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5" r:id="rId4"/>
  </p:sldMasterIdLst>
  <p:notesMasterIdLst>
    <p:notesMasterId r:id="rId55"/>
  </p:notesMasterIdLst>
  <p:handoutMasterIdLst>
    <p:handoutMasterId r:id="rId56"/>
  </p:handoutMasterIdLst>
  <p:sldIdLst>
    <p:sldId id="509" r:id="rId5"/>
    <p:sldId id="519" r:id="rId6"/>
    <p:sldId id="543" r:id="rId7"/>
    <p:sldId id="521" r:id="rId8"/>
    <p:sldId id="522" r:id="rId9"/>
    <p:sldId id="524" r:id="rId10"/>
    <p:sldId id="525" r:id="rId11"/>
    <p:sldId id="526" r:id="rId12"/>
    <p:sldId id="527" r:id="rId13"/>
    <p:sldId id="528" r:id="rId14"/>
    <p:sldId id="534" r:id="rId15"/>
    <p:sldId id="544" r:id="rId16"/>
    <p:sldId id="546" r:id="rId17"/>
    <p:sldId id="547" r:id="rId18"/>
    <p:sldId id="549" r:id="rId19"/>
    <p:sldId id="548" r:id="rId20"/>
    <p:sldId id="550" r:id="rId21"/>
    <p:sldId id="581" r:id="rId22"/>
    <p:sldId id="552" r:id="rId23"/>
    <p:sldId id="582" r:id="rId24"/>
    <p:sldId id="583" r:id="rId25"/>
    <p:sldId id="584" r:id="rId26"/>
    <p:sldId id="588" r:id="rId27"/>
    <p:sldId id="551" r:id="rId28"/>
    <p:sldId id="555" r:id="rId29"/>
    <p:sldId id="554" r:id="rId30"/>
    <p:sldId id="553" r:id="rId31"/>
    <p:sldId id="585" r:id="rId32"/>
    <p:sldId id="586" r:id="rId33"/>
    <p:sldId id="587" r:id="rId34"/>
    <p:sldId id="569" r:id="rId35"/>
    <p:sldId id="556" r:id="rId36"/>
    <p:sldId id="557" r:id="rId37"/>
    <p:sldId id="562" r:id="rId38"/>
    <p:sldId id="561" r:id="rId39"/>
    <p:sldId id="563" r:id="rId40"/>
    <p:sldId id="564" r:id="rId41"/>
    <p:sldId id="565" r:id="rId42"/>
    <p:sldId id="568" r:id="rId43"/>
    <p:sldId id="567" r:id="rId44"/>
    <p:sldId id="560" r:id="rId45"/>
    <p:sldId id="570" r:id="rId46"/>
    <p:sldId id="572" r:id="rId47"/>
    <p:sldId id="574" r:id="rId48"/>
    <p:sldId id="573" r:id="rId49"/>
    <p:sldId id="575" r:id="rId50"/>
    <p:sldId id="577" r:id="rId51"/>
    <p:sldId id="578" r:id="rId52"/>
    <p:sldId id="580" r:id="rId53"/>
    <p:sldId id="579" r:id="rId54"/>
  </p:sldIdLst>
  <p:sldSz cx="17340263" cy="9753600"/>
  <p:notesSz cx="6858000" cy="9144000"/>
  <p:defaultTextStyle>
    <a:defPPr>
      <a:defRPr lang="en-US"/>
    </a:defPPr>
    <a:lvl1pPr marL="0" algn="l" defTabSz="1300460" rtl="0" eaLnBrk="1" latinLnBrk="0" hangingPunct="1">
      <a:defRPr sz="2600" kern="1200">
        <a:solidFill>
          <a:schemeClr val="tx1"/>
        </a:solidFill>
        <a:latin typeface="+mn-lt"/>
        <a:ea typeface="+mn-ea"/>
        <a:cs typeface="+mn-cs"/>
      </a:defRPr>
    </a:lvl1pPr>
    <a:lvl2pPr marL="650230" algn="l" defTabSz="1300460" rtl="0" eaLnBrk="1" latinLnBrk="0" hangingPunct="1">
      <a:defRPr sz="2600" kern="1200">
        <a:solidFill>
          <a:schemeClr val="tx1"/>
        </a:solidFill>
        <a:latin typeface="+mn-lt"/>
        <a:ea typeface="+mn-ea"/>
        <a:cs typeface="+mn-cs"/>
      </a:defRPr>
    </a:lvl2pPr>
    <a:lvl3pPr marL="1300460" algn="l" defTabSz="1300460" rtl="0" eaLnBrk="1" latinLnBrk="0" hangingPunct="1">
      <a:defRPr sz="2600" kern="1200">
        <a:solidFill>
          <a:schemeClr val="tx1"/>
        </a:solidFill>
        <a:latin typeface="+mn-lt"/>
        <a:ea typeface="+mn-ea"/>
        <a:cs typeface="+mn-cs"/>
      </a:defRPr>
    </a:lvl3pPr>
    <a:lvl4pPr marL="1950690" algn="l" defTabSz="1300460" rtl="0" eaLnBrk="1" latinLnBrk="0" hangingPunct="1">
      <a:defRPr sz="2600" kern="1200">
        <a:solidFill>
          <a:schemeClr val="tx1"/>
        </a:solidFill>
        <a:latin typeface="+mn-lt"/>
        <a:ea typeface="+mn-ea"/>
        <a:cs typeface="+mn-cs"/>
      </a:defRPr>
    </a:lvl4pPr>
    <a:lvl5pPr marL="2600919" algn="l" defTabSz="1300460" rtl="0" eaLnBrk="1" latinLnBrk="0" hangingPunct="1">
      <a:defRPr sz="2600" kern="1200">
        <a:solidFill>
          <a:schemeClr val="tx1"/>
        </a:solidFill>
        <a:latin typeface="+mn-lt"/>
        <a:ea typeface="+mn-ea"/>
        <a:cs typeface="+mn-cs"/>
      </a:defRPr>
    </a:lvl5pPr>
    <a:lvl6pPr marL="3251149" algn="l" defTabSz="1300460" rtl="0" eaLnBrk="1" latinLnBrk="0" hangingPunct="1">
      <a:defRPr sz="2600" kern="1200">
        <a:solidFill>
          <a:schemeClr val="tx1"/>
        </a:solidFill>
        <a:latin typeface="+mn-lt"/>
        <a:ea typeface="+mn-ea"/>
        <a:cs typeface="+mn-cs"/>
      </a:defRPr>
    </a:lvl6pPr>
    <a:lvl7pPr marL="3901379" algn="l" defTabSz="1300460" rtl="0" eaLnBrk="1" latinLnBrk="0" hangingPunct="1">
      <a:defRPr sz="2600" kern="1200">
        <a:solidFill>
          <a:schemeClr val="tx1"/>
        </a:solidFill>
        <a:latin typeface="+mn-lt"/>
        <a:ea typeface="+mn-ea"/>
        <a:cs typeface="+mn-cs"/>
      </a:defRPr>
    </a:lvl7pPr>
    <a:lvl8pPr marL="4551609" algn="l" defTabSz="1300460" rtl="0" eaLnBrk="1" latinLnBrk="0" hangingPunct="1">
      <a:defRPr sz="2600" kern="1200">
        <a:solidFill>
          <a:schemeClr val="tx1"/>
        </a:solidFill>
        <a:latin typeface="+mn-lt"/>
        <a:ea typeface="+mn-ea"/>
        <a:cs typeface="+mn-cs"/>
      </a:defRPr>
    </a:lvl8pPr>
    <a:lvl9pPr marL="5201839" algn="l" defTabSz="1300460" rtl="0" eaLnBrk="1" latinLnBrk="0" hangingPunct="1">
      <a:defRPr sz="2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2D7F42-B82D-481B-ABD4-163C344EAD7D}">
          <p14:sldIdLst>
            <p14:sldId id="509"/>
            <p14:sldId id="519"/>
            <p14:sldId id="543"/>
            <p14:sldId id="521"/>
            <p14:sldId id="522"/>
            <p14:sldId id="524"/>
            <p14:sldId id="525"/>
            <p14:sldId id="526"/>
            <p14:sldId id="527"/>
            <p14:sldId id="528"/>
            <p14:sldId id="534"/>
            <p14:sldId id="544"/>
            <p14:sldId id="546"/>
            <p14:sldId id="547"/>
            <p14:sldId id="549"/>
            <p14:sldId id="548"/>
            <p14:sldId id="550"/>
            <p14:sldId id="581"/>
            <p14:sldId id="552"/>
            <p14:sldId id="582"/>
            <p14:sldId id="583"/>
            <p14:sldId id="584"/>
            <p14:sldId id="588"/>
            <p14:sldId id="551"/>
            <p14:sldId id="555"/>
            <p14:sldId id="554"/>
            <p14:sldId id="553"/>
            <p14:sldId id="585"/>
            <p14:sldId id="586"/>
            <p14:sldId id="587"/>
            <p14:sldId id="569"/>
            <p14:sldId id="556"/>
            <p14:sldId id="557"/>
            <p14:sldId id="562"/>
            <p14:sldId id="561"/>
            <p14:sldId id="563"/>
            <p14:sldId id="564"/>
            <p14:sldId id="565"/>
            <p14:sldId id="568"/>
            <p14:sldId id="567"/>
            <p14:sldId id="560"/>
            <p14:sldId id="570"/>
            <p14:sldId id="572"/>
            <p14:sldId id="574"/>
            <p14:sldId id="573"/>
            <p14:sldId id="575"/>
            <p14:sldId id="577"/>
            <p14:sldId id="578"/>
            <p14:sldId id="580"/>
            <p14:sldId id="579"/>
          </p14:sldIdLst>
        </p14:section>
      </p14:sectionLst>
    </p:ex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883"/>
    <a:srgbClr val="000000"/>
    <a:srgbClr val="EE7D11"/>
    <a:srgbClr val="9EA7C9"/>
    <a:srgbClr val="D5D9E8"/>
    <a:srgbClr val="B1B8D3"/>
    <a:srgbClr val="ADB5D1"/>
    <a:srgbClr val="99A3C6"/>
    <a:srgbClr val="FFFFFF"/>
    <a:srgbClr val="818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99" autoAdjust="0"/>
    <p:restoredTop sz="94961" autoAdjust="0"/>
  </p:normalViewPr>
  <p:slideViewPr>
    <p:cSldViewPr showGuides="1">
      <p:cViewPr varScale="1">
        <p:scale>
          <a:sx n="81" d="100"/>
          <a:sy n="81" d="100"/>
        </p:scale>
        <p:origin x="82" y="120"/>
      </p:cViewPr>
      <p:guideLst>
        <p:guide orient="horz" pos="3072"/>
        <p:guide pos="5462"/>
      </p:guideLst>
    </p:cSldViewPr>
  </p:slideViewPr>
  <p:notesTextViewPr>
    <p:cViewPr>
      <p:scale>
        <a:sx n="1" d="1"/>
        <a:sy n="1" d="1"/>
      </p:scale>
      <p:origin x="0" y="0"/>
    </p:cViewPr>
  </p:notesTextViewPr>
  <p:notesViewPr>
    <p:cSldViewPr>
      <p:cViewPr varScale="1">
        <p:scale>
          <a:sx n="84" d="100"/>
          <a:sy n="84" d="100"/>
        </p:scale>
        <p:origin x="38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p Van Cauwenbergh" userId="6e60d36d-142b-4a38-b4fd-c3a9e6e9217e" providerId="ADAL" clId="{184BA4FB-7157-4ED8-A44E-6226EC36BA44}"/>
    <pc:docChg chg="undo custSel addSld delSld modSld sldOrd delSection modSection">
      <pc:chgData name="Sepp Van Cauwenbergh" userId="6e60d36d-142b-4a38-b4fd-c3a9e6e9217e" providerId="ADAL" clId="{184BA4FB-7157-4ED8-A44E-6226EC36BA44}" dt="2018-04-27T06:53:17.069" v="8629" actId="20577"/>
      <pc:docMkLst>
        <pc:docMk/>
      </pc:docMkLst>
      <pc:sldChg chg="modSp">
        <pc:chgData name="Sepp Van Cauwenbergh" userId="6e60d36d-142b-4a38-b4fd-c3a9e6e9217e" providerId="ADAL" clId="{184BA4FB-7157-4ED8-A44E-6226EC36BA44}" dt="2018-04-23T09:39:20.251" v="26" actId="20577"/>
        <pc:sldMkLst>
          <pc:docMk/>
          <pc:sldMk cId="566193946" sldId="509"/>
        </pc:sldMkLst>
        <pc:spChg chg="mod">
          <ac:chgData name="Sepp Van Cauwenbergh" userId="6e60d36d-142b-4a38-b4fd-c3a9e6e9217e" providerId="ADAL" clId="{184BA4FB-7157-4ED8-A44E-6226EC36BA44}" dt="2018-04-23T09:39:11.652" v="18" actId="20577"/>
          <ac:spMkLst>
            <pc:docMk/>
            <pc:sldMk cId="566193946" sldId="509"/>
            <ac:spMk id="10" creationId="{D275005E-97E2-4D67-AAFF-871B61842E34}"/>
          </ac:spMkLst>
        </pc:spChg>
        <pc:spChg chg="mod">
          <ac:chgData name="Sepp Van Cauwenbergh" userId="6e60d36d-142b-4a38-b4fd-c3a9e6e9217e" providerId="ADAL" clId="{184BA4FB-7157-4ED8-A44E-6226EC36BA44}" dt="2018-04-23T09:39:20.251" v="26" actId="20577"/>
          <ac:spMkLst>
            <pc:docMk/>
            <pc:sldMk cId="566193946" sldId="509"/>
            <ac:spMk id="11" creationId="{9083CEE1-C8E4-4097-AE31-575152EB08B2}"/>
          </ac:spMkLst>
        </pc:spChg>
      </pc:sldChg>
      <pc:sldChg chg="addSp delSp modSp">
        <pc:chgData name="Sepp Van Cauwenbergh" userId="6e60d36d-142b-4a38-b4fd-c3a9e6e9217e" providerId="ADAL" clId="{184BA4FB-7157-4ED8-A44E-6226EC36BA44}" dt="2018-04-24T13:50:39.675" v="3744" actId="1076"/>
        <pc:sldMkLst>
          <pc:docMk/>
          <pc:sldMk cId="4023874990" sldId="519"/>
        </pc:sldMkLst>
        <pc:spChg chg="mod">
          <ac:chgData name="Sepp Van Cauwenbergh" userId="6e60d36d-142b-4a38-b4fd-c3a9e6e9217e" providerId="ADAL" clId="{184BA4FB-7157-4ED8-A44E-6226EC36BA44}" dt="2018-04-23T09:40:01.906" v="33" actId="20577"/>
          <ac:spMkLst>
            <pc:docMk/>
            <pc:sldMk cId="4023874990" sldId="519"/>
            <ac:spMk id="6" creationId="{C9D71609-4639-4C09-8C80-E0B3E0DBB123}"/>
          </ac:spMkLst>
        </pc:spChg>
        <pc:spChg chg="mod">
          <ac:chgData name="Sepp Van Cauwenbergh" userId="6e60d36d-142b-4a38-b4fd-c3a9e6e9217e" providerId="ADAL" clId="{184BA4FB-7157-4ED8-A44E-6226EC36BA44}" dt="2018-04-23T09:52:23.823" v="119" actId="1076"/>
          <ac:spMkLst>
            <pc:docMk/>
            <pc:sldMk cId="4023874990" sldId="519"/>
            <ac:spMk id="7" creationId="{51EBF728-A974-4CD5-AB4B-2448927844EB}"/>
          </ac:spMkLst>
        </pc:spChg>
        <pc:picChg chg="add mod">
          <ac:chgData name="Sepp Van Cauwenbergh" userId="6e60d36d-142b-4a38-b4fd-c3a9e6e9217e" providerId="ADAL" clId="{184BA4FB-7157-4ED8-A44E-6226EC36BA44}" dt="2018-04-24T13:50:39.675" v="3744" actId="1076"/>
          <ac:picMkLst>
            <pc:docMk/>
            <pc:sldMk cId="4023874990" sldId="519"/>
            <ac:picMk id="2" creationId="{DB7BBF6C-954B-4368-9DA5-4DF8EADEAF15}"/>
          </ac:picMkLst>
        </pc:picChg>
        <pc:picChg chg="add del mod">
          <ac:chgData name="Sepp Van Cauwenbergh" userId="6e60d36d-142b-4a38-b4fd-c3a9e6e9217e" providerId="ADAL" clId="{184BA4FB-7157-4ED8-A44E-6226EC36BA44}" dt="2018-04-24T13:50:36.708" v="3743" actId="478"/>
          <ac:picMkLst>
            <pc:docMk/>
            <pc:sldMk cId="4023874990" sldId="519"/>
            <ac:picMk id="1026" creationId="{E9AAA944-3F5E-4650-8546-5B27E3AE270B}"/>
          </ac:picMkLst>
        </pc:picChg>
        <pc:picChg chg="add mod">
          <ac:chgData name="Sepp Van Cauwenbergh" userId="6e60d36d-142b-4a38-b4fd-c3a9e6e9217e" providerId="ADAL" clId="{184BA4FB-7157-4ED8-A44E-6226EC36BA44}" dt="2018-04-23T09:45:00.926" v="111" actId="1076"/>
          <ac:picMkLst>
            <pc:docMk/>
            <pc:sldMk cId="4023874990" sldId="519"/>
            <ac:picMk id="1028" creationId="{71AD5DD1-EF3D-419C-9F8D-C8688DF71AA4}"/>
          </ac:picMkLst>
        </pc:picChg>
        <pc:picChg chg="add mod">
          <ac:chgData name="Sepp Van Cauwenbergh" userId="6e60d36d-142b-4a38-b4fd-c3a9e6e9217e" providerId="ADAL" clId="{184BA4FB-7157-4ED8-A44E-6226EC36BA44}" dt="2018-04-23T09:45:26.841" v="114" actId="1076"/>
          <ac:picMkLst>
            <pc:docMk/>
            <pc:sldMk cId="4023874990" sldId="519"/>
            <ac:picMk id="1030" creationId="{200DC6A9-4F9E-4244-B5CF-978F68342400}"/>
          </ac:picMkLst>
        </pc:picChg>
      </pc:sldChg>
      <pc:sldChg chg="addSp delSp modSp">
        <pc:chgData name="Sepp Van Cauwenbergh" userId="6e60d36d-142b-4a38-b4fd-c3a9e6e9217e" providerId="ADAL" clId="{184BA4FB-7157-4ED8-A44E-6226EC36BA44}" dt="2018-04-23T12:03:02.444" v="494" actId="478"/>
        <pc:sldMkLst>
          <pc:docMk/>
          <pc:sldMk cId="4016090299" sldId="543"/>
        </pc:sldMkLst>
        <pc:spChg chg="add del mod">
          <ac:chgData name="Sepp Van Cauwenbergh" userId="6e60d36d-142b-4a38-b4fd-c3a9e6e9217e" providerId="ADAL" clId="{184BA4FB-7157-4ED8-A44E-6226EC36BA44}" dt="2018-04-23T12:02:45.285" v="485" actId="478"/>
          <ac:spMkLst>
            <pc:docMk/>
            <pc:sldMk cId="4016090299" sldId="543"/>
            <ac:spMk id="2" creationId="{F7799156-8AE8-42F7-99BC-474D44EAF01E}"/>
          </ac:spMkLst>
        </pc:spChg>
        <pc:spChg chg="add del mod">
          <ac:chgData name="Sepp Van Cauwenbergh" userId="6e60d36d-142b-4a38-b4fd-c3a9e6e9217e" providerId="ADAL" clId="{184BA4FB-7157-4ED8-A44E-6226EC36BA44}" dt="2018-04-23T12:02:48.917" v="486" actId="478"/>
          <ac:spMkLst>
            <pc:docMk/>
            <pc:sldMk cId="4016090299" sldId="543"/>
            <ac:spMk id="3" creationId="{2505B356-BEEC-41C0-A923-9EE9F5410840}"/>
          </ac:spMkLst>
        </pc:spChg>
        <pc:spChg chg="mod">
          <ac:chgData name="Sepp Van Cauwenbergh" userId="6e60d36d-142b-4a38-b4fd-c3a9e6e9217e" providerId="ADAL" clId="{184BA4FB-7157-4ED8-A44E-6226EC36BA44}" dt="2018-04-23T12:02:59.555" v="493" actId="20577"/>
          <ac:spMkLst>
            <pc:docMk/>
            <pc:sldMk cId="4016090299" sldId="543"/>
            <ac:spMk id="4" creationId="{34C6E04C-2FA1-47AC-B38A-32C5F9C204C7}"/>
          </ac:spMkLst>
        </pc:spChg>
        <pc:spChg chg="add del mod">
          <ac:chgData name="Sepp Van Cauwenbergh" userId="6e60d36d-142b-4a38-b4fd-c3a9e6e9217e" providerId="ADAL" clId="{184BA4FB-7157-4ED8-A44E-6226EC36BA44}" dt="2018-04-23T12:02:51.776" v="487" actId="478"/>
          <ac:spMkLst>
            <pc:docMk/>
            <pc:sldMk cId="4016090299" sldId="543"/>
            <ac:spMk id="5" creationId="{69C0375A-3E93-4B96-A132-63811EE07038}"/>
          </ac:spMkLst>
        </pc:spChg>
        <pc:spChg chg="add del mod">
          <ac:chgData name="Sepp Van Cauwenbergh" userId="6e60d36d-142b-4a38-b4fd-c3a9e6e9217e" providerId="ADAL" clId="{184BA4FB-7157-4ED8-A44E-6226EC36BA44}" dt="2018-04-23T12:02:55.724" v="488" actId="478"/>
          <ac:spMkLst>
            <pc:docMk/>
            <pc:sldMk cId="4016090299" sldId="543"/>
            <ac:spMk id="6" creationId="{479156D3-8022-4285-8889-4A56DE888FB8}"/>
          </ac:spMkLst>
        </pc:spChg>
        <pc:spChg chg="add del mod">
          <ac:chgData name="Sepp Van Cauwenbergh" userId="6e60d36d-142b-4a38-b4fd-c3a9e6e9217e" providerId="ADAL" clId="{184BA4FB-7157-4ED8-A44E-6226EC36BA44}" dt="2018-04-23T12:03:02.444" v="494" actId="478"/>
          <ac:spMkLst>
            <pc:docMk/>
            <pc:sldMk cId="4016090299" sldId="543"/>
            <ac:spMk id="7" creationId="{15A16E58-142C-4133-8FE9-9574356B5967}"/>
          </ac:spMkLst>
        </pc:spChg>
      </pc:sldChg>
      <pc:sldChg chg="addSp delSp modSp add modTransition">
        <pc:chgData name="Sepp Van Cauwenbergh" userId="6e60d36d-142b-4a38-b4fd-c3a9e6e9217e" providerId="ADAL" clId="{184BA4FB-7157-4ED8-A44E-6226EC36BA44}" dt="2018-04-23T11:51:42.067" v="367" actId="20577"/>
        <pc:sldMkLst>
          <pc:docMk/>
          <pc:sldMk cId="1668779790" sldId="544"/>
        </pc:sldMkLst>
        <pc:spChg chg="del">
          <ac:chgData name="Sepp Van Cauwenbergh" userId="6e60d36d-142b-4a38-b4fd-c3a9e6e9217e" providerId="ADAL" clId="{184BA4FB-7157-4ED8-A44E-6226EC36BA44}" dt="2018-04-23T09:56:00.588" v="121" actId="20577"/>
          <ac:spMkLst>
            <pc:docMk/>
            <pc:sldMk cId="1668779790" sldId="544"/>
            <ac:spMk id="2" creationId="{E4BDF917-20C5-45FE-946D-27045AE3AC2D}"/>
          </ac:spMkLst>
        </pc:spChg>
        <pc:spChg chg="del">
          <ac:chgData name="Sepp Van Cauwenbergh" userId="6e60d36d-142b-4a38-b4fd-c3a9e6e9217e" providerId="ADAL" clId="{184BA4FB-7157-4ED8-A44E-6226EC36BA44}" dt="2018-04-23T11:50:31.944" v="339" actId="478"/>
          <ac:spMkLst>
            <pc:docMk/>
            <pc:sldMk cId="1668779790" sldId="544"/>
            <ac:spMk id="3" creationId="{54786573-02AF-48BB-B234-9E2094A348C0}"/>
          </ac:spMkLst>
        </pc:spChg>
        <pc:spChg chg="del">
          <ac:chgData name="Sepp Van Cauwenbergh" userId="6e60d36d-142b-4a38-b4fd-c3a9e6e9217e" providerId="ADAL" clId="{184BA4FB-7157-4ED8-A44E-6226EC36BA44}" dt="2018-04-23T09:56:00.588" v="121" actId="20577"/>
          <ac:spMkLst>
            <pc:docMk/>
            <pc:sldMk cId="1668779790" sldId="544"/>
            <ac:spMk id="4" creationId="{FB68E181-E100-4D7F-92BB-16D7F256F6D5}"/>
          </ac:spMkLst>
        </pc:spChg>
        <pc:spChg chg="add del mod">
          <ac:chgData name="Sepp Van Cauwenbergh" userId="6e60d36d-142b-4a38-b4fd-c3a9e6e9217e" providerId="ADAL" clId="{184BA4FB-7157-4ED8-A44E-6226EC36BA44}" dt="2018-04-23T09:56:09.122" v="122" actId="20577"/>
          <ac:spMkLst>
            <pc:docMk/>
            <pc:sldMk cId="1668779790" sldId="544"/>
            <ac:spMk id="5" creationId="{4354D024-5F40-44E4-8DB2-D68A437F3320}"/>
          </ac:spMkLst>
        </pc:spChg>
        <pc:spChg chg="add del mod">
          <ac:chgData name="Sepp Van Cauwenbergh" userId="6e60d36d-142b-4a38-b4fd-c3a9e6e9217e" providerId="ADAL" clId="{184BA4FB-7157-4ED8-A44E-6226EC36BA44}" dt="2018-04-23T09:56:09.122" v="122" actId="20577"/>
          <ac:spMkLst>
            <pc:docMk/>
            <pc:sldMk cId="1668779790" sldId="544"/>
            <ac:spMk id="6" creationId="{698F6F7A-064B-465F-A6E5-A8DE16F29DAF}"/>
          </ac:spMkLst>
        </pc:spChg>
        <pc:spChg chg="add del mod">
          <ac:chgData name="Sepp Van Cauwenbergh" userId="6e60d36d-142b-4a38-b4fd-c3a9e6e9217e" providerId="ADAL" clId="{184BA4FB-7157-4ED8-A44E-6226EC36BA44}" dt="2018-04-23T09:56:09.122" v="122" actId="20577"/>
          <ac:spMkLst>
            <pc:docMk/>
            <pc:sldMk cId="1668779790" sldId="544"/>
            <ac:spMk id="7" creationId="{1DEB41F1-412A-4522-BAFE-9FECE6F42A7D}"/>
          </ac:spMkLst>
        </pc:spChg>
        <pc:spChg chg="add del mod">
          <ac:chgData name="Sepp Van Cauwenbergh" userId="6e60d36d-142b-4a38-b4fd-c3a9e6e9217e" providerId="ADAL" clId="{184BA4FB-7157-4ED8-A44E-6226EC36BA44}" dt="2018-04-23T09:56:09.122" v="122" actId="20577"/>
          <ac:spMkLst>
            <pc:docMk/>
            <pc:sldMk cId="1668779790" sldId="544"/>
            <ac:spMk id="8" creationId="{5CBFC7FA-784B-4484-B6DA-CC041B57F6EC}"/>
          </ac:spMkLst>
        </pc:spChg>
        <pc:spChg chg="add del mod">
          <ac:chgData name="Sepp Van Cauwenbergh" userId="6e60d36d-142b-4a38-b4fd-c3a9e6e9217e" providerId="ADAL" clId="{184BA4FB-7157-4ED8-A44E-6226EC36BA44}" dt="2018-04-23T09:58:44.553" v="172" actId="478"/>
          <ac:spMkLst>
            <pc:docMk/>
            <pc:sldMk cId="1668779790" sldId="544"/>
            <ac:spMk id="9" creationId="{430F8903-03A0-45A1-873A-61EC847F28DB}"/>
          </ac:spMkLst>
        </pc:spChg>
        <pc:spChg chg="add mod">
          <ac:chgData name="Sepp Van Cauwenbergh" userId="6e60d36d-142b-4a38-b4fd-c3a9e6e9217e" providerId="ADAL" clId="{184BA4FB-7157-4ED8-A44E-6226EC36BA44}" dt="2018-04-23T09:56:28.354" v="147" actId="20577"/>
          <ac:spMkLst>
            <pc:docMk/>
            <pc:sldMk cId="1668779790" sldId="544"/>
            <ac:spMk id="10" creationId="{989F6C2F-57A7-4B9D-9EBC-1C79AFBFBC08}"/>
          </ac:spMkLst>
        </pc:spChg>
        <pc:spChg chg="add mod">
          <ac:chgData name="Sepp Van Cauwenbergh" userId="6e60d36d-142b-4a38-b4fd-c3a9e6e9217e" providerId="ADAL" clId="{184BA4FB-7157-4ED8-A44E-6226EC36BA44}" dt="2018-04-23T09:56:33.610" v="163" actId="20577"/>
          <ac:spMkLst>
            <pc:docMk/>
            <pc:sldMk cId="1668779790" sldId="544"/>
            <ac:spMk id="11" creationId="{217A75E1-E0DA-45BF-B239-533953EA3E89}"/>
          </ac:spMkLst>
        </pc:spChg>
        <pc:spChg chg="add del mod">
          <ac:chgData name="Sepp Van Cauwenbergh" userId="6e60d36d-142b-4a38-b4fd-c3a9e6e9217e" providerId="ADAL" clId="{184BA4FB-7157-4ED8-A44E-6226EC36BA44}" dt="2018-04-23T09:56:16.227" v="123" actId="1032"/>
          <ac:spMkLst>
            <pc:docMk/>
            <pc:sldMk cId="1668779790" sldId="544"/>
            <ac:spMk id="12" creationId="{DE7B6E15-8F35-4E23-9818-FD460135B4BC}"/>
          </ac:spMkLst>
        </pc:spChg>
        <pc:spChg chg="add del">
          <ac:chgData name="Sepp Van Cauwenbergh" userId="6e60d36d-142b-4a38-b4fd-c3a9e6e9217e" providerId="ADAL" clId="{184BA4FB-7157-4ED8-A44E-6226EC36BA44}" dt="2018-04-23T09:57:09.856" v="165" actId="478"/>
          <ac:spMkLst>
            <pc:docMk/>
            <pc:sldMk cId="1668779790" sldId="544"/>
            <ac:spMk id="14" creationId="{3BADBCDB-600B-45E5-9862-22A0F4FA2E9A}"/>
          </ac:spMkLst>
        </pc:spChg>
        <pc:spChg chg="add del">
          <ac:chgData name="Sepp Van Cauwenbergh" userId="6e60d36d-142b-4a38-b4fd-c3a9e6e9217e" providerId="ADAL" clId="{184BA4FB-7157-4ED8-A44E-6226EC36BA44}" dt="2018-04-23T09:57:15.719" v="167" actId="478"/>
          <ac:spMkLst>
            <pc:docMk/>
            <pc:sldMk cId="1668779790" sldId="544"/>
            <ac:spMk id="15" creationId="{1BD1D564-FCA6-4E22-B0E6-DB55C641F9DC}"/>
          </ac:spMkLst>
        </pc:spChg>
        <pc:graphicFrameChg chg="add mod">
          <ac:chgData name="Sepp Van Cauwenbergh" userId="6e60d36d-142b-4a38-b4fd-c3a9e6e9217e" providerId="ADAL" clId="{184BA4FB-7157-4ED8-A44E-6226EC36BA44}" dt="2018-04-23T11:51:42.067" v="367" actId="20577"/>
          <ac:graphicFrameMkLst>
            <pc:docMk/>
            <pc:sldMk cId="1668779790" sldId="544"/>
            <ac:graphicFrameMk id="13" creationId="{CC961478-90EF-415E-894E-81D809EB4080}"/>
          </ac:graphicFrameMkLst>
        </pc:graphicFrameChg>
        <pc:picChg chg="add mod">
          <ac:chgData name="Sepp Van Cauwenbergh" userId="6e60d36d-142b-4a38-b4fd-c3a9e6e9217e" providerId="ADAL" clId="{184BA4FB-7157-4ED8-A44E-6226EC36BA44}" dt="2018-04-23T09:58:46.431" v="173" actId="1076"/>
          <ac:picMkLst>
            <pc:docMk/>
            <pc:sldMk cId="1668779790" sldId="544"/>
            <ac:picMk id="16" creationId="{D311F266-E2F0-4416-98B2-F25999B88067}"/>
          </ac:picMkLst>
        </pc:picChg>
      </pc:sldChg>
      <pc:sldChg chg="addSp delSp modSp add">
        <pc:chgData name="Sepp Van Cauwenbergh" userId="6e60d36d-142b-4a38-b4fd-c3a9e6e9217e" providerId="ADAL" clId="{184BA4FB-7157-4ED8-A44E-6226EC36BA44}" dt="2018-04-23T11:56:37.084" v="483" actId="1076"/>
        <pc:sldMkLst>
          <pc:docMk/>
          <pc:sldMk cId="3881468143" sldId="545"/>
        </pc:sldMkLst>
        <pc:spChg chg="del">
          <ac:chgData name="Sepp Van Cauwenbergh" userId="6e60d36d-142b-4a38-b4fd-c3a9e6e9217e" providerId="ADAL" clId="{184BA4FB-7157-4ED8-A44E-6226EC36BA44}" dt="2018-04-23T11:52:17.857" v="369" actId="1076"/>
          <ac:spMkLst>
            <pc:docMk/>
            <pc:sldMk cId="3881468143" sldId="545"/>
            <ac:spMk id="2" creationId="{E12997A7-383D-4209-9298-2BC57601FBD6}"/>
          </ac:spMkLst>
        </pc:spChg>
        <pc:spChg chg="del">
          <ac:chgData name="Sepp Van Cauwenbergh" userId="6e60d36d-142b-4a38-b4fd-c3a9e6e9217e" providerId="ADAL" clId="{184BA4FB-7157-4ED8-A44E-6226EC36BA44}" dt="2018-04-23T11:52:17.857" v="369" actId="1076"/>
          <ac:spMkLst>
            <pc:docMk/>
            <pc:sldMk cId="3881468143" sldId="545"/>
            <ac:spMk id="3" creationId="{5FFE1E44-350F-478A-B656-B4AAE06BA3FE}"/>
          </ac:spMkLst>
        </pc:spChg>
        <pc:spChg chg="del">
          <ac:chgData name="Sepp Van Cauwenbergh" userId="6e60d36d-142b-4a38-b4fd-c3a9e6e9217e" providerId="ADAL" clId="{184BA4FB-7157-4ED8-A44E-6226EC36BA44}" dt="2018-04-23T11:52:17.857" v="369" actId="1076"/>
          <ac:spMkLst>
            <pc:docMk/>
            <pc:sldMk cId="3881468143" sldId="545"/>
            <ac:spMk id="4" creationId="{B72C4DCB-99F9-41C0-A9CD-A1BE6DA27D9C}"/>
          </ac:spMkLst>
        </pc:spChg>
        <pc:spChg chg="del">
          <ac:chgData name="Sepp Van Cauwenbergh" userId="6e60d36d-142b-4a38-b4fd-c3a9e6e9217e" providerId="ADAL" clId="{184BA4FB-7157-4ED8-A44E-6226EC36BA44}" dt="2018-04-23T11:52:17.857" v="369" actId="1076"/>
          <ac:spMkLst>
            <pc:docMk/>
            <pc:sldMk cId="3881468143" sldId="545"/>
            <ac:spMk id="5" creationId="{AAEB9C59-80CE-458A-A057-16A3A4B5A466}"/>
          </ac:spMkLst>
        </pc:spChg>
        <pc:spChg chg="add del mod">
          <ac:chgData name="Sepp Van Cauwenbergh" userId="6e60d36d-142b-4a38-b4fd-c3a9e6e9217e" providerId="ADAL" clId="{184BA4FB-7157-4ED8-A44E-6226EC36BA44}" dt="2018-04-23T11:52:58.367" v="370" actId="1076"/>
          <ac:spMkLst>
            <pc:docMk/>
            <pc:sldMk cId="3881468143" sldId="545"/>
            <ac:spMk id="6" creationId="{47F15222-8FA5-4983-A0B5-60AE6A1F3EB7}"/>
          </ac:spMkLst>
        </pc:spChg>
        <pc:spChg chg="add del mod">
          <ac:chgData name="Sepp Van Cauwenbergh" userId="6e60d36d-142b-4a38-b4fd-c3a9e6e9217e" providerId="ADAL" clId="{184BA4FB-7157-4ED8-A44E-6226EC36BA44}" dt="2018-04-23T11:52:58.367" v="370" actId="1076"/>
          <ac:spMkLst>
            <pc:docMk/>
            <pc:sldMk cId="3881468143" sldId="545"/>
            <ac:spMk id="7" creationId="{7567E0B7-60B1-4617-A09D-DFAB2B369742}"/>
          </ac:spMkLst>
        </pc:spChg>
        <pc:spChg chg="add del mod">
          <ac:chgData name="Sepp Van Cauwenbergh" userId="6e60d36d-142b-4a38-b4fd-c3a9e6e9217e" providerId="ADAL" clId="{184BA4FB-7157-4ED8-A44E-6226EC36BA44}" dt="2018-04-23T11:52:58.367" v="370" actId="1076"/>
          <ac:spMkLst>
            <pc:docMk/>
            <pc:sldMk cId="3881468143" sldId="545"/>
            <ac:spMk id="8" creationId="{21B9C6D2-1299-417E-8CF2-3F476A71A6D7}"/>
          </ac:spMkLst>
        </pc:spChg>
        <pc:spChg chg="add del mod">
          <ac:chgData name="Sepp Van Cauwenbergh" userId="6e60d36d-142b-4a38-b4fd-c3a9e6e9217e" providerId="ADAL" clId="{184BA4FB-7157-4ED8-A44E-6226EC36BA44}" dt="2018-04-23T11:53:13.817" v="371" actId="1076"/>
          <ac:spMkLst>
            <pc:docMk/>
            <pc:sldMk cId="3881468143" sldId="545"/>
            <ac:spMk id="9" creationId="{34088DFE-97D5-4145-B454-E217D5A90F55}"/>
          </ac:spMkLst>
        </pc:spChg>
        <pc:spChg chg="add del mod">
          <ac:chgData name="Sepp Van Cauwenbergh" userId="6e60d36d-142b-4a38-b4fd-c3a9e6e9217e" providerId="ADAL" clId="{184BA4FB-7157-4ED8-A44E-6226EC36BA44}" dt="2018-04-23T11:53:13.817" v="371" actId="1076"/>
          <ac:spMkLst>
            <pc:docMk/>
            <pc:sldMk cId="3881468143" sldId="545"/>
            <ac:spMk id="10" creationId="{61DFF9A1-2D90-470B-ABA7-EB19A7712ADC}"/>
          </ac:spMkLst>
        </pc:spChg>
        <pc:spChg chg="add del mod">
          <ac:chgData name="Sepp Van Cauwenbergh" userId="6e60d36d-142b-4a38-b4fd-c3a9e6e9217e" providerId="ADAL" clId="{184BA4FB-7157-4ED8-A44E-6226EC36BA44}" dt="2018-04-23T11:53:13.817" v="371" actId="1076"/>
          <ac:spMkLst>
            <pc:docMk/>
            <pc:sldMk cId="3881468143" sldId="545"/>
            <ac:spMk id="11" creationId="{FB454189-42A0-4F1C-BD97-AD78F2DBD9C1}"/>
          </ac:spMkLst>
        </pc:spChg>
        <pc:spChg chg="add del mod">
          <ac:chgData name="Sepp Van Cauwenbergh" userId="6e60d36d-142b-4a38-b4fd-c3a9e6e9217e" providerId="ADAL" clId="{184BA4FB-7157-4ED8-A44E-6226EC36BA44}" dt="2018-04-23T11:53:13.817" v="371" actId="1076"/>
          <ac:spMkLst>
            <pc:docMk/>
            <pc:sldMk cId="3881468143" sldId="545"/>
            <ac:spMk id="12" creationId="{4C1A3E34-2EA6-4BDC-B58B-F9F948B88EFA}"/>
          </ac:spMkLst>
        </pc:spChg>
        <pc:spChg chg="add del mod">
          <ac:chgData name="Sepp Van Cauwenbergh" userId="6e60d36d-142b-4a38-b4fd-c3a9e6e9217e" providerId="ADAL" clId="{184BA4FB-7157-4ED8-A44E-6226EC36BA44}" dt="2018-04-23T11:53:13.817" v="371" actId="1076"/>
          <ac:spMkLst>
            <pc:docMk/>
            <pc:sldMk cId="3881468143" sldId="545"/>
            <ac:spMk id="13" creationId="{DAA5FE0D-B7A9-465A-BDCF-DD70618F34E4}"/>
          </ac:spMkLst>
        </pc:spChg>
        <pc:spChg chg="add del mod">
          <ac:chgData name="Sepp Van Cauwenbergh" userId="6e60d36d-142b-4a38-b4fd-c3a9e6e9217e" providerId="ADAL" clId="{184BA4FB-7157-4ED8-A44E-6226EC36BA44}" dt="2018-04-23T11:53:13.817" v="371" actId="1076"/>
          <ac:spMkLst>
            <pc:docMk/>
            <pc:sldMk cId="3881468143" sldId="545"/>
            <ac:spMk id="14" creationId="{1A1587D9-F44F-4CD6-A886-6DA57E337373}"/>
          </ac:spMkLst>
        </pc:spChg>
        <pc:spChg chg="add del mod">
          <ac:chgData name="Sepp Van Cauwenbergh" userId="6e60d36d-142b-4a38-b4fd-c3a9e6e9217e" providerId="ADAL" clId="{184BA4FB-7157-4ED8-A44E-6226EC36BA44}" dt="2018-04-23T11:53:13.817" v="371" actId="1076"/>
          <ac:spMkLst>
            <pc:docMk/>
            <pc:sldMk cId="3881468143" sldId="545"/>
            <ac:spMk id="15" creationId="{EC2F3805-6831-472F-831F-ACE108B754B7}"/>
          </ac:spMkLst>
        </pc:spChg>
        <pc:spChg chg="add del mod">
          <ac:chgData name="Sepp Van Cauwenbergh" userId="6e60d36d-142b-4a38-b4fd-c3a9e6e9217e" providerId="ADAL" clId="{184BA4FB-7157-4ED8-A44E-6226EC36BA44}" dt="2018-04-23T11:53:13.817" v="371" actId="1076"/>
          <ac:spMkLst>
            <pc:docMk/>
            <pc:sldMk cId="3881468143" sldId="545"/>
            <ac:spMk id="16" creationId="{E5065DA7-3F8D-4373-A3D0-E630F69CB5D3}"/>
          </ac:spMkLst>
        </pc:spChg>
        <pc:spChg chg="add del mod">
          <ac:chgData name="Sepp Van Cauwenbergh" userId="6e60d36d-142b-4a38-b4fd-c3a9e6e9217e" providerId="ADAL" clId="{184BA4FB-7157-4ED8-A44E-6226EC36BA44}" dt="2018-04-23T11:53:13.817" v="371" actId="1076"/>
          <ac:spMkLst>
            <pc:docMk/>
            <pc:sldMk cId="3881468143" sldId="545"/>
            <ac:spMk id="17" creationId="{9D3C07FD-DD16-4F55-BDD6-DF523813F5ED}"/>
          </ac:spMkLst>
        </pc:spChg>
        <pc:spChg chg="add del mod">
          <ac:chgData name="Sepp Van Cauwenbergh" userId="6e60d36d-142b-4a38-b4fd-c3a9e6e9217e" providerId="ADAL" clId="{184BA4FB-7157-4ED8-A44E-6226EC36BA44}" dt="2018-04-23T11:53:13.817" v="371" actId="1076"/>
          <ac:spMkLst>
            <pc:docMk/>
            <pc:sldMk cId="3881468143" sldId="545"/>
            <ac:spMk id="18" creationId="{A3CA128F-632C-406A-8A54-13CE01A5DF54}"/>
          </ac:spMkLst>
        </pc:spChg>
        <pc:spChg chg="add del mod">
          <ac:chgData name="Sepp Van Cauwenbergh" userId="6e60d36d-142b-4a38-b4fd-c3a9e6e9217e" providerId="ADAL" clId="{184BA4FB-7157-4ED8-A44E-6226EC36BA44}" dt="2018-04-23T11:53:13.817" v="371" actId="1076"/>
          <ac:spMkLst>
            <pc:docMk/>
            <pc:sldMk cId="3881468143" sldId="545"/>
            <ac:spMk id="19" creationId="{C43CA643-7445-48BB-A269-BDDE4D150B2D}"/>
          </ac:spMkLst>
        </pc:spChg>
        <pc:spChg chg="add del mod">
          <ac:chgData name="Sepp Van Cauwenbergh" userId="6e60d36d-142b-4a38-b4fd-c3a9e6e9217e" providerId="ADAL" clId="{184BA4FB-7157-4ED8-A44E-6226EC36BA44}" dt="2018-04-23T11:53:13.817" v="371" actId="1076"/>
          <ac:spMkLst>
            <pc:docMk/>
            <pc:sldMk cId="3881468143" sldId="545"/>
            <ac:spMk id="20" creationId="{3650DE84-6C0C-4260-954C-9E45D288F0C5}"/>
          </ac:spMkLst>
        </pc:spChg>
        <pc:spChg chg="add del mod">
          <ac:chgData name="Sepp Van Cauwenbergh" userId="6e60d36d-142b-4a38-b4fd-c3a9e6e9217e" providerId="ADAL" clId="{184BA4FB-7157-4ED8-A44E-6226EC36BA44}" dt="2018-04-23T11:53:29.807" v="372" actId="1076"/>
          <ac:spMkLst>
            <pc:docMk/>
            <pc:sldMk cId="3881468143" sldId="545"/>
            <ac:spMk id="21" creationId="{68A33E49-E7D2-4411-A3D0-68E2A791B944}"/>
          </ac:spMkLst>
        </pc:spChg>
        <pc:spChg chg="add del mod">
          <ac:chgData name="Sepp Van Cauwenbergh" userId="6e60d36d-142b-4a38-b4fd-c3a9e6e9217e" providerId="ADAL" clId="{184BA4FB-7157-4ED8-A44E-6226EC36BA44}" dt="2018-04-23T11:53:29.807" v="372" actId="1076"/>
          <ac:spMkLst>
            <pc:docMk/>
            <pc:sldMk cId="3881468143" sldId="545"/>
            <ac:spMk id="22" creationId="{8C0BFBEE-49D4-4FC8-85C4-939EEF22F6D7}"/>
          </ac:spMkLst>
        </pc:spChg>
        <pc:spChg chg="add del mod">
          <ac:chgData name="Sepp Van Cauwenbergh" userId="6e60d36d-142b-4a38-b4fd-c3a9e6e9217e" providerId="ADAL" clId="{184BA4FB-7157-4ED8-A44E-6226EC36BA44}" dt="2018-04-23T11:53:29.807" v="372" actId="1076"/>
          <ac:spMkLst>
            <pc:docMk/>
            <pc:sldMk cId="3881468143" sldId="545"/>
            <ac:spMk id="23" creationId="{2AB02A1F-52C2-4E83-B190-AA1453513860}"/>
          </ac:spMkLst>
        </pc:spChg>
        <pc:spChg chg="add del mod">
          <ac:chgData name="Sepp Van Cauwenbergh" userId="6e60d36d-142b-4a38-b4fd-c3a9e6e9217e" providerId="ADAL" clId="{184BA4FB-7157-4ED8-A44E-6226EC36BA44}" dt="2018-04-23T11:53:29.807" v="372" actId="1076"/>
          <ac:spMkLst>
            <pc:docMk/>
            <pc:sldMk cId="3881468143" sldId="545"/>
            <ac:spMk id="24" creationId="{A8157FF0-6A57-48A9-8B2E-0C6B3B99BD81}"/>
          </ac:spMkLst>
        </pc:spChg>
        <pc:spChg chg="add del mod">
          <ac:chgData name="Sepp Van Cauwenbergh" userId="6e60d36d-142b-4a38-b4fd-c3a9e6e9217e" providerId="ADAL" clId="{184BA4FB-7157-4ED8-A44E-6226EC36BA44}" dt="2018-04-23T11:54:18.212" v="373" actId="1076"/>
          <ac:spMkLst>
            <pc:docMk/>
            <pc:sldMk cId="3881468143" sldId="545"/>
            <ac:spMk id="25" creationId="{1228D38D-3A25-420E-83AC-7FDE4E5956BF}"/>
          </ac:spMkLst>
        </pc:spChg>
        <pc:spChg chg="add del mod">
          <ac:chgData name="Sepp Van Cauwenbergh" userId="6e60d36d-142b-4a38-b4fd-c3a9e6e9217e" providerId="ADAL" clId="{184BA4FB-7157-4ED8-A44E-6226EC36BA44}" dt="2018-04-23T11:54:18.212" v="373" actId="1076"/>
          <ac:spMkLst>
            <pc:docMk/>
            <pc:sldMk cId="3881468143" sldId="545"/>
            <ac:spMk id="26" creationId="{C7999756-A06B-44C1-835F-EFB63434A119}"/>
          </ac:spMkLst>
        </pc:spChg>
        <pc:spChg chg="add del mod">
          <ac:chgData name="Sepp Van Cauwenbergh" userId="6e60d36d-142b-4a38-b4fd-c3a9e6e9217e" providerId="ADAL" clId="{184BA4FB-7157-4ED8-A44E-6226EC36BA44}" dt="2018-04-23T11:54:18.212" v="373" actId="1076"/>
          <ac:spMkLst>
            <pc:docMk/>
            <pc:sldMk cId="3881468143" sldId="545"/>
            <ac:spMk id="27" creationId="{F1EC1309-3CBC-4361-BDAB-6D186C8CECD0}"/>
          </ac:spMkLst>
        </pc:spChg>
        <pc:spChg chg="add del mod">
          <ac:chgData name="Sepp Van Cauwenbergh" userId="6e60d36d-142b-4a38-b4fd-c3a9e6e9217e" providerId="ADAL" clId="{184BA4FB-7157-4ED8-A44E-6226EC36BA44}" dt="2018-04-23T11:54:18.212" v="373" actId="1076"/>
          <ac:spMkLst>
            <pc:docMk/>
            <pc:sldMk cId="3881468143" sldId="545"/>
            <ac:spMk id="28" creationId="{565AAB79-1B7D-4D25-B012-27EBBC0EB4BB}"/>
          </ac:spMkLst>
        </pc:spChg>
        <pc:spChg chg="add del mod">
          <ac:chgData name="Sepp Van Cauwenbergh" userId="6e60d36d-142b-4a38-b4fd-c3a9e6e9217e" providerId="ADAL" clId="{184BA4FB-7157-4ED8-A44E-6226EC36BA44}" dt="2018-04-23T11:54:26.422" v="374" actId="1076"/>
          <ac:spMkLst>
            <pc:docMk/>
            <pc:sldMk cId="3881468143" sldId="545"/>
            <ac:spMk id="29" creationId="{7690F09A-24F0-483A-9D94-A027308B0DFF}"/>
          </ac:spMkLst>
        </pc:spChg>
        <pc:spChg chg="add del mod">
          <ac:chgData name="Sepp Van Cauwenbergh" userId="6e60d36d-142b-4a38-b4fd-c3a9e6e9217e" providerId="ADAL" clId="{184BA4FB-7157-4ED8-A44E-6226EC36BA44}" dt="2018-04-23T11:54:26.422" v="374" actId="1076"/>
          <ac:spMkLst>
            <pc:docMk/>
            <pc:sldMk cId="3881468143" sldId="545"/>
            <ac:spMk id="30" creationId="{0C93B849-ABA3-4DFD-9C4C-D5A0428AF760}"/>
          </ac:spMkLst>
        </pc:spChg>
        <pc:spChg chg="add del mod">
          <ac:chgData name="Sepp Van Cauwenbergh" userId="6e60d36d-142b-4a38-b4fd-c3a9e6e9217e" providerId="ADAL" clId="{184BA4FB-7157-4ED8-A44E-6226EC36BA44}" dt="2018-04-23T11:54:26.422" v="374" actId="1076"/>
          <ac:spMkLst>
            <pc:docMk/>
            <pc:sldMk cId="3881468143" sldId="545"/>
            <ac:spMk id="31" creationId="{20C6818B-D6BF-46D8-8A6D-A8D8B432B63F}"/>
          </ac:spMkLst>
        </pc:spChg>
        <pc:spChg chg="add del mod">
          <ac:chgData name="Sepp Van Cauwenbergh" userId="6e60d36d-142b-4a38-b4fd-c3a9e6e9217e" providerId="ADAL" clId="{184BA4FB-7157-4ED8-A44E-6226EC36BA44}" dt="2018-04-23T11:54:26.422" v="374" actId="1076"/>
          <ac:spMkLst>
            <pc:docMk/>
            <pc:sldMk cId="3881468143" sldId="545"/>
            <ac:spMk id="32" creationId="{79A1518E-1656-4BC1-8938-F0C7DD5D8A52}"/>
          </ac:spMkLst>
        </pc:spChg>
        <pc:spChg chg="add del mod">
          <ac:chgData name="Sepp Van Cauwenbergh" userId="6e60d36d-142b-4a38-b4fd-c3a9e6e9217e" providerId="ADAL" clId="{184BA4FB-7157-4ED8-A44E-6226EC36BA44}" dt="2018-04-23T11:54:26.422" v="374" actId="1076"/>
          <ac:spMkLst>
            <pc:docMk/>
            <pc:sldMk cId="3881468143" sldId="545"/>
            <ac:spMk id="33" creationId="{E159A534-ED92-456A-A939-9931BCB10653}"/>
          </ac:spMkLst>
        </pc:spChg>
        <pc:spChg chg="add del mod">
          <ac:chgData name="Sepp Van Cauwenbergh" userId="6e60d36d-142b-4a38-b4fd-c3a9e6e9217e" providerId="ADAL" clId="{184BA4FB-7157-4ED8-A44E-6226EC36BA44}" dt="2018-04-23T11:54:26.422" v="374" actId="1076"/>
          <ac:spMkLst>
            <pc:docMk/>
            <pc:sldMk cId="3881468143" sldId="545"/>
            <ac:spMk id="34" creationId="{DBA4D056-0E36-4B49-842C-D1455F0212CE}"/>
          </ac:spMkLst>
        </pc:spChg>
        <pc:spChg chg="add del mod">
          <ac:chgData name="Sepp Van Cauwenbergh" userId="6e60d36d-142b-4a38-b4fd-c3a9e6e9217e" providerId="ADAL" clId="{184BA4FB-7157-4ED8-A44E-6226EC36BA44}" dt="2018-04-23T11:54:26.422" v="374" actId="1076"/>
          <ac:spMkLst>
            <pc:docMk/>
            <pc:sldMk cId="3881468143" sldId="545"/>
            <ac:spMk id="35" creationId="{E8AD3DAD-0945-400C-B767-BC86D718D1F8}"/>
          </ac:spMkLst>
        </pc:spChg>
        <pc:spChg chg="add del mod">
          <ac:chgData name="Sepp Van Cauwenbergh" userId="6e60d36d-142b-4a38-b4fd-c3a9e6e9217e" providerId="ADAL" clId="{184BA4FB-7157-4ED8-A44E-6226EC36BA44}" dt="2018-04-23T11:54:26.422" v="374" actId="1076"/>
          <ac:spMkLst>
            <pc:docMk/>
            <pc:sldMk cId="3881468143" sldId="545"/>
            <ac:spMk id="36" creationId="{76A45776-FFEA-4CE5-8A45-EB61BBB15A53}"/>
          </ac:spMkLst>
        </pc:spChg>
        <pc:spChg chg="add del mod">
          <ac:chgData name="Sepp Van Cauwenbergh" userId="6e60d36d-142b-4a38-b4fd-c3a9e6e9217e" providerId="ADAL" clId="{184BA4FB-7157-4ED8-A44E-6226EC36BA44}" dt="2018-04-23T11:54:26.422" v="374" actId="1076"/>
          <ac:spMkLst>
            <pc:docMk/>
            <pc:sldMk cId="3881468143" sldId="545"/>
            <ac:spMk id="37" creationId="{13E3F412-1442-4DE9-ABEE-DA4AE2D7F46A}"/>
          </ac:spMkLst>
        </pc:spChg>
        <pc:spChg chg="add del mod">
          <ac:chgData name="Sepp Van Cauwenbergh" userId="6e60d36d-142b-4a38-b4fd-c3a9e6e9217e" providerId="ADAL" clId="{184BA4FB-7157-4ED8-A44E-6226EC36BA44}" dt="2018-04-23T11:54:26.422" v="374" actId="1076"/>
          <ac:spMkLst>
            <pc:docMk/>
            <pc:sldMk cId="3881468143" sldId="545"/>
            <ac:spMk id="38" creationId="{39F13453-2CC4-468C-98C3-7680004CFE48}"/>
          </ac:spMkLst>
        </pc:spChg>
        <pc:spChg chg="add del mod">
          <ac:chgData name="Sepp Van Cauwenbergh" userId="6e60d36d-142b-4a38-b4fd-c3a9e6e9217e" providerId="ADAL" clId="{184BA4FB-7157-4ED8-A44E-6226EC36BA44}" dt="2018-04-23T11:54:26.422" v="374" actId="1076"/>
          <ac:spMkLst>
            <pc:docMk/>
            <pc:sldMk cId="3881468143" sldId="545"/>
            <ac:spMk id="39" creationId="{8F508D85-0A12-4641-A4D9-9BA11BA1871C}"/>
          </ac:spMkLst>
        </pc:spChg>
        <pc:spChg chg="add del mod">
          <ac:chgData name="Sepp Van Cauwenbergh" userId="6e60d36d-142b-4a38-b4fd-c3a9e6e9217e" providerId="ADAL" clId="{184BA4FB-7157-4ED8-A44E-6226EC36BA44}" dt="2018-04-23T11:54:26.422" v="374" actId="1076"/>
          <ac:spMkLst>
            <pc:docMk/>
            <pc:sldMk cId="3881468143" sldId="545"/>
            <ac:spMk id="40" creationId="{C7718ED9-EC97-4D4C-BB65-2D081D682AA6}"/>
          </ac:spMkLst>
        </pc:spChg>
        <pc:spChg chg="add del mod">
          <ac:chgData name="Sepp Van Cauwenbergh" userId="6e60d36d-142b-4a38-b4fd-c3a9e6e9217e" providerId="ADAL" clId="{184BA4FB-7157-4ED8-A44E-6226EC36BA44}" dt="2018-04-23T11:54:26.422" v="374" actId="1076"/>
          <ac:spMkLst>
            <pc:docMk/>
            <pc:sldMk cId="3881468143" sldId="545"/>
            <ac:spMk id="41" creationId="{9FD645EB-8CAB-49D7-BA9E-23F0D010E61A}"/>
          </ac:spMkLst>
        </pc:spChg>
        <pc:spChg chg="add del mod">
          <ac:chgData name="Sepp Van Cauwenbergh" userId="6e60d36d-142b-4a38-b4fd-c3a9e6e9217e" providerId="ADAL" clId="{184BA4FB-7157-4ED8-A44E-6226EC36BA44}" dt="2018-04-23T11:54:26.422" v="374" actId="1076"/>
          <ac:spMkLst>
            <pc:docMk/>
            <pc:sldMk cId="3881468143" sldId="545"/>
            <ac:spMk id="42" creationId="{D09DBA8F-3EBC-4B5C-A604-650BCE560DC3}"/>
          </ac:spMkLst>
        </pc:spChg>
        <pc:spChg chg="add del mod">
          <ac:chgData name="Sepp Van Cauwenbergh" userId="6e60d36d-142b-4a38-b4fd-c3a9e6e9217e" providerId="ADAL" clId="{184BA4FB-7157-4ED8-A44E-6226EC36BA44}" dt="2018-04-23T11:54:26.422" v="374" actId="1076"/>
          <ac:spMkLst>
            <pc:docMk/>
            <pc:sldMk cId="3881468143" sldId="545"/>
            <ac:spMk id="43" creationId="{FBB8FAE0-A04C-4E40-885F-536ED4102CD0}"/>
          </ac:spMkLst>
        </pc:spChg>
        <pc:spChg chg="add del mod">
          <ac:chgData name="Sepp Van Cauwenbergh" userId="6e60d36d-142b-4a38-b4fd-c3a9e6e9217e" providerId="ADAL" clId="{184BA4FB-7157-4ED8-A44E-6226EC36BA44}" dt="2018-04-23T11:54:26.422" v="374" actId="1076"/>
          <ac:spMkLst>
            <pc:docMk/>
            <pc:sldMk cId="3881468143" sldId="545"/>
            <ac:spMk id="44" creationId="{F0F53106-CDE0-4813-9436-166900EABE40}"/>
          </ac:spMkLst>
        </pc:spChg>
        <pc:spChg chg="add del mod">
          <ac:chgData name="Sepp Van Cauwenbergh" userId="6e60d36d-142b-4a38-b4fd-c3a9e6e9217e" providerId="ADAL" clId="{184BA4FB-7157-4ED8-A44E-6226EC36BA44}" dt="2018-04-23T11:54:26.422" v="374" actId="1076"/>
          <ac:spMkLst>
            <pc:docMk/>
            <pc:sldMk cId="3881468143" sldId="545"/>
            <ac:spMk id="45" creationId="{AA91B59F-2875-4C94-8F6F-95F65C3533DB}"/>
          </ac:spMkLst>
        </pc:spChg>
        <pc:spChg chg="add mod">
          <ac:chgData name="Sepp Van Cauwenbergh" userId="6e60d36d-142b-4a38-b4fd-c3a9e6e9217e" providerId="ADAL" clId="{184BA4FB-7157-4ED8-A44E-6226EC36BA44}" dt="2018-04-23T11:54:51.834" v="387" actId="14100"/>
          <ac:spMkLst>
            <pc:docMk/>
            <pc:sldMk cId="3881468143" sldId="545"/>
            <ac:spMk id="46" creationId="{2AF891B5-85D9-4809-AB7B-DA45A15D686C}"/>
          </ac:spMkLst>
        </pc:spChg>
        <pc:spChg chg="add del mod">
          <ac:chgData name="Sepp Van Cauwenbergh" userId="6e60d36d-142b-4a38-b4fd-c3a9e6e9217e" providerId="ADAL" clId="{184BA4FB-7157-4ED8-A44E-6226EC36BA44}" dt="2018-04-23T11:55:04.770" v="388" actId="478"/>
          <ac:spMkLst>
            <pc:docMk/>
            <pc:sldMk cId="3881468143" sldId="545"/>
            <ac:spMk id="47" creationId="{F4A9BD31-8EF9-420C-8BF8-DC1CA1A99C99}"/>
          </ac:spMkLst>
        </pc:spChg>
        <pc:spChg chg="add mod">
          <ac:chgData name="Sepp Van Cauwenbergh" userId="6e60d36d-142b-4a38-b4fd-c3a9e6e9217e" providerId="ADAL" clId="{184BA4FB-7157-4ED8-A44E-6226EC36BA44}" dt="2018-04-23T11:56:34.642" v="482" actId="1076"/>
          <ac:spMkLst>
            <pc:docMk/>
            <pc:sldMk cId="3881468143" sldId="545"/>
            <ac:spMk id="48" creationId="{CD8AA890-4E09-487D-8B3D-3D5D1A78C4BB}"/>
          </ac:spMkLst>
        </pc:spChg>
        <pc:spChg chg="add del mod">
          <ac:chgData name="Sepp Van Cauwenbergh" userId="6e60d36d-142b-4a38-b4fd-c3a9e6e9217e" providerId="ADAL" clId="{184BA4FB-7157-4ED8-A44E-6226EC36BA44}" dt="2018-04-23T11:55:07.283" v="389" actId="478"/>
          <ac:spMkLst>
            <pc:docMk/>
            <pc:sldMk cId="3881468143" sldId="545"/>
            <ac:spMk id="49" creationId="{844D0AEC-4571-422C-A124-98D206072EAF}"/>
          </ac:spMkLst>
        </pc:spChg>
        <pc:spChg chg="add mod">
          <ac:chgData name="Sepp Van Cauwenbergh" userId="6e60d36d-142b-4a38-b4fd-c3a9e6e9217e" providerId="ADAL" clId="{184BA4FB-7157-4ED8-A44E-6226EC36BA44}" dt="2018-04-23T11:56:37.084" v="483" actId="1076"/>
          <ac:spMkLst>
            <pc:docMk/>
            <pc:sldMk cId="3881468143" sldId="545"/>
            <ac:spMk id="50" creationId="{DCAA3D4D-9F4F-4958-976E-7186447A97E8}"/>
          </ac:spMkLst>
        </pc:spChg>
        <pc:spChg chg="add del mod">
          <ac:chgData name="Sepp Van Cauwenbergh" userId="6e60d36d-142b-4a38-b4fd-c3a9e6e9217e" providerId="ADAL" clId="{184BA4FB-7157-4ED8-A44E-6226EC36BA44}" dt="2018-04-23T11:54:40.895" v="375" actId="478"/>
          <ac:spMkLst>
            <pc:docMk/>
            <pc:sldMk cId="3881468143" sldId="545"/>
            <ac:spMk id="51" creationId="{F525F1C5-50ED-43D6-96A7-1840E4BB6786}"/>
          </ac:spMkLst>
        </pc:spChg>
        <pc:spChg chg="add del mod">
          <ac:chgData name="Sepp Van Cauwenbergh" userId="6e60d36d-142b-4a38-b4fd-c3a9e6e9217e" providerId="ADAL" clId="{184BA4FB-7157-4ED8-A44E-6226EC36BA44}" dt="2018-04-23T11:54:42.626" v="376" actId="478"/>
          <ac:spMkLst>
            <pc:docMk/>
            <pc:sldMk cId="3881468143" sldId="545"/>
            <ac:spMk id="52" creationId="{E43ED345-8481-43BF-9E0A-EC924C633541}"/>
          </ac:spMkLst>
        </pc:spChg>
      </pc:sldChg>
      <pc:sldChg chg="addSp delSp modSp add">
        <pc:chgData name="Sepp Van Cauwenbergh" userId="6e60d36d-142b-4a38-b4fd-c3a9e6e9217e" providerId="ADAL" clId="{184BA4FB-7157-4ED8-A44E-6226EC36BA44}" dt="2018-04-23T12:09:08.944" v="538" actId="404"/>
        <pc:sldMkLst>
          <pc:docMk/>
          <pc:sldMk cId="2105149740" sldId="546"/>
        </pc:sldMkLst>
        <pc:spChg chg="add del">
          <ac:chgData name="Sepp Van Cauwenbergh" userId="6e60d36d-142b-4a38-b4fd-c3a9e6e9217e" providerId="ADAL" clId="{184BA4FB-7157-4ED8-A44E-6226EC36BA44}" dt="2018-04-23T12:09:08.944" v="538" actId="404"/>
          <ac:spMkLst>
            <pc:docMk/>
            <pc:sldMk cId="2105149740" sldId="546"/>
            <ac:spMk id="2" creationId="{A2B3113E-D8B1-4246-B54B-7CCE99E030CB}"/>
          </ac:spMkLst>
        </pc:spChg>
        <pc:spChg chg="mod">
          <ac:chgData name="Sepp Van Cauwenbergh" userId="6e60d36d-142b-4a38-b4fd-c3a9e6e9217e" providerId="ADAL" clId="{184BA4FB-7157-4ED8-A44E-6226EC36BA44}" dt="2018-04-23T12:03:30.918" v="517" actId="14100"/>
          <ac:spMkLst>
            <pc:docMk/>
            <pc:sldMk cId="2105149740" sldId="546"/>
            <ac:spMk id="3" creationId="{F2EBC750-972D-4FB5-98B0-E1145D551A68}"/>
          </ac:spMkLst>
        </pc:spChg>
        <pc:spChg chg="del">
          <ac:chgData name="Sepp Van Cauwenbergh" userId="6e60d36d-142b-4a38-b4fd-c3a9e6e9217e" providerId="ADAL" clId="{184BA4FB-7157-4ED8-A44E-6226EC36BA44}" dt="2018-04-23T12:08:49.908" v="536" actId="478"/>
          <ac:spMkLst>
            <pc:docMk/>
            <pc:sldMk cId="2105149740" sldId="546"/>
            <ac:spMk id="4" creationId="{715CDA82-D59F-4AD7-BFBD-0E94AC60F29E}"/>
          </ac:spMkLst>
        </pc:spChg>
        <pc:spChg chg="add del mod">
          <ac:chgData name="Sepp Van Cauwenbergh" userId="6e60d36d-142b-4a38-b4fd-c3a9e6e9217e" providerId="ADAL" clId="{184BA4FB-7157-4ED8-A44E-6226EC36BA44}" dt="2018-04-23T12:09:08.944" v="538" actId="404"/>
          <ac:spMkLst>
            <pc:docMk/>
            <pc:sldMk cId="2105149740" sldId="546"/>
            <ac:spMk id="6" creationId="{0A655F8F-FC27-491B-ABCA-B01A4B494E2D}"/>
          </ac:spMkLst>
        </pc:spChg>
        <pc:spChg chg="add del mod">
          <ac:chgData name="Sepp Van Cauwenbergh" userId="6e60d36d-142b-4a38-b4fd-c3a9e6e9217e" providerId="ADAL" clId="{184BA4FB-7157-4ED8-A44E-6226EC36BA44}" dt="2018-04-23T12:09:08.944" v="538" actId="404"/>
          <ac:spMkLst>
            <pc:docMk/>
            <pc:sldMk cId="2105149740" sldId="546"/>
            <ac:spMk id="7" creationId="{9B81DFA4-9B9D-4B1D-8A41-BBB76044200C}"/>
          </ac:spMkLst>
        </pc:spChg>
        <pc:spChg chg="add del mod">
          <ac:chgData name="Sepp Van Cauwenbergh" userId="6e60d36d-142b-4a38-b4fd-c3a9e6e9217e" providerId="ADAL" clId="{184BA4FB-7157-4ED8-A44E-6226EC36BA44}" dt="2018-04-23T12:09:08.944" v="538" actId="404"/>
          <ac:spMkLst>
            <pc:docMk/>
            <pc:sldMk cId="2105149740" sldId="546"/>
            <ac:spMk id="8" creationId="{1E6D7C3E-EA01-4D8E-87BE-8F3219331753}"/>
          </ac:spMkLst>
        </pc:spChg>
        <pc:picChg chg="add mod modCrop">
          <ac:chgData name="Sepp Van Cauwenbergh" userId="6e60d36d-142b-4a38-b4fd-c3a9e6e9217e" providerId="ADAL" clId="{184BA4FB-7157-4ED8-A44E-6226EC36BA44}" dt="2018-04-23T12:08:30.998" v="535" actId="14100"/>
          <ac:picMkLst>
            <pc:docMk/>
            <pc:sldMk cId="2105149740" sldId="546"/>
            <ac:picMk id="5" creationId="{C5296D95-AE8E-4F87-B424-A728128AD12E}"/>
          </ac:picMkLst>
        </pc:picChg>
      </pc:sldChg>
      <pc:sldChg chg="addSp delSp modSp add">
        <pc:chgData name="Sepp Van Cauwenbergh" userId="6e60d36d-142b-4a38-b4fd-c3a9e6e9217e" providerId="ADAL" clId="{184BA4FB-7157-4ED8-A44E-6226EC36BA44}" dt="2018-04-23T12:41:10.733" v="1334" actId="20577"/>
        <pc:sldMkLst>
          <pc:docMk/>
          <pc:sldMk cId="3333683105" sldId="547"/>
        </pc:sldMkLst>
        <pc:spChg chg="del">
          <ac:chgData name="Sepp Van Cauwenbergh" userId="6e60d36d-142b-4a38-b4fd-c3a9e6e9217e" providerId="ADAL" clId="{184BA4FB-7157-4ED8-A44E-6226EC36BA44}" dt="2018-04-23T12:11:16.821" v="540" actId="20577"/>
          <ac:spMkLst>
            <pc:docMk/>
            <pc:sldMk cId="3333683105" sldId="547"/>
            <ac:spMk id="2" creationId="{CCFDB76F-C962-4895-9ECE-A18279C94941}"/>
          </ac:spMkLst>
        </pc:spChg>
        <pc:spChg chg="del">
          <ac:chgData name="Sepp Van Cauwenbergh" userId="6e60d36d-142b-4a38-b4fd-c3a9e6e9217e" providerId="ADAL" clId="{184BA4FB-7157-4ED8-A44E-6226EC36BA44}" dt="2018-04-23T12:11:16.821" v="540" actId="20577"/>
          <ac:spMkLst>
            <pc:docMk/>
            <pc:sldMk cId="3333683105" sldId="547"/>
            <ac:spMk id="3" creationId="{8AFFE448-71D0-4E60-A7BB-FD60418DF32F}"/>
          </ac:spMkLst>
        </pc:spChg>
        <pc:spChg chg="del">
          <ac:chgData name="Sepp Van Cauwenbergh" userId="6e60d36d-142b-4a38-b4fd-c3a9e6e9217e" providerId="ADAL" clId="{184BA4FB-7157-4ED8-A44E-6226EC36BA44}" dt="2018-04-23T12:11:16.821" v="540" actId="20577"/>
          <ac:spMkLst>
            <pc:docMk/>
            <pc:sldMk cId="3333683105" sldId="547"/>
            <ac:spMk id="4" creationId="{8FE48A06-CBBB-4D9A-ACA6-7926CA36B5F2}"/>
          </ac:spMkLst>
        </pc:spChg>
        <pc:spChg chg="del">
          <ac:chgData name="Sepp Van Cauwenbergh" userId="6e60d36d-142b-4a38-b4fd-c3a9e6e9217e" providerId="ADAL" clId="{184BA4FB-7157-4ED8-A44E-6226EC36BA44}" dt="2018-04-23T12:11:16.821" v="540" actId="20577"/>
          <ac:spMkLst>
            <pc:docMk/>
            <pc:sldMk cId="3333683105" sldId="547"/>
            <ac:spMk id="5" creationId="{83941FDB-7188-4448-AB69-5984D55A0356}"/>
          </ac:spMkLst>
        </pc:spChg>
        <pc:spChg chg="del">
          <ac:chgData name="Sepp Van Cauwenbergh" userId="6e60d36d-142b-4a38-b4fd-c3a9e6e9217e" providerId="ADAL" clId="{184BA4FB-7157-4ED8-A44E-6226EC36BA44}" dt="2018-04-23T12:11:16.821" v="540" actId="20577"/>
          <ac:spMkLst>
            <pc:docMk/>
            <pc:sldMk cId="3333683105" sldId="547"/>
            <ac:spMk id="6" creationId="{3133FABF-94F1-4A63-AC5F-18042BABF37C}"/>
          </ac:spMkLst>
        </pc:spChg>
        <pc:spChg chg="del">
          <ac:chgData name="Sepp Van Cauwenbergh" userId="6e60d36d-142b-4a38-b4fd-c3a9e6e9217e" providerId="ADAL" clId="{184BA4FB-7157-4ED8-A44E-6226EC36BA44}" dt="2018-04-23T12:11:16.821" v="540" actId="20577"/>
          <ac:spMkLst>
            <pc:docMk/>
            <pc:sldMk cId="3333683105" sldId="547"/>
            <ac:spMk id="7" creationId="{613F5520-4F48-4BA9-A617-3788ABEFF682}"/>
          </ac:spMkLst>
        </pc:spChg>
        <pc:spChg chg="del">
          <ac:chgData name="Sepp Van Cauwenbergh" userId="6e60d36d-142b-4a38-b4fd-c3a9e6e9217e" providerId="ADAL" clId="{184BA4FB-7157-4ED8-A44E-6226EC36BA44}" dt="2018-04-23T12:11:16.821" v="540" actId="20577"/>
          <ac:spMkLst>
            <pc:docMk/>
            <pc:sldMk cId="3333683105" sldId="547"/>
            <ac:spMk id="8" creationId="{A9464F33-7140-4F76-B6AC-FD5BB70E5219}"/>
          </ac:spMkLst>
        </pc:spChg>
        <pc:spChg chg="del">
          <ac:chgData name="Sepp Van Cauwenbergh" userId="6e60d36d-142b-4a38-b4fd-c3a9e6e9217e" providerId="ADAL" clId="{184BA4FB-7157-4ED8-A44E-6226EC36BA44}" dt="2018-04-23T12:11:16.821" v="540" actId="20577"/>
          <ac:spMkLst>
            <pc:docMk/>
            <pc:sldMk cId="3333683105" sldId="547"/>
            <ac:spMk id="9" creationId="{6DBBB3D3-8E9F-48B3-8312-BB79B83C6FEC}"/>
          </ac:spMkLst>
        </pc:spChg>
        <pc:spChg chg="del">
          <ac:chgData name="Sepp Van Cauwenbergh" userId="6e60d36d-142b-4a38-b4fd-c3a9e6e9217e" providerId="ADAL" clId="{184BA4FB-7157-4ED8-A44E-6226EC36BA44}" dt="2018-04-23T12:11:16.821" v="540" actId="20577"/>
          <ac:spMkLst>
            <pc:docMk/>
            <pc:sldMk cId="3333683105" sldId="547"/>
            <ac:spMk id="10" creationId="{1B3C9837-4B1F-469A-9071-7AF26AFFEB7E}"/>
          </ac:spMkLst>
        </pc:spChg>
        <pc:spChg chg="del">
          <ac:chgData name="Sepp Van Cauwenbergh" userId="6e60d36d-142b-4a38-b4fd-c3a9e6e9217e" providerId="ADAL" clId="{184BA4FB-7157-4ED8-A44E-6226EC36BA44}" dt="2018-04-23T12:11:16.821" v="540" actId="20577"/>
          <ac:spMkLst>
            <pc:docMk/>
            <pc:sldMk cId="3333683105" sldId="547"/>
            <ac:spMk id="11" creationId="{4C206104-4D12-4906-AD1B-75E7EA9E1A77}"/>
          </ac:spMkLst>
        </pc:spChg>
        <pc:spChg chg="del">
          <ac:chgData name="Sepp Van Cauwenbergh" userId="6e60d36d-142b-4a38-b4fd-c3a9e6e9217e" providerId="ADAL" clId="{184BA4FB-7157-4ED8-A44E-6226EC36BA44}" dt="2018-04-23T12:11:16.821" v="540" actId="20577"/>
          <ac:spMkLst>
            <pc:docMk/>
            <pc:sldMk cId="3333683105" sldId="547"/>
            <ac:spMk id="12" creationId="{2D028C90-D9AC-4B88-827E-DCABFF8F0277}"/>
          </ac:spMkLst>
        </pc:spChg>
        <pc:spChg chg="del">
          <ac:chgData name="Sepp Van Cauwenbergh" userId="6e60d36d-142b-4a38-b4fd-c3a9e6e9217e" providerId="ADAL" clId="{184BA4FB-7157-4ED8-A44E-6226EC36BA44}" dt="2018-04-23T12:11:16.821" v="540" actId="20577"/>
          <ac:spMkLst>
            <pc:docMk/>
            <pc:sldMk cId="3333683105" sldId="547"/>
            <ac:spMk id="13" creationId="{46AC3CD9-4CAA-406D-AAD3-25758D989D4F}"/>
          </ac:spMkLst>
        </pc:spChg>
        <pc:spChg chg="del">
          <ac:chgData name="Sepp Van Cauwenbergh" userId="6e60d36d-142b-4a38-b4fd-c3a9e6e9217e" providerId="ADAL" clId="{184BA4FB-7157-4ED8-A44E-6226EC36BA44}" dt="2018-04-23T12:11:16.821" v="540" actId="20577"/>
          <ac:spMkLst>
            <pc:docMk/>
            <pc:sldMk cId="3333683105" sldId="547"/>
            <ac:spMk id="14" creationId="{26C007D4-D5F7-4C44-BC36-B5264FDB534C}"/>
          </ac:spMkLst>
        </pc:spChg>
        <pc:spChg chg="del">
          <ac:chgData name="Sepp Van Cauwenbergh" userId="6e60d36d-142b-4a38-b4fd-c3a9e6e9217e" providerId="ADAL" clId="{184BA4FB-7157-4ED8-A44E-6226EC36BA44}" dt="2018-04-23T12:11:16.821" v="540" actId="20577"/>
          <ac:spMkLst>
            <pc:docMk/>
            <pc:sldMk cId="3333683105" sldId="547"/>
            <ac:spMk id="15" creationId="{CB1CC215-6CBE-4FF1-88E1-6C2D48AF8BDD}"/>
          </ac:spMkLst>
        </pc:spChg>
        <pc:spChg chg="del">
          <ac:chgData name="Sepp Van Cauwenbergh" userId="6e60d36d-142b-4a38-b4fd-c3a9e6e9217e" providerId="ADAL" clId="{184BA4FB-7157-4ED8-A44E-6226EC36BA44}" dt="2018-04-23T12:11:16.821" v="540" actId="20577"/>
          <ac:spMkLst>
            <pc:docMk/>
            <pc:sldMk cId="3333683105" sldId="547"/>
            <ac:spMk id="16" creationId="{CB592B61-5239-467F-A149-DD6E01FE33B9}"/>
          </ac:spMkLst>
        </pc:spChg>
        <pc:spChg chg="del">
          <ac:chgData name="Sepp Van Cauwenbergh" userId="6e60d36d-142b-4a38-b4fd-c3a9e6e9217e" providerId="ADAL" clId="{184BA4FB-7157-4ED8-A44E-6226EC36BA44}" dt="2018-04-23T12:11:16.821" v="540" actId="20577"/>
          <ac:spMkLst>
            <pc:docMk/>
            <pc:sldMk cId="3333683105" sldId="547"/>
            <ac:spMk id="17" creationId="{9C8BD289-725A-48A7-83D7-B68C4E148104}"/>
          </ac:spMkLst>
        </pc:spChg>
        <pc:spChg chg="del">
          <ac:chgData name="Sepp Van Cauwenbergh" userId="6e60d36d-142b-4a38-b4fd-c3a9e6e9217e" providerId="ADAL" clId="{184BA4FB-7157-4ED8-A44E-6226EC36BA44}" dt="2018-04-23T12:11:16.821" v="540" actId="20577"/>
          <ac:spMkLst>
            <pc:docMk/>
            <pc:sldMk cId="3333683105" sldId="547"/>
            <ac:spMk id="18" creationId="{DF8C6827-21F4-4B6D-AEA2-4457C01CEA76}"/>
          </ac:spMkLst>
        </pc:spChg>
        <pc:spChg chg="add del mod">
          <ac:chgData name="Sepp Van Cauwenbergh" userId="6e60d36d-142b-4a38-b4fd-c3a9e6e9217e" providerId="ADAL" clId="{184BA4FB-7157-4ED8-A44E-6226EC36BA44}" dt="2018-04-23T12:13:10.623" v="549" actId="20577"/>
          <ac:spMkLst>
            <pc:docMk/>
            <pc:sldMk cId="3333683105" sldId="547"/>
            <ac:spMk id="19" creationId="{D6BC3460-B10C-44F6-907B-036D75E348EE}"/>
          </ac:spMkLst>
        </pc:spChg>
        <pc:spChg chg="add del mod">
          <ac:chgData name="Sepp Van Cauwenbergh" userId="6e60d36d-142b-4a38-b4fd-c3a9e6e9217e" providerId="ADAL" clId="{184BA4FB-7157-4ED8-A44E-6226EC36BA44}" dt="2018-04-23T12:14:36.020" v="580" actId="478"/>
          <ac:spMkLst>
            <pc:docMk/>
            <pc:sldMk cId="3333683105" sldId="547"/>
            <ac:spMk id="20" creationId="{D5515501-ECB7-4042-817C-69918FAA302E}"/>
          </ac:spMkLst>
        </pc:spChg>
        <pc:spChg chg="add del mod">
          <ac:chgData name="Sepp Van Cauwenbergh" userId="6e60d36d-142b-4a38-b4fd-c3a9e6e9217e" providerId="ADAL" clId="{184BA4FB-7157-4ED8-A44E-6226EC36BA44}" dt="2018-04-23T12:13:10.623" v="549" actId="20577"/>
          <ac:spMkLst>
            <pc:docMk/>
            <pc:sldMk cId="3333683105" sldId="547"/>
            <ac:spMk id="21" creationId="{C87B609D-D6CA-4C1C-80DF-1C0C9EE1CAD7}"/>
          </ac:spMkLst>
        </pc:spChg>
        <pc:spChg chg="add del mod">
          <ac:chgData name="Sepp Van Cauwenbergh" userId="6e60d36d-142b-4a38-b4fd-c3a9e6e9217e" providerId="ADAL" clId="{184BA4FB-7157-4ED8-A44E-6226EC36BA44}" dt="2018-04-23T12:13:10.623" v="549" actId="20577"/>
          <ac:spMkLst>
            <pc:docMk/>
            <pc:sldMk cId="3333683105" sldId="547"/>
            <ac:spMk id="22" creationId="{3E85F3F0-3551-4E68-B1CB-8204AE053B86}"/>
          </ac:spMkLst>
        </pc:spChg>
        <pc:spChg chg="add mod">
          <ac:chgData name="Sepp Van Cauwenbergh" userId="6e60d36d-142b-4a38-b4fd-c3a9e6e9217e" providerId="ADAL" clId="{184BA4FB-7157-4ED8-A44E-6226EC36BA44}" dt="2018-04-23T12:18:38.244" v="807" actId="20577"/>
          <ac:spMkLst>
            <pc:docMk/>
            <pc:sldMk cId="3333683105" sldId="547"/>
            <ac:spMk id="25" creationId="{224CF84B-5BF4-42DD-8600-CC864B87AC73}"/>
          </ac:spMkLst>
        </pc:spChg>
        <pc:spChg chg="add mod">
          <ac:chgData name="Sepp Van Cauwenbergh" userId="6e60d36d-142b-4a38-b4fd-c3a9e6e9217e" providerId="ADAL" clId="{184BA4FB-7157-4ED8-A44E-6226EC36BA44}" dt="2018-04-23T12:41:10.733" v="1334" actId="20577"/>
          <ac:spMkLst>
            <pc:docMk/>
            <pc:sldMk cId="3333683105" sldId="547"/>
            <ac:spMk id="26" creationId="{4A9F4677-C8EB-496D-970E-FB3956F0F321}"/>
          </ac:spMkLst>
        </pc:spChg>
        <pc:spChg chg="add del mod">
          <ac:chgData name="Sepp Van Cauwenbergh" userId="6e60d36d-142b-4a38-b4fd-c3a9e6e9217e" providerId="ADAL" clId="{184BA4FB-7157-4ED8-A44E-6226EC36BA44}" dt="2018-04-23T12:13:34.420" v="550" actId="1032"/>
          <ac:spMkLst>
            <pc:docMk/>
            <pc:sldMk cId="3333683105" sldId="547"/>
            <ac:spMk id="27" creationId="{CE50DAEB-F577-4CBC-ACD9-55C45B0CCAD9}"/>
          </ac:spMkLst>
        </pc:spChg>
        <pc:spChg chg="add del mod">
          <ac:chgData name="Sepp Van Cauwenbergh" userId="6e60d36d-142b-4a38-b4fd-c3a9e6e9217e" providerId="ADAL" clId="{184BA4FB-7157-4ED8-A44E-6226EC36BA44}" dt="2018-04-23T12:15:49.998" v="614" actId="478"/>
          <ac:spMkLst>
            <pc:docMk/>
            <pc:sldMk cId="3333683105" sldId="547"/>
            <ac:spMk id="30" creationId="{1FFE27BD-330B-4D63-849B-C075E04346AF}"/>
          </ac:spMkLst>
        </pc:spChg>
        <pc:spChg chg="add mod">
          <ac:chgData name="Sepp Van Cauwenbergh" userId="6e60d36d-142b-4a38-b4fd-c3a9e6e9217e" providerId="ADAL" clId="{184BA4FB-7157-4ED8-A44E-6226EC36BA44}" dt="2018-04-23T12:18:20.838" v="778" actId="20577"/>
          <ac:spMkLst>
            <pc:docMk/>
            <pc:sldMk cId="3333683105" sldId="547"/>
            <ac:spMk id="31" creationId="{FA6162AC-869D-467F-8E79-1954B9532D63}"/>
          </ac:spMkLst>
        </pc:spChg>
        <pc:graphicFrameChg chg="add del mod">
          <ac:chgData name="Sepp Van Cauwenbergh" userId="6e60d36d-142b-4a38-b4fd-c3a9e6e9217e" providerId="ADAL" clId="{184BA4FB-7157-4ED8-A44E-6226EC36BA44}" dt="2018-04-23T12:11:32.285" v="545" actId="1032"/>
          <ac:graphicFrameMkLst>
            <pc:docMk/>
            <pc:sldMk cId="3333683105" sldId="547"/>
            <ac:graphicFrameMk id="23" creationId="{DDA8F13C-BC23-4A2B-B4F2-819853C3D457}"/>
          </ac:graphicFrameMkLst>
        </pc:graphicFrameChg>
        <pc:graphicFrameChg chg="add del mod">
          <ac:chgData name="Sepp Van Cauwenbergh" userId="6e60d36d-142b-4a38-b4fd-c3a9e6e9217e" providerId="ADAL" clId="{184BA4FB-7157-4ED8-A44E-6226EC36BA44}" dt="2018-04-23T12:11:50.838" v="547" actId="1032"/>
          <ac:graphicFrameMkLst>
            <pc:docMk/>
            <pc:sldMk cId="3333683105" sldId="547"/>
            <ac:graphicFrameMk id="24" creationId="{8B10F3DB-4EB8-49BC-B190-E4BDEA061821}"/>
          </ac:graphicFrameMkLst>
        </pc:graphicFrameChg>
        <pc:graphicFrameChg chg="add del mod">
          <ac:chgData name="Sepp Van Cauwenbergh" userId="6e60d36d-142b-4a38-b4fd-c3a9e6e9217e" providerId="ADAL" clId="{184BA4FB-7157-4ED8-A44E-6226EC36BA44}" dt="2018-04-23T12:15:44.361" v="613" actId="11529"/>
          <ac:graphicFrameMkLst>
            <pc:docMk/>
            <pc:sldMk cId="3333683105" sldId="547"/>
            <ac:graphicFrameMk id="28" creationId="{DE89AD8C-27F6-4368-A126-063D319A78F6}"/>
          </ac:graphicFrameMkLst>
        </pc:graphicFrameChg>
      </pc:sldChg>
      <pc:sldChg chg="modSp add">
        <pc:chgData name="Sepp Van Cauwenbergh" userId="6e60d36d-142b-4a38-b4fd-c3a9e6e9217e" providerId="ADAL" clId="{184BA4FB-7157-4ED8-A44E-6226EC36BA44}" dt="2018-04-26T08:23:05.934" v="6595" actId="20577"/>
        <pc:sldMkLst>
          <pc:docMk/>
          <pc:sldMk cId="892873059" sldId="548"/>
        </pc:sldMkLst>
        <pc:spChg chg="mod">
          <ac:chgData name="Sepp Van Cauwenbergh" userId="6e60d36d-142b-4a38-b4fd-c3a9e6e9217e" providerId="ADAL" clId="{184BA4FB-7157-4ED8-A44E-6226EC36BA44}" dt="2018-04-23T12:18:46.388" v="820" actId="20577"/>
          <ac:spMkLst>
            <pc:docMk/>
            <pc:sldMk cId="892873059" sldId="548"/>
            <ac:spMk id="25" creationId="{224CF84B-5BF4-42DD-8600-CC864B87AC73}"/>
          </ac:spMkLst>
        </pc:spChg>
        <pc:spChg chg="mod">
          <ac:chgData name="Sepp Van Cauwenbergh" userId="6e60d36d-142b-4a38-b4fd-c3a9e6e9217e" providerId="ADAL" clId="{184BA4FB-7157-4ED8-A44E-6226EC36BA44}" dt="2018-04-23T12:18:33.052" v="801" actId="20577"/>
          <ac:spMkLst>
            <pc:docMk/>
            <pc:sldMk cId="892873059" sldId="548"/>
            <ac:spMk id="26" creationId="{4A9F4677-C8EB-496D-970E-FB3956F0F321}"/>
          </ac:spMkLst>
        </pc:spChg>
        <pc:spChg chg="mod">
          <ac:chgData name="Sepp Van Cauwenbergh" userId="6e60d36d-142b-4a38-b4fd-c3a9e6e9217e" providerId="ADAL" clId="{184BA4FB-7157-4ED8-A44E-6226EC36BA44}" dt="2018-04-26T08:23:05.934" v="6595" actId="20577"/>
          <ac:spMkLst>
            <pc:docMk/>
            <pc:sldMk cId="892873059" sldId="548"/>
            <ac:spMk id="31" creationId="{FA6162AC-869D-467F-8E79-1954B9532D63}"/>
          </ac:spMkLst>
        </pc:spChg>
      </pc:sldChg>
      <pc:sldChg chg="modSp add ord">
        <pc:chgData name="Sepp Van Cauwenbergh" userId="6e60d36d-142b-4a38-b4fd-c3a9e6e9217e" providerId="ADAL" clId="{184BA4FB-7157-4ED8-A44E-6226EC36BA44}" dt="2018-04-23T13:14:19.719" v="1932" actId="20577"/>
        <pc:sldMkLst>
          <pc:docMk/>
          <pc:sldMk cId="2792810964" sldId="549"/>
        </pc:sldMkLst>
        <pc:spChg chg="mod">
          <ac:chgData name="Sepp Van Cauwenbergh" userId="6e60d36d-142b-4a38-b4fd-c3a9e6e9217e" providerId="ADAL" clId="{184BA4FB-7157-4ED8-A44E-6226EC36BA44}" dt="2018-04-23T12:41:14.821" v="1341" actId="20577"/>
          <ac:spMkLst>
            <pc:docMk/>
            <pc:sldMk cId="2792810964" sldId="549"/>
            <ac:spMk id="26" creationId="{4A9F4677-C8EB-496D-970E-FB3956F0F321}"/>
          </ac:spMkLst>
        </pc:spChg>
        <pc:spChg chg="mod">
          <ac:chgData name="Sepp Van Cauwenbergh" userId="6e60d36d-142b-4a38-b4fd-c3a9e6e9217e" providerId="ADAL" clId="{184BA4FB-7157-4ED8-A44E-6226EC36BA44}" dt="2018-04-23T13:14:19.719" v="1932" actId="20577"/>
          <ac:spMkLst>
            <pc:docMk/>
            <pc:sldMk cId="2792810964" sldId="549"/>
            <ac:spMk id="31" creationId="{FA6162AC-869D-467F-8E79-1954B9532D63}"/>
          </ac:spMkLst>
        </pc:spChg>
      </pc:sldChg>
      <pc:sldChg chg="modSp add">
        <pc:chgData name="Sepp Van Cauwenbergh" userId="6e60d36d-142b-4a38-b4fd-c3a9e6e9217e" providerId="ADAL" clId="{184BA4FB-7157-4ED8-A44E-6226EC36BA44}" dt="2018-04-23T13:12:02.396" v="1828" actId="5793"/>
        <pc:sldMkLst>
          <pc:docMk/>
          <pc:sldMk cId="2491052318" sldId="550"/>
        </pc:sldMkLst>
        <pc:spChg chg="mod">
          <ac:chgData name="Sepp Van Cauwenbergh" userId="6e60d36d-142b-4a38-b4fd-c3a9e6e9217e" providerId="ADAL" clId="{184BA4FB-7157-4ED8-A44E-6226EC36BA44}" dt="2018-04-23T13:12:02.396" v="1828" actId="5793"/>
          <ac:spMkLst>
            <pc:docMk/>
            <pc:sldMk cId="2491052318" sldId="550"/>
            <ac:spMk id="31" creationId="{FA6162AC-869D-467F-8E79-1954B9532D63}"/>
          </ac:spMkLst>
        </pc:spChg>
      </pc:sldChg>
      <pc:sldChg chg="delSp modSp add">
        <pc:chgData name="Sepp Van Cauwenbergh" userId="6e60d36d-142b-4a38-b4fd-c3a9e6e9217e" providerId="ADAL" clId="{184BA4FB-7157-4ED8-A44E-6226EC36BA44}" dt="2018-04-25T09:09:32.159" v="4254" actId="478"/>
        <pc:sldMkLst>
          <pc:docMk/>
          <pc:sldMk cId="530836260" sldId="551"/>
        </pc:sldMkLst>
        <pc:spChg chg="mod">
          <ac:chgData name="Sepp Van Cauwenbergh" userId="6e60d36d-142b-4a38-b4fd-c3a9e6e9217e" providerId="ADAL" clId="{184BA4FB-7157-4ED8-A44E-6226EC36BA44}" dt="2018-04-23T13:16:34.494" v="1950" actId="20577"/>
          <ac:spMkLst>
            <pc:docMk/>
            <pc:sldMk cId="530836260" sldId="551"/>
            <ac:spMk id="2" creationId="{687DDC13-D838-4A82-B964-4B3E901EB88B}"/>
          </ac:spMkLst>
        </pc:spChg>
        <pc:spChg chg="del">
          <ac:chgData name="Sepp Van Cauwenbergh" userId="6e60d36d-142b-4a38-b4fd-c3a9e6e9217e" providerId="ADAL" clId="{184BA4FB-7157-4ED8-A44E-6226EC36BA44}" dt="2018-04-25T09:09:32.159" v="4254" actId="478"/>
          <ac:spMkLst>
            <pc:docMk/>
            <pc:sldMk cId="530836260" sldId="551"/>
            <ac:spMk id="3" creationId="{9AFCC26E-9448-4C27-8F54-172808BD1420}"/>
          </ac:spMkLst>
        </pc:spChg>
      </pc:sldChg>
      <pc:sldChg chg="modSp add">
        <pc:chgData name="Sepp Van Cauwenbergh" userId="6e60d36d-142b-4a38-b4fd-c3a9e6e9217e" providerId="ADAL" clId="{184BA4FB-7157-4ED8-A44E-6226EC36BA44}" dt="2018-04-23T14:07:03.032" v="2208" actId="20577"/>
        <pc:sldMkLst>
          <pc:docMk/>
          <pc:sldMk cId="1588577100" sldId="552"/>
        </pc:sldMkLst>
        <pc:spChg chg="mod">
          <ac:chgData name="Sepp Van Cauwenbergh" userId="6e60d36d-142b-4a38-b4fd-c3a9e6e9217e" providerId="ADAL" clId="{184BA4FB-7157-4ED8-A44E-6226EC36BA44}" dt="2018-04-23T13:58:59.930" v="1980" actId="20577"/>
          <ac:spMkLst>
            <pc:docMk/>
            <pc:sldMk cId="1588577100" sldId="552"/>
            <ac:spMk id="25" creationId="{224CF84B-5BF4-42DD-8600-CC864B87AC73}"/>
          </ac:spMkLst>
        </pc:spChg>
        <pc:spChg chg="mod">
          <ac:chgData name="Sepp Van Cauwenbergh" userId="6e60d36d-142b-4a38-b4fd-c3a9e6e9217e" providerId="ADAL" clId="{184BA4FB-7157-4ED8-A44E-6226EC36BA44}" dt="2018-04-23T14:07:00.244" v="2207" actId="20577"/>
          <ac:spMkLst>
            <pc:docMk/>
            <pc:sldMk cId="1588577100" sldId="552"/>
            <ac:spMk id="26" creationId="{4A9F4677-C8EB-496D-970E-FB3956F0F321}"/>
          </ac:spMkLst>
        </pc:spChg>
        <pc:spChg chg="mod">
          <ac:chgData name="Sepp Van Cauwenbergh" userId="6e60d36d-142b-4a38-b4fd-c3a9e6e9217e" providerId="ADAL" clId="{184BA4FB-7157-4ED8-A44E-6226EC36BA44}" dt="2018-04-23T14:07:03.032" v="2208" actId="20577"/>
          <ac:spMkLst>
            <pc:docMk/>
            <pc:sldMk cId="1588577100" sldId="552"/>
            <ac:spMk id="31" creationId="{FA6162AC-869D-467F-8E79-1954B9532D63}"/>
          </ac:spMkLst>
        </pc:spChg>
      </pc:sldChg>
      <pc:sldChg chg="addSp modSp add">
        <pc:chgData name="Sepp Van Cauwenbergh" userId="6e60d36d-142b-4a38-b4fd-c3a9e6e9217e" providerId="ADAL" clId="{184BA4FB-7157-4ED8-A44E-6226EC36BA44}" dt="2018-04-24T13:38:55.521" v="3740" actId="1076"/>
        <pc:sldMkLst>
          <pc:docMk/>
          <pc:sldMk cId="2890878087" sldId="553"/>
        </pc:sldMkLst>
        <pc:spChg chg="add mod">
          <ac:chgData name="Sepp Van Cauwenbergh" userId="6e60d36d-142b-4a38-b4fd-c3a9e6e9217e" providerId="ADAL" clId="{184BA4FB-7157-4ED8-A44E-6226EC36BA44}" dt="2018-04-24T13:38:55.521" v="3740" actId="1076"/>
          <ac:spMkLst>
            <pc:docMk/>
            <pc:sldMk cId="2890878087" sldId="553"/>
            <ac:spMk id="2" creationId="{9CF3EC35-7E58-44D8-BEF7-61928AB4A7C4}"/>
          </ac:spMkLst>
        </pc:spChg>
        <pc:spChg chg="mod">
          <ac:chgData name="Sepp Van Cauwenbergh" userId="6e60d36d-142b-4a38-b4fd-c3a9e6e9217e" providerId="ADAL" clId="{184BA4FB-7157-4ED8-A44E-6226EC36BA44}" dt="2018-04-24T13:28:55.511" v="3502" actId="20577"/>
          <ac:spMkLst>
            <pc:docMk/>
            <pc:sldMk cId="2890878087" sldId="553"/>
            <ac:spMk id="25" creationId="{224CF84B-5BF4-42DD-8600-CC864B87AC73}"/>
          </ac:spMkLst>
        </pc:spChg>
        <pc:spChg chg="mod">
          <ac:chgData name="Sepp Van Cauwenbergh" userId="6e60d36d-142b-4a38-b4fd-c3a9e6e9217e" providerId="ADAL" clId="{184BA4FB-7157-4ED8-A44E-6226EC36BA44}" dt="2018-04-24T13:16:25.012" v="2843" actId="20577"/>
          <ac:spMkLst>
            <pc:docMk/>
            <pc:sldMk cId="2890878087" sldId="553"/>
            <ac:spMk id="26" creationId="{4A9F4677-C8EB-496D-970E-FB3956F0F321}"/>
          </ac:spMkLst>
        </pc:spChg>
        <pc:spChg chg="mod">
          <ac:chgData name="Sepp Van Cauwenbergh" userId="6e60d36d-142b-4a38-b4fd-c3a9e6e9217e" providerId="ADAL" clId="{184BA4FB-7157-4ED8-A44E-6226EC36BA44}" dt="2018-04-24T13:38:50.532" v="3739" actId="20577"/>
          <ac:spMkLst>
            <pc:docMk/>
            <pc:sldMk cId="2890878087" sldId="553"/>
            <ac:spMk id="31" creationId="{FA6162AC-869D-467F-8E79-1954B9532D63}"/>
          </ac:spMkLst>
        </pc:spChg>
      </pc:sldChg>
      <pc:sldChg chg="modSp add">
        <pc:chgData name="Sepp Van Cauwenbergh" userId="6e60d36d-142b-4a38-b4fd-c3a9e6e9217e" providerId="ADAL" clId="{184BA4FB-7157-4ED8-A44E-6226EC36BA44}" dt="2018-04-23T14:18:07.947" v="2757" actId="404"/>
        <pc:sldMkLst>
          <pc:docMk/>
          <pc:sldMk cId="3915144702" sldId="554"/>
        </pc:sldMkLst>
        <pc:spChg chg="mod">
          <ac:chgData name="Sepp Van Cauwenbergh" userId="6e60d36d-142b-4a38-b4fd-c3a9e6e9217e" providerId="ADAL" clId="{184BA4FB-7157-4ED8-A44E-6226EC36BA44}" dt="2018-04-23T14:07:15.192" v="2225" actId="20577"/>
          <ac:spMkLst>
            <pc:docMk/>
            <pc:sldMk cId="3915144702" sldId="554"/>
            <ac:spMk id="26" creationId="{4A9F4677-C8EB-496D-970E-FB3956F0F321}"/>
          </ac:spMkLst>
        </pc:spChg>
        <pc:spChg chg="mod">
          <ac:chgData name="Sepp Van Cauwenbergh" userId="6e60d36d-142b-4a38-b4fd-c3a9e6e9217e" providerId="ADAL" clId="{184BA4FB-7157-4ED8-A44E-6226EC36BA44}" dt="2018-04-23T14:18:07.947" v="2757" actId="404"/>
          <ac:spMkLst>
            <pc:docMk/>
            <pc:sldMk cId="3915144702" sldId="554"/>
            <ac:spMk id="31" creationId="{FA6162AC-869D-467F-8E79-1954B9532D63}"/>
          </ac:spMkLst>
        </pc:spChg>
      </pc:sldChg>
      <pc:sldChg chg="addSp modSp add">
        <pc:chgData name="Sepp Van Cauwenbergh" userId="6e60d36d-142b-4a38-b4fd-c3a9e6e9217e" providerId="ADAL" clId="{184BA4FB-7157-4ED8-A44E-6226EC36BA44}" dt="2018-04-24T13:08:06.888" v="2842" actId="1036"/>
        <pc:sldMkLst>
          <pc:docMk/>
          <pc:sldMk cId="4072990342" sldId="555"/>
        </pc:sldMkLst>
        <pc:spChg chg="add mod">
          <ac:chgData name="Sepp Van Cauwenbergh" userId="6e60d36d-142b-4a38-b4fd-c3a9e6e9217e" providerId="ADAL" clId="{184BA4FB-7157-4ED8-A44E-6226EC36BA44}" dt="2018-04-24T12:07:46.976" v="2803" actId="404"/>
          <ac:spMkLst>
            <pc:docMk/>
            <pc:sldMk cId="4072990342" sldId="555"/>
            <ac:spMk id="2" creationId="{F703271A-2722-4847-A391-DA9A563B9A1F}"/>
          </ac:spMkLst>
        </pc:spChg>
        <pc:spChg chg="mod">
          <ac:chgData name="Sepp Van Cauwenbergh" userId="6e60d36d-142b-4a38-b4fd-c3a9e6e9217e" providerId="ADAL" clId="{184BA4FB-7157-4ED8-A44E-6226EC36BA44}" dt="2018-04-23T14:15:29.591" v="2576" actId="20577"/>
          <ac:spMkLst>
            <pc:docMk/>
            <pc:sldMk cId="4072990342" sldId="555"/>
            <ac:spMk id="26" creationId="{4A9F4677-C8EB-496D-970E-FB3956F0F321}"/>
          </ac:spMkLst>
        </pc:spChg>
        <pc:spChg chg="mod">
          <ac:chgData name="Sepp Van Cauwenbergh" userId="6e60d36d-142b-4a38-b4fd-c3a9e6e9217e" providerId="ADAL" clId="{184BA4FB-7157-4ED8-A44E-6226EC36BA44}" dt="2018-04-24T13:08:06.888" v="2842" actId="1036"/>
          <ac:spMkLst>
            <pc:docMk/>
            <pc:sldMk cId="4072990342" sldId="555"/>
            <ac:spMk id="31" creationId="{FA6162AC-869D-467F-8E79-1954B9532D63}"/>
          </ac:spMkLst>
        </pc:spChg>
      </pc:sldChg>
      <pc:sldChg chg="delSp modSp add ord">
        <pc:chgData name="Sepp Van Cauwenbergh" userId="6e60d36d-142b-4a38-b4fd-c3a9e6e9217e" providerId="ADAL" clId="{184BA4FB-7157-4ED8-A44E-6226EC36BA44}" dt="2018-04-24T13:28:42.873" v="3492" actId="478"/>
        <pc:sldMkLst>
          <pc:docMk/>
          <pc:sldMk cId="3298547485" sldId="556"/>
        </pc:sldMkLst>
        <pc:spChg chg="mod">
          <ac:chgData name="Sepp Van Cauwenbergh" userId="6e60d36d-142b-4a38-b4fd-c3a9e6e9217e" providerId="ADAL" clId="{184BA4FB-7157-4ED8-A44E-6226EC36BA44}" dt="2018-04-24T13:16:56.659" v="2866" actId="20577"/>
          <ac:spMkLst>
            <pc:docMk/>
            <pc:sldMk cId="3298547485" sldId="556"/>
            <ac:spMk id="25" creationId="{224CF84B-5BF4-42DD-8600-CC864B87AC73}"/>
          </ac:spMkLst>
        </pc:spChg>
        <pc:spChg chg="del mod">
          <ac:chgData name="Sepp Van Cauwenbergh" userId="6e60d36d-142b-4a38-b4fd-c3a9e6e9217e" providerId="ADAL" clId="{184BA4FB-7157-4ED8-A44E-6226EC36BA44}" dt="2018-04-24T13:28:42.873" v="3492" actId="478"/>
          <ac:spMkLst>
            <pc:docMk/>
            <pc:sldMk cId="3298547485" sldId="556"/>
            <ac:spMk id="26" creationId="{4A9F4677-C8EB-496D-970E-FB3956F0F321}"/>
          </ac:spMkLst>
        </pc:spChg>
        <pc:spChg chg="mod">
          <ac:chgData name="Sepp Van Cauwenbergh" userId="6e60d36d-142b-4a38-b4fd-c3a9e6e9217e" providerId="ADAL" clId="{184BA4FB-7157-4ED8-A44E-6226EC36BA44}" dt="2018-04-24T13:27:35.966" v="3491" actId="20577"/>
          <ac:spMkLst>
            <pc:docMk/>
            <pc:sldMk cId="3298547485" sldId="556"/>
            <ac:spMk id="31" creationId="{FA6162AC-869D-467F-8E79-1954B9532D63}"/>
          </ac:spMkLst>
        </pc:spChg>
      </pc:sldChg>
      <pc:sldChg chg="modSp add">
        <pc:chgData name="Sepp Van Cauwenbergh" userId="6e60d36d-142b-4a38-b4fd-c3a9e6e9217e" providerId="ADAL" clId="{184BA4FB-7157-4ED8-A44E-6226EC36BA44}" dt="2018-04-25T07:55:31.499" v="3891" actId="6549"/>
        <pc:sldMkLst>
          <pc:docMk/>
          <pc:sldMk cId="2170498219" sldId="557"/>
        </pc:sldMkLst>
        <pc:spChg chg="mod">
          <ac:chgData name="Sepp Van Cauwenbergh" userId="6e60d36d-142b-4a38-b4fd-c3a9e6e9217e" providerId="ADAL" clId="{184BA4FB-7157-4ED8-A44E-6226EC36BA44}" dt="2018-04-25T07:51:06.546" v="3759" actId="20577"/>
          <ac:spMkLst>
            <pc:docMk/>
            <pc:sldMk cId="2170498219" sldId="557"/>
            <ac:spMk id="25" creationId="{224CF84B-5BF4-42DD-8600-CC864B87AC73}"/>
          </ac:spMkLst>
        </pc:spChg>
        <pc:spChg chg="mod">
          <ac:chgData name="Sepp Van Cauwenbergh" userId="6e60d36d-142b-4a38-b4fd-c3a9e6e9217e" providerId="ADAL" clId="{184BA4FB-7157-4ED8-A44E-6226EC36BA44}" dt="2018-04-25T07:55:31.499" v="3891" actId="6549"/>
          <ac:spMkLst>
            <pc:docMk/>
            <pc:sldMk cId="2170498219" sldId="557"/>
            <ac:spMk id="31" creationId="{FA6162AC-869D-467F-8E79-1954B9532D63}"/>
          </ac:spMkLst>
        </pc:spChg>
      </pc:sldChg>
      <pc:sldChg chg="modSp add">
        <pc:chgData name="Sepp Van Cauwenbergh" userId="6e60d36d-142b-4a38-b4fd-c3a9e6e9217e" providerId="ADAL" clId="{184BA4FB-7157-4ED8-A44E-6226EC36BA44}" dt="2018-04-25T08:05:51.773" v="4226" actId="20577"/>
        <pc:sldMkLst>
          <pc:docMk/>
          <pc:sldMk cId="371106779" sldId="558"/>
        </pc:sldMkLst>
        <pc:spChg chg="mod">
          <ac:chgData name="Sepp Van Cauwenbergh" userId="6e60d36d-142b-4a38-b4fd-c3a9e6e9217e" providerId="ADAL" clId="{184BA4FB-7157-4ED8-A44E-6226EC36BA44}" dt="2018-04-25T08:05:51.773" v="4226" actId="20577"/>
          <ac:spMkLst>
            <pc:docMk/>
            <pc:sldMk cId="371106779" sldId="558"/>
            <ac:spMk id="31" creationId="{FA6162AC-869D-467F-8E79-1954B9532D63}"/>
          </ac:spMkLst>
        </pc:spChg>
      </pc:sldChg>
      <pc:sldChg chg="add del">
        <pc:chgData name="Sepp Van Cauwenbergh" userId="6e60d36d-142b-4a38-b4fd-c3a9e6e9217e" providerId="ADAL" clId="{184BA4FB-7157-4ED8-A44E-6226EC36BA44}" dt="2018-04-26T11:16:03.526" v="6989" actId="2696"/>
        <pc:sldMkLst>
          <pc:docMk/>
          <pc:sldMk cId="1446554359" sldId="559"/>
        </pc:sldMkLst>
      </pc:sldChg>
      <pc:sldChg chg="delSp modSp add">
        <pc:chgData name="Sepp Van Cauwenbergh" userId="6e60d36d-142b-4a38-b4fd-c3a9e6e9217e" providerId="ADAL" clId="{184BA4FB-7157-4ED8-A44E-6226EC36BA44}" dt="2018-04-25T09:09:22.344" v="4253" actId="478"/>
        <pc:sldMkLst>
          <pc:docMk/>
          <pc:sldMk cId="2188807790" sldId="560"/>
        </pc:sldMkLst>
        <pc:spChg chg="mod">
          <ac:chgData name="Sepp Van Cauwenbergh" userId="6e60d36d-142b-4a38-b4fd-c3a9e6e9217e" providerId="ADAL" clId="{184BA4FB-7157-4ED8-A44E-6226EC36BA44}" dt="2018-04-25T08:34:30.428" v="4236" actId="20577"/>
          <ac:spMkLst>
            <pc:docMk/>
            <pc:sldMk cId="2188807790" sldId="560"/>
            <ac:spMk id="2" creationId="{5A38D30D-5D36-44B6-A5B3-196CC4D59CB4}"/>
          </ac:spMkLst>
        </pc:spChg>
        <pc:spChg chg="del">
          <ac:chgData name="Sepp Van Cauwenbergh" userId="6e60d36d-142b-4a38-b4fd-c3a9e6e9217e" providerId="ADAL" clId="{184BA4FB-7157-4ED8-A44E-6226EC36BA44}" dt="2018-04-25T09:09:22.344" v="4253" actId="478"/>
          <ac:spMkLst>
            <pc:docMk/>
            <pc:sldMk cId="2188807790" sldId="560"/>
            <ac:spMk id="3" creationId="{B68AFFC4-7E0F-4F2D-AB7A-76EF0C15375E}"/>
          </ac:spMkLst>
        </pc:spChg>
      </pc:sldChg>
      <pc:sldChg chg="addSp delSp modSp add ord">
        <pc:chgData name="Sepp Van Cauwenbergh" userId="6e60d36d-142b-4a38-b4fd-c3a9e6e9217e" providerId="ADAL" clId="{184BA4FB-7157-4ED8-A44E-6226EC36BA44}" dt="2018-04-25T09:09:18.783" v="4252" actId="478"/>
        <pc:sldMkLst>
          <pc:docMk/>
          <pc:sldMk cId="2396653803" sldId="561"/>
        </pc:sldMkLst>
        <pc:spChg chg="del">
          <ac:chgData name="Sepp Van Cauwenbergh" userId="6e60d36d-142b-4a38-b4fd-c3a9e6e9217e" providerId="ADAL" clId="{184BA4FB-7157-4ED8-A44E-6226EC36BA44}" dt="2018-04-25T08:34:49.322" v="4239" actId="478"/>
          <ac:spMkLst>
            <pc:docMk/>
            <pc:sldMk cId="2396653803" sldId="561"/>
            <ac:spMk id="2" creationId="{FE93D7FC-1CC7-4551-A5CC-EABAF0BC974A}"/>
          </ac:spMkLst>
        </pc:spChg>
        <pc:spChg chg="del">
          <ac:chgData name="Sepp Van Cauwenbergh" userId="6e60d36d-142b-4a38-b4fd-c3a9e6e9217e" providerId="ADAL" clId="{184BA4FB-7157-4ED8-A44E-6226EC36BA44}" dt="2018-04-25T08:34:49.322" v="4239" actId="478"/>
          <ac:spMkLst>
            <pc:docMk/>
            <pc:sldMk cId="2396653803" sldId="561"/>
            <ac:spMk id="3" creationId="{612AC237-EDEF-40F2-9693-B2D97B201B62}"/>
          </ac:spMkLst>
        </pc:spChg>
        <pc:spChg chg="add del mod">
          <ac:chgData name="Sepp Van Cauwenbergh" userId="6e60d36d-142b-4a38-b4fd-c3a9e6e9217e" providerId="ADAL" clId="{184BA4FB-7157-4ED8-A44E-6226EC36BA44}" dt="2018-04-25T08:34:54.088" v="4240" actId="478"/>
          <ac:spMkLst>
            <pc:docMk/>
            <pc:sldMk cId="2396653803" sldId="561"/>
            <ac:spMk id="4" creationId="{E5F2EF48-BDAC-468D-B23E-3A54A322F74A}"/>
          </ac:spMkLst>
        </pc:spChg>
        <pc:spChg chg="add del mod">
          <ac:chgData name="Sepp Van Cauwenbergh" userId="6e60d36d-142b-4a38-b4fd-c3a9e6e9217e" providerId="ADAL" clId="{184BA4FB-7157-4ED8-A44E-6226EC36BA44}" dt="2018-04-25T08:34:54.088" v="4240" actId="478"/>
          <ac:spMkLst>
            <pc:docMk/>
            <pc:sldMk cId="2396653803" sldId="561"/>
            <ac:spMk id="5" creationId="{F459B226-5C79-4215-BACA-51364C25AB0E}"/>
          </ac:spMkLst>
        </pc:spChg>
        <pc:spChg chg="add del mod">
          <ac:chgData name="Sepp Van Cauwenbergh" userId="6e60d36d-142b-4a38-b4fd-c3a9e6e9217e" providerId="ADAL" clId="{184BA4FB-7157-4ED8-A44E-6226EC36BA44}" dt="2018-04-25T08:35:01.115" v="4241" actId="478"/>
          <ac:spMkLst>
            <pc:docMk/>
            <pc:sldMk cId="2396653803" sldId="561"/>
            <ac:spMk id="6" creationId="{3FC31BE9-6AAB-461B-9BB0-1D75684A8F5D}"/>
          </ac:spMkLst>
        </pc:spChg>
        <pc:spChg chg="add del mod">
          <ac:chgData name="Sepp Van Cauwenbergh" userId="6e60d36d-142b-4a38-b4fd-c3a9e6e9217e" providerId="ADAL" clId="{184BA4FB-7157-4ED8-A44E-6226EC36BA44}" dt="2018-04-25T08:35:01.115" v="4241" actId="478"/>
          <ac:spMkLst>
            <pc:docMk/>
            <pc:sldMk cId="2396653803" sldId="561"/>
            <ac:spMk id="7" creationId="{D4BFAA37-959E-432A-A6BE-C89601F9E19D}"/>
          </ac:spMkLst>
        </pc:spChg>
        <pc:spChg chg="add mod">
          <ac:chgData name="Sepp Van Cauwenbergh" userId="6e60d36d-142b-4a38-b4fd-c3a9e6e9217e" providerId="ADAL" clId="{184BA4FB-7157-4ED8-A44E-6226EC36BA44}" dt="2018-04-25T08:35:11.497" v="4251" actId="20577"/>
          <ac:spMkLst>
            <pc:docMk/>
            <pc:sldMk cId="2396653803" sldId="561"/>
            <ac:spMk id="8" creationId="{132143E1-3E6A-4377-9A57-3D3499A91669}"/>
          </ac:spMkLst>
        </pc:spChg>
        <pc:spChg chg="add del mod">
          <ac:chgData name="Sepp Van Cauwenbergh" userId="6e60d36d-142b-4a38-b4fd-c3a9e6e9217e" providerId="ADAL" clId="{184BA4FB-7157-4ED8-A44E-6226EC36BA44}" dt="2018-04-25T09:09:18.783" v="4252" actId="478"/>
          <ac:spMkLst>
            <pc:docMk/>
            <pc:sldMk cId="2396653803" sldId="561"/>
            <ac:spMk id="9" creationId="{3ADA8CE9-373B-4FD5-A548-1A38491C3342}"/>
          </ac:spMkLst>
        </pc:spChg>
      </pc:sldChg>
      <pc:sldChg chg="modSp add ord">
        <pc:chgData name="Sepp Van Cauwenbergh" userId="6e60d36d-142b-4a38-b4fd-c3a9e6e9217e" providerId="ADAL" clId="{184BA4FB-7157-4ED8-A44E-6226EC36BA44}" dt="2018-04-25T09:28:48.524" v="4689" actId="20577"/>
        <pc:sldMkLst>
          <pc:docMk/>
          <pc:sldMk cId="484673771" sldId="562"/>
        </pc:sldMkLst>
        <pc:spChg chg="mod">
          <ac:chgData name="Sepp Van Cauwenbergh" userId="6e60d36d-142b-4a38-b4fd-c3a9e6e9217e" providerId="ADAL" clId="{184BA4FB-7157-4ED8-A44E-6226EC36BA44}" dt="2018-04-25T09:25:54.461" v="4531" actId="20577"/>
          <ac:spMkLst>
            <pc:docMk/>
            <pc:sldMk cId="484673771" sldId="562"/>
            <ac:spMk id="25" creationId="{224CF84B-5BF4-42DD-8600-CC864B87AC73}"/>
          </ac:spMkLst>
        </pc:spChg>
        <pc:spChg chg="mod">
          <ac:chgData name="Sepp Van Cauwenbergh" userId="6e60d36d-142b-4a38-b4fd-c3a9e6e9217e" providerId="ADAL" clId="{184BA4FB-7157-4ED8-A44E-6226EC36BA44}" dt="2018-04-25T09:25:58.076" v="4538" actId="20577"/>
          <ac:spMkLst>
            <pc:docMk/>
            <pc:sldMk cId="484673771" sldId="562"/>
            <ac:spMk id="26" creationId="{4A9F4677-C8EB-496D-970E-FB3956F0F321}"/>
          </ac:spMkLst>
        </pc:spChg>
        <pc:spChg chg="mod">
          <ac:chgData name="Sepp Van Cauwenbergh" userId="6e60d36d-142b-4a38-b4fd-c3a9e6e9217e" providerId="ADAL" clId="{184BA4FB-7157-4ED8-A44E-6226EC36BA44}" dt="2018-04-25T09:28:48.524" v="4689" actId="20577"/>
          <ac:spMkLst>
            <pc:docMk/>
            <pc:sldMk cId="484673771" sldId="562"/>
            <ac:spMk id="31" creationId="{FA6162AC-869D-467F-8E79-1954B9532D63}"/>
          </ac:spMkLst>
        </pc:spChg>
      </pc:sldChg>
      <pc:sldChg chg="modSp add">
        <pc:chgData name="Sepp Van Cauwenbergh" userId="6e60d36d-142b-4a38-b4fd-c3a9e6e9217e" providerId="ADAL" clId="{184BA4FB-7157-4ED8-A44E-6226EC36BA44}" dt="2018-04-25T09:49:01.800" v="4868" actId="404"/>
        <pc:sldMkLst>
          <pc:docMk/>
          <pc:sldMk cId="1465688616" sldId="563"/>
        </pc:sldMkLst>
        <pc:spChg chg="mod">
          <ac:chgData name="Sepp Van Cauwenbergh" userId="6e60d36d-142b-4a38-b4fd-c3a9e6e9217e" providerId="ADAL" clId="{184BA4FB-7157-4ED8-A44E-6226EC36BA44}" dt="2018-04-25T09:46:28.634" v="4741" actId="20577"/>
          <ac:spMkLst>
            <pc:docMk/>
            <pc:sldMk cId="1465688616" sldId="563"/>
            <ac:spMk id="25" creationId="{224CF84B-5BF4-42DD-8600-CC864B87AC73}"/>
          </ac:spMkLst>
        </pc:spChg>
        <pc:spChg chg="mod">
          <ac:chgData name="Sepp Van Cauwenbergh" userId="6e60d36d-142b-4a38-b4fd-c3a9e6e9217e" providerId="ADAL" clId="{184BA4FB-7157-4ED8-A44E-6226EC36BA44}" dt="2018-04-25T09:49:01.800" v="4868" actId="404"/>
          <ac:spMkLst>
            <pc:docMk/>
            <pc:sldMk cId="1465688616" sldId="563"/>
            <ac:spMk id="31" creationId="{FA6162AC-869D-467F-8E79-1954B9532D63}"/>
          </ac:spMkLst>
        </pc:spChg>
      </pc:sldChg>
      <pc:sldChg chg="addSp modSp add">
        <pc:chgData name="Sepp Van Cauwenbergh" userId="6e60d36d-142b-4a38-b4fd-c3a9e6e9217e" providerId="ADAL" clId="{184BA4FB-7157-4ED8-A44E-6226EC36BA44}" dt="2018-04-25T13:22:45.293" v="4942" actId="1076"/>
        <pc:sldMkLst>
          <pc:docMk/>
          <pc:sldMk cId="2059168571" sldId="564"/>
        </pc:sldMkLst>
        <pc:spChg chg="add mod">
          <ac:chgData name="Sepp Van Cauwenbergh" userId="6e60d36d-142b-4a38-b4fd-c3a9e6e9217e" providerId="ADAL" clId="{184BA4FB-7157-4ED8-A44E-6226EC36BA44}" dt="2018-04-25T13:22:45.293" v="4942" actId="1076"/>
          <ac:spMkLst>
            <pc:docMk/>
            <pc:sldMk cId="2059168571" sldId="564"/>
            <ac:spMk id="2" creationId="{09153BD8-94E0-4818-9EFC-66C0F97F4F1B}"/>
          </ac:spMkLst>
        </pc:spChg>
        <pc:spChg chg="mod">
          <ac:chgData name="Sepp Van Cauwenbergh" userId="6e60d36d-142b-4a38-b4fd-c3a9e6e9217e" providerId="ADAL" clId="{184BA4FB-7157-4ED8-A44E-6226EC36BA44}" dt="2018-04-25T13:21:18.130" v="4930" actId="20577"/>
          <ac:spMkLst>
            <pc:docMk/>
            <pc:sldMk cId="2059168571" sldId="564"/>
            <ac:spMk id="26" creationId="{4A9F4677-C8EB-496D-970E-FB3956F0F321}"/>
          </ac:spMkLst>
        </pc:spChg>
        <pc:spChg chg="mod">
          <ac:chgData name="Sepp Van Cauwenbergh" userId="6e60d36d-142b-4a38-b4fd-c3a9e6e9217e" providerId="ADAL" clId="{184BA4FB-7157-4ED8-A44E-6226EC36BA44}" dt="2018-04-25T13:20:00.671" v="4923" actId="20577"/>
          <ac:spMkLst>
            <pc:docMk/>
            <pc:sldMk cId="2059168571" sldId="564"/>
            <ac:spMk id="31" creationId="{FA6162AC-869D-467F-8E79-1954B9532D63}"/>
          </ac:spMkLst>
        </pc:spChg>
      </pc:sldChg>
      <pc:sldChg chg="modSp add">
        <pc:chgData name="Sepp Van Cauwenbergh" userId="6e60d36d-142b-4a38-b4fd-c3a9e6e9217e" providerId="ADAL" clId="{184BA4FB-7157-4ED8-A44E-6226EC36BA44}" dt="2018-04-25T13:44:41.136" v="5271" actId="20577"/>
        <pc:sldMkLst>
          <pc:docMk/>
          <pc:sldMk cId="3646420776" sldId="565"/>
        </pc:sldMkLst>
        <pc:spChg chg="mod">
          <ac:chgData name="Sepp Van Cauwenbergh" userId="6e60d36d-142b-4a38-b4fd-c3a9e6e9217e" providerId="ADAL" clId="{184BA4FB-7157-4ED8-A44E-6226EC36BA44}" dt="2018-04-25T13:24:18.855" v="4945" actId="20577"/>
          <ac:spMkLst>
            <pc:docMk/>
            <pc:sldMk cId="3646420776" sldId="565"/>
            <ac:spMk id="25" creationId="{224CF84B-5BF4-42DD-8600-CC864B87AC73}"/>
          </ac:spMkLst>
        </pc:spChg>
        <pc:spChg chg="mod">
          <ac:chgData name="Sepp Van Cauwenbergh" userId="6e60d36d-142b-4a38-b4fd-c3a9e6e9217e" providerId="ADAL" clId="{184BA4FB-7157-4ED8-A44E-6226EC36BA44}" dt="2018-04-25T13:44:41.136" v="5271" actId="20577"/>
          <ac:spMkLst>
            <pc:docMk/>
            <pc:sldMk cId="3646420776" sldId="565"/>
            <ac:spMk id="31" creationId="{FA6162AC-869D-467F-8E79-1954B9532D63}"/>
          </ac:spMkLst>
        </pc:spChg>
      </pc:sldChg>
      <pc:sldChg chg="modSp add">
        <pc:chgData name="Sepp Van Cauwenbergh" userId="6e60d36d-142b-4a38-b4fd-c3a9e6e9217e" providerId="ADAL" clId="{184BA4FB-7157-4ED8-A44E-6226EC36BA44}" dt="2018-04-25T15:36:20.889" v="6462" actId="20577"/>
        <pc:sldMkLst>
          <pc:docMk/>
          <pc:sldMk cId="990240849" sldId="567"/>
        </pc:sldMkLst>
        <pc:spChg chg="mod">
          <ac:chgData name="Sepp Van Cauwenbergh" userId="6e60d36d-142b-4a38-b4fd-c3a9e6e9217e" providerId="ADAL" clId="{184BA4FB-7157-4ED8-A44E-6226EC36BA44}" dt="2018-04-25T15:24:19.661" v="6013" actId="20577"/>
          <ac:spMkLst>
            <pc:docMk/>
            <pc:sldMk cId="990240849" sldId="567"/>
            <ac:spMk id="25" creationId="{224CF84B-5BF4-42DD-8600-CC864B87AC73}"/>
          </ac:spMkLst>
        </pc:spChg>
        <pc:spChg chg="mod">
          <ac:chgData name="Sepp Van Cauwenbergh" userId="6e60d36d-142b-4a38-b4fd-c3a9e6e9217e" providerId="ADAL" clId="{184BA4FB-7157-4ED8-A44E-6226EC36BA44}" dt="2018-04-25T15:36:20.889" v="6462" actId="20577"/>
          <ac:spMkLst>
            <pc:docMk/>
            <pc:sldMk cId="990240849" sldId="567"/>
            <ac:spMk id="31" creationId="{FA6162AC-869D-467F-8E79-1954B9532D63}"/>
          </ac:spMkLst>
        </pc:spChg>
      </pc:sldChg>
      <pc:sldChg chg="modSp add">
        <pc:chgData name="Sepp Van Cauwenbergh" userId="6e60d36d-142b-4a38-b4fd-c3a9e6e9217e" providerId="ADAL" clId="{184BA4FB-7157-4ED8-A44E-6226EC36BA44}" dt="2018-04-25T14:10:10.761" v="5794" actId="20577"/>
        <pc:sldMkLst>
          <pc:docMk/>
          <pc:sldMk cId="457318341" sldId="568"/>
        </pc:sldMkLst>
        <pc:spChg chg="mod">
          <ac:chgData name="Sepp Van Cauwenbergh" userId="6e60d36d-142b-4a38-b4fd-c3a9e6e9217e" providerId="ADAL" clId="{184BA4FB-7157-4ED8-A44E-6226EC36BA44}" dt="2018-04-25T14:06:17.085" v="5291" actId="20577"/>
          <ac:spMkLst>
            <pc:docMk/>
            <pc:sldMk cId="457318341" sldId="568"/>
            <ac:spMk id="25" creationId="{224CF84B-5BF4-42DD-8600-CC864B87AC73}"/>
          </ac:spMkLst>
        </pc:spChg>
        <pc:spChg chg="mod">
          <ac:chgData name="Sepp Van Cauwenbergh" userId="6e60d36d-142b-4a38-b4fd-c3a9e6e9217e" providerId="ADAL" clId="{184BA4FB-7157-4ED8-A44E-6226EC36BA44}" dt="2018-04-25T14:10:10.761" v="5794" actId="20577"/>
          <ac:spMkLst>
            <pc:docMk/>
            <pc:sldMk cId="457318341" sldId="568"/>
            <ac:spMk id="31" creationId="{FA6162AC-869D-467F-8E79-1954B9532D63}"/>
          </ac:spMkLst>
        </pc:spChg>
      </pc:sldChg>
      <pc:sldChg chg="modSp add">
        <pc:chgData name="Sepp Van Cauwenbergh" userId="6e60d36d-142b-4a38-b4fd-c3a9e6e9217e" providerId="ADAL" clId="{184BA4FB-7157-4ED8-A44E-6226EC36BA44}" dt="2018-04-25T15:22:58.403" v="6011" actId="12"/>
        <pc:sldMkLst>
          <pc:docMk/>
          <pc:sldMk cId="861805014" sldId="569"/>
        </pc:sldMkLst>
        <pc:spChg chg="mod">
          <ac:chgData name="Sepp Van Cauwenbergh" userId="6e60d36d-142b-4a38-b4fd-c3a9e6e9217e" providerId="ADAL" clId="{184BA4FB-7157-4ED8-A44E-6226EC36BA44}" dt="2018-04-25T15:22:51.997" v="6008" actId="1076"/>
          <ac:spMkLst>
            <pc:docMk/>
            <pc:sldMk cId="861805014" sldId="569"/>
            <ac:spMk id="2" creationId="{9CF3EC35-7E58-44D8-BEF7-61928AB4A7C4}"/>
          </ac:spMkLst>
        </pc:spChg>
        <pc:spChg chg="mod">
          <ac:chgData name="Sepp Van Cauwenbergh" userId="6e60d36d-142b-4a38-b4fd-c3a9e6e9217e" providerId="ADAL" clId="{184BA4FB-7157-4ED8-A44E-6226EC36BA44}" dt="2018-04-25T15:22:58.403" v="6011" actId="12"/>
          <ac:spMkLst>
            <pc:docMk/>
            <pc:sldMk cId="861805014" sldId="569"/>
            <ac:spMk id="31" creationId="{FA6162AC-869D-467F-8E79-1954B9532D63}"/>
          </ac:spMkLst>
        </pc:spChg>
      </pc:sldChg>
      <pc:sldChg chg="addSp delSp modSp add">
        <pc:chgData name="Sepp Van Cauwenbergh" userId="6e60d36d-142b-4a38-b4fd-c3a9e6e9217e" providerId="ADAL" clId="{184BA4FB-7157-4ED8-A44E-6226EC36BA44}" dt="2018-04-26T09:29:05.786" v="6816" actId="2711"/>
        <pc:sldMkLst>
          <pc:docMk/>
          <pc:sldMk cId="588352723" sldId="570"/>
        </pc:sldMkLst>
        <pc:spChg chg="add del mod">
          <ac:chgData name="Sepp Van Cauwenbergh" userId="6e60d36d-142b-4a38-b4fd-c3a9e6e9217e" providerId="ADAL" clId="{184BA4FB-7157-4ED8-A44E-6226EC36BA44}" dt="2018-04-26T09:29:05.786" v="6816" actId="2711"/>
          <ac:spMkLst>
            <pc:docMk/>
            <pc:sldMk cId="588352723" sldId="570"/>
            <ac:spMk id="2" creationId="{7BCEC2EB-E9C4-4F52-BF2E-97078799B674}"/>
          </ac:spMkLst>
        </pc:spChg>
        <pc:spChg chg="mod">
          <ac:chgData name="Sepp Van Cauwenbergh" userId="6e60d36d-142b-4a38-b4fd-c3a9e6e9217e" providerId="ADAL" clId="{184BA4FB-7157-4ED8-A44E-6226EC36BA44}" dt="2018-04-26T08:21:35.060" v="6479" actId="20577"/>
          <ac:spMkLst>
            <pc:docMk/>
            <pc:sldMk cId="588352723" sldId="570"/>
            <ac:spMk id="25" creationId="{224CF84B-5BF4-42DD-8600-CC864B87AC73}"/>
          </ac:spMkLst>
        </pc:spChg>
        <pc:spChg chg="mod">
          <ac:chgData name="Sepp Van Cauwenbergh" userId="6e60d36d-142b-4a38-b4fd-c3a9e6e9217e" providerId="ADAL" clId="{184BA4FB-7157-4ED8-A44E-6226EC36BA44}" dt="2018-04-26T08:24:57.886" v="6598" actId="20577"/>
          <ac:spMkLst>
            <pc:docMk/>
            <pc:sldMk cId="588352723" sldId="570"/>
            <ac:spMk id="31" creationId="{FA6162AC-869D-467F-8E79-1954B9532D63}"/>
          </ac:spMkLst>
        </pc:spChg>
      </pc:sldChg>
      <pc:sldChg chg="add del">
        <pc:chgData name="Sepp Van Cauwenbergh" userId="6e60d36d-142b-4a38-b4fd-c3a9e6e9217e" providerId="ADAL" clId="{184BA4FB-7157-4ED8-A44E-6226EC36BA44}" dt="2018-04-26T08:32:24.056" v="6601" actId="2696"/>
        <pc:sldMkLst>
          <pc:docMk/>
          <pc:sldMk cId="4273932484" sldId="571"/>
        </pc:sldMkLst>
      </pc:sldChg>
      <pc:sldChg chg="modSp add">
        <pc:chgData name="Sepp Van Cauwenbergh" userId="6e60d36d-142b-4a38-b4fd-c3a9e6e9217e" providerId="ADAL" clId="{184BA4FB-7157-4ED8-A44E-6226EC36BA44}" dt="2018-04-26T08:35:48.479" v="6808" actId="20577"/>
        <pc:sldMkLst>
          <pc:docMk/>
          <pc:sldMk cId="1132286954" sldId="572"/>
        </pc:sldMkLst>
        <pc:spChg chg="mod">
          <ac:chgData name="Sepp Van Cauwenbergh" userId="6e60d36d-142b-4a38-b4fd-c3a9e6e9217e" providerId="ADAL" clId="{184BA4FB-7157-4ED8-A44E-6226EC36BA44}" dt="2018-04-26T08:35:48.479" v="6808" actId="20577"/>
          <ac:spMkLst>
            <pc:docMk/>
            <pc:sldMk cId="1132286954" sldId="572"/>
            <ac:spMk id="31" creationId="{FA6162AC-869D-467F-8E79-1954B9532D63}"/>
          </ac:spMkLst>
        </pc:spChg>
      </pc:sldChg>
      <pc:sldChg chg="modSp add">
        <pc:chgData name="Sepp Van Cauwenbergh" userId="6e60d36d-142b-4a38-b4fd-c3a9e6e9217e" providerId="ADAL" clId="{184BA4FB-7157-4ED8-A44E-6226EC36BA44}" dt="2018-04-26T09:40:01.596" v="6857" actId="403"/>
        <pc:sldMkLst>
          <pc:docMk/>
          <pc:sldMk cId="2353463110" sldId="573"/>
        </pc:sldMkLst>
        <pc:spChg chg="mod">
          <ac:chgData name="Sepp Van Cauwenbergh" userId="6e60d36d-142b-4a38-b4fd-c3a9e6e9217e" providerId="ADAL" clId="{184BA4FB-7157-4ED8-A44E-6226EC36BA44}" dt="2018-04-26T09:40:01.596" v="6857" actId="403"/>
          <ac:spMkLst>
            <pc:docMk/>
            <pc:sldMk cId="2353463110" sldId="573"/>
            <ac:spMk id="31" creationId="{FA6162AC-869D-467F-8E79-1954B9532D63}"/>
          </ac:spMkLst>
        </pc:spChg>
      </pc:sldChg>
      <pc:sldChg chg="addSp modSp add">
        <pc:chgData name="Sepp Van Cauwenbergh" userId="6e60d36d-142b-4a38-b4fd-c3a9e6e9217e" providerId="ADAL" clId="{184BA4FB-7157-4ED8-A44E-6226EC36BA44}" dt="2018-04-26T10:00:20.490" v="6987" actId="20577"/>
        <pc:sldMkLst>
          <pc:docMk/>
          <pc:sldMk cId="3804921146" sldId="574"/>
        </pc:sldMkLst>
        <pc:spChg chg="mod">
          <ac:chgData name="Sepp Van Cauwenbergh" userId="6e60d36d-142b-4a38-b4fd-c3a9e6e9217e" providerId="ADAL" clId="{184BA4FB-7157-4ED8-A44E-6226EC36BA44}" dt="2018-04-26T09:54:45.432" v="6927" actId="20577"/>
          <ac:spMkLst>
            <pc:docMk/>
            <pc:sldMk cId="3804921146" sldId="574"/>
            <ac:spMk id="26" creationId="{4A9F4677-C8EB-496D-970E-FB3956F0F321}"/>
          </ac:spMkLst>
        </pc:spChg>
        <pc:spChg chg="mod">
          <ac:chgData name="Sepp Van Cauwenbergh" userId="6e60d36d-142b-4a38-b4fd-c3a9e6e9217e" providerId="ADAL" clId="{184BA4FB-7157-4ED8-A44E-6226EC36BA44}" dt="2018-04-26T10:00:20.490" v="6987" actId="20577"/>
          <ac:spMkLst>
            <pc:docMk/>
            <pc:sldMk cId="3804921146" sldId="574"/>
            <ac:spMk id="31" creationId="{FA6162AC-869D-467F-8E79-1954B9532D63}"/>
          </ac:spMkLst>
        </pc:spChg>
        <pc:picChg chg="add mod modCrop">
          <ac:chgData name="Sepp Van Cauwenbergh" userId="6e60d36d-142b-4a38-b4fd-c3a9e6e9217e" providerId="ADAL" clId="{184BA4FB-7157-4ED8-A44E-6226EC36BA44}" dt="2018-04-26T10:00:01.681" v="6936" actId="1076"/>
          <ac:picMkLst>
            <pc:docMk/>
            <pc:sldMk cId="3804921146" sldId="574"/>
            <ac:picMk id="2" creationId="{9810B5FE-09EC-418F-B81E-3DFA5CC93008}"/>
          </ac:picMkLst>
        </pc:picChg>
      </pc:sldChg>
      <pc:sldChg chg="modSp add">
        <pc:chgData name="Sepp Van Cauwenbergh" userId="6e60d36d-142b-4a38-b4fd-c3a9e6e9217e" providerId="ADAL" clId="{184BA4FB-7157-4ED8-A44E-6226EC36BA44}" dt="2018-04-26T12:12:24.551" v="7410" actId="20577"/>
        <pc:sldMkLst>
          <pc:docMk/>
          <pc:sldMk cId="4234056301" sldId="575"/>
        </pc:sldMkLst>
        <pc:spChg chg="mod">
          <ac:chgData name="Sepp Van Cauwenbergh" userId="6e60d36d-142b-4a38-b4fd-c3a9e6e9217e" providerId="ADAL" clId="{184BA4FB-7157-4ED8-A44E-6226EC36BA44}" dt="2018-04-26T11:16:07.902" v="6993" actId="20577"/>
          <ac:spMkLst>
            <pc:docMk/>
            <pc:sldMk cId="4234056301" sldId="575"/>
            <ac:spMk id="25" creationId="{224CF84B-5BF4-42DD-8600-CC864B87AC73}"/>
          </ac:spMkLst>
        </pc:spChg>
        <pc:spChg chg="mod">
          <ac:chgData name="Sepp Van Cauwenbergh" userId="6e60d36d-142b-4a38-b4fd-c3a9e6e9217e" providerId="ADAL" clId="{184BA4FB-7157-4ED8-A44E-6226EC36BA44}" dt="2018-04-26T12:12:24.551" v="7410" actId="20577"/>
          <ac:spMkLst>
            <pc:docMk/>
            <pc:sldMk cId="4234056301" sldId="575"/>
            <ac:spMk id="31" creationId="{FA6162AC-869D-467F-8E79-1954B9532D63}"/>
          </ac:spMkLst>
        </pc:spChg>
      </pc:sldChg>
      <pc:sldChg chg="add del">
        <pc:chgData name="Sepp Van Cauwenbergh" userId="6e60d36d-142b-4a38-b4fd-c3a9e6e9217e" providerId="ADAL" clId="{184BA4FB-7157-4ED8-A44E-6226EC36BA44}" dt="2018-04-26T13:25:27.585" v="7833" actId="2696"/>
        <pc:sldMkLst>
          <pc:docMk/>
          <pc:sldMk cId="3990600213" sldId="576"/>
        </pc:sldMkLst>
      </pc:sldChg>
      <pc:sldChg chg="modSp add">
        <pc:chgData name="Sepp Van Cauwenbergh" userId="6e60d36d-142b-4a38-b4fd-c3a9e6e9217e" providerId="ADAL" clId="{184BA4FB-7157-4ED8-A44E-6226EC36BA44}" dt="2018-04-26T13:17:38.204" v="7832" actId="404"/>
        <pc:sldMkLst>
          <pc:docMk/>
          <pc:sldMk cId="2047039776" sldId="577"/>
        </pc:sldMkLst>
        <pc:spChg chg="mod">
          <ac:chgData name="Sepp Van Cauwenbergh" userId="6e60d36d-142b-4a38-b4fd-c3a9e6e9217e" providerId="ADAL" clId="{184BA4FB-7157-4ED8-A44E-6226EC36BA44}" dt="2018-04-26T13:17:38.204" v="7832" actId="404"/>
          <ac:spMkLst>
            <pc:docMk/>
            <pc:sldMk cId="2047039776" sldId="577"/>
            <ac:spMk id="31" creationId="{FA6162AC-869D-467F-8E79-1954B9532D63}"/>
          </ac:spMkLst>
        </pc:spChg>
      </pc:sldChg>
      <pc:sldChg chg="modSp add">
        <pc:chgData name="Sepp Van Cauwenbergh" userId="6e60d36d-142b-4a38-b4fd-c3a9e6e9217e" providerId="ADAL" clId="{184BA4FB-7157-4ED8-A44E-6226EC36BA44}" dt="2018-04-27T06:51:35.321" v="8322" actId="20577"/>
        <pc:sldMkLst>
          <pc:docMk/>
          <pc:sldMk cId="4079865567" sldId="578"/>
        </pc:sldMkLst>
        <pc:spChg chg="mod">
          <ac:chgData name="Sepp Van Cauwenbergh" userId="6e60d36d-142b-4a38-b4fd-c3a9e6e9217e" providerId="ADAL" clId="{184BA4FB-7157-4ED8-A44E-6226EC36BA44}" dt="2018-04-26T13:25:35.959" v="7836" actId="20577"/>
          <ac:spMkLst>
            <pc:docMk/>
            <pc:sldMk cId="4079865567" sldId="578"/>
            <ac:spMk id="25" creationId="{224CF84B-5BF4-42DD-8600-CC864B87AC73}"/>
          </ac:spMkLst>
        </pc:spChg>
        <pc:spChg chg="mod">
          <ac:chgData name="Sepp Van Cauwenbergh" userId="6e60d36d-142b-4a38-b4fd-c3a9e6e9217e" providerId="ADAL" clId="{184BA4FB-7157-4ED8-A44E-6226EC36BA44}" dt="2018-04-27T06:51:35.321" v="8322" actId="20577"/>
          <ac:spMkLst>
            <pc:docMk/>
            <pc:sldMk cId="4079865567" sldId="578"/>
            <ac:spMk id="31" creationId="{FA6162AC-869D-467F-8E79-1954B9532D63}"/>
          </ac:spMkLst>
        </pc:spChg>
      </pc:sldChg>
      <pc:sldChg chg="addSp delSp modSp add">
        <pc:chgData name="Sepp Van Cauwenbergh" userId="6e60d36d-142b-4a38-b4fd-c3a9e6e9217e" providerId="ADAL" clId="{184BA4FB-7157-4ED8-A44E-6226EC36BA44}" dt="2018-04-26T14:10:49.372" v="7933" actId="14100"/>
        <pc:sldMkLst>
          <pc:docMk/>
          <pc:sldMk cId="1963029726" sldId="579"/>
        </pc:sldMkLst>
        <pc:spChg chg="mod">
          <ac:chgData name="Sepp Van Cauwenbergh" userId="6e60d36d-142b-4a38-b4fd-c3a9e6e9217e" providerId="ADAL" clId="{184BA4FB-7157-4ED8-A44E-6226EC36BA44}" dt="2018-04-26T14:08:03.407" v="7896" actId="1076"/>
          <ac:spMkLst>
            <pc:docMk/>
            <pc:sldMk cId="1963029726" sldId="579"/>
            <ac:spMk id="2" creationId="{4A5367DD-647D-4BE7-9798-74CA1E68E6A8}"/>
          </ac:spMkLst>
        </pc:spChg>
        <pc:spChg chg="mod">
          <ac:chgData name="Sepp Van Cauwenbergh" userId="6e60d36d-142b-4a38-b4fd-c3a9e6e9217e" providerId="ADAL" clId="{184BA4FB-7157-4ED8-A44E-6226EC36BA44}" dt="2018-04-26T14:08:14.918" v="7917" actId="403"/>
          <ac:spMkLst>
            <pc:docMk/>
            <pc:sldMk cId="1963029726" sldId="579"/>
            <ac:spMk id="3" creationId="{BF49B7F9-4D32-417C-97A0-634DC0579B60}"/>
          </ac:spMkLst>
        </pc:spChg>
        <pc:spChg chg="del">
          <ac:chgData name="Sepp Van Cauwenbergh" userId="6e60d36d-142b-4a38-b4fd-c3a9e6e9217e" providerId="ADAL" clId="{184BA4FB-7157-4ED8-A44E-6226EC36BA44}" dt="2018-04-26T14:09:24.951" v="7923" actId="478"/>
          <ac:spMkLst>
            <pc:docMk/>
            <pc:sldMk cId="1963029726" sldId="579"/>
            <ac:spMk id="4" creationId="{BC08667F-3CC2-44E7-B9C1-FAEDA743189A}"/>
          </ac:spMkLst>
        </pc:spChg>
        <pc:spChg chg="del">
          <ac:chgData name="Sepp Van Cauwenbergh" userId="6e60d36d-142b-4a38-b4fd-c3a9e6e9217e" providerId="ADAL" clId="{184BA4FB-7157-4ED8-A44E-6226EC36BA44}" dt="2018-04-26T14:08:56.289" v="7918" actId="931"/>
          <ac:spMkLst>
            <pc:docMk/>
            <pc:sldMk cId="1963029726" sldId="579"/>
            <ac:spMk id="5" creationId="{D258902D-A428-4468-AF2E-89FF27AA621E}"/>
          </ac:spMkLst>
        </pc:spChg>
        <pc:spChg chg="del">
          <ac:chgData name="Sepp Van Cauwenbergh" userId="6e60d36d-142b-4a38-b4fd-c3a9e6e9217e" providerId="ADAL" clId="{184BA4FB-7157-4ED8-A44E-6226EC36BA44}" dt="2018-04-26T14:09:25.983" v="7924" actId="478"/>
          <ac:spMkLst>
            <pc:docMk/>
            <pc:sldMk cId="1963029726" sldId="579"/>
            <ac:spMk id="6" creationId="{B817DF99-7BA8-4309-BC47-9D47C08085B9}"/>
          </ac:spMkLst>
        </pc:spChg>
        <pc:spChg chg="del">
          <ac:chgData name="Sepp Van Cauwenbergh" userId="6e60d36d-142b-4a38-b4fd-c3a9e6e9217e" providerId="ADAL" clId="{184BA4FB-7157-4ED8-A44E-6226EC36BA44}" dt="2018-04-26T14:09:23.118" v="7922" actId="478"/>
          <ac:spMkLst>
            <pc:docMk/>
            <pc:sldMk cId="1963029726" sldId="579"/>
            <ac:spMk id="7" creationId="{A0A98ECF-584B-42F3-8A57-9CAE5184690A}"/>
          </ac:spMkLst>
        </pc:spChg>
        <pc:picChg chg="add mod">
          <ac:chgData name="Sepp Van Cauwenbergh" userId="6e60d36d-142b-4a38-b4fd-c3a9e6e9217e" providerId="ADAL" clId="{184BA4FB-7157-4ED8-A44E-6226EC36BA44}" dt="2018-04-26T14:09:21.277" v="7921" actId="1076"/>
          <ac:picMkLst>
            <pc:docMk/>
            <pc:sldMk cId="1963029726" sldId="579"/>
            <ac:picMk id="9" creationId="{014D71B3-E0D5-4607-9F07-40CF2831A19E}"/>
          </ac:picMkLst>
        </pc:picChg>
        <pc:picChg chg="add mod">
          <ac:chgData name="Sepp Van Cauwenbergh" userId="6e60d36d-142b-4a38-b4fd-c3a9e6e9217e" providerId="ADAL" clId="{184BA4FB-7157-4ED8-A44E-6226EC36BA44}" dt="2018-04-26T14:10:49.372" v="7933" actId="14100"/>
          <ac:picMkLst>
            <pc:docMk/>
            <pc:sldMk cId="1963029726" sldId="579"/>
            <ac:picMk id="1026" creationId="{B7DA7264-7ED4-4B9F-AE47-8CCDF03CC1B0}"/>
          </ac:picMkLst>
        </pc:picChg>
      </pc:sldChg>
      <pc:sldChg chg="modSp add">
        <pc:chgData name="Sepp Van Cauwenbergh" userId="6e60d36d-142b-4a38-b4fd-c3a9e6e9217e" providerId="ADAL" clId="{184BA4FB-7157-4ED8-A44E-6226EC36BA44}" dt="2018-04-27T06:53:17.069" v="8629" actId="20577"/>
        <pc:sldMkLst>
          <pc:docMk/>
          <pc:sldMk cId="1329136344" sldId="580"/>
        </pc:sldMkLst>
        <pc:spChg chg="mod">
          <ac:chgData name="Sepp Van Cauwenbergh" userId="6e60d36d-142b-4a38-b4fd-c3a9e6e9217e" providerId="ADAL" clId="{184BA4FB-7157-4ED8-A44E-6226EC36BA44}" dt="2018-04-27T06:53:17.069" v="8629" actId="20577"/>
          <ac:spMkLst>
            <pc:docMk/>
            <pc:sldMk cId="1329136344" sldId="580"/>
            <ac:spMk id="31" creationId="{FA6162AC-869D-467F-8E79-1954B9532D6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D1344-BA78-4D17-A819-9B0639D6D8B5}"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36422DE2-5178-4447-80B5-B6708B3BB6DE}">
      <dgm:prSet phldrT="[Text]"/>
      <dgm:spPr>
        <a:solidFill>
          <a:srgbClr val="EE7D11"/>
        </a:solidFill>
        <a:ln>
          <a:solidFill>
            <a:srgbClr val="EE7D11"/>
          </a:solidFill>
        </a:ln>
        <a:effectLst>
          <a:outerShdw blurRad="50800" dist="38100" dir="2700000" algn="tl" rotWithShape="0">
            <a:prstClr val="black">
              <a:alpha val="40000"/>
            </a:prstClr>
          </a:outerShdw>
        </a:effectLst>
      </dgm:spPr>
      <dgm:t>
        <a:bodyPr/>
        <a:lstStyle/>
        <a:p>
          <a:r>
            <a:rPr lang="en-US" dirty="0">
              <a:latin typeface="Arial" panose="020B0604020202020204" pitchFamily="34" charset="0"/>
              <a:ea typeface="Bellota" panose="02010503040000020004" pitchFamily="50" charset="0"/>
              <a:cs typeface="Arial" panose="020B0604020202020204" pitchFamily="34" charset="0"/>
            </a:rPr>
            <a:t>Performance</a:t>
          </a:r>
        </a:p>
      </dgm:t>
    </dgm:pt>
    <dgm:pt modelId="{FEBAAAF0-9C3C-419D-9F8A-C2E102C14A56}" type="parTrans" cxnId="{14385035-2AF0-4D6B-922F-6E3408B6039F}">
      <dgm:prSet/>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8811BF23-968D-448C-A8E5-DF2CBE1D3B36}" type="sibTrans" cxnId="{14385035-2AF0-4D6B-922F-6E3408B6039F}">
      <dgm:prSet/>
      <dgm:spPr>
        <a:solidFill>
          <a:schemeClr val="accent1">
            <a:tint val="60000"/>
            <a:hueOff val="0"/>
            <a:satOff val="0"/>
            <a:lumOff val="0"/>
            <a:alpha val="90000"/>
          </a:schemeClr>
        </a:solidFill>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EBB64600-68C9-4BDC-9B22-859545996EB0}">
      <dgm:prSet/>
      <dgm:spPr>
        <a:solidFill>
          <a:srgbClr val="EE7D11"/>
        </a:solidFill>
        <a:ln>
          <a:solidFill>
            <a:srgbClr val="EE7D11"/>
          </a:solidFill>
        </a:ln>
        <a:effectLst>
          <a:outerShdw blurRad="50800" dist="38100" dir="2700000" algn="tl" rotWithShape="0">
            <a:prstClr val="black">
              <a:alpha val="40000"/>
            </a:prstClr>
          </a:outerShdw>
        </a:effectLst>
      </dgm:spPr>
      <dgm:t>
        <a:bodyPr/>
        <a:lstStyle/>
        <a:p>
          <a:r>
            <a:rPr lang="en-US" dirty="0">
              <a:latin typeface="Arial" panose="020B0604020202020204" pitchFamily="34" charset="0"/>
              <a:ea typeface="Bellota" panose="02010503040000020004" pitchFamily="50" charset="0"/>
              <a:cs typeface="Arial" panose="020B0604020202020204" pitchFamily="34" charset="0"/>
            </a:rPr>
            <a:t>Compliance</a:t>
          </a:r>
        </a:p>
      </dgm:t>
    </dgm:pt>
    <dgm:pt modelId="{F9D83354-1493-4E2D-B0F3-AFFE05E7649A}" type="parTrans" cxnId="{C7F3FA2C-7C75-41F5-A7F5-92A987DDAA85}">
      <dgm:prSet/>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05E32772-473F-480B-A9B4-ADC9425F6652}" type="sibTrans" cxnId="{C7F3FA2C-7C75-41F5-A7F5-92A987DDAA85}">
      <dgm:prSet/>
      <dgm:spPr>
        <a:solidFill>
          <a:srgbClr val="99A3C6">
            <a:alpha val="90000"/>
          </a:srgbClr>
        </a:solidFill>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86F6FE20-1BF1-4CD8-B763-174F272FB323}">
      <dgm:prSet/>
      <dgm:spPr>
        <a:solidFill>
          <a:srgbClr val="EE7D11"/>
        </a:solidFill>
        <a:ln>
          <a:solidFill>
            <a:srgbClr val="EE7D11"/>
          </a:solidFill>
        </a:ln>
        <a:effectLst>
          <a:outerShdw blurRad="50800" dist="38100" dir="2700000" algn="tl" rotWithShape="0">
            <a:prstClr val="black">
              <a:alpha val="40000"/>
            </a:prstClr>
          </a:outerShdw>
        </a:effectLst>
      </dgm:spPr>
      <dgm:t>
        <a:bodyPr/>
        <a:lstStyle/>
        <a:p>
          <a:r>
            <a:rPr lang="en-US" dirty="0">
              <a:latin typeface="Arial" panose="020B0604020202020204" pitchFamily="34" charset="0"/>
              <a:ea typeface="Bellota" panose="02010503040000020004" pitchFamily="50" charset="0"/>
              <a:cs typeface="Arial" panose="020B0604020202020204" pitchFamily="34" charset="0"/>
            </a:rPr>
            <a:t>Functionality</a:t>
          </a:r>
        </a:p>
      </dgm:t>
    </dgm:pt>
    <dgm:pt modelId="{042066FE-3060-4D32-B9DB-3F3F02535B19}" type="parTrans" cxnId="{DA94299B-EFB4-436E-94C0-3795CD3E1FAA}">
      <dgm:prSet/>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09FB7A08-D4B9-4B5E-8992-41B3A1B00284}" type="sibTrans" cxnId="{DA94299B-EFB4-436E-94C0-3795CD3E1FAA}">
      <dgm:prSet/>
      <dgm:spPr>
        <a:solidFill>
          <a:schemeClr val="accent1">
            <a:tint val="60000"/>
            <a:hueOff val="0"/>
            <a:satOff val="0"/>
            <a:lumOff val="0"/>
            <a:alpha val="90000"/>
          </a:schemeClr>
        </a:solidFill>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CEC5F1A8-BF00-466D-AF7C-7D569FF4932F}">
      <dgm:prSet/>
      <dgm:spPr>
        <a:solidFill>
          <a:srgbClr val="EE7D11"/>
        </a:solidFill>
        <a:ln>
          <a:solidFill>
            <a:srgbClr val="EE7D11"/>
          </a:solidFill>
        </a:ln>
        <a:effectLst>
          <a:outerShdw blurRad="50800" dist="38100" dir="2700000" algn="tl" rotWithShape="0">
            <a:prstClr val="black">
              <a:alpha val="40000"/>
            </a:prstClr>
          </a:outerShdw>
        </a:effectLst>
      </dgm:spPr>
      <dgm:t>
        <a:bodyPr/>
        <a:lstStyle/>
        <a:p>
          <a:r>
            <a:rPr lang="en-US" dirty="0">
              <a:latin typeface="Arial" panose="020B0604020202020204" pitchFamily="34" charset="0"/>
              <a:ea typeface="Bellota" panose="02010503040000020004" pitchFamily="50" charset="0"/>
              <a:cs typeface="Arial" panose="020B0604020202020204" pitchFamily="34" charset="0"/>
            </a:rPr>
            <a:t>Stability</a:t>
          </a:r>
        </a:p>
      </dgm:t>
    </dgm:pt>
    <dgm:pt modelId="{C2AEE0BB-DAEE-409E-BA73-4C52A5166241}" type="parTrans" cxnId="{DA569B81-65B0-4982-ADCE-2B57AB68AFBC}">
      <dgm:prSet/>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1FF2E13A-3148-4B4C-ACE9-BF54664E1935}" type="sibTrans" cxnId="{DA569B81-65B0-4982-ADCE-2B57AB68AFBC}">
      <dgm:prSet/>
      <dgm:spPr>
        <a:solidFill>
          <a:schemeClr val="accent1">
            <a:tint val="60000"/>
            <a:hueOff val="0"/>
            <a:satOff val="0"/>
            <a:lumOff val="0"/>
            <a:alpha val="90000"/>
          </a:schemeClr>
        </a:solidFill>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AC93ED3B-D3FC-4585-B63C-AB9E816EEED5}">
      <dgm:prSet/>
      <dgm:spPr>
        <a:solidFill>
          <a:srgbClr val="EE7D11"/>
        </a:solidFill>
        <a:ln>
          <a:solidFill>
            <a:srgbClr val="EE7D11"/>
          </a:solidFill>
        </a:ln>
        <a:effectLst>
          <a:outerShdw blurRad="50800" dist="38100" dir="2700000" algn="tl" rotWithShape="0">
            <a:prstClr val="black">
              <a:alpha val="40000"/>
            </a:prstClr>
          </a:outerShdw>
        </a:effectLst>
      </dgm:spPr>
      <dgm:t>
        <a:bodyPr/>
        <a:lstStyle/>
        <a:p>
          <a:r>
            <a:rPr lang="en-US" dirty="0">
              <a:latin typeface="Arial" panose="020B0604020202020204" pitchFamily="34" charset="0"/>
              <a:ea typeface="Bellota" panose="02010503040000020004" pitchFamily="50" charset="0"/>
              <a:cs typeface="Arial" panose="020B0604020202020204" pitchFamily="34" charset="0"/>
            </a:rPr>
            <a:t>Security</a:t>
          </a:r>
        </a:p>
      </dgm:t>
    </dgm:pt>
    <dgm:pt modelId="{94744436-DD08-43A8-87D2-CC5C5E7263AC}" type="parTrans" cxnId="{40665F17-073A-42D4-9900-151085CDEDB1}">
      <dgm:prSet/>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FFCA3C8E-0949-4AFE-8769-5FB35E791E26}" type="sibTrans" cxnId="{40665F17-073A-42D4-9900-151085CDEDB1}">
      <dgm:prSet/>
      <dgm:spPr>
        <a:solidFill>
          <a:schemeClr val="accent1">
            <a:tint val="60000"/>
            <a:hueOff val="0"/>
            <a:satOff val="0"/>
            <a:lumOff val="0"/>
            <a:alpha val="90000"/>
          </a:schemeClr>
        </a:solidFill>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89F4BFA8-2FB5-4005-9AA7-097FCA9A2970}">
      <dgm:prSet phldrT="[Text]" custT="1"/>
      <dgm:spPr>
        <a:solidFill>
          <a:srgbClr val="003883"/>
        </a:solidFill>
        <a:ln>
          <a:solidFill>
            <a:srgbClr val="003883"/>
          </a:solidFill>
        </a:ln>
        <a:effectLst>
          <a:outerShdw blurRad="50800" dist="38100" dir="2700000" algn="tl" rotWithShape="0">
            <a:prstClr val="black">
              <a:alpha val="40000"/>
            </a:prstClr>
          </a:outerShdw>
        </a:effectLst>
      </dgm:spPr>
      <dgm:t>
        <a:bodyPr/>
        <a:lstStyle/>
        <a:p>
          <a:r>
            <a:rPr lang="en-US" sz="2400" dirty="0">
              <a:latin typeface="Cambria Math" panose="02040503050406030204" pitchFamily="18" charset="0"/>
              <a:ea typeface="Cambria Math" panose="02040503050406030204" pitchFamily="18" charset="0"/>
              <a:cs typeface="Arial" panose="020B0604020202020204" pitchFamily="34" charset="0"/>
            </a:rPr>
            <a:t>Testing types</a:t>
          </a:r>
        </a:p>
      </dgm:t>
    </dgm:pt>
    <dgm:pt modelId="{7DC9AD08-F3E0-4709-BAEF-50B8FC6E28DC}" type="parTrans" cxnId="{C0EB6D1C-362A-40B1-B611-C88D0876580B}">
      <dgm:prSet/>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E3F74FDF-05A2-4A13-978E-357564E58EFC}" type="sibTrans" cxnId="{C0EB6D1C-362A-40B1-B611-C88D0876580B}">
      <dgm:prSet/>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DB538A89-192C-4005-974F-82895A2F5A3B}">
      <dgm:prSet/>
      <dgm:spPr>
        <a:solidFill>
          <a:srgbClr val="EE7D11"/>
        </a:solidFill>
        <a:ln>
          <a:solidFill>
            <a:srgbClr val="EE7D11"/>
          </a:solidFill>
        </a:ln>
        <a:effectLst>
          <a:outerShdw blurRad="50800" dist="38100" dir="2700000" algn="tl" rotWithShape="0">
            <a:prstClr val="black">
              <a:alpha val="40000"/>
            </a:prstClr>
          </a:outerShdw>
        </a:effectLst>
      </dgm:spPr>
      <dgm:t>
        <a:bodyPr/>
        <a:lstStyle/>
        <a:p>
          <a:r>
            <a:rPr lang="en-US" dirty="0">
              <a:latin typeface="Arial" panose="020B0604020202020204" pitchFamily="34" charset="0"/>
              <a:ea typeface="Bellota" panose="02010503040000020004" pitchFamily="50" charset="0"/>
              <a:cs typeface="Arial" panose="020B0604020202020204" pitchFamily="34" charset="0"/>
            </a:rPr>
            <a:t>Compatibility</a:t>
          </a:r>
        </a:p>
      </dgm:t>
    </dgm:pt>
    <dgm:pt modelId="{5E98A444-9702-4BBB-B168-6283C23A527B}" type="parTrans" cxnId="{6C8EA080-435A-4354-8AC4-984E06E80B07}">
      <dgm:prSet/>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66DA441F-696E-4AA4-85B4-8009F5F1232D}" type="sibTrans" cxnId="{6C8EA080-435A-4354-8AC4-984E06E80B07}">
      <dgm:prSet/>
      <dgm:spPr>
        <a:solidFill>
          <a:schemeClr val="accent1">
            <a:tint val="60000"/>
            <a:hueOff val="0"/>
            <a:satOff val="0"/>
            <a:lumOff val="0"/>
            <a:alpha val="90000"/>
          </a:schemeClr>
        </a:solidFill>
      </dgm:spPr>
      <dgm:t>
        <a:bodyPr/>
        <a:lstStyle/>
        <a:p>
          <a:endParaRPr lang="en-US">
            <a:latin typeface="Arial" panose="020B0604020202020204" pitchFamily="34" charset="0"/>
            <a:ea typeface="Bellota" panose="02010503040000020004" pitchFamily="50" charset="0"/>
            <a:cs typeface="Arial" panose="020B0604020202020204" pitchFamily="34" charset="0"/>
          </a:endParaRPr>
        </a:p>
      </dgm:t>
    </dgm:pt>
    <dgm:pt modelId="{3F046382-1B84-48EC-AB60-A1127A371C07}" type="pres">
      <dgm:prSet presAssocID="{904D1344-BA78-4D17-A819-9B0639D6D8B5}" presName="Name0" presStyleCnt="0">
        <dgm:presLayoutVars>
          <dgm:chMax val="1"/>
          <dgm:dir/>
          <dgm:animLvl val="ctr"/>
          <dgm:resizeHandles val="exact"/>
        </dgm:presLayoutVars>
      </dgm:prSet>
      <dgm:spPr/>
      <dgm:t>
        <a:bodyPr/>
        <a:lstStyle/>
        <a:p>
          <a:endParaRPr lang="en-US"/>
        </a:p>
      </dgm:t>
    </dgm:pt>
    <dgm:pt modelId="{339E850C-791C-4567-AB86-80F4DF202BA9}" type="pres">
      <dgm:prSet presAssocID="{89F4BFA8-2FB5-4005-9AA7-097FCA9A2970}" presName="centerShape" presStyleLbl="node0" presStyleIdx="0" presStyleCnt="1"/>
      <dgm:spPr/>
      <dgm:t>
        <a:bodyPr/>
        <a:lstStyle/>
        <a:p>
          <a:endParaRPr lang="en-US"/>
        </a:p>
      </dgm:t>
    </dgm:pt>
    <dgm:pt modelId="{7A6CDFCE-286C-4EB7-843B-16D4E5692F25}" type="pres">
      <dgm:prSet presAssocID="{36422DE2-5178-4447-80B5-B6708B3BB6DE}" presName="node" presStyleLbl="node1" presStyleIdx="0" presStyleCnt="6">
        <dgm:presLayoutVars>
          <dgm:bulletEnabled val="1"/>
        </dgm:presLayoutVars>
      </dgm:prSet>
      <dgm:spPr/>
      <dgm:t>
        <a:bodyPr/>
        <a:lstStyle/>
        <a:p>
          <a:endParaRPr lang="en-US"/>
        </a:p>
      </dgm:t>
    </dgm:pt>
    <dgm:pt modelId="{3B63BD4C-7CDF-4AF6-ADF9-E2D4D0E87ACA}" type="pres">
      <dgm:prSet presAssocID="{36422DE2-5178-4447-80B5-B6708B3BB6DE}" presName="dummy" presStyleCnt="0"/>
      <dgm:spPr/>
    </dgm:pt>
    <dgm:pt modelId="{10F85394-78CE-435B-BD8F-F5D6D4987D25}" type="pres">
      <dgm:prSet presAssocID="{8811BF23-968D-448C-A8E5-DF2CBE1D3B36}" presName="sibTrans" presStyleLbl="sibTrans2D1" presStyleIdx="0" presStyleCnt="6"/>
      <dgm:spPr/>
      <dgm:t>
        <a:bodyPr/>
        <a:lstStyle/>
        <a:p>
          <a:endParaRPr lang="en-US"/>
        </a:p>
      </dgm:t>
    </dgm:pt>
    <dgm:pt modelId="{552AD932-9FF3-400E-A2A4-750D4475A1FA}" type="pres">
      <dgm:prSet presAssocID="{EBB64600-68C9-4BDC-9B22-859545996EB0}" presName="node" presStyleLbl="node1" presStyleIdx="1" presStyleCnt="6">
        <dgm:presLayoutVars>
          <dgm:bulletEnabled val="1"/>
        </dgm:presLayoutVars>
      </dgm:prSet>
      <dgm:spPr/>
      <dgm:t>
        <a:bodyPr/>
        <a:lstStyle/>
        <a:p>
          <a:endParaRPr lang="en-US"/>
        </a:p>
      </dgm:t>
    </dgm:pt>
    <dgm:pt modelId="{5F1A4F97-3202-41B0-8393-C8811568BC31}" type="pres">
      <dgm:prSet presAssocID="{EBB64600-68C9-4BDC-9B22-859545996EB0}" presName="dummy" presStyleCnt="0"/>
      <dgm:spPr/>
    </dgm:pt>
    <dgm:pt modelId="{3F7D64BA-A65F-429B-BA28-B3F9E7073632}" type="pres">
      <dgm:prSet presAssocID="{05E32772-473F-480B-A9B4-ADC9425F6652}" presName="sibTrans" presStyleLbl="sibTrans2D1" presStyleIdx="1" presStyleCnt="6"/>
      <dgm:spPr/>
      <dgm:t>
        <a:bodyPr/>
        <a:lstStyle/>
        <a:p>
          <a:endParaRPr lang="en-US"/>
        </a:p>
      </dgm:t>
    </dgm:pt>
    <dgm:pt modelId="{A72305E2-6425-476F-B351-E8FB2213FEF6}" type="pres">
      <dgm:prSet presAssocID="{86F6FE20-1BF1-4CD8-B763-174F272FB323}" presName="node" presStyleLbl="node1" presStyleIdx="2" presStyleCnt="6">
        <dgm:presLayoutVars>
          <dgm:bulletEnabled val="1"/>
        </dgm:presLayoutVars>
      </dgm:prSet>
      <dgm:spPr/>
      <dgm:t>
        <a:bodyPr/>
        <a:lstStyle/>
        <a:p>
          <a:endParaRPr lang="en-US"/>
        </a:p>
      </dgm:t>
    </dgm:pt>
    <dgm:pt modelId="{5CD36CC0-5DA6-4432-8B15-B2055E570A56}" type="pres">
      <dgm:prSet presAssocID="{86F6FE20-1BF1-4CD8-B763-174F272FB323}" presName="dummy" presStyleCnt="0"/>
      <dgm:spPr/>
    </dgm:pt>
    <dgm:pt modelId="{6AA91A4C-75F7-40F1-83A1-89F03830B0DA}" type="pres">
      <dgm:prSet presAssocID="{09FB7A08-D4B9-4B5E-8992-41B3A1B00284}" presName="sibTrans" presStyleLbl="sibTrans2D1" presStyleIdx="2" presStyleCnt="6"/>
      <dgm:spPr/>
      <dgm:t>
        <a:bodyPr/>
        <a:lstStyle/>
        <a:p>
          <a:endParaRPr lang="en-US"/>
        </a:p>
      </dgm:t>
    </dgm:pt>
    <dgm:pt modelId="{1248943C-6691-49E8-9BEE-C7F7C40A39E4}" type="pres">
      <dgm:prSet presAssocID="{CEC5F1A8-BF00-466D-AF7C-7D569FF4932F}" presName="node" presStyleLbl="node1" presStyleIdx="3" presStyleCnt="6">
        <dgm:presLayoutVars>
          <dgm:bulletEnabled val="1"/>
        </dgm:presLayoutVars>
      </dgm:prSet>
      <dgm:spPr/>
      <dgm:t>
        <a:bodyPr/>
        <a:lstStyle/>
        <a:p>
          <a:endParaRPr lang="en-US"/>
        </a:p>
      </dgm:t>
    </dgm:pt>
    <dgm:pt modelId="{07598D3D-5C6F-42B4-8B8D-F2F52CDF2FF7}" type="pres">
      <dgm:prSet presAssocID="{CEC5F1A8-BF00-466D-AF7C-7D569FF4932F}" presName="dummy" presStyleCnt="0"/>
      <dgm:spPr/>
    </dgm:pt>
    <dgm:pt modelId="{1FBECC31-E4E1-46DA-815F-A80CCACDC5C3}" type="pres">
      <dgm:prSet presAssocID="{1FF2E13A-3148-4B4C-ACE9-BF54664E1935}" presName="sibTrans" presStyleLbl="sibTrans2D1" presStyleIdx="3" presStyleCnt="6"/>
      <dgm:spPr/>
      <dgm:t>
        <a:bodyPr/>
        <a:lstStyle/>
        <a:p>
          <a:endParaRPr lang="en-US"/>
        </a:p>
      </dgm:t>
    </dgm:pt>
    <dgm:pt modelId="{993EC5C7-5C44-464F-9E59-47ACC4A32DA8}" type="pres">
      <dgm:prSet presAssocID="{DB538A89-192C-4005-974F-82895A2F5A3B}" presName="node" presStyleLbl="node1" presStyleIdx="4" presStyleCnt="6">
        <dgm:presLayoutVars>
          <dgm:bulletEnabled val="1"/>
        </dgm:presLayoutVars>
      </dgm:prSet>
      <dgm:spPr/>
      <dgm:t>
        <a:bodyPr/>
        <a:lstStyle/>
        <a:p>
          <a:endParaRPr lang="en-US"/>
        </a:p>
      </dgm:t>
    </dgm:pt>
    <dgm:pt modelId="{2D45C0C2-C9FE-4379-9327-ACA946678A13}" type="pres">
      <dgm:prSet presAssocID="{DB538A89-192C-4005-974F-82895A2F5A3B}" presName="dummy" presStyleCnt="0"/>
      <dgm:spPr/>
    </dgm:pt>
    <dgm:pt modelId="{84A5678A-BC6C-40AB-AACB-858420213481}" type="pres">
      <dgm:prSet presAssocID="{66DA441F-696E-4AA4-85B4-8009F5F1232D}" presName="sibTrans" presStyleLbl="sibTrans2D1" presStyleIdx="4" presStyleCnt="6"/>
      <dgm:spPr/>
      <dgm:t>
        <a:bodyPr/>
        <a:lstStyle/>
        <a:p>
          <a:endParaRPr lang="en-US"/>
        </a:p>
      </dgm:t>
    </dgm:pt>
    <dgm:pt modelId="{8D014E59-FD81-43AA-98D1-398AAC5FC4D1}" type="pres">
      <dgm:prSet presAssocID="{AC93ED3B-D3FC-4585-B63C-AB9E816EEED5}" presName="node" presStyleLbl="node1" presStyleIdx="5" presStyleCnt="6">
        <dgm:presLayoutVars>
          <dgm:bulletEnabled val="1"/>
        </dgm:presLayoutVars>
      </dgm:prSet>
      <dgm:spPr/>
      <dgm:t>
        <a:bodyPr/>
        <a:lstStyle/>
        <a:p>
          <a:endParaRPr lang="en-US"/>
        </a:p>
      </dgm:t>
    </dgm:pt>
    <dgm:pt modelId="{54CF5334-9532-4CF2-8E18-74B05CFD0DC9}" type="pres">
      <dgm:prSet presAssocID="{AC93ED3B-D3FC-4585-B63C-AB9E816EEED5}" presName="dummy" presStyleCnt="0"/>
      <dgm:spPr/>
    </dgm:pt>
    <dgm:pt modelId="{BC11DAED-DE09-464C-8D54-CA781183BD93}" type="pres">
      <dgm:prSet presAssocID="{FFCA3C8E-0949-4AFE-8769-5FB35E791E26}" presName="sibTrans" presStyleLbl="sibTrans2D1" presStyleIdx="5" presStyleCnt="6"/>
      <dgm:spPr/>
      <dgm:t>
        <a:bodyPr/>
        <a:lstStyle/>
        <a:p>
          <a:endParaRPr lang="en-US"/>
        </a:p>
      </dgm:t>
    </dgm:pt>
  </dgm:ptLst>
  <dgm:cxnLst>
    <dgm:cxn modelId="{14385035-2AF0-4D6B-922F-6E3408B6039F}" srcId="{89F4BFA8-2FB5-4005-9AA7-097FCA9A2970}" destId="{36422DE2-5178-4447-80B5-B6708B3BB6DE}" srcOrd="0" destOrd="0" parTransId="{FEBAAAF0-9C3C-419D-9F8A-C2E102C14A56}" sibTransId="{8811BF23-968D-448C-A8E5-DF2CBE1D3B36}"/>
    <dgm:cxn modelId="{42338477-ACBE-4CAD-8B38-261B37E4EAD9}" type="presOf" srcId="{05E32772-473F-480B-A9B4-ADC9425F6652}" destId="{3F7D64BA-A65F-429B-BA28-B3F9E7073632}" srcOrd="0" destOrd="0" presId="urn:microsoft.com/office/officeart/2005/8/layout/radial6"/>
    <dgm:cxn modelId="{06173544-CBAA-4A32-B84B-343087D07B24}" type="presOf" srcId="{1FF2E13A-3148-4B4C-ACE9-BF54664E1935}" destId="{1FBECC31-E4E1-46DA-815F-A80CCACDC5C3}" srcOrd="0" destOrd="0" presId="urn:microsoft.com/office/officeart/2005/8/layout/radial6"/>
    <dgm:cxn modelId="{DA569B81-65B0-4982-ADCE-2B57AB68AFBC}" srcId="{89F4BFA8-2FB5-4005-9AA7-097FCA9A2970}" destId="{CEC5F1A8-BF00-466D-AF7C-7D569FF4932F}" srcOrd="3" destOrd="0" parTransId="{C2AEE0BB-DAEE-409E-BA73-4C52A5166241}" sibTransId="{1FF2E13A-3148-4B4C-ACE9-BF54664E1935}"/>
    <dgm:cxn modelId="{70B26764-A408-4E42-857C-820077E8E5F0}" type="presOf" srcId="{66DA441F-696E-4AA4-85B4-8009F5F1232D}" destId="{84A5678A-BC6C-40AB-AACB-858420213481}" srcOrd="0" destOrd="0" presId="urn:microsoft.com/office/officeart/2005/8/layout/radial6"/>
    <dgm:cxn modelId="{02ACB7DE-6D0A-4950-957A-E5DE2CA226F6}" type="presOf" srcId="{86F6FE20-1BF1-4CD8-B763-174F272FB323}" destId="{A72305E2-6425-476F-B351-E8FB2213FEF6}" srcOrd="0" destOrd="0" presId="urn:microsoft.com/office/officeart/2005/8/layout/radial6"/>
    <dgm:cxn modelId="{C12D0C1A-409E-4A78-9946-848AE08C3EEC}" type="presOf" srcId="{CEC5F1A8-BF00-466D-AF7C-7D569FF4932F}" destId="{1248943C-6691-49E8-9BEE-C7F7C40A39E4}" srcOrd="0" destOrd="0" presId="urn:microsoft.com/office/officeart/2005/8/layout/radial6"/>
    <dgm:cxn modelId="{DB3C5B4C-0E0F-4C2E-B47D-141DB7FE2003}" type="presOf" srcId="{89F4BFA8-2FB5-4005-9AA7-097FCA9A2970}" destId="{339E850C-791C-4567-AB86-80F4DF202BA9}" srcOrd="0" destOrd="0" presId="urn:microsoft.com/office/officeart/2005/8/layout/radial6"/>
    <dgm:cxn modelId="{3C002287-1280-4CA8-BB40-FD0E2FFD3173}" type="presOf" srcId="{AC93ED3B-D3FC-4585-B63C-AB9E816EEED5}" destId="{8D014E59-FD81-43AA-98D1-398AAC5FC4D1}" srcOrd="0" destOrd="0" presId="urn:microsoft.com/office/officeart/2005/8/layout/radial6"/>
    <dgm:cxn modelId="{CD5BFD7A-2A23-4930-8A80-6A96A3316776}" type="presOf" srcId="{904D1344-BA78-4D17-A819-9B0639D6D8B5}" destId="{3F046382-1B84-48EC-AB60-A1127A371C07}" srcOrd="0" destOrd="0" presId="urn:microsoft.com/office/officeart/2005/8/layout/radial6"/>
    <dgm:cxn modelId="{E0A69546-D6B8-4B15-B38C-03215C2DE736}" type="presOf" srcId="{36422DE2-5178-4447-80B5-B6708B3BB6DE}" destId="{7A6CDFCE-286C-4EB7-843B-16D4E5692F25}" srcOrd="0" destOrd="0" presId="urn:microsoft.com/office/officeart/2005/8/layout/radial6"/>
    <dgm:cxn modelId="{B6B9BEAB-908E-4415-B8BC-3CF1EC3CF011}" type="presOf" srcId="{FFCA3C8E-0949-4AFE-8769-5FB35E791E26}" destId="{BC11DAED-DE09-464C-8D54-CA781183BD93}" srcOrd="0" destOrd="0" presId="urn:microsoft.com/office/officeart/2005/8/layout/radial6"/>
    <dgm:cxn modelId="{E8A5DD44-F465-4226-B4AE-B7AD6ECBA4A9}" type="presOf" srcId="{EBB64600-68C9-4BDC-9B22-859545996EB0}" destId="{552AD932-9FF3-400E-A2A4-750D4475A1FA}" srcOrd="0" destOrd="0" presId="urn:microsoft.com/office/officeart/2005/8/layout/radial6"/>
    <dgm:cxn modelId="{6C8EA080-435A-4354-8AC4-984E06E80B07}" srcId="{89F4BFA8-2FB5-4005-9AA7-097FCA9A2970}" destId="{DB538A89-192C-4005-974F-82895A2F5A3B}" srcOrd="4" destOrd="0" parTransId="{5E98A444-9702-4BBB-B168-6283C23A527B}" sibTransId="{66DA441F-696E-4AA4-85B4-8009F5F1232D}"/>
    <dgm:cxn modelId="{40665F17-073A-42D4-9900-151085CDEDB1}" srcId="{89F4BFA8-2FB5-4005-9AA7-097FCA9A2970}" destId="{AC93ED3B-D3FC-4585-B63C-AB9E816EEED5}" srcOrd="5" destOrd="0" parTransId="{94744436-DD08-43A8-87D2-CC5C5E7263AC}" sibTransId="{FFCA3C8E-0949-4AFE-8769-5FB35E791E26}"/>
    <dgm:cxn modelId="{C0EB6D1C-362A-40B1-B611-C88D0876580B}" srcId="{904D1344-BA78-4D17-A819-9B0639D6D8B5}" destId="{89F4BFA8-2FB5-4005-9AA7-097FCA9A2970}" srcOrd="0" destOrd="0" parTransId="{7DC9AD08-F3E0-4709-BAEF-50B8FC6E28DC}" sibTransId="{E3F74FDF-05A2-4A13-978E-357564E58EFC}"/>
    <dgm:cxn modelId="{7FC11F7A-34E1-4039-9BD4-D4ED607C9C0A}" type="presOf" srcId="{DB538A89-192C-4005-974F-82895A2F5A3B}" destId="{993EC5C7-5C44-464F-9E59-47ACC4A32DA8}" srcOrd="0" destOrd="0" presId="urn:microsoft.com/office/officeart/2005/8/layout/radial6"/>
    <dgm:cxn modelId="{3BE59797-C712-4EC1-A85D-D8BD0C43D024}" type="presOf" srcId="{8811BF23-968D-448C-A8E5-DF2CBE1D3B36}" destId="{10F85394-78CE-435B-BD8F-F5D6D4987D25}" srcOrd="0" destOrd="0" presId="urn:microsoft.com/office/officeart/2005/8/layout/radial6"/>
    <dgm:cxn modelId="{84274C65-51DF-4612-83E5-09AFC5FB441A}" type="presOf" srcId="{09FB7A08-D4B9-4B5E-8992-41B3A1B00284}" destId="{6AA91A4C-75F7-40F1-83A1-89F03830B0DA}" srcOrd="0" destOrd="0" presId="urn:microsoft.com/office/officeart/2005/8/layout/radial6"/>
    <dgm:cxn modelId="{DA94299B-EFB4-436E-94C0-3795CD3E1FAA}" srcId="{89F4BFA8-2FB5-4005-9AA7-097FCA9A2970}" destId="{86F6FE20-1BF1-4CD8-B763-174F272FB323}" srcOrd="2" destOrd="0" parTransId="{042066FE-3060-4D32-B9DB-3F3F02535B19}" sibTransId="{09FB7A08-D4B9-4B5E-8992-41B3A1B00284}"/>
    <dgm:cxn modelId="{C7F3FA2C-7C75-41F5-A7F5-92A987DDAA85}" srcId="{89F4BFA8-2FB5-4005-9AA7-097FCA9A2970}" destId="{EBB64600-68C9-4BDC-9B22-859545996EB0}" srcOrd="1" destOrd="0" parTransId="{F9D83354-1493-4E2D-B0F3-AFFE05E7649A}" sibTransId="{05E32772-473F-480B-A9B4-ADC9425F6652}"/>
    <dgm:cxn modelId="{0E29FCE7-BF91-412D-9F0F-098A67EB52EA}" type="presParOf" srcId="{3F046382-1B84-48EC-AB60-A1127A371C07}" destId="{339E850C-791C-4567-AB86-80F4DF202BA9}" srcOrd="0" destOrd="0" presId="urn:microsoft.com/office/officeart/2005/8/layout/radial6"/>
    <dgm:cxn modelId="{E63F018B-0E40-4F46-8846-0965A8C5F5DC}" type="presParOf" srcId="{3F046382-1B84-48EC-AB60-A1127A371C07}" destId="{7A6CDFCE-286C-4EB7-843B-16D4E5692F25}" srcOrd="1" destOrd="0" presId="urn:microsoft.com/office/officeart/2005/8/layout/radial6"/>
    <dgm:cxn modelId="{E005B990-9CBA-42C2-978B-861D74A4D604}" type="presParOf" srcId="{3F046382-1B84-48EC-AB60-A1127A371C07}" destId="{3B63BD4C-7CDF-4AF6-ADF9-E2D4D0E87ACA}" srcOrd="2" destOrd="0" presId="urn:microsoft.com/office/officeart/2005/8/layout/radial6"/>
    <dgm:cxn modelId="{EBF6DB2A-A9DB-41B6-B1AE-B9683BFD29EA}" type="presParOf" srcId="{3F046382-1B84-48EC-AB60-A1127A371C07}" destId="{10F85394-78CE-435B-BD8F-F5D6D4987D25}" srcOrd="3" destOrd="0" presId="urn:microsoft.com/office/officeart/2005/8/layout/radial6"/>
    <dgm:cxn modelId="{2BC817B8-6D38-40A6-8326-30B0C99B7860}" type="presParOf" srcId="{3F046382-1B84-48EC-AB60-A1127A371C07}" destId="{552AD932-9FF3-400E-A2A4-750D4475A1FA}" srcOrd="4" destOrd="0" presId="urn:microsoft.com/office/officeart/2005/8/layout/radial6"/>
    <dgm:cxn modelId="{CCD678C2-DBA0-49B3-9E86-8D0C98B9252A}" type="presParOf" srcId="{3F046382-1B84-48EC-AB60-A1127A371C07}" destId="{5F1A4F97-3202-41B0-8393-C8811568BC31}" srcOrd="5" destOrd="0" presId="urn:microsoft.com/office/officeart/2005/8/layout/radial6"/>
    <dgm:cxn modelId="{201D2FB8-2014-403F-8076-DC76B54BBB48}" type="presParOf" srcId="{3F046382-1B84-48EC-AB60-A1127A371C07}" destId="{3F7D64BA-A65F-429B-BA28-B3F9E7073632}" srcOrd="6" destOrd="0" presId="urn:microsoft.com/office/officeart/2005/8/layout/radial6"/>
    <dgm:cxn modelId="{3713DB0E-D222-4ACB-8C20-5ABCF9563301}" type="presParOf" srcId="{3F046382-1B84-48EC-AB60-A1127A371C07}" destId="{A72305E2-6425-476F-B351-E8FB2213FEF6}" srcOrd="7" destOrd="0" presId="urn:microsoft.com/office/officeart/2005/8/layout/radial6"/>
    <dgm:cxn modelId="{6D40BB85-CE77-4145-861F-72E022A1FB32}" type="presParOf" srcId="{3F046382-1B84-48EC-AB60-A1127A371C07}" destId="{5CD36CC0-5DA6-4432-8B15-B2055E570A56}" srcOrd="8" destOrd="0" presId="urn:microsoft.com/office/officeart/2005/8/layout/radial6"/>
    <dgm:cxn modelId="{68890579-6936-4B09-B39C-6C75D4FBAFF1}" type="presParOf" srcId="{3F046382-1B84-48EC-AB60-A1127A371C07}" destId="{6AA91A4C-75F7-40F1-83A1-89F03830B0DA}" srcOrd="9" destOrd="0" presId="urn:microsoft.com/office/officeart/2005/8/layout/radial6"/>
    <dgm:cxn modelId="{2FD1B23B-6CFB-4347-B45D-7C68EBB0A57C}" type="presParOf" srcId="{3F046382-1B84-48EC-AB60-A1127A371C07}" destId="{1248943C-6691-49E8-9BEE-C7F7C40A39E4}" srcOrd="10" destOrd="0" presId="urn:microsoft.com/office/officeart/2005/8/layout/radial6"/>
    <dgm:cxn modelId="{F2E6715A-E7E0-4308-B3E3-FC4E1906D4C7}" type="presParOf" srcId="{3F046382-1B84-48EC-AB60-A1127A371C07}" destId="{07598D3D-5C6F-42B4-8B8D-F2F52CDF2FF7}" srcOrd="11" destOrd="0" presId="urn:microsoft.com/office/officeart/2005/8/layout/radial6"/>
    <dgm:cxn modelId="{EABBC2C3-98D7-48D8-AE20-0586FF43A6B9}" type="presParOf" srcId="{3F046382-1B84-48EC-AB60-A1127A371C07}" destId="{1FBECC31-E4E1-46DA-815F-A80CCACDC5C3}" srcOrd="12" destOrd="0" presId="urn:microsoft.com/office/officeart/2005/8/layout/radial6"/>
    <dgm:cxn modelId="{1C9221F5-C2EC-4F2F-8131-A87D995F4F87}" type="presParOf" srcId="{3F046382-1B84-48EC-AB60-A1127A371C07}" destId="{993EC5C7-5C44-464F-9E59-47ACC4A32DA8}" srcOrd="13" destOrd="0" presId="urn:microsoft.com/office/officeart/2005/8/layout/radial6"/>
    <dgm:cxn modelId="{A05B3648-83CA-474B-BBBD-CDC80C74FF40}" type="presParOf" srcId="{3F046382-1B84-48EC-AB60-A1127A371C07}" destId="{2D45C0C2-C9FE-4379-9327-ACA946678A13}" srcOrd="14" destOrd="0" presId="urn:microsoft.com/office/officeart/2005/8/layout/radial6"/>
    <dgm:cxn modelId="{2ACB8C4F-7D01-4904-BE93-869F709C24CE}" type="presParOf" srcId="{3F046382-1B84-48EC-AB60-A1127A371C07}" destId="{84A5678A-BC6C-40AB-AACB-858420213481}" srcOrd="15" destOrd="0" presId="urn:microsoft.com/office/officeart/2005/8/layout/radial6"/>
    <dgm:cxn modelId="{C01FA518-DC19-42C5-A177-C2002292B450}" type="presParOf" srcId="{3F046382-1B84-48EC-AB60-A1127A371C07}" destId="{8D014E59-FD81-43AA-98D1-398AAC5FC4D1}" srcOrd="16" destOrd="0" presId="urn:microsoft.com/office/officeart/2005/8/layout/radial6"/>
    <dgm:cxn modelId="{F82B22AC-BB72-40D4-8F80-0F8D63F5BF7F}" type="presParOf" srcId="{3F046382-1B84-48EC-AB60-A1127A371C07}" destId="{54CF5334-9532-4CF2-8E18-74B05CFD0DC9}" srcOrd="17" destOrd="0" presId="urn:microsoft.com/office/officeart/2005/8/layout/radial6"/>
    <dgm:cxn modelId="{D50353B9-5839-4352-ABFE-A9628335EC4B}" type="presParOf" srcId="{3F046382-1B84-48EC-AB60-A1127A371C07}" destId="{BC11DAED-DE09-464C-8D54-CA781183BD93}" srcOrd="18"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38D266-995B-4BEE-A115-C75A0983E82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nl-BE"/>
        </a:p>
      </dgm:t>
    </dgm:pt>
    <dgm:pt modelId="{BA4FA0B7-FB45-4353-85AA-5AFCC3745EF8}">
      <dgm:prSet phldrT="[Text]"/>
      <dgm:spPr/>
      <dgm:t>
        <a:bodyPr/>
        <a:lstStyle/>
        <a:p>
          <a:r>
            <a:rPr lang="nl-BE" dirty="0" err="1"/>
            <a:t>Frameworks</a:t>
          </a:r>
          <a:endParaRPr lang="nl-BE" dirty="0"/>
        </a:p>
      </dgm:t>
    </dgm:pt>
    <dgm:pt modelId="{7B508CA8-AB4C-458F-B442-527AEC2CDA51}" type="parTrans" cxnId="{57DA29D1-8A85-4964-BD31-0EF6E6DDE4CA}">
      <dgm:prSet/>
      <dgm:spPr/>
      <dgm:t>
        <a:bodyPr/>
        <a:lstStyle/>
        <a:p>
          <a:endParaRPr lang="nl-BE"/>
        </a:p>
      </dgm:t>
    </dgm:pt>
    <dgm:pt modelId="{9471DA60-09BC-43AD-B0E8-2FDA87F6EFE8}" type="sibTrans" cxnId="{57DA29D1-8A85-4964-BD31-0EF6E6DDE4CA}">
      <dgm:prSet custT="1"/>
      <dgm:spPr/>
      <dgm:t>
        <a:bodyPr/>
        <a:lstStyle/>
        <a:p>
          <a:r>
            <a:rPr lang="nl-BE" sz="2000" dirty="0"/>
            <a:t>Technologies</a:t>
          </a:r>
          <a:endParaRPr lang="nl-BE" sz="2400" dirty="0"/>
        </a:p>
      </dgm:t>
    </dgm:pt>
    <dgm:pt modelId="{4C05E21F-3327-4E0B-B380-0A33FF00E467}">
      <dgm:prSet phldrT="[Text]"/>
      <dgm:spPr/>
      <dgm:t>
        <a:bodyPr/>
        <a:lstStyle/>
        <a:p>
          <a:r>
            <a:rPr lang="nl-BE" dirty="0"/>
            <a:t>Test Automation</a:t>
          </a:r>
        </a:p>
      </dgm:t>
    </dgm:pt>
    <dgm:pt modelId="{2CB5C913-6458-4D77-841A-019FAF568FD3}" type="parTrans" cxnId="{8B025A92-C83B-4D9F-B5B9-A933B60B4518}">
      <dgm:prSet/>
      <dgm:spPr/>
      <dgm:t>
        <a:bodyPr/>
        <a:lstStyle/>
        <a:p>
          <a:endParaRPr lang="nl-BE"/>
        </a:p>
      </dgm:t>
    </dgm:pt>
    <dgm:pt modelId="{5F3F6A15-28C2-429E-BBB7-C0C288643A94}" type="sibTrans" cxnId="{8B025A92-C83B-4D9F-B5B9-A933B60B4518}">
      <dgm:prSet/>
      <dgm:spPr/>
      <dgm:t>
        <a:bodyPr/>
        <a:lstStyle/>
        <a:p>
          <a:endParaRPr lang="nl-BE"/>
        </a:p>
      </dgm:t>
    </dgm:pt>
    <dgm:pt modelId="{466ED811-E7B4-495C-A3FD-701B173BF90E}">
      <dgm:prSet phldrT="[Text]"/>
      <dgm:spPr/>
      <dgm:t>
        <a:bodyPr/>
        <a:lstStyle/>
        <a:p>
          <a:r>
            <a:rPr lang="nl-BE" dirty="0"/>
            <a:t>Starters</a:t>
          </a:r>
        </a:p>
      </dgm:t>
    </dgm:pt>
    <dgm:pt modelId="{CFDCE2AA-0E39-428E-9840-F0E02F74EA09}" type="parTrans" cxnId="{5481C5CA-8D2A-427E-AAAD-741BF177A6AB}">
      <dgm:prSet/>
      <dgm:spPr/>
      <dgm:t>
        <a:bodyPr/>
        <a:lstStyle/>
        <a:p>
          <a:endParaRPr lang="nl-BE"/>
        </a:p>
      </dgm:t>
    </dgm:pt>
    <dgm:pt modelId="{B8B64996-5676-4DC2-A6B5-A933C1B23768}" type="sibTrans" cxnId="{5481C5CA-8D2A-427E-AAAD-741BF177A6AB}">
      <dgm:prSet custT="1"/>
      <dgm:spPr/>
      <dgm:t>
        <a:bodyPr/>
        <a:lstStyle/>
        <a:p>
          <a:r>
            <a:rPr lang="nl-BE" sz="2300" dirty="0" err="1"/>
            <a:t>Interns</a:t>
          </a:r>
          <a:endParaRPr lang="nl-BE" sz="2300" dirty="0"/>
        </a:p>
      </dgm:t>
    </dgm:pt>
    <dgm:pt modelId="{E0A5AF0F-E132-459E-B843-59E75E5D55FC}">
      <dgm:prSet phldrT="[Text]"/>
      <dgm:spPr/>
      <dgm:t>
        <a:bodyPr/>
        <a:lstStyle/>
        <a:p>
          <a:r>
            <a:rPr lang="nl-BE" dirty="0"/>
            <a:t>Coaching</a:t>
          </a:r>
        </a:p>
      </dgm:t>
    </dgm:pt>
    <dgm:pt modelId="{EAD6998E-604C-4F67-8687-A27122DEA5AF}" type="parTrans" cxnId="{D679A205-B9A3-4388-967A-8E2073277099}">
      <dgm:prSet/>
      <dgm:spPr/>
      <dgm:t>
        <a:bodyPr/>
        <a:lstStyle/>
        <a:p>
          <a:endParaRPr lang="nl-BE"/>
        </a:p>
      </dgm:t>
    </dgm:pt>
    <dgm:pt modelId="{895027D5-2E07-438B-8AE4-BD43E215E292}" type="sibTrans" cxnId="{D679A205-B9A3-4388-967A-8E2073277099}">
      <dgm:prSet/>
      <dgm:spPr/>
      <dgm:t>
        <a:bodyPr/>
        <a:lstStyle/>
        <a:p>
          <a:endParaRPr lang="nl-BE"/>
        </a:p>
      </dgm:t>
    </dgm:pt>
    <dgm:pt modelId="{4BB9B616-3ED1-4684-997E-39B0F21151A9}">
      <dgm:prSet phldrT="[Text]"/>
      <dgm:spPr/>
      <dgm:t>
        <a:bodyPr/>
        <a:lstStyle/>
        <a:p>
          <a:r>
            <a:rPr lang="nl-BE" dirty="0"/>
            <a:t>Workshops &amp; </a:t>
          </a:r>
          <a:br>
            <a:rPr lang="nl-BE" dirty="0"/>
          </a:br>
          <a:r>
            <a:rPr lang="nl-BE" dirty="0" err="1"/>
            <a:t>Tutoring</a:t>
          </a:r>
          <a:endParaRPr lang="nl-BE" dirty="0"/>
        </a:p>
      </dgm:t>
    </dgm:pt>
    <dgm:pt modelId="{D63B0283-96E0-486F-9828-E5103E2C794A}" type="parTrans" cxnId="{35E9E2EC-F0FC-4B35-9B76-82F0B0C08C2B}">
      <dgm:prSet/>
      <dgm:spPr/>
      <dgm:t>
        <a:bodyPr/>
        <a:lstStyle/>
        <a:p>
          <a:endParaRPr lang="nl-BE"/>
        </a:p>
      </dgm:t>
    </dgm:pt>
    <dgm:pt modelId="{DA29B92D-08FB-49BE-AFB1-8B09D028DF26}" type="sibTrans" cxnId="{35E9E2EC-F0FC-4B35-9B76-82F0B0C08C2B}">
      <dgm:prSet/>
      <dgm:spPr/>
      <dgm:t>
        <a:bodyPr/>
        <a:lstStyle/>
        <a:p>
          <a:r>
            <a:rPr lang="nl-BE" dirty="0" err="1"/>
            <a:t>Coordination</a:t>
          </a:r>
          <a:endParaRPr lang="nl-BE" dirty="0"/>
        </a:p>
      </dgm:t>
    </dgm:pt>
    <dgm:pt modelId="{DC0544EC-EA88-462F-AD93-C15079DFD9BF}">
      <dgm:prSet phldrT="[Text]"/>
      <dgm:spPr/>
      <dgm:t>
        <a:bodyPr/>
        <a:lstStyle/>
        <a:p>
          <a:endParaRPr lang="nl-BE" dirty="0"/>
        </a:p>
      </dgm:t>
    </dgm:pt>
    <dgm:pt modelId="{491E840E-422F-4C2D-90D7-9C1FDA6929A2}" type="parTrans" cxnId="{6A6E4436-44DB-489C-A884-63C3C6D7ADFC}">
      <dgm:prSet/>
      <dgm:spPr/>
      <dgm:t>
        <a:bodyPr/>
        <a:lstStyle/>
        <a:p>
          <a:endParaRPr lang="nl-BE"/>
        </a:p>
      </dgm:t>
    </dgm:pt>
    <dgm:pt modelId="{0AC3DE3C-87B9-48E6-80C6-D791D9211F44}" type="sibTrans" cxnId="{6A6E4436-44DB-489C-A884-63C3C6D7ADFC}">
      <dgm:prSet/>
      <dgm:spPr/>
      <dgm:t>
        <a:bodyPr/>
        <a:lstStyle/>
        <a:p>
          <a:endParaRPr lang="nl-BE"/>
        </a:p>
      </dgm:t>
    </dgm:pt>
    <dgm:pt modelId="{575E9CDD-A549-4E77-894C-653C8AFE2AB2}" type="pres">
      <dgm:prSet presAssocID="{9A38D266-995B-4BEE-A115-C75A0983E82F}" presName="Name0" presStyleCnt="0">
        <dgm:presLayoutVars>
          <dgm:chMax/>
          <dgm:chPref/>
          <dgm:dir/>
          <dgm:animLvl val="lvl"/>
        </dgm:presLayoutVars>
      </dgm:prSet>
      <dgm:spPr/>
      <dgm:t>
        <a:bodyPr/>
        <a:lstStyle/>
        <a:p>
          <a:endParaRPr lang="en-US"/>
        </a:p>
      </dgm:t>
    </dgm:pt>
    <dgm:pt modelId="{2950D38D-88CB-48D3-B3BD-76C34793BC7E}" type="pres">
      <dgm:prSet presAssocID="{BA4FA0B7-FB45-4353-85AA-5AFCC3745EF8}" presName="composite" presStyleCnt="0"/>
      <dgm:spPr/>
    </dgm:pt>
    <dgm:pt modelId="{49982FDB-CA7C-4AAC-9B28-776A78FE8038}" type="pres">
      <dgm:prSet presAssocID="{BA4FA0B7-FB45-4353-85AA-5AFCC3745EF8}" presName="Parent1" presStyleLbl="node1" presStyleIdx="0" presStyleCnt="6">
        <dgm:presLayoutVars>
          <dgm:chMax val="1"/>
          <dgm:chPref val="1"/>
          <dgm:bulletEnabled val="1"/>
        </dgm:presLayoutVars>
      </dgm:prSet>
      <dgm:spPr/>
      <dgm:t>
        <a:bodyPr/>
        <a:lstStyle/>
        <a:p>
          <a:endParaRPr lang="en-US"/>
        </a:p>
      </dgm:t>
    </dgm:pt>
    <dgm:pt modelId="{646AD560-F8D6-4104-81BB-9B8813647D88}" type="pres">
      <dgm:prSet presAssocID="{BA4FA0B7-FB45-4353-85AA-5AFCC3745EF8}" presName="Childtext1" presStyleLbl="revTx" presStyleIdx="0" presStyleCnt="3">
        <dgm:presLayoutVars>
          <dgm:chMax val="0"/>
          <dgm:chPref val="0"/>
          <dgm:bulletEnabled val="1"/>
        </dgm:presLayoutVars>
      </dgm:prSet>
      <dgm:spPr/>
      <dgm:t>
        <a:bodyPr/>
        <a:lstStyle/>
        <a:p>
          <a:endParaRPr lang="en-US"/>
        </a:p>
      </dgm:t>
    </dgm:pt>
    <dgm:pt modelId="{A4DFD71C-E157-459B-9D63-E24AC2F6131F}" type="pres">
      <dgm:prSet presAssocID="{BA4FA0B7-FB45-4353-85AA-5AFCC3745EF8}" presName="BalanceSpacing" presStyleCnt="0"/>
      <dgm:spPr/>
    </dgm:pt>
    <dgm:pt modelId="{25FD9D21-4A0C-4411-B385-65700F49B0BD}" type="pres">
      <dgm:prSet presAssocID="{BA4FA0B7-FB45-4353-85AA-5AFCC3745EF8}" presName="BalanceSpacing1" presStyleCnt="0"/>
      <dgm:spPr/>
    </dgm:pt>
    <dgm:pt modelId="{AC69E210-77F7-4D7D-9F70-5663FD0BE9D5}" type="pres">
      <dgm:prSet presAssocID="{9471DA60-09BC-43AD-B0E8-2FDA87F6EFE8}" presName="Accent1Text" presStyleLbl="node1" presStyleIdx="1" presStyleCnt="6"/>
      <dgm:spPr/>
      <dgm:t>
        <a:bodyPr/>
        <a:lstStyle/>
        <a:p>
          <a:endParaRPr lang="en-US"/>
        </a:p>
      </dgm:t>
    </dgm:pt>
    <dgm:pt modelId="{0244E7B1-92C9-4432-A10E-D1FEEBCF10B7}" type="pres">
      <dgm:prSet presAssocID="{9471DA60-09BC-43AD-B0E8-2FDA87F6EFE8}" presName="spaceBetweenRectangles" presStyleCnt="0"/>
      <dgm:spPr/>
    </dgm:pt>
    <dgm:pt modelId="{50EDDC2F-C62C-429B-96D2-F65D0BFAC28C}" type="pres">
      <dgm:prSet presAssocID="{466ED811-E7B4-495C-A3FD-701B173BF90E}" presName="composite" presStyleCnt="0"/>
      <dgm:spPr/>
    </dgm:pt>
    <dgm:pt modelId="{765DB4EF-4979-4CE1-809E-80552A351793}" type="pres">
      <dgm:prSet presAssocID="{466ED811-E7B4-495C-A3FD-701B173BF90E}" presName="Parent1" presStyleLbl="node1" presStyleIdx="2" presStyleCnt="6">
        <dgm:presLayoutVars>
          <dgm:chMax val="1"/>
          <dgm:chPref val="1"/>
          <dgm:bulletEnabled val="1"/>
        </dgm:presLayoutVars>
      </dgm:prSet>
      <dgm:spPr/>
      <dgm:t>
        <a:bodyPr/>
        <a:lstStyle/>
        <a:p>
          <a:endParaRPr lang="en-US"/>
        </a:p>
      </dgm:t>
    </dgm:pt>
    <dgm:pt modelId="{6D396927-0105-41FA-9D31-E5C679EAC0A9}" type="pres">
      <dgm:prSet presAssocID="{466ED811-E7B4-495C-A3FD-701B173BF90E}" presName="Childtext1" presStyleLbl="revTx" presStyleIdx="1" presStyleCnt="3">
        <dgm:presLayoutVars>
          <dgm:chMax val="0"/>
          <dgm:chPref val="0"/>
          <dgm:bulletEnabled val="1"/>
        </dgm:presLayoutVars>
      </dgm:prSet>
      <dgm:spPr/>
      <dgm:t>
        <a:bodyPr/>
        <a:lstStyle/>
        <a:p>
          <a:endParaRPr lang="en-US"/>
        </a:p>
      </dgm:t>
    </dgm:pt>
    <dgm:pt modelId="{C36DEAAD-CD10-40AF-815E-4C91B4969B27}" type="pres">
      <dgm:prSet presAssocID="{466ED811-E7B4-495C-A3FD-701B173BF90E}" presName="BalanceSpacing" presStyleCnt="0"/>
      <dgm:spPr/>
    </dgm:pt>
    <dgm:pt modelId="{431330CD-99EC-43AD-B6F4-FE3C29AEFC98}" type="pres">
      <dgm:prSet presAssocID="{466ED811-E7B4-495C-A3FD-701B173BF90E}" presName="BalanceSpacing1" presStyleCnt="0"/>
      <dgm:spPr/>
    </dgm:pt>
    <dgm:pt modelId="{0C2F4C04-21AB-43C6-A98C-A7656B8DFB19}" type="pres">
      <dgm:prSet presAssocID="{B8B64996-5676-4DC2-A6B5-A933C1B23768}" presName="Accent1Text" presStyleLbl="node1" presStyleIdx="3" presStyleCnt="6"/>
      <dgm:spPr/>
      <dgm:t>
        <a:bodyPr/>
        <a:lstStyle/>
        <a:p>
          <a:endParaRPr lang="en-US"/>
        </a:p>
      </dgm:t>
    </dgm:pt>
    <dgm:pt modelId="{F2B03C92-8836-4B3C-866B-D863CA58251C}" type="pres">
      <dgm:prSet presAssocID="{B8B64996-5676-4DC2-A6B5-A933C1B23768}" presName="spaceBetweenRectangles" presStyleCnt="0"/>
      <dgm:spPr/>
    </dgm:pt>
    <dgm:pt modelId="{62DE633F-3CA3-407A-ACD1-9D63FD824A4D}" type="pres">
      <dgm:prSet presAssocID="{4BB9B616-3ED1-4684-997E-39B0F21151A9}" presName="composite" presStyleCnt="0"/>
      <dgm:spPr/>
    </dgm:pt>
    <dgm:pt modelId="{9E51F2A2-2EBD-40FB-97F3-A74FC3A6085D}" type="pres">
      <dgm:prSet presAssocID="{4BB9B616-3ED1-4684-997E-39B0F21151A9}" presName="Parent1" presStyleLbl="node1" presStyleIdx="4" presStyleCnt="6">
        <dgm:presLayoutVars>
          <dgm:chMax val="1"/>
          <dgm:chPref val="1"/>
          <dgm:bulletEnabled val="1"/>
        </dgm:presLayoutVars>
      </dgm:prSet>
      <dgm:spPr/>
      <dgm:t>
        <a:bodyPr/>
        <a:lstStyle/>
        <a:p>
          <a:endParaRPr lang="en-US"/>
        </a:p>
      </dgm:t>
    </dgm:pt>
    <dgm:pt modelId="{BF0124C4-9366-476F-A226-E348D4569D52}" type="pres">
      <dgm:prSet presAssocID="{4BB9B616-3ED1-4684-997E-39B0F21151A9}" presName="Childtext1" presStyleLbl="revTx" presStyleIdx="2" presStyleCnt="3">
        <dgm:presLayoutVars>
          <dgm:chMax val="0"/>
          <dgm:chPref val="0"/>
          <dgm:bulletEnabled val="1"/>
        </dgm:presLayoutVars>
      </dgm:prSet>
      <dgm:spPr/>
      <dgm:t>
        <a:bodyPr/>
        <a:lstStyle/>
        <a:p>
          <a:endParaRPr lang="en-US"/>
        </a:p>
      </dgm:t>
    </dgm:pt>
    <dgm:pt modelId="{7254AF71-AEE7-4431-998F-3D903DEAAC98}" type="pres">
      <dgm:prSet presAssocID="{4BB9B616-3ED1-4684-997E-39B0F21151A9}" presName="BalanceSpacing" presStyleCnt="0"/>
      <dgm:spPr/>
    </dgm:pt>
    <dgm:pt modelId="{083488B1-8B99-4BF2-9703-80FA9D035D25}" type="pres">
      <dgm:prSet presAssocID="{4BB9B616-3ED1-4684-997E-39B0F21151A9}" presName="BalanceSpacing1" presStyleCnt="0"/>
      <dgm:spPr/>
    </dgm:pt>
    <dgm:pt modelId="{A397F86F-57DB-4D31-9366-748A4B1D7166}" type="pres">
      <dgm:prSet presAssocID="{DA29B92D-08FB-49BE-AFB1-8B09D028DF26}" presName="Accent1Text" presStyleLbl="node1" presStyleIdx="5" presStyleCnt="6"/>
      <dgm:spPr/>
      <dgm:t>
        <a:bodyPr/>
        <a:lstStyle/>
        <a:p>
          <a:endParaRPr lang="en-US"/>
        </a:p>
      </dgm:t>
    </dgm:pt>
  </dgm:ptLst>
  <dgm:cxnLst>
    <dgm:cxn modelId="{D679A205-B9A3-4388-967A-8E2073277099}" srcId="{466ED811-E7B4-495C-A3FD-701B173BF90E}" destId="{E0A5AF0F-E132-459E-B843-59E75E5D55FC}" srcOrd="0" destOrd="0" parTransId="{EAD6998E-604C-4F67-8687-A27122DEA5AF}" sibTransId="{895027D5-2E07-438B-8AE4-BD43E215E292}"/>
    <dgm:cxn modelId="{B22EA8C0-8286-46C5-90C1-4F941DF62F03}" type="presOf" srcId="{DC0544EC-EA88-462F-AD93-C15079DFD9BF}" destId="{BF0124C4-9366-476F-A226-E348D4569D52}" srcOrd="0" destOrd="0" presId="urn:microsoft.com/office/officeart/2008/layout/AlternatingHexagons"/>
    <dgm:cxn modelId="{5481C5CA-8D2A-427E-AAAD-741BF177A6AB}" srcId="{9A38D266-995B-4BEE-A115-C75A0983E82F}" destId="{466ED811-E7B4-495C-A3FD-701B173BF90E}" srcOrd="1" destOrd="0" parTransId="{CFDCE2AA-0E39-428E-9840-F0E02F74EA09}" sibTransId="{B8B64996-5676-4DC2-A6B5-A933C1B23768}"/>
    <dgm:cxn modelId="{5C821D2D-51B3-4D23-9276-9F41019BBEA3}" type="presOf" srcId="{E0A5AF0F-E132-459E-B843-59E75E5D55FC}" destId="{6D396927-0105-41FA-9D31-E5C679EAC0A9}" srcOrd="0" destOrd="0" presId="urn:microsoft.com/office/officeart/2008/layout/AlternatingHexagons"/>
    <dgm:cxn modelId="{35E9E2EC-F0FC-4B35-9B76-82F0B0C08C2B}" srcId="{9A38D266-995B-4BEE-A115-C75A0983E82F}" destId="{4BB9B616-3ED1-4684-997E-39B0F21151A9}" srcOrd="2" destOrd="0" parTransId="{D63B0283-96E0-486F-9828-E5103E2C794A}" sibTransId="{DA29B92D-08FB-49BE-AFB1-8B09D028DF26}"/>
    <dgm:cxn modelId="{9C74B9A6-EA4E-4BFE-AB11-9BF60F8D713C}" type="presOf" srcId="{466ED811-E7B4-495C-A3FD-701B173BF90E}" destId="{765DB4EF-4979-4CE1-809E-80552A351793}" srcOrd="0" destOrd="0" presId="urn:microsoft.com/office/officeart/2008/layout/AlternatingHexagons"/>
    <dgm:cxn modelId="{D0A7BF83-0DD3-4472-A28E-222C76847EE3}" type="presOf" srcId="{4C05E21F-3327-4E0B-B380-0A33FF00E467}" destId="{646AD560-F8D6-4104-81BB-9B8813647D88}" srcOrd="0" destOrd="0" presId="urn:microsoft.com/office/officeart/2008/layout/AlternatingHexagons"/>
    <dgm:cxn modelId="{863DA4D8-2570-490B-87DA-9FBA62AB957B}" type="presOf" srcId="{BA4FA0B7-FB45-4353-85AA-5AFCC3745EF8}" destId="{49982FDB-CA7C-4AAC-9B28-776A78FE8038}" srcOrd="0" destOrd="0" presId="urn:microsoft.com/office/officeart/2008/layout/AlternatingHexagons"/>
    <dgm:cxn modelId="{30E466EE-4FE1-487E-BA6B-E7EB19BC71C1}" type="presOf" srcId="{DA29B92D-08FB-49BE-AFB1-8B09D028DF26}" destId="{A397F86F-57DB-4D31-9366-748A4B1D7166}" srcOrd="0" destOrd="0" presId="urn:microsoft.com/office/officeart/2008/layout/AlternatingHexagons"/>
    <dgm:cxn modelId="{57DA29D1-8A85-4964-BD31-0EF6E6DDE4CA}" srcId="{9A38D266-995B-4BEE-A115-C75A0983E82F}" destId="{BA4FA0B7-FB45-4353-85AA-5AFCC3745EF8}" srcOrd="0" destOrd="0" parTransId="{7B508CA8-AB4C-458F-B442-527AEC2CDA51}" sibTransId="{9471DA60-09BC-43AD-B0E8-2FDA87F6EFE8}"/>
    <dgm:cxn modelId="{D3338F06-E805-4DCE-8B58-BF43DFB64744}" type="presOf" srcId="{4BB9B616-3ED1-4684-997E-39B0F21151A9}" destId="{9E51F2A2-2EBD-40FB-97F3-A74FC3A6085D}" srcOrd="0" destOrd="0" presId="urn:microsoft.com/office/officeart/2008/layout/AlternatingHexagons"/>
    <dgm:cxn modelId="{EADC621D-F14B-43EE-8FB8-6A2C09304D5C}" type="presOf" srcId="{B8B64996-5676-4DC2-A6B5-A933C1B23768}" destId="{0C2F4C04-21AB-43C6-A98C-A7656B8DFB19}" srcOrd="0" destOrd="0" presId="urn:microsoft.com/office/officeart/2008/layout/AlternatingHexagons"/>
    <dgm:cxn modelId="{6A6E4436-44DB-489C-A884-63C3C6D7ADFC}" srcId="{4BB9B616-3ED1-4684-997E-39B0F21151A9}" destId="{DC0544EC-EA88-462F-AD93-C15079DFD9BF}" srcOrd="0" destOrd="0" parTransId="{491E840E-422F-4C2D-90D7-9C1FDA6929A2}" sibTransId="{0AC3DE3C-87B9-48E6-80C6-D791D9211F44}"/>
    <dgm:cxn modelId="{8B025A92-C83B-4D9F-B5B9-A933B60B4518}" srcId="{BA4FA0B7-FB45-4353-85AA-5AFCC3745EF8}" destId="{4C05E21F-3327-4E0B-B380-0A33FF00E467}" srcOrd="0" destOrd="0" parTransId="{2CB5C913-6458-4D77-841A-019FAF568FD3}" sibTransId="{5F3F6A15-28C2-429E-BBB7-C0C288643A94}"/>
    <dgm:cxn modelId="{DEBB2843-73C4-4896-9D2C-206836BC3E6A}" type="presOf" srcId="{9A38D266-995B-4BEE-A115-C75A0983E82F}" destId="{575E9CDD-A549-4E77-894C-653C8AFE2AB2}" srcOrd="0" destOrd="0" presId="urn:microsoft.com/office/officeart/2008/layout/AlternatingHexagons"/>
    <dgm:cxn modelId="{E3B3E374-47CD-44D1-BB56-14DAAB1ECF26}" type="presOf" srcId="{9471DA60-09BC-43AD-B0E8-2FDA87F6EFE8}" destId="{AC69E210-77F7-4D7D-9F70-5663FD0BE9D5}" srcOrd="0" destOrd="0" presId="urn:microsoft.com/office/officeart/2008/layout/AlternatingHexagons"/>
    <dgm:cxn modelId="{02CE870B-4A43-4451-840E-4AF4779E91C1}" type="presParOf" srcId="{575E9CDD-A549-4E77-894C-653C8AFE2AB2}" destId="{2950D38D-88CB-48D3-B3BD-76C34793BC7E}" srcOrd="0" destOrd="0" presId="urn:microsoft.com/office/officeart/2008/layout/AlternatingHexagons"/>
    <dgm:cxn modelId="{90B8A03E-F153-45D9-8D9A-2976E71CE73F}" type="presParOf" srcId="{2950D38D-88CB-48D3-B3BD-76C34793BC7E}" destId="{49982FDB-CA7C-4AAC-9B28-776A78FE8038}" srcOrd="0" destOrd="0" presId="urn:microsoft.com/office/officeart/2008/layout/AlternatingHexagons"/>
    <dgm:cxn modelId="{2B4538A3-5DDD-4608-8226-546B72B71A72}" type="presParOf" srcId="{2950D38D-88CB-48D3-B3BD-76C34793BC7E}" destId="{646AD560-F8D6-4104-81BB-9B8813647D88}" srcOrd="1" destOrd="0" presId="urn:microsoft.com/office/officeart/2008/layout/AlternatingHexagons"/>
    <dgm:cxn modelId="{1334CEEB-AFE2-4B21-B173-4F3CAAA9EA67}" type="presParOf" srcId="{2950D38D-88CB-48D3-B3BD-76C34793BC7E}" destId="{A4DFD71C-E157-459B-9D63-E24AC2F6131F}" srcOrd="2" destOrd="0" presId="urn:microsoft.com/office/officeart/2008/layout/AlternatingHexagons"/>
    <dgm:cxn modelId="{E4A9A283-6FFC-43B4-BA84-2537FCD99630}" type="presParOf" srcId="{2950D38D-88CB-48D3-B3BD-76C34793BC7E}" destId="{25FD9D21-4A0C-4411-B385-65700F49B0BD}" srcOrd="3" destOrd="0" presId="urn:microsoft.com/office/officeart/2008/layout/AlternatingHexagons"/>
    <dgm:cxn modelId="{2AE01203-6E86-4622-A851-62843066669A}" type="presParOf" srcId="{2950D38D-88CB-48D3-B3BD-76C34793BC7E}" destId="{AC69E210-77F7-4D7D-9F70-5663FD0BE9D5}" srcOrd="4" destOrd="0" presId="urn:microsoft.com/office/officeart/2008/layout/AlternatingHexagons"/>
    <dgm:cxn modelId="{CD3E7A99-1FD8-4CB0-92F6-44D69244FA7F}" type="presParOf" srcId="{575E9CDD-A549-4E77-894C-653C8AFE2AB2}" destId="{0244E7B1-92C9-4432-A10E-D1FEEBCF10B7}" srcOrd="1" destOrd="0" presId="urn:microsoft.com/office/officeart/2008/layout/AlternatingHexagons"/>
    <dgm:cxn modelId="{DF69BC38-F513-490C-8D0D-CA9377E4AA4C}" type="presParOf" srcId="{575E9CDD-A549-4E77-894C-653C8AFE2AB2}" destId="{50EDDC2F-C62C-429B-96D2-F65D0BFAC28C}" srcOrd="2" destOrd="0" presId="urn:microsoft.com/office/officeart/2008/layout/AlternatingHexagons"/>
    <dgm:cxn modelId="{9AC14825-8711-412A-B5B0-833145A768CE}" type="presParOf" srcId="{50EDDC2F-C62C-429B-96D2-F65D0BFAC28C}" destId="{765DB4EF-4979-4CE1-809E-80552A351793}" srcOrd="0" destOrd="0" presId="urn:microsoft.com/office/officeart/2008/layout/AlternatingHexagons"/>
    <dgm:cxn modelId="{0FE782A5-8CCF-4B72-92EB-D6505564730B}" type="presParOf" srcId="{50EDDC2F-C62C-429B-96D2-F65D0BFAC28C}" destId="{6D396927-0105-41FA-9D31-E5C679EAC0A9}" srcOrd="1" destOrd="0" presId="urn:microsoft.com/office/officeart/2008/layout/AlternatingHexagons"/>
    <dgm:cxn modelId="{3AD33DEF-F4EF-44C4-A919-964332B65A78}" type="presParOf" srcId="{50EDDC2F-C62C-429B-96D2-F65D0BFAC28C}" destId="{C36DEAAD-CD10-40AF-815E-4C91B4969B27}" srcOrd="2" destOrd="0" presId="urn:microsoft.com/office/officeart/2008/layout/AlternatingHexagons"/>
    <dgm:cxn modelId="{F9775824-6C4E-4902-818B-DA327F1B7601}" type="presParOf" srcId="{50EDDC2F-C62C-429B-96D2-F65D0BFAC28C}" destId="{431330CD-99EC-43AD-B6F4-FE3C29AEFC98}" srcOrd="3" destOrd="0" presId="urn:microsoft.com/office/officeart/2008/layout/AlternatingHexagons"/>
    <dgm:cxn modelId="{5F0992A5-2E92-4698-8938-77EB8C41901C}" type="presParOf" srcId="{50EDDC2F-C62C-429B-96D2-F65D0BFAC28C}" destId="{0C2F4C04-21AB-43C6-A98C-A7656B8DFB19}" srcOrd="4" destOrd="0" presId="urn:microsoft.com/office/officeart/2008/layout/AlternatingHexagons"/>
    <dgm:cxn modelId="{63545959-2E3E-4374-B992-B294F9D58E1E}" type="presParOf" srcId="{575E9CDD-A549-4E77-894C-653C8AFE2AB2}" destId="{F2B03C92-8836-4B3C-866B-D863CA58251C}" srcOrd="3" destOrd="0" presId="urn:microsoft.com/office/officeart/2008/layout/AlternatingHexagons"/>
    <dgm:cxn modelId="{E8FA432C-CF55-4A16-9054-2C1D279A5D85}" type="presParOf" srcId="{575E9CDD-A549-4E77-894C-653C8AFE2AB2}" destId="{62DE633F-3CA3-407A-ACD1-9D63FD824A4D}" srcOrd="4" destOrd="0" presId="urn:microsoft.com/office/officeart/2008/layout/AlternatingHexagons"/>
    <dgm:cxn modelId="{B015951E-6D01-47B2-895C-21099A5C7584}" type="presParOf" srcId="{62DE633F-3CA3-407A-ACD1-9D63FD824A4D}" destId="{9E51F2A2-2EBD-40FB-97F3-A74FC3A6085D}" srcOrd="0" destOrd="0" presId="urn:microsoft.com/office/officeart/2008/layout/AlternatingHexagons"/>
    <dgm:cxn modelId="{23FFFB42-E282-4158-943E-962220414560}" type="presParOf" srcId="{62DE633F-3CA3-407A-ACD1-9D63FD824A4D}" destId="{BF0124C4-9366-476F-A226-E348D4569D52}" srcOrd="1" destOrd="0" presId="urn:microsoft.com/office/officeart/2008/layout/AlternatingHexagons"/>
    <dgm:cxn modelId="{FF684BAD-4254-4470-88D7-DA04F3736199}" type="presParOf" srcId="{62DE633F-3CA3-407A-ACD1-9D63FD824A4D}" destId="{7254AF71-AEE7-4431-998F-3D903DEAAC98}" srcOrd="2" destOrd="0" presId="urn:microsoft.com/office/officeart/2008/layout/AlternatingHexagons"/>
    <dgm:cxn modelId="{8940F91C-0EC2-4EC7-9A9E-431079601D46}" type="presParOf" srcId="{62DE633F-3CA3-407A-ACD1-9D63FD824A4D}" destId="{083488B1-8B99-4BF2-9703-80FA9D035D25}" srcOrd="3" destOrd="0" presId="urn:microsoft.com/office/officeart/2008/layout/AlternatingHexagons"/>
    <dgm:cxn modelId="{237E57C5-8AE9-4E85-85C5-7E7637669504}" type="presParOf" srcId="{62DE633F-3CA3-407A-ACD1-9D63FD824A4D}" destId="{A397F86F-57DB-4D31-9366-748A4B1D716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1DAED-DE09-464C-8D54-CA781183BD93}">
      <dsp:nvSpPr>
        <dsp:cNvPr id="0" name=""/>
        <dsp:cNvSpPr/>
      </dsp:nvSpPr>
      <dsp:spPr>
        <a:xfrm>
          <a:off x="2800264" y="873628"/>
          <a:ext cx="5959292" cy="5959292"/>
        </a:xfrm>
        <a:prstGeom prst="blockArc">
          <a:avLst>
            <a:gd name="adj1" fmla="val 12600000"/>
            <a:gd name="adj2" fmla="val 16200000"/>
            <a:gd name="adj3" fmla="val 4535"/>
          </a:avLst>
        </a:prstGeom>
        <a:solidFill>
          <a:schemeClr val="accent1">
            <a:tint val="60000"/>
            <a:hueOff val="0"/>
            <a:satOff val="0"/>
            <a:lumOff val="0"/>
            <a:alpha val="90000"/>
          </a:schemeClr>
        </a:solidFill>
        <a:ln>
          <a:noFill/>
        </a:ln>
        <a:effectLst/>
      </dsp:spPr>
      <dsp:style>
        <a:lnRef idx="0">
          <a:scrgbClr r="0" g="0" b="0"/>
        </a:lnRef>
        <a:fillRef idx="1">
          <a:scrgbClr r="0" g="0" b="0"/>
        </a:fillRef>
        <a:effectRef idx="0">
          <a:scrgbClr r="0" g="0" b="0"/>
        </a:effectRef>
        <a:fontRef idx="minor">
          <a:schemeClr val="lt1"/>
        </a:fontRef>
      </dsp:style>
    </dsp:sp>
    <dsp:sp modelId="{84A5678A-BC6C-40AB-AACB-858420213481}">
      <dsp:nvSpPr>
        <dsp:cNvPr id="0" name=""/>
        <dsp:cNvSpPr/>
      </dsp:nvSpPr>
      <dsp:spPr>
        <a:xfrm>
          <a:off x="2800264" y="873628"/>
          <a:ext cx="5959292" cy="5959292"/>
        </a:xfrm>
        <a:prstGeom prst="blockArc">
          <a:avLst>
            <a:gd name="adj1" fmla="val 9000000"/>
            <a:gd name="adj2" fmla="val 12600000"/>
            <a:gd name="adj3" fmla="val 4535"/>
          </a:avLst>
        </a:prstGeom>
        <a:solidFill>
          <a:schemeClr val="accent1">
            <a:tint val="60000"/>
            <a:hueOff val="0"/>
            <a:satOff val="0"/>
            <a:lumOff val="0"/>
            <a:alpha val="90000"/>
          </a:schemeClr>
        </a:solidFill>
        <a:ln>
          <a:noFill/>
        </a:ln>
        <a:effectLst/>
      </dsp:spPr>
      <dsp:style>
        <a:lnRef idx="0">
          <a:scrgbClr r="0" g="0" b="0"/>
        </a:lnRef>
        <a:fillRef idx="1">
          <a:scrgbClr r="0" g="0" b="0"/>
        </a:fillRef>
        <a:effectRef idx="0">
          <a:scrgbClr r="0" g="0" b="0"/>
        </a:effectRef>
        <a:fontRef idx="minor">
          <a:schemeClr val="lt1"/>
        </a:fontRef>
      </dsp:style>
    </dsp:sp>
    <dsp:sp modelId="{1FBECC31-E4E1-46DA-815F-A80CCACDC5C3}">
      <dsp:nvSpPr>
        <dsp:cNvPr id="0" name=""/>
        <dsp:cNvSpPr/>
      </dsp:nvSpPr>
      <dsp:spPr>
        <a:xfrm>
          <a:off x="2800264" y="873628"/>
          <a:ext cx="5959292" cy="5959292"/>
        </a:xfrm>
        <a:prstGeom prst="blockArc">
          <a:avLst>
            <a:gd name="adj1" fmla="val 5400000"/>
            <a:gd name="adj2" fmla="val 9000000"/>
            <a:gd name="adj3" fmla="val 4535"/>
          </a:avLst>
        </a:prstGeom>
        <a:solidFill>
          <a:schemeClr val="accent1">
            <a:tint val="60000"/>
            <a:hueOff val="0"/>
            <a:satOff val="0"/>
            <a:lumOff val="0"/>
            <a:alpha val="90000"/>
          </a:schemeClr>
        </a:solidFill>
        <a:ln>
          <a:noFill/>
        </a:ln>
        <a:effectLst/>
      </dsp:spPr>
      <dsp:style>
        <a:lnRef idx="0">
          <a:scrgbClr r="0" g="0" b="0"/>
        </a:lnRef>
        <a:fillRef idx="1">
          <a:scrgbClr r="0" g="0" b="0"/>
        </a:fillRef>
        <a:effectRef idx="0">
          <a:scrgbClr r="0" g="0" b="0"/>
        </a:effectRef>
        <a:fontRef idx="minor">
          <a:schemeClr val="lt1"/>
        </a:fontRef>
      </dsp:style>
    </dsp:sp>
    <dsp:sp modelId="{6AA91A4C-75F7-40F1-83A1-89F03830B0DA}">
      <dsp:nvSpPr>
        <dsp:cNvPr id="0" name=""/>
        <dsp:cNvSpPr/>
      </dsp:nvSpPr>
      <dsp:spPr>
        <a:xfrm>
          <a:off x="2800264" y="873628"/>
          <a:ext cx="5959292" cy="5959292"/>
        </a:xfrm>
        <a:prstGeom prst="blockArc">
          <a:avLst>
            <a:gd name="adj1" fmla="val 1800000"/>
            <a:gd name="adj2" fmla="val 5400000"/>
            <a:gd name="adj3" fmla="val 4535"/>
          </a:avLst>
        </a:prstGeom>
        <a:solidFill>
          <a:schemeClr val="accent1">
            <a:tint val="60000"/>
            <a:hueOff val="0"/>
            <a:satOff val="0"/>
            <a:lumOff val="0"/>
            <a:alpha val="90000"/>
          </a:schemeClr>
        </a:solidFill>
        <a:ln>
          <a:noFill/>
        </a:ln>
        <a:effectLst/>
      </dsp:spPr>
      <dsp:style>
        <a:lnRef idx="0">
          <a:scrgbClr r="0" g="0" b="0"/>
        </a:lnRef>
        <a:fillRef idx="1">
          <a:scrgbClr r="0" g="0" b="0"/>
        </a:fillRef>
        <a:effectRef idx="0">
          <a:scrgbClr r="0" g="0" b="0"/>
        </a:effectRef>
        <a:fontRef idx="minor">
          <a:schemeClr val="lt1"/>
        </a:fontRef>
      </dsp:style>
    </dsp:sp>
    <dsp:sp modelId="{3F7D64BA-A65F-429B-BA28-B3F9E7073632}">
      <dsp:nvSpPr>
        <dsp:cNvPr id="0" name=""/>
        <dsp:cNvSpPr/>
      </dsp:nvSpPr>
      <dsp:spPr>
        <a:xfrm>
          <a:off x="2800264" y="873628"/>
          <a:ext cx="5959292" cy="5959292"/>
        </a:xfrm>
        <a:prstGeom prst="blockArc">
          <a:avLst>
            <a:gd name="adj1" fmla="val 19800000"/>
            <a:gd name="adj2" fmla="val 1800000"/>
            <a:gd name="adj3" fmla="val 4535"/>
          </a:avLst>
        </a:prstGeom>
        <a:solidFill>
          <a:srgbClr val="99A3C6">
            <a:alpha val="90000"/>
          </a:srgbClr>
        </a:solidFill>
        <a:ln>
          <a:noFill/>
        </a:ln>
        <a:effectLst/>
      </dsp:spPr>
      <dsp:style>
        <a:lnRef idx="0">
          <a:scrgbClr r="0" g="0" b="0"/>
        </a:lnRef>
        <a:fillRef idx="1">
          <a:scrgbClr r="0" g="0" b="0"/>
        </a:fillRef>
        <a:effectRef idx="0">
          <a:scrgbClr r="0" g="0" b="0"/>
        </a:effectRef>
        <a:fontRef idx="minor">
          <a:schemeClr val="lt1"/>
        </a:fontRef>
      </dsp:style>
    </dsp:sp>
    <dsp:sp modelId="{10F85394-78CE-435B-BD8F-F5D6D4987D25}">
      <dsp:nvSpPr>
        <dsp:cNvPr id="0" name=""/>
        <dsp:cNvSpPr/>
      </dsp:nvSpPr>
      <dsp:spPr>
        <a:xfrm>
          <a:off x="2800264" y="873628"/>
          <a:ext cx="5959292" cy="5959292"/>
        </a:xfrm>
        <a:prstGeom prst="blockArc">
          <a:avLst>
            <a:gd name="adj1" fmla="val 16200000"/>
            <a:gd name="adj2" fmla="val 19800000"/>
            <a:gd name="adj3" fmla="val 4535"/>
          </a:avLst>
        </a:prstGeom>
        <a:solidFill>
          <a:schemeClr val="accent1">
            <a:tint val="60000"/>
            <a:hueOff val="0"/>
            <a:satOff val="0"/>
            <a:lumOff val="0"/>
            <a:alpha val="90000"/>
          </a:schemeClr>
        </a:solidFill>
        <a:ln>
          <a:noFill/>
        </a:ln>
        <a:effectLst/>
      </dsp:spPr>
      <dsp:style>
        <a:lnRef idx="0">
          <a:scrgbClr r="0" g="0" b="0"/>
        </a:lnRef>
        <a:fillRef idx="1">
          <a:scrgbClr r="0" g="0" b="0"/>
        </a:fillRef>
        <a:effectRef idx="0">
          <a:scrgbClr r="0" g="0" b="0"/>
        </a:effectRef>
        <a:fontRef idx="minor">
          <a:schemeClr val="lt1"/>
        </a:fontRef>
      </dsp:style>
    </dsp:sp>
    <dsp:sp modelId="{339E850C-791C-4567-AB86-80F4DF202BA9}">
      <dsp:nvSpPr>
        <dsp:cNvPr id="0" name=""/>
        <dsp:cNvSpPr/>
      </dsp:nvSpPr>
      <dsp:spPr>
        <a:xfrm>
          <a:off x="4439355" y="2512718"/>
          <a:ext cx="2681111" cy="2681111"/>
        </a:xfrm>
        <a:prstGeom prst="ellipse">
          <a:avLst/>
        </a:prstGeom>
        <a:solidFill>
          <a:srgbClr val="003883"/>
        </a:solidFill>
        <a:ln w="25400" cap="flat" cmpd="sng" algn="ctr">
          <a:solidFill>
            <a:srgbClr val="00388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latin typeface="Cambria Math" panose="02040503050406030204" pitchFamily="18" charset="0"/>
              <a:ea typeface="Cambria Math" panose="02040503050406030204" pitchFamily="18" charset="0"/>
              <a:cs typeface="Arial" panose="020B0604020202020204" pitchFamily="34" charset="0"/>
            </a:rPr>
            <a:t>Testing types</a:t>
          </a:r>
        </a:p>
      </dsp:txBody>
      <dsp:txXfrm>
        <a:off x="4831995" y="2905358"/>
        <a:ext cx="1895831" cy="1895831"/>
      </dsp:txXfrm>
    </dsp:sp>
    <dsp:sp modelId="{7A6CDFCE-286C-4EB7-843B-16D4E5692F25}">
      <dsp:nvSpPr>
        <dsp:cNvPr id="0" name=""/>
        <dsp:cNvSpPr/>
      </dsp:nvSpPr>
      <dsp:spPr>
        <a:xfrm>
          <a:off x="4841522" y="2803"/>
          <a:ext cx="1876777" cy="1876777"/>
        </a:xfrm>
        <a:prstGeom prst="ellipse">
          <a:avLst/>
        </a:prstGeom>
        <a:solidFill>
          <a:srgbClr val="EE7D11"/>
        </a:solidFill>
        <a:ln w="25400" cap="flat" cmpd="sng" algn="ctr">
          <a:solidFill>
            <a:srgbClr val="EE7D1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latin typeface="Arial" panose="020B0604020202020204" pitchFamily="34" charset="0"/>
              <a:ea typeface="Bellota" panose="02010503040000020004" pitchFamily="50" charset="0"/>
              <a:cs typeface="Arial" panose="020B0604020202020204" pitchFamily="34" charset="0"/>
            </a:rPr>
            <a:t>Performance</a:t>
          </a:r>
        </a:p>
      </dsp:txBody>
      <dsp:txXfrm>
        <a:off x="5116370" y="277651"/>
        <a:ext cx="1327081" cy="1327081"/>
      </dsp:txXfrm>
    </dsp:sp>
    <dsp:sp modelId="{552AD932-9FF3-400E-A2A4-750D4475A1FA}">
      <dsp:nvSpPr>
        <dsp:cNvPr id="0" name=""/>
        <dsp:cNvSpPr/>
      </dsp:nvSpPr>
      <dsp:spPr>
        <a:xfrm>
          <a:off x="7363459" y="1458844"/>
          <a:ext cx="1876777" cy="1876777"/>
        </a:xfrm>
        <a:prstGeom prst="ellipse">
          <a:avLst/>
        </a:prstGeom>
        <a:solidFill>
          <a:srgbClr val="EE7D11"/>
        </a:solidFill>
        <a:ln w="25400" cap="flat" cmpd="sng" algn="ctr">
          <a:solidFill>
            <a:srgbClr val="EE7D1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latin typeface="Arial" panose="020B0604020202020204" pitchFamily="34" charset="0"/>
              <a:ea typeface="Bellota" panose="02010503040000020004" pitchFamily="50" charset="0"/>
              <a:cs typeface="Arial" panose="020B0604020202020204" pitchFamily="34" charset="0"/>
            </a:rPr>
            <a:t>Compliance</a:t>
          </a:r>
        </a:p>
      </dsp:txBody>
      <dsp:txXfrm>
        <a:off x="7638307" y="1733692"/>
        <a:ext cx="1327081" cy="1327081"/>
      </dsp:txXfrm>
    </dsp:sp>
    <dsp:sp modelId="{A72305E2-6425-476F-B351-E8FB2213FEF6}">
      <dsp:nvSpPr>
        <dsp:cNvPr id="0" name=""/>
        <dsp:cNvSpPr/>
      </dsp:nvSpPr>
      <dsp:spPr>
        <a:xfrm>
          <a:off x="7363459" y="4370926"/>
          <a:ext cx="1876777" cy="1876777"/>
        </a:xfrm>
        <a:prstGeom prst="ellipse">
          <a:avLst/>
        </a:prstGeom>
        <a:solidFill>
          <a:srgbClr val="EE7D11"/>
        </a:solidFill>
        <a:ln w="25400" cap="flat" cmpd="sng" algn="ctr">
          <a:solidFill>
            <a:srgbClr val="EE7D1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latin typeface="Arial" panose="020B0604020202020204" pitchFamily="34" charset="0"/>
              <a:ea typeface="Bellota" panose="02010503040000020004" pitchFamily="50" charset="0"/>
              <a:cs typeface="Arial" panose="020B0604020202020204" pitchFamily="34" charset="0"/>
            </a:rPr>
            <a:t>Functionality</a:t>
          </a:r>
        </a:p>
      </dsp:txBody>
      <dsp:txXfrm>
        <a:off x="7638307" y="4645774"/>
        <a:ext cx="1327081" cy="1327081"/>
      </dsp:txXfrm>
    </dsp:sp>
    <dsp:sp modelId="{1248943C-6691-49E8-9BEE-C7F7C40A39E4}">
      <dsp:nvSpPr>
        <dsp:cNvPr id="0" name=""/>
        <dsp:cNvSpPr/>
      </dsp:nvSpPr>
      <dsp:spPr>
        <a:xfrm>
          <a:off x="4841522" y="5826967"/>
          <a:ext cx="1876777" cy="1876777"/>
        </a:xfrm>
        <a:prstGeom prst="ellipse">
          <a:avLst/>
        </a:prstGeom>
        <a:solidFill>
          <a:srgbClr val="EE7D11"/>
        </a:solidFill>
        <a:ln w="25400" cap="flat" cmpd="sng" algn="ctr">
          <a:solidFill>
            <a:srgbClr val="EE7D1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latin typeface="Arial" panose="020B0604020202020204" pitchFamily="34" charset="0"/>
              <a:ea typeface="Bellota" panose="02010503040000020004" pitchFamily="50" charset="0"/>
              <a:cs typeface="Arial" panose="020B0604020202020204" pitchFamily="34" charset="0"/>
            </a:rPr>
            <a:t>Stability</a:t>
          </a:r>
        </a:p>
      </dsp:txBody>
      <dsp:txXfrm>
        <a:off x="5116370" y="6101815"/>
        <a:ext cx="1327081" cy="1327081"/>
      </dsp:txXfrm>
    </dsp:sp>
    <dsp:sp modelId="{993EC5C7-5C44-464F-9E59-47ACC4A32DA8}">
      <dsp:nvSpPr>
        <dsp:cNvPr id="0" name=""/>
        <dsp:cNvSpPr/>
      </dsp:nvSpPr>
      <dsp:spPr>
        <a:xfrm>
          <a:off x="2319584" y="4370926"/>
          <a:ext cx="1876777" cy="1876777"/>
        </a:xfrm>
        <a:prstGeom prst="ellipse">
          <a:avLst/>
        </a:prstGeom>
        <a:solidFill>
          <a:srgbClr val="EE7D11"/>
        </a:solidFill>
        <a:ln w="25400" cap="flat" cmpd="sng" algn="ctr">
          <a:solidFill>
            <a:srgbClr val="EE7D1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latin typeface="Arial" panose="020B0604020202020204" pitchFamily="34" charset="0"/>
              <a:ea typeface="Bellota" panose="02010503040000020004" pitchFamily="50" charset="0"/>
              <a:cs typeface="Arial" panose="020B0604020202020204" pitchFamily="34" charset="0"/>
            </a:rPr>
            <a:t>Compatibility</a:t>
          </a:r>
        </a:p>
      </dsp:txBody>
      <dsp:txXfrm>
        <a:off x="2594432" y="4645774"/>
        <a:ext cx="1327081" cy="1327081"/>
      </dsp:txXfrm>
    </dsp:sp>
    <dsp:sp modelId="{8D014E59-FD81-43AA-98D1-398AAC5FC4D1}">
      <dsp:nvSpPr>
        <dsp:cNvPr id="0" name=""/>
        <dsp:cNvSpPr/>
      </dsp:nvSpPr>
      <dsp:spPr>
        <a:xfrm>
          <a:off x="2319584" y="1458844"/>
          <a:ext cx="1876777" cy="1876777"/>
        </a:xfrm>
        <a:prstGeom prst="ellipse">
          <a:avLst/>
        </a:prstGeom>
        <a:solidFill>
          <a:srgbClr val="EE7D11"/>
        </a:solidFill>
        <a:ln w="25400" cap="flat" cmpd="sng" algn="ctr">
          <a:solidFill>
            <a:srgbClr val="EE7D1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latin typeface="Arial" panose="020B0604020202020204" pitchFamily="34" charset="0"/>
              <a:ea typeface="Bellota" panose="02010503040000020004" pitchFamily="50" charset="0"/>
              <a:cs typeface="Arial" panose="020B0604020202020204" pitchFamily="34" charset="0"/>
            </a:rPr>
            <a:t>Security</a:t>
          </a:r>
        </a:p>
      </dsp:txBody>
      <dsp:txXfrm>
        <a:off x="2594432" y="1733692"/>
        <a:ext cx="1327081" cy="1327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82FDB-CA7C-4AAC-9B28-776A78FE8038}">
      <dsp:nvSpPr>
        <dsp:cNvPr id="0" name=""/>
        <dsp:cNvSpPr/>
      </dsp:nvSpPr>
      <dsp:spPr>
        <a:xfrm rot="5400000">
          <a:off x="4821674" y="188962"/>
          <a:ext cx="2871261" cy="2497997"/>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nl-BE" sz="2200" kern="1200" dirty="0" err="1"/>
            <a:t>Frameworks</a:t>
          </a:r>
          <a:endParaRPr lang="nl-BE" sz="2200" kern="1200" dirty="0"/>
        </a:p>
      </dsp:txBody>
      <dsp:txXfrm rot="-5400000">
        <a:off x="5397577" y="449768"/>
        <a:ext cx="1719455" cy="1976385"/>
      </dsp:txXfrm>
    </dsp:sp>
    <dsp:sp modelId="{646AD560-F8D6-4104-81BB-9B8813647D88}">
      <dsp:nvSpPr>
        <dsp:cNvPr id="0" name=""/>
        <dsp:cNvSpPr/>
      </dsp:nvSpPr>
      <dsp:spPr>
        <a:xfrm>
          <a:off x="7582105" y="576582"/>
          <a:ext cx="3204327" cy="1722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nl-BE" sz="2200" kern="1200" dirty="0"/>
            <a:t>Test Automation</a:t>
          </a:r>
        </a:p>
      </dsp:txBody>
      <dsp:txXfrm>
        <a:off x="7582105" y="576582"/>
        <a:ext cx="3204327" cy="1722756"/>
      </dsp:txXfrm>
    </dsp:sp>
    <dsp:sp modelId="{AC69E210-77F7-4D7D-9F70-5663FD0BE9D5}">
      <dsp:nvSpPr>
        <dsp:cNvPr id="0" name=""/>
        <dsp:cNvSpPr/>
      </dsp:nvSpPr>
      <dsp:spPr>
        <a:xfrm rot="5400000">
          <a:off x="2123837" y="188962"/>
          <a:ext cx="2871261" cy="2497997"/>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nl-BE" sz="2000" kern="1200" dirty="0"/>
            <a:t>Technologies</a:t>
          </a:r>
          <a:endParaRPr lang="nl-BE" sz="2400" kern="1200" dirty="0"/>
        </a:p>
      </dsp:txBody>
      <dsp:txXfrm rot="-5400000">
        <a:off x="2699740" y="449768"/>
        <a:ext cx="1719455" cy="1976385"/>
      </dsp:txXfrm>
    </dsp:sp>
    <dsp:sp modelId="{765DB4EF-4979-4CE1-809E-80552A351793}">
      <dsp:nvSpPr>
        <dsp:cNvPr id="0" name=""/>
        <dsp:cNvSpPr/>
      </dsp:nvSpPr>
      <dsp:spPr>
        <a:xfrm rot="5400000">
          <a:off x="3467587" y="2626088"/>
          <a:ext cx="2871261" cy="2497997"/>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nl-BE" sz="2200" kern="1200" dirty="0"/>
            <a:t>Starters</a:t>
          </a:r>
        </a:p>
      </dsp:txBody>
      <dsp:txXfrm rot="-5400000">
        <a:off x="4043490" y="2886894"/>
        <a:ext cx="1719455" cy="1976385"/>
      </dsp:txXfrm>
    </dsp:sp>
    <dsp:sp modelId="{6D396927-0105-41FA-9D31-E5C679EAC0A9}">
      <dsp:nvSpPr>
        <dsp:cNvPr id="0" name=""/>
        <dsp:cNvSpPr/>
      </dsp:nvSpPr>
      <dsp:spPr>
        <a:xfrm>
          <a:off x="449891" y="3013709"/>
          <a:ext cx="3100962" cy="1722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r" defTabSz="977900">
            <a:lnSpc>
              <a:spcPct val="90000"/>
            </a:lnSpc>
            <a:spcBef>
              <a:spcPct val="0"/>
            </a:spcBef>
            <a:spcAft>
              <a:spcPct val="35000"/>
            </a:spcAft>
          </a:pPr>
          <a:r>
            <a:rPr lang="nl-BE" sz="2200" kern="1200" dirty="0"/>
            <a:t>Coaching</a:t>
          </a:r>
        </a:p>
      </dsp:txBody>
      <dsp:txXfrm>
        <a:off x="449891" y="3013709"/>
        <a:ext cx="3100962" cy="1722756"/>
      </dsp:txXfrm>
    </dsp:sp>
    <dsp:sp modelId="{0C2F4C04-21AB-43C6-A98C-A7656B8DFB19}">
      <dsp:nvSpPr>
        <dsp:cNvPr id="0" name=""/>
        <dsp:cNvSpPr/>
      </dsp:nvSpPr>
      <dsp:spPr>
        <a:xfrm rot="5400000">
          <a:off x="6165424" y="2626088"/>
          <a:ext cx="2871261" cy="2497997"/>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nl-BE" sz="2300" kern="1200" dirty="0" err="1"/>
            <a:t>Interns</a:t>
          </a:r>
          <a:endParaRPr lang="nl-BE" sz="2300" kern="1200" dirty="0"/>
        </a:p>
      </dsp:txBody>
      <dsp:txXfrm rot="-5400000">
        <a:off x="6741327" y="2886894"/>
        <a:ext cx="1719455" cy="1976385"/>
      </dsp:txXfrm>
    </dsp:sp>
    <dsp:sp modelId="{9E51F2A2-2EBD-40FB-97F3-A74FC3A6085D}">
      <dsp:nvSpPr>
        <dsp:cNvPr id="0" name=""/>
        <dsp:cNvSpPr/>
      </dsp:nvSpPr>
      <dsp:spPr>
        <a:xfrm rot="5400000">
          <a:off x="4821674" y="5063215"/>
          <a:ext cx="2871261" cy="2497997"/>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nl-BE" sz="2200" kern="1200" dirty="0"/>
            <a:t>Workshops &amp; </a:t>
          </a:r>
          <a:br>
            <a:rPr lang="nl-BE" sz="2200" kern="1200" dirty="0"/>
          </a:br>
          <a:r>
            <a:rPr lang="nl-BE" sz="2200" kern="1200" dirty="0" err="1"/>
            <a:t>Tutoring</a:t>
          </a:r>
          <a:endParaRPr lang="nl-BE" sz="2200" kern="1200" dirty="0"/>
        </a:p>
      </dsp:txBody>
      <dsp:txXfrm rot="-5400000">
        <a:off x="5397577" y="5324021"/>
        <a:ext cx="1719455" cy="1976385"/>
      </dsp:txXfrm>
    </dsp:sp>
    <dsp:sp modelId="{BF0124C4-9366-476F-A226-E348D4569D52}">
      <dsp:nvSpPr>
        <dsp:cNvPr id="0" name=""/>
        <dsp:cNvSpPr/>
      </dsp:nvSpPr>
      <dsp:spPr>
        <a:xfrm>
          <a:off x="7582105" y="5450835"/>
          <a:ext cx="3204327" cy="1722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endParaRPr lang="nl-BE" sz="2200" kern="1200" dirty="0"/>
        </a:p>
      </dsp:txBody>
      <dsp:txXfrm>
        <a:off x="7582105" y="5450835"/>
        <a:ext cx="3204327" cy="1722756"/>
      </dsp:txXfrm>
    </dsp:sp>
    <dsp:sp modelId="{A397F86F-57DB-4D31-9366-748A4B1D7166}">
      <dsp:nvSpPr>
        <dsp:cNvPr id="0" name=""/>
        <dsp:cNvSpPr/>
      </dsp:nvSpPr>
      <dsp:spPr>
        <a:xfrm rot="5400000">
          <a:off x="2123837" y="5063215"/>
          <a:ext cx="2871261" cy="2497997"/>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nl-BE" sz="2300" kern="1200" dirty="0" err="1"/>
            <a:t>Coordination</a:t>
          </a:r>
          <a:endParaRPr lang="nl-BE" sz="2300" kern="1200" dirty="0"/>
        </a:p>
      </dsp:txBody>
      <dsp:txXfrm rot="-5400000">
        <a:off x="2699740" y="5324021"/>
        <a:ext cx="1719455" cy="197638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A4F298-2F12-4B15-A5FC-8CDA80E11FCE}" type="datetimeFigureOut">
              <a:rPr lang="nl-BE" smtClean="0"/>
              <a:t>25/03/2019</a:t>
            </a:fld>
            <a:endParaRPr lang="nl-B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63AEC-9774-4798-A8F6-C2BE33A094A3}" type="slidenum">
              <a:rPr lang="nl-BE" smtClean="0"/>
              <a:t>‹#›</a:t>
            </a:fld>
            <a:endParaRPr lang="nl-BE"/>
          </a:p>
        </p:txBody>
      </p:sp>
    </p:spTree>
    <p:extLst>
      <p:ext uri="{BB962C8B-B14F-4D97-AF65-F5344CB8AC3E}">
        <p14:creationId xmlns:p14="http://schemas.microsoft.com/office/powerpoint/2010/main" val="1431413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79DDD-5AF4-4097-A0B4-FF5E3418B250}" type="datetimeFigureOut">
              <a:rPr lang="nl-BE" smtClean="0"/>
              <a:t>25/03/2019</a:t>
            </a:fld>
            <a:endParaRPr lang="nl-B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44C93F-4054-450E-9288-EE23ECDA8079}" type="slidenum">
              <a:rPr lang="nl-BE" smtClean="0"/>
              <a:t>‹#›</a:t>
            </a:fld>
            <a:endParaRPr lang="nl-BE"/>
          </a:p>
        </p:txBody>
      </p:sp>
    </p:spTree>
    <p:extLst>
      <p:ext uri="{BB962C8B-B14F-4D97-AF65-F5344CB8AC3E}">
        <p14:creationId xmlns:p14="http://schemas.microsoft.com/office/powerpoint/2010/main" val="151760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A0E23-C427-4827-91FF-288A00C53F38}" type="slidenum">
              <a:rPr lang="en-GB" smtClean="0"/>
              <a:t>6</a:t>
            </a:fld>
            <a:endParaRPr lang="en-GB"/>
          </a:p>
        </p:txBody>
      </p:sp>
    </p:spTree>
    <p:extLst>
      <p:ext uri="{BB962C8B-B14F-4D97-AF65-F5344CB8AC3E}">
        <p14:creationId xmlns:p14="http://schemas.microsoft.com/office/powerpoint/2010/main" val="190917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A0E23-C427-4827-91FF-288A00C53F38}" type="slidenum">
              <a:rPr lang="en-GB" smtClean="0"/>
              <a:t>7</a:t>
            </a:fld>
            <a:endParaRPr lang="en-GB"/>
          </a:p>
        </p:txBody>
      </p:sp>
    </p:spTree>
    <p:extLst>
      <p:ext uri="{BB962C8B-B14F-4D97-AF65-F5344CB8AC3E}">
        <p14:creationId xmlns:p14="http://schemas.microsoft.com/office/powerpoint/2010/main" val="34975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Stippellijntjes</a:t>
            </a:r>
            <a:r>
              <a:rPr lang="en-US" dirty="0"/>
              <a:t> </a:t>
            </a:r>
            <a:r>
              <a:rPr lang="en-US" dirty="0" err="1"/>
              <a:t>staan</a:t>
            </a:r>
            <a:r>
              <a:rPr lang="en-US" dirty="0"/>
              <a:t> wat </a:t>
            </a:r>
            <a:r>
              <a:rPr lang="en-US" dirty="0" err="1"/>
              <a:t>moeilijk</a:t>
            </a:r>
            <a:r>
              <a:rPr lang="en-US" dirty="0"/>
              <a:t>.</a:t>
            </a:r>
          </a:p>
        </p:txBody>
      </p:sp>
      <p:sp>
        <p:nvSpPr>
          <p:cNvPr id="4" name="Slide Number Placeholder 3"/>
          <p:cNvSpPr>
            <a:spLocks noGrp="1"/>
          </p:cNvSpPr>
          <p:nvPr>
            <p:ph type="sldNum" sz="quarter" idx="10"/>
          </p:nvPr>
        </p:nvSpPr>
        <p:spPr/>
        <p:txBody>
          <a:bodyPr/>
          <a:lstStyle/>
          <a:p>
            <a:fld id="{245A0E23-C427-4827-91FF-288A00C53F38}" type="slidenum">
              <a:rPr lang="en-GB" smtClean="0"/>
              <a:t>10</a:t>
            </a:fld>
            <a:endParaRPr lang="en-GB"/>
          </a:p>
        </p:txBody>
      </p:sp>
    </p:spTree>
    <p:extLst>
      <p:ext uri="{BB962C8B-B14F-4D97-AF65-F5344CB8AC3E}">
        <p14:creationId xmlns:p14="http://schemas.microsoft.com/office/powerpoint/2010/main" val="317967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A0E23-C427-4827-91FF-288A00C53F38}" type="slidenum">
              <a:rPr lang="en-GB" smtClean="0"/>
              <a:t>11</a:t>
            </a:fld>
            <a:endParaRPr lang="en-GB"/>
          </a:p>
        </p:txBody>
      </p:sp>
    </p:spTree>
    <p:extLst>
      <p:ext uri="{BB962C8B-B14F-4D97-AF65-F5344CB8AC3E}">
        <p14:creationId xmlns:p14="http://schemas.microsoft.com/office/powerpoint/2010/main" val="1196318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3.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3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9.svg"/><Relationship Id="rId10" Type="http://schemas.openxmlformats.org/officeDocument/2006/relationships/image" Target="../media/image32.jpeg"/><Relationship Id="rId4" Type="http://schemas.openxmlformats.org/officeDocument/2006/relationships/image" Target="../media/image27.png"/><Relationship Id="rId9" Type="http://schemas.openxmlformats.org/officeDocument/2006/relationships/image" Target="../media/image3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7AE0BA1-A1F1-447E-975F-9BE4310D50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3149"/>
          <a:stretch/>
        </p:blipFill>
        <p:spPr>
          <a:xfrm>
            <a:off x="2896979" y="0"/>
            <a:ext cx="14427738" cy="9641655"/>
          </a:xfrm>
          <a:prstGeom prst="rect">
            <a:avLst/>
          </a:prstGeom>
        </p:spPr>
      </p:pic>
      <p:pic>
        <p:nvPicPr>
          <p:cNvPr id="12" name="Picture 11">
            <a:extLst>
              <a:ext uri="{FF2B5EF4-FFF2-40B4-BE49-F238E27FC236}">
                <a16:creationId xmlns:a16="http://schemas.microsoft.com/office/drawing/2014/main" id="{FFD80BA9-A117-4230-AEBE-B532BDA7F9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4358"/>
            <a:ext cx="17324717" cy="9753600"/>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hasCustomPrompt="1"/>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Media distribution</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205474244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A0CE10-18F3-4B90-969B-D718D489E9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39231" y="870672"/>
            <a:ext cx="10518683" cy="8305421"/>
          </a:xfrm>
          <a:prstGeom prst="rect">
            <a:avLst/>
          </a:prstGeom>
        </p:spPr>
      </p:pic>
      <p:pic>
        <p:nvPicPr>
          <p:cNvPr id="3" name="Picture 2">
            <a:extLst>
              <a:ext uri="{FF2B5EF4-FFF2-40B4-BE49-F238E27FC236}">
                <a16:creationId xmlns:a16="http://schemas.microsoft.com/office/drawing/2014/main" id="{532DABB8-E026-4953-9A83-7AC8EBFB05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51" y="-34330"/>
            <a:ext cx="17340263" cy="9762352"/>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39657534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D0994B-8DA8-4B0F-9FE0-692C2A310F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941939" y="336037"/>
            <a:ext cx="10398323" cy="7968886"/>
          </a:xfrm>
          <a:prstGeom prst="rect">
            <a:avLst/>
          </a:prstGeom>
        </p:spPr>
      </p:pic>
      <p:pic>
        <p:nvPicPr>
          <p:cNvPr id="3" name="Picture 2">
            <a:extLst>
              <a:ext uri="{FF2B5EF4-FFF2-40B4-BE49-F238E27FC236}">
                <a16:creationId xmlns:a16="http://schemas.microsoft.com/office/drawing/2014/main" id="{532DABB8-E026-4953-9A83-7AC8EBFB05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21801"/>
            <a:ext cx="17340263" cy="9762352"/>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16792093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9C2615-60B8-415F-9EF2-140FEB03CC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820043" y="628293"/>
            <a:ext cx="7520219" cy="7384373"/>
          </a:xfrm>
          <a:prstGeom prst="rect">
            <a:avLst/>
          </a:prstGeom>
        </p:spPr>
      </p:pic>
      <p:pic>
        <p:nvPicPr>
          <p:cNvPr id="3" name="Picture 2">
            <a:extLst>
              <a:ext uri="{FF2B5EF4-FFF2-40B4-BE49-F238E27FC236}">
                <a16:creationId xmlns:a16="http://schemas.microsoft.com/office/drawing/2014/main" id="{532DABB8-E026-4953-9A83-7AC8EBFB05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8752"/>
            <a:ext cx="17340263" cy="9762352"/>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14811820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7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3A7A8-9CEE-4520-91A1-3E6DE22608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97316" y="740613"/>
            <a:ext cx="9942947" cy="6944499"/>
          </a:xfrm>
          <a:prstGeom prst="rect">
            <a:avLst/>
          </a:prstGeom>
        </p:spPr>
      </p:pic>
      <p:pic>
        <p:nvPicPr>
          <p:cNvPr id="3" name="Picture 2">
            <a:extLst>
              <a:ext uri="{FF2B5EF4-FFF2-40B4-BE49-F238E27FC236}">
                <a16:creationId xmlns:a16="http://schemas.microsoft.com/office/drawing/2014/main" id="{532DABB8-E026-4953-9A83-7AC8EBFB05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37" y="-8752"/>
            <a:ext cx="17383100" cy="9762352"/>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34733981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933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16" name="Text Placeholder 28">
            <a:extLst>
              <a:ext uri="{FF2B5EF4-FFF2-40B4-BE49-F238E27FC236}">
                <a16:creationId xmlns:a16="http://schemas.microsoft.com/office/drawing/2014/main" id="{23B155AA-76B8-486A-A239-21EA992A5730}"/>
              </a:ext>
            </a:extLst>
          </p:cNvPr>
          <p:cNvSpPr>
            <a:spLocks noGrp="1"/>
          </p:cNvSpPr>
          <p:nvPr>
            <p:ph type="body" sz="quarter" idx="24"/>
          </p:nvPr>
        </p:nvSpPr>
        <p:spPr>
          <a:xfrm>
            <a:off x="4550419" y="4245857"/>
            <a:ext cx="7337331" cy="792088"/>
          </a:xfrm>
          <a:prstGeom prst="rect">
            <a:avLst/>
          </a:prstGeom>
        </p:spPr>
        <p:txBody>
          <a:bodyPr anchor="ctr"/>
          <a:lstStyle>
            <a:lvl1pPr algn="ctr">
              <a:lnSpc>
                <a:spcPct val="100000"/>
              </a:lnSpc>
              <a:defRPr sz="5400">
                <a:solidFill>
                  <a:srgbClr val="003883"/>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7" name="Text Placeholder 28">
            <a:extLst>
              <a:ext uri="{FF2B5EF4-FFF2-40B4-BE49-F238E27FC236}">
                <a16:creationId xmlns:a16="http://schemas.microsoft.com/office/drawing/2014/main" id="{7CA5E21C-B799-444E-97C0-0B32E095A447}"/>
              </a:ext>
            </a:extLst>
          </p:cNvPr>
          <p:cNvSpPr>
            <a:spLocks noGrp="1"/>
          </p:cNvSpPr>
          <p:nvPr>
            <p:ph type="body" sz="quarter" idx="25"/>
          </p:nvPr>
        </p:nvSpPr>
        <p:spPr>
          <a:xfrm>
            <a:off x="6437884" y="5055075"/>
            <a:ext cx="3562401" cy="469797"/>
          </a:xfrm>
          <a:prstGeom prst="rect">
            <a:avLst/>
          </a:prstGeom>
        </p:spPr>
        <p:txBody>
          <a:bodyPr anchor="ctr"/>
          <a:lstStyle>
            <a:lvl1pPr algn="ctr">
              <a:lnSpc>
                <a:spcPct val="100000"/>
              </a:lnSpc>
              <a:defRPr sz="2200" b="0">
                <a:solidFill>
                  <a:srgbClr val="EE7D11"/>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87791712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2" name="Text Placeholder 28">
            <a:extLst>
              <a:ext uri="{FF2B5EF4-FFF2-40B4-BE49-F238E27FC236}">
                <a16:creationId xmlns:a16="http://schemas.microsoft.com/office/drawing/2014/main" id="{45A6E55C-A39C-41C7-B5D8-1C007C24DDE3}"/>
              </a:ext>
            </a:extLst>
          </p:cNvPr>
          <p:cNvSpPr>
            <a:spLocks noGrp="1"/>
          </p:cNvSpPr>
          <p:nvPr>
            <p:ph type="body" sz="quarter" idx="16"/>
          </p:nvPr>
        </p:nvSpPr>
        <p:spPr>
          <a:xfrm>
            <a:off x="12363761" y="2388384"/>
            <a:ext cx="3562401" cy="380106"/>
          </a:xfrm>
          <a:prstGeom prst="rect">
            <a:avLst/>
          </a:prstGeom>
        </p:spPr>
        <p:txBody>
          <a:bodyPr/>
          <a:lstStyle>
            <a:lvl1pPr algn="l">
              <a:lnSpc>
                <a:spcPct val="100000"/>
              </a:lnSpc>
              <a:defRPr sz="2500">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9" name="Text Placeholder 28">
            <a:extLst>
              <a:ext uri="{FF2B5EF4-FFF2-40B4-BE49-F238E27FC236}">
                <a16:creationId xmlns:a16="http://schemas.microsoft.com/office/drawing/2014/main" id="{F294A458-0456-4707-A83F-05C197642D64}"/>
              </a:ext>
            </a:extLst>
          </p:cNvPr>
          <p:cNvSpPr>
            <a:spLocks noGrp="1"/>
          </p:cNvSpPr>
          <p:nvPr>
            <p:ph type="body" sz="quarter" idx="15"/>
          </p:nvPr>
        </p:nvSpPr>
        <p:spPr>
          <a:xfrm>
            <a:off x="2404578" y="1147055"/>
            <a:ext cx="2806700" cy="2834540"/>
          </a:xfrm>
          <a:prstGeom prst="rect">
            <a:avLst/>
          </a:prstGeom>
        </p:spPr>
        <p:txBody>
          <a:bodyPr/>
          <a:lstStyle>
            <a:lvl1pPr algn="r">
              <a:lnSpc>
                <a:spcPct val="100000"/>
              </a:lnSpc>
              <a:defRPr sz="5400">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9" name="Picture Placeholder 21">
            <a:extLst>
              <a:ext uri="{FF2B5EF4-FFF2-40B4-BE49-F238E27FC236}">
                <a16:creationId xmlns:a16="http://schemas.microsoft.com/office/drawing/2014/main" id="{25618DD8-706A-4693-9BE3-A84DED15E2C9}"/>
              </a:ext>
            </a:extLst>
          </p:cNvPr>
          <p:cNvSpPr>
            <a:spLocks noGrp="1"/>
          </p:cNvSpPr>
          <p:nvPr>
            <p:ph type="pic" sz="quarter" idx="14"/>
          </p:nvPr>
        </p:nvSpPr>
        <p:spPr>
          <a:xfrm>
            <a:off x="11178003" y="6677000"/>
            <a:ext cx="968375" cy="919163"/>
          </a:xfrm>
          <a:prstGeom prst="rect">
            <a:avLst/>
          </a:prstGeom>
        </p:spPr>
        <p:txBody>
          <a:bodyPr/>
          <a:lstStyle>
            <a:lvl1pPr>
              <a:defRPr sz="1000"/>
            </a:lvl1pPr>
          </a:lstStyle>
          <a:p>
            <a:endParaRPr lang="nl-BE" dirty="0"/>
          </a:p>
        </p:txBody>
      </p:sp>
      <p:sp>
        <p:nvSpPr>
          <p:cNvPr id="36" name="Picture Placeholder 21">
            <a:extLst>
              <a:ext uri="{FF2B5EF4-FFF2-40B4-BE49-F238E27FC236}">
                <a16:creationId xmlns:a16="http://schemas.microsoft.com/office/drawing/2014/main" id="{21AE226C-2805-4497-9677-7B269C92A6FE}"/>
              </a:ext>
            </a:extLst>
          </p:cNvPr>
          <p:cNvSpPr>
            <a:spLocks noGrp="1"/>
          </p:cNvSpPr>
          <p:nvPr>
            <p:ph type="pic" sz="quarter" idx="13"/>
          </p:nvPr>
        </p:nvSpPr>
        <p:spPr>
          <a:xfrm>
            <a:off x="11178003" y="5249088"/>
            <a:ext cx="968375" cy="919163"/>
          </a:xfrm>
          <a:prstGeom prst="rect">
            <a:avLst/>
          </a:prstGeom>
        </p:spPr>
        <p:txBody>
          <a:bodyPr/>
          <a:lstStyle>
            <a:lvl1pPr>
              <a:defRPr sz="1000"/>
            </a:lvl1pPr>
          </a:lstStyle>
          <a:p>
            <a:endParaRPr lang="nl-BE" dirty="0"/>
          </a:p>
        </p:txBody>
      </p:sp>
      <p:sp>
        <p:nvSpPr>
          <p:cNvPr id="33" name="Picture Placeholder 21">
            <a:extLst>
              <a:ext uri="{FF2B5EF4-FFF2-40B4-BE49-F238E27FC236}">
                <a16:creationId xmlns:a16="http://schemas.microsoft.com/office/drawing/2014/main" id="{75E806E4-E2AF-4BE6-B567-23F91C2792A0}"/>
              </a:ext>
            </a:extLst>
          </p:cNvPr>
          <p:cNvSpPr>
            <a:spLocks noGrp="1"/>
          </p:cNvSpPr>
          <p:nvPr>
            <p:ph type="pic" sz="quarter" idx="12"/>
          </p:nvPr>
        </p:nvSpPr>
        <p:spPr>
          <a:xfrm>
            <a:off x="11178003" y="3783986"/>
            <a:ext cx="968375" cy="919163"/>
          </a:xfrm>
          <a:prstGeom prst="rect">
            <a:avLst/>
          </a:prstGeom>
        </p:spPr>
        <p:txBody>
          <a:bodyPr/>
          <a:lstStyle>
            <a:lvl1pPr>
              <a:defRPr sz="1000"/>
            </a:lvl1pPr>
          </a:lstStyle>
          <a:p>
            <a:endParaRPr lang="nl-BE" dirty="0"/>
          </a:p>
        </p:txBody>
      </p:sp>
      <p:sp>
        <p:nvSpPr>
          <p:cNvPr id="22" name="Picture Placeholder 21">
            <a:extLst>
              <a:ext uri="{FF2B5EF4-FFF2-40B4-BE49-F238E27FC236}">
                <a16:creationId xmlns:a16="http://schemas.microsoft.com/office/drawing/2014/main" id="{7B959DC5-959E-411C-928D-CD8912C60A70}"/>
              </a:ext>
            </a:extLst>
          </p:cNvPr>
          <p:cNvSpPr>
            <a:spLocks noGrp="1"/>
          </p:cNvSpPr>
          <p:nvPr>
            <p:ph type="pic" sz="quarter" idx="11"/>
          </p:nvPr>
        </p:nvSpPr>
        <p:spPr>
          <a:xfrm>
            <a:off x="11178003" y="2319272"/>
            <a:ext cx="968375" cy="919163"/>
          </a:xfrm>
          <a:prstGeom prst="rect">
            <a:avLst/>
          </a:prstGeom>
        </p:spPr>
        <p:txBody>
          <a:bodyPr/>
          <a:lstStyle>
            <a:lvl1pPr>
              <a:defRPr sz="1100"/>
            </a:lvl1pPr>
          </a:lstStyle>
          <a:p>
            <a:endParaRPr lang="nl-BE" dirty="0"/>
          </a:p>
        </p:txBody>
      </p:sp>
      <p:cxnSp>
        <p:nvCxnSpPr>
          <p:cNvPr id="4" name="Rechte verbindingslijn 32">
            <a:extLst>
              <a:ext uri="{FF2B5EF4-FFF2-40B4-BE49-F238E27FC236}">
                <a16:creationId xmlns:a16="http://schemas.microsoft.com/office/drawing/2014/main" id="{2BF9D51B-5C9F-4D15-9B7B-203076FB9CD3}"/>
              </a:ext>
            </a:extLst>
          </p:cNvPr>
          <p:cNvCxnSpPr>
            <a:cxnSpLocks/>
          </p:cNvCxnSpPr>
          <p:nvPr userDrawn="1"/>
        </p:nvCxnSpPr>
        <p:spPr>
          <a:xfrm>
            <a:off x="5411679" y="7117293"/>
            <a:ext cx="5867214" cy="0"/>
          </a:xfrm>
          <a:prstGeom prst="line">
            <a:avLst/>
          </a:prstGeom>
          <a:ln w="57150">
            <a:solidFill>
              <a:srgbClr val="99A3C6"/>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5E702CFA-8180-4725-BB38-CC49AB5B5241}"/>
              </a:ext>
            </a:extLst>
          </p:cNvPr>
          <p:cNvSpPr>
            <a:spLocks noGrp="1"/>
          </p:cNvSpPr>
          <p:nvPr>
            <p:ph type="pic" sz="quarter" idx="10"/>
          </p:nvPr>
        </p:nvSpPr>
        <p:spPr>
          <a:xfrm>
            <a:off x="7019925" y="2451100"/>
            <a:ext cx="3074988" cy="4983163"/>
          </a:xfrm>
          <a:prstGeom prst="rect">
            <a:avLst/>
          </a:prstGeom>
        </p:spPr>
        <p:txBody>
          <a:bodyPr/>
          <a:lstStyle/>
          <a:p>
            <a:endParaRPr lang="nl-BE" dirty="0"/>
          </a:p>
        </p:txBody>
      </p:sp>
      <p:pic>
        <p:nvPicPr>
          <p:cNvPr id="7" name="Afbeelding 7">
            <a:extLst>
              <a:ext uri="{FF2B5EF4-FFF2-40B4-BE49-F238E27FC236}">
                <a16:creationId xmlns:a16="http://schemas.microsoft.com/office/drawing/2014/main" id="{E4E05752-FBA0-4E35-9FF8-42BE14649D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20567" y="1911730"/>
            <a:ext cx="3299129" cy="5930139"/>
          </a:xfrm>
          <a:prstGeom prst="rect">
            <a:avLst/>
          </a:prstGeom>
        </p:spPr>
      </p:pic>
      <p:cxnSp>
        <p:nvCxnSpPr>
          <p:cNvPr id="3" name="Rechte verbindingslijn 36">
            <a:extLst>
              <a:ext uri="{FF2B5EF4-FFF2-40B4-BE49-F238E27FC236}">
                <a16:creationId xmlns:a16="http://schemas.microsoft.com/office/drawing/2014/main" id="{194F39D8-A821-454F-ADD5-7A1716D9D0ED}"/>
              </a:ext>
            </a:extLst>
          </p:cNvPr>
          <p:cNvCxnSpPr>
            <a:cxnSpLocks/>
          </p:cNvCxnSpPr>
          <p:nvPr userDrawn="1"/>
        </p:nvCxnSpPr>
        <p:spPr>
          <a:xfrm flipH="1" flipV="1">
            <a:off x="11633073" y="1348408"/>
            <a:ext cx="3" cy="5331586"/>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18" name="Rechte verbindingslijn 51">
            <a:extLst>
              <a:ext uri="{FF2B5EF4-FFF2-40B4-BE49-F238E27FC236}">
                <a16:creationId xmlns:a16="http://schemas.microsoft.com/office/drawing/2014/main" id="{EFE3BBFA-7756-47F0-AD49-32B6D1A29CDC}"/>
              </a:ext>
            </a:extLst>
          </p:cNvPr>
          <p:cNvCxnSpPr>
            <a:cxnSpLocks/>
          </p:cNvCxnSpPr>
          <p:nvPr userDrawn="1"/>
        </p:nvCxnSpPr>
        <p:spPr>
          <a:xfrm>
            <a:off x="11694467" y="1378174"/>
            <a:ext cx="5707190" cy="0"/>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pic>
        <p:nvPicPr>
          <p:cNvPr id="58" name="Afbeelding 8">
            <a:extLst>
              <a:ext uri="{FF2B5EF4-FFF2-40B4-BE49-F238E27FC236}">
                <a16:creationId xmlns:a16="http://schemas.microsoft.com/office/drawing/2014/main" id="{D5C5CF8D-F7DC-407E-B93A-A1FE0FC0242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7865" b="-8658"/>
          <a:stretch/>
        </p:blipFill>
        <p:spPr>
          <a:xfrm>
            <a:off x="4226956" y="3981595"/>
            <a:ext cx="1108079" cy="1071394"/>
          </a:xfrm>
          <a:prstGeom prst="rect">
            <a:avLst/>
          </a:prstGeom>
        </p:spPr>
      </p:pic>
      <p:sp>
        <p:nvSpPr>
          <p:cNvPr id="43" name="Text Placeholder 28">
            <a:extLst>
              <a:ext uri="{FF2B5EF4-FFF2-40B4-BE49-F238E27FC236}">
                <a16:creationId xmlns:a16="http://schemas.microsoft.com/office/drawing/2014/main" id="{876C0DD6-BB4E-4675-A6DB-C523A2D9B138}"/>
              </a:ext>
            </a:extLst>
          </p:cNvPr>
          <p:cNvSpPr>
            <a:spLocks noGrp="1"/>
          </p:cNvSpPr>
          <p:nvPr>
            <p:ph type="body" sz="quarter" idx="17"/>
          </p:nvPr>
        </p:nvSpPr>
        <p:spPr>
          <a:xfrm>
            <a:off x="12363761" y="2768496"/>
            <a:ext cx="3562401" cy="576079"/>
          </a:xfrm>
          <a:prstGeom prst="rect">
            <a:avLst/>
          </a:prstGeom>
        </p:spPr>
        <p:txBody>
          <a:bodyPr/>
          <a:lstStyle>
            <a:lvl1pPr algn="l">
              <a:lnSpc>
                <a:spcPct val="100000"/>
              </a:lnSpc>
              <a:defRPr sz="145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4" name="Text Placeholder 28">
            <a:extLst>
              <a:ext uri="{FF2B5EF4-FFF2-40B4-BE49-F238E27FC236}">
                <a16:creationId xmlns:a16="http://schemas.microsoft.com/office/drawing/2014/main" id="{DD63A576-4A02-47CE-AD9B-F8A4CD352DE6}"/>
              </a:ext>
            </a:extLst>
          </p:cNvPr>
          <p:cNvSpPr>
            <a:spLocks noGrp="1"/>
          </p:cNvSpPr>
          <p:nvPr>
            <p:ph type="body" sz="quarter" idx="18"/>
          </p:nvPr>
        </p:nvSpPr>
        <p:spPr>
          <a:xfrm>
            <a:off x="12363761" y="3704585"/>
            <a:ext cx="3562401" cy="380106"/>
          </a:xfrm>
          <a:prstGeom prst="rect">
            <a:avLst/>
          </a:prstGeom>
        </p:spPr>
        <p:txBody>
          <a:bodyPr/>
          <a:lstStyle>
            <a:lvl1pPr algn="l">
              <a:lnSpc>
                <a:spcPct val="100000"/>
              </a:lnSpc>
              <a:defRPr sz="2500">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5" name="Text Placeholder 28">
            <a:extLst>
              <a:ext uri="{FF2B5EF4-FFF2-40B4-BE49-F238E27FC236}">
                <a16:creationId xmlns:a16="http://schemas.microsoft.com/office/drawing/2014/main" id="{C01046D5-4EAF-427F-996D-A135F3D52BA3}"/>
              </a:ext>
            </a:extLst>
          </p:cNvPr>
          <p:cNvSpPr>
            <a:spLocks noGrp="1"/>
          </p:cNvSpPr>
          <p:nvPr>
            <p:ph type="body" sz="quarter" idx="19"/>
          </p:nvPr>
        </p:nvSpPr>
        <p:spPr>
          <a:xfrm>
            <a:off x="12363761" y="4084697"/>
            <a:ext cx="3562401" cy="576079"/>
          </a:xfrm>
          <a:prstGeom prst="rect">
            <a:avLst/>
          </a:prstGeom>
        </p:spPr>
        <p:txBody>
          <a:bodyPr/>
          <a:lstStyle>
            <a:lvl1pPr algn="l">
              <a:lnSpc>
                <a:spcPct val="100000"/>
              </a:lnSpc>
              <a:defRPr sz="145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7" name="Text Placeholder 28">
            <a:extLst>
              <a:ext uri="{FF2B5EF4-FFF2-40B4-BE49-F238E27FC236}">
                <a16:creationId xmlns:a16="http://schemas.microsoft.com/office/drawing/2014/main" id="{5B1A76E6-5FBA-4763-9245-3D667A7773A8}"/>
              </a:ext>
            </a:extLst>
          </p:cNvPr>
          <p:cNvSpPr>
            <a:spLocks noGrp="1"/>
          </p:cNvSpPr>
          <p:nvPr>
            <p:ph type="body" sz="quarter" idx="20"/>
          </p:nvPr>
        </p:nvSpPr>
        <p:spPr>
          <a:xfrm>
            <a:off x="12363761" y="5247163"/>
            <a:ext cx="3562401" cy="380106"/>
          </a:xfrm>
          <a:prstGeom prst="rect">
            <a:avLst/>
          </a:prstGeom>
        </p:spPr>
        <p:txBody>
          <a:bodyPr/>
          <a:lstStyle>
            <a:lvl1pPr algn="l">
              <a:lnSpc>
                <a:spcPct val="100000"/>
              </a:lnSpc>
              <a:defRPr sz="2500">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8" name="Text Placeholder 28">
            <a:extLst>
              <a:ext uri="{FF2B5EF4-FFF2-40B4-BE49-F238E27FC236}">
                <a16:creationId xmlns:a16="http://schemas.microsoft.com/office/drawing/2014/main" id="{B77BDF87-F422-4E40-A138-B4EE3C6A548A}"/>
              </a:ext>
            </a:extLst>
          </p:cNvPr>
          <p:cNvSpPr>
            <a:spLocks noGrp="1"/>
          </p:cNvSpPr>
          <p:nvPr>
            <p:ph type="body" sz="quarter" idx="21"/>
          </p:nvPr>
        </p:nvSpPr>
        <p:spPr>
          <a:xfrm>
            <a:off x="12363761" y="5627275"/>
            <a:ext cx="3562401" cy="576079"/>
          </a:xfrm>
          <a:prstGeom prst="rect">
            <a:avLst/>
          </a:prstGeom>
        </p:spPr>
        <p:txBody>
          <a:bodyPr/>
          <a:lstStyle>
            <a:lvl1pPr algn="l">
              <a:lnSpc>
                <a:spcPct val="100000"/>
              </a:lnSpc>
              <a:defRPr sz="145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51" name="Text Placeholder 28">
            <a:extLst>
              <a:ext uri="{FF2B5EF4-FFF2-40B4-BE49-F238E27FC236}">
                <a16:creationId xmlns:a16="http://schemas.microsoft.com/office/drawing/2014/main" id="{5314E6B5-4847-44F7-B3E9-BD2465BDF140}"/>
              </a:ext>
            </a:extLst>
          </p:cNvPr>
          <p:cNvSpPr>
            <a:spLocks noGrp="1"/>
          </p:cNvSpPr>
          <p:nvPr>
            <p:ph type="body" sz="quarter" idx="22"/>
          </p:nvPr>
        </p:nvSpPr>
        <p:spPr>
          <a:xfrm>
            <a:off x="12363761" y="6642053"/>
            <a:ext cx="3562401" cy="380106"/>
          </a:xfrm>
          <a:prstGeom prst="rect">
            <a:avLst/>
          </a:prstGeom>
        </p:spPr>
        <p:txBody>
          <a:bodyPr/>
          <a:lstStyle>
            <a:lvl1pPr algn="l">
              <a:lnSpc>
                <a:spcPct val="100000"/>
              </a:lnSpc>
              <a:defRPr sz="2500">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52" name="Text Placeholder 28">
            <a:extLst>
              <a:ext uri="{FF2B5EF4-FFF2-40B4-BE49-F238E27FC236}">
                <a16:creationId xmlns:a16="http://schemas.microsoft.com/office/drawing/2014/main" id="{78E43407-DC73-4E36-B557-D6913C26BBFB}"/>
              </a:ext>
            </a:extLst>
          </p:cNvPr>
          <p:cNvSpPr>
            <a:spLocks noGrp="1"/>
          </p:cNvSpPr>
          <p:nvPr>
            <p:ph type="body" sz="quarter" idx="23"/>
          </p:nvPr>
        </p:nvSpPr>
        <p:spPr>
          <a:xfrm>
            <a:off x="12363761" y="7022165"/>
            <a:ext cx="3562401" cy="576079"/>
          </a:xfrm>
          <a:prstGeom prst="rect">
            <a:avLst/>
          </a:prstGeom>
        </p:spPr>
        <p:txBody>
          <a:bodyPr/>
          <a:lstStyle>
            <a:lvl1pPr algn="l">
              <a:lnSpc>
                <a:spcPct val="100000"/>
              </a:lnSpc>
              <a:defRPr sz="145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3" name="Text Placeholder 28">
            <a:extLst>
              <a:ext uri="{FF2B5EF4-FFF2-40B4-BE49-F238E27FC236}">
                <a16:creationId xmlns:a16="http://schemas.microsoft.com/office/drawing/2014/main" id="{D9017BAE-CEA9-4598-949D-E42C886317B6}"/>
              </a:ext>
            </a:extLst>
          </p:cNvPr>
          <p:cNvSpPr>
            <a:spLocks noGrp="1"/>
          </p:cNvSpPr>
          <p:nvPr>
            <p:ph type="body" sz="quarter" idx="24"/>
          </p:nvPr>
        </p:nvSpPr>
        <p:spPr>
          <a:xfrm>
            <a:off x="1648877" y="6832106"/>
            <a:ext cx="3562401" cy="380106"/>
          </a:xfrm>
          <a:prstGeom prst="rect">
            <a:avLst/>
          </a:prstGeom>
        </p:spPr>
        <p:txBody>
          <a:bodyPr/>
          <a:lstStyle>
            <a:lvl1pPr algn="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4" name="Text Placeholder 28">
            <a:extLst>
              <a:ext uri="{FF2B5EF4-FFF2-40B4-BE49-F238E27FC236}">
                <a16:creationId xmlns:a16="http://schemas.microsoft.com/office/drawing/2014/main" id="{7C26F5BE-5B86-4113-B6DD-2038FFCD21AB}"/>
              </a:ext>
            </a:extLst>
          </p:cNvPr>
          <p:cNvSpPr>
            <a:spLocks noGrp="1"/>
          </p:cNvSpPr>
          <p:nvPr>
            <p:ph type="body" sz="quarter" idx="25"/>
          </p:nvPr>
        </p:nvSpPr>
        <p:spPr>
          <a:xfrm>
            <a:off x="1648877" y="7212218"/>
            <a:ext cx="3562401" cy="576079"/>
          </a:xfrm>
          <a:prstGeom prst="rect">
            <a:avLst/>
          </a:prstGeom>
        </p:spPr>
        <p:txBody>
          <a:bodyPr/>
          <a:lstStyle>
            <a:lvl1pPr algn="r">
              <a:lnSpc>
                <a:spcPct val="100000"/>
              </a:lnSpc>
              <a:defRPr sz="145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27460173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7" name="Text Placeholder 28">
            <a:extLst>
              <a:ext uri="{FF2B5EF4-FFF2-40B4-BE49-F238E27FC236}">
                <a16:creationId xmlns:a16="http://schemas.microsoft.com/office/drawing/2014/main" id="{9F6434BE-2C87-4E5F-A3B0-38D52FA58DE1}"/>
              </a:ext>
            </a:extLst>
          </p:cNvPr>
          <p:cNvSpPr>
            <a:spLocks noGrp="1"/>
          </p:cNvSpPr>
          <p:nvPr>
            <p:ph type="body" sz="quarter" idx="24"/>
          </p:nvPr>
        </p:nvSpPr>
        <p:spPr>
          <a:xfrm>
            <a:off x="6077843" y="6140108"/>
            <a:ext cx="3562401" cy="380106"/>
          </a:xfrm>
          <a:prstGeom prst="rect">
            <a:avLst/>
          </a:prstGeom>
        </p:spPr>
        <p:txBody>
          <a:bodyPr/>
          <a:lstStyle>
            <a:lvl1pPr algn="l">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6" name="Text Placeholder 2">
            <a:extLst>
              <a:ext uri="{FF2B5EF4-FFF2-40B4-BE49-F238E27FC236}">
                <a16:creationId xmlns:a16="http://schemas.microsoft.com/office/drawing/2014/main" id="{24EA58F5-CDBD-4666-8B97-64A592632C08}"/>
              </a:ext>
            </a:extLst>
          </p:cNvPr>
          <p:cNvSpPr>
            <a:spLocks noGrp="1"/>
          </p:cNvSpPr>
          <p:nvPr>
            <p:ph type="body" sz="quarter" idx="13"/>
          </p:nvPr>
        </p:nvSpPr>
        <p:spPr>
          <a:xfrm>
            <a:off x="2277259" y="5911938"/>
            <a:ext cx="2600783" cy="2637269"/>
          </a:xfrm>
          <a:prstGeom prst="rect">
            <a:avLst/>
          </a:prstGeom>
        </p:spPr>
        <p:txBody>
          <a:bodyPr/>
          <a:lstStyle>
            <a:lvl1pPr algn="r">
              <a:defRPr sz="5400">
                <a:solidFill>
                  <a:srgbClr val="003883"/>
                </a:solidFill>
                <a:latin typeface="Trade Gothic LT Std" panose="00000800000000000000" pitchFamily="50" charset="0"/>
              </a:defRPr>
            </a:lvl1pPr>
          </a:lstStyle>
          <a:p>
            <a:pPr lvl="0"/>
            <a:r>
              <a:rPr lang="en-US" dirty="0"/>
              <a:t>Edit</a:t>
            </a:r>
          </a:p>
        </p:txBody>
      </p:sp>
      <p:sp>
        <p:nvSpPr>
          <p:cNvPr id="31" name="Rechthoek 44">
            <a:extLst>
              <a:ext uri="{FF2B5EF4-FFF2-40B4-BE49-F238E27FC236}">
                <a16:creationId xmlns:a16="http://schemas.microsoft.com/office/drawing/2014/main" id="{26F174B2-C4F5-4EF6-84B5-40E55A44D0B0}"/>
              </a:ext>
            </a:extLst>
          </p:cNvPr>
          <p:cNvSpPr/>
          <p:nvPr userDrawn="1"/>
        </p:nvSpPr>
        <p:spPr>
          <a:xfrm>
            <a:off x="11215540" y="2332815"/>
            <a:ext cx="910901" cy="923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cxnSp>
        <p:nvCxnSpPr>
          <p:cNvPr id="29" name="Rechte verbindingslijn 11">
            <a:extLst>
              <a:ext uri="{FF2B5EF4-FFF2-40B4-BE49-F238E27FC236}">
                <a16:creationId xmlns:a16="http://schemas.microsoft.com/office/drawing/2014/main" id="{4BC4E444-88A4-4F7B-9DF1-B8DF05F739DF}"/>
              </a:ext>
            </a:extLst>
          </p:cNvPr>
          <p:cNvCxnSpPr>
            <a:cxnSpLocks/>
          </p:cNvCxnSpPr>
          <p:nvPr userDrawn="1"/>
        </p:nvCxnSpPr>
        <p:spPr>
          <a:xfrm>
            <a:off x="5785631" y="4876800"/>
            <a:ext cx="0" cy="1512168"/>
          </a:xfrm>
          <a:prstGeom prst="line">
            <a:avLst/>
          </a:prstGeom>
          <a:ln w="7620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pic>
        <p:nvPicPr>
          <p:cNvPr id="33" name="Afbeelding 8">
            <a:extLst>
              <a:ext uri="{FF2B5EF4-FFF2-40B4-BE49-F238E27FC236}">
                <a16:creationId xmlns:a16="http://schemas.microsoft.com/office/drawing/2014/main" id="{FCC95FF7-B593-49AB-AE7B-D0A58EC6F28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7865" b="-8658"/>
          <a:stretch/>
        </p:blipFill>
        <p:spPr>
          <a:xfrm>
            <a:off x="1214116" y="6613654"/>
            <a:ext cx="1108079" cy="1071394"/>
          </a:xfrm>
          <a:prstGeom prst="rect">
            <a:avLst/>
          </a:prstGeom>
        </p:spPr>
      </p:pic>
      <p:sp>
        <p:nvSpPr>
          <p:cNvPr id="3" name="Text Placeholder 2">
            <a:extLst>
              <a:ext uri="{FF2B5EF4-FFF2-40B4-BE49-F238E27FC236}">
                <a16:creationId xmlns:a16="http://schemas.microsoft.com/office/drawing/2014/main" id="{33798C8A-E4BC-4068-82F0-7BC2D9E7FD45}"/>
              </a:ext>
            </a:extLst>
          </p:cNvPr>
          <p:cNvSpPr>
            <a:spLocks noGrp="1"/>
          </p:cNvSpPr>
          <p:nvPr>
            <p:ph type="body" sz="quarter" idx="10"/>
          </p:nvPr>
        </p:nvSpPr>
        <p:spPr>
          <a:xfrm>
            <a:off x="-8780" y="2526543"/>
            <a:ext cx="5776494" cy="674688"/>
          </a:xfrm>
          <a:prstGeom prst="rect">
            <a:avLst/>
          </a:prstGeom>
        </p:spPr>
        <p:txBody>
          <a:bodyPr/>
          <a:lstStyle>
            <a:lvl1pPr algn="ctr">
              <a:defRPr sz="4000">
                <a:solidFill>
                  <a:srgbClr val="FFFFFF"/>
                </a:solidFill>
                <a:latin typeface="Trade Gothic LT Std" panose="00000800000000000000" pitchFamily="50" charset="0"/>
              </a:defRPr>
            </a:lvl1pPr>
          </a:lstStyle>
          <a:p>
            <a:pPr lvl="0"/>
            <a:r>
              <a:rPr lang="en-US" dirty="0"/>
              <a:t>Edit Master text </a:t>
            </a:r>
          </a:p>
        </p:txBody>
      </p:sp>
      <p:sp>
        <p:nvSpPr>
          <p:cNvPr id="24" name="Text Placeholder 2">
            <a:extLst>
              <a:ext uri="{FF2B5EF4-FFF2-40B4-BE49-F238E27FC236}">
                <a16:creationId xmlns:a16="http://schemas.microsoft.com/office/drawing/2014/main" id="{71E4BE28-B9EE-4A90-A0A5-80FEBA396F0F}"/>
              </a:ext>
            </a:extLst>
          </p:cNvPr>
          <p:cNvSpPr>
            <a:spLocks noGrp="1"/>
          </p:cNvSpPr>
          <p:nvPr>
            <p:ph type="body" sz="quarter" idx="11"/>
          </p:nvPr>
        </p:nvSpPr>
        <p:spPr>
          <a:xfrm>
            <a:off x="5777633" y="2526543"/>
            <a:ext cx="5776494" cy="674688"/>
          </a:xfrm>
          <a:prstGeom prst="rect">
            <a:avLst/>
          </a:prstGeom>
        </p:spPr>
        <p:txBody>
          <a:bodyPr/>
          <a:lstStyle>
            <a:lvl1pPr algn="ctr">
              <a:defRPr sz="4000">
                <a:solidFill>
                  <a:srgbClr val="FFFFFF"/>
                </a:solidFill>
                <a:latin typeface="Trade Gothic LT Std" panose="00000800000000000000" pitchFamily="50" charset="0"/>
              </a:defRPr>
            </a:lvl1pPr>
          </a:lstStyle>
          <a:p>
            <a:pPr lvl="0"/>
            <a:r>
              <a:rPr lang="en-US" dirty="0"/>
              <a:t>Edit Master text </a:t>
            </a:r>
          </a:p>
        </p:txBody>
      </p:sp>
      <p:sp>
        <p:nvSpPr>
          <p:cNvPr id="25" name="Text Placeholder 2">
            <a:extLst>
              <a:ext uri="{FF2B5EF4-FFF2-40B4-BE49-F238E27FC236}">
                <a16:creationId xmlns:a16="http://schemas.microsoft.com/office/drawing/2014/main" id="{14F1416A-E0E5-4870-8B63-91887C7A98EB}"/>
              </a:ext>
            </a:extLst>
          </p:cNvPr>
          <p:cNvSpPr>
            <a:spLocks noGrp="1"/>
          </p:cNvSpPr>
          <p:nvPr>
            <p:ph type="body" sz="quarter" idx="12"/>
          </p:nvPr>
        </p:nvSpPr>
        <p:spPr>
          <a:xfrm>
            <a:off x="11578289" y="2526543"/>
            <a:ext cx="5776494" cy="674688"/>
          </a:xfrm>
          <a:prstGeom prst="rect">
            <a:avLst/>
          </a:prstGeom>
        </p:spPr>
        <p:txBody>
          <a:bodyPr/>
          <a:lstStyle>
            <a:lvl1pPr algn="ctr">
              <a:defRPr sz="4000">
                <a:solidFill>
                  <a:srgbClr val="FFFFFF"/>
                </a:solidFill>
                <a:latin typeface="Trade Gothic LT Std" panose="00000800000000000000" pitchFamily="50" charset="0"/>
              </a:defRPr>
            </a:lvl1pPr>
          </a:lstStyle>
          <a:p>
            <a:pPr lvl="0"/>
            <a:r>
              <a:rPr lang="en-US" dirty="0"/>
              <a:t>Edit Master text </a:t>
            </a:r>
          </a:p>
        </p:txBody>
      </p:sp>
      <p:sp>
        <p:nvSpPr>
          <p:cNvPr id="28" name="Text Placeholder 28">
            <a:extLst>
              <a:ext uri="{FF2B5EF4-FFF2-40B4-BE49-F238E27FC236}">
                <a16:creationId xmlns:a16="http://schemas.microsoft.com/office/drawing/2014/main" id="{2B74D672-5BA9-4A88-A281-DDA3D91139E7}"/>
              </a:ext>
            </a:extLst>
          </p:cNvPr>
          <p:cNvSpPr>
            <a:spLocks noGrp="1"/>
          </p:cNvSpPr>
          <p:nvPr>
            <p:ph type="body" sz="quarter" idx="25"/>
          </p:nvPr>
        </p:nvSpPr>
        <p:spPr>
          <a:xfrm>
            <a:off x="6095454" y="6604992"/>
            <a:ext cx="3562401" cy="576079"/>
          </a:xfrm>
          <a:prstGeom prst="rect">
            <a:avLst/>
          </a:prstGeom>
        </p:spPr>
        <p:txBody>
          <a:bodyPr/>
          <a:lstStyle>
            <a:lvl1pPr algn="l">
              <a:lnSpc>
                <a:spcPct val="100000"/>
              </a:lnSpc>
              <a:defRPr sz="1800" b="0">
                <a:solidFill>
                  <a:srgbClr val="99A3C6"/>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 name="Picture Placeholder 4">
            <a:extLst>
              <a:ext uri="{FF2B5EF4-FFF2-40B4-BE49-F238E27FC236}">
                <a16:creationId xmlns:a16="http://schemas.microsoft.com/office/drawing/2014/main" id="{39C1A0B4-BDCC-4FD3-A915-A55FDFB408F4}"/>
              </a:ext>
            </a:extLst>
          </p:cNvPr>
          <p:cNvSpPr>
            <a:spLocks noGrp="1"/>
          </p:cNvSpPr>
          <p:nvPr>
            <p:ph type="pic" sz="quarter" idx="26"/>
          </p:nvPr>
        </p:nvSpPr>
        <p:spPr>
          <a:xfrm>
            <a:off x="0" y="-38100"/>
            <a:ext cx="5792510" cy="4881563"/>
          </a:xfrm>
          <a:prstGeom prst="rect">
            <a:avLst/>
          </a:prstGeom>
          <a:solidFill>
            <a:srgbClr val="D5D9E8"/>
          </a:solidFill>
        </p:spPr>
        <p:txBody>
          <a:bodyPr/>
          <a:lstStyle/>
          <a:p>
            <a:endParaRPr lang="nl-BE"/>
          </a:p>
        </p:txBody>
      </p:sp>
      <p:sp>
        <p:nvSpPr>
          <p:cNvPr id="41" name="Picture Placeholder 4">
            <a:extLst>
              <a:ext uri="{FF2B5EF4-FFF2-40B4-BE49-F238E27FC236}">
                <a16:creationId xmlns:a16="http://schemas.microsoft.com/office/drawing/2014/main" id="{4FD5D970-4EBB-4D18-8A28-2413525BBD45}"/>
              </a:ext>
            </a:extLst>
          </p:cNvPr>
          <p:cNvSpPr>
            <a:spLocks noGrp="1"/>
          </p:cNvSpPr>
          <p:nvPr>
            <p:ph type="pic" sz="quarter" idx="27"/>
          </p:nvPr>
        </p:nvSpPr>
        <p:spPr>
          <a:xfrm>
            <a:off x="5802429" y="-30895"/>
            <a:ext cx="5749925" cy="4881563"/>
          </a:xfrm>
          <a:prstGeom prst="rect">
            <a:avLst/>
          </a:prstGeom>
          <a:solidFill>
            <a:srgbClr val="D5D9E8"/>
          </a:solidFill>
        </p:spPr>
        <p:txBody>
          <a:bodyPr/>
          <a:lstStyle/>
          <a:p>
            <a:endParaRPr lang="nl-BE"/>
          </a:p>
        </p:txBody>
      </p:sp>
      <p:sp>
        <p:nvSpPr>
          <p:cNvPr id="46" name="Picture Placeholder 4">
            <a:extLst>
              <a:ext uri="{FF2B5EF4-FFF2-40B4-BE49-F238E27FC236}">
                <a16:creationId xmlns:a16="http://schemas.microsoft.com/office/drawing/2014/main" id="{1C2021B1-1CD1-4FB9-ADBC-07C48216940B}"/>
              </a:ext>
            </a:extLst>
          </p:cNvPr>
          <p:cNvSpPr>
            <a:spLocks noGrp="1"/>
          </p:cNvSpPr>
          <p:nvPr>
            <p:ph type="pic" sz="quarter" idx="28"/>
          </p:nvPr>
        </p:nvSpPr>
        <p:spPr>
          <a:xfrm>
            <a:off x="11552354" y="-30895"/>
            <a:ext cx="5802430" cy="4881563"/>
          </a:xfrm>
          <a:prstGeom prst="rect">
            <a:avLst/>
          </a:prstGeom>
          <a:solidFill>
            <a:srgbClr val="D5D9E8"/>
          </a:solidFill>
        </p:spPr>
        <p:txBody>
          <a:bodyPr/>
          <a:lstStyle/>
          <a:p>
            <a:endParaRPr lang="nl-BE"/>
          </a:p>
        </p:txBody>
      </p:sp>
      <p:grpSp>
        <p:nvGrpSpPr>
          <p:cNvPr id="36" name="Group 35">
            <a:extLst>
              <a:ext uri="{FF2B5EF4-FFF2-40B4-BE49-F238E27FC236}">
                <a16:creationId xmlns:a16="http://schemas.microsoft.com/office/drawing/2014/main" id="{6ED9E2C7-82DD-4A5E-82A8-04EBC1FA739B}"/>
              </a:ext>
            </a:extLst>
          </p:cNvPr>
          <p:cNvGrpSpPr/>
          <p:nvPr userDrawn="1"/>
        </p:nvGrpSpPr>
        <p:grpSpPr>
          <a:xfrm>
            <a:off x="-10271" y="834581"/>
            <a:ext cx="17353959" cy="4016038"/>
            <a:chOff x="4921187" y="-505624"/>
            <a:chExt cx="17353959" cy="4016038"/>
          </a:xfrm>
        </p:grpSpPr>
        <p:pic>
          <p:nvPicPr>
            <p:cNvPr id="53" name="Afbeelding 27" descr="Tandwielen">
              <a:extLst>
                <a:ext uri="{FF2B5EF4-FFF2-40B4-BE49-F238E27FC236}">
                  <a16:creationId xmlns:a16="http://schemas.microsoft.com/office/drawing/2014/main" id="{82FFCB4C-5D06-4302-91C6-1BF3A4443EF6}"/>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7208718" y="-298685"/>
              <a:ext cx="1301629" cy="1301629"/>
            </a:xfrm>
            <a:prstGeom prst="rect">
              <a:avLst/>
            </a:prstGeom>
          </p:spPr>
        </p:pic>
        <p:pic>
          <p:nvPicPr>
            <p:cNvPr id="48" name="Afbeelding 31">
              <a:extLst>
                <a:ext uri="{FF2B5EF4-FFF2-40B4-BE49-F238E27FC236}">
                  <a16:creationId xmlns:a16="http://schemas.microsoft.com/office/drawing/2014/main" id="{49095DC1-E795-4F7C-9A52-F394ACD724D2}"/>
                </a:ext>
              </a:extLst>
            </p:cNvPr>
            <p:cNvPicPr>
              <a:picLocks noChangeAspect="1"/>
            </p:cNvPicPr>
            <p:nvPr userDrawn="1"/>
          </p:nvPicPr>
          <p:blipFill>
            <a:blip r:embed="rId6" cstate="screen">
              <a:biLevel thresh="50000"/>
              <a:extLst>
                <a:ext uri="{28A0092B-C50C-407E-A947-70E740481C1C}">
                  <a14:useLocalDpi xmlns:a14="http://schemas.microsoft.com/office/drawing/2010/main"/>
                </a:ext>
              </a:extLst>
            </a:blip>
            <a:stretch>
              <a:fillRect/>
            </a:stretch>
          </p:blipFill>
          <p:spPr>
            <a:xfrm>
              <a:off x="13120984" y="-275346"/>
              <a:ext cx="941096" cy="1278593"/>
            </a:xfrm>
            <a:prstGeom prst="rect">
              <a:avLst/>
            </a:prstGeom>
          </p:spPr>
        </p:pic>
        <p:pic>
          <p:nvPicPr>
            <p:cNvPr id="44" name="Afbeelding 33">
              <a:extLst>
                <a:ext uri="{FF2B5EF4-FFF2-40B4-BE49-F238E27FC236}">
                  <a16:creationId xmlns:a16="http://schemas.microsoft.com/office/drawing/2014/main" id="{D6592420-1913-4A1A-A249-516C4E90998D}"/>
                </a:ext>
              </a:extLst>
            </p:cNvPr>
            <p:cNvPicPr>
              <a:picLocks noChangeAspect="1"/>
            </p:cNvPicPr>
            <p:nvPr userDrawn="1"/>
          </p:nvPicPr>
          <p:blipFill>
            <a:blip r:embed="rId7" cstate="screen">
              <a:biLevel thresh="50000"/>
              <a:extLst>
                <a:ext uri="{28A0092B-C50C-407E-A947-70E740481C1C}">
                  <a14:useLocalDpi xmlns:a14="http://schemas.microsoft.com/office/drawing/2010/main"/>
                </a:ext>
              </a:extLst>
            </a:blip>
            <a:stretch>
              <a:fillRect/>
            </a:stretch>
          </p:blipFill>
          <p:spPr>
            <a:xfrm>
              <a:off x="18516253" y="-505624"/>
              <a:ext cx="1736376" cy="1736376"/>
            </a:xfrm>
            <a:prstGeom prst="rect">
              <a:avLst/>
            </a:prstGeom>
          </p:spPr>
        </p:pic>
        <p:cxnSp>
          <p:nvCxnSpPr>
            <p:cNvPr id="40" name="Rechte verbindingslijn 34">
              <a:extLst>
                <a:ext uri="{FF2B5EF4-FFF2-40B4-BE49-F238E27FC236}">
                  <a16:creationId xmlns:a16="http://schemas.microsoft.com/office/drawing/2014/main" id="{B3A2FC66-7DC1-42A4-A49B-58089CB79536}"/>
                </a:ext>
              </a:extLst>
            </p:cNvPr>
            <p:cNvCxnSpPr>
              <a:cxnSpLocks/>
            </p:cNvCxnSpPr>
            <p:nvPr userDrawn="1"/>
          </p:nvCxnSpPr>
          <p:spPr>
            <a:xfrm>
              <a:off x="4921187" y="3510414"/>
              <a:ext cx="17353959" cy="0"/>
            </a:xfrm>
            <a:prstGeom prst="line">
              <a:avLst/>
            </a:prstGeom>
            <a:ln w="76200">
              <a:solidFill>
                <a:srgbClr val="EE7D1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49726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7" name="Text Placeholder 28">
            <a:extLst>
              <a:ext uri="{FF2B5EF4-FFF2-40B4-BE49-F238E27FC236}">
                <a16:creationId xmlns:a16="http://schemas.microsoft.com/office/drawing/2014/main" id="{9F6434BE-2C87-4E5F-A3B0-38D52FA58DE1}"/>
              </a:ext>
            </a:extLst>
          </p:cNvPr>
          <p:cNvSpPr>
            <a:spLocks noGrp="1"/>
          </p:cNvSpPr>
          <p:nvPr>
            <p:ph type="body" sz="quarter" idx="24"/>
          </p:nvPr>
        </p:nvSpPr>
        <p:spPr>
          <a:xfrm>
            <a:off x="6077843" y="6140108"/>
            <a:ext cx="3562401" cy="380106"/>
          </a:xfrm>
          <a:prstGeom prst="rect">
            <a:avLst/>
          </a:prstGeom>
        </p:spPr>
        <p:txBody>
          <a:bodyPr/>
          <a:lstStyle>
            <a:lvl1pPr algn="l">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6" name="Text Placeholder 2">
            <a:extLst>
              <a:ext uri="{FF2B5EF4-FFF2-40B4-BE49-F238E27FC236}">
                <a16:creationId xmlns:a16="http://schemas.microsoft.com/office/drawing/2014/main" id="{24EA58F5-CDBD-4666-8B97-64A592632C08}"/>
              </a:ext>
            </a:extLst>
          </p:cNvPr>
          <p:cNvSpPr>
            <a:spLocks noGrp="1"/>
          </p:cNvSpPr>
          <p:nvPr>
            <p:ph type="body" sz="quarter" idx="13"/>
          </p:nvPr>
        </p:nvSpPr>
        <p:spPr>
          <a:xfrm>
            <a:off x="2277259" y="5911938"/>
            <a:ext cx="2600783" cy="2637269"/>
          </a:xfrm>
          <a:prstGeom prst="rect">
            <a:avLst/>
          </a:prstGeom>
        </p:spPr>
        <p:txBody>
          <a:bodyPr/>
          <a:lstStyle>
            <a:lvl1pPr algn="r">
              <a:defRPr sz="5400">
                <a:solidFill>
                  <a:srgbClr val="003883"/>
                </a:solidFill>
                <a:latin typeface="Trade Gothic LT Std" panose="00000800000000000000" pitchFamily="50" charset="0"/>
              </a:defRPr>
            </a:lvl1pPr>
          </a:lstStyle>
          <a:p>
            <a:pPr lvl="0"/>
            <a:r>
              <a:rPr lang="en-US" dirty="0"/>
              <a:t>Edit</a:t>
            </a:r>
          </a:p>
        </p:txBody>
      </p:sp>
      <p:sp>
        <p:nvSpPr>
          <p:cNvPr id="31" name="Rechthoek 44">
            <a:extLst>
              <a:ext uri="{FF2B5EF4-FFF2-40B4-BE49-F238E27FC236}">
                <a16:creationId xmlns:a16="http://schemas.microsoft.com/office/drawing/2014/main" id="{26F174B2-C4F5-4EF6-84B5-40E55A44D0B0}"/>
              </a:ext>
            </a:extLst>
          </p:cNvPr>
          <p:cNvSpPr/>
          <p:nvPr userDrawn="1"/>
        </p:nvSpPr>
        <p:spPr>
          <a:xfrm>
            <a:off x="11215540" y="2332815"/>
            <a:ext cx="910901" cy="923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cxnSp>
        <p:nvCxnSpPr>
          <p:cNvPr id="29" name="Rechte verbindingslijn 11">
            <a:extLst>
              <a:ext uri="{FF2B5EF4-FFF2-40B4-BE49-F238E27FC236}">
                <a16:creationId xmlns:a16="http://schemas.microsoft.com/office/drawing/2014/main" id="{4BC4E444-88A4-4F7B-9DF1-B8DF05F739DF}"/>
              </a:ext>
            </a:extLst>
          </p:cNvPr>
          <p:cNvCxnSpPr>
            <a:cxnSpLocks/>
          </p:cNvCxnSpPr>
          <p:nvPr userDrawn="1"/>
        </p:nvCxnSpPr>
        <p:spPr>
          <a:xfrm>
            <a:off x="5785631" y="4876800"/>
            <a:ext cx="0" cy="1512168"/>
          </a:xfrm>
          <a:prstGeom prst="line">
            <a:avLst/>
          </a:prstGeom>
          <a:ln w="7620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pic>
        <p:nvPicPr>
          <p:cNvPr id="33" name="Afbeelding 8">
            <a:extLst>
              <a:ext uri="{FF2B5EF4-FFF2-40B4-BE49-F238E27FC236}">
                <a16:creationId xmlns:a16="http://schemas.microsoft.com/office/drawing/2014/main" id="{FCC95FF7-B593-49AB-AE7B-D0A58EC6F28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7865" b="-8658"/>
          <a:stretch/>
        </p:blipFill>
        <p:spPr>
          <a:xfrm>
            <a:off x="1214116" y="6613654"/>
            <a:ext cx="1108079" cy="1071394"/>
          </a:xfrm>
          <a:prstGeom prst="rect">
            <a:avLst/>
          </a:prstGeom>
        </p:spPr>
      </p:pic>
      <p:sp>
        <p:nvSpPr>
          <p:cNvPr id="3" name="Text Placeholder 2">
            <a:extLst>
              <a:ext uri="{FF2B5EF4-FFF2-40B4-BE49-F238E27FC236}">
                <a16:creationId xmlns:a16="http://schemas.microsoft.com/office/drawing/2014/main" id="{33798C8A-E4BC-4068-82F0-7BC2D9E7FD45}"/>
              </a:ext>
            </a:extLst>
          </p:cNvPr>
          <p:cNvSpPr>
            <a:spLocks noGrp="1"/>
          </p:cNvSpPr>
          <p:nvPr>
            <p:ph type="body" sz="quarter" idx="10"/>
          </p:nvPr>
        </p:nvSpPr>
        <p:spPr>
          <a:xfrm>
            <a:off x="-8780" y="2526543"/>
            <a:ext cx="5776494" cy="674688"/>
          </a:xfrm>
          <a:prstGeom prst="rect">
            <a:avLst/>
          </a:prstGeom>
        </p:spPr>
        <p:txBody>
          <a:bodyPr/>
          <a:lstStyle>
            <a:lvl1pPr algn="ctr">
              <a:defRPr sz="4000">
                <a:solidFill>
                  <a:srgbClr val="FFFFFF"/>
                </a:solidFill>
                <a:latin typeface="Trade Gothic LT Std" panose="00000800000000000000" pitchFamily="50" charset="0"/>
              </a:defRPr>
            </a:lvl1pPr>
          </a:lstStyle>
          <a:p>
            <a:pPr lvl="0"/>
            <a:r>
              <a:rPr lang="en-US" dirty="0"/>
              <a:t>Edit Master text </a:t>
            </a:r>
          </a:p>
        </p:txBody>
      </p:sp>
      <p:sp>
        <p:nvSpPr>
          <p:cNvPr id="24" name="Text Placeholder 2">
            <a:extLst>
              <a:ext uri="{FF2B5EF4-FFF2-40B4-BE49-F238E27FC236}">
                <a16:creationId xmlns:a16="http://schemas.microsoft.com/office/drawing/2014/main" id="{71E4BE28-B9EE-4A90-A0A5-80FEBA396F0F}"/>
              </a:ext>
            </a:extLst>
          </p:cNvPr>
          <p:cNvSpPr>
            <a:spLocks noGrp="1"/>
          </p:cNvSpPr>
          <p:nvPr>
            <p:ph type="body" sz="quarter" idx="11"/>
          </p:nvPr>
        </p:nvSpPr>
        <p:spPr>
          <a:xfrm>
            <a:off x="5777633" y="2526543"/>
            <a:ext cx="5776494" cy="674688"/>
          </a:xfrm>
          <a:prstGeom prst="rect">
            <a:avLst/>
          </a:prstGeom>
        </p:spPr>
        <p:txBody>
          <a:bodyPr/>
          <a:lstStyle>
            <a:lvl1pPr algn="ctr">
              <a:defRPr sz="4000">
                <a:solidFill>
                  <a:srgbClr val="FFFFFF"/>
                </a:solidFill>
                <a:latin typeface="Trade Gothic LT Std" panose="00000800000000000000" pitchFamily="50" charset="0"/>
              </a:defRPr>
            </a:lvl1pPr>
          </a:lstStyle>
          <a:p>
            <a:pPr lvl="0"/>
            <a:r>
              <a:rPr lang="en-US" dirty="0"/>
              <a:t>Edit Master text </a:t>
            </a:r>
          </a:p>
        </p:txBody>
      </p:sp>
      <p:sp>
        <p:nvSpPr>
          <p:cNvPr id="25" name="Text Placeholder 2">
            <a:extLst>
              <a:ext uri="{FF2B5EF4-FFF2-40B4-BE49-F238E27FC236}">
                <a16:creationId xmlns:a16="http://schemas.microsoft.com/office/drawing/2014/main" id="{14F1416A-E0E5-4870-8B63-91887C7A98EB}"/>
              </a:ext>
            </a:extLst>
          </p:cNvPr>
          <p:cNvSpPr>
            <a:spLocks noGrp="1"/>
          </p:cNvSpPr>
          <p:nvPr>
            <p:ph type="body" sz="quarter" idx="12"/>
          </p:nvPr>
        </p:nvSpPr>
        <p:spPr>
          <a:xfrm>
            <a:off x="11578289" y="2526543"/>
            <a:ext cx="5776494" cy="674688"/>
          </a:xfrm>
          <a:prstGeom prst="rect">
            <a:avLst/>
          </a:prstGeom>
        </p:spPr>
        <p:txBody>
          <a:bodyPr/>
          <a:lstStyle>
            <a:lvl1pPr algn="ctr">
              <a:defRPr sz="4000">
                <a:solidFill>
                  <a:srgbClr val="FFFFFF"/>
                </a:solidFill>
                <a:latin typeface="Trade Gothic LT Std" panose="00000800000000000000" pitchFamily="50" charset="0"/>
              </a:defRPr>
            </a:lvl1pPr>
          </a:lstStyle>
          <a:p>
            <a:pPr lvl="0"/>
            <a:r>
              <a:rPr lang="en-US" dirty="0"/>
              <a:t>Edit Master text </a:t>
            </a:r>
          </a:p>
        </p:txBody>
      </p:sp>
      <p:sp>
        <p:nvSpPr>
          <p:cNvPr id="28" name="Text Placeholder 28">
            <a:extLst>
              <a:ext uri="{FF2B5EF4-FFF2-40B4-BE49-F238E27FC236}">
                <a16:creationId xmlns:a16="http://schemas.microsoft.com/office/drawing/2014/main" id="{2B74D672-5BA9-4A88-A281-DDA3D91139E7}"/>
              </a:ext>
            </a:extLst>
          </p:cNvPr>
          <p:cNvSpPr>
            <a:spLocks noGrp="1"/>
          </p:cNvSpPr>
          <p:nvPr>
            <p:ph type="body" sz="quarter" idx="25"/>
          </p:nvPr>
        </p:nvSpPr>
        <p:spPr>
          <a:xfrm>
            <a:off x="6095454" y="6604992"/>
            <a:ext cx="3562401" cy="576079"/>
          </a:xfrm>
          <a:prstGeom prst="rect">
            <a:avLst/>
          </a:prstGeom>
        </p:spPr>
        <p:txBody>
          <a:bodyPr/>
          <a:lstStyle>
            <a:lvl1pPr algn="l">
              <a:lnSpc>
                <a:spcPct val="100000"/>
              </a:lnSpc>
              <a:defRPr sz="1800" b="0">
                <a:solidFill>
                  <a:srgbClr val="99A3C6"/>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 name="Picture Placeholder 4">
            <a:extLst>
              <a:ext uri="{FF2B5EF4-FFF2-40B4-BE49-F238E27FC236}">
                <a16:creationId xmlns:a16="http://schemas.microsoft.com/office/drawing/2014/main" id="{39C1A0B4-BDCC-4FD3-A915-A55FDFB408F4}"/>
              </a:ext>
            </a:extLst>
          </p:cNvPr>
          <p:cNvSpPr>
            <a:spLocks noGrp="1"/>
          </p:cNvSpPr>
          <p:nvPr>
            <p:ph type="pic" sz="quarter" idx="26"/>
          </p:nvPr>
        </p:nvSpPr>
        <p:spPr>
          <a:xfrm>
            <a:off x="0" y="-38100"/>
            <a:ext cx="5800656" cy="4881563"/>
          </a:xfrm>
          <a:prstGeom prst="rect">
            <a:avLst/>
          </a:prstGeom>
          <a:solidFill>
            <a:srgbClr val="D5D9E8"/>
          </a:solidFill>
        </p:spPr>
        <p:txBody>
          <a:bodyPr/>
          <a:lstStyle/>
          <a:p>
            <a:endParaRPr lang="nl-BE"/>
          </a:p>
        </p:txBody>
      </p:sp>
      <p:sp>
        <p:nvSpPr>
          <p:cNvPr id="41" name="Picture Placeholder 4">
            <a:extLst>
              <a:ext uri="{FF2B5EF4-FFF2-40B4-BE49-F238E27FC236}">
                <a16:creationId xmlns:a16="http://schemas.microsoft.com/office/drawing/2014/main" id="{4FD5D970-4EBB-4D18-8A28-2413525BBD45}"/>
              </a:ext>
            </a:extLst>
          </p:cNvPr>
          <p:cNvSpPr>
            <a:spLocks noGrp="1"/>
          </p:cNvSpPr>
          <p:nvPr>
            <p:ph type="pic" sz="quarter" idx="27"/>
          </p:nvPr>
        </p:nvSpPr>
        <p:spPr>
          <a:xfrm>
            <a:off x="5802429" y="-30895"/>
            <a:ext cx="5749925" cy="4881563"/>
          </a:xfrm>
          <a:prstGeom prst="rect">
            <a:avLst/>
          </a:prstGeom>
          <a:solidFill>
            <a:srgbClr val="D5D9E8"/>
          </a:solidFill>
        </p:spPr>
        <p:txBody>
          <a:bodyPr/>
          <a:lstStyle/>
          <a:p>
            <a:endParaRPr lang="nl-BE"/>
          </a:p>
        </p:txBody>
      </p:sp>
      <p:sp>
        <p:nvSpPr>
          <p:cNvPr id="46" name="Picture Placeholder 4">
            <a:extLst>
              <a:ext uri="{FF2B5EF4-FFF2-40B4-BE49-F238E27FC236}">
                <a16:creationId xmlns:a16="http://schemas.microsoft.com/office/drawing/2014/main" id="{1C2021B1-1CD1-4FB9-ADBC-07C48216940B}"/>
              </a:ext>
            </a:extLst>
          </p:cNvPr>
          <p:cNvSpPr>
            <a:spLocks noGrp="1"/>
          </p:cNvSpPr>
          <p:nvPr>
            <p:ph type="pic" sz="quarter" idx="28"/>
          </p:nvPr>
        </p:nvSpPr>
        <p:spPr>
          <a:xfrm>
            <a:off x="11552354" y="-30895"/>
            <a:ext cx="5802429" cy="4881563"/>
          </a:xfrm>
          <a:prstGeom prst="rect">
            <a:avLst/>
          </a:prstGeom>
          <a:solidFill>
            <a:srgbClr val="D5D9E8"/>
          </a:solidFill>
        </p:spPr>
        <p:txBody>
          <a:bodyPr/>
          <a:lstStyle/>
          <a:p>
            <a:endParaRPr lang="nl-BE"/>
          </a:p>
        </p:txBody>
      </p:sp>
      <p:cxnSp>
        <p:nvCxnSpPr>
          <p:cNvPr id="40" name="Rechte verbindingslijn 34">
            <a:extLst>
              <a:ext uri="{FF2B5EF4-FFF2-40B4-BE49-F238E27FC236}">
                <a16:creationId xmlns:a16="http://schemas.microsoft.com/office/drawing/2014/main" id="{B3A2FC66-7DC1-42A4-A49B-58089CB79536}"/>
              </a:ext>
            </a:extLst>
          </p:cNvPr>
          <p:cNvCxnSpPr>
            <a:cxnSpLocks/>
          </p:cNvCxnSpPr>
          <p:nvPr userDrawn="1"/>
        </p:nvCxnSpPr>
        <p:spPr>
          <a:xfrm>
            <a:off x="-10271" y="4850619"/>
            <a:ext cx="17353959" cy="0"/>
          </a:xfrm>
          <a:prstGeom prst="line">
            <a:avLst/>
          </a:prstGeom>
          <a:ln w="76200">
            <a:solidFill>
              <a:srgbClr val="EE7D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45570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15" name="Rectangle 314">
            <a:extLst>
              <a:ext uri="{FF2B5EF4-FFF2-40B4-BE49-F238E27FC236}">
                <a16:creationId xmlns:a16="http://schemas.microsoft.com/office/drawing/2014/main" id="{0E6D6380-DAE4-465A-BD96-171E6289A4DF}"/>
              </a:ext>
            </a:extLst>
          </p:cNvPr>
          <p:cNvSpPr/>
          <p:nvPr userDrawn="1"/>
        </p:nvSpPr>
        <p:spPr bwMode="auto">
          <a:xfrm>
            <a:off x="-803" y="0"/>
            <a:ext cx="5610793" cy="9753600"/>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pic>
        <p:nvPicPr>
          <p:cNvPr id="319" name="Afbeelding 6">
            <a:extLst>
              <a:ext uri="{FF2B5EF4-FFF2-40B4-BE49-F238E27FC236}">
                <a16:creationId xmlns:a16="http://schemas.microsoft.com/office/drawing/2014/main" id="{CFCAEA51-221D-4879-A54E-0AF3AB37E9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68132" y="2861313"/>
            <a:ext cx="1014387" cy="962861"/>
          </a:xfrm>
          <a:prstGeom prst="rect">
            <a:avLst/>
          </a:prstGeom>
        </p:spPr>
      </p:pic>
      <p:sp>
        <p:nvSpPr>
          <p:cNvPr id="31" name="Rechthoek 44">
            <a:extLst>
              <a:ext uri="{FF2B5EF4-FFF2-40B4-BE49-F238E27FC236}">
                <a16:creationId xmlns:a16="http://schemas.microsoft.com/office/drawing/2014/main" id="{26F174B2-C4F5-4EF6-84B5-40E55A44D0B0}"/>
              </a:ext>
            </a:extLst>
          </p:cNvPr>
          <p:cNvSpPr/>
          <p:nvPr userDrawn="1"/>
        </p:nvSpPr>
        <p:spPr>
          <a:xfrm>
            <a:off x="11215540" y="2332815"/>
            <a:ext cx="910901" cy="923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14" name="Text Placeholder 2">
            <a:extLst>
              <a:ext uri="{FF2B5EF4-FFF2-40B4-BE49-F238E27FC236}">
                <a16:creationId xmlns:a16="http://schemas.microsoft.com/office/drawing/2014/main" id="{7DFAC999-7B80-4AD1-A24B-0B02F38AF544}"/>
              </a:ext>
            </a:extLst>
          </p:cNvPr>
          <p:cNvSpPr>
            <a:spLocks noGrp="1"/>
          </p:cNvSpPr>
          <p:nvPr userDrawn="1">
            <p:ph type="body" sz="quarter" idx="13"/>
          </p:nvPr>
        </p:nvSpPr>
        <p:spPr>
          <a:xfrm>
            <a:off x="2180916" y="943387"/>
            <a:ext cx="2600783" cy="2637269"/>
          </a:xfrm>
          <a:prstGeom prst="rect">
            <a:avLst/>
          </a:prstGeom>
        </p:spPr>
        <p:txBody>
          <a:bodyPr/>
          <a:lstStyle>
            <a:lvl1pPr algn="r">
              <a:defRPr sz="5400">
                <a:solidFill>
                  <a:srgbClr val="FFFFFF"/>
                </a:solidFill>
                <a:latin typeface="Trade Gothic LT Std" panose="00000800000000000000" pitchFamily="50" charset="0"/>
              </a:defRPr>
            </a:lvl1pPr>
          </a:lstStyle>
          <a:p>
            <a:pPr lvl="0"/>
            <a:r>
              <a:rPr lang="en-US" dirty="0"/>
              <a:t>Edit</a:t>
            </a:r>
          </a:p>
        </p:txBody>
      </p:sp>
      <p:cxnSp>
        <p:nvCxnSpPr>
          <p:cNvPr id="9" name="Straight Connector 8">
            <a:extLst>
              <a:ext uri="{FF2B5EF4-FFF2-40B4-BE49-F238E27FC236}">
                <a16:creationId xmlns:a16="http://schemas.microsoft.com/office/drawing/2014/main" id="{36D00298-0C2B-4BE2-A4F4-7190484033EF}"/>
              </a:ext>
            </a:extLst>
          </p:cNvPr>
          <p:cNvCxnSpPr/>
          <p:nvPr userDrawn="1"/>
        </p:nvCxnSpPr>
        <p:spPr bwMode="auto">
          <a:xfrm>
            <a:off x="5613120" y="0"/>
            <a:ext cx="0" cy="9753600"/>
          </a:xfrm>
          <a:prstGeom prst="line">
            <a:avLst/>
          </a:prstGeom>
          <a:solidFill>
            <a:schemeClr val="accent1"/>
          </a:solidFill>
          <a:ln w="57150" cap="flat" cmpd="sng" algn="ctr">
            <a:solidFill>
              <a:srgbClr val="EE7D1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7" name="Group 66">
            <a:extLst>
              <a:ext uri="{FF2B5EF4-FFF2-40B4-BE49-F238E27FC236}">
                <a16:creationId xmlns:a16="http://schemas.microsoft.com/office/drawing/2014/main" id="{698006E8-DE94-4548-8F9B-4FD6CFDD1032}"/>
              </a:ext>
            </a:extLst>
          </p:cNvPr>
          <p:cNvGrpSpPr/>
          <p:nvPr userDrawn="1"/>
        </p:nvGrpSpPr>
        <p:grpSpPr>
          <a:xfrm>
            <a:off x="5957399" y="962311"/>
            <a:ext cx="10730396" cy="6605544"/>
            <a:chOff x="4078758" y="780566"/>
            <a:chExt cx="7559136" cy="4653342"/>
          </a:xfrm>
        </p:grpSpPr>
        <p:grpSp>
          <p:nvGrpSpPr>
            <p:cNvPr id="68" name="Group 72">
              <a:extLst>
                <a:ext uri="{FF2B5EF4-FFF2-40B4-BE49-F238E27FC236}">
                  <a16:creationId xmlns:a16="http://schemas.microsoft.com/office/drawing/2014/main" id="{785BD8EF-C111-4353-BDEF-BB3F78BD62C8}"/>
                </a:ext>
              </a:extLst>
            </p:cNvPr>
            <p:cNvGrpSpPr/>
            <p:nvPr/>
          </p:nvGrpSpPr>
          <p:grpSpPr>
            <a:xfrm>
              <a:off x="4078758" y="1393480"/>
              <a:ext cx="7559136" cy="4040428"/>
              <a:chOff x="393700" y="1781243"/>
              <a:chExt cx="8280400" cy="4425950"/>
            </a:xfrm>
            <a:solidFill>
              <a:schemeClr val="bg1">
                <a:lumMod val="85000"/>
              </a:schemeClr>
            </a:solidFill>
          </p:grpSpPr>
          <p:sp>
            <p:nvSpPr>
              <p:cNvPr id="100" name="Freeform 13">
                <a:extLst>
                  <a:ext uri="{FF2B5EF4-FFF2-40B4-BE49-F238E27FC236}">
                    <a16:creationId xmlns:a16="http://schemas.microsoft.com/office/drawing/2014/main" id="{649EEF9E-AA24-4F72-99BA-06080E2F4D33}"/>
                  </a:ext>
                </a:extLst>
              </p:cNvPr>
              <p:cNvSpPr>
                <a:spLocks noEditPoints="1"/>
              </p:cNvSpPr>
              <p:nvPr/>
            </p:nvSpPr>
            <p:spPr bwMode="auto">
              <a:xfrm>
                <a:off x="4835525" y="1866968"/>
                <a:ext cx="3838575" cy="1520825"/>
              </a:xfrm>
              <a:custGeom>
                <a:avLst/>
                <a:gdLst>
                  <a:gd name="T0" fmla="*/ 946 w 2418"/>
                  <a:gd name="T1" fmla="*/ 206 h 958"/>
                  <a:gd name="T2" fmla="*/ 1986 w 2418"/>
                  <a:gd name="T3" fmla="*/ 336 h 958"/>
                  <a:gd name="T4" fmla="*/ 1570 w 2418"/>
                  <a:gd name="T5" fmla="*/ 302 h 958"/>
                  <a:gd name="T6" fmla="*/ 1320 w 2418"/>
                  <a:gd name="T7" fmla="*/ 174 h 958"/>
                  <a:gd name="T8" fmla="*/ 860 w 2418"/>
                  <a:gd name="T9" fmla="*/ 248 h 958"/>
                  <a:gd name="T10" fmla="*/ 822 w 2418"/>
                  <a:gd name="T11" fmla="*/ 350 h 958"/>
                  <a:gd name="T12" fmla="*/ 692 w 2418"/>
                  <a:gd name="T13" fmla="*/ 356 h 958"/>
                  <a:gd name="T14" fmla="*/ 344 w 2418"/>
                  <a:gd name="T15" fmla="*/ 422 h 958"/>
                  <a:gd name="T16" fmla="*/ 204 w 2418"/>
                  <a:gd name="T17" fmla="*/ 342 h 958"/>
                  <a:gd name="T18" fmla="*/ 114 w 2418"/>
                  <a:gd name="T19" fmla="*/ 632 h 958"/>
                  <a:gd name="T20" fmla="*/ 302 w 2418"/>
                  <a:gd name="T21" fmla="*/ 920 h 958"/>
                  <a:gd name="T22" fmla="*/ 536 w 2418"/>
                  <a:gd name="T23" fmla="*/ 764 h 958"/>
                  <a:gd name="T24" fmla="*/ 886 w 2418"/>
                  <a:gd name="T25" fmla="*/ 770 h 958"/>
                  <a:gd name="T26" fmla="*/ 1412 w 2418"/>
                  <a:gd name="T27" fmla="*/ 764 h 958"/>
                  <a:gd name="T28" fmla="*/ 1672 w 2418"/>
                  <a:gd name="T29" fmla="*/ 856 h 958"/>
                  <a:gd name="T30" fmla="*/ 1814 w 2418"/>
                  <a:gd name="T31" fmla="*/ 584 h 958"/>
                  <a:gd name="T32" fmla="*/ 1982 w 2418"/>
                  <a:gd name="T33" fmla="*/ 584 h 958"/>
                  <a:gd name="T34" fmla="*/ 2052 w 2418"/>
                  <a:gd name="T35" fmla="*/ 574 h 958"/>
                  <a:gd name="T36" fmla="*/ 2326 w 2418"/>
                  <a:gd name="T37" fmla="*/ 456 h 958"/>
                  <a:gd name="T38" fmla="*/ 2284 w 2418"/>
                  <a:gd name="T39" fmla="*/ 296 h 958"/>
                  <a:gd name="T40" fmla="*/ 1466 w 2418"/>
                  <a:gd name="T41" fmla="*/ 248 h 958"/>
                  <a:gd name="T42" fmla="*/ 1530 w 2418"/>
                  <a:gd name="T43" fmla="*/ 260 h 958"/>
                  <a:gd name="T44" fmla="*/ 4 w 2418"/>
                  <a:gd name="T45" fmla="*/ 682 h 958"/>
                  <a:gd name="T46" fmla="*/ 536 w 2418"/>
                  <a:gd name="T47" fmla="*/ 16 h 958"/>
                  <a:gd name="T48" fmla="*/ 536 w 2418"/>
                  <a:gd name="T49" fmla="*/ 26 h 958"/>
                  <a:gd name="T50" fmla="*/ 524 w 2418"/>
                  <a:gd name="T51" fmla="*/ 32 h 958"/>
                  <a:gd name="T52" fmla="*/ 512 w 2418"/>
                  <a:gd name="T53" fmla="*/ 42 h 958"/>
                  <a:gd name="T54" fmla="*/ 442 w 2418"/>
                  <a:gd name="T55" fmla="*/ 54 h 958"/>
                  <a:gd name="T56" fmla="*/ 1710 w 2418"/>
                  <a:gd name="T57" fmla="*/ 174 h 958"/>
                  <a:gd name="T58" fmla="*/ 800 w 2418"/>
                  <a:gd name="T59" fmla="*/ 242 h 958"/>
                  <a:gd name="T60" fmla="*/ 1516 w 2418"/>
                  <a:gd name="T61" fmla="*/ 270 h 958"/>
                  <a:gd name="T62" fmla="*/ 710 w 2418"/>
                  <a:gd name="T63" fmla="*/ 406 h 958"/>
                  <a:gd name="T64" fmla="*/ 546 w 2418"/>
                  <a:gd name="T65" fmla="*/ 12 h 958"/>
                  <a:gd name="T66" fmla="*/ 1034 w 2418"/>
                  <a:gd name="T67" fmla="*/ 38 h 958"/>
                  <a:gd name="T68" fmla="*/ 604 w 2418"/>
                  <a:gd name="T69" fmla="*/ 26 h 958"/>
                  <a:gd name="T70" fmla="*/ 454 w 2418"/>
                  <a:gd name="T71" fmla="*/ 32 h 958"/>
                  <a:gd name="T72" fmla="*/ 362 w 2418"/>
                  <a:gd name="T73" fmla="*/ 38 h 958"/>
                  <a:gd name="T74" fmla="*/ 512 w 2418"/>
                  <a:gd name="T75" fmla="*/ 48 h 958"/>
                  <a:gd name="T76" fmla="*/ 1104 w 2418"/>
                  <a:gd name="T77" fmla="*/ 86 h 958"/>
                  <a:gd name="T78" fmla="*/ 806 w 2418"/>
                  <a:gd name="T79" fmla="*/ 70 h 958"/>
                  <a:gd name="T80" fmla="*/ 1174 w 2418"/>
                  <a:gd name="T81" fmla="*/ 86 h 958"/>
                  <a:gd name="T82" fmla="*/ 1240 w 2418"/>
                  <a:gd name="T83" fmla="*/ 128 h 958"/>
                  <a:gd name="T84" fmla="*/ 664 w 2418"/>
                  <a:gd name="T85" fmla="*/ 140 h 958"/>
                  <a:gd name="T86" fmla="*/ 546 w 2418"/>
                  <a:gd name="T87" fmla="*/ 216 h 958"/>
                  <a:gd name="T88" fmla="*/ 508 w 2418"/>
                  <a:gd name="T89" fmla="*/ 216 h 958"/>
                  <a:gd name="T90" fmla="*/ 1104 w 2418"/>
                  <a:gd name="T91" fmla="*/ 146 h 958"/>
                  <a:gd name="T92" fmla="*/ 1078 w 2418"/>
                  <a:gd name="T93" fmla="*/ 162 h 958"/>
                  <a:gd name="T94" fmla="*/ 1672 w 2418"/>
                  <a:gd name="T95" fmla="*/ 168 h 958"/>
                  <a:gd name="T96" fmla="*/ 1748 w 2418"/>
                  <a:gd name="T97" fmla="*/ 194 h 958"/>
                  <a:gd name="T98" fmla="*/ 1808 w 2418"/>
                  <a:gd name="T99" fmla="*/ 180 h 958"/>
                  <a:gd name="T100" fmla="*/ 952 w 2418"/>
                  <a:gd name="T101" fmla="*/ 194 h 958"/>
                  <a:gd name="T102" fmla="*/ 1716 w 2418"/>
                  <a:gd name="T103" fmla="*/ 216 h 958"/>
                  <a:gd name="T104" fmla="*/ 1728 w 2418"/>
                  <a:gd name="T105" fmla="*/ 238 h 958"/>
                  <a:gd name="T106" fmla="*/ 464 w 2418"/>
                  <a:gd name="T107" fmla="*/ 288 h 958"/>
                  <a:gd name="T108" fmla="*/ 502 w 2418"/>
                  <a:gd name="T109" fmla="*/ 276 h 958"/>
                  <a:gd name="T110" fmla="*/ 838 w 2418"/>
                  <a:gd name="T111" fmla="*/ 248 h 958"/>
                  <a:gd name="T112" fmla="*/ 2008 w 2418"/>
                  <a:gd name="T113" fmla="*/ 308 h 958"/>
                  <a:gd name="T114" fmla="*/ 2004 w 2418"/>
                  <a:gd name="T115" fmla="*/ 342 h 958"/>
                  <a:gd name="T116" fmla="*/ 324 w 2418"/>
                  <a:gd name="T117" fmla="*/ 406 h 958"/>
                  <a:gd name="T118" fmla="*/ 1662 w 2418"/>
                  <a:gd name="T119" fmla="*/ 682 h 958"/>
                  <a:gd name="T120" fmla="*/ 1736 w 2418"/>
                  <a:gd name="T121" fmla="*/ 704 h 958"/>
                  <a:gd name="T122" fmla="*/ 1754 w 2418"/>
                  <a:gd name="T123" fmla="*/ 850 h 958"/>
                  <a:gd name="T124" fmla="*/ 1842 w 2418"/>
                  <a:gd name="T125" fmla="*/ 866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8" h="958">
                    <a:moveTo>
                      <a:pt x="758" y="710"/>
                    </a:moveTo>
                    <a:lnTo>
                      <a:pt x="764" y="710"/>
                    </a:lnTo>
                    <a:lnTo>
                      <a:pt x="766" y="704"/>
                    </a:lnTo>
                    <a:lnTo>
                      <a:pt x="758" y="704"/>
                    </a:lnTo>
                    <a:lnTo>
                      <a:pt x="758" y="710"/>
                    </a:lnTo>
                    <a:lnTo>
                      <a:pt x="758" y="710"/>
                    </a:lnTo>
                    <a:lnTo>
                      <a:pt x="758" y="710"/>
                    </a:lnTo>
                    <a:close/>
                    <a:moveTo>
                      <a:pt x="1682" y="698"/>
                    </a:moveTo>
                    <a:lnTo>
                      <a:pt x="1678" y="704"/>
                    </a:lnTo>
                    <a:lnTo>
                      <a:pt x="1682" y="704"/>
                    </a:lnTo>
                    <a:lnTo>
                      <a:pt x="1682" y="698"/>
                    </a:lnTo>
                    <a:lnTo>
                      <a:pt x="1682" y="698"/>
                    </a:lnTo>
                    <a:lnTo>
                      <a:pt x="1682" y="698"/>
                    </a:lnTo>
                    <a:close/>
                    <a:moveTo>
                      <a:pt x="242" y="878"/>
                    </a:moveTo>
                    <a:lnTo>
                      <a:pt x="242" y="884"/>
                    </a:lnTo>
                    <a:lnTo>
                      <a:pt x="248" y="884"/>
                    </a:lnTo>
                    <a:lnTo>
                      <a:pt x="248" y="878"/>
                    </a:lnTo>
                    <a:lnTo>
                      <a:pt x="242" y="878"/>
                    </a:lnTo>
                    <a:lnTo>
                      <a:pt x="242" y="878"/>
                    </a:lnTo>
                    <a:lnTo>
                      <a:pt x="242" y="878"/>
                    </a:lnTo>
                    <a:close/>
                    <a:moveTo>
                      <a:pt x="122" y="548"/>
                    </a:moveTo>
                    <a:lnTo>
                      <a:pt x="118" y="548"/>
                    </a:lnTo>
                    <a:lnTo>
                      <a:pt x="118" y="552"/>
                    </a:lnTo>
                    <a:lnTo>
                      <a:pt x="122" y="552"/>
                    </a:lnTo>
                    <a:lnTo>
                      <a:pt x="122" y="548"/>
                    </a:lnTo>
                    <a:lnTo>
                      <a:pt x="122" y="548"/>
                    </a:lnTo>
                    <a:lnTo>
                      <a:pt x="122" y="548"/>
                    </a:lnTo>
                    <a:close/>
                    <a:moveTo>
                      <a:pt x="492" y="774"/>
                    </a:moveTo>
                    <a:lnTo>
                      <a:pt x="496" y="770"/>
                    </a:lnTo>
                    <a:lnTo>
                      <a:pt x="492" y="770"/>
                    </a:lnTo>
                    <a:lnTo>
                      <a:pt x="492" y="774"/>
                    </a:lnTo>
                    <a:lnTo>
                      <a:pt x="492" y="774"/>
                    </a:lnTo>
                    <a:lnTo>
                      <a:pt x="492" y="774"/>
                    </a:lnTo>
                    <a:close/>
                    <a:moveTo>
                      <a:pt x="1554" y="276"/>
                    </a:moveTo>
                    <a:lnTo>
                      <a:pt x="1548" y="276"/>
                    </a:lnTo>
                    <a:lnTo>
                      <a:pt x="1548" y="282"/>
                    </a:lnTo>
                    <a:lnTo>
                      <a:pt x="1554" y="282"/>
                    </a:lnTo>
                    <a:lnTo>
                      <a:pt x="1554" y="276"/>
                    </a:lnTo>
                    <a:lnTo>
                      <a:pt x="1554" y="276"/>
                    </a:lnTo>
                    <a:lnTo>
                      <a:pt x="1554" y="276"/>
                    </a:lnTo>
                    <a:close/>
                    <a:moveTo>
                      <a:pt x="176" y="324"/>
                    </a:moveTo>
                    <a:lnTo>
                      <a:pt x="172" y="324"/>
                    </a:lnTo>
                    <a:lnTo>
                      <a:pt x="172" y="330"/>
                    </a:lnTo>
                    <a:lnTo>
                      <a:pt x="176" y="330"/>
                    </a:lnTo>
                    <a:lnTo>
                      <a:pt x="176" y="324"/>
                    </a:lnTo>
                    <a:lnTo>
                      <a:pt x="176" y="324"/>
                    </a:lnTo>
                    <a:lnTo>
                      <a:pt x="176" y="324"/>
                    </a:lnTo>
                    <a:close/>
                    <a:moveTo>
                      <a:pt x="1982" y="542"/>
                    </a:moveTo>
                    <a:lnTo>
                      <a:pt x="1982" y="548"/>
                    </a:lnTo>
                    <a:lnTo>
                      <a:pt x="1986" y="548"/>
                    </a:lnTo>
                    <a:lnTo>
                      <a:pt x="1986" y="542"/>
                    </a:lnTo>
                    <a:lnTo>
                      <a:pt x="1982" y="542"/>
                    </a:lnTo>
                    <a:lnTo>
                      <a:pt x="1982" y="542"/>
                    </a:lnTo>
                    <a:lnTo>
                      <a:pt x="1982" y="542"/>
                    </a:lnTo>
                    <a:close/>
                    <a:moveTo>
                      <a:pt x="1672" y="698"/>
                    </a:moveTo>
                    <a:lnTo>
                      <a:pt x="1662" y="698"/>
                    </a:lnTo>
                    <a:lnTo>
                      <a:pt x="1662" y="704"/>
                    </a:lnTo>
                    <a:lnTo>
                      <a:pt x="1672" y="704"/>
                    </a:lnTo>
                    <a:lnTo>
                      <a:pt x="1672" y="698"/>
                    </a:lnTo>
                    <a:lnTo>
                      <a:pt x="1672" y="698"/>
                    </a:lnTo>
                    <a:lnTo>
                      <a:pt x="1672" y="698"/>
                    </a:lnTo>
                    <a:close/>
                    <a:moveTo>
                      <a:pt x="596" y="710"/>
                    </a:moveTo>
                    <a:lnTo>
                      <a:pt x="596" y="704"/>
                    </a:lnTo>
                    <a:lnTo>
                      <a:pt x="590" y="704"/>
                    </a:lnTo>
                    <a:lnTo>
                      <a:pt x="590" y="710"/>
                    </a:lnTo>
                    <a:lnTo>
                      <a:pt x="596" y="710"/>
                    </a:lnTo>
                    <a:lnTo>
                      <a:pt x="596" y="710"/>
                    </a:lnTo>
                    <a:lnTo>
                      <a:pt x="596" y="710"/>
                    </a:lnTo>
                    <a:close/>
                    <a:moveTo>
                      <a:pt x="936" y="216"/>
                    </a:moveTo>
                    <a:lnTo>
                      <a:pt x="940" y="216"/>
                    </a:lnTo>
                    <a:lnTo>
                      <a:pt x="940" y="210"/>
                    </a:lnTo>
                    <a:lnTo>
                      <a:pt x="936" y="210"/>
                    </a:lnTo>
                    <a:lnTo>
                      <a:pt x="936" y="216"/>
                    </a:lnTo>
                    <a:lnTo>
                      <a:pt x="936" y="216"/>
                    </a:lnTo>
                    <a:lnTo>
                      <a:pt x="936" y="216"/>
                    </a:lnTo>
                    <a:close/>
                    <a:moveTo>
                      <a:pt x="336" y="356"/>
                    </a:moveTo>
                    <a:lnTo>
                      <a:pt x="336" y="362"/>
                    </a:lnTo>
                    <a:lnTo>
                      <a:pt x="340" y="362"/>
                    </a:lnTo>
                    <a:lnTo>
                      <a:pt x="340" y="356"/>
                    </a:lnTo>
                    <a:lnTo>
                      <a:pt x="336" y="356"/>
                    </a:lnTo>
                    <a:lnTo>
                      <a:pt x="336" y="356"/>
                    </a:lnTo>
                    <a:lnTo>
                      <a:pt x="336" y="356"/>
                    </a:lnTo>
                    <a:close/>
                    <a:moveTo>
                      <a:pt x="940" y="200"/>
                    </a:moveTo>
                    <a:lnTo>
                      <a:pt x="940" y="206"/>
                    </a:lnTo>
                    <a:lnTo>
                      <a:pt x="946" y="206"/>
                    </a:lnTo>
                    <a:lnTo>
                      <a:pt x="946" y="200"/>
                    </a:lnTo>
                    <a:lnTo>
                      <a:pt x="940" y="200"/>
                    </a:lnTo>
                    <a:lnTo>
                      <a:pt x="940" y="200"/>
                    </a:lnTo>
                    <a:lnTo>
                      <a:pt x="940" y="200"/>
                    </a:lnTo>
                    <a:close/>
                    <a:moveTo>
                      <a:pt x="2338" y="390"/>
                    </a:moveTo>
                    <a:lnTo>
                      <a:pt x="2338" y="396"/>
                    </a:lnTo>
                    <a:lnTo>
                      <a:pt x="2344" y="396"/>
                    </a:lnTo>
                    <a:lnTo>
                      <a:pt x="2338" y="390"/>
                    </a:lnTo>
                    <a:lnTo>
                      <a:pt x="2338" y="390"/>
                    </a:lnTo>
                    <a:lnTo>
                      <a:pt x="2338" y="390"/>
                    </a:lnTo>
                    <a:close/>
                    <a:moveTo>
                      <a:pt x="2398" y="410"/>
                    </a:moveTo>
                    <a:lnTo>
                      <a:pt x="2392" y="410"/>
                    </a:lnTo>
                    <a:lnTo>
                      <a:pt x="2392" y="406"/>
                    </a:lnTo>
                    <a:lnTo>
                      <a:pt x="2380" y="406"/>
                    </a:lnTo>
                    <a:lnTo>
                      <a:pt x="2380" y="402"/>
                    </a:lnTo>
                    <a:lnTo>
                      <a:pt x="2378" y="402"/>
                    </a:lnTo>
                    <a:lnTo>
                      <a:pt x="2372" y="406"/>
                    </a:lnTo>
                    <a:lnTo>
                      <a:pt x="2360" y="406"/>
                    </a:lnTo>
                    <a:lnTo>
                      <a:pt x="2360" y="396"/>
                    </a:lnTo>
                    <a:lnTo>
                      <a:pt x="2344" y="396"/>
                    </a:lnTo>
                    <a:lnTo>
                      <a:pt x="2344" y="402"/>
                    </a:lnTo>
                    <a:lnTo>
                      <a:pt x="2350" y="402"/>
                    </a:lnTo>
                    <a:lnTo>
                      <a:pt x="2354" y="406"/>
                    </a:lnTo>
                    <a:lnTo>
                      <a:pt x="2350" y="406"/>
                    </a:lnTo>
                    <a:lnTo>
                      <a:pt x="2350" y="416"/>
                    </a:lnTo>
                    <a:lnTo>
                      <a:pt x="2344" y="416"/>
                    </a:lnTo>
                    <a:lnTo>
                      <a:pt x="2344" y="410"/>
                    </a:lnTo>
                    <a:lnTo>
                      <a:pt x="2338" y="410"/>
                    </a:lnTo>
                    <a:lnTo>
                      <a:pt x="2338" y="406"/>
                    </a:lnTo>
                    <a:lnTo>
                      <a:pt x="2344" y="406"/>
                    </a:lnTo>
                    <a:lnTo>
                      <a:pt x="2344" y="402"/>
                    </a:lnTo>
                    <a:lnTo>
                      <a:pt x="2338" y="402"/>
                    </a:lnTo>
                    <a:lnTo>
                      <a:pt x="2338" y="396"/>
                    </a:lnTo>
                    <a:lnTo>
                      <a:pt x="2332" y="396"/>
                    </a:lnTo>
                    <a:lnTo>
                      <a:pt x="2332" y="384"/>
                    </a:lnTo>
                    <a:lnTo>
                      <a:pt x="2324" y="378"/>
                    </a:lnTo>
                    <a:lnTo>
                      <a:pt x="2318" y="378"/>
                    </a:lnTo>
                    <a:lnTo>
                      <a:pt x="2318" y="374"/>
                    </a:lnTo>
                    <a:lnTo>
                      <a:pt x="2306" y="374"/>
                    </a:lnTo>
                    <a:lnTo>
                      <a:pt x="2306" y="368"/>
                    </a:lnTo>
                    <a:lnTo>
                      <a:pt x="2296" y="368"/>
                    </a:lnTo>
                    <a:lnTo>
                      <a:pt x="2296" y="362"/>
                    </a:lnTo>
                    <a:lnTo>
                      <a:pt x="2284" y="362"/>
                    </a:lnTo>
                    <a:lnTo>
                      <a:pt x="2284" y="356"/>
                    </a:lnTo>
                    <a:lnTo>
                      <a:pt x="2272" y="356"/>
                    </a:lnTo>
                    <a:lnTo>
                      <a:pt x="2272" y="350"/>
                    </a:lnTo>
                    <a:lnTo>
                      <a:pt x="2268" y="350"/>
                    </a:lnTo>
                    <a:lnTo>
                      <a:pt x="2264" y="348"/>
                    </a:lnTo>
                    <a:lnTo>
                      <a:pt x="2258" y="348"/>
                    </a:lnTo>
                    <a:lnTo>
                      <a:pt x="2252" y="342"/>
                    </a:lnTo>
                    <a:lnTo>
                      <a:pt x="2252" y="348"/>
                    </a:lnTo>
                    <a:lnTo>
                      <a:pt x="2246" y="348"/>
                    </a:lnTo>
                    <a:lnTo>
                      <a:pt x="2246" y="342"/>
                    </a:lnTo>
                    <a:lnTo>
                      <a:pt x="2240" y="342"/>
                    </a:lnTo>
                    <a:lnTo>
                      <a:pt x="2236" y="336"/>
                    </a:lnTo>
                    <a:lnTo>
                      <a:pt x="2214" y="336"/>
                    </a:lnTo>
                    <a:lnTo>
                      <a:pt x="2214" y="330"/>
                    </a:lnTo>
                    <a:lnTo>
                      <a:pt x="2176" y="330"/>
                    </a:lnTo>
                    <a:lnTo>
                      <a:pt x="2176" y="324"/>
                    </a:lnTo>
                    <a:lnTo>
                      <a:pt x="2170" y="324"/>
                    </a:lnTo>
                    <a:lnTo>
                      <a:pt x="2170" y="330"/>
                    </a:lnTo>
                    <a:lnTo>
                      <a:pt x="2164" y="330"/>
                    </a:lnTo>
                    <a:lnTo>
                      <a:pt x="2164" y="324"/>
                    </a:lnTo>
                    <a:lnTo>
                      <a:pt x="2144" y="324"/>
                    </a:lnTo>
                    <a:lnTo>
                      <a:pt x="2144" y="320"/>
                    </a:lnTo>
                    <a:lnTo>
                      <a:pt x="2132" y="320"/>
                    </a:lnTo>
                    <a:lnTo>
                      <a:pt x="2132" y="336"/>
                    </a:lnTo>
                    <a:lnTo>
                      <a:pt x="2138" y="336"/>
                    </a:lnTo>
                    <a:lnTo>
                      <a:pt x="2138" y="350"/>
                    </a:lnTo>
                    <a:lnTo>
                      <a:pt x="2132" y="350"/>
                    </a:lnTo>
                    <a:lnTo>
                      <a:pt x="2132" y="356"/>
                    </a:lnTo>
                    <a:lnTo>
                      <a:pt x="2116" y="356"/>
                    </a:lnTo>
                    <a:lnTo>
                      <a:pt x="2116" y="348"/>
                    </a:lnTo>
                    <a:lnTo>
                      <a:pt x="2100" y="348"/>
                    </a:lnTo>
                    <a:lnTo>
                      <a:pt x="2100" y="336"/>
                    </a:lnTo>
                    <a:lnTo>
                      <a:pt x="2008" y="336"/>
                    </a:lnTo>
                    <a:lnTo>
                      <a:pt x="2008" y="356"/>
                    </a:lnTo>
                    <a:lnTo>
                      <a:pt x="2004" y="356"/>
                    </a:lnTo>
                    <a:lnTo>
                      <a:pt x="2004" y="362"/>
                    </a:lnTo>
                    <a:lnTo>
                      <a:pt x="1998" y="362"/>
                    </a:lnTo>
                    <a:lnTo>
                      <a:pt x="2004" y="356"/>
                    </a:lnTo>
                    <a:lnTo>
                      <a:pt x="2004" y="348"/>
                    </a:lnTo>
                    <a:lnTo>
                      <a:pt x="1998" y="348"/>
                    </a:lnTo>
                    <a:lnTo>
                      <a:pt x="1998" y="336"/>
                    </a:lnTo>
                    <a:lnTo>
                      <a:pt x="1986" y="336"/>
                    </a:lnTo>
                    <a:lnTo>
                      <a:pt x="1982" y="330"/>
                    </a:lnTo>
                    <a:lnTo>
                      <a:pt x="1982" y="324"/>
                    </a:lnTo>
                    <a:lnTo>
                      <a:pt x="1986" y="320"/>
                    </a:lnTo>
                    <a:lnTo>
                      <a:pt x="1986" y="308"/>
                    </a:lnTo>
                    <a:lnTo>
                      <a:pt x="1976" y="308"/>
                    </a:lnTo>
                    <a:lnTo>
                      <a:pt x="1970" y="302"/>
                    </a:lnTo>
                    <a:lnTo>
                      <a:pt x="1964" y="302"/>
                    </a:lnTo>
                    <a:lnTo>
                      <a:pt x="1958" y="296"/>
                    </a:lnTo>
                    <a:lnTo>
                      <a:pt x="1898" y="296"/>
                    </a:lnTo>
                    <a:lnTo>
                      <a:pt x="1898" y="302"/>
                    </a:lnTo>
                    <a:lnTo>
                      <a:pt x="1872" y="302"/>
                    </a:lnTo>
                    <a:lnTo>
                      <a:pt x="1872" y="296"/>
                    </a:lnTo>
                    <a:lnTo>
                      <a:pt x="1868" y="296"/>
                    </a:lnTo>
                    <a:lnTo>
                      <a:pt x="1868" y="292"/>
                    </a:lnTo>
                    <a:lnTo>
                      <a:pt x="1862" y="292"/>
                    </a:lnTo>
                    <a:lnTo>
                      <a:pt x="1856" y="288"/>
                    </a:lnTo>
                    <a:lnTo>
                      <a:pt x="1850" y="292"/>
                    </a:lnTo>
                    <a:lnTo>
                      <a:pt x="1850" y="288"/>
                    </a:lnTo>
                    <a:lnTo>
                      <a:pt x="1836" y="288"/>
                    </a:lnTo>
                    <a:lnTo>
                      <a:pt x="1836" y="282"/>
                    </a:lnTo>
                    <a:lnTo>
                      <a:pt x="1830" y="282"/>
                    </a:lnTo>
                    <a:lnTo>
                      <a:pt x="1830" y="276"/>
                    </a:lnTo>
                    <a:lnTo>
                      <a:pt x="1836" y="276"/>
                    </a:lnTo>
                    <a:lnTo>
                      <a:pt x="1842" y="282"/>
                    </a:lnTo>
                    <a:lnTo>
                      <a:pt x="1842" y="270"/>
                    </a:lnTo>
                    <a:lnTo>
                      <a:pt x="1830" y="270"/>
                    </a:lnTo>
                    <a:lnTo>
                      <a:pt x="1830" y="266"/>
                    </a:lnTo>
                    <a:lnTo>
                      <a:pt x="1802" y="266"/>
                    </a:lnTo>
                    <a:lnTo>
                      <a:pt x="1796" y="270"/>
                    </a:lnTo>
                    <a:lnTo>
                      <a:pt x="1786" y="282"/>
                    </a:lnTo>
                    <a:lnTo>
                      <a:pt x="1782" y="282"/>
                    </a:lnTo>
                    <a:lnTo>
                      <a:pt x="1776" y="288"/>
                    </a:lnTo>
                    <a:lnTo>
                      <a:pt x="1776" y="282"/>
                    </a:lnTo>
                    <a:lnTo>
                      <a:pt x="1770" y="282"/>
                    </a:lnTo>
                    <a:lnTo>
                      <a:pt x="1776" y="276"/>
                    </a:lnTo>
                    <a:lnTo>
                      <a:pt x="1782" y="276"/>
                    </a:lnTo>
                    <a:lnTo>
                      <a:pt x="1782" y="270"/>
                    </a:lnTo>
                    <a:lnTo>
                      <a:pt x="1796" y="270"/>
                    </a:lnTo>
                    <a:lnTo>
                      <a:pt x="1796" y="266"/>
                    </a:lnTo>
                    <a:lnTo>
                      <a:pt x="1790" y="260"/>
                    </a:lnTo>
                    <a:lnTo>
                      <a:pt x="1776" y="260"/>
                    </a:lnTo>
                    <a:lnTo>
                      <a:pt x="1776" y="266"/>
                    </a:lnTo>
                    <a:lnTo>
                      <a:pt x="1770" y="266"/>
                    </a:lnTo>
                    <a:lnTo>
                      <a:pt x="1770" y="270"/>
                    </a:lnTo>
                    <a:lnTo>
                      <a:pt x="1764" y="270"/>
                    </a:lnTo>
                    <a:lnTo>
                      <a:pt x="1758" y="270"/>
                    </a:lnTo>
                    <a:lnTo>
                      <a:pt x="1758" y="266"/>
                    </a:lnTo>
                    <a:lnTo>
                      <a:pt x="1764" y="266"/>
                    </a:lnTo>
                    <a:lnTo>
                      <a:pt x="1764" y="270"/>
                    </a:lnTo>
                    <a:lnTo>
                      <a:pt x="1770" y="266"/>
                    </a:lnTo>
                    <a:lnTo>
                      <a:pt x="1770" y="260"/>
                    </a:lnTo>
                    <a:lnTo>
                      <a:pt x="1758" y="260"/>
                    </a:lnTo>
                    <a:lnTo>
                      <a:pt x="1754" y="254"/>
                    </a:lnTo>
                    <a:lnTo>
                      <a:pt x="1722" y="254"/>
                    </a:lnTo>
                    <a:lnTo>
                      <a:pt x="1722" y="248"/>
                    </a:lnTo>
                    <a:lnTo>
                      <a:pt x="1710" y="248"/>
                    </a:lnTo>
                    <a:lnTo>
                      <a:pt x="1710" y="254"/>
                    </a:lnTo>
                    <a:lnTo>
                      <a:pt x="1716" y="254"/>
                    </a:lnTo>
                    <a:lnTo>
                      <a:pt x="1716" y="260"/>
                    </a:lnTo>
                    <a:lnTo>
                      <a:pt x="1694" y="260"/>
                    </a:lnTo>
                    <a:lnTo>
                      <a:pt x="1688" y="266"/>
                    </a:lnTo>
                    <a:lnTo>
                      <a:pt x="1688" y="270"/>
                    </a:lnTo>
                    <a:lnTo>
                      <a:pt x="1694" y="270"/>
                    </a:lnTo>
                    <a:lnTo>
                      <a:pt x="1700" y="266"/>
                    </a:lnTo>
                    <a:lnTo>
                      <a:pt x="1704" y="270"/>
                    </a:lnTo>
                    <a:lnTo>
                      <a:pt x="1700" y="270"/>
                    </a:lnTo>
                    <a:lnTo>
                      <a:pt x="1700" y="288"/>
                    </a:lnTo>
                    <a:lnTo>
                      <a:pt x="1672" y="288"/>
                    </a:lnTo>
                    <a:lnTo>
                      <a:pt x="1672" y="296"/>
                    </a:lnTo>
                    <a:lnTo>
                      <a:pt x="1668" y="292"/>
                    </a:lnTo>
                    <a:lnTo>
                      <a:pt x="1662" y="288"/>
                    </a:lnTo>
                    <a:lnTo>
                      <a:pt x="1624" y="288"/>
                    </a:lnTo>
                    <a:lnTo>
                      <a:pt x="1624" y="292"/>
                    </a:lnTo>
                    <a:lnTo>
                      <a:pt x="1618" y="288"/>
                    </a:lnTo>
                    <a:lnTo>
                      <a:pt x="1602" y="288"/>
                    </a:lnTo>
                    <a:lnTo>
                      <a:pt x="1602" y="276"/>
                    </a:lnTo>
                    <a:lnTo>
                      <a:pt x="1596" y="276"/>
                    </a:lnTo>
                    <a:lnTo>
                      <a:pt x="1590" y="282"/>
                    </a:lnTo>
                    <a:lnTo>
                      <a:pt x="1590" y="296"/>
                    </a:lnTo>
                    <a:lnTo>
                      <a:pt x="1586" y="296"/>
                    </a:lnTo>
                    <a:lnTo>
                      <a:pt x="1580" y="302"/>
                    </a:lnTo>
                    <a:lnTo>
                      <a:pt x="1574" y="308"/>
                    </a:lnTo>
                    <a:lnTo>
                      <a:pt x="1574" y="302"/>
                    </a:lnTo>
                    <a:lnTo>
                      <a:pt x="1570" y="296"/>
                    </a:lnTo>
                    <a:lnTo>
                      <a:pt x="1570" y="302"/>
                    </a:lnTo>
                    <a:lnTo>
                      <a:pt x="1564" y="302"/>
                    </a:lnTo>
                    <a:lnTo>
                      <a:pt x="1564" y="296"/>
                    </a:lnTo>
                    <a:lnTo>
                      <a:pt x="1554" y="296"/>
                    </a:lnTo>
                    <a:lnTo>
                      <a:pt x="1554" y="288"/>
                    </a:lnTo>
                    <a:lnTo>
                      <a:pt x="1542" y="288"/>
                    </a:lnTo>
                    <a:lnTo>
                      <a:pt x="1542" y="276"/>
                    </a:lnTo>
                    <a:lnTo>
                      <a:pt x="1536" y="276"/>
                    </a:lnTo>
                    <a:lnTo>
                      <a:pt x="1536" y="270"/>
                    </a:lnTo>
                    <a:lnTo>
                      <a:pt x="1530" y="270"/>
                    </a:lnTo>
                    <a:lnTo>
                      <a:pt x="1530" y="266"/>
                    </a:lnTo>
                    <a:lnTo>
                      <a:pt x="1520" y="266"/>
                    </a:lnTo>
                    <a:lnTo>
                      <a:pt x="1520" y="260"/>
                    </a:lnTo>
                    <a:lnTo>
                      <a:pt x="1516" y="260"/>
                    </a:lnTo>
                    <a:lnTo>
                      <a:pt x="1516" y="270"/>
                    </a:lnTo>
                    <a:lnTo>
                      <a:pt x="1510" y="266"/>
                    </a:lnTo>
                    <a:lnTo>
                      <a:pt x="1494" y="266"/>
                    </a:lnTo>
                    <a:lnTo>
                      <a:pt x="1494" y="260"/>
                    </a:lnTo>
                    <a:lnTo>
                      <a:pt x="1482" y="260"/>
                    </a:lnTo>
                    <a:lnTo>
                      <a:pt x="1476" y="254"/>
                    </a:lnTo>
                    <a:lnTo>
                      <a:pt x="1456" y="254"/>
                    </a:lnTo>
                    <a:lnTo>
                      <a:pt x="1456" y="248"/>
                    </a:lnTo>
                    <a:lnTo>
                      <a:pt x="1412" y="248"/>
                    </a:lnTo>
                    <a:lnTo>
                      <a:pt x="1408" y="242"/>
                    </a:lnTo>
                    <a:lnTo>
                      <a:pt x="1402" y="242"/>
                    </a:lnTo>
                    <a:lnTo>
                      <a:pt x="1396" y="238"/>
                    </a:lnTo>
                    <a:lnTo>
                      <a:pt x="1408" y="238"/>
                    </a:lnTo>
                    <a:lnTo>
                      <a:pt x="1402" y="234"/>
                    </a:lnTo>
                    <a:lnTo>
                      <a:pt x="1374" y="234"/>
                    </a:lnTo>
                    <a:lnTo>
                      <a:pt x="1374" y="228"/>
                    </a:lnTo>
                    <a:lnTo>
                      <a:pt x="1348" y="228"/>
                    </a:lnTo>
                    <a:lnTo>
                      <a:pt x="1348" y="234"/>
                    </a:lnTo>
                    <a:lnTo>
                      <a:pt x="1326" y="234"/>
                    </a:lnTo>
                    <a:lnTo>
                      <a:pt x="1326" y="238"/>
                    </a:lnTo>
                    <a:lnTo>
                      <a:pt x="1320" y="238"/>
                    </a:lnTo>
                    <a:lnTo>
                      <a:pt x="1326" y="234"/>
                    </a:lnTo>
                    <a:lnTo>
                      <a:pt x="1326" y="228"/>
                    </a:lnTo>
                    <a:lnTo>
                      <a:pt x="1294" y="228"/>
                    </a:lnTo>
                    <a:lnTo>
                      <a:pt x="1288" y="222"/>
                    </a:lnTo>
                    <a:lnTo>
                      <a:pt x="1276" y="222"/>
                    </a:lnTo>
                    <a:lnTo>
                      <a:pt x="1276" y="228"/>
                    </a:lnTo>
                    <a:lnTo>
                      <a:pt x="1282" y="228"/>
                    </a:lnTo>
                    <a:lnTo>
                      <a:pt x="1282" y="234"/>
                    </a:lnTo>
                    <a:lnTo>
                      <a:pt x="1276" y="234"/>
                    </a:lnTo>
                    <a:lnTo>
                      <a:pt x="1276" y="238"/>
                    </a:lnTo>
                    <a:lnTo>
                      <a:pt x="1250" y="238"/>
                    </a:lnTo>
                    <a:lnTo>
                      <a:pt x="1250" y="242"/>
                    </a:lnTo>
                    <a:lnTo>
                      <a:pt x="1222" y="242"/>
                    </a:lnTo>
                    <a:lnTo>
                      <a:pt x="1222" y="248"/>
                    </a:lnTo>
                    <a:lnTo>
                      <a:pt x="1218" y="248"/>
                    </a:lnTo>
                    <a:lnTo>
                      <a:pt x="1212" y="254"/>
                    </a:lnTo>
                    <a:lnTo>
                      <a:pt x="1206" y="254"/>
                    </a:lnTo>
                    <a:lnTo>
                      <a:pt x="1212" y="248"/>
                    </a:lnTo>
                    <a:lnTo>
                      <a:pt x="1218" y="248"/>
                    </a:lnTo>
                    <a:lnTo>
                      <a:pt x="1218" y="238"/>
                    </a:lnTo>
                    <a:lnTo>
                      <a:pt x="1234" y="238"/>
                    </a:lnTo>
                    <a:lnTo>
                      <a:pt x="1240" y="234"/>
                    </a:lnTo>
                    <a:lnTo>
                      <a:pt x="1246" y="234"/>
                    </a:lnTo>
                    <a:lnTo>
                      <a:pt x="1250" y="228"/>
                    </a:lnTo>
                    <a:lnTo>
                      <a:pt x="1260" y="228"/>
                    </a:lnTo>
                    <a:lnTo>
                      <a:pt x="1260" y="222"/>
                    </a:lnTo>
                    <a:lnTo>
                      <a:pt x="1266" y="222"/>
                    </a:lnTo>
                    <a:lnTo>
                      <a:pt x="1266" y="216"/>
                    </a:lnTo>
                    <a:lnTo>
                      <a:pt x="1276" y="216"/>
                    </a:lnTo>
                    <a:lnTo>
                      <a:pt x="1276" y="210"/>
                    </a:lnTo>
                    <a:lnTo>
                      <a:pt x="1288" y="210"/>
                    </a:lnTo>
                    <a:lnTo>
                      <a:pt x="1288" y="206"/>
                    </a:lnTo>
                    <a:lnTo>
                      <a:pt x="1294" y="206"/>
                    </a:lnTo>
                    <a:lnTo>
                      <a:pt x="1294" y="200"/>
                    </a:lnTo>
                    <a:lnTo>
                      <a:pt x="1308" y="200"/>
                    </a:lnTo>
                    <a:lnTo>
                      <a:pt x="1308" y="194"/>
                    </a:lnTo>
                    <a:lnTo>
                      <a:pt x="1314" y="194"/>
                    </a:lnTo>
                    <a:lnTo>
                      <a:pt x="1320" y="188"/>
                    </a:lnTo>
                    <a:lnTo>
                      <a:pt x="1326" y="188"/>
                    </a:lnTo>
                    <a:lnTo>
                      <a:pt x="1326" y="182"/>
                    </a:lnTo>
                    <a:lnTo>
                      <a:pt x="1332" y="182"/>
                    </a:lnTo>
                    <a:lnTo>
                      <a:pt x="1326" y="180"/>
                    </a:lnTo>
                    <a:lnTo>
                      <a:pt x="1332" y="180"/>
                    </a:lnTo>
                    <a:lnTo>
                      <a:pt x="1332" y="168"/>
                    </a:lnTo>
                    <a:lnTo>
                      <a:pt x="1326" y="168"/>
                    </a:lnTo>
                    <a:lnTo>
                      <a:pt x="1326" y="156"/>
                    </a:lnTo>
                    <a:lnTo>
                      <a:pt x="1320" y="162"/>
                    </a:lnTo>
                    <a:lnTo>
                      <a:pt x="1320" y="168"/>
                    </a:lnTo>
                    <a:lnTo>
                      <a:pt x="1314" y="168"/>
                    </a:lnTo>
                    <a:lnTo>
                      <a:pt x="1314" y="174"/>
                    </a:lnTo>
                    <a:lnTo>
                      <a:pt x="1320" y="174"/>
                    </a:lnTo>
                    <a:lnTo>
                      <a:pt x="1320" y="180"/>
                    </a:lnTo>
                    <a:lnTo>
                      <a:pt x="1314" y="180"/>
                    </a:lnTo>
                    <a:lnTo>
                      <a:pt x="1314" y="174"/>
                    </a:lnTo>
                    <a:lnTo>
                      <a:pt x="1308" y="174"/>
                    </a:lnTo>
                    <a:lnTo>
                      <a:pt x="1308" y="168"/>
                    </a:lnTo>
                    <a:lnTo>
                      <a:pt x="1314" y="168"/>
                    </a:lnTo>
                    <a:lnTo>
                      <a:pt x="1314" y="156"/>
                    </a:lnTo>
                    <a:lnTo>
                      <a:pt x="1308" y="152"/>
                    </a:lnTo>
                    <a:lnTo>
                      <a:pt x="1300" y="152"/>
                    </a:lnTo>
                    <a:lnTo>
                      <a:pt x="1300" y="146"/>
                    </a:lnTo>
                    <a:lnTo>
                      <a:pt x="1250" y="146"/>
                    </a:lnTo>
                    <a:lnTo>
                      <a:pt x="1250" y="152"/>
                    </a:lnTo>
                    <a:lnTo>
                      <a:pt x="1234" y="152"/>
                    </a:lnTo>
                    <a:lnTo>
                      <a:pt x="1234" y="140"/>
                    </a:lnTo>
                    <a:lnTo>
                      <a:pt x="1218" y="140"/>
                    </a:lnTo>
                    <a:lnTo>
                      <a:pt x="1218" y="134"/>
                    </a:lnTo>
                    <a:lnTo>
                      <a:pt x="1206" y="134"/>
                    </a:lnTo>
                    <a:lnTo>
                      <a:pt x="1206" y="128"/>
                    </a:lnTo>
                    <a:lnTo>
                      <a:pt x="1218" y="128"/>
                    </a:lnTo>
                    <a:lnTo>
                      <a:pt x="1218" y="124"/>
                    </a:lnTo>
                    <a:lnTo>
                      <a:pt x="1206" y="124"/>
                    </a:lnTo>
                    <a:lnTo>
                      <a:pt x="1206" y="120"/>
                    </a:lnTo>
                    <a:lnTo>
                      <a:pt x="1180" y="120"/>
                    </a:lnTo>
                    <a:lnTo>
                      <a:pt x="1180" y="124"/>
                    </a:lnTo>
                    <a:lnTo>
                      <a:pt x="1168" y="124"/>
                    </a:lnTo>
                    <a:lnTo>
                      <a:pt x="1168" y="128"/>
                    </a:lnTo>
                    <a:lnTo>
                      <a:pt x="1162" y="128"/>
                    </a:lnTo>
                    <a:lnTo>
                      <a:pt x="1158" y="134"/>
                    </a:lnTo>
                    <a:lnTo>
                      <a:pt x="1152" y="134"/>
                    </a:lnTo>
                    <a:lnTo>
                      <a:pt x="1152" y="140"/>
                    </a:lnTo>
                    <a:lnTo>
                      <a:pt x="1146" y="140"/>
                    </a:lnTo>
                    <a:lnTo>
                      <a:pt x="1146" y="146"/>
                    </a:lnTo>
                    <a:lnTo>
                      <a:pt x="1152" y="146"/>
                    </a:lnTo>
                    <a:lnTo>
                      <a:pt x="1152" y="152"/>
                    </a:lnTo>
                    <a:lnTo>
                      <a:pt x="1120" y="152"/>
                    </a:lnTo>
                    <a:lnTo>
                      <a:pt x="1120" y="156"/>
                    </a:lnTo>
                    <a:lnTo>
                      <a:pt x="1132" y="156"/>
                    </a:lnTo>
                    <a:lnTo>
                      <a:pt x="1132" y="162"/>
                    </a:lnTo>
                    <a:lnTo>
                      <a:pt x="1136" y="162"/>
                    </a:lnTo>
                    <a:lnTo>
                      <a:pt x="1136" y="168"/>
                    </a:lnTo>
                    <a:lnTo>
                      <a:pt x="1132" y="174"/>
                    </a:lnTo>
                    <a:lnTo>
                      <a:pt x="1132" y="162"/>
                    </a:lnTo>
                    <a:lnTo>
                      <a:pt x="1120" y="162"/>
                    </a:lnTo>
                    <a:lnTo>
                      <a:pt x="1120" y="156"/>
                    </a:lnTo>
                    <a:lnTo>
                      <a:pt x="1114" y="162"/>
                    </a:lnTo>
                    <a:lnTo>
                      <a:pt x="1108" y="162"/>
                    </a:lnTo>
                    <a:lnTo>
                      <a:pt x="1108" y="168"/>
                    </a:lnTo>
                    <a:lnTo>
                      <a:pt x="1082" y="168"/>
                    </a:lnTo>
                    <a:lnTo>
                      <a:pt x="1078" y="162"/>
                    </a:lnTo>
                    <a:lnTo>
                      <a:pt x="1060" y="162"/>
                    </a:lnTo>
                    <a:lnTo>
                      <a:pt x="1066" y="168"/>
                    </a:lnTo>
                    <a:lnTo>
                      <a:pt x="1054" y="168"/>
                    </a:lnTo>
                    <a:lnTo>
                      <a:pt x="1050" y="162"/>
                    </a:lnTo>
                    <a:lnTo>
                      <a:pt x="1044" y="162"/>
                    </a:lnTo>
                    <a:lnTo>
                      <a:pt x="1044" y="174"/>
                    </a:lnTo>
                    <a:lnTo>
                      <a:pt x="1018" y="174"/>
                    </a:lnTo>
                    <a:lnTo>
                      <a:pt x="1018" y="180"/>
                    </a:lnTo>
                    <a:lnTo>
                      <a:pt x="990" y="180"/>
                    </a:lnTo>
                    <a:lnTo>
                      <a:pt x="984" y="182"/>
                    </a:lnTo>
                    <a:lnTo>
                      <a:pt x="984" y="180"/>
                    </a:lnTo>
                    <a:lnTo>
                      <a:pt x="980" y="180"/>
                    </a:lnTo>
                    <a:lnTo>
                      <a:pt x="980" y="182"/>
                    </a:lnTo>
                    <a:lnTo>
                      <a:pt x="974" y="182"/>
                    </a:lnTo>
                    <a:lnTo>
                      <a:pt x="968" y="188"/>
                    </a:lnTo>
                    <a:lnTo>
                      <a:pt x="964" y="188"/>
                    </a:lnTo>
                    <a:lnTo>
                      <a:pt x="964" y="194"/>
                    </a:lnTo>
                    <a:lnTo>
                      <a:pt x="958" y="194"/>
                    </a:lnTo>
                    <a:lnTo>
                      <a:pt x="958" y="200"/>
                    </a:lnTo>
                    <a:lnTo>
                      <a:pt x="952" y="200"/>
                    </a:lnTo>
                    <a:lnTo>
                      <a:pt x="952" y="206"/>
                    </a:lnTo>
                    <a:lnTo>
                      <a:pt x="946" y="206"/>
                    </a:lnTo>
                    <a:lnTo>
                      <a:pt x="946" y="210"/>
                    </a:lnTo>
                    <a:lnTo>
                      <a:pt x="940" y="210"/>
                    </a:lnTo>
                    <a:lnTo>
                      <a:pt x="946" y="216"/>
                    </a:lnTo>
                    <a:lnTo>
                      <a:pt x="952" y="210"/>
                    </a:lnTo>
                    <a:lnTo>
                      <a:pt x="958" y="210"/>
                    </a:lnTo>
                    <a:lnTo>
                      <a:pt x="952" y="216"/>
                    </a:lnTo>
                    <a:lnTo>
                      <a:pt x="958" y="216"/>
                    </a:lnTo>
                    <a:lnTo>
                      <a:pt x="958" y="234"/>
                    </a:lnTo>
                    <a:lnTo>
                      <a:pt x="946" y="234"/>
                    </a:lnTo>
                    <a:lnTo>
                      <a:pt x="946" y="228"/>
                    </a:lnTo>
                    <a:lnTo>
                      <a:pt x="876" y="228"/>
                    </a:lnTo>
                    <a:lnTo>
                      <a:pt x="872" y="234"/>
                    </a:lnTo>
                    <a:lnTo>
                      <a:pt x="860" y="234"/>
                    </a:lnTo>
                    <a:lnTo>
                      <a:pt x="860" y="248"/>
                    </a:lnTo>
                    <a:lnTo>
                      <a:pt x="866" y="248"/>
                    </a:lnTo>
                    <a:lnTo>
                      <a:pt x="860" y="254"/>
                    </a:lnTo>
                    <a:lnTo>
                      <a:pt x="860" y="260"/>
                    </a:lnTo>
                    <a:lnTo>
                      <a:pt x="872" y="260"/>
                    </a:lnTo>
                    <a:lnTo>
                      <a:pt x="872" y="266"/>
                    </a:lnTo>
                    <a:lnTo>
                      <a:pt x="880" y="266"/>
                    </a:lnTo>
                    <a:lnTo>
                      <a:pt x="880" y="276"/>
                    </a:lnTo>
                    <a:lnTo>
                      <a:pt x="904" y="276"/>
                    </a:lnTo>
                    <a:lnTo>
                      <a:pt x="904" y="288"/>
                    </a:lnTo>
                    <a:lnTo>
                      <a:pt x="898" y="288"/>
                    </a:lnTo>
                    <a:lnTo>
                      <a:pt x="898" y="296"/>
                    </a:lnTo>
                    <a:lnTo>
                      <a:pt x="904" y="302"/>
                    </a:lnTo>
                    <a:lnTo>
                      <a:pt x="904" y="308"/>
                    </a:lnTo>
                    <a:lnTo>
                      <a:pt x="908" y="308"/>
                    </a:lnTo>
                    <a:lnTo>
                      <a:pt x="908" y="314"/>
                    </a:lnTo>
                    <a:lnTo>
                      <a:pt x="904" y="314"/>
                    </a:lnTo>
                    <a:lnTo>
                      <a:pt x="904" y="320"/>
                    </a:lnTo>
                    <a:lnTo>
                      <a:pt x="892" y="320"/>
                    </a:lnTo>
                    <a:lnTo>
                      <a:pt x="898" y="314"/>
                    </a:lnTo>
                    <a:lnTo>
                      <a:pt x="898" y="296"/>
                    </a:lnTo>
                    <a:lnTo>
                      <a:pt x="892" y="296"/>
                    </a:lnTo>
                    <a:lnTo>
                      <a:pt x="886" y="302"/>
                    </a:lnTo>
                    <a:lnTo>
                      <a:pt x="886" y="308"/>
                    </a:lnTo>
                    <a:lnTo>
                      <a:pt x="880" y="302"/>
                    </a:lnTo>
                    <a:lnTo>
                      <a:pt x="880" y="292"/>
                    </a:lnTo>
                    <a:lnTo>
                      <a:pt x="892" y="292"/>
                    </a:lnTo>
                    <a:lnTo>
                      <a:pt x="892" y="288"/>
                    </a:lnTo>
                    <a:lnTo>
                      <a:pt x="898" y="288"/>
                    </a:lnTo>
                    <a:lnTo>
                      <a:pt x="898" y="282"/>
                    </a:lnTo>
                    <a:lnTo>
                      <a:pt x="872" y="282"/>
                    </a:lnTo>
                    <a:lnTo>
                      <a:pt x="872" y="276"/>
                    </a:lnTo>
                    <a:lnTo>
                      <a:pt x="866" y="276"/>
                    </a:lnTo>
                    <a:lnTo>
                      <a:pt x="866" y="270"/>
                    </a:lnTo>
                    <a:lnTo>
                      <a:pt x="854" y="270"/>
                    </a:lnTo>
                    <a:lnTo>
                      <a:pt x="850" y="266"/>
                    </a:lnTo>
                    <a:lnTo>
                      <a:pt x="844" y="260"/>
                    </a:lnTo>
                    <a:lnTo>
                      <a:pt x="826" y="260"/>
                    </a:lnTo>
                    <a:lnTo>
                      <a:pt x="826" y="266"/>
                    </a:lnTo>
                    <a:lnTo>
                      <a:pt x="822" y="266"/>
                    </a:lnTo>
                    <a:lnTo>
                      <a:pt x="822" y="270"/>
                    </a:lnTo>
                    <a:lnTo>
                      <a:pt x="818" y="270"/>
                    </a:lnTo>
                    <a:lnTo>
                      <a:pt x="818" y="276"/>
                    </a:lnTo>
                    <a:lnTo>
                      <a:pt x="800" y="276"/>
                    </a:lnTo>
                    <a:lnTo>
                      <a:pt x="800" y="288"/>
                    </a:lnTo>
                    <a:lnTo>
                      <a:pt x="812" y="288"/>
                    </a:lnTo>
                    <a:lnTo>
                      <a:pt x="812" y="292"/>
                    </a:lnTo>
                    <a:lnTo>
                      <a:pt x="826" y="292"/>
                    </a:lnTo>
                    <a:lnTo>
                      <a:pt x="826" y="296"/>
                    </a:lnTo>
                    <a:lnTo>
                      <a:pt x="832" y="296"/>
                    </a:lnTo>
                    <a:lnTo>
                      <a:pt x="838" y="302"/>
                    </a:lnTo>
                    <a:lnTo>
                      <a:pt x="826" y="302"/>
                    </a:lnTo>
                    <a:lnTo>
                      <a:pt x="822" y="296"/>
                    </a:lnTo>
                    <a:lnTo>
                      <a:pt x="800" y="296"/>
                    </a:lnTo>
                    <a:lnTo>
                      <a:pt x="794" y="292"/>
                    </a:lnTo>
                    <a:lnTo>
                      <a:pt x="790" y="292"/>
                    </a:lnTo>
                    <a:lnTo>
                      <a:pt x="790" y="282"/>
                    </a:lnTo>
                    <a:lnTo>
                      <a:pt x="784" y="282"/>
                    </a:lnTo>
                    <a:lnTo>
                      <a:pt x="784" y="276"/>
                    </a:lnTo>
                    <a:lnTo>
                      <a:pt x="790" y="276"/>
                    </a:lnTo>
                    <a:lnTo>
                      <a:pt x="790" y="248"/>
                    </a:lnTo>
                    <a:lnTo>
                      <a:pt x="778" y="248"/>
                    </a:lnTo>
                    <a:lnTo>
                      <a:pt x="778" y="254"/>
                    </a:lnTo>
                    <a:lnTo>
                      <a:pt x="784" y="254"/>
                    </a:lnTo>
                    <a:lnTo>
                      <a:pt x="784" y="270"/>
                    </a:lnTo>
                    <a:lnTo>
                      <a:pt x="778" y="270"/>
                    </a:lnTo>
                    <a:lnTo>
                      <a:pt x="778" y="276"/>
                    </a:lnTo>
                    <a:lnTo>
                      <a:pt x="764" y="276"/>
                    </a:lnTo>
                    <a:lnTo>
                      <a:pt x="764" y="288"/>
                    </a:lnTo>
                    <a:lnTo>
                      <a:pt x="758" y="288"/>
                    </a:lnTo>
                    <a:lnTo>
                      <a:pt x="758" y="292"/>
                    </a:lnTo>
                    <a:lnTo>
                      <a:pt x="764" y="292"/>
                    </a:lnTo>
                    <a:lnTo>
                      <a:pt x="764" y="296"/>
                    </a:lnTo>
                    <a:lnTo>
                      <a:pt x="766" y="296"/>
                    </a:lnTo>
                    <a:lnTo>
                      <a:pt x="766" y="308"/>
                    </a:lnTo>
                    <a:lnTo>
                      <a:pt x="772" y="308"/>
                    </a:lnTo>
                    <a:lnTo>
                      <a:pt x="772" y="314"/>
                    </a:lnTo>
                    <a:lnTo>
                      <a:pt x="766" y="314"/>
                    </a:lnTo>
                    <a:lnTo>
                      <a:pt x="766" y="320"/>
                    </a:lnTo>
                    <a:lnTo>
                      <a:pt x="764" y="330"/>
                    </a:lnTo>
                    <a:lnTo>
                      <a:pt x="764" y="336"/>
                    </a:lnTo>
                    <a:lnTo>
                      <a:pt x="766" y="336"/>
                    </a:lnTo>
                    <a:lnTo>
                      <a:pt x="766" y="348"/>
                    </a:lnTo>
                    <a:lnTo>
                      <a:pt x="812" y="348"/>
                    </a:lnTo>
                    <a:lnTo>
                      <a:pt x="812" y="350"/>
                    </a:lnTo>
                    <a:lnTo>
                      <a:pt x="822" y="350"/>
                    </a:lnTo>
                    <a:lnTo>
                      <a:pt x="822" y="368"/>
                    </a:lnTo>
                    <a:lnTo>
                      <a:pt x="818" y="368"/>
                    </a:lnTo>
                    <a:lnTo>
                      <a:pt x="818" y="384"/>
                    </a:lnTo>
                    <a:lnTo>
                      <a:pt x="812" y="384"/>
                    </a:lnTo>
                    <a:lnTo>
                      <a:pt x="812" y="356"/>
                    </a:lnTo>
                    <a:lnTo>
                      <a:pt x="806" y="356"/>
                    </a:lnTo>
                    <a:lnTo>
                      <a:pt x="806" y="350"/>
                    </a:lnTo>
                    <a:lnTo>
                      <a:pt x="790" y="350"/>
                    </a:lnTo>
                    <a:lnTo>
                      <a:pt x="784" y="356"/>
                    </a:lnTo>
                    <a:lnTo>
                      <a:pt x="772" y="356"/>
                    </a:lnTo>
                    <a:lnTo>
                      <a:pt x="772" y="368"/>
                    </a:lnTo>
                    <a:lnTo>
                      <a:pt x="778" y="368"/>
                    </a:lnTo>
                    <a:lnTo>
                      <a:pt x="778" y="384"/>
                    </a:lnTo>
                    <a:lnTo>
                      <a:pt x="772" y="384"/>
                    </a:lnTo>
                    <a:lnTo>
                      <a:pt x="772" y="390"/>
                    </a:lnTo>
                    <a:lnTo>
                      <a:pt x="766" y="390"/>
                    </a:lnTo>
                    <a:lnTo>
                      <a:pt x="766" y="402"/>
                    </a:lnTo>
                    <a:lnTo>
                      <a:pt x="764" y="406"/>
                    </a:lnTo>
                    <a:lnTo>
                      <a:pt x="752" y="406"/>
                    </a:lnTo>
                    <a:lnTo>
                      <a:pt x="752" y="410"/>
                    </a:lnTo>
                    <a:lnTo>
                      <a:pt x="746" y="410"/>
                    </a:lnTo>
                    <a:lnTo>
                      <a:pt x="746" y="416"/>
                    </a:lnTo>
                    <a:lnTo>
                      <a:pt x="710" y="416"/>
                    </a:lnTo>
                    <a:lnTo>
                      <a:pt x="710" y="410"/>
                    </a:lnTo>
                    <a:lnTo>
                      <a:pt x="698" y="410"/>
                    </a:lnTo>
                    <a:lnTo>
                      <a:pt x="698" y="406"/>
                    </a:lnTo>
                    <a:lnTo>
                      <a:pt x="718" y="406"/>
                    </a:lnTo>
                    <a:lnTo>
                      <a:pt x="718" y="410"/>
                    </a:lnTo>
                    <a:lnTo>
                      <a:pt x="730" y="410"/>
                    </a:lnTo>
                    <a:lnTo>
                      <a:pt x="730" y="402"/>
                    </a:lnTo>
                    <a:lnTo>
                      <a:pt x="736" y="406"/>
                    </a:lnTo>
                    <a:lnTo>
                      <a:pt x="736" y="402"/>
                    </a:lnTo>
                    <a:lnTo>
                      <a:pt x="740" y="402"/>
                    </a:lnTo>
                    <a:lnTo>
                      <a:pt x="740" y="396"/>
                    </a:lnTo>
                    <a:lnTo>
                      <a:pt x="746" y="396"/>
                    </a:lnTo>
                    <a:lnTo>
                      <a:pt x="746" y="384"/>
                    </a:lnTo>
                    <a:lnTo>
                      <a:pt x="758" y="384"/>
                    </a:lnTo>
                    <a:lnTo>
                      <a:pt x="758" y="368"/>
                    </a:lnTo>
                    <a:lnTo>
                      <a:pt x="764" y="368"/>
                    </a:lnTo>
                    <a:lnTo>
                      <a:pt x="764" y="356"/>
                    </a:lnTo>
                    <a:lnTo>
                      <a:pt x="752" y="356"/>
                    </a:lnTo>
                    <a:lnTo>
                      <a:pt x="752" y="350"/>
                    </a:lnTo>
                    <a:lnTo>
                      <a:pt x="746" y="350"/>
                    </a:lnTo>
                    <a:lnTo>
                      <a:pt x="746" y="348"/>
                    </a:lnTo>
                    <a:lnTo>
                      <a:pt x="752" y="342"/>
                    </a:lnTo>
                    <a:lnTo>
                      <a:pt x="752" y="330"/>
                    </a:lnTo>
                    <a:lnTo>
                      <a:pt x="746" y="324"/>
                    </a:lnTo>
                    <a:lnTo>
                      <a:pt x="746" y="314"/>
                    </a:lnTo>
                    <a:lnTo>
                      <a:pt x="752" y="314"/>
                    </a:lnTo>
                    <a:lnTo>
                      <a:pt x="752" y="296"/>
                    </a:lnTo>
                    <a:lnTo>
                      <a:pt x="746" y="296"/>
                    </a:lnTo>
                    <a:lnTo>
                      <a:pt x="740" y="292"/>
                    </a:lnTo>
                    <a:lnTo>
                      <a:pt x="740" y="288"/>
                    </a:lnTo>
                    <a:lnTo>
                      <a:pt x="746" y="282"/>
                    </a:lnTo>
                    <a:lnTo>
                      <a:pt x="740" y="282"/>
                    </a:lnTo>
                    <a:lnTo>
                      <a:pt x="740" y="276"/>
                    </a:lnTo>
                    <a:lnTo>
                      <a:pt x="746" y="276"/>
                    </a:lnTo>
                    <a:lnTo>
                      <a:pt x="752" y="270"/>
                    </a:lnTo>
                    <a:lnTo>
                      <a:pt x="752" y="254"/>
                    </a:lnTo>
                    <a:lnTo>
                      <a:pt x="746" y="254"/>
                    </a:lnTo>
                    <a:lnTo>
                      <a:pt x="740" y="248"/>
                    </a:lnTo>
                    <a:lnTo>
                      <a:pt x="704" y="248"/>
                    </a:lnTo>
                    <a:lnTo>
                      <a:pt x="704" y="254"/>
                    </a:lnTo>
                    <a:lnTo>
                      <a:pt x="698" y="254"/>
                    </a:lnTo>
                    <a:lnTo>
                      <a:pt x="698" y="260"/>
                    </a:lnTo>
                    <a:lnTo>
                      <a:pt x="692" y="266"/>
                    </a:lnTo>
                    <a:lnTo>
                      <a:pt x="692" y="276"/>
                    </a:lnTo>
                    <a:lnTo>
                      <a:pt x="686" y="282"/>
                    </a:lnTo>
                    <a:lnTo>
                      <a:pt x="686" y="288"/>
                    </a:lnTo>
                    <a:lnTo>
                      <a:pt x="676" y="288"/>
                    </a:lnTo>
                    <a:lnTo>
                      <a:pt x="676" y="292"/>
                    </a:lnTo>
                    <a:lnTo>
                      <a:pt x="670" y="292"/>
                    </a:lnTo>
                    <a:lnTo>
                      <a:pt x="670" y="296"/>
                    </a:lnTo>
                    <a:lnTo>
                      <a:pt x="664" y="296"/>
                    </a:lnTo>
                    <a:lnTo>
                      <a:pt x="664" y="308"/>
                    </a:lnTo>
                    <a:lnTo>
                      <a:pt x="670" y="302"/>
                    </a:lnTo>
                    <a:lnTo>
                      <a:pt x="670" y="324"/>
                    </a:lnTo>
                    <a:lnTo>
                      <a:pt x="664" y="336"/>
                    </a:lnTo>
                    <a:lnTo>
                      <a:pt x="680" y="336"/>
                    </a:lnTo>
                    <a:lnTo>
                      <a:pt x="680" y="348"/>
                    </a:lnTo>
                    <a:lnTo>
                      <a:pt x="692" y="348"/>
                    </a:lnTo>
                    <a:lnTo>
                      <a:pt x="692" y="350"/>
                    </a:lnTo>
                    <a:lnTo>
                      <a:pt x="698" y="350"/>
                    </a:lnTo>
                    <a:lnTo>
                      <a:pt x="698" y="356"/>
                    </a:lnTo>
                    <a:lnTo>
                      <a:pt x="692" y="356"/>
                    </a:lnTo>
                    <a:lnTo>
                      <a:pt x="692" y="368"/>
                    </a:lnTo>
                    <a:lnTo>
                      <a:pt x="680" y="368"/>
                    </a:lnTo>
                    <a:lnTo>
                      <a:pt x="680" y="362"/>
                    </a:lnTo>
                    <a:lnTo>
                      <a:pt x="676" y="356"/>
                    </a:lnTo>
                    <a:lnTo>
                      <a:pt x="670" y="356"/>
                    </a:lnTo>
                    <a:lnTo>
                      <a:pt x="670" y="350"/>
                    </a:lnTo>
                    <a:lnTo>
                      <a:pt x="658" y="350"/>
                    </a:lnTo>
                    <a:lnTo>
                      <a:pt x="658" y="348"/>
                    </a:lnTo>
                    <a:lnTo>
                      <a:pt x="644" y="348"/>
                    </a:lnTo>
                    <a:lnTo>
                      <a:pt x="638" y="342"/>
                    </a:lnTo>
                    <a:lnTo>
                      <a:pt x="632" y="342"/>
                    </a:lnTo>
                    <a:lnTo>
                      <a:pt x="632" y="336"/>
                    </a:lnTo>
                    <a:lnTo>
                      <a:pt x="596" y="336"/>
                    </a:lnTo>
                    <a:lnTo>
                      <a:pt x="596" y="330"/>
                    </a:lnTo>
                    <a:lnTo>
                      <a:pt x="578" y="330"/>
                    </a:lnTo>
                    <a:lnTo>
                      <a:pt x="578" y="336"/>
                    </a:lnTo>
                    <a:lnTo>
                      <a:pt x="572" y="336"/>
                    </a:lnTo>
                    <a:lnTo>
                      <a:pt x="572" y="342"/>
                    </a:lnTo>
                    <a:lnTo>
                      <a:pt x="578" y="348"/>
                    </a:lnTo>
                    <a:lnTo>
                      <a:pt x="584" y="348"/>
                    </a:lnTo>
                    <a:lnTo>
                      <a:pt x="584" y="356"/>
                    </a:lnTo>
                    <a:lnTo>
                      <a:pt x="568" y="356"/>
                    </a:lnTo>
                    <a:lnTo>
                      <a:pt x="568" y="362"/>
                    </a:lnTo>
                    <a:lnTo>
                      <a:pt x="572" y="362"/>
                    </a:lnTo>
                    <a:lnTo>
                      <a:pt x="568" y="368"/>
                    </a:lnTo>
                    <a:lnTo>
                      <a:pt x="556" y="368"/>
                    </a:lnTo>
                    <a:lnTo>
                      <a:pt x="556" y="356"/>
                    </a:lnTo>
                    <a:lnTo>
                      <a:pt x="562" y="356"/>
                    </a:lnTo>
                    <a:lnTo>
                      <a:pt x="556" y="350"/>
                    </a:lnTo>
                    <a:lnTo>
                      <a:pt x="546" y="350"/>
                    </a:lnTo>
                    <a:lnTo>
                      <a:pt x="546" y="356"/>
                    </a:lnTo>
                    <a:lnTo>
                      <a:pt x="536" y="356"/>
                    </a:lnTo>
                    <a:lnTo>
                      <a:pt x="536" y="362"/>
                    </a:lnTo>
                    <a:lnTo>
                      <a:pt x="524" y="362"/>
                    </a:lnTo>
                    <a:lnTo>
                      <a:pt x="524" y="356"/>
                    </a:lnTo>
                    <a:lnTo>
                      <a:pt x="512" y="356"/>
                    </a:lnTo>
                    <a:lnTo>
                      <a:pt x="508" y="362"/>
                    </a:lnTo>
                    <a:lnTo>
                      <a:pt x="502" y="362"/>
                    </a:lnTo>
                    <a:lnTo>
                      <a:pt x="502" y="368"/>
                    </a:lnTo>
                    <a:lnTo>
                      <a:pt x="486" y="368"/>
                    </a:lnTo>
                    <a:lnTo>
                      <a:pt x="486" y="362"/>
                    </a:lnTo>
                    <a:lnTo>
                      <a:pt x="482" y="362"/>
                    </a:lnTo>
                    <a:lnTo>
                      <a:pt x="482" y="356"/>
                    </a:lnTo>
                    <a:lnTo>
                      <a:pt x="458" y="356"/>
                    </a:lnTo>
                    <a:lnTo>
                      <a:pt x="464" y="362"/>
                    </a:lnTo>
                    <a:lnTo>
                      <a:pt x="464" y="368"/>
                    </a:lnTo>
                    <a:lnTo>
                      <a:pt x="458" y="368"/>
                    </a:lnTo>
                    <a:lnTo>
                      <a:pt x="464" y="362"/>
                    </a:lnTo>
                    <a:lnTo>
                      <a:pt x="454" y="362"/>
                    </a:lnTo>
                    <a:lnTo>
                      <a:pt x="454" y="368"/>
                    </a:lnTo>
                    <a:lnTo>
                      <a:pt x="432" y="368"/>
                    </a:lnTo>
                    <a:lnTo>
                      <a:pt x="432" y="374"/>
                    </a:lnTo>
                    <a:lnTo>
                      <a:pt x="426" y="374"/>
                    </a:lnTo>
                    <a:lnTo>
                      <a:pt x="422" y="378"/>
                    </a:lnTo>
                    <a:lnTo>
                      <a:pt x="410" y="378"/>
                    </a:lnTo>
                    <a:lnTo>
                      <a:pt x="410" y="384"/>
                    </a:lnTo>
                    <a:lnTo>
                      <a:pt x="394" y="384"/>
                    </a:lnTo>
                    <a:lnTo>
                      <a:pt x="398" y="390"/>
                    </a:lnTo>
                    <a:lnTo>
                      <a:pt x="398" y="396"/>
                    </a:lnTo>
                    <a:lnTo>
                      <a:pt x="394" y="396"/>
                    </a:lnTo>
                    <a:lnTo>
                      <a:pt x="394" y="406"/>
                    </a:lnTo>
                    <a:lnTo>
                      <a:pt x="372" y="406"/>
                    </a:lnTo>
                    <a:lnTo>
                      <a:pt x="368" y="402"/>
                    </a:lnTo>
                    <a:lnTo>
                      <a:pt x="368" y="396"/>
                    </a:lnTo>
                    <a:lnTo>
                      <a:pt x="356" y="396"/>
                    </a:lnTo>
                    <a:lnTo>
                      <a:pt x="356" y="390"/>
                    </a:lnTo>
                    <a:lnTo>
                      <a:pt x="362" y="390"/>
                    </a:lnTo>
                    <a:lnTo>
                      <a:pt x="362" y="384"/>
                    </a:lnTo>
                    <a:lnTo>
                      <a:pt x="384" y="384"/>
                    </a:lnTo>
                    <a:lnTo>
                      <a:pt x="384" y="374"/>
                    </a:lnTo>
                    <a:lnTo>
                      <a:pt x="378" y="368"/>
                    </a:lnTo>
                    <a:lnTo>
                      <a:pt x="372" y="368"/>
                    </a:lnTo>
                    <a:lnTo>
                      <a:pt x="372" y="362"/>
                    </a:lnTo>
                    <a:lnTo>
                      <a:pt x="340" y="362"/>
                    </a:lnTo>
                    <a:lnTo>
                      <a:pt x="340" y="368"/>
                    </a:lnTo>
                    <a:lnTo>
                      <a:pt x="344" y="368"/>
                    </a:lnTo>
                    <a:lnTo>
                      <a:pt x="344" y="384"/>
                    </a:lnTo>
                    <a:lnTo>
                      <a:pt x="340" y="390"/>
                    </a:lnTo>
                    <a:lnTo>
                      <a:pt x="340" y="396"/>
                    </a:lnTo>
                    <a:lnTo>
                      <a:pt x="344" y="396"/>
                    </a:lnTo>
                    <a:lnTo>
                      <a:pt x="344" y="402"/>
                    </a:lnTo>
                    <a:lnTo>
                      <a:pt x="350" y="402"/>
                    </a:lnTo>
                    <a:lnTo>
                      <a:pt x="350" y="406"/>
                    </a:lnTo>
                    <a:lnTo>
                      <a:pt x="344" y="410"/>
                    </a:lnTo>
                    <a:lnTo>
                      <a:pt x="344" y="422"/>
                    </a:lnTo>
                    <a:lnTo>
                      <a:pt x="340" y="416"/>
                    </a:lnTo>
                    <a:lnTo>
                      <a:pt x="336" y="422"/>
                    </a:lnTo>
                    <a:lnTo>
                      <a:pt x="336" y="416"/>
                    </a:lnTo>
                    <a:lnTo>
                      <a:pt x="324" y="416"/>
                    </a:lnTo>
                    <a:lnTo>
                      <a:pt x="324" y="410"/>
                    </a:lnTo>
                    <a:lnTo>
                      <a:pt x="318" y="410"/>
                    </a:lnTo>
                    <a:lnTo>
                      <a:pt x="318" y="416"/>
                    </a:lnTo>
                    <a:lnTo>
                      <a:pt x="312" y="416"/>
                    </a:lnTo>
                    <a:lnTo>
                      <a:pt x="308" y="422"/>
                    </a:lnTo>
                    <a:lnTo>
                      <a:pt x="302" y="422"/>
                    </a:lnTo>
                    <a:lnTo>
                      <a:pt x="302" y="428"/>
                    </a:lnTo>
                    <a:lnTo>
                      <a:pt x="296" y="428"/>
                    </a:lnTo>
                    <a:lnTo>
                      <a:pt x="296" y="434"/>
                    </a:lnTo>
                    <a:lnTo>
                      <a:pt x="284" y="434"/>
                    </a:lnTo>
                    <a:lnTo>
                      <a:pt x="284" y="450"/>
                    </a:lnTo>
                    <a:lnTo>
                      <a:pt x="290" y="450"/>
                    </a:lnTo>
                    <a:lnTo>
                      <a:pt x="290" y="456"/>
                    </a:lnTo>
                    <a:lnTo>
                      <a:pt x="296" y="456"/>
                    </a:lnTo>
                    <a:lnTo>
                      <a:pt x="296" y="460"/>
                    </a:lnTo>
                    <a:lnTo>
                      <a:pt x="276" y="460"/>
                    </a:lnTo>
                    <a:lnTo>
                      <a:pt x="276" y="456"/>
                    </a:lnTo>
                    <a:lnTo>
                      <a:pt x="258" y="456"/>
                    </a:lnTo>
                    <a:lnTo>
                      <a:pt x="254" y="450"/>
                    </a:lnTo>
                    <a:lnTo>
                      <a:pt x="254" y="444"/>
                    </a:lnTo>
                    <a:lnTo>
                      <a:pt x="242" y="444"/>
                    </a:lnTo>
                    <a:lnTo>
                      <a:pt x="242" y="450"/>
                    </a:lnTo>
                    <a:lnTo>
                      <a:pt x="236" y="456"/>
                    </a:lnTo>
                    <a:lnTo>
                      <a:pt x="242" y="460"/>
                    </a:lnTo>
                    <a:lnTo>
                      <a:pt x="248" y="464"/>
                    </a:lnTo>
                    <a:lnTo>
                      <a:pt x="258" y="464"/>
                    </a:lnTo>
                    <a:lnTo>
                      <a:pt x="258" y="476"/>
                    </a:lnTo>
                    <a:lnTo>
                      <a:pt x="236" y="476"/>
                    </a:lnTo>
                    <a:lnTo>
                      <a:pt x="236" y="470"/>
                    </a:lnTo>
                    <a:lnTo>
                      <a:pt x="230" y="464"/>
                    </a:lnTo>
                    <a:lnTo>
                      <a:pt x="216" y="464"/>
                    </a:lnTo>
                    <a:lnTo>
                      <a:pt x="216" y="444"/>
                    </a:lnTo>
                    <a:lnTo>
                      <a:pt x="204" y="444"/>
                    </a:lnTo>
                    <a:lnTo>
                      <a:pt x="210" y="438"/>
                    </a:lnTo>
                    <a:lnTo>
                      <a:pt x="216" y="438"/>
                    </a:lnTo>
                    <a:lnTo>
                      <a:pt x="216" y="428"/>
                    </a:lnTo>
                    <a:lnTo>
                      <a:pt x="210" y="422"/>
                    </a:lnTo>
                    <a:lnTo>
                      <a:pt x="204" y="422"/>
                    </a:lnTo>
                    <a:lnTo>
                      <a:pt x="204" y="416"/>
                    </a:lnTo>
                    <a:lnTo>
                      <a:pt x="200" y="416"/>
                    </a:lnTo>
                    <a:lnTo>
                      <a:pt x="200" y="410"/>
                    </a:lnTo>
                    <a:lnTo>
                      <a:pt x="194" y="410"/>
                    </a:lnTo>
                    <a:lnTo>
                      <a:pt x="194" y="416"/>
                    </a:lnTo>
                    <a:lnTo>
                      <a:pt x="188" y="410"/>
                    </a:lnTo>
                    <a:lnTo>
                      <a:pt x="188" y="406"/>
                    </a:lnTo>
                    <a:lnTo>
                      <a:pt x="176" y="406"/>
                    </a:lnTo>
                    <a:lnTo>
                      <a:pt x="176" y="396"/>
                    </a:lnTo>
                    <a:lnTo>
                      <a:pt x="182" y="396"/>
                    </a:lnTo>
                    <a:lnTo>
                      <a:pt x="182" y="402"/>
                    </a:lnTo>
                    <a:lnTo>
                      <a:pt x="188" y="402"/>
                    </a:lnTo>
                    <a:lnTo>
                      <a:pt x="188" y="406"/>
                    </a:lnTo>
                    <a:lnTo>
                      <a:pt x="204" y="406"/>
                    </a:lnTo>
                    <a:lnTo>
                      <a:pt x="204" y="410"/>
                    </a:lnTo>
                    <a:lnTo>
                      <a:pt x="216" y="410"/>
                    </a:lnTo>
                    <a:lnTo>
                      <a:pt x="222" y="416"/>
                    </a:lnTo>
                    <a:lnTo>
                      <a:pt x="254" y="416"/>
                    </a:lnTo>
                    <a:lnTo>
                      <a:pt x="254" y="422"/>
                    </a:lnTo>
                    <a:lnTo>
                      <a:pt x="276" y="422"/>
                    </a:lnTo>
                    <a:lnTo>
                      <a:pt x="282" y="416"/>
                    </a:lnTo>
                    <a:lnTo>
                      <a:pt x="296" y="416"/>
                    </a:lnTo>
                    <a:lnTo>
                      <a:pt x="302" y="410"/>
                    </a:lnTo>
                    <a:lnTo>
                      <a:pt x="302" y="406"/>
                    </a:lnTo>
                    <a:lnTo>
                      <a:pt x="308" y="406"/>
                    </a:lnTo>
                    <a:lnTo>
                      <a:pt x="308" y="396"/>
                    </a:lnTo>
                    <a:lnTo>
                      <a:pt x="302" y="396"/>
                    </a:lnTo>
                    <a:lnTo>
                      <a:pt x="302" y="384"/>
                    </a:lnTo>
                    <a:lnTo>
                      <a:pt x="290" y="384"/>
                    </a:lnTo>
                    <a:lnTo>
                      <a:pt x="290" y="378"/>
                    </a:lnTo>
                    <a:lnTo>
                      <a:pt x="284" y="378"/>
                    </a:lnTo>
                    <a:lnTo>
                      <a:pt x="284" y="374"/>
                    </a:lnTo>
                    <a:lnTo>
                      <a:pt x="282" y="374"/>
                    </a:lnTo>
                    <a:lnTo>
                      <a:pt x="276" y="368"/>
                    </a:lnTo>
                    <a:lnTo>
                      <a:pt x="264" y="368"/>
                    </a:lnTo>
                    <a:lnTo>
                      <a:pt x="258" y="362"/>
                    </a:lnTo>
                    <a:lnTo>
                      <a:pt x="258" y="356"/>
                    </a:lnTo>
                    <a:lnTo>
                      <a:pt x="248" y="356"/>
                    </a:lnTo>
                    <a:lnTo>
                      <a:pt x="242" y="350"/>
                    </a:lnTo>
                    <a:lnTo>
                      <a:pt x="236" y="350"/>
                    </a:lnTo>
                    <a:lnTo>
                      <a:pt x="236" y="348"/>
                    </a:lnTo>
                    <a:lnTo>
                      <a:pt x="204" y="348"/>
                    </a:lnTo>
                    <a:lnTo>
                      <a:pt x="204" y="342"/>
                    </a:lnTo>
                    <a:lnTo>
                      <a:pt x="200" y="342"/>
                    </a:lnTo>
                    <a:lnTo>
                      <a:pt x="200" y="348"/>
                    </a:lnTo>
                    <a:lnTo>
                      <a:pt x="194" y="348"/>
                    </a:lnTo>
                    <a:lnTo>
                      <a:pt x="194" y="342"/>
                    </a:lnTo>
                    <a:lnTo>
                      <a:pt x="188" y="342"/>
                    </a:lnTo>
                    <a:lnTo>
                      <a:pt x="188" y="348"/>
                    </a:lnTo>
                    <a:lnTo>
                      <a:pt x="182" y="348"/>
                    </a:lnTo>
                    <a:lnTo>
                      <a:pt x="188" y="342"/>
                    </a:lnTo>
                    <a:lnTo>
                      <a:pt x="188" y="330"/>
                    </a:lnTo>
                    <a:lnTo>
                      <a:pt x="176" y="330"/>
                    </a:lnTo>
                    <a:lnTo>
                      <a:pt x="176" y="336"/>
                    </a:lnTo>
                    <a:lnTo>
                      <a:pt x="172" y="330"/>
                    </a:lnTo>
                    <a:lnTo>
                      <a:pt x="168" y="330"/>
                    </a:lnTo>
                    <a:lnTo>
                      <a:pt x="168" y="336"/>
                    </a:lnTo>
                    <a:lnTo>
                      <a:pt x="156" y="330"/>
                    </a:lnTo>
                    <a:lnTo>
                      <a:pt x="156" y="336"/>
                    </a:lnTo>
                    <a:lnTo>
                      <a:pt x="144" y="336"/>
                    </a:lnTo>
                    <a:lnTo>
                      <a:pt x="144" y="342"/>
                    </a:lnTo>
                    <a:lnTo>
                      <a:pt x="140" y="342"/>
                    </a:lnTo>
                    <a:lnTo>
                      <a:pt x="134" y="348"/>
                    </a:lnTo>
                    <a:lnTo>
                      <a:pt x="128" y="348"/>
                    </a:lnTo>
                    <a:lnTo>
                      <a:pt x="128" y="350"/>
                    </a:lnTo>
                    <a:lnTo>
                      <a:pt x="122" y="350"/>
                    </a:lnTo>
                    <a:lnTo>
                      <a:pt x="122" y="356"/>
                    </a:lnTo>
                    <a:lnTo>
                      <a:pt x="128" y="356"/>
                    </a:lnTo>
                    <a:lnTo>
                      <a:pt x="122" y="362"/>
                    </a:lnTo>
                    <a:lnTo>
                      <a:pt x="122" y="368"/>
                    </a:lnTo>
                    <a:lnTo>
                      <a:pt x="128" y="368"/>
                    </a:lnTo>
                    <a:lnTo>
                      <a:pt x="134" y="374"/>
                    </a:lnTo>
                    <a:lnTo>
                      <a:pt x="140" y="374"/>
                    </a:lnTo>
                    <a:lnTo>
                      <a:pt x="140" y="378"/>
                    </a:lnTo>
                    <a:lnTo>
                      <a:pt x="144" y="384"/>
                    </a:lnTo>
                    <a:lnTo>
                      <a:pt x="144" y="390"/>
                    </a:lnTo>
                    <a:lnTo>
                      <a:pt x="140" y="396"/>
                    </a:lnTo>
                    <a:lnTo>
                      <a:pt x="134" y="402"/>
                    </a:lnTo>
                    <a:lnTo>
                      <a:pt x="128" y="402"/>
                    </a:lnTo>
                    <a:lnTo>
                      <a:pt x="128" y="406"/>
                    </a:lnTo>
                    <a:lnTo>
                      <a:pt x="134" y="406"/>
                    </a:lnTo>
                    <a:lnTo>
                      <a:pt x="140" y="410"/>
                    </a:lnTo>
                    <a:lnTo>
                      <a:pt x="140" y="416"/>
                    </a:lnTo>
                    <a:lnTo>
                      <a:pt x="144" y="416"/>
                    </a:lnTo>
                    <a:lnTo>
                      <a:pt x="144" y="450"/>
                    </a:lnTo>
                    <a:lnTo>
                      <a:pt x="140" y="450"/>
                    </a:lnTo>
                    <a:lnTo>
                      <a:pt x="140" y="456"/>
                    </a:lnTo>
                    <a:lnTo>
                      <a:pt x="150" y="456"/>
                    </a:lnTo>
                    <a:lnTo>
                      <a:pt x="144" y="460"/>
                    </a:lnTo>
                    <a:lnTo>
                      <a:pt x="144" y="464"/>
                    </a:lnTo>
                    <a:lnTo>
                      <a:pt x="156" y="464"/>
                    </a:lnTo>
                    <a:lnTo>
                      <a:pt x="156" y="476"/>
                    </a:lnTo>
                    <a:lnTo>
                      <a:pt x="144" y="476"/>
                    </a:lnTo>
                    <a:lnTo>
                      <a:pt x="156" y="488"/>
                    </a:lnTo>
                    <a:lnTo>
                      <a:pt x="156" y="492"/>
                    </a:lnTo>
                    <a:lnTo>
                      <a:pt x="168" y="492"/>
                    </a:lnTo>
                    <a:lnTo>
                      <a:pt x="168" y="510"/>
                    </a:lnTo>
                    <a:lnTo>
                      <a:pt x="162" y="514"/>
                    </a:lnTo>
                    <a:lnTo>
                      <a:pt x="156" y="514"/>
                    </a:lnTo>
                    <a:lnTo>
                      <a:pt x="150" y="520"/>
                    </a:lnTo>
                    <a:lnTo>
                      <a:pt x="150" y="524"/>
                    </a:lnTo>
                    <a:lnTo>
                      <a:pt x="144" y="524"/>
                    </a:lnTo>
                    <a:lnTo>
                      <a:pt x="144" y="530"/>
                    </a:lnTo>
                    <a:lnTo>
                      <a:pt x="140" y="536"/>
                    </a:lnTo>
                    <a:lnTo>
                      <a:pt x="128" y="536"/>
                    </a:lnTo>
                    <a:lnTo>
                      <a:pt x="128" y="558"/>
                    </a:lnTo>
                    <a:lnTo>
                      <a:pt x="144" y="558"/>
                    </a:lnTo>
                    <a:lnTo>
                      <a:pt x="144" y="564"/>
                    </a:lnTo>
                    <a:lnTo>
                      <a:pt x="150" y="568"/>
                    </a:lnTo>
                    <a:lnTo>
                      <a:pt x="140" y="568"/>
                    </a:lnTo>
                    <a:lnTo>
                      <a:pt x="134" y="564"/>
                    </a:lnTo>
                    <a:lnTo>
                      <a:pt x="128" y="568"/>
                    </a:lnTo>
                    <a:lnTo>
                      <a:pt x="128" y="574"/>
                    </a:lnTo>
                    <a:lnTo>
                      <a:pt x="122" y="568"/>
                    </a:lnTo>
                    <a:lnTo>
                      <a:pt x="122" y="574"/>
                    </a:lnTo>
                    <a:lnTo>
                      <a:pt x="118" y="574"/>
                    </a:lnTo>
                    <a:lnTo>
                      <a:pt x="118" y="584"/>
                    </a:lnTo>
                    <a:lnTo>
                      <a:pt x="114" y="584"/>
                    </a:lnTo>
                    <a:lnTo>
                      <a:pt x="114" y="590"/>
                    </a:lnTo>
                    <a:lnTo>
                      <a:pt x="108" y="590"/>
                    </a:lnTo>
                    <a:lnTo>
                      <a:pt x="108" y="606"/>
                    </a:lnTo>
                    <a:lnTo>
                      <a:pt x="114" y="606"/>
                    </a:lnTo>
                    <a:lnTo>
                      <a:pt x="114" y="618"/>
                    </a:lnTo>
                    <a:lnTo>
                      <a:pt x="108" y="618"/>
                    </a:lnTo>
                    <a:lnTo>
                      <a:pt x="108" y="622"/>
                    </a:lnTo>
                    <a:lnTo>
                      <a:pt x="114" y="622"/>
                    </a:lnTo>
                    <a:lnTo>
                      <a:pt x="118" y="628"/>
                    </a:lnTo>
                    <a:lnTo>
                      <a:pt x="114" y="632"/>
                    </a:lnTo>
                    <a:lnTo>
                      <a:pt x="118" y="632"/>
                    </a:lnTo>
                    <a:lnTo>
                      <a:pt x="118" y="656"/>
                    </a:lnTo>
                    <a:lnTo>
                      <a:pt x="140" y="656"/>
                    </a:lnTo>
                    <a:lnTo>
                      <a:pt x="134" y="660"/>
                    </a:lnTo>
                    <a:lnTo>
                      <a:pt x="144" y="660"/>
                    </a:lnTo>
                    <a:lnTo>
                      <a:pt x="144" y="656"/>
                    </a:lnTo>
                    <a:lnTo>
                      <a:pt x="150" y="656"/>
                    </a:lnTo>
                    <a:lnTo>
                      <a:pt x="156" y="660"/>
                    </a:lnTo>
                    <a:lnTo>
                      <a:pt x="156" y="672"/>
                    </a:lnTo>
                    <a:lnTo>
                      <a:pt x="162" y="672"/>
                    </a:lnTo>
                    <a:lnTo>
                      <a:pt x="162" y="676"/>
                    </a:lnTo>
                    <a:lnTo>
                      <a:pt x="156" y="676"/>
                    </a:lnTo>
                    <a:lnTo>
                      <a:pt x="156" y="682"/>
                    </a:lnTo>
                    <a:lnTo>
                      <a:pt x="162" y="682"/>
                    </a:lnTo>
                    <a:lnTo>
                      <a:pt x="162" y="688"/>
                    </a:lnTo>
                    <a:lnTo>
                      <a:pt x="168" y="688"/>
                    </a:lnTo>
                    <a:lnTo>
                      <a:pt x="168" y="692"/>
                    </a:lnTo>
                    <a:lnTo>
                      <a:pt x="172" y="692"/>
                    </a:lnTo>
                    <a:lnTo>
                      <a:pt x="172" y="704"/>
                    </a:lnTo>
                    <a:lnTo>
                      <a:pt x="176" y="704"/>
                    </a:lnTo>
                    <a:lnTo>
                      <a:pt x="176" y="710"/>
                    </a:lnTo>
                    <a:lnTo>
                      <a:pt x="182" y="710"/>
                    </a:lnTo>
                    <a:lnTo>
                      <a:pt x="182" y="716"/>
                    </a:lnTo>
                    <a:lnTo>
                      <a:pt x="168" y="716"/>
                    </a:lnTo>
                    <a:lnTo>
                      <a:pt x="168" y="736"/>
                    </a:lnTo>
                    <a:lnTo>
                      <a:pt x="172" y="736"/>
                    </a:lnTo>
                    <a:lnTo>
                      <a:pt x="172" y="742"/>
                    </a:lnTo>
                    <a:lnTo>
                      <a:pt x="176" y="742"/>
                    </a:lnTo>
                    <a:lnTo>
                      <a:pt x="176" y="736"/>
                    </a:lnTo>
                    <a:lnTo>
                      <a:pt x="188" y="736"/>
                    </a:lnTo>
                    <a:lnTo>
                      <a:pt x="188" y="730"/>
                    </a:lnTo>
                    <a:lnTo>
                      <a:pt x="194" y="730"/>
                    </a:lnTo>
                    <a:lnTo>
                      <a:pt x="194" y="736"/>
                    </a:lnTo>
                    <a:lnTo>
                      <a:pt x="200" y="736"/>
                    </a:lnTo>
                    <a:lnTo>
                      <a:pt x="200" y="730"/>
                    </a:lnTo>
                    <a:lnTo>
                      <a:pt x="204" y="736"/>
                    </a:lnTo>
                    <a:lnTo>
                      <a:pt x="204" y="742"/>
                    </a:lnTo>
                    <a:lnTo>
                      <a:pt x="210" y="746"/>
                    </a:lnTo>
                    <a:lnTo>
                      <a:pt x="204" y="746"/>
                    </a:lnTo>
                    <a:lnTo>
                      <a:pt x="204" y="758"/>
                    </a:lnTo>
                    <a:lnTo>
                      <a:pt x="216" y="758"/>
                    </a:lnTo>
                    <a:lnTo>
                      <a:pt x="216" y="764"/>
                    </a:lnTo>
                    <a:lnTo>
                      <a:pt x="228" y="764"/>
                    </a:lnTo>
                    <a:lnTo>
                      <a:pt x="228" y="770"/>
                    </a:lnTo>
                    <a:lnTo>
                      <a:pt x="222" y="770"/>
                    </a:lnTo>
                    <a:lnTo>
                      <a:pt x="222" y="774"/>
                    </a:lnTo>
                    <a:lnTo>
                      <a:pt x="254" y="774"/>
                    </a:lnTo>
                    <a:lnTo>
                      <a:pt x="254" y="780"/>
                    </a:lnTo>
                    <a:lnTo>
                      <a:pt x="258" y="780"/>
                    </a:lnTo>
                    <a:lnTo>
                      <a:pt x="258" y="784"/>
                    </a:lnTo>
                    <a:lnTo>
                      <a:pt x="276" y="784"/>
                    </a:lnTo>
                    <a:lnTo>
                      <a:pt x="276" y="790"/>
                    </a:lnTo>
                    <a:lnTo>
                      <a:pt x="284" y="790"/>
                    </a:lnTo>
                    <a:lnTo>
                      <a:pt x="284" y="830"/>
                    </a:lnTo>
                    <a:lnTo>
                      <a:pt x="270" y="830"/>
                    </a:lnTo>
                    <a:lnTo>
                      <a:pt x="270" y="834"/>
                    </a:lnTo>
                    <a:lnTo>
                      <a:pt x="264" y="834"/>
                    </a:lnTo>
                    <a:lnTo>
                      <a:pt x="264" y="844"/>
                    </a:lnTo>
                    <a:lnTo>
                      <a:pt x="270" y="844"/>
                    </a:lnTo>
                    <a:lnTo>
                      <a:pt x="270" y="838"/>
                    </a:lnTo>
                    <a:lnTo>
                      <a:pt x="276" y="838"/>
                    </a:lnTo>
                    <a:lnTo>
                      <a:pt x="276" y="850"/>
                    </a:lnTo>
                    <a:lnTo>
                      <a:pt x="254" y="850"/>
                    </a:lnTo>
                    <a:lnTo>
                      <a:pt x="258" y="856"/>
                    </a:lnTo>
                    <a:lnTo>
                      <a:pt x="258" y="866"/>
                    </a:lnTo>
                    <a:lnTo>
                      <a:pt x="264" y="860"/>
                    </a:lnTo>
                    <a:lnTo>
                      <a:pt x="264" y="866"/>
                    </a:lnTo>
                    <a:lnTo>
                      <a:pt x="258" y="866"/>
                    </a:lnTo>
                    <a:lnTo>
                      <a:pt x="258" y="872"/>
                    </a:lnTo>
                    <a:lnTo>
                      <a:pt x="254" y="872"/>
                    </a:lnTo>
                    <a:lnTo>
                      <a:pt x="254" y="878"/>
                    </a:lnTo>
                    <a:lnTo>
                      <a:pt x="248" y="878"/>
                    </a:lnTo>
                    <a:lnTo>
                      <a:pt x="254" y="884"/>
                    </a:lnTo>
                    <a:lnTo>
                      <a:pt x="248" y="884"/>
                    </a:lnTo>
                    <a:lnTo>
                      <a:pt x="254" y="888"/>
                    </a:lnTo>
                    <a:lnTo>
                      <a:pt x="254" y="892"/>
                    </a:lnTo>
                    <a:lnTo>
                      <a:pt x="258" y="892"/>
                    </a:lnTo>
                    <a:lnTo>
                      <a:pt x="264" y="898"/>
                    </a:lnTo>
                    <a:lnTo>
                      <a:pt x="270" y="898"/>
                    </a:lnTo>
                    <a:lnTo>
                      <a:pt x="276" y="904"/>
                    </a:lnTo>
                    <a:lnTo>
                      <a:pt x="276" y="910"/>
                    </a:lnTo>
                    <a:lnTo>
                      <a:pt x="282" y="910"/>
                    </a:lnTo>
                    <a:lnTo>
                      <a:pt x="284" y="914"/>
                    </a:lnTo>
                    <a:lnTo>
                      <a:pt x="302" y="914"/>
                    </a:lnTo>
                    <a:lnTo>
                      <a:pt x="302" y="920"/>
                    </a:lnTo>
                    <a:lnTo>
                      <a:pt x="330" y="920"/>
                    </a:lnTo>
                    <a:lnTo>
                      <a:pt x="336" y="926"/>
                    </a:lnTo>
                    <a:lnTo>
                      <a:pt x="336" y="932"/>
                    </a:lnTo>
                    <a:lnTo>
                      <a:pt x="372" y="932"/>
                    </a:lnTo>
                    <a:lnTo>
                      <a:pt x="372" y="938"/>
                    </a:lnTo>
                    <a:lnTo>
                      <a:pt x="368" y="938"/>
                    </a:lnTo>
                    <a:lnTo>
                      <a:pt x="368" y="942"/>
                    </a:lnTo>
                    <a:lnTo>
                      <a:pt x="378" y="942"/>
                    </a:lnTo>
                    <a:lnTo>
                      <a:pt x="378" y="946"/>
                    </a:lnTo>
                    <a:lnTo>
                      <a:pt x="384" y="946"/>
                    </a:lnTo>
                    <a:lnTo>
                      <a:pt x="384" y="952"/>
                    </a:lnTo>
                    <a:lnTo>
                      <a:pt x="390" y="952"/>
                    </a:lnTo>
                    <a:lnTo>
                      <a:pt x="390" y="958"/>
                    </a:lnTo>
                    <a:lnTo>
                      <a:pt x="398" y="958"/>
                    </a:lnTo>
                    <a:lnTo>
                      <a:pt x="398" y="952"/>
                    </a:lnTo>
                    <a:lnTo>
                      <a:pt x="410" y="952"/>
                    </a:lnTo>
                    <a:lnTo>
                      <a:pt x="410" y="942"/>
                    </a:lnTo>
                    <a:lnTo>
                      <a:pt x="416" y="942"/>
                    </a:lnTo>
                    <a:lnTo>
                      <a:pt x="422" y="938"/>
                    </a:lnTo>
                    <a:lnTo>
                      <a:pt x="426" y="932"/>
                    </a:lnTo>
                    <a:lnTo>
                      <a:pt x="422" y="926"/>
                    </a:lnTo>
                    <a:lnTo>
                      <a:pt x="422" y="914"/>
                    </a:lnTo>
                    <a:lnTo>
                      <a:pt x="416" y="910"/>
                    </a:lnTo>
                    <a:lnTo>
                      <a:pt x="416" y="898"/>
                    </a:lnTo>
                    <a:lnTo>
                      <a:pt x="410" y="892"/>
                    </a:lnTo>
                    <a:lnTo>
                      <a:pt x="410" y="884"/>
                    </a:lnTo>
                    <a:lnTo>
                      <a:pt x="416" y="884"/>
                    </a:lnTo>
                    <a:lnTo>
                      <a:pt x="422" y="878"/>
                    </a:lnTo>
                    <a:lnTo>
                      <a:pt x="422" y="872"/>
                    </a:lnTo>
                    <a:lnTo>
                      <a:pt x="432" y="872"/>
                    </a:lnTo>
                    <a:lnTo>
                      <a:pt x="432" y="866"/>
                    </a:lnTo>
                    <a:lnTo>
                      <a:pt x="426" y="866"/>
                    </a:lnTo>
                    <a:lnTo>
                      <a:pt x="416" y="856"/>
                    </a:lnTo>
                    <a:lnTo>
                      <a:pt x="410" y="856"/>
                    </a:lnTo>
                    <a:lnTo>
                      <a:pt x="410" y="850"/>
                    </a:lnTo>
                    <a:lnTo>
                      <a:pt x="416" y="850"/>
                    </a:lnTo>
                    <a:lnTo>
                      <a:pt x="410" y="844"/>
                    </a:lnTo>
                    <a:lnTo>
                      <a:pt x="410" y="838"/>
                    </a:lnTo>
                    <a:lnTo>
                      <a:pt x="404" y="834"/>
                    </a:lnTo>
                    <a:lnTo>
                      <a:pt x="404" y="830"/>
                    </a:lnTo>
                    <a:lnTo>
                      <a:pt x="390" y="830"/>
                    </a:lnTo>
                    <a:lnTo>
                      <a:pt x="390" y="818"/>
                    </a:lnTo>
                    <a:lnTo>
                      <a:pt x="384" y="818"/>
                    </a:lnTo>
                    <a:lnTo>
                      <a:pt x="378" y="812"/>
                    </a:lnTo>
                    <a:lnTo>
                      <a:pt x="384" y="812"/>
                    </a:lnTo>
                    <a:lnTo>
                      <a:pt x="384" y="784"/>
                    </a:lnTo>
                    <a:lnTo>
                      <a:pt x="394" y="784"/>
                    </a:lnTo>
                    <a:lnTo>
                      <a:pt x="394" y="780"/>
                    </a:lnTo>
                    <a:lnTo>
                      <a:pt x="390" y="780"/>
                    </a:lnTo>
                    <a:lnTo>
                      <a:pt x="394" y="774"/>
                    </a:lnTo>
                    <a:lnTo>
                      <a:pt x="398" y="774"/>
                    </a:lnTo>
                    <a:lnTo>
                      <a:pt x="398" y="780"/>
                    </a:lnTo>
                    <a:lnTo>
                      <a:pt x="404" y="780"/>
                    </a:lnTo>
                    <a:lnTo>
                      <a:pt x="404" y="784"/>
                    </a:lnTo>
                    <a:lnTo>
                      <a:pt x="410" y="790"/>
                    </a:lnTo>
                    <a:lnTo>
                      <a:pt x="410" y="784"/>
                    </a:lnTo>
                    <a:lnTo>
                      <a:pt x="416" y="784"/>
                    </a:lnTo>
                    <a:lnTo>
                      <a:pt x="416" y="780"/>
                    </a:lnTo>
                    <a:lnTo>
                      <a:pt x="410" y="780"/>
                    </a:lnTo>
                    <a:lnTo>
                      <a:pt x="410" y="770"/>
                    </a:lnTo>
                    <a:lnTo>
                      <a:pt x="416" y="770"/>
                    </a:lnTo>
                    <a:lnTo>
                      <a:pt x="416" y="764"/>
                    </a:lnTo>
                    <a:lnTo>
                      <a:pt x="422" y="764"/>
                    </a:lnTo>
                    <a:lnTo>
                      <a:pt x="426" y="758"/>
                    </a:lnTo>
                    <a:lnTo>
                      <a:pt x="432" y="758"/>
                    </a:lnTo>
                    <a:lnTo>
                      <a:pt x="432" y="752"/>
                    </a:lnTo>
                    <a:lnTo>
                      <a:pt x="442" y="752"/>
                    </a:lnTo>
                    <a:lnTo>
                      <a:pt x="442" y="746"/>
                    </a:lnTo>
                    <a:lnTo>
                      <a:pt x="448" y="746"/>
                    </a:lnTo>
                    <a:lnTo>
                      <a:pt x="448" y="752"/>
                    </a:lnTo>
                    <a:lnTo>
                      <a:pt x="454" y="752"/>
                    </a:lnTo>
                    <a:lnTo>
                      <a:pt x="454" y="746"/>
                    </a:lnTo>
                    <a:lnTo>
                      <a:pt x="464" y="746"/>
                    </a:lnTo>
                    <a:lnTo>
                      <a:pt x="464" y="752"/>
                    </a:lnTo>
                    <a:lnTo>
                      <a:pt x="476" y="752"/>
                    </a:lnTo>
                    <a:lnTo>
                      <a:pt x="482" y="758"/>
                    </a:lnTo>
                    <a:lnTo>
                      <a:pt x="486" y="758"/>
                    </a:lnTo>
                    <a:lnTo>
                      <a:pt x="486" y="764"/>
                    </a:lnTo>
                    <a:lnTo>
                      <a:pt x="502" y="764"/>
                    </a:lnTo>
                    <a:lnTo>
                      <a:pt x="502" y="770"/>
                    </a:lnTo>
                    <a:lnTo>
                      <a:pt x="508" y="770"/>
                    </a:lnTo>
                    <a:lnTo>
                      <a:pt x="508" y="774"/>
                    </a:lnTo>
                    <a:lnTo>
                      <a:pt x="512" y="770"/>
                    </a:lnTo>
                    <a:lnTo>
                      <a:pt x="512" y="764"/>
                    </a:lnTo>
                    <a:lnTo>
                      <a:pt x="536" y="764"/>
                    </a:lnTo>
                    <a:lnTo>
                      <a:pt x="536" y="758"/>
                    </a:lnTo>
                    <a:lnTo>
                      <a:pt x="540" y="764"/>
                    </a:lnTo>
                    <a:lnTo>
                      <a:pt x="546" y="764"/>
                    </a:lnTo>
                    <a:lnTo>
                      <a:pt x="546" y="758"/>
                    </a:lnTo>
                    <a:lnTo>
                      <a:pt x="550" y="758"/>
                    </a:lnTo>
                    <a:lnTo>
                      <a:pt x="550" y="764"/>
                    </a:lnTo>
                    <a:lnTo>
                      <a:pt x="556" y="770"/>
                    </a:lnTo>
                    <a:lnTo>
                      <a:pt x="562" y="770"/>
                    </a:lnTo>
                    <a:lnTo>
                      <a:pt x="562" y="774"/>
                    </a:lnTo>
                    <a:lnTo>
                      <a:pt x="568" y="774"/>
                    </a:lnTo>
                    <a:lnTo>
                      <a:pt x="568" y="764"/>
                    </a:lnTo>
                    <a:lnTo>
                      <a:pt x="572" y="764"/>
                    </a:lnTo>
                    <a:lnTo>
                      <a:pt x="572" y="770"/>
                    </a:lnTo>
                    <a:lnTo>
                      <a:pt x="584" y="770"/>
                    </a:lnTo>
                    <a:lnTo>
                      <a:pt x="590" y="764"/>
                    </a:lnTo>
                    <a:lnTo>
                      <a:pt x="596" y="758"/>
                    </a:lnTo>
                    <a:lnTo>
                      <a:pt x="596" y="752"/>
                    </a:lnTo>
                    <a:lnTo>
                      <a:pt x="578" y="752"/>
                    </a:lnTo>
                    <a:lnTo>
                      <a:pt x="572" y="746"/>
                    </a:lnTo>
                    <a:lnTo>
                      <a:pt x="572" y="742"/>
                    </a:lnTo>
                    <a:lnTo>
                      <a:pt x="578" y="742"/>
                    </a:lnTo>
                    <a:lnTo>
                      <a:pt x="584" y="736"/>
                    </a:lnTo>
                    <a:lnTo>
                      <a:pt x="584" y="720"/>
                    </a:lnTo>
                    <a:lnTo>
                      <a:pt x="600" y="720"/>
                    </a:lnTo>
                    <a:lnTo>
                      <a:pt x="600" y="716"/>
                    </a:lnTo>
                    <a:lnTo>
                      <a:pt x="584" y="716"/>
                    </a:lnTo>
                    <a:lnTo>
                      <a:pt x="584" y="698"/>
                    </a:lnTo>
                    <a:lnTo>
                      <a:pt x="610" y="698"/>
                    </a:lnTo>
                    <a:lnTo>
                      <a:pt x="610" y="692"/>
                    </a:lnTo>
                    <a:lnTo>
                      <a:pt x="644" y="692"/>
                    </a:lnTo>
                    <a:lnTo>
                      <a:pt x="644" y="682"/>
                    </a:lnTo>
                    <a:lnTo>
                      <a:pt x="650" y="682"/>
                    </a:lnTo>
                    <a:lnTo>
                      <a:pt x="650" y="688"/>
                    </a:lnTo>
                    <a:lnTo>
                      <a:pt x="654" y="688"/>
                    </a:lnTo>
                    <a:lnTo>
                      <a:pt x="654" y="682"/>
                    </a:lnTo>
                    <a:lnTo>
                      <a:pt x="680" y="682"/>
                    </a:lnTo>
                    <a:lnTo>
                      <a:pt x="686" y="676"/>
                    </a:lnTo>
                    <a:lnTo>
                      <a:pt x="686" y="672"/>
                    </a:lnTo>
                    <a:lnTo>
                      <a:pt x="692" y="672"/>
                    </a:lnTo>
                    <a:lnTo>
                      <a:pt x="692" y="666"/>
                    </a:lnTo>
                    <a:lnTo>
                      <a:pt x="698" y="672"/>
                    </a:lnTo>
                    <a:lnTo>
                      <a:pt x="698" y="666"/>
                    </a:lnTo>
                    <a:lnTo>
                      <a:pt x="710" y="666"/>
                    </a:lnTo>
                    <a:lnTo>
                      <a:pt x="710" y="672"/>
                    </a:lnTo>
                    <a:lnTo>
                      <a:pt x="718" y="672"/>
                    </a:lnTo>
                    <a:lnTo>
                      <a:pt x="718" y="666"/>
                    </a:lnTo>
                    <a:lnTo>
                      <a:pt x="724" y="666"/>
                    </a:lnTo>
                    <a:lnTo>
                      <a:pt x="724" y="682"/>
                    </a:lnTo>
                    <a:lnTo>
                      <a:pt x="730" y="682"/>
                    </a:lnTo>
                    <a:lnTo>
                      <a:pt x="730" y="692"/>
                    </a:lnTo>
                    <a:lnTo>
                      <a:pt x="758" y="692"/>
                    </a:lnTo>
                    <a:lnTo>
                      <a:pt x="758" y="698"/>
                    </a:lnTo>
                    <a:lnTo>
                      <a:pt x="766" y="698"/>
                    </a:lnTo>
                    <a:lnTo>
                      <a:pt x="766" y="704"/>
                    </a:lnTo>
                    <a:lnTo>
                      <a:pt x="772" y="704"/>
                    </a:lnTo>
                    <a:lnTo>
                      <a:pt x="772" y="710"/>
                    </a:lnTo>
                    <a:lnTo>
                      <a:pt x="778" y="704"/>
                    </a:lnTo>
                    <a:lnTo>
                      <a:pt x="784" y="704"/>
                    </a:lnTo>
                    <a:lnTo>
                      <a:pt x="790" y="698"/>
                    </a:lnTo>
                    <a:lnTo>
                      <a:pt x="790" y="692"/>
                    </a:lnTo>
                    <a:lnTo>
                      <a:pt x="800" y="692"/>
                    </a:lnTo>
                    <a:lnTo>
                      <a:pt x="800" y="698"/>
                    </a:lnTo>
                    <a:lnTo>
                      <a:pt x="806" y="704"/>
                    </a:lnTo>
                    <a:lnTo>
                      <a:pt x="812" y="704"/>
                    </a:lnTo>
                    <a:lnTo>
                      <a:pt x="818" y="710"/>
                    </a:lnTo>
                    <a:lnTo>
                      <a:pt x="822" y="716"/>
                    </a:lnTo>
                    <a:lnTo>
                      <a:pt x="826" y="726"/>
                    </a:lnTo>
                    <a:lnTo>
                      <a:pt x="832" y="726"/>
                    </a:lnTo>
                    <a:lnTo>
                      <a:pt x="832" y="730"/>
                    </a:lnTo>
                    <a:lnTo>
                      <a:pt x="838" y="730"/>
                    </a:lnTo>
                    <a:lnTo>
                      <a:pt x="838" y="736"/>
                    </a:lnTo>
                    <a:lnTo>
                      <a:pt x="844" y="746"/>
                    </a:lnTo>
                    <a:lnTo>
                      <a:pt x="850" y="752"/>
                    </a:lnTo>
                    <a:lnTo>
                      <a:pt x="850" y="764"/>
                    </a:lnTo>
                    <a:lnTo>
                      <a:pt x="860" y="764"/>
                    </a:lnTo>
                    <a:lnTo>
                      <a:pt x="860" y="752"/>
                    </a:lnTo>
                    <a:lnTo>
                      <a:pt x="866" y="758"/>
                    </a:lnTo>
                    <a:lnTo>
                      <a:pt x="872" y="758"/>
                    </a:lnTo>
                    <a:lnTo>
                      <a:pt x="872" y="770"/>
                    </a:lnTo>
                    <a:lnTo>
                      <a:pt x="876" y="770"/>
                    </a:lnTo>
                    <a:lnTo>
                      <a:pt x="876" y="764"/>
                    </a:lnTo>
                    <a:lnTo>
                      <a:pt x="880" y="764"/>
                    </a:lnTo>
                    <a:lnTo>
                      <a:pt x="880" y="770"/>
                    </a:lnTo>
                    <a:lnTo>
                      <a:pt x="886" y="764"/>
                    </a:lnTo>
                    <a:lnTo>
                      <a:pt x="886" y="770"/>
                    </a:lnTo>
                    <a:lnTo>
                      <a:pt x="892" y="764"/>
                    </a:lnTo>
                    <a:lnTo>
                      <a:pt x="908" y="764"/>
                    </a:lnTo>
                    <a:lnTo>
                      <a:pt x="908" y="770"/>
                    </a:lnTo>
                    <a:lnTo>
                      <a:pt x="914" y="774"/>
                    </a:lnTo>
                    <a:lnTo>
                      <a:pt x="914" y="780"/>
                    </a:lnTo>
                    <a:lnTo>
                      <a:pt x="926" y="780"/>
                    </a:lnTo>
                    <a:lnTo>
                      <a:pt x="926" y="790"/>
                    </a:lnTo>
                    <a:lnTo>
                      <a:pt x="936" y="790"/>
                    </a:lnTo>
                    <a:lnTo>
                      <a:pt x="940" y="796"/>
                    </a:lnTo>
                    <a:lnTo>
                      <a:pt x="940" y="790"/>
                    </a:lnTo>
                    <a:lnTo>
                      <a:pt x="952" y="790"/>
                    </a:lnTo>
                    <a:lnTo>
                      <a:pt x="952" y="802"/>
                    </a:lnTo>
                    <a:lnTo>
                      <a:pt x="968" y="802"/>
                    </a:lnTo>
                    <a:lnTo>
                      <a:pt x="968" y="796"/>
                    </a:lnTo>
                    <a:lnTo>
                      <a:pt x="980" y="796"/>
                    </a:lnTo>
                    <a:lnTo>
                      <a:pt x="980" y="790"/>
                    </a:lnTo>
                    <a:lnTo>
                      <a:pt x="990" y="790"/>
                    </a:lnTo>
                    <a:lnTo>
                      <a:pt x="990" y="784"/>
                    </a:lnTo>
                    <a:lnTo>
                      <a:pt x="994" y="784"/>
                    </a:lnTo>
                    <a:lnTo>
                      <a:pt x="994" y="780"/>
                    </a:lnTo>
                    <a:lnTo>
                      <a:pt x="1000" y="780"/>
                    </a:lnTo>
                    <a:lnTo>
                      <a:pt x="1000" y="774"/>
                    </a:lnTo>
                    <a:lnTo>
                      <a:pt x="1018" y="774"/>
                    </a:lnTo>
                    <a:lnTo>
                      <a:pt x="1018" y="770"/>
                    </a:lnTo>
                    <a:lnTo>
                      <a:pt x="1028" y="770"/>
                    </a:lnTo>
                    <a:lnTo>
                      <a:pt x="1028" y="764"/>
                    </a:lnTo>
                    <a:lnTo>
                      <a:pt x="1034" y="770"/>
                    </a:lnTo>
                    <a:lnTo>
                      <a:pt x="1034" y="764"/>
                    </a:lnTo>
                    <a:lnTo>
                      <a:pt x="1038" y="764"/>
                    </a:lnTo>
                    <a:lnTo>
                      <a:pt x="1038" y="770"/>
                    </a:lnTo>
                    <a:lnTo>
                      <a:pt x="1054" y="770"/>
                    </a:lnTo>
                    <a:lnTo>
                      <a:pt x="1054" y="780"/>
                    </a:lnTo>
                    <a:lnTo>
                      <a:pt x="1060" y="780"/>
                    </a:lnTo>
                    <a:lnTo>
                      <a:pt x="1060" y="784"/>
                    </a:lnTo>
                    <a:lnTo>
                      <a:pt x="1066" y="780"/>
                    </a:lnTo>
                    <a:lnTo>
                      <a:pt x="1066" y="784"/>
                    </a:lnTo>
                    <a:lnTo>
                      <a:pt x="1092" y="784"/>
                    </a:lnTo>
                    <a:lnTo>
                      <a:pt x="1098" y="790"/>
                    </a:lnTo>
                    <a:lnTo>
                      <a:pt x="1104" y="790"/>
                    </a:lnTo>
                    <a:lnTo>
                      <a:pt x="1104" y="784"/>
                    </a:lnTo>
                    <a:lnTo>
                      <a:pt x="1108" y="784"/>
                    </a:lnTo>
                    <a:lnTo>
                      <a:pt x="1108" y="764"/>
                    </a:lnTo>
                    <a:lnTo>
                      <a:pt x="1104" y="764"/>
                    </a:lnTo>
                    <a:lnTo>
                      <a:pt x="1108" y="758"/>
                    </a:lnTo>
                    <a:lnTo>
                      <a:pt x="1108" y="746"/>
                    </a:lnTo>
                    <a:lnTo>
                      <a:pt x="1120" y="746"/>
                    </a:lnTo>
                    <a:lnTo>
                      <a:pt x="1120" y="742"/>
                    </a:lnTo>
                    <a:lnTo>
                      <a:pt x="1136" y="742"/>
                    </a:lnTo>
                    <a:lnTo>
                      <a:pt x="1136" y="746"/>
                    </a:lnTo>
                    <a:lnTo>
                      <a:pt x="1146" y="746"/>
                    </a:lnTo>
                    <a:lnTo>
                      <a:pt x="1146" y="752"/>
                    </a:lnTo>
                    <a:lnTo>
                      <a:pt x="1168" y="752"/>
                    </a:lnTo>
                    <a:lnTo>
                      <a:pt x="1168" y="774"/>
                    </a:lnTo>
                    <a:lnTo>
                      <a:pt x="1186" y="774"/>
                    </a:lnTo>
                    <a:lnTo>
                      <a:pt x="1186" y="780"/>
                    </a:lnTo>
                    <a:lnTo>
                      <a:pt x="1196" y="780"/>
                    </a:lnTo>
                    <a:lnTo>
                      <a:pt x="1196" y="774"/>
                    </a:lnTo>
                    <a:lnTo>
                      <a:pt x="1234" y="774"/>
                    </a:lnTo>
                    <a:lnTo>
                      <a:pt x="1234" y="780"/>
                    </a:lnTo>
                    <a:lnTo>
                      <a:pt x="1240" y="784"/>
                    </a:lnTo>
                    <a:lnTo>
                      <a:pt x="1250" y="784"/>
                    </a:lnTo>
                    <a:lnTo>
                      <a:pt x="1250" y="790"/>
                    </a:lnTo>
                    <a:lnTo>
                      <a:pt x="1254" y="796"/>
                    </a:lnTo>
                    <a:lnTo>
                      <a:pt x="1266" y="796"/>
                    </a:lnTo>
                    <a:lnTo>
                      <a:pt x="1272" y="802"/>
                    </a:lnTo>
                    <a:lnTo>
                      <a:pt x="1294" y="802"/>
                    </a:lnTo>
                    <a:lnTo>
                      <a:pt x="1294" y="796"/>
                    </a:lnTo>
                    <a:lnTo>
                      <a:pt x="1308" y="796"/>
                    </a:lnTo>
                    <a:lnTo>
                      <a:pt x="1314" y="790"/>
                    </a:lnTo>
                    <a:lnTo>
                      <a:pt x="1326" y="790"/>
                    </a:lnTo>
                    <a:lnTo>
                      <a:pt x="1326" y="784"/>
                    </a:lnTo>
                    <a:lnTo>
                      <a:pt x="1332" y="780"/>
                    </a:lnTo>
                    <a:lnTo>
                      <a:pt x="1336" y="780"/>
                    </a:lnTo>
                    <a:lnTo>
                      <a:pt x="1336" y="774"/>
                    </a:lnTo>
                    <a:lnTo>
                      <a:pt x="1348" y="774"/>
                    </a:lnTo>
                    <a:lnTo>
                      <a:pt x="1348" y="780"/>
                    </a:lnTo>
                    <a:lnTo>
                      <a:pt x="1354" y="780"/>
                    </a:lnTo>
                    <a:lnTo>
                      <a:pt x="1354" y="784"/>
                    </a:lnTo>
                    <a:lnTo>
                      <a:pt x="1374" y="784"/>
                    </a:lnTo>
                    <a:lnTo>
                      <a:pt x="1374" y="790"/>
                    </a:lnTo>
                    <a:lnTo>
                      <a:pt x="1402" y="790"/>
                    </a:lnTo>
                    <a:lnTo>
                      <a:pt x="1402" y="784"/>
                    </a:lnTo>
                    <a:lnTo>
                      <a:pt x="1408" y="784"/>
                    </a:lnTo>
                    <a:lnTo>
                      <a:pt x="1412" y="780"/>
                    </a:lnTo>
                    <a:lnTo>
                      <a:pt x="1412" y="764"/>
                    </a:lnTo>
                    <a:lnTo>
                      <a:pt x="1418" y="758"/>
                    </a:lnTo>
                    <a:lnTo>
                      <a:pt x="1418" y="752"/>
                    </a:lnTo>
                    <a:lnTo>
                      <a:pt x="1422" y="752"/>
                    </a:lnTo>
                    <a:lnTo>
                      <a:pt x="1422" y="742"/>
                    </a:lnTo>
                    <a:lnTo>
                      <a:pt x="1428" y="742"/>
                    </a:lnTo>
                    <a:lnTo>
                      <a:pt x="1428" y="726"/>
                    </a:lnTo>
                    <a:lnTo>
                      <a:pt x="1422" y="726"/>
                    </a:lnTo>
                    <a:lnTo>
                      <a:pt x="1422" y="720"/>
                    </a:lnTo>
                    <a:lnTo>
                      <a:pt x="1428" y="716"/>
                    </a:lnTo>
                    <a:lnTo>
                      <a:pt x="1446" y="716"/>
                    </a:lnTo>
                    <a:lnTo>
                      <a:pt x="1446" y="710"/>
                    </a:lnTo>
                    <a:lnTo>
                      <a:pt x="1476" y="710"/>
                    </a:lnTo>
                    <a:lnTo>
                      <a:pt x="1476" y="716"/>
                    </a:lnTo>
                    <a:lnTo>
                      <a:pt x="1500" y="716"/>
                    </a:lnTo>
                    <a:lnTo>
                      <a:pt x="1500" y="720"/>
                    </a:lnTo>
                    <a:lnTo>
                      <a:pt x="1504" y="726"/>
                    </a:lnTo>
                    <a:lnTo>
                      <a:pt x="1504" y="736"/>
                    </a:lnTo>
                    <a:lnTo>
                      <a:pt x="1510" y="736"/>
                    </a:lnTo>
                    <a:lnTo>
                      <a:pt x="1510" y="746"/>
                    </a:lnTo>
                    <a:lnTo>
                      <a:pt x="1516" y="746"/>
                    </a:lnTo>
                    <a:lnTo>
                      <a:pt x="1516" y="764"/>
                    </a:lnTo>
                    <a:lnTo>
                      <a:pt x="1520" y="764"/>
                    </a:lnTo>
                    <a:lnTo>
                      <a:pt x="1520" y="774"/>
                    </a:lnTo>
                    <a:lnTo>
                      <a:pt x="1526" y="774"/>
                    </a:lnTo>
                    <a:lnTo>
                      <a:pt x="1526" y="790"/>
                    </a:lnTo>
                    <a:lnTo>
                      <a:pt x="1542" y="790"/>
                    </a:lnTo>
                    <a:lnTo>
                      <a:pt x="1542" y="796"/>
                    </a:lnTo>
                    <a:lnTo>
                      <a:pt x="1554" y="796"/>
                    </a:lnTo>
                    <a:lnTo>
                      <a:pt x="1554" y="802"/>
                    </a:lnTo>
                    <a:lnTo>
                      <a:pt x="1560" y="802"/>
                    </a:lnTo>
                    <a:lnTo>
                      <a:pt x="1564" y="806"/>
                    </a:lnTo>
                    <a:lnTo>
                      <a:pt x="1570" y="806"/>
                    </a:lnTo>
                    <a:lnTo>
                      <a:pt x="1570" y="824"/>
                    </a:lnTo>
                    <a:lnTo>
                      <a:pt x="1574" y="824"/>
                    </a:lnTo>
                    <a:lnTo>
                      <a:pt x="1574" y="830"/>
                    </a:lnTo>
                    <a:lnTo>
                      <a:pt x="1580" y="830"/>
                    </a:lnTo>
                    <a:lnTo>
                      <a:pt x="1580" y="834"/>
                    </a:lnTo>
                    <a:lnTo>
                      <a:pt x="1590" y="834"/>
                    </a:lnTo>
                    <a:lnTo>
                      <a:pt x="1590" y="830"/>
                    </a:lnTo>
                    <a:lnTo>
                      <a:pt x="1596" y="830"/>
                    </a:lnTo>
                    <a:lnTo>
                      <a:pt x="1596" y="824"/>
                    </a:lnTo>
                    <a:lnTo>
                      <a:pt x="1614" y="824"/>
                    </a:lnTo>
                    <a:lnTo>
                      <a:pt x="1614" y="818"/>
                    </a:lnTo>
                    <a:lnTo>
                      <a:pt x="1624" y="818"/>
                    </a:lnTo>
                    <a:lnTo>
                      <a:pt x="1624" y="838"/>
                    </a:lnTo>
                    <a:lnTo>
                      <a:pt x="1618" y="838"/>
                    </a:lnTo>
                    <a:lnTo>
                      <a:pt x="1618" y="850"/>
                    </a:lnTo>
                    <a:lnTo>
                      <a:pt x="1614" y="850"/>
                    </a:lnTo>
                    <a:lnTo>
                      <a:pt x="1614" y="872"/>
                    </a:lnTo>
                    <a:lnTo>
                      <a:pt x="1602" y="872"/>
                    </a:lnTo>
                    <a:lnTo>
                      <a:pt x="1602" y="884"/>
                    </a:lnTo>
                    <a:lnTo>
                      <a:pt x="1590" y="884"/>
                    </a:lnTo>
                    <a:lnTo>
                      <a:pt x="1590" y="878"/>
                    </a:lnTo>
                    <a:lnTo>
                      <a:pt x="1586" y="878"/>
                    </a:lnTo>
                    <a:lnTo>
                      <a:pt x="1586" y="884"/>
                    </a:lnTo>
                    <a:lnTo>
                      <a:pt x="1574" y="884"/>
                    </a:lnTo>
                    <a:lnTo>
                      <a:pt x="1574" y="926"/>
                    </a:lnTo>
                    <a:lnTo>
                      <a:pt x="1570" y="926"/>
                    </a:lnTo>
                    <a:lnTo>
                      <a:pt x="1570" y="938"/>
                    </a:lnTo>
                    <a:lnTo>
                      <a:pt x="1574" y="932"/>
                    </a:lnTo>
                    <a:lnTo>
                      <a:pt x="1580" y="926"/>
                    </a:lnTo>
                    <a:lnTo>
                      <a:pt x="1580" y="920"/>
                    </a:lnTo>
                    <a:lnTo>
                      <a:pt x="1590" y="920"/>
                    </a:lnTo>
                    <a:lnTo>
                      <a:pt x="1590" y="926"/>
                    </a:lnTo>
                    <a:lnTo>
                      <a:pt x="1596" y="926"/>
                    </a:lnTo>
                    <a:lnTo>
                      <a:pt x="1596" y="932"/>
                    </a:lnTo>
                    <a:lnTo>
                      <a:pt x="1602" y="926"/>
                    </a:lnTo>
                    <a:lnTo>
                      <a:pt x="1602" y="932"/>
                    </a:lnTo>
                    <a:lnTo>
                      <a:pt x="1614" y="932"/>
                    </a:lnTo>
                    <a:lnTo>
                      <a:pt x="1614" y="926"/>
                    </a:lnTo>
                    <a:lnTo>
                      <a:pt x="1618" y="926"/>
                    </a:lnTo>
                    <a:lnTo>
                      <a:pt x="1618" y="920"/>
                    </a:lnTo>
                    <a:lnTo>
                      <a:pt x="1628" y="920"/>
                    </a:lnTo>
                    <a:lnTo>
                      <a:pt x="1628" y="914"/>
                    </a:lnTo>
                    <a:lnTo>
                      <a:pt x="1634" y="914"/>
                    </a:lnTo>
                    <a:lnTo>
                      <a:pt x="1634" y="910"/>
                    </a:lnTo>
                    <a:lnTo>
                      <a:pt x="1640" y="910"/>
                    </a:lnTo>
                    <a:lnTo>
                      <a:pt x="1640" y="898"/>
                    </a:lnTo>
                    <a:lnTo>
                      <a:pt x="1650" y="898"/>
                    </a:lnTo>
                    <a:lnTo>
                      <a:pt x="1650" y="884"/>
                    </a:lnTo>
                    <a:lnTo>
                      <a:pt x="1656" y="884"/>
                    </a:lnTo>
                    <a:lnTo>
                      <a:pt x="1662" y="878"/>
                    </a:lnTo>
                    <a:lnTo>
                      <a:pt x="1662" y="872"/>
                    </a:lnTo>
                    <a:lnTo>
                      <a:pt x="1672" y="872"/>
                    </a:lnTo>
                    <a:lnTo>
                      <a:pt x="1672" y="856"/>
                    </a:lnTo>
                    <a:lnTo>
                      <a:pt x="1678" y="856"/>
                    </a:lnTo>
                    <a:lnTo>
                      <a:pt x="1678" y="850"/>
                    </a:lnTo>
                    <a:lnTo>
                      <a:pt x="1682" y="844"/>
                    </a:lnTo>
                    <a:lnTo>
                      <a:pt x="1682" y="838"/>
                    </a:lnTo>
                    <a:lnTo>
                      <a:pt x="1688" y="838"/>
                    </a:lnTo>
                    <a:lnTo>
                      <a:pt x="1688" y="830"/>
                    </a:lnTo>
                    <a:lnTo>
                      <a:pt x="1694" y="830"/>
                    </a:lnTo>
                    <a:lnTo>
                      <a:pt x="1694" y="824"/>
                    </a:lnTo>
                    <a:lnTo>
                      <a:pt x="1700" y="824"/>
                    </a:lnTo>
                    <a:lnTo>
                      <a:pt x="1700" y="818"/>
                    </a:lnTo>
                    <a:lnTo>
                      <a:pt x="1704" y="812"/>
                    </a:lnTo>
                    <a:lnTo>
                      <a:pt x="1704" y="806"/>
                    </a:lnTo>
                    <a:lnTo>
                      <a:pt x="1710" y="806"/>
                    </a:lnTo>
                    <a:lnTo>
                      <a:pt x="1710" y="752"/>
                    </a:lnTo>
                    <a:lnTo>
                      <a:pt x="1716" y="752"/>
                    </a:lnTo>
                    <a:lnTo>
                      <a:pt x="1716" y="746"/>
                    </a:lnTo>
                    <a:lnTo>
                      <a:pt x="1722" y="746"/>
                    </a:lnTo>
                    <a:lnTo>
                      <a:pt x="1722" y="726"/>
                    </a:lnTo>
                    <a:lnTo>
                      <a:pt x="1716" y="720"/>
                    </a:lnTo>
                    <a:lnTo>
                      <a:pt x="1710" y="716"/>
                    </a:lnTo>
                    <a:lnTo>
                      <a:pt x="1716" y="716"/>
                    </a:lnTo>
                    <a:lnTo>
                      <a:pt x="1722" y="720"/>
                    </a:lnTo>
                    <a:lnTo>
                      <a:pt x="1722" y="716"/>
                    </a:lnTo>
                    <a:lnTo>
                      <a:pt x="1716" y="710"/>
                    </a:lnTo>
                    <a:lnTo>
                      <a:pt x="1710" y="710"/>
                    </a:lnTo>
                    <a:lnTo>
                      <a:pt x="1710" y="704"/>
                    </a:lnTo>
                    <a:lnTo>
                      <a:pt x="1704" y="704"/>
                    </a:lnTo>
                    <a:lnTo>
                      <a:pt x="1704" y="692"/>
                    </a:lnTo>
                    <a:lnTo>
                      <a:pt x="1688" y="692"/>
                    </a:lnTo>
                    <a:lnTo>
                      <a:pt x="1688" y="698"/>
                    </a:lnTo>
                    <a:lnTo>
                      <a:pt x="1682" y="704"/>
                    </a:lnTo>
                    <a:lnTo>
                      <a:pt x="1682" y="710"/>
                    </a:lnTo>
                    <a:lnTo>
                      <a:pt x="1678" y="710"/>
                    </a:lnTo>
                    <a:lnTo>
                      <a:pt x="1678" y="704"/>
                    </a:lnTo>
                    <a:lnTo>
                      <a:pt x="1672" y="704"/>
                    </a:lnTo>
                    <a:lnTo>
                      <a:pt x="1672" y="710"/>
                    </a:lnTo>
                    <a:lnTo>
                      <a:pt x="1662" y="710"/>
                    </a:lnTo>
                    <a:lnTo>
                      <a:pt x="1662" y="704"/>
                    </a:lnTo>
                    <a:lnTo>
                      <a:pt x="1656" y="704"/>
                    </a:lnTo>
                    <a:lnTo>
                      <a:pt x="1656" y="682"/>
                    </a:lnTo>
                    <a:lnTo>
                      <a:pt x="1650" y="688"/>
                    </a:lnTo>
                    <a:lnTo>
                      <a:pt x="1650" y="682"/>
                    </a:lnTo>
                    <a:lnTo>
                      <a:pt x="1644" y="688"/>
                    </a:lnTo>
                    <a:lnTo>
                      <a:pt x="1640" y="688"/>
                    </a:lnTo>
                    <a:lnTo>
                      <a:pt x="1640" y="682"/>
                    </a:lnTo>
                    <a:lnTo>
                      <a:pt x="1634" y="682"/>
                    </a:lnTo>
                    <a:lnTo>
                      <a:pt x="1634" y="676"/>
                    </a:lnTo>
                    <a:lnTo>
                      <a:pt x="1640" y="676"/>
                    </a:lnTo>
                    <a:lnTo>
                      <a:pt x="1640" y="672"/>
                    </a:lnTo>
                    <a:lnTo>
                      <a:pt x="1644" y="672"/>
                    </a:lnTo>
                    <a:lnTo>
                      <a:pt x="1644" y="666"/>
                    </a:lnTo>
                    <a:lnTo>
                      <a:pt x="1650" y="666"/>
                    </a:lnTo>
                    <a:lnTo>
                      <a:pt x="1656" y="660"/>
                    </a:lnTo>
                    <a:lnTo>
                      <a:pt x="1662" y="660"/>
                    </a:lnTo>
                    <a:lnTo>
                      <a:pt x="1662" y="656"/>
                    </a:lnTo>
                    <a:lnTo>
                      <a:pt x="1668" y="656"/>
                    </a:lnTo>
                    <a:lnTo>
                      <a:pt x="1672" y="650"/>
                    </a:lnTo>
                    <a:lnTo>
                      <a:pt x="1672" y="644"/>
                    </a:lnTo>
                    <a:lnTo>
                      <a:pt x="1678" y="644"/>
                    </a:lnTo>
                    <a:lnTo>
                      <a:pt x="1678" y="638"/>
                    </a:lnTo>
                    <a:lnTo>
                      <a:pt x="1682" y="632"/>
                    </a:lnTo>
                    <a:lnTo>
                      <a:pt x="1688" y="632"/>
                    </a:lnTo>
                    <a:lnTo>
                      <a:pt x="1688" y="628"/>
                    </a:lnTo>
                    <a:lnTo>
                      <a:pt x="1694" y="628"/>
                    </a:lnTo>
                    <a:lnTo>
                      <a:pt x="1694" y="622"/>
                    </a:lnTo>
                    <a:lnTo>
                      <a:pt x="1700" y="622"/>
                    </a:lnTo>
                    <a:lnTo>
                      <a:pt x="1700" y="618"/>
                    </a:lnTo>
                    <a:lnTo>
                      <a:pt x="1710" y="618"/>
                    </a:lnTo>
                    <a:lnTo>
                      <a:pt x="1710" y="606"/>
                    </a:lnTo>
                    <a:lnTo>
                      <a:pt x="1716" y="602"/>
                    </a:lnTo>
                    <a:lnTo>
                      <a:pt x="1722" y="602"/>
                    </a:lnTo>
                    <a:lnTo>
                      <a:pt x="1722" y="596"/>
                    </a:lnTo>
                    <a:lnTo>
                      <a:pt x="1728" y="596"/>
                    </a:lnTo>
                    <a:lnTo>
                      <a:pt x="1728" y="590"/>
                    </a:lnTo>
                    <a:lnTo>
                      <a:pt x="1732" y="590"/>
                    </a:lnTo>
                    <a:lnTo>
                      <a:pt x="1732" y="584"/>
                    </a:lnTo>
                    <a:lnTo>
                      <a:pt x="1748" y="584"/>
                    </a:lnTo>
                    <a:lnTo>
                      <a:pt x="1748" y="578"/>
                    </a:lnTo>
                    <a:lnTo>
                      <a:pt x="1786" y="578"/>
                    </a:lnTo>
                    <a:lnTo>
                      <a:pt x="1782" y="584"/>
                    </a:lnTo>
                    <a:lnTo>
                      <a:pt x="1790" y="584"/>
                    </a:lnTo>
                    <a:lnTo>
                      <a:pt x="1790" y="578"/>
                    </a:lnTo>
                    <a:lnTo>
                      <a:pt x="1802" y="578"/>
                    </a:lnTo>
                    <a:lnTo>
                      <a:pt x="1802" y="584"/>
                    </a:lnTo>
                    <a:lnTo>
                      <a:pt x="1814" y="584"/>
                    </a:lnTo>
                    <a:lnTo>
                      <a:pt x="1814" y="578"/>
                    </a:lnTo>
                    <a:lnTo>
                      <a:pt x="1818" y="578"/>
                    </a:lnTo>
                    <a:lnTo>
                      <a:pt x="1818" y="584"/>
                    </a:lnTo>
                    <a:lnTo>
                      <a:pt x="1830" y="584"/>
                    </a:lnTo>
                    <a:lnTo>
                      <a:pt x="1830" y="578"/>
                    </a:lnTo>
                    <a:lnTo>
                      <a:pt x="1824" y="578"/>
                    </a:lnTo>
                    <a:lnTo>
                      <a:pt x="1830" y="574"/>
                    </a:lnTo>
                    <a:lnTo>
                      <a:pt x="1850" y="574"/>
                    </a:lnTo>
                    <a:lnTo>
                      <a:pt x="1850" y="578"/>
                    </a:lnTo>
                    <a:lnTo>
                      <a:pt x="1856" y="578"/>
                    </a:lnTo>
                    <a:lnTo>
                      <a:pt x="1856" y="574"/>
                    </a:lnTo>
                    <a:lnTo>
                      <a:pt x="1862" y="574"/>
                    </a:lnTo>
                    <a:lnTo>
                      <a:pt x="1862" y="578"/>
                    </a:lnTo>
                    <a:lnTo>
                      <a:pt x="1868" y="578"/>
                    </a:lnTo>
                    <a:lnTo>
                      <a:pt x="1868" y="584"/>
                    </a:lnTo>
                    <a:lnTo>
                      <a:pt x="1862" y="584"/>
                    </a:lnTo>
                    <a:lnTo>
                      <a:pt x="1862" y="590"/>
                    </a:lnTo>
                    <a:lnTo>
                      <a:pt x="1872" y="590"/>
                    </a:lnTo>
                    <a:lnTo>
                      <a:pt x="1878" y="584"/>
                    </a:lnTo>
                    <a:lnTo>
                      <a:pt x="1878" y="590"/>
                    </a:lnTo>
                    <a:lnTo>
                      <a:pt x="1884" y="590"/>
                    </a:lnTo>
                    <a:lnTo>
                      <a:pt x="1890" y="584"/>
                    </a:lnTo>
                    <a:lnTo>
                      <a:pt x="1916" y="584"/>
                    </a:lnTo>
                    <a:lnTo>
                      <a:pt x="1916" y="578"/>
                    </a:lnTo>
                    <a:lnTo>
                      <a:pt x="1910" y="578"/>
                    </a:lnTo>
                    <a:lnTo>
                      <a:pt x="1910" y="574"/>
                    </a:lnTo>
                    <a:lnTo>
                      <a:pt x="1904" y="574"/>
                    </a:lnTo>
                    <a:lnTo>
                      <a:pt x="1904" y="578"/>
                    </a:lnTo>
                    <a:lnTo>
                      <a:pt x="1898" y="578"/>
                    </a:lnTo>
                    <a:lnTo>
                      <a:pt x="1898" y="568"/>
                    </a:lnTo>
                    <a:lnTo>
                      <a:pt x="1904" y="568"/>
                    </a:lnTo>
                    <a:lnTo>
                      <a:pt x="1904" y="564"/>
                    </a:lnTo>
                    <a:lnTo>
                      <a:pt x="1910" y="564"/>
                    </a:lnTo>
                    <a:lnTo>
                      <a:pt x="1910" y="558"/>
                    </a:lnTo>
                    <a:lnTo>
                      <a:pt x="1916" y="558"/>
                    </a:lnTo>
                    <a:lnTo>
                      <a:pt x="1922" y="552"/>
                    </a:lnTo>
                    <a:lnTo>
                      <a:pt x="1922" y="548"/>
                    </a:lnTo>
                    <a:lnTo>
                      <a:pt x="1928" y="548"/>
                    </a:lnTo>
                    <a:lnTo>
                      <a:pt x="1928" y="542"/>
                    </a:lnTo>
                    <a:lnTo>
                      <a:pt x="1932" y="536"/>
                    </a:lnTo>
                    <a:lnTo>
                      <a:pt x="1938" y="536"/>
                    </a:lnTo>
                    <a:lnTo>
                      <a:pt x="1938" y="530"/>
                    </a:lnTo>
                    <a:lnTo>
                      <a:pt x="1944" y="530"/>
                    </a:lnTo>
                    <a:lnTo>
                      <a:pt x="1944" y="524"/>
                    </a:lnTo>
                    <a:lnTo>
                      <a:pt x="1986" y="524"/>
                    </a:lnTo>
                    <a:lnTo>
                      <a:pt x="1986" y="520"/>
                    </a:lnTo>
                    <a:lnTo>
                      <a:pt x="1992" y="520"/>
                    </a:lnTo>
                    <a:lnTo>
                      <a:pt x="1992" y="524"/>
                    </a:lnTo>
                    <a:lnTo>
                      <a:pt x="1986" y="530"/>
                    </a:lnTo>
                    <a:lnTo>
                      <a:pt x="1986" y="542"/>
                    </a:lnTo>
                    <a:lnTo>
                      <a:pt x="1992" y="542"/>
                    </a:lnTo>
                    <a:lnTo>
                      <a:pt x="1986" y="548"/>
                    </a:lnTo>
                    <a:lnTo>
                      <a:pt x="1998" y="548"/>
                    </a:lnTo>
                    <a:lnTo>
                      <a:pt x="1998" y="542"/>
                    </a:lnTo>
                    <a:lnTo>
                      <a:pt x="2004" y="542"/>
                    </a:lnTo>
                    <a:lnTo>
                      <a:pt x="2008" y="536"/>
                    </a:lnTo>
                    <a:lnTo>
                      <a:pt x="2012" y="536"/>
                    </a:lnTo>
                    <a:lnTo>
                      <a:pt x="2018" y="530"/>
                    </a:lnTo>
                    <a:lnTo>
                      <a:pt x="2030" y="530"/>
                    </a:lnTo>
                    <a:lnTo>
                      <a:pt x="2030" y="524"/>
                    </a:lnTo>
                    <a:lnTo>
                      <a:pt x="2024" y="524"/>
                    </a:lnTo>
                    <a:lnTo>
                      <a:pt x="2030" y="520"/>
                    </a:lnTo>
                    <a:lnTo>
                      <a:pt x="2030" y="510"/>
                    </a:lnTo>
                    <a:lnTo>
                      <a:pt x="2036" y="510"/>
                    </a:lnTo>
                    <a:lnTo>
                      <a:pt x="2036" y="504"/>
                    </a:lnTo>
                    <a:lnTo>
                      <a:pt x="2052" y="504"/>
                    </a:lnTo>
                    <a:lnTo>
                      <a:pt x="2052" y="510"/>
                    </a:lnTo>
                    <a:lnTo>
                      <a:pt x="2046" y="510"/>
                    </a:lnTo>
                    <a:lnTo>
                      <a:pt x="2046" y="524"/>
                    </a:lnTo>
                    <a:lnTo>
                      <a:pt x="2040" y="524"/>
                    </a:lnTo>
                    <a:lnTo>
                      <a:pt x="2036" y="536"/>
                    </a:lnTo>
                    <a:lnTo>
                      <a:pt x="2036" y="548"/>
                    </a:lnTo>
                    <a:lnTo>
                      <a:pt x="2024" y="548"/>
                    </a:lnTo>
                    <a:lnTo>
                      <a:pt x="2018" y="552"/>
                    </a:lnTo>
                    <a:lnTo>
                      <a:pt x="2012" y="552"/>
                    </a:lnTo>
                    <a:lnTo>
                      <a:pt x="2012" y="558"/>
                    </a:lnTo>
                    <a:lnTo>
                      <a:pt x="2008" y="558"/>
                    </a:lnTo>
                    <a:lnTo>
                      <a:pt x="2008" y="564"/>
                    </a:lnTo>
                    <a:lnTo>
                      <a:pt x="2004" y="568"/>
                    </a:lnTo>
                    <a:lnTo>
                      <a:pt x="1998" y="574"/>
                    </a:lnTo>
                    <a:lnTo>
                      <a:pt x="1992" y="574"/>
                    </a:lnTo>
                    <a:lnTo>
                      <a:pt x="1992" y="578"/>
                    </a:lnTo>
                    <a:lnTo>
                      <a:pt x="1986" y="578"/>
                    </a:lnTo>
                    <a:lnTo>
                      <a:pt x="1986" y="584"/>
                    </a:lnTo>
                    <a:lnTo>
                      <a:pt x="1982" y="584"/>
                    </a:lnTo>
                    <a:lnTo>
                      <a:pt x="1982" y="590"/>
                    </a:lnTo>
                    <a:lnTo>
                      <a:pt x="1976" y="596"/>
                    </a:lnTo>
                    <a:lnTo>
                      <a:pt x="1970" y="596"/>
                    </a:lnTo>
                    <a:lnTo>
                      <a:pt x="1970" y="602"/>
                    </a:lnTo>
                    <a:lnTo>
                      <a:pt x="1964" y="606"/>
                    </a:lnTo>
                    <a:lnTo>
                      <a:pt x="1958" y="606"/>
                    </a:lnTo>
                    <a:lnTo>
                      <a:pt x="1958" y="612"/>
                    </a:lnTo>
                    <a:lnTo>
                      <a:pt x="1950" y="612"/>
                    </a:lnTo>
                    <a:lnTo>
                      <a:pt x="1950" y="618"/>
                    </a:lnTo>
                    <a:lnTo>
                      <a:pt x="1944" y="618"/>
                    </a:lnTo>
                    <a:lnTo>
                      <a:pt x="1944" y="612"/>
                    </a:lnTo>
                    <a:lnTo>
                      <a:pt x="1938" y="618"/>
                    </a:lnTo>
                    <a:lnTo>
                      <a:pt x="1938" y="622"/>
                    </a:lnTo>
                    <a:lnTo>
                      <a:pt x="1944" y="622"/>
                    </a:lnTo>
                    <a:lnTo>
                      <a:pt x="1938" y="628"/>
                    </a:lnTo>
                    <a:lnTo>
                      <a:pt x="1938" y="632"/>
                    </a:lnTo>
                    <a:lnTo>
                      <a:pt x="1932" y="632"/>
                    </a:lnTo>
                    <a:lnTo>
                      <a:pt x="1932" y="638"/>
                    </a:lnTo>
                    <a:lnTo>
                      <a:pt x="1928" y="638"/>
                    </a:lnTo>
                    <a:lnTo>
                      <a:pt x="1928" y="644"/>
                    </a:lnTo>
                    <a:lnTo>
                      <a:pt x="1922" y="644"/>
                    </a:lnTo>
                    <a:lnTo>
                      <a:pt x="1922" y="698"/>
                    </a:lnTo>
                    <a:lnTo>
                      <a:pt x="1928" y="698"/>
                    </a:lnTo>
                    <a:lnTo>
                      <a:pt x="1928" y="726"/>
                    </a:lnTo>
                    <a:lnTo>
                      <a:pt x="1932" y="726"/>
                    </a:lnTo>
                    <a:lnTo>
                      <a:pt x="1932" y="730"/>
                    </a:lnTo>
                    <a:lnTo>
                      <a:pt x="1938" y="726"/>
                    </a:lnTo>
                    <a:lnTo>
                      <a:pt x="1938" y="730"/>
                    </a:lnTo>
                    <a:lnTo>
                      <a:pt x="1932" y="730"/>
                    </a:lnTo>
                    <a:lnTo>
                      <a:pt x="1938" y="736"/>
                    </a:lnTo>
                    <a:lnTo>
                      <a:pt x="1938" y="764"/>
                    </a:lnTo>
                    <a:lnTo>
                      <a:pt x="1944" y="758"/>
                    </a:lnTo>
                    <a:lnTo>
                      <a:pt x="1950" y="758"/>
                    </a:lnTo>
                    <a:lnTo>
                      <a:pt x="1950" y="752"/>
                    </a:lnTo>
                    <a:lnTo>
                      <a:pt x="1954" y="752"/>
                    </a:lnTo>
                    <a:lnTo>
                      <a:pt x="1954" y="746"/>
                    </a:lnTo>
                    <a:lnTo>
                      <a:pt x="1958" y="742"/>
                    </a:lnTo>
                    <a:lnTo>
                      <a:pt x="1958" y="736"/>
                    </a:lnTo>
                    <a:lnTo>
                      <a:pt x="1964" y="736"/>
                    </a:lnTo>
                    <a:lnTo>
                      <a:pt x="1964" y="720"/>
                    </a:lnTo>
                    <a:lnTo>
                      <a:pt x="1958" y="720"/>
                    </a:lnTo>
                    <a:lnTo>
                      <a:pt x="1964" y="716"/>
                    </a:lnTo>
                    <a:lnTo>
                      <a:pt x="1964" y="720"/>
                    </a:lnTo>
                    <a:lnTo>
                      <a:pt x="1970" y="720"/>
                    </a:lnTo>
                    <a:lnTo>
                      <a:pt x="1970" y="716"/>
                    </a:lnTo>
                    <a:lnTo>
                      <a:pt x="1986" y="716"/>
                    </a:lnTo>
                    <a:lnTo>
                      <a:pt x="1986" y="692"/>
                    </a:lnTo>
                    <a:lnTo>
                      <a:pt x="1992" y="692"/>
                    </a:lnTo>
                    <a:lnTo>
                      <a:pt x="1992" y="688"/>
                    </a:lnTo>
                    <a:lnTo>
                      <a:pt x="2008" y="688"/>
                    </a:lnTo>
                    <a:lnTo>
                      <a:pt x="2008" y="682"/>
                    </a:lnTo>
                    <a:lnTo>
                      <a:pt x="2012" y="682"/>
                    </a:lnTo>
                    <a:lnTo>
                      <a:pt x="2012" y="676"/>
                    </a:lnTo>
                    <a:lnTo>
                      <a:pt x="2008" y="676"/>
                    </a:lnTo>
                    <a:lnTo>
                      <a:pt x="2008" y="656"/>
                    </a:lnTo>
                    <a:lnTo>
                      <a:pt x="2012" y="656"/>
                    </a:lnTo>
                    <a:lnTo>
                      <a:pt x="2018" y="650"/>
                    </a:lnTo>
                    <a:lnTo>
                      <a:pt x="2024" y="656"/>
                    </a:lnTo>
                    <a:lnTo>
                      <a:pt x="2030" y="656"/>
                    </a:lnTo>
                    <a:lnTo>
                      <a:pt x="2036" y="650"/>
                    </a:lnTo>
                    <a:lnTo>
                      <a:pt x="2036" y="644"/>
                    </a:lnTo>
                    <a:lnTo>
                      <a:pt x="2030" y="644"/>
                    </a:lnTo>
                    <a:lnTo>
                      <a:pt x="2036" y="638"/>
                    </a:lnTo>
                    <a:lnTo>
                      <a:pt x="2024" y="638"/>
                    </a:lnTo>
                    <a:lnTo>
                      <a:pt x="2024" y="622"/>
                    </a:lnTo>
                    <a:lnTo>
                      <a:pt x="2030" y="622"/>
                    </a:lnTo>
                    <a:lnTo>
                      <a:pt x="2036" y="618"/>
                    </a:lnTo>
                    <a:lnTo>
                      <a:pt x="2030" y="612"/>
                    </a:lnTo>
                    <a:lnTo>
                      <a:pt x="2018" y="612"/>
                    </a:lnTo>
                    <a:lnTo>
                      <a:pt x="2018" y="618"/>
                    </a:lnTo>
                    <a:lnTo>
                      <a:pt x="2012" y="612"/>
                    </a:lnTo>
                    <a:lnTo>
                      <a:pt x="2012" y="602"/>
                    </a:lnTo>
                    <a:lnTo>
                      <a:pt x="2018" y="596"/>
                    </a:lnTo>
                    <a:lnTo>
                      <a:pt x="2024" y="596"/>
                    </a:lnTo>
                    <a:lnTo>
                      <a:pt x="2024" y="590"/>
                    </a:lnTo>
                    <a:lnTo>
                      <a:pt x="2030" y="590"/>
                    </a:lnTo>
                    <a:lnTo>
                      <a:pt x="2030" y="584"/>
                    </a:lnTo>
                    <a:lnTo>
                      <a:pt x="2036" y="584"/>
                    </a:lnTo>
                    <a:lnTo>
                      <a:pt x="2036" y="578"/>
                    </a:lnTo>
                    <a:lnTo>
                      <a:pt x="2030" y="578"/>
                    </a:lnTo>
                    <a:lnTo>
                      <a:pt x="2030" y="574"/>
                    </a:lnTo>
                    <a:lnTo>
                      <a:pt x="2036" y="574"/>
                    </a:lnTo>
                    <a:lnTo>
                      <a:pt x="2036" y="564"/>
                    </a:lnTo>
                    <a:lnTo>
                      <a:pt x="2052" y="564"/>
                    </a:lnTo>
                    <a:lnTo>
                      <a:pt x="2052" y="574"/>
                    </a:lnTo>
                    <a:lnTo>
                      <a:pt x="2058" y="568"/>
                    </a:lnTo>
                    <a:lnTo>
                      <a:pt x="2058" y="564"/>
                    </a:lnTo>
                    <a:lnTo>
                      <a:pt x="2062" y="558"/>
                    </a:lnTo>
                    <a:lnTo>
                      <a:pt x="2068" y="558"/>
                    </a:lnTo>
                    <a:lnTo>
                      <a:pt x="2072" y="552"/>
                    </a:lnTo>
                    <a:lnTo>
                      <a:pt x="2072" y="564"/>
                    </a:lnTo>
                    <a:lnTo>
                      <a:pt x="2068" y="564"/>
                    </a:lnTo>
                    <a:lnTo>
                      <a:pt x="2068" y="574"/>
                    </a:lnTo>
                    <a:lnTo>
                      <a:pt x="2072" y="574"/>
                    </a:lnTo>
                    <a:lnTo>
                      <a:pt x="2072" y="568"/>
                    </a:lnTo>
                    <a:lnTo>
                      <a:pt x="2078" y="568"/>
                    </a:lnTo>
                    <a:lnTo>
                      <a:pt x="2078" y="558"/>
                    </a:lnTo>
                    <a:lnTo>
                      <a:pt x="2096" y="558"/>
                    </a:lnTo>
                    <a:lnTo>
                      <a:pt x="2096" y="552"/>
                    </a:lnTo>
                    <a:lnTo>
                      <a:pt x="2116" y="552"/>
                    </a:lnTo>
                    <a:lnTo>
                      <a:pt x="2116" y="558"/>
                    </a:lnTo>
                    <a:lnTo>
                      <a:pt x="2122" y="558"/>
                    </a:lnTo>
                    <a:lnTo>
                      <a:pt x="2126" y="564"/>
                    </a:lnTo>
                    <a:lnTo>
                      <a:pt x="2126" y="568"/>
                    </a:lnTo>
                    <a:lnTo>
                      <a:pt x="2132" y="568"/>
                    </a:lnTo>
                    <a:lnTo>
                      <a:pt x="2132" y="558"/>
                    </a:lnTo>
                    <a:lnTo>
                      <a:pt x="2138" y="558"/>
                    </a:lnTo>
                    <a:lnTo>
                      <a:pt x="2138" y="552"/>
                    </a:lnTo>
                    <a:lnTo>
                      <a:pt x="2144" y="552"/>
                    </a:lnTo>
                    <a:lnTo>
                      <a:pt x="2144" y="548"/>
                    </a:lnTo>
                    <a:lnTo>
                      <a:pt x="2154" y="548"/>
                    </a:lnTo>
                    <a:lnTo>
                      <a:pt x="2154" y="542"/>
                    </a:lnTo>
                    <a:lnTo>
                      <a:pt x="2160" y="542"/>
                    </a:lnTo>
                    <a:lnTo>
                      <a:pt x="2160" y="536"/>
                    </a:lnTo>
                    <a:lnTo>
                      <a:pt x="2164" y="530"/>
                    </a:lnTo>
                    <a:lnTo>
                      <a:pt x="2164" y="536"/>
                    </a:lnTo>
                    <a:lnTo>
                      <a:pt x="2170" y="536"/>
                    </a:lnTo>
                    <a:lnTo>
                      <a:pt x="2176" y="530"/>
                    </a:lnTo>
                    <a:lnTo>
                      <a:pt x="2176" y="524"/>
                    </a:lnTo>
                    <a:lnTo>
                      <a:pt x="2192" y="524"/>
                    </a:lnTo>
                    <a:lnTo>
                      <a:pt x="2192" y="520"/>
                    </a:lnTo>
                    <a:lnTo>
                      <a:pt x="2198" y="520"/>
                    </a:lnTo>
                    <a:lnTo>
                      <a:pt x="2198" y="514"/>
                    </a:lnTo>
                    <a:lnTo>
                      <a:pt x="2214" y="514"/>
                    </a:lnTo>
                    <a:lnTo>
                      <a:pt x="2218" y="510"/>
                    </a:lnTo>
                    <a:lnTo>
                      <a:pt x="2246" y="510"/>
                    </a:lnTo>
                    <a:lnTo>
                      <a:pt x="2246" y="514"/>
                    </a:lnTo>
                    <a:lnTo>
                      <a:pt x="2258" y="514"/>
                    </a:lnTo>
                    <a:lnTo>
                      <a:pt x="2258" y="492"/>
                    </a:lnTo>
                    <a:lnTo>
                      <a:pt x="2252" y="492"/>
                    </a:lnTo>
                    <a:lnTo>
                      <a:pt x="2252" y="488"/>
                    </a:lnTo>
                    <a:lnTo>
                      <a:pt x="2246" y="482"/>
                    </a:lnTo>
                    <a:lnTo>
                      <a:pt x="2246" y="488"/>
                    </a:lnTo>
                    <a:lnTo>
                      <a:pt x="2240" y="482"/>
                    </a:lnTo>
                    <a:lnTo>
                      <a:pt x="2246" y="482"/>
                    </a:lnTo>
                    <a:lnTo>
                      <a:pt x="2246" y="464"/>
                    </a:lnTo>
                    <a:lnTo>
                      <a:pt x="2230" y="464"/>
                    </a:lnTo>
                    <a:lnTo>
                      <a:pt x="2230" y="456"/>
                    </a:lnTo>
                    <a:lnTo>
                      <a:pt x="2224" y="450"/>
                    </a:lnTo>
                    <a:lnTo>
                      <a:pt x="2230" y="450"/>
                    </a:lnTo>
                    <a:lnTo>
                      <a:pt x="2230" y="456"/>
                    </a:lnTo>
                    <a:lnTo>
                      <a:pt x="2246" y="456"/>
                    </a:lnTo>
                    <a:lnTo>
                      <a:pt x="2246" y="460"/>
                    </a:lnTo>
                    <a:lnTo>
                      <a:pt x="2252" y="456"/>
                    </a:lnTo>
                    <a:lnTo>
                      <a:pt x="2264" y="456"/>
                    </a:lnTo>
                    <a:lnTo>
                      <a:pt x="2264" y="450"/>
                    </a:lnTo>
                    <a:lnTo>
                      <a:pt x="2268" y="450"/>
                    </a:lnTo>
                    <a:lnTo>
                      <a:pt x="2268" y="444"/>
                    </a:lnTo>
                    <a:lnTo>
                      <a:pt x="2272" y="444"/>
                    </a:lnTo>
                    <a:lnTo>
                      <a:pt x="2272" y="438"/>
                    </a:lnTo>
                    <a:lnTo>
                      <a:pt x="2278" y="438"/>
                    </a:lnTo>
                    <a:lnTo>
                      <a:pt x="2272" y="434"/>
                    </a:lnTo>
                    <a:lnTo>
                      <a:pt x="2268" y="434"/>
                    </a:lnTo>
                    <a:lnTo>
                      <a:pt x="2268" y="416"/>
                    </a:lnTo>
                    <a:lnTo>
                      <a:pt x="2272" y="422"/>
                    </a:lnTo>
                    <a:lnTo>
                      <a:pt x="2278" y="422"/>
                    </a:lnTo>
                    <a:lnTo>
                      <a:pt x="2278" y="416"/>
                    </a:lnTo>
                    <a:lnTo>
                      <a:pt x="2290" y="416"/>
                    </a:lnTo>
                    <a:lnTo>
                      <a:pt x="2284" y="422"/>
                    </a:lnTo>
                    <a:lnTo>
                      <a:pt x="2284" y="434"/>
                    </a:lnTo>
                    <a:lnTo>
                      <a:pt x="2290" y="434"/>
                    </a:lnTo>
                    <a:lnTo>
                      <a:pt x="2284" y="438"/>
                    </a:lnTo>
                    <a:lnTo>
                      <a:pt x="2306" y="438"/>
                    </a:lnTo>
                    <a:lnTo>
                      <a:pt x="2306" y="434"/>
                    </a:lnTo>
                    <a:lnTo>
                      <a:pt x="2318" y="434"/>
                    </a:lnTo>
                    <a:lnTo>
                      <a:pt x="2318" y="438"/>
                    </a:lnTo>
                    <a:lnTo>
                      <a:pt x="2324" y="438"/>
                    </a:lnTo>
                    <a:lnTo>
                      <a:pt x="2324" y="444"/>
                    </a:lnTo>
                    <a:lnTo>
                      <a:pt x="2326" y="444"/>
                    </a:lnTo>
                    <a:lnTo>
                      <a:pt x="2326" y="456"/>
                    </a:lnTo>
                    <a:lnTo>
                      <a:pt x="2344" y="456"/>
                    </a:lnTo>
                    <a:lnTo>
                      <a:pt x="2350" y="460"/>
                    </a:lnTo>
                    <a:lnTo>
                      <a:pt x="2350" y="464"/>
                    </a:lnTo>
                    <a:lnTo>
                      <a:pt x="2378" y="464"/>
                    </a:lnTo>
                    <a:lnTo>
                      <a:pt x="2378" y="460"/>
                    </a:lnTo>
                    <a:lnTo>
                      <a:pt x="2366" y="460"/>
                    </a:lnTo>
                    <a:lnTo>
                      <a:pt x="2366" y="456"/>
                    </a:lnTo>
                    <a:lnTo>
                      <a:pt x="2378" y="456"/>
                    </a:lnTo>
                    <a:lnTo>
                      <a:pt x="2378" y="438"/>
                    </a:lnTo>
                    <a:lnTo>
                      <a:pt x="2392" y="438"/>
                    </a:lnTo>
                    <a:lnTo>
                      <a:pt x="2392" y="434"/>
                    </a:lnTo>
                    <a:lnTo>
                      <a:pt x="2404" y="434"/>
                    </a:lnTo>
                    <a:lnTo>
                      <a:pt x="2404" y="416"/>
                    </a:lnTo>
                    <a:lnTo>
                      <a:pt x="2398" y="416"/>
                    </a:lnTo>
                    <a:lnTo>
                      <a:pt x="2398" y="410"/>
                    </a:lnTo>
                    <a:lnTo>
                      <a:pt x="2398" y="410"/>
                    </a:lnTo>
                    <a:lnTo>
                      <a:pt x="2398" y="410"/>
                    </a:lnTo>
                    <a:close/>
                    <a:moveTo>
                      <a:pt x="806" y="692"/>
                    </a:moveTo>
                    <a:lnTo>
                      <a:pt x="806" y="688"/>
                    </a:lnTo>
                    <a:lnTo>
                      <a:pt x="812" y="692"/>
                    </a:lnTo>
                    <a:lnTo>
                      <a:pt x="806" y="692"/>
                    </a:lnTo>
                    <a:lnTo>
                      <a:pt x="806" y="692"/>
                    </a:lnTo>
                    <a:lnTo>
                      <a:pt x="806" y="692"/>
                    </a:lnTo>
                    <a:close/>
                    <a:moveTo>
                      <a:pt x="936" y="238"/>
                    </a:moveTo>
                    <a:lnTo>
                      <a:pt x="936" y="234"/>
                    </a:lnTo>
                    <a:lnTo>
                      <a:pt x="940" y="234"/>
                    </a:lnTo>
                    <a:lnTo>
                      <a:pt x="936" y="238"/>
                    </a:lnTo>
                    <a:lnTo>
                      <a:pt x="936" y="238"/>
                    </a:lnTo>
                    <a:lnTo>
                      <a:pt x="936" y="238"/>
                    </a:lnTo>
                    <a:close/>
                    <a:moveTo>
                      <a:pt x="946" y="242"/>
                    </a:moveTo>
                    <a:lnTo>
                      <a:pt x="940" y="242"/>
                    </a:lnTo>
                    <a:lnTo>
                      <a:pt x="940" y="238"/>
                    </a:lnTo>
                    <a:lnTo>
                      <a:pt x="946" y="238"/>
                    </a:lnTo>
                    <a:lnTo>
                      <a:pt x="946" y="242"/>
                    </a:lnTo>
                    <a:lnTo>
                      <a:pt x="946" y="242"/>
                    </a:lnTo>
                    <a:lnTo>
                      <a:pt x="946" y="242"/>
                    </a:lnTo>
                    <a:close/>
                    <a:moveTo>
                      <a:pt x="1126" y="180"/>
                    </a:moveTo>
                    <a:lnTo>
                      <a:pt x="1120" y="180"/>
                    </a:lnTo>
                    <a:lnTo>
                      <a:pt x="1126" y="174"/>
                    </a:lnTo>
                    <a:lnTo>
                      <a:pt x="1126" y="180"/>
                    </a:lnTo>
                    <a:lnTo>
                      <a:pt x="1126" y="180"/>
                    </a:lnTo>
                    <a:lnTo>
                      <a:pt x="1126" y="180"/>
                    </a:lnTo>
                    <a:close/>
                    <a:moveTo>
                      <a:pt x="1136" y="182"/>
                    </a:moveTo>
                    <a:lnTo>
                      <a:pt x="1132" y="182"/>
                    </a:lnTo>
                    <a:lnTo>
                      <a:pt x="1132" y="180"/>
                    </a:lnTo>
                    <a:lnTo>
                      <a:pt x="1136" y="180"/>
                    </a:lnTo>
                    <a:lnTo>
                      <a:pt x="1136" y="182"/>
                    </a:lnTo>
                    <a:lnTo>
                      <a:pt x="1136" y="182"/>
                    </a:lnTo>
                    <a:lnTo>
                      <a:pt x="1136" y="182"/>
                    </a:lnTo>
                    <a:close/>
                    <a:moveTo>
                      <a:pt x="1168" y="156"/>
                    </a:moveTo>
                    <a:lnTo>
                      <a:pt x="1162" y="152"/>
                    </a:lnTo>
                    <a:lnTo>
                      <a:pt x="1168" y="152"/>
                    </a:lnTo>
                    <a:lnTo>
                      <a:pt x="1168" y="156"/>
                    </a:lnTo>
                    <a:lnTo>
                      <a:pt x="1168" y="156"/>
                    </a:lnTo>
                    <a:lnTo>
                      <a:pt x="1168" y="156"/>
                    </a:lnTo>
                    <a:close/>
                    <a:moveTo>
                      <a:pt x="1520" y="288"/>
                    </a:moveTo>
                    <a:lnTo>
                      <a:pt x="1516" y="282"/>
                    </a:lnTo>
                    <a:lnTo>
                      <a:pt x="1516" y="276"/>
                    </a:lnTo>
                    <a:lnTo>
                      <a:pt x="1520" y="276"/>
                    </a:lnTo>
                    <a:lnTo>
                      <a:pt x="1520" y="288"/>
                    </a:lnTo>
                    <a:lnTo>
                      <a:pt x="1520" y="288"/>
                    </a:lnTo>
                    <a:lnTo>
                      <a:pt x="1520" y="288"/>
                    </a:lnTo>
                    <a:close/>
                    <a:moveTo>
                      <a:pt x="1844" y="296"/>
                    </a:moveTo>
                    <a:lnTo>
                      <a:pt x="1842" y="296"/>
                    </a:lnTo>
                    <a:lnTo>
                      <a:pt x="1844" y="292"/>
                    </a:lnTo>
                    <a:lnTo>
                      <a:pt x="1844" y="296"/>
                    </a:lnTo>
                    <a:lnTo>
                      <a:pt x="1844" y="296"/>
                    </a:lnTo>
                    <a:lnTo>
                      <a:pt x="1844" y="296"/>
                    </a:lnTo>
                    <a:close/>
                    <a:moveTo>
                      <a:pt x="2214" y="460"/>
                    </a:moveTo>
                    <a:lnTo>
                      <a:pt x="2210" y="460"/>
                    </a:lnTo>
                    <a:lnTo>
                      <a:pt x="2210" y="450"/>
                    </a:lnTo>
                    <a:lnTo>
                      <a:pt x="2214" y="456"/>
                    </a:lnTo>
                    <a:lnTo>
                      <a:pt x="2214" y="460"/>
                    </a:lnTo>
                    <a:lnTo>
                      <a:pt x="2214" y="460"/>
                    </a:lnTo>
                    <a:lnTo>
                      <a:pt x="2214" y="460"/>
                    </a:lnTo>
                    <a:close/>
                    <a:moveTo>
                      <a:pt x="2408" y="416"/>
                    </a:moveTo>
                    <a:lnTo>
                      <a:pt x="2408" y="428"/>
                    </a:lnTo>
                    <a:lnTo>
                      <a:pt x="2414" y="428"/>
                    </a:lnTo>
                    <a:lnTo>
                      <a:pt x="2414" y="422"/>
                    </a:lnTo>
                    <a:lnTo>
                      <a:pt x="2408" y="416"/>
                    </a:lnTo>
                    <a:lnTo>
                      <a:pt x="2408" y="416"/>
                    </a:lnTo>
                    <a:lnTo>
                      <a:pt x="2408" y="416"/>
                    </a:lnTo>
                    <a:close/>
                    <a:moveTo>
                      <a:pt x="2306" y="292"/>
                    </a:moveTo>
                    <a:lnTo>
                      <a:pt x="2300" y="296"/>
                    </a:lnTo>
                    <a:lnTo>
                      <a:pt x="2284" y="296"/>
                    </a:lnTo>
                    <a:lnTo>
                      <a:pt x="2278" y="302"/>
                    </a:lnTo>
                    <a:lnTo>
                      <a:pt x="2272" y="302"/>
                    </a:lnTo>
                    <a:lnTo>
                      <a:pt x="2268" y="296"/>
                    </a:lnTo>
                    <a:lnTo>
                      <a:pt x="2264" y="296"/>
                    </a:lnTo>
                    <a:lnTo>
                      <a:pt x="2264" y="302"/>
                    </a:lnTo>
                    <a:lnTo>
                      <a:pt x="2246" y="302"/>
                    </a:lnTo>
                    <a:lnTo>
                      <a:pt x="2246" y="296"/>
                    </a:lnTo>
                    <a:lnTo>
                      <a:pt x="2252" y="296"/>
                    </a:lnTo>
                    <a:lnTo>
                      <a:pt x="2252" y="292"/>
                    </a:lnTo>
                    <a:lnTo>
                      <a:pt x="2258" y="292"/>
                    </a:lnTo>
                    <a:lnTo>
                      <a:pt x="2258" y="288"/>
                    </a:lnTo>
                    <a:lnTo>
                      <a:pt x="2296" y="288"/>
                    </a:lnTo>
                    <a:lnTo>
                      <a:pt x="2296" y="292"/>
                    </a:lnTo>
                    <a:lnTo>
                      <a:pt x="2306" y="292"/>
                    </a:lnTo>
                    <a:lnTo>
                      <a:pt x="2306" y="292"/>
                    </a:lnTo>
                    <a:lnTo>
                      <a:pt x="2306" y="292"/>
                    </a:lnTo>
                    <a:close/>
                    <a:moveTo>
                      <a:pt x="1314" y="152"/>
                    </a:moveTo>
                    <a:lnTo>
                      <a:pt x="1308" y="152"/>
                    </a:lnTo>
                    <a:lnTo>
                      <a:pt x="1308" y="152"/>
                    </a:lnTo>
                    <a:lnTo>
                      <a:pt x="1304" y="152"/>
                    </a:lnTo>
                    <a:lnTo>
                      <a:pt x="1308" y="152"/>
                    </a:lnTo>
                    <a:lnTo>
                      <a:pt x="1314" y="152"/>
                    </a:lnTo>
                    <a:lnTo>
                      <a:pt x="1314" y="152"/>
                    </a:lnTo>
                    <a:lnTo>
                      <a:pt x="1314" y="152"/>
                    </a:lnTo>
                    <a:lnTo>
                      <a:pt x="1314" y="152"/>
                    </a:lnTo>
                    <a:lnTo>
                      <a:pt x="1314" y="152"/>
                    </a:lnTo>
                    <a:lnTo>
                      <a:pt x="1314" y="152"/>
                    </a:lnTo>
                    <a:lnTo>
                      <a:pt x="1314" y="152"/>
                    </a:lnTo>
                    <a:close/>
                    <a:moveTo>
                      <a:pt x="1466" y="242"/>
                    </a:moveTo>
                    <a:lnTo>
                      <a:pt x="1466" y="238"/>
                    </a:lnTo>
                    <a:lnTo>
                      <a:pt x="1466" y="238"/>
                    </a:lnTo>
                    <a:lnTo>
                      <a:pt x="1466" y="234"/>
                    </a:lnTo>
                    <a:lnTo>
                      <a:pt x="1466" y="228"/>
                    </a:lnTo>
                    <a:lnTo>
                      <a:pt x="1466" y="228"/>
                    </a:lnTo>
                    <a:lnTo>
                      <a:pt x="1466" y="234"/>
                    </a:lnTo>
                    <a:lnTo>
                      <a:pt x="1472" y="234"/>
                    </a:lnTo>
                    <a:lnTo>
                      <a:pt x="1476" y="234"/>
                    </a:lnTo>
                    <a:lnTo>
                      <a:pt x="1472" y="228"/>
                    </a:lnTo>
                    <a:lnTo>
                      <a:pt x="1476" y="228"/>
                    </a:lnTo>
                    <a:lnTo>
                      <a:pt x="1482" y="228"/>
                    </a:lnTo>
                    <a:lnTo>
                      <a:pt x="1482" y="228"/>
                    </a:lnTo>
                    <a:lnTo>
                      <a:pt x="1482" y="228"/>
                    </a:lnTo>
                    <a:lnTo>
                      <a:pt x="1488" y="228"/>
                    </a:lnTo>
                    <a:lnTo>
                      <a:pt x="1488" y="234"/>
                    </a:lnTo>
                    <a:lnTo>
                      <a:pt x="1494" y="228"/>
                    </a:lnTo>
                    <a:lnTo>
                      <a:pt x="1494" y="234"/>
                    </a:lnTo>
                    <a:lnTo>
                      <a:pt x="1494" y="234"/>
                    </a:lnTo>
                    <a:lnTo>
                      <a:pt x="1500" y="234"/>
                    </a:lnTo>
                    <a:lnTo>
                      <a:pt x="1500" y="238"/>
                    </a:lnTo>
                    <a:lnTo>
                      <a:pt x="1494" y="238"/>
                    </a:lnTo>
                    <a:lnTo>
                      <a:pt x="1500" y="238"/>
                    </a:lnTo>
                    <a:lnTo>
                      <a:pt x="1504" y="238"/>
                    </a:lnTo>
                    <a:lnTo>
                      <a:pt x="1504" y="234"/>
                    </a:lnTo>
                    <a:lnTo>
                      <a:pt x="1504" y="234"/>
                    </a:lnTo>
                    <a:lnTo>
                      <a:pt x="1510" y="234"/>
                    </a:lnTo>
                    <a:lnTo>
                      <a:pt x="1504" y="238"/>
                    </a:lnTo>
                    <a:lnTo>
                      <a:pt x="1510" y="238"/>
                    </a:lnTo>
                    <a:lnTo>
                      <a:pt x="1510" y="238"/>
                    </a:lnTo>
                    <a:lnTo>
                      <a:pt x="1510" y="242"/>
                    </a:lnTo>
                    <a:lnTo>
                      <a:pt x="1516" y="242"/>
                    </a:lnTo>
                    <a:lnTo>
                      <a:pt x="1516" y="248"/>
                    </a:lnTo>
                    <a:lnTo>
                      <a:pt x="1510" y="248"/>
                    </a:lnTo>
                    <a:lnTo>
                      <a:pt x="1510" y="248"/>
                    </a:lnTo>
                    <a:lnTo>
                      <a:pt x="1504" y="248"/>
                    </a:lnTo>
                    <a:lnTo>
                      <a:pt x="1510" y="248"/>
                    </a:lnTo>
                    <a:lnTo>
                      <a:pt x="1510" y="254"/>
                    </a:lnTo>
                    <a:lnTo>
                      <a:pt x="1504" y="254"/>
                    </a:lnTo>
                    <a:lnTo>
                      <a:pt x="1504" y="260"/>
                    </a:lnTo>
                    <a:lnTo>
                      <a:pt x="1504" y="260"/>
                    </a:lnTo>
                    <a:lnTo>
                      <a:pt x="1504" y="266"/>
                    </a:lnTo>
                    <a:lnTo>
                      <a:pt x="1504" y="266"/>
                    </a:lnTo>
                    <a:lnTo>
                      <a:pt x="1500" y="266"/>
                    </a:lnTo>
                    <a:lnTo>
                      <a:pt x="1500" y="260"/>
                    </a:lnTo>
                    <a:lnTo>
                      <a:pt x="1494" y="260"/>
                    </a:lnTo>
                    <a:lnTo>
                      <a:pt x="1494" y="260"/>
                    </a:lnTo>
                    <a:lnTo>
                      <a:pt x="1494" y="260"/>
                    </a:lnTo>
                    <a:lnTo>
                      <a:pt x="1488" y="260"/>
                    </a:lnTo>
                    <a:lnTo>
                      <a:pt x="1488" y="254"/>
                    </a:lnTo>
                    <a:lnTo>
                      <a:pt x="1482" y="254"/>
                    </a:lnTo>
                    <a:lnTo>
                      <a:pt x="1482" y="254"/>
                    </a:lnTo>
                    <a:lnTo>
                      <a:pt x="1476" y="254"/>
                    </a:lnTo>
                    <a:lnTo>
                      <a:pt x="1472" y="254"/>
                    </a:lnTo>
                    <a:lnTo>
                      <a:pt x="1466" y="254"/>
                    </a:lnTo>
                    <a:lnTo>
                      <a:pt x="1466" y="248"/>
                    </a:lnTo>
                    <a:lnTo>
                      <a:pt x="1466" y="248"/>
                    </a:lnTo>
                    <a:lnTo>
                      <a:pt x="1462" y="248"/>
                    </a:lnTo>
                    <a:lnTo>
                      <a:pt x="1456" y="248"/>
                    </a:lnTo>
                    <a:lnTo>
                      <a:pt x="1456" y="248"/>
                    </a:lnTo>
                    <a:lnTo>
                      <a:pt x="1456" y="248"/>
                    </a:lnTo>
                    <a:lnTo>
                      <a:pt x="1456" y="248"/>
                    </a:lnTo>
                    <a:lnTo>
                      <a:pt x="1462" y="248"/>
                    </a:lnTo>
                    <a:lnTo>
                      <a:pt x="1466" y="248"/>
                    </a:lnTo>
                    <a:lnTo>
                      <a:pt x="1466" y="248"/>
                    </a:lnTo>
                    <a:lnTo>
                      <a:pt x="1466" y="242"/>
                    </a:lnTo>
                    <a:lnTo>
                      <a:pt x="1466" y="242"/>
                    </a:lnTo>
                    <a:lnTo>
                      <a:pt x="1466" y="242"/>
                    </a:lnTo>
                    <a:lnTo>
                      <a:pt x="1466" y="242"/>
                    </a:lnTo>
                    <a:lnTo>
                      <a:pt x="1466" y="242"/>
                    </a:lnTo>
                    <a:close/>
                    <a:moveTo>
                      <a:pt x="1516" y="248"/>
                    </a:moveTo>
                    <a:lnTo>
                      <a:pt x="1516" y="242"/>
                    </a:lnTo>
                    <a:lnTo>
                      <a:pt x="1510" y="238"/>
                    </a:lnTo>
                    <a:lnTo>
                      <a:pt x="1516" y="238"/>
                    </a:lnTo>
                    <a:lnTo>
                      <a:pt x="1516" y="238"/>
                    </a:lnTo>
                    <a:lnTo>
                      <a:pt x="1516" y="234"/>
                    </a:lnTo>
                    <a:lnTo>
                      <a:pt x="1516" y="234"/>
                    </a:lnTo>
                    <a:lnTo>
                      <a:pt x="1516" y="234"/>
                    </a:lnTo>
                    <a:lnTo>
                      <a:pt x="1520" y="234"/>
                    </a:lnTo>
                    <a:lnTo>
                      <a:pt x="1526" y="238"/>
                    </a:lnTo>
                    <a:lnTo>
                      <a:pt x="1530" y="238"/>
                    </a:lnTo>
                    <a:lnTo>
                      <a:pt x="1530" y="238"/>
                    </a:lnTo>
                    <a:lnTo>
                      <a:pt x="1530" y="238"/>
                    </a:lnTo>
                    <a:lnTo>
                      <a:pt x="1536" y="238"/>
                    </a:lnTo>
                    <a:lnTo>
                      <a:pt x="1542" y="238"/>
                    </a:lnTo>
                    <a:lnTo>
                      <a:pt x="1542" y="238"/>
                    </a:lnTo>
                    <a:lnTo>
                      <a:pt x="1542" y="242"/>
                    </a:lnTo>
                    <a:lnTo>
                      <a:pt x="1542" y="248"/>
                    </a:lnTo>
                    <a:lnTo>
                      <a:pt x="1542" y="242"/>
                    </a:lnTo>
                    <a:lnTo>
                      <a:pt x="1548" y="242"/>
                    </a:lnTo>
                    <a:lnTo>
                      <a:pt x="1548" y="248"/>
                    </a:lnTo>
                    <a:lnTo>
                      <a:pt x="1542" y="248"/>
                    </a:lnTo>
                    <a:lnTo>
                      <a:pt x="1542" y="248"/>
                    </a:lnTo>
                    <a:lnTo>
                      <a:pt x="1536" y="248"/>
                    </a:lnTo>
                    <a:lnTo>
                      <a:pt x="1530" y="248"/>
                    </a:lnTo>
                    <a:lnTo>
                      <a:pt x="1530" y="254"/>
                    </a:lnTo>
                    <a:lnTo>
                      <a:pt x="1530" y="254"/>
                    </a:lnTo>
                    <a:lnTo>
                      <a:pt x="1526" y="254"/>
                    </a:lnTo>
                    <a:lnTo>
                      <a:pt x="1520" y="254"/>
                    </a:lnTo>
                    <a:lnTo>
                      <a:pt x="1516" y="260"/>
                    </a:lnTo>
                    <a:lnTo>
                      <a:pt x="1516" y="260"/>
                    </a:lnTo>
                    <a:lnTo>
                      <a:pt x="1510" y="260"/>
                    </a:lnTo>
                    <a:lnTo>
                      <a:pt x="1510" y="260"/>
                    </a:lnTo>
                    <a:lnTo>
                      <a:pt x="1504" y="260"/>
                    </a:lnTo>
                    <a:lnTo>
                      <a:pt x="1504" y="254"/>
                    </a:lnTo>
                    <a:lnTo>
                      <a:pt x="1510" y="254"/>
                    </a:lnTo>
                    <a:lnTo>
                      <a:pt x="1510" y="248"/>
                    </a:lnTo>
                    <a:lnTo>
                      <a:pt x="1504" y="248"/>
                    </a:lnTo>
                    <a:lnTo>
                      <a:pt x="1510" y="248"/>
                    </a:lnTo>
                    <a:lnTo>
                      <a:pt x="1510" y="248"/>
                    </a:lnTo>
                    <a:lnTo>
                      <a:pt x="1516" y="248"/>
                    </a:lnTo>
                    <a:lnTo>
                      <a:pt x="1516" y="248"/>
                    </a:lnTo>
                    <a:lnTo>
                      <a:pt x="1516" y="248"/>
                    </a:lnTo>
                    <a:lnTo>
                      <a:pt x="1516" y="248"/>
                    </a:lnTo>
                    <a:close/>
                    <a:moveTo>
                      <a:pt x="1520" y="260"/>
                    </a:moveTo>
                    <a:lnTo>
                      <a:pt x="1520" y="254"/>
                    </a:lnTo>
                    <a:lnTo>
                      <a:pt x="1526" y="254"/>
                    </a:lnTo>
                    <a:lnTo>
                      <a:pt x="1530" y="254"/>
                    </a:lnTo>
                    <a:lnTo>
                      <a:pt x="1530" y="254"/>
                    </a:lnTo>
                    <a:lnTo>
                      <a:pt x="1536" y="254"/>
                    </a:lnTo>
                    <a:lnTo>
                      <a:pt x="1542" y="254"/>
                    </a:lnTo>
                    <a:lnTo>
                      <a:pt x="1542" y="254"/>
                    </a:lnTo>
                    <a:lnTo>
                      <a:pt x="1548" y="254"/>
                    </a:lnTo>
                    <a:lnTo>
                      <a:pt x="1554" y="254"/>
                    </a:lnTo>
                    <a:lnTo>
                      <a:pt x="1548" y="260"/>
                    </a:lnTo>
                    <a:lnTo>
                      <a:pt x="1542" y="254"/>
                    </a:lnTo>
                    <a:lnTo>
                      <a:pt x="1542" y="254"/>
                    </a:lnTo>
                    <a:lnTo>
                      <a:pt x="1536" y="254"/>
                    </a:lnTo>
                    <a:lnTo>
                      <a:pt x="1530" y="260"/>
                    </a:lnTo>
                    <a:lnTo>
                      <a:pt x="1530" y="254"/>
                    </a:lnTo>
                    <a:lnTo>
                      <a:pt x="1526" y="260"/>
                    </a:lnTo>
                    <a:lnTo>
                      <a:pt x="1520" y="260"/>
                    </a:lnTo>
                    <a:lnTo>
                      <a:pt x="1520" y="260"/>
                    </a:lnTo>
                    <a:lnTo>
                      <a:pt x="1520" y="260"/>
                    </a:lnTo>
                    <a:lnTo>
                      <a:pt x="1520" y="260"/>
                    </a:lnTo>
                    <a:close/>
                    <a:moveTo>
                      <a:pt x="1516" y="260"/>
                    </a:moveTo>
                    <a:lnTo>
                      <a:pt x="1516" y="260"/>
                    </a:lnTo>
                    <a:lnTo>
                      <a:pt x="1516" y="260"/>
                    </a:lnTo>
                    <a:lnTo>
                      <a:pt x="1520" y="260"/>
                    </a:lnTo>
                    <a:lnTo>
                      <a:pt x="1526" y="260"/>
                    </a:lnTo>
                    <a:lnTo>
                      <a:pt x="1530" y="260"/>
                    </a:lnTo>
                    <a:lnTo>
                      <a:pt x="1530" y="260"/>
                    </a:lnTo>
                    <a:lnTo>
                      <a:pt x="1542" y="260"/>
                    </a:lnTo>
                    <a:lnTo>
                      <a:pt x="1542" y="260"/>
                    </a:lnTo>
                    <a:lnTo>
                      <a:pt x="1548" y="260"/>
                    </a:lnTo>
                    <a:lnTo>
                      <a:pt x="1554" y="260"/>
                    </a:lnTo>
                    <a:lnTo>
                      <a:pt x="1554" y="266"/>
                    </a:lnTo>
                    <a:lnTo>
                      <a:pt x="1554" y="266"/>
                    </a:lnTo>
                    <a:lnTo>
                      <a:pt x="1554" y="270"/>
                    </a:lnTo>
                    <a:lnTo>
                      <a:pt x="1554" y="270"/>
                    </a:lnTo>
                    <a:lnTo>
                      <a:pt x="1548" y="270"/>
                    </a:lnTo>
                    <a:lnTo>
                      <a:pt x="1554" y="270"/>
                    </a:lnTo>
                    <a:lnTo>
                      <a:pt x="1548" y="276"/>
                    </a:lnTo>
                    <a:lnTo>
                      <a:pt x="1542" y="276"/>
                    </a:lnTo>
                    <a:lnTo>
                      <a:pt x="1542" y="276"/>
                    </a:lnTo>
                    <a:lnTo>
                      <a:pt x="1542" y="270"/>
                    </a:lnTo>
                    <a:lnTo>
                      <a:pt x="1536" y="270"/>
                    </a:lnTo>
                    <a:lnTo>
                      <a:pt x="1536" y="266"/>
                    </a:lnTo>
                    <a:lnTo>
                      <a:pt x="1530" y="266"/>
                    </a:lnTo>
                    <a:lnTo>
                      <a:pt x="1530" y="266"/>
                    </a:lnTo>
                    <a:lnTo>
                      <a:pt x="1530" y="260"/>
                    </a:lnTo>
                    <a:lnTo>
                      <a:pt x="1526" y="260"/>
                    </a:lnTo>
                    <a:lnTo>
                      <a:pt x="1520" y="260"/>
                    </a:lnTo>
                    <a:lnTo>
                      <a:pt x="1516" y="260"/>
                    </a:lnTo>
                    <a:lnTo>
                      <a:pt x="1516" y="260"/>
                    </a:lnTo>
                    <a:lnTo>
                      <a:pt x="1516" y="260"/>
                    </a:lnTo>
                    <a:lnTo>
                      <a:pt x="1516" y="260"/>
                    </a:lnTo>
                    <a:lnTo>
                      <a:pt x="1516" y="260"/>
                    </a:lnTo>
                    <a:close/>
                    <a:moveTo>
                      <a:pt x="1998" y="302"/>
                    </a:moveTo>
                    <a:lnTo>
                      <a:pt x="1992" y="302"/>
                    </a:lnTo>
                    <a:lnTo>
                      <a:pt x="1998" y="302"/>
                    </a:lnTo>
                    <a:lnTo>
                      <a:pt x="1998" y="302"/>
                    </a:lnTo>
                    <a:lnTo>
                      <a:pt x="1998" y="302"/>
                    </a:lnTo>
                    <a:lnTo>
                      <a:pt x="1998" y="302"/>
                    </a:lnTo>
                    <a:close/>
                    <a:moveTo>
                      <a:pt x="562" y="348"/>
                    </a:moveTo>
                    <a:lnTo>
                      <a:pt x="556" y="348"/>
                    </a:lnTo>
                    <a:lnTo>
                      <a:pt x="550" y="348"/>
                    </a:lnTo>
                    <a:lnTo>
                      <a:pt x="550" y="342"/>
                    </a:lnTo>
                    <a:lnTo>
                      <a:pt x="550" y="348"/>
                    </a:lnTo>
                    <a:lnTo>
                      <a:pt x="556" y="348"/>
                    </a:lnTo>
                    <a:lnTo>
                      <a:pt x="562" y="348"/>
                    </a:lnTo>
                    <a:lnTo>
                      <a:pt x="562" y="348"/>
                    </a:lnTo>
                    <a:lnTo>
                      <a:pt x="562" y="348"/>
                    </a:lnTo>
                    <a:lnTo>
                      <a:pt x="562" y="348"/>
                    </a:lnTo>
                    <a:lnTo>
                      <a:pt x="562" y="348"/>
                    </a:lnTo>
                    <a:close/>
                    <a:moveTo>
                      <a:pt x="14" y="672"/>
                    </a:moveTo>
                    <a:lnTo>
                      <a:pt x="20" y="672"/>
                    </a:lnTo>
                    <a:lnTo>
                      <a:pt x="14" y="672"/>
                    </a:lnTo>
                    <a:lnTo>
                      <a:pt x="14" y="676"/>
                    </a:lnTo>
                    <a:lnTo>
                      <a:pt x="14" y="676"/>
                    </a:lnTo>
                    <a:lnTo>
                      <a:pt x="14" y="682"/>
                    </a:lnTo>
                    <a:lnTo>
                      <a:pt x="14" y="682"/>
                    </a:lnTo>
                    <a:lnTo>
                      <a:pt x="20" y="682"/>
                    </a:lnTo>
                    <a:lnTo>
                      <a:pt x="26" y="682"/>
                    </a:lnTo>
                    <a:lnTo>
                      <a:pt x="26" y="676"/>
                    </a:lnTo>
                    <a:lnTo>
                      <a:pt x="20" y="672"/>
                    </a:lnTo>
                    <a:lnTo>
                      <a:pt x="26" y="672"/>
                    </a:lnTo>
                    <a:lnTo>
                      <a:pt x="26" y="672"/>
                    </a:lnTo>
                    <a:lnTo>
                      <a:pt x="36" y="676"/>
                    </a:lnTo>
                    <a:lnTo>
                      <a:pt x="36" y="676"/>
                    </a:lnTo>
                    <a:lnTo>
                      <a:pt x="42" y="676"/>
                    </a:lnTo>
                    <a:lnTo>
                      <a:pt x="48" y="682"/>
                    </a:lnTo>
                    <a:lnTo>
                      <a:pt x="48" y="682"/>
                    </a:lnTo>
                    <a:lnTo>
                      <a:pt x="42" y="682"/>
                    </a:lnTo>
                    <a:lnTo>
                      <a:pt x="42" y="688"/>
                    </a:lnTo>
                    <a:lnTo>
                      <a:pt x="42" y="692"/>
                    </a:lnTo>
                    <a:lnTo>
                      <a:pt x="36" y="692"/>
                    </a:lnTo>
                    <a:lnTo>
                      <a:pt x="36" y="692"/>
                    </a:lnTo>
                    <a:lnTo>
                      <a:pt x="30" y="692"/>
                    </a:lnTo>
                    <a:lnTo>
                      <a:pt x="26" y="692"/>
                    </a:lnTo>
                    <a:lnTo>
                      <a:pt x="26" y="692"/>
                    </a:lnTo>
                    <a:lnTo>
                      <a:pt x="20" y="692"/>
                    </a:lnTo>
                    <a:lnTo>
                      <a:pt x="14" y="692"/>
                    </a:lnTo>
                    <a:lnTo>
                      <a:pt x="14" y="692"/>
                    </a:lnTo>
                    <a:lnTo>
                      <a:pt x="10" y="692"/>
                    </a:lnTo>
                    <a:lnTo>
                      <a:pt x="4" y="692"/>
                    </a:lnTo>
                    <a:lnTo>
                      <a:pt x="0" y="692"/>
                    </a:lnTo>
                    <a:lnTo>
                      <a:pt x="0" y="688"/>
                    </a:lnTo>
                    <a:lnTo>
                      <a:pt x="4" y="688"/>
                    </a:lnTo>
                    <a:lnTo>
                      <a:pt x="10" y="688"/>
                    </a:lnTo>
                    <a:lnTo>
                      <a:pt x="10" y="682"/>
                    </a:lnTo>
                    <a:lnTo>
                      <a:pt x="4" y="682"/>
                    </a:lnTo>
                    <a:lnTo>
                      <a:pt x="0" y="682"/>
                    </a:lnTo>
                    <a:lnTo>
                      <a:pt x="4" y="682"/>
                    </a:lnTo>
                    <a:lnTo>
                      <a:pt x="4" y="682"/>
                    </a:lnTo>
                    <a:lnTo>
                      <a:pt x="4" y="676"/>
                    </a:lnTo>
                    <a:lnTo>
                      <a:pt x="4" y="682"/>
                    </a:lnTo>
                    <a:lnTo>
                      <a:pt x="10" y="682"/>
                    </a:lnTo>
                    <a:lnTo>
                      <a:pt x="14" y="682"/>
                    </a:lnTo>
                    <a:lnTo>
                      <a:pt x="14" y="676"/>
                    </a:lnTo>
                    <a:lnTo>
                      <a:pt x="14" y="676"/>
                    </a:lnTo>
                    <a:lnTo>
                      <a:pt x="14" y="672"/>
                    </a:lnTo>
                    <a:lnTo>
                      <a:pt x="14" y="672"/>
                    </a:lnTo>
                    <a:lnTo>
                      <a:pt x="14" y="672"/>
                    </a:lnTo>
                    <a:lnTo>
                      <a:pt x="14" y="672"/>
                    </a:lnTo>
                    <a:close/>
                    <a:moveTo>
                      <a:pt x="0" y="688"/>
                    </a:moveTo>
                    <a:lnTo>
                      <a:pt x="0" y="688"/>
                    </a:lnTo>
                    <a:lnTo>
                      <a:pt x="0" y="688"/>
                    </a:lnTo>
                    <a:lnTo>
                      <a:pt x="0" y="688"/>
                    </a:lnTo>
                    <a:lnTo>
                      <a:pt x="0" y="688"/>
                    </a:lnTo>
                    <a:lnTo>
                      <a:pt x="0" y="688"/>
                    </a:lnTo>
                    <a:close/>
                    <a:moveTo>
                      <a:pt x="600" y="6"/>
                    </a:moveTo>
                    <a:lnTo>
                      <a:pt x="604" y="6"/>
                    </a:lnTo>
                    <a:lnTo>
                      <a:pt x="610" y="0"/>
                    </a:lnTo>
                    <a:lnTo>
                      <a:pt x="610" y="6"/>
                    </a:lnTo>
                    <a:lnTo>
                      <a:pt x="610" y="6"/>
                    </a:lnTo>
                    <a:lnTo>
                      <a:pt x="610" y="0"/>
                    </a:lnTo>
                    <a:lnTo>
                      <a:pt x="616" y="0"/>
                    </a:lnTo>
                    <a:lnTo>
                      <a:pt x="622" y="0"/>
                    </a:lnTo>
                    <a:lnTo>
                      <a:pt x="622" y="6"/>
                    </a:lnTo>
                    <a:lnTo>
                      <a:pt x="622" y="6"/>
                    </a:lnTo>
                    <a:lnTo>
                      <a:pt x="622" y="12"/>
                    </a:lnTo>
                    <a:lnTo>
                      <a:pt x="616" y="6"/>
                    </a:lnTo>
                    <a:lnTo>
                      <a:pt x="610" y="6"/>
                    </a:lnTo>
                    <a:lnTo>
                      <a:pt x="610" y="6"/>
                    </a:lnTo>
                    <a:lnTo>
                      <a:pt x="604" y="6"/>
                    </a:lnTo>
                    <a:lnTo>
                      <a:pt x="600" y="6"/>
                    </a:lnTo>
                    <a:lnTo>
                      <a:pt x="600" y="6"/>
                    </a:lnTo>
                    <a:lnTo>
                      <a:pt x="600" y="6"/>
                    </a:lnTo>
                    <a:lnTo>
                      <a:pt x="600" y="6"/>
                    </a:lnTo>
                    <a:close/>
                    <a:moveTo>
                      <a:pt x="546" y="6"/>
                    </a:moveTo>
                    <a:lnTo>
                      <a:pt x="550" y="6"/>
                    </a:lnTo>
                    <a:lnTo>
                      <a:pt x="550" y="6"/>
                    </a:lnTo>
                    <a:lnTo>
                      <a:pt x="550" y="12"/>
                    </a:lnTo>
                    <a:lnTo>
                      <a:pt x="550" y="12"/>
                    </a:lnTo>
                    <a:lnTo>
                      <a:pt x="546" y="12"/>
                    </a:lnTo>
                    <a:lnTo>
                      <a:pt x="546" y="6"/>
                    </a:lnTo>
                    <a:lnTo>
                      <a:pt x="546" y="6"/>
                    </a:lnTo>
                    <a:lnTo>
                      <a:pt x="546" y="6"/>
                    </a:lnTo>
                    <a:lnTo>
                      <a:pt x="546" y="6"/>
                    </a:lnTo>
                    <a:close/>
                    <a:moveTo>
                      <a:pt x="596" y="6"/>
                    </a:moveTo>
                    <a:lnTo>
                      <a:pt x="600" y="6"/>
                    </a:lnTo>
                    <a:lnTo>
                      <a:pt x="600" y="12"/>
                    </a:lnTo>
                    <a:lnTo>
                      <a:pt x="600" y="12"/>
                    </a:lnTo>
                    <a:lnTo>
                      <a:pt x="596" y="6"/>
                    </a:lnTo>
                    <a:lnTo>
                      <a:pt x="596" y="6"/>
                    </a:lnTo>
                    <a:lnTo>
                      <a:pt x="596" y="6"/>
                    </a:lnTo>
                    <a:lnTo>
                      <a:pt x="596" y="6"/>
                    </a:lnTo>
                    <a:close/>
                    <a:moveTo>
                      <a:pt x="550" y="12"/>
                    </a:moveTo>
                    <a:lnTo>
                      <a:pt x="550" y="12"/>
                    </a:lnTo>
                    <a:lnTo>
                      <a:pt x="556" y="12"/>
                    </a:lnTo>
                    <a:lnTo>
                      <a:pt x="562" y="12"/>
                    </a:lnTo>
                    <a:lnTo>
                      <a:pt x="562" y="16"/>
                    </a:lnTo>
                    <a:lnTo>
                      <a:pt x="556" y="16"/>
                    </a:lnTo>
                    <a:lnTo>
                      <a:pt x="550" y="16"/>
                    </a:lnTo>
                    <a:lnTo>
                      <a:pt x="550" y="16"/>
                    </a:lnTo>
                    <a:lnTo>
                      <a:pt x="550" y="12"/>
                    </a:lnTo>
                    <a:lnTo>
                      <a:pt x="550" y="12"/>
                    </a:lnTo>
                    <a:lnTo>
                      <a:pt x="550" y="12"/>
                    </a:lnTo>
                    <a:lnTo>
                      <a:pt x="550" y="12"/>
                    </a:lnTo>
                    <a:close/>
                    <a:moveTo>
                      <a:pt x="492" y="16"/>
                    </a:moveTo>
                    <a:lnTo>
                      <a:pt x="486" y="12"/>
                    </a:lnTo>
                    <a:lnTo>
                      <a:pt x="492" y="12"/>
                    </a:lnTo>
                    <a:lnTo>
                      <a:pt x="492" y="16"/>
                    </a:lnTo>
                    <a:lnTo>
                      <a:pt x="492" y="16"/>
                    </a:lnTo>
                    <a:lnTo>
                      <a:pt x="492" y="16"/>
                    </a:lnTo>
                    <a:lnTo>
                      <a:pt x="492" y="16"/>
                    </a:lnTo>
                    <a:lnTo>
                      <a:pt x="492" y="16"/>
                    </a:lnTo>
                    <a:lnTo>
                      <a:pt x="492" y="16"/>
                    </a:lnTo>
                    <a:close/>
                    <a:moveTo>
                      <a:pt x="568" y="16"/>
                    </a:moveTo>
                    <a:lnTo>
                      <a:pt x="572" y="16"/>
                    </a:lnTo>
                    <a:lnTo>
                      <a:pt x="572" y="16"/>
                    </a:lnTo>
                    <a:lnTo>
                      <a:pt x="578" y="16"/>
                    </a:lnTo>
                    <a:lnTo>
                      <a:pt x="572" y="16"/>
                    </a:lnTo>
                    <a:lnTo>
                      <a:pt x="572" y="16"/>
                    </a:lnTo>
                    <a:lnTo>
                      <a:pt x="568" y="16"/>
                    </a:lnTo>
                    <a:lnTo>
                      <a:pt x="568" y="16"/>
                    </a:lnTo>
                    <a:lnTo>
                      <a:pt x="568" y="16"/>
                    </a:lnTo>
                    <a:lnTo>
                      <a:pt x="568" y="16"/>
                    </a:lnTo>
                    <a:close/>
                    <a:moveTo>
                      <a:pt x="530" y="20"/>
                    </a:moveTo>
                    <a:lnTo>
                      <a:pt x="536" y="16"/>
                    </a:lnTo>
                    <a:lnTo>
                      <a:pt x="536" y="16"/>
                    </a:lnTo>
                    <a:lnTo>
                      <a:pt x="540" y="16"/>
                    </a:lnTo>
                    <a:lnTo>
                      <a:pt x="540" y="20"/>
                    </a:lnTo>
                    <a:lnTo>
                      <a:pt x="536" y="20"/>
                    </a:lnTo>
                    <a:lnTo>
                      <a:pt x="536" y="20"/>
                    </a:lnTo>
                    <a:lnTo>
                      <a:pt x="530" y="20"/>
                    </a:lnTo>
                    <a:lnTo>
                      <a:pt x="524" y="20"/>
                    </a:lnTo>
                    <a:lnTo>
                      <a:pt x="530" y="20"/>
                    </a:lnTo>
                    <a:lnTo>
                      <a:pt x="530" y="20"/>
                    </a:lnTo>
                    <a:lnTo>
                      <a:pt x="530" y="20"/>
                    </a:lnTo>
                    <a:lnTo>
                      <a:pt x="530" y="20"/>
                    </a:lnTo>
                    <a:close/>
                    <a:moveTo>
                      <a:pt x="1006" y="26"/>
                    </a:moveTo>
                    <a:lnTo>
                      <a:pt x="1006" y="26"/>
                    </a:lnTo>
                    <a:lnTo>
                      <a:pt x="994" y="20"/>
                    </a:lnTo>
                    <a:lnTo>
                      <a:pt x="990" y="20"/>
                    </a:lnTo>
                    <a:lnTo>
                      <a:pt x="994" y="20"/>
                    </a:lnTo>
                    <a:lnTo>
                      <a:pt x="994" y="16"/>
                    </a:lnTo>
                    <a:lnTo>
                      <a:pt x="1000" y="16"/>
                    </a:lnTo>
                    <a:lnTo>
                      <a:pt x="1006" y="16"/>
                    </a:lnTo>
                    <a:lnTo>
                      <a:pt x="1006" y="16"/>
                    </a:lnTo>
                    <a:lnTo>
                      <a:pt x="1012" y="16"/>
                    </a:lnTo>
                    <a:lnTo>
                      <a:pt x="1018" y="20"/>
                    </a:lnTo>
                    <a:lnTo>
                      <a:pt x="1018" y="20"/>
                    </a:lnTo>
                    <a:lnTo>
                      <a:pt x="1018" y="20"/>
                    </a:lnTo>
                    <a:lnTo>
                      <a:pt x="1018" y="26"/>
                    </a:lnTo>
                    <a:lnTo>
                      <a:pt x="1012" y="26"/>
                    </a:lnTo>
                    <a:lnTo>
                      <a:pt x="1006" y="26"/>
                    </a:lnTo>
                    <a:lnTo>
                      <a:pt x="1006" y="26"/>
                    </a:lnTo>
                    <a:lnTo>
                      <a:pt x="1006" y="26"/>
                    </a:lnTo>
                    <a:lnTo>
                      <a:pt x="1006" y="26"/>
                    </a:lnTo>
                    <a:close/>
                    <a:moveTo>
                      <a:pt x="556" y="16"/>
                    </a:moveTo>
                    <a:lnTo>
                      <a:pt x="562" y="16"/>
                    </a:lnTo>
                    <a:lnTo>
                      <a:pt x="562" y="16"/>
                    </a:lnTo>
                    <a:lnTo>
                      <a:pt x="562" y="20"/>
                    </a:lnTo>
                    <a:lnTo>
                      <a:pt x="568" y="20"/>
                    </a:lnTo>
                    <a:lnTo>
                      <a:pt x="562" y="20"/>
                    </a:lnTo>
                    <a:lnTo>
                      <a:pt x="556" y="20"/>
                    </a:lnTo>
                    <a:lnTo>
                      <a:pt x="556" y="16"/>
                    </a:lnTo>
                    <a:lnTo>
                      <a:pt x="556" y="16"/>
                    </a:lnTo>
                    <a:lnTo>
                      <a:pt x="556" y="16"/>
                    </a:lnTo>
                    <a:lnTo>
                      <a:pt x="556" y="16"/>
                    </a:lnTo>
                    <a:close/>
                    <a:moveTo>
                      <a:pt x="432" y="26"/>
                    </a:moveTo>
                    <a:lnTo>
                      <a:pt x="438" y="26"/>
                    </a:lnTo>
                    <a:lnTo>
                      <a:pt x="432" y="26"/>
                    </a:lnTo>
                    <a:lnTo>
                      <a:pt x="432" y="20"/>
                    </a:lnTo>
                    <a:lnTo>
                      <a:pt x="438" y="20"/>
                    </a:lnTo>
                    <a:lnTo>
                      <a:pt x="442" y="20"/>
                    </a:lnTo>
                    <a:lnTo>
                      <a:pt x="442" y="26"/>
                    </a:lnTo>
                    <a:lnTo>
                      <a:pt x="438" y="26"/>
                    </a:lnTo>
                    <a:lnTo>
                      <a:pt x="432" y="26"/>
                    </a:lnTo>
                    <a:lnTo>
                      <a:pt x="432" y="26"/>
                    </a:lnTo>
                    <a:lnTo>
                      <a:pt x="432" y="26"/>
                    </a:lnTo>
                    <a:lnTo>
                      <a:pt x="432" y="26"/>
                    </a:lnTo>
                    <a:close/>
                    <a:moveTo>
                      <a:pt x="546" y="20"/>
                    </a:moveTo>
                    <a:lnTo>
                      <a:pt x="550" y="20"/>
                    </a:lnTo>
                    <a:lnTo>
                      <a:pt x="550" y="20"/>
                    </a:lnTo>
                    <a:lnTo>
                      <a:pt x="550" y="20"/>
                    </a:lnTo>
                    <a:lnTo>
                      <a:pt x="546" y="20"/>
                    </a:lnTo>
                    <a:lnTo>
                      <a:pt x="546" y="20"/>
                    </a:lnTo>
                    <a:lnTo>
                      <a:pt x="546" y="20"/>
                    </a:lnTo>
                    <a:lnTo>
                      <a:pt x="546" y="20"/>
                    </a:lnTo>
                    <a:close/>
                    <a:moveTo>
                      <a:pt x="572" y="26"/>
                    </a:moveTo>
                    <a:lnTo>
                      <a:pt x="572" y="26"/>
                    </a:lnTo>
                    <a:lnTo>
                      <a:pt x="578" y="20"/>
                    </a:lnTo>
                    <a:lnTo>
                      <a:pt x="584" y="20"/>
                    </a:lnTo>
                    <a:lnTo>
                      <a:pt x="584" y="20"/>
                    </a:lnTo>
                    <a:lnTo>
                      <a:pt x="590" y="20"/>
                    </a:lnTo>
                    <a:lnTo>
                      <a:pt x="596" y="20"/>
                    </a:lnTo>
                    <a:lnTo>
                      <a:pt x="596" y="26"/>
                    </a:lnTo>
                    <a:lnTo>
                      <a:pt x="590" y="26"/>
                    </a:lnTo>
                    <a:lnTo>
                      <a:pt x="584" y="26"/>
                    </a:lnTo>
                    <a:lnTo>
                      <a:pt x="584" y="26"/>
                    </a:lnTo>
                    <a:lnTo>
                      <a:pt x="578" y="26"/>
                    </a:lnTo>
                    <a:lnTo>
                      <a:pt x="572" y="26"/>
                    </a:lnTo>
                    <a:lnTo>
                      <a:pt x="572" y="26"/>
                    </a:lnTo>
                    <a:lnTo>
                      <a:pt x="572" y="26"/>
                    </a:lnTo>
                    <a:lnTo>
                      <a:pt x="572" y="26"/>
                    </a:lnTo>
                    <a:lnTo>
                      <a:pt x="572" y="26"/>
                    </a:lnTo>
                    <a:close/>
                    <a:moveTo>
                      <a:pt x="512" y="20"/>
                    </a:moveTo>
                    <a:lnTo>
                      <a:pt x="518" y="20"/>
                    </a:lnTo>
                    <a:lnTo>
                      <a:pt x="524" y="20"/>
                    </a:lnTo>
                    <a:lnTo>
                      <a:pt x="524" y="20"/>
                    </a:lnTo>
                    <a:lnTo>
                      <a:pt x="524" y="26"/>
                    </a:lnTo>
                    <a:lnTo>
                      <a:pt x="530" y="26"/>
                    </a:lnTo>
                    <a:lnTo>
                      <a:pt x="536" y="26"/>
                    </a:lnTo>
                    <a:lnTo>
                      <a:pt x="536" y="26"/>
                    </a:lnTo>
                    <a:lnTo>
                      <a:pt x="540" y="26"/>
                    </a:lnTo>
                    <a:lnTo>
                      <a:pt x="546" y="26"/>
                    </a:lnTo>
                    <a:lnTo>
                      <a:pt x="540" y="26"/>
                    </a:lnTo>
                    <a:lnTo>
                      <a:pt x="536" y="26"/>
                    </a:lnTo>
                    <a:lnTo>
                      <a:pt x="536" y="26"/>
                    </a:lnTo>
                    <a:lnTo>
                      <a:pt x="530" y="26"/>
                    </a:lnTo>
                    <a:lnTo>
                      <a:pt x="524" y="26"/>
                    </a:lnTo>
                    <a:lnTo>
                      <a:pt x="524" y="26"/>
                    </a:lnTo>
                    <a:lnTo>
                      <a:pt x="518" y="26"/>
                    </a:lnTo>
                    <a:lnTo>
                      <a:pt x="512" y="26"/>
                    </a:lnTo>
                    <a:lnTo>
                      <a:pt x="512" y="20"/>
                    </a:lnTo>
                    <a:lnTo>
                      <a:pt x="512" y="20"/>
                    </a:lnTo>
                    <a:lnTo>
                      <a:pt x="512" y="20"/>
                    </a:lnTo>
                    <a:lnTo>
                      <a:pt x="512" y="20"/>
                    </a:lnTo>
                    <a:close/>
                    <a:moveTo>
                      <a:pt x="540" y="26"/>
                    </a:moveTo>
                    <a:lnTo>
                      <a:pt x="536" y="26"/>
                    </a:lnTo>
                    <a:lnTo>
                      <a:pt x="540" y="20"/>
                    </a:lnTo>
                    <a:lnTo>
                      <a:pt x="546" y="20"/>
                    </a:lnTo>
                    <a:lnTo>
                      <a:pt x="550" y="20"/>
                    </a:lnTo>
                    <a:lnTo>
                      <a:pt x="550" y="26"/>
                    </a:lnTo>
                    <a:lnTo>
                      <a:pt x="550" y="26"/>
                    </a:lnTo>
                    <a:lnTo>
                      <a:pt x="550" y="26"/>
                    </a:lnTo>
                    <a:lnTo>
                      <a:pt x="546" y="26"/>
                    </a:lnTo>
                    <a:lnTo>
                      <a:pt x="546" y="26"/>
                    </a:lnTo>
                    <a:lnTo>
                      <a:pt x="540" y="26"/>
                    </a:lnTo>
                    <a:lnTo>
                      <a:pt x="540" y="26"/>
                    </a:lnTo>
                    <a:lnTo>
                      <a:pt x="540" y="26"/>
                    </a:lnTo>
                    <a:lnTo>
                      <a:pt x="540" y="26"/>
                    </a:lnTo>
                    <a:close/>
                    <a:moveTo>
                      <a:pt x="844" y="26"/>
                    </a:moveTo>
                    <a:lnTo>
                      <a:pt x="850" y="26"/>
                    </a:lnTo>
                    <a:lnTo>
                      <a:pt x="850" y="26"/>
                    </a:lnTo>
                    <a:lnTo>
                      <a:pt x="850" y="26"/>
                    </a:lnTo>
                    <a:lnTo>
                      <a:pt x="850" y="26"/>
                    </a:lnTo>
                    <a:lnTo>
                      <a:pt x="854" y="26"/>
                    </a:lnTo>
                    <a:lnTo>
                      <a:pt x="860" y="26"/>
                    </a:lnTo>
                    <a:lnTo>
                      <a:pt x="854" y="32"/>
                    </a:lnTo>
                    <a:lnTo>
                      <a:pt x="850" y="32"/>
                    </a:lnTo>
                    <a:lnTo>
                      <a:pt x="844" y="32"/>
                    </a:lnTo>
                    <a:lnTo>
                      <a:pt x="838" y="32"/>
                    </a:lnTo>
                    <a:lnTo>
                      <a:pt x="838" y="26"/>
                    </a:lnTo>
                    <a:lnTo>
                      <a:pt x="844" y="26"/>
                    </a:lnTo>
                    <a:lnTo>
                      <a:pt x="844" y="26"/>
                    </a:lnTo>
                    <a:lnTo>
                      <a:pt x="844" y="26"/>
                    </a:lnTo>
                    <a:lnTo>
                      <a:pt x="844" y="26"/>
                    </a:lnTo>
                    <a:close/>
                    <a:moveTo>
                      <a:pt x="540" y="32"/>
                    </a:moveTo>
                    <a:lnTo>
                      <a:pt x="540" y="26"/>
                    </a:lnTo>
                    <a:lnTo>
                      <a:pt x="546" y="26"/>
                    </a:lnTo>
                    <a:lnTo>
                      <a:pt x="550" y="26"/>
                    </a:lnTo>
                    <a:lnTo>
                      <a:pt x="550" y="26"/>
                    </a:lnTo>
                    <a:lnTo>
                      <a:pt x="556" y="26"/>
                    </a:lnTo>
                    <a:lnTo>
                      <a:pt x="556" y="32"/>
                    </a:lnTo>
                    <a:lnTo>
                      <a:pt x="550" y="32"/>
                    </a:lnTo>
                    <a:lnTo>
                      <a:pt x="550" y="32"/>
                    </a:lnTo>
                    <a:lnTo>
                      <a:pt x="546" y="32"/>
                    </a:lnTo>
                    <a:lnTo>
                      <a:pt x="540" y="32"/>
                    </a:lnTo>
                    <a:lnTo>
                      <a:pt x="536" y="32"/>
                    </a:lnTo>
                    <a:lnTo>
                      <a:pt x="540" y="32"/>
                    </a:lnTo>
                    <a:lnTo>
                      <a:pt x="540" y="32"/>
                    </a:lnTo>
                    <a:lnTo>
                      <a:pt x="540" y="32"/>
                    </a:lnTo>
                    <a:lnTo>
                      <a:pt x="540" y="32"/>
                    </a:lnTo>
                    <a:close/>
                    <a:moveTo>
                      <a:pt x="486" y="32"/>
                    </a:moveTo>
                    <a:lnTo>
                      <a:pt x="486" y="26"/>
                    </a:lnTo>
                    <a:lnTo>
                      <a:pt x="492" y="26"/>
                    </a:lnTo>
                    <a:lnTo>
                      <a:pt x="492" y="26"/>
                    </a:lnTo>
                    <a:lnTo>
                      <a:pt x="496" y="26"/>
                    </a:lnTo>
                    <a:lnTo>
                      <a:pt x="502" y="26"/>
                    </a:lnTo>
                    <a:lnTo>
                      <a:pt x="502" y="26"/>
                    </a:lnTo>
                    <a:lnTo>
                      <a:pt x="508" y="32"/>
                    </a:lnTo>
                    <a:lnTo>
                      <a:pt x="512" y="32"/>
                    </a:lnTo>
                    <a:lnTo>
                      <a:pt x="508" y="32"/>
                    </a:lnTo>
                    <a:lnTo>
                      <a:pt x="502" y="32"/>
                    </a:lnTo>
                    <a:lnTo>
                      <a:pt x="502" y="32"/>
                    </a:lnTo>
                    <a:lnTo>
                      <a:pt x="496" y="32"/>
                    </a:lnTo>
                    <a:lnTo>
                      <a:pt x="492" y="32"/>
                    </a:lnTo>
                    <a:lnTo>
                      <a:pt x="496" y="32"/>
                    </a:lnTo>
                    <a:lnTo>
                      <a:pt x="492" y="32"/>
                    </a:lnTo>
                    <a:lnTo>
                      <a:pt x="492" y="32"/>
                    </a:lnTo>
                    <a:lnTo>
                      <a:pt x="486" y="32"/>
                    </a:lnTo>
                    <a:lnTo>
                      <a:pt x="486" y="32"/>
                    </a:lnTo>
                    <a:lnTo>
                      <a:pt x="486" y="32"/>
                    </a:lnTo>
                    <a:lnTo>
                      <a:pt x="486" y="32"/>
                    </a:lnTo>
                    <a:close/>
                    <a:moveTo>
                      <a:pt x="508" y="32"/>
                    </a:moveTo>
                    <a:lnTo>
                      <a:pt x="512" y="32"/>
                    </a:lnTo>
                    <a:lnTo>
                      <a:pt x="518" y="32"/>
                    </a:lnTo>
                    <a:lnTo>
                      <a:pt x="524" y="32"/>
                    </a:lnTo>
                    <a:lnTo>
                      <a:pt x="524" y="38"/>
                    </a:lnTo>
                    <a:lnTo>
                      <a:pt x="524" y="38"/>
                    </a:lnTo>
                    <a:lnTo>
                      <a:pt x="518" y="38"/>
                    </a:lnTo>
                    <a:lnTo>
                      <a:pt x="512" y="38"/>
                    </a:lnTo>
                    <a:lnTo>
                      <a:pt x="512" y="38"/>
                    </a:lnTo>
                    <a:lnTo>
                      <a:pt x="508" y="38"/>
                    </a:lnTo>
                    <a:lnTo>
                      <a:pt x="502" y="38"/>
                    </a:lnTo>
                    <a:lnTo>
                      <a:pt x="502" y="32"/>
                    </a:lnTo>
                    <a:lnTo>
                      <a:pt x="508" y="32"/>
                    </a:lnTo>
                    <a:lnTo>
                      <a:pt x="508" y="32"/>
                    </a:lnTo>
                    <a:lnTo>
                      <a:pt x="508" y="32"/>
                    </a:lnTo>
                    <a:lnTo>
                      <a:pt x="508" y="32"/>
                    </a:lnTo>
                    <a:close/>
                    <a:moveTo>
                      <a:pt x="476" y="38"/>
                    </a:moveTo>
                    <a:lnTo>
                      <a:pt x="476" y="38"/>
                    </a:lnTo>
                    <a:lnTo>
                      <a:pt x="476" y="38"/>
                    </a:lnTo>
                    <a:lnTo>
                      <a:pt x="476" y="38"/>
                    </a:lnTo>
                    <a:lnTo>
                      <a:pt x="476" y="38"/>
                    </a:lnTo>
                    <a:lnTo>
                      <a:pt x="476" y="38"/>
                    </a:lnTo>
                    <a:lnTo>
                      <a:pt x="476" y="38"/>
                    </a:lnTo>
                    <a:lnTo>
                      <a:pt x="476" y="38"/>
                    </a:lnTo>
                    <a:close/>
                    <a:moveTo>
                      <a:pt x="550" y="38"/>
                    </a:moveTo>
                    <a:lnTo>
                      <a:pt x="550" y="38"/>
                    </a:lnTo>
                    <a:lnTo>
                      <a:pt x="550" y="38"/>
                    </a:lnTo>
                    <a:lnTo>
                      <a:pt x="550" y="38"/>
                    </a:lnTo>
                    <a:lnTo>
                      <a:pt x="550" y="38"/>
                    </a:lnTo>
                    <a:lnTo>
                      <a:pt x="550" y="38"/>
                    </a:lnTo>
                    <a:close/>
                    <a:moveTo>
                      <a:pt x="530" y="38"/>
                    </a:moveTo>
                    <a:lnTo>
                      <a:pt x="536" y="38"/>
                    </a:lnTo>
                    <a:lnTo>
                      <a:pt x="536" y="38"/>
                    </a:lnTo>
                    <a:lnTo>
                      <a:pt x="540" y="38"/>
                    </a:lnTo>
                    <a:lnTo>
                      <a:pt x="540" y="38"/>
                    </a:lnTo>
                    <a:lnTo>
                      <a:pt x="536" y="38"/>
                    </a:lnTo>
                    <a:lnTo>
                      <a:pt x="536" y="38"/>
                    </a:lnTo>
                    <a:lnTo>
                      <a:pt x="530" y="38"/>
                    </a:lnTo>
                    <a:lnTo>
                      <a:pt x="530" y="38"/>
                    </a:lnTo>
                    <a:lnTo>
                      <a:pt x="530" y="38"/>
                    </a:lnTo>
                    <a:lnTo>
                      <a:pt x="530" y="38"/>
                    </a:lnTo>
                    <a:close/>
                    <a:moveTo>
                      <a:pt x="482" y="38"/>
                    </a:moveTo>
                    <a:lnTo>
                      <a:pt x="486" y="38"/>
                    </a:lnTo>
                    <a:lnTo>
                      <a:pt x="482" y="38"/>
                    </a:lnTo>
                    <a:lnTo>
                      <a:pt x="482" y="38"/>
                    </a:lnTo>
                    <a:lnTo>
                      <a:pt x="486" y="38"/>
                    </a:lnTo>
                    <a:lnTo>
                      <a:pt x="492" y="38"/>
                    </a:lnTo>
                    <a:lnTo>
                      <a:pt x="492" y="38"/>
                    </a:lnTo>
                    <a:lnTo>
                      <a:pt x="486" y="38"/>
                    </a:lnTo>
                    <a:lnTo>
                      <a:pt x="492" y="38"/>
                    </a:lnTo>
                    <a:lnTo>
                      <a:pt x="492" y="38"/>
                    </a:lnTo>
                    <a:lnTo>
                      <a:pt x="492" y="42"/>
                    </a:lnTo>
                    <a:lnTo>
                      <a:pt x="486" y="42"/>
                    </a:lnTo>
                    <a:lnTo>
                      <a:pt x="486" y="38"/>
                    </a:lnTo>
                    <a:lnTo>
                      <a:pt x="482" y="38"/>
                    </a:lnTo>
                    <a:lnTo>
                      <a:pt x="482" y="38"/>
                    </a:lnTo>
                    <a:lnTo>
                      <a:pt x="482" y="38"/>
                    </a:lnTo>
                    <a:lnTo>
                      <a:pt x="482" y="38"/>
                    </a:lnTo>
                    <a:close/>
                    <a:moveTo>
                      <a:pt x="492" y="38"/>
                    </a:moveTo>
                    <a:lnTo>
                      <a:pt x="496" y="38"/>
                    </a:lnTo>
                    <a:lnTo>
                      <a:pt x="502" y="38"/>
                    </a:lnTo>
                    <a:lnTo>
                      <a:pt x="496" y="38"/>
                    </a:lnTo>
                    <a:lnTo>
                      <a:pt x="492" y="38"/>
                    </a:lnTo>
                    <a:lnTo>
                      <a:pt x="492" y="38"/>
                    </a:lnTo>
                    <a:lnTo>
                      <a:pt x="492" y="38"/>
                    </a:lnTo>
                    <a:lnTo>
                      <a:pt x="492" y="38"/>
                    </a:lnTo>
                    <a:close/>
                    <a:moveTo>
                      <a:pt x="492" y="42"/>
                    </a:moveTo>
                    <a:lnTo>
                      <a:pt x="492" y="38"/>
                    </a:lnTo>
                    <a:lnTo>
                      <a:pt x="496" y="38"/>
                    </a:lnTo>
                    <a:lnTo>
                      <a:pt x="496" y="42"/>
                    </a:lnTo>
                    <a:lnTo>
                      <a:pt x="492" y="42"/>
                    </a:lnTo>
                    <a:lnTo>
                      <a:pt x="492" y="42"/>
                    </a:lnTo>
                    <a:lnTo>
                      <a:pt x="492" y="42"/>
                    </a:lnTo>
                    <a:lnTo>
                      <a:pt x="492" y="42"/>
                    </a:lnTo>
                    <a:lnTo>
                      <a:pt x="492" y="42"/>
                    </a:lnTo>
                    <a:lnTo>
                      <a:pt x="492" y="42"/>
                    </a:lnTo>
                    <a:close/>
                    <a:moveTo>
                      <a:pt x="502" y="42"/>
                    </a:moveTo>
                    <a:lnTo>
                      <a:pt x="502" y="42"/>
                    </a:lnTo>
                    <a:lnTo>
                      <a:pt x="502" y="42"/>
                    </a:lnTo>
                    <a:lnTo>
                      <a:pt x="502" y="42"/>
                    </a:lnTo>
                    <a:lnTo>
                      <a:pt x="502" y="42"/>
                    </a:lnTo>
                    <a:lnTo>
                      <a:pt x="502" y="42"/>
                    </a:lnTo>
                    <a:close/>
                    <a:moveTo>
                      <a:pt x="512" y="42"/>
                    </a:moveTo>
                    <a:lnTo>
                      <a:pt x="512" y="42"/>
                    </a:lnTo>
                    <a:lnTo>
                      <a:pt x="518" y="42"/>
                    </a:lnTo>
                    <a:lnTo>
                      <a:pt x="512" y="42"/>
                    </a:lnTo>
                    <a:lnTo>
                      <a:pt x="512" y="42"/>
                    </a:lnTo>
                    <a:lnTo>
                      <a:pt x="512" y="42"/>
                    </a:lnTo>
                    <a:lnTo>
                      <a:pt x="512" y="42"/>
                    </a:lnTo>
                    <a:lnTo>
                      <a:pt x="512" y="42"/>
                    </a:lnTo>
                    <a:close/>
                    <a:moveTo>
                      <a:pt x="464" y="48"/>
                    </a:moveTo>
                    <a:lnTo>
                      <a:pt x="458" y="48"/>
                    </a:lnTo>
                    <a:lnTo>
                      <a:pt x="464" y="48"/>
                    </a:lnTo>
                    <a:lnTo>
                      <a:pt x="464" y="48"/>
                    </a:lnTo>
                    <a:lnTo>
                      <a:pt x="464" y="42"/>
                    </a:lnTo>
                    <a:lnTo>
                      <a:pt x="470" y="42"/>
                    </a:lnTo>
                    <a:lnTo>
                      <a:pt x="476" y="42"/>
                    </a:lnTo>
                    <a:lnTo>
                      <a:pt x="476" y="42"/>
                    </a:lnTo>
                    <a:lnTo>
                      <a:pt x="476" y="48"/>
                    </a:lnTo>
                    <a:lnTo>
                      <a:pt x="482" y="48"/>
                    </a:lnTo>
                    <a:lnTo>
                      <a:pt x="476" y="48"/>
                    </a:lnTo>
                    <a:lnTo>
                      <a:pt x="476" y="48"/>
                    </a:lnTo>
                    <a:lnTo>
                      <a:pt x="476" y="48"/>
                    </a:lnTo>
                    <a:lnTo>
                      <a:pt x="470" y="48"/>
                    </a:lnTo>
                    <a:lnTo>
                      <a:pt x="464" y="48"/>
                    </a:lnTo>
                    <a:lnTo>
                      <a:pt x="464" y="48"/>
                    </a:lnTo>
                    <a:lnTo>
                      <a:pt x="464" y="48"/>
                    </a:lnTo>
                    <a:lnTo>
                      <a:pt x="464" y="48"/>
                    </a:lnTo>
                    <a:lnTo>
                      <a:pt x="464" y="48"/>
                    </a:lnTo>
                    <a:lnTo>
                      <a:pt x="464" y="48"/>
                    </a:lnTo>
                    <a:lnTo>
                      <a:pt x="464" y="48"/>
                    </a:lnTo>
                    <a:close/>
                    <a:moveTo>
                      <a:pt x="496" y="48"/>
                    </a:moveTo>
                    <a:lnTo>
                      <a:pt x="502" y="48"/>
                    </a:lnTo>
                    <a:lnTo>
                      <a:pt x="502" y="42"/>
                    </a:lnTo>
                    <a:lnTo>
                      <a:pt x="508" y="48"/>
                    </a:lnTo>
                    <a:lnTo>
                      <a:pt x="502" y="48"/>
                    </a:lnTo>
                    <a:lnTo>
                      <a:pt x="502" y="48"/>
                    </a:lnTo>
                    <a:lnTo>
                      <a:pt x="496" y="48"/>
                    </a:lnTo>
                    <a:lnTo>
                      <a:pt x="496" y="48"/>
                    </a:lnTo>
                    <a:lnTo>
                      <a:pt x="496" y="48"/>
                    </a:lnTo>
                    <a:lnTo>
                      <a:pt x="496" y="48"/>
                    </a:lnTo>
                    <a:close/>
                    <a:moveTo>
                      <a:pt x="492" y="48"/>
                    </a:moveTo>
                    <a:lnTo>
                      <a:pt x="486" y="48"/>
                    </a:lnTo>
                    <a:lnTo>
                      <a:pt x="492" y="48"/>
                    </a:lnTo>
                    <a:lnTo>
                      <a:pt x="492" y="42"/>
                    </a:lnTo>
                    <a:lnTo>
                      <a:pt x="492" y="48"/>
                    </a:lnTo>
                    <a:lnTo>
                      <a:pt x="492" y="48"/>
                    </a:lnTo>
                    <a:lnTo>
                      <a:pt x="492" y="48"/>
                    </a:lnTo>
                    <a:lnTo>
                      <a:pt x="492" y="48"/>
                    </a:lnTo>
                    <a:lnTo>
                      <a:pt x="492" y="48"/>
                    </a:lnTo>
                    <a:lnTo>
                      <a:pt x="492" y="48"/>
                    </a:lnTo>
                    <a:close/>
                    <a:moveTo>
                      <a:pt x="426" y="54"/>
                    </a:moveTo>
                    <a:lnTo>
                      <a:pt x="426" y="48"/>
                    </a:lnTo>
                    <a:lnTo>
                      <a:pt x="422" y="48"/>
                    </a:lnTo>
                    <a:lnTo>
                      <a:pt x="426" y="48"/>
                    </a:lnTo>
                    <a:lnTo>
                      <a:pt x="432" y="48"/>
                    </a:lnTo>
                    <a:lnTo>
                      <a:pt x="432" y="48"/>
                    </a:lnTo>
                    <a:lnTo>
                      <a:pt x="432" y="48"/>
                    </a:lnTo>
                    <a:lnTo>
                      <a:pt x="432" y="48"/>
                    </a:lnTo>
                    <a:lnTo>
                      <a:pt x="432" y="54"/>
                    </a:lnTo>
                    <a:lnTo>
                      <a:pt x="426" y="54"/>
                    </a:lnTo>
                    <a:lnTo>
                      <a:pt x="426" y="54"/>
                    </a:lnTo>
                    <a:lnTo>
                      <a:pt x="426" y="54"/>
                    </a:lnTo>
                    <a:lnTo>
                      <a:pt x="426" y="54"/>
                    </a:lnTo>
                    <a:close/>
                    <a:moveTo>
                      <a:pt x="568" y="48"/>
                    </a:moveTo>
                    <a:lnTo>
                      <a:pt x="568" y="48"/>
                    </a:lnTo>
                    <a:lnTo>
                      <a:pt x="572" y="48"/>
                    </a:lnTo>
                    <a:lnTo>
                      <a:pt x="572" y="48"/>
                    </a:lnTo>
                    <a:lnTo>
                      <a:pt x="572" y="48"/>
                    </a:lnTo>
                    <a:lnTo>
                      <a:pt x="572" y="48"/>
                    </a:lnTo>
                    <a:lnTo>
                      <a:pt x="568" y="48"/>
                    </a:lnTo>
                    <a:lnTo>
                      <a:pt x="568" y="48"/>
                    </a:lnTo>
                    <a:lnTo>
                      <a:pt x="568" y="48"/>
                    </a:lnTo>
                    <a:lnTo>
                      <a:pt x="568" y="48"/>
                    </a:lnTo>
                    <a:close/>
                    <a:moveTo>
                      <a:pt x="550" y="54"/>
                    </a:moveTo>
                    <a:lnTo>
                      <a:pt x="556" y="54"/>
                    </a:lnTo>
                    <a:lnTo>
                      <a:pt x="556" y="48"/>
                    </a:lnTo>
                    <a:lnTo>
                      <a:pt x="562" y="48"/>
                    </a:lnTo>
                    <a:lnTo>
                      <a:pt x="562" y="48"/>
                    </a:lnTo>
                    <a:lnTo>
                      <a:pt x="568" y="48"/>
                    </a:lnTo>
                    <a:lnTo>
                      <a:pt x="568" y="54"/>
                    </a:lnTo>
                    <a:lnTo>
                      <a:pt x="562" y="54"/>
                    </a:lnTo>
                    <a:lnTo>
                      <a:pt x="562" y="60"/>
                    </a:lnTo>
                    <a:lnTo>
                      <a:pt x="562" y="60"/>
                    </a:lnTo>
                    <a:lnTo>
                      <a:pt x="562" y="54"/>
                    </a:lnTo>
                    <a:lnTo>
                      <a:pt x="556" y="54"/>
                    </a:lnTo>
                    <a:lnTo>
                      <a:pt x="550" y="54"/>
                    </a:lnTo>
                    <a:lnTo>
                      <a:pt x="550" y="54"/>
                    </a:lnTo>
                    <a:lnTo>
                      <a:pt x="550" y="54"/>
                    </a:lnTo>
                    <a:lnTo>
                      <a:pt x="550" y="54"/>
                    </a:lnTo>
                    <a:close/>
                    <a:moveTo>
                      <a:pt x="432" y="54"/>
                    </a:moveTo>
                    <a:lnTo>
                      <a:pt x="432" y="54"/>
                    </a:lnTo>
                    <a:lnTo>
                      <a:pt x="438" y="54"/>
                    </a:lnTo>
                    <a:lnTo>
                      <a:pt x="442" y="54"/>
                    </a:lnTo>
                    <a:lnTo>
                      <a:pt x="442" y="48"/>
                    </a:lnTo>
                    <a:lnTo>
                      <a:pt x="442" y="48"/>
                    </a:lnTo>
                    <a:lnTo>
                      <a:pt x="442" y="54"/>
                    </a:lnTo>
                    <a:lnTo>
                      <a:pt x="448" y="54"/>
                    </a:lnTo>
                    <a:lnTo>
                      <a:pt x="448" y="60"/>
                    </a:lnTo>
                    <a:lnTo>
                      <a:pt x="442" y="60"/>
                    </a:lnTo>
                    <a:lnTo>
                      <a:pt x="442" y="60"/>
                    </a:lnTo>
                    <a:lnTo>
                      <a:pt x="442" y="54"/>
                    </a:lnTo>
                    <a:lnTo>
                      <a:pt x="438" y="54"/>
                    </a:lnTo>
                    <a:lnTo>
                      <a:pt x="438" y="60"/>
                    </a:lnTo>
                    <a:lnTo>
                      <a:pt x="432" y="54"/>
                    </a:lnTo>
                    <a:lnTo>
                      <a:pt x="432" y="54"/>
                    </a:lnTo>
                    <a:lnTo>
                      <a:pt x="432" y="54"/>
                    </a:lnTo>
                    <a:lnTo>
                      <a:pt x="432" y="54"/>
                    </a:lnTo>
                    <a:lnTo>
                      <a:pt x="432" y="54"/>
                    </a:lnTo>
                    <a:close/>
                    <a:moveTo>
                      <a:pt x="422" y="54"/>
                    </a:moveTo>
                    <a:lnTo>
                      <a:pt x="422" y="48"/>
                    </a:lnTo>
                    <a:lnTo>
                      <a:pt x="426" y="54"/>
                    </a:lnTo>
                    <a:lnTo>
                      <a:pt x="422" y="54"/>
                    </a:lnTo>
                    <a:lnTo>
                      <a:pt x="422" y="54"/>
                    </a:lnTo>
                    <a:lnTo>
                      <a:pt x="422" y="54"/>
                    </a:lnTo>
                    <a:lnTo>
                      <a:pt x="422" y="54"/>
                    </a:lnTo>
                    <a:lnTo>
                      <a:pt x="422" y="54"/>
                    </a:lnTo>
                    <a:close/>
                    <a:moveTo>
                      <a:pt x="1054" y="54"/>
                    </a:moveTo>
                    <a:lnTo>
                      <a:pt x="1054" y="54"/>
                    </a:lnTo>
                    <a:lnTo>
                      <a:pt x="1054" y="54"/>
                    </a:lnTo>
                    <a:lnTo>
                      <a:pt x="1050" y="54"/>
                    </a:lnTo>
                    <a:lnTo>
                      <a:pt x="1054" y="54"/>
                    </a:lnTo>
                    <a:lnTo>
                      <a:pt x="1054" y="54"/>
                    </a:lnTo>
                    <a:lnTo>
                      <a:pt x="1054" y="54"/>
                    </a:lnTo>
                    <a:lnTo>
                      <a:pt x="1054" y="54"/>
                    </a:lnTo>
                    <a:close/>
                    <a:moveTo>
                      <a:pt x="546" y="60"/>
                    </a:moveTo>
                    <a:lnTo>
                      <a:pt x="550" y="60"/>
                    </a:lnTo>
                    <a:lnTo>
                      <a:pt x="550" y="54"/>
                    </a:lnTo>
                    <a:lnTo>
                      <a:pt x="550" y="54"/>
                    </a:lnTo>
                    <a:lnTo>
                      <a:pt x="550" y="60"/>
                    </a:lnTo>
                    <a:lnTo>
                      <a:pt x="556" y="60"/>
                    </a:lnTo>
                    <a:lnTo>
                      <a:pt x="550" y="60"/>
                    </a:lnTo>
                    <a:lnTo>
                      <a:pt x="550" y="60"/>
                    </a:lnTo>
                    <a:lnTo>
                      <a:pt x="546" y="60"/>
                    </a:lnTo>
                    <a:lnTo>
                      <a:pt x="546" y="60"/>
                    </a:lnTo>
                    <a:lnTo>
                      <a:pt x="546" y="60"/>
                    </a:lnTo>
                    <a:lnTo>
                      <a:pt x="546" y="60"/>
                    </a:lnTo>
                    <a:close/>
                    <a:moveTo>
                      <a:pt x="1018" y="66"/>
                    </a:moveTo>
                    <a:lnTo>
                      <a:pt x="1018" y="66"/>
                    </a:lnTo>
                    <a:lnTo>
                      <a:pt x="1012" y="60"/>
                    </a:lnTo>
                    <a:lnTo>
                      <a:pt x="1018" y="60"/>
                    </a:lnTo>
                    <a:lnTo>
                      <a:pt x="1018" y="60"/>
                    </a:lnTo>
                    <a:lnTo>
                      <a:pt x="1022" y="66"/>
                    </a:lnTo>
                    <a:lnTo>
                      <a:pt x="1018" y="66"/>
                    </a:lnTo>
                    <a:lnTo>
                      <a:pt x="1018" y="66"/>
                    </a:lnTo>
                    <a:lnTo>
                      <a:pt x="1018" y="66"/>
                    </a:lnTo>
                    <a:lnTo>
                      <a:pt x="1018" y="66"/>
                    </a:lnTo>
                    <a:close/>
                    <a:moveTo>
                      <a:pt x="1078" y="146"/>
                    </a:moveTo>
                    <a:lnTo>
                      <a:pt x="1078" y="146"/>
                    </a:lnTo>
                    <a:lnTo>
                      <a:pt x="1078" y="152"/>
                    </a:lnTo>
                    <a:lnTo>
                      <a:pt x="1072" y="152"/>
                    </a:lnTo>
                    <a:lnTo>
                      <a:pt x="1072" y="146"/>
                    </a:lnTo>
                    <a:lnTo>
                      <a:pt x="1078" y="146"/>
                    </a:lnTo>
                    <a:lnTo>
                      <a:pt x="1078" y="146"/>
                    </a:lnTo>
                    <a:lnTo>
                      <a:pt x="1078" y="146"/>
                    </a:lnTo>
                    <a:lnTo>
                      <a:pt x="1078" y="146"/>
                    </a:lnTo>
                    <a:close/>
                    <a:moveTo>
                      <a:pt x="568" y="162"/>
                    </a:moveTo>
                    <a:lnTo>
                      <a:pt x="572" y="162"/>
                    </a:lnTo>
                    <a:lnTo>
                      <a:pt x="572" y="162"/>
                    </a:lnTo>
                    <a:lnTo>
                      <a:pt x="578" y="162"/>
                    </a:lnTo>
                    <a:lnTo>
                      <a:pt x="572" y="162"/>
                    </a:lnTo>
                    <a:lnTo>
                      <a:pt x="572" y="168"/>
                    </a:lnTo>
                    <a:lnTo>
                      <a:pt x="572" y="168"/>
                    </a:lnTo>
                    <a:lnTo>
                      <a:pt x="568" y="168"/>
                    </a:lnTo>
                    <a:lnTo>
                      <a:pt x="568" y="162"/>
                    </a:lnTo>
                    <a:lnTo>
                      <a:pt x="568" y="162"/>
                    </a:lnTo>
                    <a:lnTo>
                      <a:pt x="568" y="162"/>
                    </a:lnTo>
                    <a:lnTo>
                      <a:pt x="568" y="162"/>
                    </a:lnTo>
                    <a:close/>
                    <a:moveTo>
                      <a:pt x="550" y="168"/>
                    </a:moveTo>
                    <a:lnTo>
                      <a:pt x="562" y="168"/>
                    </a:lnTo>
                    <a:lnTo>
                      <a:pt x="562" y="168"/>
                    </a:lnTo>
                    <a:lnTo>
                      <a:pt x="562" y="168"/>
                    </a:lnTo>
                    <a:lnTo>
                      <a:pt x="550" y="168"/>
                    </a:lnTo>
                    <a:lnTo>
                      <a:pt x="550" y="168"/>
                    </a:lnTo>
                    <a:lnTo>
                      <a:pt x="550" y="168"/>
                    </a:lnTo>
                    <a:lnTo>
                      <a:pt x="550" y="168"/>
                    </a:lnTo>
                    <a:close/>
                    <a:moveTo>
                      <a:pt x="1710" y="180"/>
                    </a:moveTo>
                    <a:lnTo>
                      <a:pt x="1710" y="180"/>
                    </a:lnTo>
                    <a:lnTo>
                      <a:pt x="1710" y="174"/>
                    </a:lnTo>
                    <a:lnTo>
                      <a:pt x="1710" y="180"/>
                    </a:lnTo>
                    <a:lnTo>
                      <a:pt x="1710" y="180"/>
                    </a:lnTo>
                    <a:lnTo>
                      <a:pt x="1710" y="180"/>
                    </a:lnTo>
                    <a:lnTo>
                      <a:pt x="1710" y="180"/>
                    </a:lnTo>
                    <a:lnTo>
                      <a:pt x="1710" y="180"/>
                    </a:lnTo>
                    <a:close/>
                    <a:moveTo>
                      <a:pt x="946" y="200"/>
                    </a:moveTo>
                    <a:lnTo>
                      <a:pt x="946" y="200"/>
                    </a:lnTo>
                    <a:lnTo>
                      <a:pt x="946" y="200"/>
                    </a:lnTo>
                    <a:lnTo>
                      <a:pt x="946" y="200"/>
                    </a:lnTo>
                    <a:lnTo>
                      <a:pt x="946" y="200"/>
                    </a:lnTo>
                    <a:lnTo>
                      <a:pt x="946" y="200"/>
                    </a:lnTo>
                    <a:lnTo>
                      <a:pt x="946" y="200"/>
                    </a:lnTo>
                    <a:close/>
                    <a:moveTo>
                      <a:pt x="936" y="210"/>
                    </a:moveTo>
                    <a:lnTo>
                      <a:pt x="930" y="210"/>
                    </a:lnTo>
                    <a:lnTo>
                      <a:pt x="930" y="206"/>
                    </a:lnTo>
                    <a:lnTo>
                      <a:pt x="936" y="206"/>
                    </a:lnTo>
                    <a:lnTo>
                      <a:pt x="940" y="206"/>
                    </a:lnTo>
                    <a:lnTo>
                      <a:pt x="936" y="206"/>
                    </a:lnTo>
                    <a:lnTo>
                      <a:pt x="936" y="210"/>
                    </a:lnTo>
                    <a:lnTo>
                      <a:pt x="936" y="210"/>
                    </a:lnTo>
                    <a:lnTo>
                      <a:pt x="936" y="210"/>
                    </a:lnTo>
                    <a:lnTo>
                      <a:pt x="936" y="210"/>
                    </a:lnTo>
                    <a:close/>
                    <a:moveTo>
                      <a:pt x="926" y="210"/>
                    </a:moveTo>
                    <a:lnTo>
                      <a:pt x="930" y="210"/>
                    </a:lnTo>
                    <a:lnTo>
                      <a:pt x="930" y="210"/>
                    </a:lnTo>
                    <a:lnTo>
                      <a:pt x="930" y="210"/>
                    </a:lnTo>
                    <a:lnTo>
                      <a:pt x="926" y="210"/>
                    </a:lnTo>
                    <a:lnTo>
                      <a:pt x="926" y="210"/>
                    </a:lnTo>
                    <a:lnTo>
                      <a:pt x="926" y="210"/>
                    </a:lnTo>
                    <a:lnTo>
                      <a:pt x="926" y="210"/>
                    </a:lnTo>
                    <a:close/>
                    <a:moveTo>
                      <a:pt x="952" y="234"/>
                    </a:moveTo>
                    <a:lnTo>
                      <a:pt x="952" y="228"/>
                    </a:lnTo>
                    <a:lnTo>
                      <a:pt x="958" y="228"/>
                    </a:lnTo>
                    <a:lnTo>
                      <a:pt x="958" y="228"/>
                    </a:lnTo>
                    <a:lnTo>
                      <a:pt x="958" y="228"/>
                    </a:lnTo>
                    <a:lnTo>
                      <a:pt x="952" y="228"/>
                    </a:lnTo>
                    <a:lnTo>
                      <a:pt x="952" y="234"/>
                    </a:lnTo>
                    <a:lnTo>
                      <a:pt x="952" y="234"/>
                    </a:lnTo>
                    <a:lnTo>
                      <a:pt x="952" y="234"/>
                    </a:lnTo>
                    <a:lnTo>
                      <a:pt x="952" y="234"/>
                    </a:lnTo>
                    <a:close/>
                    <a:moveTo>
                      <a:pt x="952" y="228"/>
                    </a:moveTo>
                    <a:lnTo>
                      <a:pt x="946" y="234"/>
                    </a:lnTo>
                    <a:lnTo>
                      <a:pt x="946" y="234"/>
                    </a:lnTo>
                    <a:lnTo>
                      <a:pt x="946" y="228"/>
                    </a:lnTo>
                    <a:lnTo>
                      <a:pt x="946" y="228"/>
                    </a:lnTo>
                    <a:lnTo>
                      <a:pt x="952" y="228"/>
                    </a:lnTo>
                    <a:lnTo>
                      <a:pt x="952" y="228"/>
                    </a:lnTo>
                    <a:lnTo>
                      <a:pt x="952" y="228"/>
                    </a:lnTo>
                    <a:lnTo>
                      <a:pt x="952" y="228"/>
                    </a:lnTo>
                    <a:close/>
                    <a:moveTo>
                      <a:pt x="790" y="238"/>
                    </a:moveTo>
                    <a:lnTo>
                      <a:pt x="790" y="234"/>
                    </a:lnTo>
                    <a:lnTo>
                      <a:pt x="794" y="234"/>
                    </a:lnTo>
                    <a:lnTo>
                      <a:pt x="800" y="234"/>
                    </a:lnTo>
                    <a:lnTo>
                      <a:pt x="794" y="238"/>
                    </a:lnTo>
                    <a:lnTo>
                      <a:pt x="790" y="238"/>
                    </a:lnTo>
                    <a:lnTo>
                      <a:pt x="790" y="238"/>
                    </a:lnTo>
                    <a:lnTo>
                      <a:pt x="790" y="238"/>
                    </a:lnTo>
                    <a:lnTo>
                      <a:pt x="790" y="238"/>
                    </a:lnTo>
                    <a:lnTo>
                      <a:pt x="790" y="238"/>
                    </a:lnTo>
                    <a:close/>
                    <a:moveTo>
                      <a:pt x="800" y="234"/>
                    </a:moveTo>
                    <a:lnTo>
                      <a:pt x="800" y="234"/>
                    </a:lnTo>
                    <a:lnTo>
                      <a:pt x="800" y="238"/>
                    </a:lnTo>
                    <a:lnTo>
                      <a:pt x="806" y="238"/>
                    </a:lnTo>
                    <a:lnTo>
                      <a:pt x="800" y="238"/>
                    </a:lnTo>
                    <a:lnTo>
                      <a:pt x="800" y="234"/>
                    </a:lnTo>
                    <a:lnTo>
                      <a:pt x="800" y="234"/>
                    </a:lnTo>
                    <a:lnTo>
                      <a:pt x="800" y="234"/>
                    </a:lnTo>
                    <a:lnTo>
                      <a:pt x="800" y="234"/>
                    </a:lnTo>
                    <a:lnTo>
                      <a:pt x="800" y="234"/>
                    </a:lnTo>
                    <a:close/>
                    <a:moveTo>
                      <a:pt x="1510" y="238"/>
                    </a:moveTo>
                    <a:lnTo>
                      <a:pt x="1516" y="238"/>
                    </a:lnTo>
                    <a:lnTo>
                      <a:pt x="1510" y="238"/>
                    </a:lnTo>
                    <a:lnTo>
                      <a:pt x="1510" y="238"/>
                    </a:lnTo>
                    <a:lnTo>
                      <a:pt x="1510" y="238"/>
                    </a:lnTo>
                    <a:lnTo>
                      <a:pt x="1510" y="238"/>
                    </a:lnTo>
                    <a:close/>
                    <a:moveTo>
                      <a:pt x="730" y="238"/>
                    </a:moveTo>
                    <a:lnTo>
                      <a:pt x="730" y="238"/>
                    </a:lnTo>
                    <a:lnTo>
                      <a:pt x="730" y="238"/>
                    </a:lnTo>
                    <a:lnTo>
                      <a:pt x="730" y="238"/>
                    </a:lnTo>
                    <a:lnTo>
                      <a:pt x="730" y="238"/>
                    </a:lnTo>
                    <a:lnTo>
                      <a:pt x="730" y="238"/>
                    </a:lnTo>
                    <a:lnTo>
                      <a:pt x="730" y="238"/>
                    </a:lnTo>
                    <a:lnTo>
                      <a:pt x="730" y="238"/>
                    </a:lnTo>
                    <a:close/>
                    <a:moveTo>
                      <a:pt x="800" y="242"/>
                    </a:moveTo>
                    <a:lnTo>
                      <a:pt x="800" y="242"/>
                    </a:lnTo>
                    <a:lnTo>
                      <a:pt x="806" y="242"/>
                    </a:lnTo>
                    <a:lnTo>
                      <a:pt x="800" y="242"/>
                    </a:lnTo>
                    <a:lnTo>
                      <a:pt x="800" y="242"/>
                    </a:lnTo>
                    <a:lnTo>
                      <a:pt x="800" y="242"/>
                    </a:lnTo>
                    <a:lnTo>
                      <a:pt x="800" y="242"/>
                    </a:lnTo>
                    <a:lnTo>
                      <a:pt x="800" y="242"/>
                    </a:lnTo>
                    <a:close/>
                    <a:moveTo>
                      <a:pt x="766" y="248"/>
                    </a:moveTo>
                    <a:lnTo>
                      <a:pt x="766" y="242"/>
                    </a:lnTo>
                    <a:lnTo>
                      <a:pt x="772" y="242"/>
                    </a:lnTo>
                    <a:lnTo>
                      <a:pt x="778" y="242"/>
                    </a:lnTo>
                    <a:lnTo>
                      <a:pt x="778" y="242"/>
                    </a:lnTo>
                    <a:lnTo>
                      <a:pt x="778" y="248"/>
                    </a:lnTo>
                    <a:lnTo>
                      <a:pt x="778" y="242"/>
                    </a:lnTo>
                    <a:lnTo>
                      <a:pt x="778" y="248"/>
                    </a:lnTo>
                    <a:lnTo>
                      <a:pt x="778" y="248"/>
                    </a:lnTo>
                    <a:lnTo>
                      <a:pt x="778" y="248"/>
                    </a:lnTo>
                    <a:lnTo>
                      <a:pt x="778" y="248"/>
                    </a:lnTo>
                    <a:lnTo>
                      <a:pt x="778" y="248"/>
                    </a:lnTo>
                    <a:lnTo>
                      <a:pt x="772" y="248"/>
                    </a:lnTo>
                    <a:lnTo>
                      <a:pt x="772" y="248"/>
                    </a:lnTo>
                    <a:lnTo>
                      <a:pt x="766" y="248"/>
                    </a:lnTo>
                    <a:lnTo>
                      <a:pt x="766" y="248"/>
                    </a:lnTo>
                    <a:lnTo>
                      <a:pt x="766" y="248"/>
                    </a:lnTo>
                    <a:lnTo>
                      <a:pt x="766" y="248"/>
                    </a:lnTo>
                    <a:close/>
                    <a:moveTo>
                      <a:pt x="1446" y="248"/>
                    </a:moveTo>
                    <a:lnTo>
                      <a:pt x="1446" y="248"/>
                    </a:lnTo>
                    <a:lnTo>
                      <a:pt x="1450" y="248"/>
                    </a:lnTo>
                    <a:lnTo>
                      <a:pt x="1450" y="248"/>
                    </a:lnTo>
                    <a:lnTo>
                      <a:pt x="1446" y="248"/>
                    </a:lnTo>
                    <a:lnTo>
                      <a:pt x="1446" y="248"/>
                    </a:lnTo>
                    <a:lnTo>
                      <a:pt x="1446" y="248"/>
                    </a:lnTo>
                    <a:lnTo>
                      <a:pt x="1446" y="248"/>
                    </a:lnTo>
                    <a:close/>
                    <a:moveTo>
                      <a:pt x="1542" y="248"/>
                    </a:moveTo>
                    <a:lnTo>
                      <a:pt x="1542" y="248"/>
                    </a:lnTo>
                    <a:lnTo>
                      <a:pt x="1548" y="248"/>
                    </a:lnTo>
                    <a:lnTo>
                      <a:pt x="1548" y="248"/>
                    </a:lnTo>
                    <a:lnTo>
                      <a:pt x="1542" y="248"/>
                    </a:lnTo>
                    <a:lnTo>
                      <a:pt x="1542" y="248"/>
                    </a:lnTo>
                    <a:lnTo>
                      <a:pt x="1542" y="248"/>
                    </a:lnTo>
                    <a:lnTo>
                      <a:pt x="1542" y="248"/>
                    </a:lnTo>
                    <a:close/>
                    <a:moveTo>
                      <a:pt x="1450" y="248"/>
                    </a:moveTo>
                    <a:lnTo>
                      <a:pt x="1456" y="248"/>
                    </a:lnTo>
                    <a:lnTo>
                      <a:pt x="1456" y="248"/>
                    </a:lnTo>
                    <a:lnTo>
                      <a:pt x="1462" y="248"/>
                    </a:lnTo>
                    <a:lnTo>
                      <a:pt x="1466" y="248"/>
                    </a:lnTo>
                    <a:lnTo>
                      <a:pt x="1466" y="254"/>
                    </a:lnTo>
                    <a:lnTo>
                      <a:pt x="1466" y="254"/>
                    </a:lnTo>
                    <a:lnTo>
                      <a:pt x="1462" y="248"/>
                    </a:lnTo>
                    <a:lnTo>
                      <a:pt x="1456" y="248"/>
                    </a:lnTo>
                    <a:lnTo>
                      <a:pt x="1450" y="248"/>
                    </a:lnTo>
                    <a:lnTo>
                      <a:pt x="1450" y="248"/>
                    </a:lnTo>
                    <a:lnTo>
                      <a:pt x="1450" y="248"/>
                    </a:lnTo>
                    <a:lnTo>
                      <a:pt x="1450" y="248"/>
                    </a:lnTo>
                    <a:lnTo>
                      <a:pt x="1450" y="248"/>
                    </a:lnTo>
                    <a:close/>
                    <a:moveTo>
                      <a:pt x="1548" y="254"/>
                    </a:moveTo>
                    <a:lnTo>
                      <a:pt x="1542" y="254"/>
                    </a:lnTo>
                    <a:lnTo>
                      <a:pt x="1542" y="248"/>
                    </a:lnTo>
                    <a:lnTo>
                      <a:pt x="1536" y="248"/>
                    </a:lnTo>
                    <a:lnTo>
                      <a:pt x="1542" y="248"/>
                    </a:lnTo>
                    <a:lnTo>
                      <a:pt x="1542" y="248"/>
                    </a:lnTo>
                    <a:lnTo>
                      <a:pt x="1548" y="248"/>
                    </a:lnTo>
                    <a:lnTo>
                      <a:pt x="1554" y="248"/>
                    </a:lnTo>
                    <a:lnTo>
                      <a:pt x="1548" y="254"/>
                    </a:lnTo>
                    <a:lnTo>
                      <a:pt x="1548" y="254"/>
                    </a:lnTo>
                    <a:lnTo>
                      <a:pt x="1548" y="254"/>
                    </a:lnTo>
                    <a:lnTo>
                      <a:pt x="1548" y="254"/>
                    </a:lnTo>
                    <a:close/>
                    <a:moveTo>
                      <a:pt x="1530" y="260"/>
                    </a:moveTo>
                    <a:lnTo>
                      <a:pt x="1536" y="260"/>
                    </a:lnTo>
                    <a:lnTo>
                      <a:pt x="1536" y="254"/>
                    </a:lnTo>
                    <a:lnTo>
                      <a:pt x="1542" y="254"/>
                    </a:lnTo>
                    <a:lnTo>
                      <a:pt x="1542" y="254"/>
                    </a:lnTo>
                    <a:lnTo>
                      <a:pt x="1542" y="260"/>
                    </a:lnTo>
                    <a:lnTo>
                      <a:pt x="1542" y="260"/>
                    </a:lnTo>
                    <a:lnTo>
                      <a:pt x="1536" y="260"/>
                    </a:lnTo>
                    <a:lnTo>
                      <a:pt x="1530" y="260"/>
                    </a:lnTo>
                    <a:lnTo>
                      <a:pt x="1530" y="260"/>
                    </a:lnTo>
                    <a:lnTo>
                      <a:pt x="1530" y="260"/>
                    </a:lnTo>
                    <a:lnTo>
                      <a:pt x="1530" y="260"/>
                    </a:lnTo>
                    <a:close/>
                    <a:moveTo>
                      <a:pt x="1516" y="270"/>
                    </a:moveTo>
                    <a:lnTo>
                      <a:pt x="1516" y="266"/>
                    </a:lnTo>
                    <a:lnTo>
                      <a:pt x="1510" y="266"/>
                    </a:lnTo>
                    <a:lnTo>
                      <a:pt x="1516" y="266"/>
                    </a:lnTo>
                    <a:lnTo>
                      <a:pt x="1516" y="270"/>
                    </a:lnTo>
                    <a:lnTo>
                      <a:pt x="1516" y="270"/>
                    </a:lnTo>
                    <a:lnTo>
                      <a:pt x="1516" y="270"/>
                    </a:lnTo>
                    <a:lnTo>
                      <a:pt x="1516" y="270"/>
                    </a:lnTo>
                    <a:close/>
                    <a:moveTo>
                      <a:pt x="1516" y="276"/>
                    </a:moveTo>
                    <a:lnTo>
                      <a:pt x="1520" y="276"/>
                    </a:lnTo>
                    <a:lnTo>
                      <a:pt x="1520" y="276"/>
                    </a:lnTo>
                    <a:lnTo>
                      <a:pt x="1516" y="276"/>
                    </a:lnTo>
                    <a:lnTo>
                      <a:pt x="1516" y="276"/>
                    </a:lnTo>
                    <a:lnTo>
                      <a:pt x="1516" y="276"/>
                    </a:lnTo>
                    <a:lnTo>
                      <a:pt x="1516" y="276"/>
                    </a:lnTo>
                    <a:lnTo>
                      <a:pt x="1516" y="276"/>
                    </a:lnTo>
                    <a:close/>
                    <a:moveTo>
                      <a:pt x="886" y="302"/>
                    </a:moveTo>
                    <a:lnTo>
                      <a:pt x="880" y="302"/>
                    </a:lnTo>
                    <a:lnTo>
                      <a:pt x="880" y="296"/>
                    </a:lnTo>
                    <a:lnTo>
                      <a:pt x="886" y="296"/>
                    </a:lnTo>
                    <a:lnTo>
                      <a:pt x="886" y="302"/>
                    </a:lnTo>
                    <a:lnTo>
                      <a:pt x="886" y="302"/>
                    </a:lnTo>
                    <a:lnTo>
                      <a:pt x="886" y="302"/>
                    </a:lnTo>
                    <a:lnTo>
                      <a:pt x="886" y="302"/>
                    </a:lnTo>
                    <a:close/>
                    <a:moveTo>
                      <a:pt x="898" y="302"/>
                    </a:moveTo>
                    <a:lnTo>
                      <a:pt x="898" y="302"/>
                    </a:lnTo>
                    <a:lnTo>
                      <a:pt x="898" y="296"/>
                    </a:lnTo>
                    <a:lnTo>
                      <a:pt x="898" y="296"/>
                    </a:lnTo>
                    <a:lnTo>
                      <a:pt x="898" y="302"/>
                    </a:lnTo>
                    <a:lnTo>
                      <a:pt x="898" y="302"/>
                    </a:lnTo>
                    <a:lnTo>
                      <a:pt x="898" y="302"/>
                    </a:lnTo>
                    <a:lnTo>
                      <a:pt x="898" y="302"/>
                    </a:lnTo>
                    <a:close/>
                    <a:moveTo>
                      <a:pt x="898" y="314"/>
                    </a:moveTo>
                    <a:lnTo>
                      <a:pt x="898" y="308"/>
                    </a:lnTo>
                    <a:lnTo>
                      <a:pt x="898" y="308"/>
                    </a:lnTo>
                    <a:lnTo>
                      <a:pt x="898" y="308"/>
                    </a:lnTo>
                    <a:lnTo>
                      <a:pt x="898" y="302"/>
                    </a:lnTo>
                    <a:lnTo>
                      <a:pt x="904" y="308"/>
                    </a:lnTo>
                    <a:lnTo>
                      <a:pt x="898" y="308"/>
                    </a:lnTo>
                    <a:lnTo>
                      <a:pt x="898" y="308"/>
                    </a:lnTo>
                    <a:lnTo>
                      <a:pt x="898" y="314"/>
                    </a:lnTo>
                    <a:lnTo>
                      <a:pt x="898" y="314"/>
                    </a:lnTo>
                    <a:lnTo>
                      <a:pt x="898" y="314"/>
                    </a:lnTo>
                    <a:lnTo>
                      <a:pt x="898" y="314"/>
                    </a:lnTo>
                    <a:lnTo>
                      <a:pt x="898" y="314"/>
                    </a:lnTo>
                    <a:close/>
                    <a:moveTo>
                      <a:pt x="530" y="314"/>
                    </a:moveTo>
                    <a:lnTo>
                      <a:pt x="524" y="308"/>
                    </a:lnTo>
                    <a:lnTo>
                      <a:pt x="530" y="308"/>
                    </a:lnTo>
                    <a:lnTo>
                      <a:pt x="530" y="314"/>
                    </a:lnTo>
                    <a:lnTo>
                      <a:pt x="530" y="314"/>
                    </a:lnTo>
                    <a:lnTo>
                      <a:pt x="530" y="314"/>
                    </a:lnTo>
                    <a:lnTo>
                      <a:pt x="530" y="314"/>
                    </a:lnTo>
                    <a:close/>
                    <a:moveTo>
                      <a:pt x="904" y="308"/>
                    </a:moveTo>
                    <a:lnTo>
                      <a:pt x="898" y="308"/>
                    </a:lnTo>
                    <a:lnTo>
                      <a:pt x="904" y="308"/>
                    </a:lnTo>
                    <a:lnTo>
                      <a:pt x="904" y="314"/>
                    </a:lnTo>
                    <a:lnTo>
                      <a:pt x="904" y="308"/>
                    </a:lnTo>
                    <a:lnTo>
                      <a:pt x="904" y="308"/>
                    </a:lnTo>
                    <a:lnTo>
                      <a:pt x="904" y="308"/>
                    </a:lnTo>
                    <a:lnTo>
                      <a:pt x="904" y="308"/>
                    </a:lnTo>
                    <a:close/>
                    <a:moveTo>
                      <a:pt x="904" y="314"/>
                    </a:moveTo>
                    <a:lnTo>
                      <a:pt x="898" y="314"/>
                    </a:lnTo>
                    <a:lnTo>
                      <a:pt x="904" y="314"/>
                    </a:lnTo>
                    <a:lnTo>
                      <a:pt x="904" y="308"/>
                    </a:lnTo>
                    <a:lnTo>
                      <a:pt x="904" y="314"/>
                    </a:lnTo>
                    <a:lnTo>
                      <a:pt x="904" y="314"/>
                    </a:lnTo>
                    <a:lnTo>
                      <a:pt x="904" y="314"/>
                    </a:lnTo>
                    <a:lnTo>
                      <a:pt x="904" y="314"/>
                    </a:lnTo>
                    <a:close/>
                    <a:moveTo>
                      <a:pt x="892" y="320"/>
                    </a:moveTo>
                    <a:lnTo>
                      <a:pt x="892" y="320"/>
                    </a:lnTo>
                    <a:lnTo>
                      <a:pt x="898" y="320"/>
                    </a:lnTo>
                    <a:lnTo>
                      <a:pt x="898" y="320"/>
                    </a:lnTo>
                    <a:lnTo>
                      <a:pt x="892" y="320"/>
                    </a:lnTo>
                    <a:lnTo>
                      <a:pt x="892" y="320"/>
                    </a:lnTo>
                    <a:lnTo>
                      <a:pt x="892" y="320"/>
                    </a:lnTo>
                    <a:lnTo>
                      <a:pt x="892" y="320"/>
                    </a:lnTo>
                    <a:close/>
                    <a:moveTo>
                      <a:pt x="670" y="342"/>
                    </a:moveTo>
                    <a:lnTo>
                      <a:pt x="670" y="342"/>
                    </a:lnTo>
                    <a:lnTo>
                      <a:pt x="670" y="342"/>
                    </a:lnTo>
                    <a:lnTo>
                      <a:pt x="670" y="342"/>
                    </a:lnTo>
                    <a:lnTo>
                      <a:pt x="670" y="342"/>
                    </a:lnTo>
                    <a:lnTo>
                      <a:pt x="670" y="342"/>
                    </a:lnTo>
                    <a:close/>
                    <a:moveTo>
                      <a:pt x="710" y="410"/>
                    </a:moveTo>
                    <a:lnTo>
                      <a:pt x="710" y="410"/>
                    </a:lnTo>
                    <a:lnTo>
                      <a:pt x="710" y="406"/>
                    </a:lnTo>
                    <a:lnTo>
                      <a:pt x="704" y="406"/>
                    </a:lnTo>
                    <a:lnTo>
                      <a:pt x="698" y="406"/>
                    </a:lnTo>
                    <a:lnTo>
                      <a:pt x="698" y="406"/>
                    </a:lnTo>
                    <a:lnTo>
                      <a:pt x="704" y="406"/>
                    </a:lnTo>
                    <a:lnTo>
                      <a:pt x="710" y="406"/>
                    </a:lnTo>
                    <a:lnTo>
                      <a:pt x="710" y="406"/>
                    </a:lnTo>
                    <a:lnTo>
                      <a:pt x="710" y="406"/>
                    </a:lnTo>
                    <a:lnTo>
                      <a:pt x="712" y="406"/>
                    </a:lnTo>
                    <a:lnTo>
                      <a:pt x="712" y="410"/>
                    </a:lnTo>
                    <a:lnTo>
                      <a:pt x="710" y="416"/>
                    </a:lnTo>
                    <a:lnTo>
                      <a:pt x="710" y="410"/>
                    </a:lnTo>
                    <a:lnTo>
                      <a:pt x="710" y="410"/>
                    </a:lnTo>
                    <a:lnTo>
                      <a:pt x="710" y="410"/>
                    </a:lnTo>
                    <a:lnTo>
                      <a:pt x="710" y="410"/>
                    </a:lnTo>
                    <a:close/>
                    <a:moveTo>
                      <a:pt x="290" y="456"/>
                    </a:moveTo>
                    <a:lnTo>
                      <a:pt x="296" y="460"/>
                    </a:lnTo>
                    <a:lnTo>
                      <a:pt x="290" y="460"/>
                    </a:lnTo>
                    <a:lnTo>
                      <a:pt x="284" y="460"/>
                    </a:lnTo>
                    <a:lnTo>
                      <a:pt x="284" y="456"/>
                    </a:lnTo>
                    <a:lnTo>
                      <a:pt x="290" y="456"/>
                    </a:lnTo>
                    <a:lnTo>
                      <a:pt x="284" y="456"/>
                    </a:lnTo>
                    <a:lnTo>
                      <a:pt x="290" y="456"/>
                    </a:lnTo>
                    <a:lnTo>
                      <a:pt x="290" y="456"/>
                    </a:lnTo>
                    <a:lnTo>
                      <a:pt x="290" y="456"/>
                    </a:lnTo>
                    <a:lnTo>
                      <a:pt x="290" y="456"/>
                    </a:lnTo>
                    <a:close/>
                    <a:moveTo>
                      <a:pt x="1850" y="584"/>
                    </a:moveTo>
                    <a:lnTo>
                      <a:pt x="1850" y="584"/>
                    </a:lnTo>
                    <a:lnTo>
                      <a:pt x="1850" y="584"/>
                    </a:lnTo>
                    <a:lnTo>
                      <a:pt x="1850" y="590"/>
                    </a:lnTo>
                    <a:lnTo>
                      <a:pt x="1850" y="584"/>
                    </a:lnTo>
                    <a:lnTo>
                      <a:pt x="1850" y="584"/>
                    </a:lnTo>
                    <a:lnTo>
                      <a:pt x="1850" y="584"/>
                    </a:lnTo>
                    <a:lnTo>
                      <a:pt x="1850" y="584"/>
                    </a:lnTo>
                    <a:close/>
                    <a:moveTo>
                      <a:pt x="1656" y="682"/>
                    </a:moveTo>
                    <a:lnTo>
                      <a:pt x="1656" y="676"/>
                    </a:lnTo>
                    <a:lnTo>
                      <a:pt x="1662" y="676"/>
                    </a:lnTo>
                    <a:lnTo>
                      <a:pt x="1662" y="676"/>
                    </a:lnTo>
                    <a:lnTo>
                      <a:pt x="1662" y="682"/>
                    </a:lnTo>
                    <a:lnTo>
                      <a:pt x="1662" y="676"/>
                    </a:lnTo>
                    <a:lnTo>
                      <a:pt x="1656" y="676"/>
                    </a:lnTo>
                    <a:lnTo>
                      <a:pt x="1656" y="682"/>
                    </a:lnTo>
                    <a:lnTo>
                      <a:pt x="1656" y="682"/>
                    </a:lnTo>
                    <a:lnTo>
                      <a:pt x="1656" y="682"/>
                    </a:lnTo>
                    <a:lnTo>
                      <a:pt x="1656" y="682"/>
                    </a:lnTo>
                    <a:close/>
                    <a:moveTo>
                      <a:pt x="1668" y="692"/>
                    </a:moveTo>
                    <a:lnTo>
                      <a:pt x="1668" y="688"/>
                    </a:lnTo>
                    <a:lnTo>
                      <a:pt x="1668" y="692"/>
                    </a:lnTo>
                    <a:lnTo>
                      <a:pt x="1668" y="692"/>
                    </a:lnTo>
                    <a:lnTo>
                      <a:pt x="1668" y="692"/>
                    </a:lnTo>
                    <a:lnTo>
                      <a:pt x="1668" y="692"/>
                    </a:lnTo>
                    <a:close/>
                    <a:moveTo>
                      <a:pt x="1672" y="692"/>
                    </a:moveTo>
                    <a:lnTo>
                      <a:pt x="1672" y="688"/>
                    </a:lnTo>
                    <a:lnTo>
                      <a:pt x="1672" y="692"/>
                    </a:lnTo>
                    <a:lnTo>
                      <a:pt x="1672" y="692"/>
                    </a:lnTo>
                    <a:lnTo>
                      <a:pt x="1672" y="692"/>
                    </a:lnTo>
                    <a:lnTo>
                      <a:pt x="1672" y="692"/>
                    </a:lnTo>
                    <a:close/>
                    <a:moveTo>
                      <a:pt x="1590" y="926"/>
                    </a:moveTo>
                    <a:lnTo>
                      <a:pt x="1586" y="926"/>
                    </a:lnTo>
                    <a:lnTo>
                      <a:pt x="1586" y="920"/>
                    </a:lnTo>
                    <a:lnTo>
                      <a:pt x="1590" y="926"/>
                    </a:lnTo>
                    <a:lnTo>
                      <a:pt x="1590" y="926"/>
                    </a:lnTo>
                    <a:lnTo>
                      <a:pt x="1590" y="926"/>
                    </a:lnTo>
                    <a:lnTo>
                      <a:pt x="1590" y="926"/>
                    </a:lnTo>
                    <a:close/>
                    <a:moveTo>
                      <a:pt x="540" y="6"/>
                    </a:moveTo>
                    <a:lnTo>
                      <a:pt x="540" y="0"/>
                    </a:lnTo>
                    <a:lnTo>
                      <a:pt x="546" y="0"/>
                    </a:lnTo>
                    <a:lnTo>
                      <a:pt x="550" y="0"/>
                    </a:lnTo>
                    <a:lnTo>
                      <a:pt x="550" y="0"/>
                    </a:lnTo>
                    <a:lnTo>
                      <a:pt x="556" y="0"/>
                    </a:lnTo>
                    <a:lnTo>
                      <a:pt x="562" y="0"/>
                    </a:lnTo>
                    <a:lnTo>
                      <a:pt x="562" y="0"/>
                    </a:lnTo>
                    <a:lnTo>
                      <a:pt x="562" y="0"/>
                    </a:lnTo>
                    <a:lnTo>
                      <a:pt x="556" y="0"/>
                    </a:lnTo>
                    <a:lnTo>
                      <a:pt x="550" y="0"/>
                    </a:lnTo>
                    <a:lnTo>
                      <a:pt x="550" y="0"/>
                    </a:lnTo>
                    <a:lnTo>
                      <a:pt x="546" y="6"/>
                    </a:lnTo>
                    <a:lnTo>
                      <a:pt x="540" y="6"/>
                    </a:lnTo>
                    <a:lnTo>
                      <a:pt x="540" y="6"/>
                    </a:lnTo>
                    <a:lnTo>
                      <a:pt x="540" y="6"/>
                    </a:lnTo>
                    <a:lnTo>
                      <a:pt x="540" y="6"/>
                    </a:lnTo>
                    <a:close/>
                    <a:moveTo>
                      <a:pt x="540" y="12"/>
                    </a:moveTo>
                    <a:lnTo>
                      <a:pt x="536" y="12"/>
                    </a:lnTo>
                    <a:lnTo>
                      <a:pt x="536" y="12"/>
                    </a:lnTo>
                    <a:lnTo>
                      <a:pt x="530" y="12"/>
                    </a:lnTo>
                    <a:lnTo>
                      <a:pt x="524" y="12"/>
                    </a:lnTo>
                    <a:lnTo>
                      <a:pt x="524" y="12"/>
                    </a:lnTo>
                    <a:lnTo>
                      <a:pt x="524" y="12"/>
                    </a:lnTo>
                    <a:lnTo>
                      <a:pt x="530" y="12"/>
                    </a:lnTo>
                    <a:lnTo>
                      <a:pt x="536" y="12"/>
                    </a:lnTo>
                    <a:lnTo>
                      <a:pt x="536" y="12"/>
                    </a:lnTo>
                    <a:lnTo>
                      <a:pt x="540" y="12"/>
                    </a:lnTo>
                    <a:lnTo>
                      <a:pt x="546" y="12"/>
                    </a:lnTo>
                    <a:lnTo>
                      <a:pt x="550" y="12"/>
                    </a:lnTo>
                    <a:lnTo>
                      <a:pt x="550" y="12"/>
                    </a:lnTo>
                    <a:lnTo>
                      <a:pt x="546" y="12"/>
                    </a:lnTo>
                    <a:lnTo>
                      <a:pt x="540" y="12"/>
                    </a:lnTo>
                    <a:lnTo>
                      <a:pt x="540" y="12"/>
                    </a:lnTo>
                    <a:lnTo>
                      <a:pt x="540" y="12"/>
                    </a:lnTo>
                    <a:lnTo>
                      <a:pt x="540" y="12"/>
                    </a:lnTo>
                    <a:close/>
                    <a:moveTo>
                      <a:pt x="508" y="16"/>
                    </a:moveTo>
                    <a:lnTo>
                      <a:pt x="502" y="16"/>
                    </a:lnTo>
                    <a:lnTo>
                      <a:pt x="508" y="16"/>
                    </a:lnTo>
                    <a:lnTo>
                      <a:pt x="512" y="16"/>
                    </a:lnTo>
                    <a:lnTo>
                      <a:pt x="512" y="16"/>
                    </a:lnTo>
                    <a:lnTo>
                      <a:pt x="518" y="16"/>
                    </a:lnTo>
                    <a:lnTo>
                      <a:pt x="524" y="16"/>
                    </a:lnTo>
                    <a:lnTo>
                      <a:pt x="518" y="16"/>
                    </a:lnTo>
                    <a:lnTo>
                      <a:pt x="518" y="12"/>
                    </a:lnTo>
                    <a:lnTo>
                      <a:pt x="524" y="12"/>
                    </a:lnTo>
                    <a:lnTo>
                      <a:pt x="524" y="12"/>
                    </a:lnTo>
                    <a:lnTo>
                      <a:pt x="530" y="12"/>
                    </a:lnTo>
                    <a:lnTo>
                      <a:pt x="536" y="16"/>
                    </a:lnTo>
                    <a:lnTo>
                      <a:pt x="536" y="16"/>
                    </a:lnTo>
                    <a:lnTo>
                      <a:pt x="540" y="16"/>
                    </a:lnTo>
                    <a:lnTo>
                      <a:pt x="536" y="16"/>
                    </a:lnTo>
                    <a:lnTo>
                      <a:pt x="536" y="16"/>
                    </a:lnTo>
                    <a:lnTo>
                      <a:pt x="530" y="16"/>
                    </a:lnTo>
                    <a:lnTo>
                      <a:pt x="524" y="16"/>
                    </a:lnTo>
                    <a:lnTo>
                      <a:pt x="524" y="20"/>
                    </a:lnTo>
                    <a:lnTo>
                      <a:pt x="518" y="20"/>
                    </a:lnTo>
                    <a:lnTo>
                      <a:pt x="518" y="16"/>
                    </a:lnTo>
                    <a:lnTo>
                      <a:pt x="512" y="16"/>
                    </a:lnTo>
                    <a:lnTo>
                      <a:pt x="512" y="20"/>
                    </a:lnTo>
                    <a:lnTo>
                      <a:pt x="512" y="20"/>
                    </a:lnTo>
                    <a:lnTo>
                      <a:pt x="508" y="20"/>
                    </a:lnTo>
                    <a:lnTo>
                      <a:pt x="508" y="16"/>
                    </a:lnTo>
                    <a:lnTo>
                      <a:pt x="508" y="16"/>
                    </a:lnTo>
                    <a:lnTo>
                      <a:pt x="508" y="16"/>
                    </a:lnTo>
                    <a:lnTo>
                      <a:pt x="508" y="16"/>
                    </a:lnTo>
                    <a:close/>
                    <a:moveTo>
                      <a:pt x="1088" y="48"/>
                    </a:moveTo>
                    <a:lnTo>
                      <a:pt x="1088" y="48"/>
                    </a:lnTo>
                    <a:lnTo>
                      <a:pt x="1082" y="48"/>
                    </a:lnTo>
                    <a:lnTo>
                      <a:pt x="1078" y="48"/>
                    </a:lnTo>
                    <a:lnTo>
                      <a:pt x="1078" y="48"/>
                    </a:lnTo>
                    <a:lnTo>
                      <a:pt x="1072" y="48"/>
                    </a:lnTo>
                    <a:lnTo>
                      <a:pt x="1066" y="48"/>
                    </a:lnTo>
                    <a:lnTo>
                      <a:pt x="1066" y="48"/>
                    </a:lnTo>
                    <a:lnTo>
                      <a:pt x="1060" y="48"/>
                    </a:lnTo>
                    <a:lnTo>
                      <a:pt x="1054" y="48"/>
                    </a:lnTo>
                    <a:lnTo>
                      <a:pt x="1054" y="54"/>
                    </a:lnTo>
                    <a:lnTo>
                      <a:pt x="1054" y="54"/>
                    </a:lnTo>
                    <a:lnTo>
                      <a:pt x="1050" y="54"/>
                    </a:lnTo>
                    <a:lnTo>
                      <a:pt x="1044" y="54"/>
                    </a:lnTo>
                    <a:lnTo>
                      <a:pt x="1038" y="54"/>
                    </a:lnTo>
                    <a:lnTo>
                      <a:pt x="1038" y="54"/>
                    </a:lnTo>
                    <a:lnTo>
                      <a:pt x="1038" y="48"/>
                    </a:lnTo>
                    <a:lnTo>
                      <a:pt x="1034" y="48"/>
                    </a:lnTo>
                    <a:lnTo>
                      <a:pt x="1028" y="48"/>
                    </a:lnTo>
                    <a:lnTo>
                      <a:pt x="1028" y="48"/>
                    </a:lnTo>
                    <a:lnTo>
                      <a:pt x="1022" y="48"/>
                    </a:lnTo>
                    <a:lnTo>
                      <a:pt x="1028" y="48"/>
                    </a:lnTo>
                    <a:lnTo>
                      <a:pt x="1028" y="48"/>
                    </a:lnTo>
                    <a:lnTo>
                      <a:pt x="1034" y="48"/>
                    </a:lnTo>
                    <a:lnTo>
                      <a:pt x="1028" y="48"/>
                    </a:lnTo>
                    <a:lnTo>
                      <a:pt x="1028" y="48"/>
                    </a:lnTo>
                    <a:lnTo>
                      <a:pt x="1028" y="48"/>
                    </a:lnTo>
                    <a:lnTo>
                      <a:pt x="1034" y="48"/>
                    </a:lnTo>
                    <a:lnTo>
                      <a:pt x="1038" y="48"/>
                    </a:lnTo>
                    <a:lnTo>
                      <a:pt x="1038" y="48"/>
                    </a:lnTo>
                    <a:lnTo>
                      <a:pt x="1038" y="48"/>
                    </a:lnTo>
                    <a:lnTo>
                      <a:pt x="1034" y="48"/>
                    </a:lnTo>
                    <a:lnTo>
                      <a:pt x="1028" y="48"/>
                    </a:lnTo>
                    <a:lnTo>
                      <a:pt x="1028" y="48"/>
                    </a:lnTo>
                    <a:lnTo>
                      <a:pt x="1022" y="48"/>
                    </a:lnTo>
                    <a:lnTo>
                      <a:pt x="1018" y="48"/>
                    </a:lnTo>
                    <a:lnTo>
                      <a:pt x="1018" y="48"/>
                    </a:lnTo>
                    <a:lnTo>
                      <a:pt x="1018" y="42"/>
                    </a:lnTo>
                    <a:lnTo>
                      <a:pt x="1018" y="42"/>
                    </a:lnTo>
                    <a:lnTo>
                      <a:pt x="1022" y="42"/>
                    </a:lnTo>
                    <a:lnTo>
                      <a:pt x="1028" y="42"/>
                    </a:lnTo>
                    <a:lnTo>
                      <a:pt x="1028" y="42"/>
                    </a:lnTo>
                    <a:lnTo>
                      <a:pt x="1028" y="42"/>
                    </a:lnTo>
                    <a:lnTo>
                      <a:pt x="1022" y="42"/>
                    </a:lnTo>
                    <a:lnTo>
                      <a:pt x="1022" y="38"/>
                    </a:lnTo>
                    <a:lnTo>
                      <a:pt x="1028" y="38"/>
                    </a:lnTo>
                    <a:lnTo>
                      <a:pt x="1028" y="38"/>
                    </a:lnTo>
                    <a:lnTo>
                      <a:pt x="1034" y="38"/>
                    </a:lnTo>
                    <a:lnTo>
                      <a:pt x="1034" y="38"/>
                    </a:lnTo>
                    <a:lnTo>
                      <a:pt x="1038" y="38"/>
                    </a:lnTo>
                    <a:lnTo>
                      <a:pt x="1038" y="32"/>
                    </a:lnTo>
                    <a:lnTo>
                      <a:pt x="1038" y="32"/>
                    </a:lnTo>
                    <a:lnTo>
                      <a:pt x="1038" y="32"/>
                    </a:lnTo>
                    <a:lnTo>
                      <a:pt x="1034" y="32"/>
                    </a:lnTo>
                    <a:lnTo>
                      <a:pt x="1028" y="32"/>
                    </a:lnTo>
                    <a:lnTo>
                      <a:pt x="1034" y="32"/>
                    </a:lnTo>
                    <a:lnTo>
                      <a:pt x="1034" y="26"/>
                    </a:lnTo>
                    <a:lnTo>
                      <a:pt x="1038" y="26"/>
                    </a:lnTo>
                    <a:lnTo>
                      <a:pt x="1038" y="26"/>
                    </a:lnTo>
                    <a:lnTo>
                      <a:pt x="1038" y="26"/>
                    </a:lnTo>
                    <a:lnTo>
                      <a:pt x="1038" y="26"/>
                    </a:lnTo>
                    <a:lnTo>
                      <a:pt x="1044" y="26"/>
                    </a:lnTo>
                    <a:lnTo>
                      <a:pt x="1050" y="26"/>
                    </a:lnTo>
                    <a:lnTo>
                      <a:pt x="1054" y="26"/>
                    </a:lnTo>
                    <a:lnTo>
                      <a:pt x="1054" y="20"/>
                    </a:lnTo>
                    <a:lnTo>
                      <a:pt x="1054" y="20"/>
                    </a:lnTo>
                    <a:lnTo>
                      <a:pt x="1060" y="20"/>
                    </a:lnTo>
                    <a:lnTo>
                      <a:pt x="1066" y="20"/>
                    </a:lnTo>
                    <a:lnTo>
                      <a:pt x="1066" y="20"/>
                    </a:lnTo>
                    <a:lnTo>
                      <a:pt x="1066" y="16"/>
                    </a:lnTo>
                    <a:lnTo>
                      <a:pt x="1072" y="16"/>
                    </a:lnTo>
                    <a:lnTo>
                      <a:pt x="1078" y="16"/>
                    </a:lnTo>
                    <a:lnTo>
                      <a:pt x="1072" y="16"/>
                    </a:lnTo>
                    <a:lnTo>
                      <a:pt x="1066" y="16"/>
                    </a:lnTo>
                    <a:lnTo>
                      <a:pt x="1072" y="16"/>
                    </a:lnTo>
                    <a:lnTo>
                      <a:pt x="1078" y="16"/>
                    </a:lnTo>
                    <a:lnTo>
                      <a:pt x="1078" y="16"/>
                    </a:lnTo>
                    <a:lnTo>
                      <a:pt x="1082" y="20"/>
                    </a:lnTo>
                    <a:lnTo>
                      <a:pt x="1088" y="26"/>
                    </a:lnTo>
                    <a:lnTo>
                      <a:pt x="1088" y="26"/>
                    </a:lnTo>
                    <a:lnTo>
                      <a:pt x="1088" y="26"/>
                    </a:lnTo>
                    <a:lnTo>
                      <a:pt x="1092" y="26"/>
                    </a:lnTo>
                    <a:lnTo>
                      <a:pt x="1104" y="26"/>
                    </a:lnTo>
                    <a:lnTo>
                      <a:pt x="1104" y="32"/>
                    </a:lnTo>
                    <a:lnTo>
                      <a:pt x="1108" y="32"/>
                    </a:lnTo>
                    <a:lnTo>
                      <a:pt x="1104" y="38"/>
                    </a:lnTo>
                    <a:lnTo>
                      <a:pt x="1104" y="38"/>
                    </a:lnTo>
                    <a:lnTo>
                      <a:pt x="1098" y="38"/>
                    </a:lnTo>
                    <a:lnTo>
                      <a:pt x="1092" y="38"/>
                    </a:lnTo>
                    <a:lnTo>
                      <a:pt x="1092" y="38"/>
                    </a:lnTo>
                    <a:lnTo>
                      <a:pt x="1098" y="38"/>
                    </a:lnTo>
                    <a:lnTo>
                      <a:pt x="1098" y="42"/>
                    </a:lnTo>
                    <a:lnTo>
                      <a:pt x="1104" y="48"/>
                    </a:lnTo>
                    <a:lnTo>
                      <a:pt x="1098" y="48"/>
                    </a:lnTo>
                    <a:lnTo>
                      <a:pt x="1092" y="48"/>
                    </a:lnTo>
                    <a:lnTo>
                      <a:pt x="1088" y="48"/>
                    </a:lnTo>
                    <a:lnTo>
                      <a:pt x="1088" y="48"/>
                    </a:lnTo>
                    <a:lnTo>
                      <a:pt x="1088" y="48"/>
                    </a:lnTo>
                    <a:lnTo>
                      <a:pt x="1088" y="48"/>
                    </a:lnTo>
                    <a:close/>
                    <a:moveTo>
                      <a:pt x="604" y="26"/>
                    </a:moveTo>
                    <a:lnTo>
                      <a:pt x="610" y="26"/>
                    </a:lnTo>
                    <a:lnTo>
                      <a:pt x="610" y="26"/>
                    </a:lnTo>
                    <a:lnTo>
                      <a:pt x="616" y="26"/>
                    </a:lnTo>
                    <a:lnTo>
                      <a:pt x="622" y="26"/>
                    </a:lnTo>
                    <a:lnTo>
                      <a:pt x="622" y="26"/>
                    </a:lnTo>
                    <a:lnTo>
                      <a:pt x="626" y="26"/>
                    </a:lnTo>
                    <a:lnTo>
                      <a:pt x="632" y="26"/>
                    </a:lnTo>
                    <a:lnTo>
                      <a:pt x="626" y="26"/>
                    </a:lnTo>
                    <a:lnTo>
                      <a:pt x="626" y="20"/>
                    </a:lnTo>
                    <a:lnTo>
                      <a:pt x="632" y="20"/>
                    </a:lnTo>
                    <a:lnTo>
                      <a:pt x="632" y="20"/>
                    </a:lnTo>
                    <a:lnTo>
                      <a:pt x="638" y="20"/>
                    </a:lnTo>
                    <a:lnTo>
                      <a:pt x="644" y="20"/>
                    </a:lnTo>
                    <a:lnTo>
                      <a:pt x="644" y="20"/>
                    </a:lnTo>
                    <a:lnTo>
                      <a:pt x="644" y="26"/>
                    </a:lnTo>
                    <a:lnTo>
                      <a:pt x="644" y="26"/>
                    </a:lnTo>
                    <a:lnTo>
                      <a:pt x="644" y="32"/>
                    </a:lnTo>
                    <a:lnTo>
                      <a:pt x="638" y="32"/>
                    </a:lnTo>
                    <a:lnTo>
                      <a:pt x="632" y="32"/>
                    </a:lnTo>
                    <a:lnTo>
                      <a:pt x="632" y="32"/>
                    </a:lnTo>
                    <a:lnTo>
                      <a:pt x="626" y="32"/>
                    </a:lnTo>
                    <a:lnTo>
                      <a:pt x="622" y="32"/>
                    </a:lnTo>
                    <a:lnTo>
                      <a:pt x="622" y="32"/>
                    </a:lnTo>
                    <a:lnTo>
                      <a:pt x="622" y="38"/>
                    </a:lnTo>
                    <a:lnTo>
                      <a:pt x="616" y="38"/>
                    </a:lnTo>
                    <a:lnTo>
                      <a:pt x="610" y="38"/>
                    </a:lnTo>
                    <a:lnTo>
                      <a:pt x="610" y="32"/>
                    </a:lnTo>
                    <a:lnTo>
                      <a:pt x="610" y="32"/>
                    </a:lnTo>
                    <a:lnTo>
                      <a:pt x="604" y="32"/>
                    </a:lnTo>
                    <a:lnTo>
                      <a:pt x="604" y="26"/>
                    </a:lnTo>
                    <a:lnTo>
                      <a:pt x="604" y="26"/>
                    </a:lnTo>
                    <a:lnTo>
                      <a:pt x="604" y="26"/>
                    </a:lnTo>
                    <a:lnTo>
                      <a:pt x="604" y="26"/>
                    </a:lnTo>
                    <a:close/>
                    <a:moveTo>
                      <a:pt x="492" y="26"/>
                    </a:moveTo>
                    <a:lnTo>
                      <a:pt x="492" y="20"/>
                    </a:lnTo>
                    <a:lnTo>
                      <a:pt x="496" y="20"/>
                    </a:lnTo>
                    <a:lnTo>
                      <a:pt x="496" y="26"/>
                    </a:lnTo>
                    <a:lnTo>
                      <a:pt x="502" y="26"/>
                    </a:lnTo>
                    <a:lnTo>
                      <a:pt x="502" y="26"/>
                    </a:lnTo>
                    <a:lnTo>
                      <a:pt x="508" y="26"/>
                    </a:lnTo>
                    <a:lnTo>
                      <a:pt x="512" y="26"/>
                    </a:lnTo>
                    <a:lnTo>
                      <a:pt x="512" y="26"/>
                    </a:lnTo>
                    <a:lnTo>
                      <a:pt x="518" y="26"/>
                    </a:lnTo>
                    <a:lnTo>
                      <a:pt x="524" y="26"/>
                    </a:lnTo>
                    <a:lnTo>
                      <a:pt x="524" y="26"/>
                    </a:lnTo>
                    <a:lnTo>
                      <a:pt x="524" y="26"/>
                    </a:lnTo>
                    <a:lnTo>
                      <a:pt x="530" y="26"/>
                    </a:lnTo>
                    <a:lnTo>
                      <a:pt x="536" y="26"/>
                    </a:lnTo>
                    <a:lnTo>
                      <a:pt x="536" y="32"/>
                    </a:lnTo>
                    <a:lnTo>
                      <a:pt x="536" y="32"/>
                    </a:lnTo>
                    <a:lnTo>
                      <a:pt x="530" y="38"/>
                    </a:lnTo>
                    <a:lnTo>
                      <a:pt x="524" y="38"/>
                    </a:lnTo>
                    <a:lnTo>
                      <a:pt x="524" y="32"/>
                    </a:lnTo>
                    <a:lnTo>
                      <a:pt x="524" y="32"/>
                    </a:lnTo>
                    <a:lnTo>
                      <a:pt x="518" y="32"/>
                    </a:lnTo>
                    <a:lnTo>
                      <a:pt x="512" y="32"/>
                    </a:lnTo>
                    <a:lnTo>
                      <a:pt x="512" y="26"/>
                    </a:lnTo>
                    <a:lnTo>
                      <a:pt x="512" y="26"/>
                    </a:lnTo>
                    <a:lnTo>
                      <a:pt x="508" y="26"/>
                    </a:lnTo>
                    <a:lnTo>
                      <a:pt x="502" y="26"/>
                    </a:lnTo>
                    <a:lnTo>
                      <a:pt x="502" y="26"/>
                    </a:lnTo>
                    <a:lnTo>
                      <a:pt x="502" y="26"/>
                    </a:lnTo>
                    <a:lnTo>
                      <a:pt x="502" y="26"/>
                    </a:lnTo>
                    <a:lnTo>
                      <a:pt x="496" y="26"/>
                    </a:lnTo>
                    <a:lnTo>
                      <a:pt x="492" y="26"/>
                    </a:lnTo>
                    <a:lnTo>
                      <a:pt x="492" y="26"/>
                    </a:lnTo>
                    <a:lnTo>
                      <a:pt x="492" y="26"/>
                    </a:lnTo>
                    <a:lnTo>
                      <a:pt x="492" y="26"/>
                    </a:lnTo>
                    <a:close/>
                    <a:moveTo>
                      <a:pt x="384" y="48"/>
                    </a:moveTo>
                    <a:lnTo>
                      <a:pt x="384" y="42"/>
                    </a:lnTo>
                    <a:lnTo>
                      <a:pt x="390" y="42"/>
                    </a:lnTo>
                    <a:lnTo>
                      <a:pt x="394" y="48"/>
                    </a:lnTo>
                    <a:lnTo>
                      <a:pt x="394" y="48"/>
                    </a:lnTo>
                    <a:lnTo>
                      <a:pt x="398" y="48"/>
                    </a:lnTo>
                    <a:lnTo>
                      <a:pt x="404" y="42"/>
                    </a:lnTo>
                    <a:lnTo>
                      <a:pt x="398" y="42"/>
                    </a:lnTo>
                    <a:lnTo>
                      <a:pt x="394" y="42"/>
                    </a:lnTo>
                    <a:lnTo>
                      <a:pt x="398" y="42"/>
                    </a:lnTo>
                    <a:lnTo>
                      <a:pt x="404" y="42"/>
                    </a:lnTo>
                    <a:lnTo>
                      <a:pt x="404" y="38"/>
                    </a:lnTo>
                    <a:lnTo>
                      <a:pt x="398" y="38"/>
                    </a:lnTo>
                    <a:lnTo>
                      <a:pt x="394" y="38"/>
                    </a:lnTo>
                    <a:lnTo>
                      <a:pt x="394" y="42"/>
                    </a:lnTo>
                    <a:lnTo>
                      <a:pt x="394" y="38"/>
                    </a:lnTo>
                    <a:lnTo>
                      <a:pt x="394" y="38"/>
                    </a:lnTo>
                    <a:lnTo>
                      <a:pt x="398" y="38"/>
                    </a:lnTo>
                    <a:lnTo>
                      <a:pt x="404" y="38"/>
                    </a:lnTo>
                    <a:lnTo>
                      <a:pt x="410" y="38"/>
                    </a:lnTo>
                    <a:lnTo>
                      <a:pt x="410" y="38"/>
                    </a:lnTo>
                    <a:lnTo>
                      <a:pt x="416" y="38"/>
                    </a:lnTo>
                    <a:lnTo>
                      <a:pt x="422" y="38"/>
                    </a:lnTo>
                    <a:lnTo>
                      <a:pt x="422" y="38"/>
                    </a:lnTo>
                    <a:lnTo>
                      <a:pt x="422" y="38"/>
                    </a:lnTo>
                    <a:lnTo>
                      <a:pt x="422" y="38"/>
                    </a:lnTo>
                    <a:lnTo>
                      <a:pt x="422" y="38"/>
                    </a:lnTo>
                    <a:lnTo>
                      <a:pt x="426" y="32"/>
                    </a:lnTo>
                    <a:lnTo>
                      <a:pt x="422" y="32"/>
                    </a:lnTo>
                    <a:lnTo>
                      <a:pt x="422" y="38"/>
                    </a:lnTo>
                    <a:lnTo>
                      <a:pt x="422" y="38"/>
                    </a:lnTo>
                    <a:lnTo>
                      <a:pt x="422" y="32"/>
                    </a:lnTo>
                    <a:lnTo>
                      <a:pt x="416" y="32"/>
                    </a:lnTo>
                    <a:lnTo>
                      <a:pt x="422" y="32"/>
                    </a:lnTo>
                    <a:lnTo>
                      <a:pt x="422" y="32"/>
                    </a:lnTo>
                    <a:lnTo>
                      <a:pt x="422" y="26"/>
                    </a:lnTo>
                    <a:lnTo>
                      <a:pt x="426" y="26"/>
                    </a:lnTo>
                    <a:lnTo>
                      <a:pt x="432" y="26"/>
                    </a:lnTo>
                    <a:lnTo>
                      <a:pt x="432" y="26"/>
                    </a:lnTo>
                    <a:lnTo>
                      <a:pt x="432" y="26"/>
                    </a:lnTo>
                    <a:lnTo>
                      <a:pt x="438" y="26"/>
                    </a:lnTo>
                    <a:lnTo>
                      <a:pt x="442" y="26"/>
                    </a:lnTo>
                    <a:lnTo>
                      <a:pt x="442" y="26"/>
                    </a:lnTo>
                    <a:lnTo>
                      <a:pt x="438" y="32"/>
                    </a:lnTo>
                    <a:lnTo>
                      <a:pt x="432" y="32"/>
                    </a:lnTo>
                    <a:lnTo>
                      <a:pt x="438" y="32"/>
                    </a:lnTo>
                    <a:lnTo>
                      <a:pt x="442" y="32"/>
                    </a:lnTo>
                    <a:lnTo>
                      <a:pt x="442" y="32"/>
                    </a:lnTo>
                    <a:lnTo>
                      <a:pt x="448" y="32"/>
                    </a:lnTo>
                    <a:lnTo>
                      <a:pt x="454" y="32"/>
                    </a:lnTo>
                    <a:lnTo>
                      <a:pt x="454" y="38"/>
                    </a:lnTo>
                    <a:lnTo>
                      <a:pt x="448" y="38"/>
                    </a:lnTo>
                    <a:lnTo>
                      <a:pt x="442" y="38"/>
                    </a:lnTo>
                    <a:lnTo>
                      <a:pt x="442" y="38"/>
                    </a:lnTo>
                    <a:lnTo>
                      <a:pt x="442" y="38"/>
                    </a:lnTo>
                    <a:lnTo>
                      <a:pt x="438" y="38"/>
                    </a:lnTo>
                    <a:lnTo>
                      <a:pt x="432" y="38"/>
                    </a:lnTo>
                    <a:lnTo>
                      <a:pt x="432" y="38"/>
                    </a:lnTo>
                    <a:lnTo>
                      <a:pt x="426" y="38"/>
                    </a:lnTo>
                    <a:lnTo>
                      <a:pt x="426" y="42"/>
                    </a:lnTo>
                    <a:lnTo>
                      <a:pt x="422" y="42"/>
                    </a:lnTo>
                    <a:lnTo>
                      <a:pt x="422" y="42"/>
                    </a:lnTo>
                    <a:lnTo>
                      <a:pt x="416" y="42"/>
                    </a:lnTo>
                    <a:lnTo>
                      <a:pt x="410" y="42"/>
                    </a:lnTo>
                    <a:lnTo>
                      <a:pt x="410" y="48"/>
                    </a:lnTo>
                    <a:lnTo>
                      <a:pt x="416" y="48"/>
                    </a:lnTo>
                    <a:lnTo>
                      <a:pt x="416" y="48"/>
                    </a:lnTo>
                    <a:lnTo>
                      <a:pt x="410" y="48"/>
                    </a:lnTo>
                    <a:lnTo>
                      <a:pt x="410" y="48"/>
                    </a:lnTo>
                    <a:lnTo>
                      <a:pt x="410" y="48"/>
                    </a:lnTo>
                    <a:lnTo>
                      <a:pt x="410" y="48"/>
                    </a:lnTo>
                    <a:lnTo>
                      <a:pt x="404" y="48"/>
                    </a:lnTo>
                    <a:lnTo>
                      <a:pt x="398" y="48"/>
                    </a:lnTo>
                    <a:lnTo>
                      <a:pt x="394" y="48"/>
                    </a:lnTo>
                    <a:lnTo>
                      <a:pt x="394" y="54"/>
                    </a:lnTo>
                    <a:lnTo>
                      <a:pt x="394" y="48"/>
                    </a:lnTo>
                    <a:lnTo>
                      <a:pt x="398" y="48"/>
                    </a:lnTo>
                    <a:lnTo>
                      <a:pt x="398" y="48"/>
                    </a:lnTo>
                    <a:lnTo>
                      <a:pt x="394" y="48"/>
                    </a:lnTo>
                    <a:lnTo>
                      <a:pt x="394" y="48"/>
                    </a:lnTo>
                    <a:lnTo>
                      <a:pt x="390" y="48"/>
                    </a:lnTo>
                    <a:lnTo>
                      <a:pt x="384" y="48"/>
                    </a:lnTo>
                    <a:lnTo>
                      <a:pt x="384" y="48"/>
                    </a:lnTo>
                    <a:lnTo>
                      <a:pt x="384" y="48"/>
                    </a:lnTo>
                    <a:lnTo>
                      <a:pt x="384" y="48"/>
                    </a:lnTo>
                    <a:lnTo>
                      <a:pt x="384" y="48"/>
                    </a:lnTo>
                    <a:lnTo>
                      <a:pt x="384" y="48"/>
                    </a:lnTo>
                    <a:close/>
                    <a:moveTo>
                      <a:pt x="562" y="38"/>
                    </a:moveTo>
                    <a:lnTo>
                      <a:pt x="562" y="38"/>
                    </a:lnTo>
                    <a:lnTo>
                      <a:pt x="562" y="32"/>
                    </a:lnTo>
                    <a:lnTo>
                      <a:pt x="562" y="32"/>
                    </a:lnTo>
                    <a:lnTo>
                      <a:pt x="568" y="32"/>
                    </a:lnTo>
                    <a:lnTo>
                      <a:pt x="568" y="26"/>
                    </a:lnTo>
                    <a:lnTo>
                      <a:pt x="572" y="26"/>
                    </a:lnTo>
                    <a:lnTo>
                      <a:pt x="572" y="26"/>
                    </a:lnTo>
                    <a:lnTo>
                      <a:pt x="572" y="32"/>
                    </a:lnTo>
                    <a:lnTo>
                      <a:pt x="572" y="32"/>
                    </a:lnTo>
                    <a:lnTo>
                      <a:pt x="572" y="32"/>
                    </a:lnTo>
                    <a:lnTo>
                      <a:pt x="578" y="32"/>
                    </a:lnTo>
                    <a:lnTo>
                      <a:pt x="584" y="32"/>
                    </a:lnTo>
                    <a:lnTo>
                      <a:pt x="584" y="26"/>
                    </a:lnTo>
                    <a:lnTo>
                      <a:pt x="590" y="26"/>
                    </a:lnTo>
                    <a:lnTo>
                      <a:pt x="596" y="26"/>
                    </a:lnTo>
                    <a:lnTo>
                      <a:pt x="600" y="26"/>
                    </a:lnTo>
                    <a:lnTo>
                      <a:pt x="600" y="26"/>
                    </a:lnTo>
                    <a:lnTo>
                      <a:pt x="600" y="32"/>
                    </a:lnTo>
                    <a:lnTo>
                      <a:pt x="600" y="38"/>
                    </a:lnTo>
                    <a:lnTo>
                      <a:pt x="600" y="38"/>
                    </a:lnTo>
                    <a:lnTo>
                      <a:pt x="600" y="38"/>
                    </a:lnTo>
                    <a:lnTo>
                      <a:pt x="600" y="38"/>
                    </a:lnTo>
                    <a:lnTo>
                      <a:pt x="596" y="38"/>
                    </a:lnTo>
                    <a:lnTo>
                      <a:pt x="596" y="38"/>
                    </a:lnTo>
                    <a:lnTo>
                      <a:pt x="590" y="38"/>
                    </a:lnTo>
                    <a:lnTo>
                      <a:pt x="584" y="42"/>
                    </a:lnTo>
                    <a:lnTo>
                      <a:pt x="584" y="42"/>
                    </a:lnTo>
                    <a:lnTo>
                      <a:pt x="578" y="42"/>
                    </a:lnTo>
                    <a:lnTo>
                      <a:pt x="578" y="38"/>
                    </a:lnTo>
                    <a:lnTo>
                      <a:pt x="572" y="38"/>
                    </a:lnTo>
                    <a:lnTo>
                      <a:pt x="572" y="38"/>
                    </a:lnTo>
                    <a:lnTo>
                      <a:pt x="568" y="42"/>
                    </a:lnTo>
                    <a:lnTo>
                      <a:pt x="562" y="42"/>
                    </a:lnTo>
                    <a:lnTo>
                      <a:pt x="562" y="38"/>
                    </a:lnTo>
                    <a:lnTo>
                      <a:pt x="562" y="38"/>
                    </a:lnTo>
                    <a:lnTo>
                      <a:pt x="562" y="38"/>
                    </a:lnTo>
                    <a:lnTo>
                      <a:pt x="562" y="38"/>
                    </a:lnTo>
                    <a:lnTo>
                      <a:pt x="562" y="38"/>
                    </a:lnTo>
                    <a:close/>
                    <a:moveTo>
                      <a:pt x="372" y="42"/>
                    </a:moveTo>
                    <a:lnTo>
                      <a:pt x="372" y="38"/>
                    </a:lnTo>
                    <a:lnTo>
                      <a:pt x="372" y="38"/>
                    </a:lnTo>
                    <a:lnTo>
                      <a:pt x="368" y="38"/>
                    </a:lnTo>
                    <a:lnTo>
                      <a:pt x="362" y="38"/>
                    </a:lnTo>
                    <a:lnTo>
                      <a:pt x="362" y="38"/>
                    </a:lnTo>
                    <a:lnTo>
                      <a:pt x="362" y="38"/>
                    </a:lnTo>
                    <a:lnTo>
                      <a:pt x="356" y="38"/>
                    </a:lnTo>
                    <a:lnTo>
                      <a:pt x="362" y="38"/>
                    </a:lnTo>
                    <a:lnTo>
                      <a:pt x="362" y="38"/>
                    </a:lnTo>
                    <a:lnTo>
                      <a:pt x="368" y="38"/>
                    </a:lnTo>
                    <a:lnTo>
                      <a:pt x="372" y="38"/>
                    </a:lnTo>
                    <a:lnTo>
                      <a:pt x="372" y="38"/>
                    </a:lnTo>
                    <a:lnTo>
                      <a:pt x="378" y="38"/>
                    </a:lnTo>
                    <a:lnTo>
                      <a:pt x="384" y="32"/>
                    </a:lnTo>
                    <a:lnTo>
                      <a:pt x="378" y="32"/>
                    </a:lnTo>
                    <a:lnTo>
                      <a:pt x="384" y="32"/>
                    </a:lnTo>
                    <a:lnTo>
                      <a:pt x="384" y="32"/>
                    </a:lnTo>
                    <a:lnTo>
                      <a:pt x="390" y="32"/>
                    </a:lnTo>
                    <a:lnTo>
                      <a:pt x="390" y="26"/>
                    </a:lnTo>
                    <a:lnTo>
                      <a:pt x="394" y="26"/>
                    </a:lnTo>
                    <a:lnTo>
                      <a:pt x="394" y="26"/>
                    </a:lnTo>
                    <a:lnTo>
                      <a:pt x="394" y="32"/>
                    </a:lnTo>
                    <a:lnTo>
                      <a:pt x="398" y="32"/>
                    </a:lnTo>
                    <a:lnTo>
                      <a:pt x="404" y="32"/>
                    </a:lnTo>
                    <a:lnTo>
                      <a:pt x="410" y="32"/>
                    </a:lnTo>
                    <a:lnTo>
                      <a:pt x="410" y="32"/>
                    </a:lnTo>
                    <a:lnTo>
                      <a:pt x="410" y="32"/>
                    </a:lnTo>
                    <a:lnTo>
                      <a:pt x="410" y="38"/>
                    </a:lnTo>
                    <a:lnTo>
                      <a:pt x="410" y="38"/>
                    </a:lnTo>
                    <a:lnTo>
                      <a:pt x="404" y="38"/>
                    </a:lnTo>
                    <a:lnTo>
                      <a:pt x="398" y="38"/>
                    </a:lnTo>
                    <a:lnTo>
                      <a:pt x="398" y="32"/>
                    </a:lnTo>
                    <a:lnTo>
                      <a:pt x="394" y="32"/>
                    </a:lnTo>
                    <a:lnTo>
                      <a:pt x="394" y="32"/>
                    </a:lnTo>
                    <a:lnTo>
                      <a:pt x="394" y="38"/>
                    </a:lnTo>
                    <a:lnTo>
                      <a:pt x="390" y="38"/>
                    </a:lnTo>
                    <a:lnTo>
                      <a:pt x="384" y="38"/>
                    </a:lnTo>
                    <a:lnTo>
                      <a:pt x="384" y="38"/>
                    </a:lnTo>
                    <a:lnTo>
                      <a:pt x="378" y="38"/>
                    </a:lnTo>
                    <a:lnTo>
                      <a:pt x="384" y="38"/>
                    </a:lnTo>
                    <a:lnTo>
                      <a:pt x="378" y="38"/>
                    </a:lnTo>
                    <a:lnTo>
                      <a:pt x="372" y="42"/>
                    </a:lnTo>
                    <a:lnTo>
                      <a:pt x="372" y="42"/>
                    </a:lnTo>
                    <a:lnTo>
                      <a:pt x="372" y="42"/>
                    </a:lnTo>
                    <a:lnTo>
                      <a:pt x="372" y="42"/>
                    </a:lnTo>
                    <a:close/>
                    <a:moveTo>
                      <a:pt x="536" y="48"/>
                    </a:moveTo>
                    <a:lnTo>
                      <a:pt x="536" y="48"/>
                    </a:lnTo>
                    <a:lnTo>
                      <a:pt x="530" y="48"/>
                    </a:lnTo>
                    <a:lnTo>
                      <a:pt x="530" y="42"/>
                    </a:lnTo>
                    <a:lnTo>
                      <a:pt x="530" y="38"/>
                    </a:lnTo>
                    <a:lnTo>
                      <a:pt x="524" y="38"/>
                    </a:lnTo>
                    <a:lnTo>
                      <a:pt x="530" y="38"/>
                    </a:lnTo>
                    <a:lnTo>
                      <a:pt x="536" y="38"/>
                    </a:lnTo>
                    <a:lnTo>
                      <a:pt x="536" y="38"/>
                    </a:lnTo>
                    <a:lnTo>
                      <a:pt x="540" y="38"/>
                    </a:lnTo>
                    <a:lnTo>
                      <a:pt x="550" y="38"/>
                    </a:lnTo>
                    <a:lnTo>
                      <a:pt x="550" y="42"/>
                    </a:lnTo>
                    <a:lnTo>
                      <a:pt x="556" y="42"/>
                    </a:lnTo>
                    <a:lnTo>
                      <a:pt x="562" y="42"/>
                    </a:lnTo>
                    <a:lnTo>
                      <a:pt x="562" y="48"/>
                    </a:lnTo>
                    <a:lnTo>
                      <a:pt x="550" y="42"/>
                    </a:lnTo>
                    <a:lnTo>
                      <a:pt x="550" y="42"/>
                    </a:lnTo>
                    <a:lnTo>
                      <a:pt x="550" y="48"/>
                    </a:lnTo>
                    <a:lnTo>
                      <a:pt x="546" y="48"/>
                    </a:lnTo>
                    <a:lnTo>
                      <a:pt x="540" y="48"/>
                    </a:lnTo>
                    <a:lnTo>
                      <a:pt x="546" y="48"/>
                    </a:lnTo>
                    <a:lnTo>
                      <a:pt x="550" y="48"/>
                    </a:lnTo>
                    <a:lnTo>
                      <a:pt x="550" y="48"/>
                    </a:lnTo>
                    <a:lnTo>
                      <a:pt x="546" y="48"/>
                    </a:lnTo>
                    <a:lnTo>
                      <a:pt x="540" y="48"/>
                    </a:lnTo>
                    <a:lnTo>
                      <a:pt x="540" y="48"/>
                    </a:lnTo>
                    <a:lnTo>
                      <a:pt x="540" y="48"/>
                    </a:lnTo>
                    <a:lnTo>
                      <a:pt x="536" y="48"/>
                    </a:lnTo>
                    <a:lnTo>
                      <a:pt x="536" y="48"/>
                    </a:lnTo>
                    <a:lnTo>
                      <a:pt x="536" y="48"/>
                    </a:lnTo>
                    <a:lnTo>
                      <a:pt x="536" y="48"/>
                    </a:lnTo>
                    <a:close/>
                    <a:moveTo>
                      <a:pt x="512" y="48"/>
                    </a:moveTo>
                    <a:lnTo>
                      <a:pt x="512" y="48"/>
                    </a:lnTo>
                    <a:lnTo>
                      <a:pt x="512" y="48"/>
                    </a:lnTo>
                    <a:lnTo>
                      <a:pt x="512" y="42"/>
                    </a:lnTo>
                    <a:lnTo>
                      <a:pt x="512" y="42"/>
                    </a:lnTo>
                    <a:lnTo>
                      <a:pt x="518" y="42"/>
                    </a:lnTo>
                    <a:lnTo>
                      <a:pt x="524" y="42"/>
                    </a:lnTo>
                    <a:lnTo>
                      <a:pt x="524" y="42"/>
                    </a:lnTo>
                    <a:lnTo>
                      <a:pt x="530" y="42"/>
                    </a:lnTo>
                    <a:lnTo>
                      <a:pt x="530" y="48"/>
                    </a:lnTo>
                    <a:lnTo>
                      <a:pt x="530" y="48"/>
                    </a:lnTo>
                    <a:lnTo>
                      <a:pt x="524" y="48"/>
                    </a:lnTo>
                    <a:lnTo>
                      <a:pt x="524" y="54"/>
                    </a:lnTo>
                    <a:lnTo>
                      <a:pt x="524" y="54"/>
                    </a:lnTo>
                    <a:lnTo>
                      <a:pt x="524" y="48"/>
                    </a:lnTo>
                    <a:lnTo>
                      <a:pt x="518" y="48"/>
                    </a:lnTo>
                    <a:lnTo>
                      <a:pt x="512" y="48"/>
                    </a:lnTo>
                    <a:lnTo>
                      <a:pt x="512" y="48"/>
                    </a:lnTo>
                    <a:lnTo>
                      <a:pt x="508" y="48"/>
                    </a:lnTo>
                    <a:lnTo>
                      <a:pt x="512" y="48"/>
                    </a:lnTo>
                    <a:lnTo>
                      <a:pt x="512" y="48"/>
                    </a:lnTo>
                    <a:lnTo>
                      <a:pt x="512" y="48"/>
                    </a:lnTo>
                    <a:lnTo>
                      <a:pt x="512" y="48"/>
                    </a:lnTo>
                    <a:close/>
                    <a:moveTo>
                      <a:pt x="1038" y="70"/>
                    </a:moveTo>
                    <a:lnTo>
                      <a:pt x="1038" y="70"/>
                    </a:lnTo>
                    <a:lnTo>
                      <a:pt x="1038" y="70"/>
                    </a:lnTo>
                    <a:lnTo>
                      <a:pt x="1038" y="70"/>
                    </a:lnTo>
                    <a:lnTo>
                      <a:pt x="1034" y="66"/>
                    </a:lnTo>
                    <a:lnTo>
                      <a:pt x="1038" y="66"/>
                    </a:lnTo>
                    <a:lnTo>
                      <a:pt x="1038" y="70"/>
                    </a:lnTo>
                    <a:lnTo>
                      <a:pt x="1038" y="70"/>
                    </a:lnTo>
                    <a:lnTo>
                      <a:pt x="1044" y="66"/>
                    </a:lnTo>
                    <a:lnTo>
                      <a:pt x="1050" y="66"/>
                    </a:lnTo>
                    <a:lnTo>
                      <a:pt x="1050" y="60"/>
                    </a:lnTo>
                    <a:lnTo>
                      <a:pt x="1054" y="60"/>
                    </a:lnTo>
                    <a:lnTo>
                      <a:pt x="1054" y="60"/>
                    </a:lnTo>
                    <a:lnTo>
                      <a:pt x="1060" y="60"/>
                    </a:lnTo>
                    <a:lnTo>
                      <a:pt x="1060" y="60"/>
                    </a:lnTo>
                    <a:lnTo>
                      <a:pt x="1054" y="60"/>
                    </a:lnTo>
                    <a:lnTo>
                      <a:pt x="1054" y="54"/>
                    </a:lnTo>
                    <a:lnTo>
                      <a:pt x="1060" y="54"/>
                    </a:lnTo>
                    <a:lnTo>
                      <a:pt x="1066" y="54"/>
                    </a:lnTo>
                    <a:lnTo>
                      <a:pt x="1066" y="48"/>
                    </a:lnTo>
                    <a:lnTo>
                      <a:pt x="1066" y="48"/>
                    </a:lnTo>
                    <a:lnTo>
                      <a:pt x="1066" y="54"/>
                    </a:lnTo>
                    <a:lnTo>
                      <a:pt x="1072" y="54"/>
                    </a:lnTo>
                    <a:lnTo>
                      <a:pt x="1072" y="48"/>
                    </a:lnTo>
                    <a:lnTo>
                      <a:pt x="1078" y="48"/>
                    </a:lnTo>
                    <a:lnTo>
                      <a:pt x="1078" y="48"/>
                    </a:lnTo>
                    <a:lnTo>
                      <a:pt x="1082" y="48"/>
                    </a:lnTo>
                    <a:lnTo>
                      <a:pt x="1088" y="48"/>
                    </a:lnTo>
                    <a:lnTo>
                      <a:pt x="1088" y="48"/>
                    </a:lnTo>
                    <a:lnTo>
                      <a:pt x="1092" y="48"/>
                    </a:lnTo>
                    <a:lnTo>
                      <a:pt x="1098" y="48"/>
                    </a:lnTo>
                    <a:lnTo>
                      <a:pt x="1104" y="48"/>
                    </a:lnTo>
                    <a:lnTo>
                      <a:pt x="1104" y="48"/>
                    </a:lnTo>
                    <a:lnTo>
                      <a:pt x="1108" y="54"/>
                    </a:lnTo>
                    <a:lnTo>
                      <a:pt x="1104" y="60"/>
                    </a:lnTo>
                    <a:lnTo>
                      <a:pt x="1104" y="60"/>
                    </a:lnTo>
                    <a:lnTo>
                      <a:pt x="1098" y="60"/>
                    </a:lnTo>
                    <a:lnTo>
                      <a:pt x="1104" y="60"/>
                    </a:lnTo>
                    <a:lnTo>
                      <a:pt x="1104" y="60"/>
                    </a:lnTo>
                    <a:lnTo>
                      <a:pt x="1104" y="60"/>
                    </a:lnTo>
                    <a:lnTo>
                      <a:pt x="1108" y="60"/>
                    </a:lnTo>
                    <a:lnTo>
                      <a:pt x="1108" y="60"/>
                    </a:lnTo>
                    <a:lnTo>
                      <a:pt x="1114" y="60"/>
                    </a:lnTo>
                    <a:lnTo>
                      <a:pt x="1114" y="54"/>
                    </a:lnTo>
                    <a:lnTo>
                      <a:pt x="1120" y="54"/>
                    </a:lnTo>
                    <a:lnTo>
                      <a:pt x="1120" y="54"/>
                    </a:lnTo>
                    <a:lnTo>
                      <a:pt x="1126" y="54"/>
                    </a:lnTo>
                    <a:lnTo>
                      <a:pt x="1132" y="54"/>
                    </a:lnTo>
                    <a:lnTo>
                      <a:pt x="1132" y="60"/>
                    </a:lnTo>
                    <a:lnTo>
                      <a:pt x="1136" y="60"/>
                    </a:lnTo>
                    <a:lnTo>
                      <a:pt x="1136" y="60"/>
                    </a:lnTo>
                    <a:lnTo>
                      <a:pt x="1136" y="60"/>
                    </a:lnTo>
                    <a:lnTo>
                      <a:pt x="1136" y="60"/>
                    </a:lnTo>
                    <a:lnTo>
                      <a:pt x="1136" y="66"/>
                    </a:lnTo>
                    <a:lnTo>
                      <a:pt x="1132" y="66"/>
                    </a:lnTo>
                    <a:lnTo>
                      <a:pt x="1132" y="70"/>
                    </a:lnTo>
                    <a:lnTo>
                      <a:pt x="1132" y="70"/>
                    </a:lnTo>
                    <a:lnTo>
                      <a:pt x="1136" y="70"/>
                    </a:lnTo>
                    <a:lnTo>
                      <a:pt x="1132" y="70"/>
                    </a:lnTo>
                    <a:lnTo>
                      <a:pt x="1132" y="74"/>
                    </a:lnTo>
                    <a:lnTo>
                      <a:pt x="1126" y="74"/>
                    </a:lnTo>
                    <a:lnTo>
                      <a:pt x="1126" y="70"/>
                    </a:lnTo>
                    <a:lnTo>
                      <a:pt x="1120" y="70"/>
                    </a:lnTo>
                    <a:lnTo>
                      <a:pt x="1120" y="74"/>
                    </a:lnTo>
                    <a:lnTo>
                      <a:pt x="1126" y="74"/>
                    </a:lnTo>
                    <a:lnTo>
                      <a:pt x="1132" y="74"/>
                    </a:lnTo>
                    <a:lnTo>
                      <a:pt x="1132" y="80"/>
                    </a:lnTo>
                    <a:lnTo>
                      <a:pt x="1136" y="80"/>
                    </a:lnTo>
                    <a:lnTo>
                      <a:pt x="1136" y="86"/>
                    </a:lnTo>
                    <a:lnTo>
                      <a:pt x="1132" y="86"/>
                    </a:lnTo>
                    <a:lnTo>
                      <a:pt x="1126" y="86"/>
                    </a:lnTo>
                    <a:lnTo>
                      <a:pt x="1120" y="86"/>
                    </a:lnTo>
                    <a:lnTo>
                      <a:pt x="1120" y="86"/>
                    </a:lnTo>
                    <a:lnTo>
                      <a:pt x="1114" y="86"/>
                    </a:lnTo>
                    <a:lnTo>
                      <a:pt x="1114" y="92"/>
                    </a:lnTo>
                    <a:lnTo>
                      <a:pt x="1108" y="86"/>
                    </a:lnTo>
                    <a:lnTo>
                      <a:pt x="1108" y="86"/>
                    </a:lnTo>
                    <a:lnTo>
                      <a:pt x="1104" y="86"/>
                    </a:lnTo>
                    <a:lnTo>
                      <a:pt x="1104" y="86"/>
                    </a:lnTo>
                    <a:lnTo>
                      <a:pt x="1098" y="86"/>
                    </a:lnTo>
                    <a:lnTo>
                      <a:pt x="1092" y="86"/>
                    </a:lnTo>
                    <a:lnTo>
                      <a:pt x="1092" y="86"/>
                    </a:lnTo>
                    <a:lnTo>
                      <a:pt x="1088" y="86"/>
                    </a:lnTo>
                    <a:lnTo>
                      <a:pt x="1088" y="86"/>
                    </a:lnTo>
                    <a:lnTo>
                      <a:pt x="1082" y="86"/>
                    </a:lnTo>
                    <a:lnTo>
                      <a:pt x="1088" y="86"/>
                    </a:lnTo>
                    <a:lnTo>
                      <a:pt x="1082" y="86"/>
                    </a:lnTo>
                    <a:lnTo>
                      <a:pt x="1078" y="86"/>
                    </a:lnTo>
                    <a:lnTo>
                      <a:pt x="1078" y="86"/>
                    </a:lnTo>
                    <a:lnTo>
                      <a:pt x="1078" y="80"/>
                    </a:lnTo>
                    <a:lnTo>
                      <a:pt x="1072" y="80"/>
                    </a:lnTo>
                    <a:lnTo>
                      <a:pt x="1066" y="80"/>
                    </a:lnTo>
                    <a:lnTo>
                      <a:pt x="1066" y="80"/>
                    </a:lnTo>
                    <a:lnTo>
                      <a:pt x="1060" y="80"/>
                    </a:lnTo>
                    <a:lnTo>
                      <a:pt x="1060" y="74"/>
                    </a:lnTo>
                    <a:lnTo>
                      <a:pt x="1054" y="74"/>
                    </a:lnTo>
                    <a:lnTo>
                      <a:pt x="1054" y="70"/>
                    </a:lnTo>
                    <a:lnTo>
                      <a:pt x="1054" y="70"/>
                    </a:lnTo>
                    <a:lnTo>
                      <a:pt x="1054" y="70"/>
                    </a:lnTo>
                    <a:lnTo>
                      <a:pt x="1050" y="70"/>
                    </a:lnTo>
                    <a:lnTo>
                      <a:pt x="1054" y="70"/>
                    </a:lnTo>
                    <a:lnTo>
                      <a:pt x="1050" y="70"/>
                    </a:lnTo>
                    <a:lnTo>
                      <a:pt x="1050" y="66"/>
                    </a:lnTo>
                    <a:lnTo>
                      <a:pt x="1044" y="70"/>
                    </a:lnTo>
                    <a:lnTo>
                      <a:pt x="1038" y="70"/>
                    </a:lnTo>
                    <a:lnTo>
                      <a:pt x="1038" y="70"/>
                    </a:lnTo>
                    <a:lnTo>
                      <a:pt x="1038" y="70"/>
                    </a:lnTo>
                    <a:lnTo>
                      <a:pt x="1038" y="70"/>
                    </a:lnTo>
                    <a:close/>
                    <a:moveTo>
                      <a:pt x="1012" y="54"/>
                    </a:moveTo>
                    <a:lnTo>
                      <a:pt x="1006" y="54"/>
                    </a:lnTo>
                    <a:lnTo>
                      <a:pt x="1012" y="54"/>
                    </a:lnTo>
                    <a:lnTo>
                      <a:pt x="1018" y="54"/>
                    </a:lnTo>
                    <a:lnTo>
                      <a:pt x="1018" y="54"/>
                    </a:lnTo>
                    <a:lnTo>
                      <a:pt x="1022" y="54"/>
                    </a:lnTo>
                    <a:lnTo>
                      <a:pt x="1028" y="54"/>
                    </a:lnTo>
                    <a:lnTo>
                      <a:pt x="1028" y="54"/>
                    </a:lnTo>
                    <a:lnTo>
                      <a:pt x="1034" y="54"/>
                    </a:lnTo>
                    <a:lnTo>
                      <a:pt x="1038" y="54"/>
                    </a:lnTo>
                    <a:lnTo>
                      <a:pt x="1038" y="54"/>
                    </a:lnTo>
                    <a:lnTo>
                      <a:pt x="1044" y="54"/>
                    </a:lnTo>
                    <a:lnTo>
                      <a:pt x="1050" y="60"/>
                    </a:lnTo>
                    <a:lnTo>
                      <a:pt x="1044" y="60"/>
                    </a:lnTo>
                    <a:lnTo>
                      <a:pt x="1044" y="60"/>
                    </a:lnTo>
                    <a:lnTo>
                      <a:pt x="1038" y="60"/>
                    </a:lnTo>
                    <a:lnTo>
                      <a:pt x="1038" y="60"/>
                    </a:lnTo>
                    <a:lnTo>
                      <a:pt x="1034" y="60"/>
                    </a:lnTo>
                    <a:lnTo>
                      <a:pt x="1034" y="66"/>
                    </a:lnTo>
                    <a:lnTo>
                      <a:pt x="1028" y="66"/>
                    </a:lnTo>
                    <a:lnTo>
                      <a:pt x="1028" y="66"/>
                    </a:lnTo>
                    <a:lnTo>
                      <a:pt x="1022" y="66"/>
                    </a:lnTo>
                    <a:lnTo>
                      <a:pt x="1022" y="60"/>
                    </a:lnTo>
                    <a:lnTo>
                      <a:pt x="1028" y="60"/>
                    </a:lnTo>
                    <a:lnTo>
                      <a:pt x="1022" y="60"/>
                    </a:lnTo>
                    <a:lnTo>
                      <a:pt x="1018" y="60"/>
                    </a:lnTo>
                    <a:lnTo>
                      <a:pt x="1012" y="60"/>
                    </a:lnTo>
                    <a:lnTo>
                      <a:pt x="1012" y="54"/>
                    </a:lnTo>
                    <a:lnTo>
                      <a:pt x="1012" y="54"/>
                    </a:lnTo>
                    <a:lnTo>
                      <a:pt x="1012" y="54"/>
                    </a:lnTo>
                    <a:lnTo>
                      <a:pt x="1012" y="54"/>
                    </a:lnTo>
                    <a:close/>
                    <a:moveTo>
                      <a:pt x="1136" y="66"/>
                    </a:moveTo>
                    <a:lnTo>
                      <a:pt x="1136" y="60"/>
                    </a:lnTo>
                    <a:lnTo>
                      <a:pt x="1136" y="60"/>
                    </a:lnTo>
                    <a:lnTo>
                      <a:pt x="1142" y="66"/>
                    </a:lnTo>
                    <a:lnTo>
                      <a:pt x="1136" y="66"/>
                    </a:lnTo>
                    <a:lnTo>
                      <a:pt x="1136" y="66"/>
                    </a:lnTo>
                    <a:lnTo>
                      <a:pt x="1136" y="66"/>
                    </a:lnTo>
                    <a:lnTo>
                      <a:pt x="1136" y="66"/>
                    </a:lnTo>
                    <a:lnTo>
                      <a:pt x="1136" y="66"/>
                    </a:lnTo>
                    <a:close/>
                    <a:moveTo>
                      <a:pt x="806" y="70"/>
                    </a:moveTo>
                    <a:lnTo>
                      <a:pt x="800" y="70"/>
                    </a:lnTo>
                    <a:lnTo>
                      <a:pt x="800" y="66"/>
                    </a:lnTo>
                    <a:lnTo>
                      <a:pt x="800" y="66"/>
                    </a:lnTo>
                    <a:lnTo>
                      <a:pt x="806" y="66"/>
                    </a:lnTo>
                    <a:lnTo>
                      <a:pt x="812" y="66"/>
                    </a:lnTo>
                    <a:lnTo>
                      <a:pt x="812" y="66"/>
                    </a:lnTo>
                    <a:lnTo>
                      <a:pt x="812" y="70"/>
                    </a:lnTo>
                    <a:lnTo>
                      <a:pt x="818" y="70"/>
                    </a:lnTo>
                    <a:lnTo>
                      <a:pt x="822" y="70"/>
                    </a:lnTo>
                    <a:lnTo>
                      <a:pt x="818" y="70"/>
                    </a:lnTo>
                    <a:lnTo>
                      <a:pt x="812" y="70"/>
                    </a:lnTo>
                    <a:lnTo>
                      <a:pt x="812" y="70"/>
                    </a:lnTo>
                    <a:lnTo>
                      <a:pt x="806" y="70"/>
                    </a:lnTo>
                    <a:lnTo>
                      <a:pt x="806" y="70"/>
                    </a:lnTo>
                    <a:lnTo>
                      <a:pt x="806" y="70"/>
                    </a:lnTo>
                    <a:lnTo>
                      <a:pt x="806" y="70"/>
                    </a:lnTo>
                    <a:close/>
                    <a:moveTo>
                      <a:pt x="1018" y="70"/>
                    </a:moveTo>
                    <a:lnTo>
                      <a:pt x="1022" y="70"/>
                    </a:lnTo>
                    <a:lnTo>
                      <a:pt x="1028" y="70"/>
                    </a:lnTo>
                    <a:lnTo>
                      <a:pt x="1028" y="70"/>
                    </a:lnTo>
                    <a:lnTo>
                      <a:pt x="1028" y="70"/>
                    </a:lnTo>
                    <a:lnTo>
                      <a:pt x="1028" y="70"/>
                    </a:lnTo>
                    <a:lnTo>
                      <a:pt x="1022" y="70"/>
                    </a:lnTo>
                    <a:lnTo>
                      <a:pt x="1018" y="70"/>
                    </a:lnTo>
                    <a:lnTo>
                      <a:pt x="1018" y="70"/>
                    </a:lnTo>
                    <a:lnTo>
                      <a:pt x="1018" y="70"/>
                    </a:lnTo>
                    <a:lnTo>
                      <a:pt x="1018" y="70"/>
                    </a:lnTo>
                    <a:close/>
                    <a:moveTo>
                      <a:pt x="1028" y="70"/>
                    </a:moveTo>
                    <a:lnTo>
                      <a:pt x="1034" y="70"/>
                    </a:lnTo>
                    <a:lnTo>
                      <a:pt x="1038" y="70"/>
                    </a:lnTo>
                    <a:lnTo>
                      <a:pt x="1038" y="70"/>
                    </a:lnTo>
                    <a:lnTo>
                      <a:pt x="1034" y="70"/>
                    </a:lnTo>
                    <a:lnTo>
                      <a:pt x="1028" y="70"/>
                    </a:lnTo>
                    <a:lnTo>
                      <a:pt x="1028" y="70"/>
                    </a:lnTo>
                    <a:lnTo>
                      <a:pt x="1028" y="70"/>
                    </a:lnTo>
                    <a:lnTo>
                      <a:pt x="1028" y="70"/>
                    </a:lnTo>
                    <a:close/>
                    <a:moveTo>
                      <a:pt x="1206" y="96"/>
                    </a:moveTo>
                    <a:lnTo>
                      <a:pt x="1206" y="96"/>
                    </a:lnTo>
                    <a:lnTo>
                      <a:pt x="1206" y="102"/>
                    </a:lnTo>
                    <a:lnTo>
                      <a:pt x="1200" y="102"/>
                    </a:lnTo>
                    <a:lnTo>
                      <a:pt x="1196" y="102"/>
                    </a:lnTo>
                    <a:lnTo>
                      <a:pt x="1196" y="102"/>
                    </a:lnTo>
                    <a:lnTo>
                      <a:pt x="1190" y="102"/>
                    </a:lnTo>
                    <a:lnTo>
                      <a:pt x="1186" y="102"/>
                    </a:lnTo>
                    <a:lnTo>
                      <a:pt x="1186" y="108"/>
                    </a:lnTo>
                    <a:lnTo>
                      <a:pt x="1180" y="108"/>
                    </a:lnTo>
                    <a:lnTo>
                      <a:pt x="1174" y="108"/>
                    </a:lnTo>
                    <a:lnTo>
                      <a:pt x="1168" y="108"/>
                    </a:lnTo>
                    <a:lnTo>
                      <a:pt x="1168" y="108"/>
                    </a:lnTo>
                    <a:lnTo>
                      <a:pt x="1162" y="108"/>
                    </a:lnTo>
                    <a:lnTo>
                      <a:pt x="1158" y="108"/>
                    </a:lnTo>
                    <a:lnTo>
                      <a:pt x="1158" y="108"/>
                    </a:lnTo>
                    <a:lnTo>
                      <a:pt x="1152" y="108"/>
                    </a:lnTo>
                    <a:lnTo>
                      <a:pt x="1146" y="108"/>
                    </a:lnTo>
                    <a:lnTo>
                      <a:pt x="1146" y="108"/>
                    </a:lnTo>
                    <a:lnTo>
                      <a:pt x="1146" y="108"/>
                    </a:lnTo>
                    <a:lnTo>
                      <a:pt x="1142" y="108"/>
                    </a:lnTo>
                    <a:lnTo>
                      <a:pt x="1136" y="114"/>
                    </a:lnTo>
                    <a:lnTo>
                      <a:pt x="1136" y="114"/>
                    </a:lnTo>
                    <a:lnTo>
                      <a:pt x="1132" y="114"/>
                    </a:lnTo>
                    <a:lnTo>
                      <a:pt x="1126" y="114"/>
                    </a:lnTo>
                    <a:lnTo>
                      <a:pt x="1126" y="108"/>
                    </a:lnTo>
                    <a:lnTo>
                      <a:pt x="1132" y="108"/>
                    </a:lnTo>
                    <a:lnTo>
                      <a:pt x="1136" y="102"/>
                    </a:lnTo>
                    <a:lnTo>
                      <a:pt x="1136" y="102"/>
                    </a:lnTo>
                    <a:lnTo>
                      <a:pt x="1136" y="96"/>
                    </a:lnTo>
                    <a:lnTo>
                      <a:pt x="1136" y="92"/>
                    </a:lnTo>
                    <a:lnTo>
                      <a:pt x="1142" y="92"/>
                    </a:lnTo>
                    <a:lnTo>
                      <a:pt x="1146" y="86"/>
                    </a:lnTo>
                    <a:lnTo>
                      <a:pt x="1146" y="92"/>
                    </a:lnTo>
                    <a:lnTo>
                      <a:pt x="1152" y="92"/>
                    </a:lnTo>
                    <a:lnTo>
                      <a:pt x="1146" y="86"/>
                    </a:lnTo>
                    <a:lnTo>
                      <a:pt x="1146" y="86"/>
                    </a:lnTo>
                    <a:lnTo>
                      <a:pt x="1146" y="86"/>
                    </a:lnTo>
                    <a:lnTo>
                      <a:pt x="1152" y="86"/>
                    </a:lnTo>
                    <a:lnTo>
                      <a:pt x="1158" y="86"/>
                    </a:lnTo>
                    <a:lnTo>
                      <a:pt x="1158" y="86"/>
                    </a:lnTo>
                    <a:lnTo>
                      <a:pt x="1158" y="86"/>
                    </a:lnTo>
                    <a:lnTo>
                      <a:pt x="1152" y="86"/>
                    </a:lnTo>
                    <a:lnTo>
                      <a:pt x="1152" y="80"/>
                    </a:lnTo>
                    <a:lnTo>
                      <a:pt x="1146" y="80"/>
                    </a:lnTo>
                    <a:lnTo>
                      <a:pt x="1152" y="74"/>
                    </a:lnTo>
                    <a:lnTo>
                      <a:pt x="1158" y="74"/>
                    </a:lnTo>
                    <a:lnTo>
                      <a:pt x="1158" y="70"/>
                    </a:lnTo>
                    <a:lnTo>
                      <a:pt x="1158" y="70"/>
                    </a:lnTo>
                    <a:lnTo>
                      <a:pt x="1162" y="70"/>
                    </a:lnTo>
                    <a:lnTo>
                      <a:pt x="1162" y="74"/>
                    </a:lnTo>
                    <a:lnTo>
                      <a:pt x="1168" y="74"/>
                    </a:lnTo>
                    <a:lnTo>
                      <a:pt x="1168" y="70"/>
                    </a:lnTo>
                    <a:lnTo>
                      <a:pt x="1168" y="70"/>
                    </a:lnTo>
                    <a:lnTo>
                      <a:pt x="1168" y="70"/>
                    </a:lnTo>
                    <a:lnTo>
                      <a:pt x="1168" y="70"/>
                    </a:lnTo>
                    <a:lnTo>
                      <a:pt x="1174" y="70"/>
                    </a:lnTo>
                    <a:lnTo>
                      <a:pt x="1180" y="70"/>
                    </a:lnTo>
                    <a:lnTo>
                      <a:pt x="1180" y="74"/>
                    </a:lnTo>
                    <a:lnTo>
                      <a:pt x="1174" y="74"/>
                    </a:lnTo>
                    <a:lnTo>
                      <a:pt x="1174" y="80"/>
                    </a:lnTo>
                    <a:lnTo>
                      <a:pt x="1168" y="86"/>
                    </a:lnTo>
                    <a:lnTo>
                      <a:pt x="1168" y="86"/>
                    </a:lnTo>
                    <a:lnTo>
                      <a:pt x="1174" y="86"/>
                    </a:lnTo>
                    <a:lnTo>
                      <a:pt x="1174" y="86"/>
                    </a:lnTo>
                    <a:lnTo>
                      <a:pt x="1180" y="80"/>
                    </a:lnTo>
                    <a:lnTo>
                      <a:pt x="1186" y="80"/>
                    </a:lnTo>
                    <a:lnTo>
                      <a:pt x="1186" y="80"/>
                    </a:lnTo>
                    <a:lnTo>
                      <a:pt x="1190" y="80"/>
                    </a:lnTo>
                    <a:lnTo>
                      <a:pt x="1196" y="80"/>
                    </a:lnTo>
                    <a:lnTo>
                      <a:pt x="1196" y="86"/>
                    </a:lnTo>
                    <a:lnTo>
                      <a:pt x="1196" y="86"/>
                    </a:lnTo>
                    <a:lnTo>
                      <a:pt x="1200" y="86"/>
                    </a:lnTo>
                    <a:lnTo>
                      <a:pt x="1200" y="86"/>
                    </a:lnTo>
                    <a:lnTo>
                      <a:pt x="1200" y="92"/>
                    </a:lnTo>
                    <a:lnTo>
                      <a:pt x="1200" y="86"/>
                    </a:lnTo>
                    <a:lnTo>
                      <a:pt x="1206" y="86"/>
                    </a:lnTo>
                    <a:lnTo>
                      <a:pt x="1200" y="86"/>
                    </a:lnTo>
                    <a:lnTo>
                      <a:pt x="1206" y="86"/>
                    </a:lnTo>
                    <a:lnTo>
                      <a:pt x="1206" y="86"/>
                    </a:lnTo>
                    <a:lnTo>
                      <a:pt x="1206" y="92"/>
                    </a:lnTo>
                    <a:lnTo>
                      <a:pt x="1212" y="96"/>
                    </a:lnTo>
                    <a:lnTo>
                      <a:pt x="1212" y="96"/>
                    </a:lnTo>
                    <a:lnTo>
                      <a:pt x="1206" y="96"/>
                    </a:lnTo>
                    <a:lnTo>
                      <a:pt x="1206" y="96"/>
                    </a:lnTo>
                    <a:lnTo>
                      <a:pt x="1206" y="96"/>
                    </a:lnTo>
                    <a:lnTo>
                      <a:pt x="1206" y="96"/>
                    </a:lnTo>
                    <a:close/>
                    <a:moveTo>
                      <a:pt x="1222" y="108"/>
                    </a:moveTo>
                    <a:lnTo>
                      <a:pt x="1218" y="108"/>
                    </a:lnTo>
                    <a:lnTo>
                      <a:pt x="1218" y="102"/>
                    </a:lnTo>
                    <a:lnTo>
                      <a:pt x="1222" y="102"/>
                    </a:lnTo>
                    <a:lnTo>
                      <a:pt x="1228" y="102"/>
                    </a:lnTo>
                    <a:lnTo>
                      <a:pt x="1234" y="102"/>
                    </a:lnTo>
                    <a:lnTo>
                      <a:pt x="1228" y="102"/>
                    </a:lnTo>
                    <a:lnTo>
                      <a:pt x="1228" y="108"/>
                    </a:lnTo>
                    <a:lnTo>
                      <a:pt x="1222" y="108"/>
                    </a:lnTo>
                    <a:lnTo>
                      <a:pt x="1222" y="108"/>
                    </a:lnTo>
                    <a:lnTo>
                      <a:pt x="1222" y="108"/>
                    </a:lnTo>
                    <a:lnTo>
                      <a:pt x="1222" y="108"/>
                    </a:lnTo>
                    <a:close/>
                    <a:moveTo>
                      <a:pt x="1050" y="108"/>
                    </a:moveTo>
                    <a:lnTo>
                      <a:pt x="1044" y="108"/>
                    </a:lnTo>
                    <a:lnTo>
                      <a:pt x="1050" y="108"/>
                    </a:lnTo>
                    <a:lnTo>
                      <a:pt x="1050" y="108"/>
                    </a:lnTo>
                    <a:lnTo>
                      <a:pt x="1050" y="108"/>
                    </a:lnTo>
                    <a:lnTo>
                      <a:pt x="1050" y="108"/>
                    </a:lnTo>
                    <a:close/>
                    <a:moveTo>
                      <a:pt x="1246" y="108"/>
                    </a:moveTo>
                    <a:lnTo>
                      <a:pt x="1240" y="108"/>
                    </a:lnTo>
                    <a:lnTo>
                      <a:pt x="1234" y="108"/>
                    </a:lnTo>
                    <a:lnTo>
                      <a:pt x="1234" y="108"/>
                    </a:lnTo>
                    <a:lnTo>
                      <a:pt x="1228" y="108"/>
                    </a:lnTo>
                    <a:lnTo>
                      <a:pt x="1228" y="108"/>
                    </a:lnTo>
                    <a:lnTo>
                      <a:pt x="1234" y="108"/>
                    </a:lnTo>
                    <a:lnTo>
                      <a:pt x="1234" y="108"/>
                    </a:lnTo>
                    <a:lnTo>
                      <a:pt x="1240" y="108"/>
                    </a:lnTo>
                    <a:lnTo>
                      <a:pt x="1246" y="108"/>
                    </a:lnTo>
                    <a:lnTo>
                      <a:pt x="1246" y="108"/>
                    </a:lnTo>
                    <a:lnTo>
                      <a:pt x="1246" y="108"/>
                    </a:lnTo>
                    <a:lnTo>
                      <a:pt x="1246" y="108"/>
                    </a:lnTo>
                    <a:lnTo>
                      <a:pt x="1246" y="108"/>
                    </a:lnTo>
                    <a:lnTo>
                      <a:pt x="1246" y="108"/>
                    </a:lnTo>
                    <a:lnTo>
                      <a:pt x="1246" y="108"/>
                    </a:lnTo>
                    <a:close/>
                    <a:moveTo>
                      <a:pt x="1022" y="120"/>
                    </a:moveTo>
                    <a:lnTo>
                      <a:pt x="1018" y="120"/>
                    </a:lnTo>
                    <a:lnTo>
                      <a:pt x="1022" y="120"/>
                    </a:lnTo>
                    <a:lnTo>
                      <a:pt x="1022" y="120"/>
                    </a:lnTo>
                    <a:lnTo>
                      <a:pt x="1022" y="120"/>
                    </a:lnTo>
                    <a:lnTo>
                      <a:pt x="1022" y="120"/>
                    </a:lnTo>
                    <a:close/>
                    <a:moveTo>
                      <a:pt x="880" y="124"/>
                    </a:moveTo>
                    <a:lnTo>
                      <a:pt x="886" y="124"/>
                    </a:lnTo>
                    <a:lnTo>
                      <a:pt x="886" y="128"/>
                    </a:lnTo>
                    <a:lnTo>
                      <a:pt x="880" y="124"/>
                    </a:lnTo>
                    <a:lnTo>
                      <a:pt x="880" y="124"/>
                    </a:lnTo>
                    <a:lnTo>
                      <a:pt x="880" y="124"/>
                    </a:lnTo>
                    <a:lnTo>
                      <a:pt x="880" y="124"/>
                    </a:lnTo>
                    <a:close/>
                    <a:moveTo>
                      <a:pt x="1228" y="128"/>
                    </a:moveTo>
                    <a:lnTo>
                      <a:pt x="1234" y="124"/>
                    </a:lnTo>
                    <a:lnTo>
                      <a:pt x="1234" y="128"/>
                    </a:lnTo>
                    <a:lnTo>
                      <a:pt x="1234" y="128"/>
                    </a:lnTo>
                    <a:lnTo>
                      <a:pt x="1228" y="128"/>
                    </a:lnTo>
                    <a:lnTo>
                      <a:pt x="1228" y="128"/>
                    </a:lnTo>
                    <a:lnTo>
                      <a:pt x="1228" y="128"/>
                    </a:lnTo>
                    <a:lnTo>
                      <a:pt x="1228" y="128"/>
                    </a:lnTo>
                    <a:close/>
                    <a:moveTo>
                      <a:pt x="1240" y="128"/>
                    </a:moveTo>
                    <a:lnTo>
                      <a:pt x="1240" y="128"/>
                    </a:lnTo>
                    <a:lnTo>
                      <a:pt x="1246" y="128"/>
                    </a:lnTo>
                    <a:lnTo>
                      <a:pt x="1246" y="128"/>
                    </a:lnTo>
                    <a:lnTo>
                      <a:pt x="1246" y="128"/>
                    </a:lnTo>
                    <a:lnTo>
                      <a:pt x="1246" y="128"/>
                    </a:lnTo>
                    <a:lnTo>
                      <a:pt x="1240" y="128"/>
                    </a:lnTo>
                    <a:lnTo>
                      <a:pt x="1240" y="128"/>
                    </a:lnTo>
                    <a:lnTo>
                      <a:pt x="1240" y="128"/>
                    </a:lnTo>
                    <a:lnTo>
                      <a:pt x="1240" y="128"/>
                    </a:lnTo>
                    <a:close/>
                    <a:moveTo>
                      <a:pt x="980" y="134"/>
                    </a:moveTo>
                    <a:lnTo>
                      <a:pt x="980" y="128"/>
                    </a:lnTo>
                    <a:lnTo>
                      <a:pt x="984" y="128"/>
                    </a:lnTo>
                    <a:lnTo>
                      <a:pt x="990" y="128"/>
                    </a:lnTo>
                    <a:lnTo>
                      <a:pt x="990" y="134"/>
                    </a:lnTo>
                    <a:lnTo>
                      <a:pt x="984" y="134"/>
                    </a:lnTo>
                    <a:lnTo>
                      <a:pt x="980" y="128"/>
                    </a:lnTo>
                    <a:lnTo>
                      <a:pt x="980" y="134"/>
                    </a:lnTo>
                    <a:lnTo>
                      <a:pt x="980" y="134"/>
                    </a:lnTo>
                    <a:lnTo>
                      <a:pt x="980" y="134"/>
                    </a:lnTo>
                    <a:lnTo>
                      <a:pt x="980" y="134"/>
                    </a:lnTo>
                    <a:close/>
                    <a:moveTo>
                      <a:pt x="1088" y="128"/>
                    </a:moveTo>
                    <a:lnTo>
                      <a:pt x="1088" y="134"/>
                    </a:lnTo>
                    <a:lnTo>
                      <a:pt x="1088" y="134"/>
                    </a:lnTo>
                    <a:lnTo>
                      <a:pt x="1088" y="134"/>
                    </a:lnTo>
                    <a:lnTo>
                      <a:pt x="1082" y="140"/>
                    </a:lnTo>
                    <a:lnTo>
                      <a:pt x="1078" y="140"/>
                    </a:lnTo>
                    <a:lnTo>
                      <a:pt x="1078" y="140"/>
                    </a:lnTo>
                    <a:lnTo>
                      <a:pt x="1078" y="140"/>
                    </a:lnTo>
                    <a:lnTo>
                      <a:pt x="1078" y="140"/>
                    </a:lnTo>
                    <a:lnTo>
                      <a:pt x="1072" y="140"/>
                    </a:lnTo>
                    <a:lnTo>
                      <a:pt x="1066" y="140"/>
                    </a:lnTo>
                    <a:lnTo>
                      <a:pt x="1072" y="140"/>
                    </a:lnTo>
                    <a:lnTo>
                      <a:pt x="1078" y="134"/>
                    </a:lnTo>
                    <a:lnTo>
                      <a:pt x="1082" y="134"/>
                    </a:lnTo>
                    <a:lnTo>
                      <a:pt x="1088" y="134"/>
                    </a:lnTo>
                    <a:lnTo>
                      <a:pt x="1088" y="128"/>
                    </a:lnTo>
                    <a:lnTo>
                      <a:pt x="1088" y="128"/>
                    </a:lnTo>
                    <a:lnTo>
                      <a:pt x="1088" y="128"/>
                    </a:lnTo>
                    <a:lnTo>
                      <a:pt x="1088" y="128"/>
                    </a:lnTo>
                    <a:close/>
                    <a:moveTo>
                      <a:pt x="980" y="134"/>
                    </a:moveTo>
                    <a:lnTo>
                      <a:pt x="980" y="134"/>
                    </a:lnTo>
                    <a:lnTo>
                      <a:pt x="980" y="134"/>
                    </a:lnTo>
                    <a:lnTo>
                      <a:pt x="974" y="134"/>
                    </a:lnTo>
                    <a:lnTo>
                      <a:pt x="980" y="134"/>
                    </a:lnTo>
                    <a:lnTo>
                      <a:pt x="980" y="140"/>
                    </a:lnTo>
                    <a:lnTo>
                      <a:pt x="974" y="140"/>
                    </a:lnTo>
                    <a:lnTo>
                      <a:pt x="974" y="134"/>
                    </a:lnTo>
                    <a:lnTo>
                      <a:pt x="980" y="134"/>
                    </a:lnTo>
                    <a:lnTo>
                      <a:pt x="980" y="134"/>
                    </a:lnTo>
                    <a:lnTo>
                      <a:pt x="980" y="134"/>
                    </a:lnTo>
                    <a:lnTo>
                      <a:pt x="980" y="134"/>
                    </a:lnTo>
                    <a:close/>
                    <a:moveTo>
                      <a:pt x="1938" y="134"/>
                    </a:moveTo>
                    <a:lnTo>
                      <a:pt x="1938" y="134"/>
                    </a:lnTo>
                    <a:lnTo>
                      <a:pt x="1938" y="134"/>
                    </a:lnTo>
                    <a:lnTo>
                      <a:pt x="1938" y="134"/>
                    </a:lnTo>
                    <a:lnTo>
                      <a:pt x="1938" y="134"/>
                    </a:lnTo>
                    <a:lnTo>
                      <a:pt x="1938" y="134"/>
                    </a:lnTo>
                    <a:close/>
                    <a:moveTo>
                      <a:pt x="584" y="168"/>
                    </a:moveTo>
                    <a:lnTo>
                      <a:pt x="584" y="168"/>
                    </a:lnTo>
                    <a:lnTo>
                      <a:pt x="584" y="162"/>
                    </a:lnTo>
                    <a:lnTo>
                      <a:pt x="584" y="162"/>
                    </a:lnTo>
                    <a:lnTo>
                      <a:pt x="584" y="156"/>
                    </a:lnTo>
                    <a:lnTo>
                      <a:pt x="590" y="156"/>
                    </a:lnTo>
                    <a:lnTo>
                      <a:pt x="596" y="156"/>
                    </a:lnTo>
                    <a:lnTo>
                      <a:pt x="600" y="156"/>
                    </a:lnTo>
                    <a:lnTo>
                      <a:pt x="600" y="162"/>
                    </a:lnTo>
                    <a:lnTo>
                      <a:pt x="600" y="162"/>
                    </a:lnTo>
                    <a:lnTo>
                      <a:pt x="600" y="156"/>
                    </a:lnTo>
                    <a:lnTo>
                      <a:pt x="604" y="162"/>
                    </a:lnTo>
                    <a:lnTo>
                      <a:pt x="610" y="162"/>
                    </a:lnTo>
                    <a:lnTo>
                      <a:pt x="610" y="156"/>
                    </a:lnTo>
                    <a:lnTo>
                      <a:pt x="610" y="162"/>
                    </a:lnTo>
                    <a:lnTo>
                      <a:pt x="616" y="162"/>
                    </a:lnTo>
                    <a:lnTo>
                      <a:pt x="616" y="156"/>
                    </a:lnTo>
                    <a:lnTo>
                      <a:pt x="622" y="156"/>
                    </a:lnTo>
                    <a:lnTo>
                      <a:pt x="622" y="156"/>
                    </a:lnTo>
                    <a:lnTo>
                      <a:pt x="626" y="156"/>
                    </a:lnTo>
                    <a:lnTo>
                      <a:pt x="632" y="156"/>
                    </a:lnTo>
                    <a:lnTo>
                      <a:pt x="632" y="152"/>
                    </a:lnTo>
                    <a:lnTo>
                      <a:pt x="638" y="152"/>
                    </a:lnTo>
                    <a:lnTo>
                      <a:pt x="644" y="152"/>
                    </a:lnTo>
                    <a:lnTo>
                      <a:pt x="644" y="152"/>
                    </a:lnTo>
                    <a:lnTo>
                      <a:pt x="644" y="152"/>
                    </a:lnTo>
                    <a:lnTo>
                      <a:pt x="650" y="152"/>
                    </a:lnTo>
                    <a:lnTo>
                      <a:pt x="654" y="152"/>
                    </a:lnTo>
                    <a:lnTo>
                      <a:pt x="658" y="152"/>
                    </a:lnTo>
                    <a:lnTo>
                      <a:pt x="654" y="152"/>
                    </a:lnTo>
                    <a:lnTo>
                      <a:pt x="654" y="146"/>
                    </a:lnTo>
                    <a:lnTo>
                      <a:pt x="658" y="146"/>
                    </a:lnTo>
                    <a:lnTo>
                      <a:pt x="658" y="140"/>
                    </a:lnTo>
                    <a:lnTo>
                      <a:pt x="664" y="140"/>
                    </a:lnTo>
                    <a:lnTo>
                      <a:pt x="670" y="140"/>
                    </a:lnTo>
                    <a:lnTo>
                      <a:pt x="670" y="140"/>
                    </a:lnTo>
                    <a:lnTo>
                      <a:pt x="676" y="140"/>
                    </a:lnTo>
                    <a:lnTo>
                      <a:pt x="680" y="140"/>
                    </a:lnTo>
                    <a:lnTo>
                      <a:pt x="680" y="140"/>
                    </a:lnTo>
                    <a:lnTo>
                      <a:pt x="686" y="140"/>
                    </a:lnTo>
                    <a:lnTo>
                      <a:pt x="692" y="140"/>
                    </a:lnTo>
                    <a:lnTo>
                      <a:pt x="692" y="140"/>
                    </a:lnTo>
                    <a:lnTo>
                      <a:pt x="698" y="146"/>
                    </a:lnTo>
                    <a:lnTo>
                      <a:pt x="692" y="146"/>
                    </a:lnTo>
                    <a:lnTo>
                      <a:pt x="692" y="152"/>
                    </a:lnTo>
                    <a:lnTo>
                      <a:pt x="692" y="156"/>
                    </a:lnTo>
                    <a:lnTo>
                      <a:pt x="686" y="156"/>
                    </a:lnTo>
                    <a:lnTo>
                      <a:pt x="680" y="156"/>
                    </a:lnTo>
                    <a:lnTo>
                      <a:pt x="680" y="162"/>
                    </a:lnTo>
                    <a:lnTo>
                      <a:pt x="676" y="162"/>
                    </a:lnTo>
                    <a:lnTo>
                      <a:pt x="670" y="162"/>
                    </a:lnTo>
                    <a:lnTo>
                      <a:pt x="670" y="168"/>
                    </a:lnTo>
                    <a:lnTo>
                      <a:pt x="670" y="168"/>
                    </a:lnTo>
                    <a:lnTo>
                      <a:pt x="664" y="168"/>
                    </a:lnTo>
                    <a:lnTo>
                      <a:pt x="658" y="168"/>
                    </a:lnTo>
                    <a:lnTo>
                      <a:pt x="658" y="168"/>
                    </a:lnTo>
                    <a:lnTo>
                      <a:pt x="654" y="168"/>
                    </a:lnTo>
                    <a:lnTo>
                      <a:pt x="650" y="168"/>
                    </a:lnTo>
                    <a:lnTo>
                      <a:pt x="644" y="168"/>
                    </a:lnTo>
                    <a:lnTo>
                      <a:pt x="644" y="174"/>
                    </a:lnTo>
                    <a:lnTo>
                      <a:pt x="638" y="174"/>
                    </a:lnTo>
                    <a:lnTo>
                      <a:pt x="632" y="174"/>
                    </a:lnTo>
                    <a:lnTo>
                      <a:pt x="632" y="174"/>
                    </a:lnTo>
                    <a:lnTo>
                      <a:pt x="626" y="174"/>
                    </a:lnTo>
                    <a:lnTo>
                      <a:pt x="622" y="180"/>
                    </a:lnTo>
                    <a:lnTo>
                      <a:pt x="622" y="180"/>
                    </a:lnTo>
                    <a:lnTo>
                      <a:pt x="616" y="180"/>
                    </a:lnTo>
                    <a:lnTo>
                      <a:pt x="610" y="180"/>
                    </a:lnTo>
                    <a:lnTo>
                      <a:pt x="610" y="180"/>
                    </a:lnTo>
                    <a:lnTo>
                      <a:pt x="610" y="180"/>
                    </a:lnTo>
                    <a:lnTo>
                      <a:pt x="604" y="180"/>
                    </a:lnTo>
                    <a:lnTo>
                      <a:pt x="600" y="180"/>
                    </a:lnTo>
                    <a:lnTo>
                      <a:pt x="600" y="182"/>
                    </a:lnTo>
                    <a:lnTo>
                      <a:pt x="600" y="180"/>
                    </a:lnTo>
                    <a:lnTo>
                      <a:pt x="600" y="180"/>
                    </a:lnTo>
                    <a:lnTo>
                      <a:pt x="600" y="182"/>
                    </a:lnTo>
                    <a:lnTo>
                      <a:pt x="596" y="182"/>
                    </a:lnTo>
                    <a:lnTo>
                      <a:pt x="596" y="188"/>
                    </a:lnTo>
                    <a:lnTo>
                      <a:pt x="590" y="188"/>
                    </a:lnTo>
                    <a:lnTo>
                      <a:pt x="590" y="182"/>
                    </a:lnTo>
                    <a:lnTo>
                      <a:pt x="590" y="188"/>
                    </a:lnTo>
                    <a:lnTo>
                      <a:pt x="584" y="188"/>
                    </a:lnTo>
                    <a:lnTo>
                      <a:pt x="584" y="188"/>
                    </a:lnTo>
                    <a:lnTo>
                      <a:pt x="584" y="188"/>
                    </a:lnTo>
                    <a:lnTo>
                      <a:pt x="578" y="194"/>
                    </a:lnTo>
                    <a:lnTo>
                      <a:pt x="578" y="188"/>
                    </a:lnTo>
                    <a:lnTo>
                      <a:pt x="572" y="188"/>
                    </a:lnTo>
                    <a:lnTo>
                      <a:pt x="572" y="194"/>
                    </a:lnTo>
                    <a:lnTo>
                      <a:pt x="572" y="194"/>
                    </a:lnTo>
                    <a:lnTo>
                      <a:pt x="568" y="194"/>
                    </a:lnTo>
                    <a:lnTo>
                      <a:pt x="572" y="194"/>
                    </a:lnTo>
                    <a:lnTo>
                      <a:pt x="572" y="194"/>
                    </a:lnTo>
                    <a:lnTo>
                      <a:pt x="578" y="194"/>
                    </a:lnTo>
                    <a:lnTo>
                      <a:pt x="578" y="200"/>
                    </a:lnTo>
                    <a:lnTo>
                      <a:pt x="572" y="200"/>
                    </a:lnTo>
                    <a:lnTo>
                      <a:pt x="572" y="200"/>
                    </a:lnTo>
                    <a:lnTo>
                      <a:pt x="572" y="200"/>
                    </a:lnTo>
                    <a:lnTo>
                      <a:pt x="572" y="200"/>
                    </a:lnTo>
                    <a:lnTo>
                      <a:pt x="572" y="200"/>
                    </a:lnTo>
                    <a:lnTo>
                      <a:pt x="568" y="200"/>
                    </a:lnTo>
                    <a:lnTo>
                      <a:pt x="562" y="200"/>
                    </a:lnTo>
                    <a:lnTo>
                      <a:pt x="562" y="200"/>
                    </a:lnTo>
                    <a:lnTo>
                      <a:pt x="568" y="200"/>
                    </a:lnTo>
                    <a:lnTo>
                      <a:pt x="568" y="206"/>
                    </a:lnTo>
                    <a:lnTo>
                      <a:pt x="562" y="206"/>
                    </a:lnTo>
                    <a:lnTo>
                      <a:pt x="562" y="200"/>
                    </a:lnTo>
                    <a:lnTo>
                      <a:pt x="562" y="200"/>
                    </a:lnTo>
                    <a:lnTo>
                      <a:pt x="562" y="206"/>
                    </a:lnTo>
                    <a:lnTo>
                      <a:pt x="556" y="206"/>
                    </a:lnTo>
                    <a:lnTo>
                      <a:pt x="556" y="210"/>
                    </a:lnTo>
                    <a:lnTo>
                      <a:pt x="550" y="210"/>
                    </a:lnTo>
                    <a:lnTo>
                      <a:pt x="550" y="206"/>
                    </a:lnTo>
                    <a:lnTo>
                      <a:pt x="550" y="206"/>
                    </a:lnTo>
                    <a:lnTo>
                      <a:pt x="546" y="206"/>
                    </a:lnTo>
                    <a:lnTo>
                      <a:pt x="550" y="206"/>
                    </a:lnTo>
                    <a:lnTo>
                      <a:pt x="550" y="210"/>
                    </a:lnTo>
                    <a:lnTo>
                      <a:pt x="550" y="216"/>
                    </a:lnTo>
                    <a:lnTo>
                      <a:pt x="550" y="216"/>
                    </a:lnTo>
                    <a:lnTo>
                      <a:pt x="546" y="216"/>
                    </a:lnTo>
                    <a:lnTo>
                      <a:pt x="546" y="216"/>
                    </a:lnTo>
                    <a:lnTo>
                      <a:pt x="550" y="216"/>
                    </a:lnTo>
                    <a:lnTo>
                      <a:pt x="546" y="216"/>
                    </a:lnTo>
                    <a:lnTo>
                      <a:pt x="546" y="222"/>
                    </a:lnTo>
                    <a:lnTo>
                      <a:pt x="540" y="222"/>
                    </a:lnTo>
                    <a:lnTo>
                      <a:pt x="536" y="222"/>
                    </a:lnTo>
                    <a:lnTo>
                      <a:pt x="536" y="216"/>
                    </a:lnTo>
                    <a:lnTo>
                      <a:pt x="536" y="216"/>
                    </a:lnTo>
                    <a:lnTo>
                      <a:pt x="530" y="216"/>
                    </a:lnTo>
                    <a:lnTo>
                      <a:pt x="536" y="216"/>
                    </a:lnTo>
                    <a:lnTo>
                      <a:pt x="536" y="222"/>
                    </a:lnTo>
                    <a:lnTo>
                      <a:pt x="536" y="222"/>
                    </a:lnTo>
                    <a:lnTo>
                      <a:pt x="540" y="222"/>
                    </a:lnTo>
                    <a:lnTo>
                      <a:pt x="540" y="228"/>
                    </a:lnTo>
                    <a:lnTo>
                      <a:pt x="536" y="228"/>
                    </a:lnTo>
                    <a:lnTo>
                      <a:pt x="536" y="228"/>
                    </a:lnTo>
                    <a:lnTo>
                      <a:pt x="530" y="228"/>
                    </a:lnTo>
                    <a:lnTo>
                      <a:pt x="524" y="228"/>
                    </a:lnTo>
                    <a:lnTo>
                      <a:pt x="524" y="228"/>
                    </a:lnTo>
                    <a:lnTo>
                      <a:pt x="524" y="228"/>
                    </a:lnTo>
                    <a:lnTo>
                      <a:pt x="530" y="228"/>
                    </a:lnTo>
                    <a:lnTo>
                      <a:pt x="536" y="228"/>
                    </a:lnTo>
                    <a:lnTo>
                      <a:pt x="536" y="228"/>
                    </a:lnTo>
                    <a:lnTo>
                      <a:pt x="536" y="228"/>
                    </a:lnTo>
                    <a:lnTo>
                      <a:pt x="536" y="234"/>
                    </a:lnTo>
                    <a:lnTo>
                      <a:pt x="536" y="234"/>
                    </a:lnTo>
                    <a:lnTo>
                      <a:pt x="530" y="234"/>
                    </a:lnTo>
                    <a:lnTo>
                      <a:pt x="524" y="234"/>
                    </a:lnTo>
                    <a:lnTo>
                      <a:pt x="524" y="228"/>
                    </a:lnTo>
                    <a:lnTo>
                      <a:pt x="524" y="228"/>
                    </a:lnTo>
                    <a:lnTo>
                      <a:pt x="524" y="234"/>
                    </a:lnTo>
                    <a:lnTo>
                      <a:pt x="524" y="234"/>
                    </a:lnTo>
                    <a:lnTo>
                      <a:pt x="530" y="234"/>
                    </a:lnTo>
                    <a:lnTo>
                      <a:pt x="530" y="238"/>
                    </a:lnTo>
                    <a:lnTo>
                      <a:pt x="524" y="238"/>
                    </a:lnTo>
                    <a:lnTo>
                      <a:pt x="524" y="238"/>
                    </a:lnTo>
                    <a:lnTo>
                      <a:pt x="524" y="238"/>
                    </a:lnTo>
                    <a:lnTo>
                      <a:pt x="524" y="238"/>
                    </a:lnTo>
                    <a:lnTo>
                      <a:pt x="518" y="238"/>
                    </a:lnTo>
                    <a:lnTo>
                      <a:pt x="512" y="238"/>
                    </a:lnTo>
                    <a:lnTo>
                      <a:pt x="512" y="238"/>
                    </a:lnTo>
                    <a:lnTo>
                      <a:pt x="512" y="238"/>
                    </a:lnTo>
                    <a:lnTo>
                      <a:pt x="512" y="238"/>
                    </a:lnTo>
                    <a:lnTo>
                      <a:pt x="508" y="238"/>
                    </a:lnTo>
                    <a:lnTo>
                      <a:pt x="502" y="238"/>
                    </a:lnTo>
                    <a:lnTo>
                      <a:pt x="502" y="238"/>
                    </a:lnTo>
                    <a:lnTo>
                      <a:pt x="502" y="238"/>
                    </a:lnTo>
                    <a:lnTo>
                      <a:pt x="496" y="238"/>
                    </a:lnTo>
                    <a:lnTo>
                      <a:pt x="492" y="238"/>
                    </a:lnTo>
                    <a:lnTo>
                      <a:pt x="492" y="238"/>
                    </a:lnTo>
                    <a:lnTo>
                      <a:pt x="486" y="238"/>
                    </a:lnTo>
                    <a:lnTo>
                      <a:pt x="492" y="238"/>
                    </a:lnTo>
                    <a:lnTo>
                      <a:pt x="492" y="234"/>
                    </a:lnTo>
                    <a:lnTo>
                      <a:pt x="492" y="234"/>
                    </a:lnTo>
                    <a:lnTo>
                      <a:pt x="496" y="234"/>
                    </a:lnTo>
                    <a:lnTo>
                      <a:pt x="496" y="228"/>
                    </a:lnTo>
                    <a:lnTo>
                      <a:pt x="502" y="228"/>
                    </a:lnTo>
                    <a:lnTo>
                      <a:pt x="496" y="228"/>
                    </a:lnTo>
                    <a:lnTo>
                      <a:pt x="492" y="228"/>
                    </a:lnTo>
                    <a:lnTo>
                      <a:pt x="492" y="234"/>
                    </a:lnTo>
                    <a:lnTo>
                      <a:pt x="486" y="234"/>
                    </a:lnTo>
                    <a:lnTo>
                      <a:pt x="486" y="228"/>
                    </a:lnTo>
                    <a:lnTo>
                      <a:pt x="482" y="228"/>
                    </a:lnTo>
                    <a:lnTo>
                      <a:pt x="482" y="228"/>
                    </a:lnTo>
                    <a:lnTo>
                      <a:pt x="482" y="228"/>
                    </a:lnTo>
                    <a:lnTo>
                      <a:pt x="486" y="228"/>
                    </a:lnTo>
                    <a:lnTo>
                      <a:pt x="486" y="228"/>
                    </a:lnTo>
                    <a:lnTo>
                      <a:pt x="492" y="228"/>
                    </a:lnTo>
                    <a:lnTo>
                      <a:pt x="492" y="222"/>
                    </a:lnTo>
                    <a:lnTo>
                      <a:pt x="492" y="222"/>
                    </a:lnTo>
                    <a:lnTo>
                      <a:pt x="496" y="222"/>
                    </a:lnTo>
                    <a:lnTo>
                      <a:pt x="492" y="222"/>
                    </a:lnTo>
                    <a:lnTo>
                      <a:pt x="496" y="216"/>
                    </a:lnTo>
                    <a:lnTo>
                      <a:pt x="502" y="216"/>
                    </a:lnTo>
                    <a:lnTo>
                      <a:pt x="502" y="216"/>
                    </a:lnTo>
                    <a:lnTo>
                      <a:pt x="508" y="216"/>
                    </a:lnTo>
                    <a:lnTo>
                      <a:pt x="512" y="216"/>
                    </a:lnTo>
                    <a:lnTo>
                      <a:pt x="508" y="216"/>
                    </a:lnTo>
                    <a:lnTo>
                      <a:pt x="508" y="216"/>
                    </a:lnTo>
                    <a:lnTo>
                      <a:pt x="502" y="216"/>
                    </a:lnTo>
                    <a:lnTo>
                      <a:pt x="502" y="216"/>
                    </a:lnTo>
                    <a:lnTo>
                      <a:pt x="502" y="216"/>
                    </a:lnTo>
                    <a:lnTo>
                      <a:pt x="508" y="216"/>
                    </a:lnTo>
                    <a:lnTo>
                      <a:pt x="512" y="216"/>
                    </a:lnTo>
                    <a:lnTo>
                      <a:pt x="508" y="216"/>
                    </a:lnTo>
                    <a:lnTo>
                      <a:pt x="502" y="210"/>
                    </a:lnTo>
                    <a:lnTo>
                      <a:pt x="512" y="210"/>
                    </a:lnTo>
                    <a:lnTo>
                      <a:pt x="512" y="210"/>
                    </a:lnTo>
                    <a:lnTo>
                      <a:pt x="518" y="206"/>
                    </a:lnTo>
                    <a:lnTo>
                      <a:pt x="512" y="206"/>
                    </a:lnTo>
                    <a:lnTo>
                      <a:pt x="512" y="206"/>
                    </a:lnTo>
                    <a:lnTo>
                      <a:pt x="508" y="206"/>
                    </a:lnTo>
                    <a:lnTo>
                      <a:pt x="508" y="200"/>
                    </a:lnTo>
                    <a:lnTo>
                      <a:pt x="512" y="200"/>
                    </a:lnTo>
                    <a:lnTo>
                      <a:pt x="512" y="200"/>
                    </a:lnTo>
                    <a:lnTo>
                      <a:pt x="518" y="200"/>
                    </a:lnTo>
                    <a:lnTo>
                      <a:pt x="524" y="200"/>
                    </a:lnTo>
                    <a:lnTo>
                      <a:pt x="524" y="200"/>
                    </a:lnTo>
                    <a:lnTo>
                      <a:pt x="524" y="200"/>
                    </a:lnTo>
                    <a:lnTo>
                      <a:pt x="518" y="200"/>
                    </a:lnTo>
                    <a:lnTo>
                      <a:pt x="512" y="200"/>
                    </a:lnTo>
                    <a:lnTo>
                      <a:pt x="512" y="200"/>
                    </a:lnTo>
                    <a:lnTo>
                      <a:pt x="518" y="194"/>
                    </a:lnTo>
                    <a:lnTo>
                      <a:pt x="524" y="194"/>
                    </a:lnTo>
                    <a:lnTo>
                      <a:pt x="518" y="194"/>
                    </a:lnTo>
                    <a:lnTo>
                      <a:pt x="518" y="188"/>
                    </a:lnTo>
                    <a:lnTo>
                      <a:pt x="512" y="194"/>
                    </a:lnTo>
                    <a:lnTo>
                      <a:pt x="512" y="194"/>
                    </a:lnTo>
                    <a:lnTo>
                      <a:pt x="512" y="188"/>
                    </a:lnTo>
                    <a:lnTo>
                      <a:pt x="508" y="188"/>
                    </a:lnTo>
                    <a:lnTo>
                      <a:pt x="512" y="188"/>
                    </a:lnTo>
                    <a:lnTo>
                      <a:pt x="512" y="188"/>
                    </a:lnTo>
                    <a:lnTo>
                      <a:pt x="512" y="188"/>
                    </a:lnTo>
                    <a:lnTo>
                      <a:pt x="512" y="188"/>
                    </a:lnTo>
                    <a:lnTo>
                      <a:pt x="518" y="188"/>
                    </a:lnTo>
                    <a:lnTo>
                      <a:pt x="518" y="188"/>
                    </a:lnTo>
                    <a:lnTo>
                      <a:pt x="524" y="188"/>
                    </a:lnTo>
                    <a:lnTo>
                      <a:pt x="524" y="188"/>
                    </a:lnTo>
                    <a:lnTo>
                      <a:pt x="524" y="188"/>
                    </a:lnTo>
                    <a:lnTo>
                      <a:pt x="524" y="188"/>
                    </a:lnTo>
                    <a:lnTo>
                      <a:pt x="524" y="182"/>
                    </a:lnTo>
                    <a:lnTo>
                      <a:pt x="524" y="182"/>
                    </a:lnTo>
                    <a:lnTo>
                      <a:pt x="530" y="182"/>
                    </a:lnTo>
                    <a:lnTo>
                      <a:pt x="536" y="182"/>
                    </a:lnTo>
                    <a:lnTo>
                      <a:pt x="536" y="182"/>
                    </a:lnTo>
                    <a:lnTo>
                      <a:pt x="536" y="180"/>
                    </a:lnTo>
                    <a:lnTo>
                      <a:pt x="536" y="180"/>
                    </a:lnTo>
                    <a:lnTo>
                      <a:pt x="536" y="180"/>
                    </a:lnTo>
                    <a:lnTo>
                      <a:pt x="540" y="180"/>
                    </a:lnTo>
                    <a:lnTo>
                      <a:pt x="546" y="180"/>
                    </a:lnTo>
                    <a:lnTo>
                      <a:pt x="546" y="180"/>
                    </a:lnTo>
                    <a:lnTo>
                      <a:pt x="540" y="180"/>
                    </a:lnTo>
                    <a:lnTo>
                      <a:pt x="546" y="180"/>
                    </a:lnTo>
                    <a:lnTo>
                      <a:pt x="550" y="174"/>
                    </a:lnTo>
                    <a:lnTo>
                      <a:pt x="550" y="174"/>
                    </a:lnTo>
                    <a:lnTo>
                      <a:pt x="550" y="168"/>
                    </a:lnTo>
                    <a:lnTo>
                      <a:pt x="556" y="168"/>
                    </a:lnTo>
                    <a:lnTo>
                      <a:pt x="562" y="168"/>
                    </a:lnTo>
                    <a:lnTo>
                      <a:pt x="562" y="168"/>
                    </a:lnTo>
                    <a:lnTo>
                      <a:pt x="568" y="168"/>
                    </a:lnTo>
                    <a:lnTo>
                      <a:pt x="572" y="168"/>
                    </a:lnTo>
                    <a:lnTo>
                      <a:pt x="572" y="168"/>
                    </a:lnTo>
                    <a:lnTo>
                      <a:pt x="572" y="168"/>
                    </a:lnTo>
                    <a:lnTo>
                      <a:pt x="572" y="168"/>
                    </a:lnTo>
                    <a:lnTo>
                      <a:pt x="572" y="168"/>
                    </a:lnTo>
                    <a:lnTo>
                      <a:pt x="572" y="162"/>
                    </a:lnTo>
                    <a:lnTo>
                      <a:pt x="578" y="162"/>
                    </a:lnTo>
                    <a:lnTo>
                      <a:pt x="584" y="162"/>
                    </a:lnTo>
                    <a:lnTo>
                      <a:pt x="584" y="168"/>
                    </a:lnTo>
                    <a:lnTo>
                      <a:pt x="578" y="168"/>
                    </a:lnTo>
                    <a:lnTo>
                      <a:pt x="572" y="168"/>
                    </a:lnTo>
                    <a:lnTo>
                      <a:pt x="578" y="168"/>
                    </a:lnTo>
                    <a:lnTo>
                      <a:pt x="584" y="168"/>
                    </a:lnTo>
                    <a:lnTo>
                      <a:pt x="584" y="168"/>
                    </a:lnTo>
                    <a:lnTo>
                      <a:pt x="584" y="168"/>
                    </a:lnTo>
                    <a:lnTo>
                      <a:pt x="584" y="168"/>
                    </a:lnTo>
                    <a:close/>
                    <a:moveTo>
                      <a:pt x="1088" y="140"/>
                    </a:moveTo>
                    <a:lnTo>
                      <a:pt x="1082" y="140"/>
                    </a:lnTo>
                    <a:lnTo>
                      <a:pt x="1078" y="140"/>
                    </a:lnTo>
                    <a:lnTo>
                      <a:pt x="1078" y="140"/>
                    </a:lnTo>
                    <a:lnTo>
                      <a:pt x="1082" y="140"/>
                    </a:lnTo>
                    <a:lnTo>
                      <a:pt x="1088" y="140"/>
                    </a:lnTo>
                    <a:lnTo>
                      <a:pt x="1088" y="140"/>
                    </a:lnTo>
                    <a:lnTo>
                      <a:pt x="1088" y="140"/>
                    </a:lnTo>
                    <a:lnTo>
                      <a:pt x="1088" y="140"/>
                    </a:lnTo>
                    <a:close/>
                    <a:moveTo>
                      <a:pt x="1104" y="146"/>
                    </a:moveTo>
                    <a:lnTo>
                      <a:pt x="1104" y="140"/>
                    </a:lnTo>
                    <a:lnTo>
                      <a:pt x="1108" y="140"/>
                    </a:lnTo>
                    <a:lnTo>
                      <a:pt x="1108" y="146"/>
                    </a:lnTo>
                    <a:lnTo>
                      <a:pt x="1104" y="146"/>
                    </a:lnTo>
                    <a:lnTo>
                      <a:pt x="1104" y="146"/>
                    </a:lnTo>
                    <a:lnTo>
                      <a:pt x="1104" y="146"/>
                    </a:lnTo>
                    <a:lnTo>
                      <a:pt x="1104" y="146"/>
                    </a:lnTo>
                    <a:close/>
                    <a:moveTo>
                      <a:pt x="1104" y="146"/>
                    </a:moveTo>
                    <a:lnTo>
                      <a:pt x="1098" y="146"/>
                    </a:lnTo>
                    <a:lnTo>
                      <a:pt x="1104" y="146"/>
                    </a:lnTo>
                    <a:lnTo>
                      <a:pt x="1104" y="146"/>
                    </a:lnTo>
                    <a:lnTo>
                      <a:pt x="1104" y="146"/>
                    </a:lnTo>
                    <a:lnTo>
                      <a:pt x="1104" y="146"/>
                    </a:lnTo>
                    <a:close/>
                    <a:moveTo>
                      <a:pt x="1818" y="152"/>
                    </a:moveTo>
                    <a:lnTo>
                      <a:pt x="1818" y="146"/>
                    </a:lnTo>
                    <a:lnTo>
                      <a:pt x="1824" y="146"/>
                    </a:lnTo>
                    <a:lnTo>
                      <a:pt x="1830" y="146"/>
                    </a:lnTo>
                    <a:lnTo>
                      <a:pt x="1830" y="146"/>
                    </a:lnTo>
                    <a:lnTo>
                      <a:pt x="1836" y="146"/>
                    </a:lnTo>
                    <a:lnTo>
                      <a:pt x="1830" y="146"/>
                    </a:lnTo>
                    <a:lnTo>
                      <a:pt x="1830" y="152"/>
                    </a:lnTo>
                    <a:lnTo>
                      <a:pt x="1830" y="146"/>
                    </a:lnTo>
                    <a:lnTo>
                      <a:pt x="1830" y="146"/>
                    </a:lnTo>
                    <a:lnTo>
                      <a:pt x="1824" y="146"/>
                    </a:lnTo>
                    <a:lnTo>
                      <a:pt x="1824" y="152"/>
                    </a:lnTo>
                    <a:lnTo>
                      <a:pt x="1818" y="152"/>
                    </a:lnTo>
                    <a:lnTo>
                      <a:pt x="1818" y="152"/>
                    </a:lnTo>
                    <a:lnTo>
                      <a:pt x="1818" y="152"/>
                    </a:lnTo>
                    <a:lnTo>
                      <a:pt x="1818" y="152"/>
                    </a:lnTo>
                    <a:close/>
                    <a:moveTo>
                      <a:pt x="1104" y="152"/>
                    </a:moveTo>
                    <a:lnTo>
                      <a:pt x="1098" y="152"/>
                    </a:lnTo>
                    <a:lnTo>
                      <a:pt x="1098" y="146"/>
                    </a:lnTo>
                    <a:lnTo>
                      <a:pt x="1104" y="146"/>
                    </a:lnTo>
                    <a:lnTo>
                      <a:pt x="1104" y="152"/>
                    </a:lnTo>
                    <a:lnTo>
                      <a:pt x="1104" y="152"/>
                    </a:lnTo>
                    <a:lnTo>
                      <a:pt x="1104" y="152"/>
                    </a:lnTo>
                    <a:lnTo>
                      <a:pt x="1104" y="152"/>
                    </a:lnTo>
                    <a:close/>
                    <a:moveTo>
                      <a:pt x="1066" y="146"/>
                    </a:moveTo>
                    <a:lnTo>
                      <a:pt x="1072" y="152"/>
                    </a:lnTo>
                    <a:lnTo>
                      <a:pt x="1066" y="152"/>
                    </a:lnTo>
                    <a:lnTo>
                      <a:pt x="1066" y="152"/>
                    </a:lnTo>
                    <a:lnTo>
                      <a:pt x="1066" y="146"/>
                    </a:lnTo>
                    <a:lnTo>
                      <a:pt x="1066" y="146"/>
                    </a:lnTo>
                    <a:lnTo>
                      <a:pt x="1066" y="146"/>
                    </a:lnTo>
                    <a:lnTo>
                      <a:pt x="1066" y="146"/>
                    </a:lnTo>
                    <a:lnTo>
                      <a:pt x="1066" y="146"/>
                    </a:lnTo>
                    <a:close/>
                    <a:moveTo>
                      <a:pt x="1088" y="146"/>
                    </a:moveTo>
                    <a:lnTo>
                      <a:pt x="1088" y="152"/>
                    </a:lnTo>
                    <a:lnTo>
                      <a:pt x="1082" y="152"/>
                    </a:lnTo>
                    <a:lnTo>
                      <a:pt x="1078" y="152"/>
                    </a:lnTo>
                    <a:lnTo>
                      <a:pt x="1078" y="146"/>
                    </a:lnTo>
                    <a:lnTo>
                      <a:pt x="1082" y="146"/>
                    </a:lnTo>
                    <a:lnTo>
                      <a:pt x="1088" y="146"/>
                    </a:lnTo>
                    <a:lnTo>
                      <a:pt x="1088" y="146"/>
                    </a:lnTo>
                    <a:lnTo>
                      <a:pt x="1088" y="146"/>
                    </a:lnTo>
                    <a:lnTo>
                      <a:pt x="1088" y="146"/>
                    </a:lnTo>
                    <a:close/>
                    <a:moveTo>
                      <a:pt x="1054" y="152"/>
                    </a:moveTo>
                    <a:lnTo>
                      <a:pt x="1054" y="152"/>
                    </a:lnTo>
                    <a:lnTo>
                      <a:pt x="1054" y="152"/>
                    </a:lnTo>
                    <a:lnTo>
                      <a:pt x="1050" y="152"/>
                    </a:lnTo>
                    <a:lnTo>
                      <a:pt x="1054" y="152"/>
                    </a:lnTo>
                    <a:lnTo>
                      <a:pt x="1054" y="152"/>
                    </a:lnTo>
                    <a:lnTo>
                      <a:pt x="1054" y="152"/>
                    </a:lnTo>
                    <a:lnTo>
                      <a:pt x="1054" y="152"/>
                    </a:lnTo>
                    <a:close/>
                    <a:moveTo>
                      <a:pt x="1320" y="156"/>
                    </a:moveTo>
                    <a:lnTo>
                      <a:pt x="1320" y="152"/>
                    </a:lnTo>
                    <a:lnTo>
                      <a:pt x="1326" y="152"/>
                    </a:lnTo>
                    <a:lnTo>
                      <a:pt x="1326" y="156"/>
                    </a:lnTo>
                    <a:lnTo>
                      <a:pt x="1326" y="156"/>
                    </a:lnTo>
                    <a:lnTo>
                      <a:pt x="1326" y="156"/>
                    </a:lnTo>
                    <a:lnTo>
                      <a:pt x="1320" y="156"/>
                    </a:lnTo>
                    <a:lnTo>
                      <a:pt x="1320" y="156"/>
                    </a:lnTo>
                    <a:lnTo>
                      <a:pt x="1320" y="156"/>
                    </a:lnTo>
                    <a:lnTo>
                      <a:pt x="1320" y="156"/>
                    </a:lnTo>
                    <a:close/>
                    <a:moveTo>
                      <a:pt x="1088" y="162"/>
                    </a:moveTo>
                    <a:lnTo>
                      <a:pt x="1088" y="156"/>
                    </a:lnTo>
                    <a:lnTo>
                      <a:pt x="1092" y="156"/>
                    </a:lnTo>
                    <a:lnTo>
                      <a:pt x="1088" y="156"/>
                    </a:lnTo>
                    <a:lnTo>
                      <a:pt x="1088" y="162"/>
                    </a:lnTo>
                    <a:lnTo>
                      <a:pt x="1092" y="162"/>
                    </a:lnTo>
                    <a:lnTo>
                      <a:pt x="1092" y="156"/>
                    </a:lnTo>
                    <a:lnTo>
                      <a:pt x="1092" y="162"/>
                    </a:lnTo>
                    <a:lnTo>
                      <a:pt x="1088" y="162"/>
                    </a:lnTo>
                    <a:lnTo>
                      <a:pt x="1088" y="162"/>
                    </a:lnTo>
                    <a:lnTo>
                      <a:pt x="1088" y="162"/>
                    </a:lnTo>
                    <a:lnTo>
                      <a:pt x="1088" y="162"/>
                    </a:lnTo>
                    <a:close/>
                    <a:moveTo>
                      <a:pt x="1088" y="168"/>
                    </a:moveTo>
                    <a:lnTo>
                      <a:pt x="1082" y="162"/>
                    </a:lnTo>
                    <a:lnTo>
                      <a:pt x="1078" y="162"/>
                    </a:lnTo>
                    <a:lnTo>
                      <a:pt x="1078" y="162"/>
                    </a:lnTo>
                    <a:lnTo>
                      <a:pt x="1072" y="162"/>
                    </a:lnTo>
                    <a:lnTo>
                      <a:pt x="1072" y="156"/>
                    </a:lnTo>
                    <a:lnTo>
                      <a:pt x="1078" y="162"/>
                    </a:lnTo>
                    <a:lnTo>
                      <a:pt x="1078" y="156"/>
                    </a:lnTo>
                    <a:lnTo>
                      <a:pt x="1078" y="156"/>
                    </a:lnTo>
                    <a:lnTo>
                      <a:pt x="1082" y="156"/>
                    </a:lnTo>
                    <a:lnTo>
                      <a:pt x="1088" y="156"/>
                    </a:lnTo>
                    <a:lnTo>
                      <a:pt x="1088" y="156"/>
                    </a:lnTo>
                    <a:lnTo>
                      <a:pt x="1088" y="162"/>
                    </a:lnTo>
                    <a:lnTo>
                      <a:pt x="1088" y="162"/>
                    </a:lnTo>
                    <a:lnTo>
                      <a:pt x="1088" y="156"/>
                    </a:lnTo>
                    <a:lnTo>
                      <a:pt x="1082" y="162"/>
                    </a:lnTo>
                    <a:lnTo>
                      <a:pt x="1088" y="162"/>
                    </a:lnTo>
                    <a:lnTo>
                      <a:pt x="1088" y="168"/>
                    </a:lnTo>
                    <a:lnTo>
                      <a:pt x="1088" y="168"/>
                    </a:lnTo>
                    <a:lnTo>
                      <a:pt x="1088" y="168"/>
                    </a:lnTo>
                    <a:lnTo>
                      <a:pt x="1088" y="168"/>
                    </a:lnTo>
                    <a:close/>
                    <a:moveTo>
                      <a:pt x="1066" y="162"/>
                    </a:moveTo>
                    <a:lnTo>
                      <a:pt x="1066" y="156"/>
                    </a:lnTo>
                    <a:lnTo>
                      <a:pt x="1066" y="156"/>
                    </a:lnTo>
                    <a:lnTo>
                      <a:pt x="1066" y="162"/>
                    </a:lnTo>
                    <a:lnTo>
                      <a:pt x="1060" y="162"/>
                    </a:lnTo>
                    <a:lnTo>
                      <a:pt x="1054" y="162"/>
                    </a:lnTo>
                    <a:lnTo>
                      <a:pt x="1060" y="162"/>
                    </a:lnTo>
                    <a:lnTo>
                      <a:pt x="1066" y="162"/>
                    </a:lnTo>
                    <a:lnTo>
                      <a:pt x="1066" y="162"/>
                    </a:lnTo>
                    <a:lnTo>
                      <a:pt x="1066" y="162"/>
                    </a:lnTo>
                    <a:lnTo>
                      <a:pt x="1066" y="162"/>
                    </a:lnTo>
                    <a:close/>
                    <a:moveTo>
                      <a:pt x="1736" y="200"/>
                    </a:moveTo>
                    <a:lnTo>
                      <a:pt x="1732" y="200"/>
                    </a:lnTo>
                    <a:lnTo>
                      <a:pt x="1732" y="200"/>
                    </a:lnTo>
                    <a:lnTo>
                      <a:pt x="1732" y="194"/>
                    </a:lnTo>
                    <a:lnTo>
                      <a:pt x="1732" y="194"/>
                    </a:lnTo>
                    <a:lnTo>
                      <a:pt x="1732" y="194"/>
                    </a:lnTo>
                    <a:lnTo>
                      <a:pt x="1728" y="194"/>
                    </a:lnTo>
                    <a:lnTo>
                      <a:pt x="1722" y="194"/>
                    </a:lnTo>
                    <a:lnTo>
                      <a:pt x="1722" y="194"/>
                    </a:lnTo>
                    <a:lnTo>
                      <a:pt x="1716" y="194"/>
                    </a:lnTo>
                    <a:lnTo>
                      <a:pt x="1710" y="200"/>
                    </a:lnTo>
                    <a:lnTo>
                      <a:pt x="1710" y="200"/>
                    </a:lnTo>
                    <a:lnTo>
                      <a:pt x="1704" y="200"/>
                    </a:lnTo>
                    <a:lnTo>
                      <a:pt x="1700" y="194"/>
                    </a:lnTo>
                    <a:lnTo>
                      <a:pt x="1700" y="194"/>
                    </a:lnTo>
                    <a:lnTo>
                      <a:pt x="1694" y="194"/>
                    </a:lnTo>
                    <a:lnTo>
                      <a:pt x="1694" y="200"/>
                    </a:lnTo>
                    <a:lnTo>
                      <a:pt x="1700" y="200"/>
                    </a:lnTo>
                    <a:lnTo>
                      <a:pt x="1694" y="200"/>
                    </a:lnTo>
                    <a:lnTo>
                      <a:pt x="1694" y="200"/>
                    </a:lnTo>
                    <a:lnTo>
                      <a:pt x="1688" y="200"/>
                    </a:lnTo>
                    <a:lnTo>
                      <a:pt x="1688" y="200"/>
                    </a:lnTo>
                    <a:lnTo>
                      <a:pt x="1682" y="200"/>
                    </a:lnTo>
                    <a:lnTo>
                      <a:pt x="1678" y="200"/>
                    </a:lnTo>
                    <a:lnTo>
                      <a:pt x="1678" y="200"/>
                    </a:lnTo>
                    <a:lnTo>
                      <a:pt x="1672" y="200"/>
                    </a:lnTo>
                    <a:lnTo>
                      <a:pt x="1672" y="200"/>
                    </a:lnTo>
                    <a:lnTo>
                      <a:pt x="1672" y="194"/>
                    </a:lnTo>
                    <a:lnTo>
                      <a:pt x="1668" y="194"/>
                    </a:lnTo>
                    <a:lnTo>
                      <a:pt x="1668" y="188"/>
                    </a:lnTo>
                    <a:lnTo>
                      <a:pt x="1662" y="188"/>
                    </a:lnTo>
                    <a:lnTo>
                      <a:pt x="1662" y="188"/>
                    </a:lnTo>
                    <a:lnTo>
                      <a:pt x="1662" y="188"/>
                    </a:lnTo>
                    <a:lnTo>
                      <a:pt x="1656" y="182"/>
                    </a:lnTo>
                    <a:lnTo>
                      <a:pt x="1662" y="182"/>
                    </a:lnTo>
                    <a:lnTo>
                      <a:pt x="1662" y="182"/>
                    </a:lnTo>
                    <a:lnTo>
                      <a:pt x="1668" y="182"/>
                    </a:lnTo>
                    <a:lnTo>
                      <a:pt x="1662" y="182"/>
                    </a:lnTo>
                    <a:lnTo>
                      <a:pt x="1662" y="182"/>
                    </a:lnTo>
                    <a:lnTo>
                      <a:pt x="1662" y="180"/>
                    </a:lnTo>
                    <a:lnTo>
                      <a:pt x="1662" y="180"/>
                    </a:lnTo>
                    <a:lnTo>
                      <a:pt x="1662" y="180"/>
                    </a:lnTo>
                    <a:lnTo>
                      <a:pt x="1662" y="180"/>
                    </a:lnTo>
                    <a:lnTo>
                      <a:pt x="1662" y="180"/>
                    </a:lnTo>
                    <a:lnTo>
                      <a:pt x="1662" y="180"/>
                    </a:lnTo>
                    <a:lnTo>
                      <a:pt x="1662" y="180"/>
                    </a:lnTo>
                    <a:lnTo>
                      <a:pt x="1662" y="180"/>
                    </a:lnTo>
                    <a:lnTo>
                      <a:pt x="1662" y="174"/>
                    </a:lnTo>
                    <a:lnTo>
                      <a:pt x="1662" y="174"/>
                    </a:lnTo>
                    <a:lnTo>
                      <a:pt x="1668" y="174"/>
                    </a:lnTo>
                    <a:lnTo>
                      <a:pt x="1672" y="174"/>
                    </a:lnTo>
                    <a:lnTo>
                      <a:pt x="1668" y="174"/>
                    </a:lnTo>
                    <a:lnTo>
                      <a:pt x="1668" y="168"/>
                    </a:lnTo>
                    <a:lnTo>
                      <a:pt x="1662" y="168"/>
                    </a:lnTo>
                    <a:lnTo>
                      <a:pt x="1668" y="168"/>
                    </a:lnTo>
                    <a:lnTo>
                      <a:pt x="1672" y="168"/>
                    </a:lnTo>
                    <a:lnTo>
                      <a:pt x="1672" y="168"/>
                    </a:lnTo>
                    <a:lnTo>
                      <a:pt x="1672" y="162"/>
                    </a:lnTo>
                    <a:lnTo>
                      <a:pt x="1678" y="162"/>
                    </a:lnTo>
                    <a:lnTo>
                      <a:pt x="1678" y="168"/>
                    </a:lnTo>
                    <a:lnTo>
                      <a:pt x="1678" y="162"/>
                    </a:lnTo>
                    <a:lnTo>
                      <a:pt x="1682" y="162"/>
                    </a:lnTo>
                    <a:lnTo>
                      <a:pt x="1688" y="162"/>
                    </a:lnTo>
                    <a:lnTo>
                      <a:pt x="1688" y="162"/>
                    </a:lnTo>
                    <a:lnTo>
                      <a:pt x="1688" y="168"/>
                    </a:lnTo>
                    <a:lnTo>
                      <a:pt x="1694" y="168"/>
                    </a:lnTo>
                    <a:lnTo>
                      <a:pt x="1700" y="168"/>
                    </a:lnTo>
                    <a:lnTo>
                      <a:pt x="1700" y="168"/>
                    </a:lnTo>
                    <a:lnTo>
                      <a:pt x="1700" y="168"/>
                    </a:lnTo>
                    <a:lnTo>
                      <a:pt x="1700" y="174"/>
                    </a:lnTo>
                    <a:lnTo>
                      <a:pt x="1704" y="174"/>
                    </a:lnTo>
                    <a:lnTo>
                      <a:pt x="1710" y="174"/>
                    </a:lnTo>
                    <a:lnTo>
                      <a:pt x="1710" y="180"/>
                    </a:lnTo>
                    <a:lnTo>
                      <a:pt x="1710" y="180"/>
                    </a:lnTo>
                    <a:lnTo>
                      <a:pt x="1716" y="180"/>
                    </a:lnTo>
                    <a:lnTo>
                      <a:pt x="1716" y="174"/>
                    </a:lnTo>
                    <a:lnTo>
                      <a:pt x="1716" y="168"/>
                    </a:lnTo>
                    <a:lnTo>
                      <a:pt x="1716" y="168"/>
                    </a:lnTo>
                    <a:lnTo>
                      <a:pt x="1722" y="168"/>
                    </a:lnTo>
                    <a:lnTo>
                      <a:pt x="1722" y="168"/>
                    </a:lnTo>
                    <a:lnTo>
                      <a:pt x="1722" y="162"/>
                    </a:lnTo>
                    <a:lnTo>
                      <a:pt x="1722" y="162"/>
                    </a:lnTo>
                    <a:lnTo>
                      <a:pt x="1722" y="162"/>
                    </a:lnTo>
                    <a:lnTo>
                      <a:pt x="1728" y="168"/>
                    </a:lnTo>
                    <a:lnTo>
                      <a:pt x="1732" y="168"/>
                    </a:lnTo>
                    <a:lnTo>
                      <a:pt x="1732" y="168"/>
                    </a:lnTo>
                    <a:lnTo>
                      <a:pt x="1736" y="168"/>
                    </a:lnTo>
                    <a:lnTo>
                      <a:pt x="1736" y="174"/>
                    </a:lnTo>
                    <a:lnTo>
                      <a:pt x="1742" y="174"/>
                    </a:lnTo>
                    <a:lnTo>
                      <a:pt x="1748" y="174"/>
                    </a:lnTo>
                    <a:lnTo>
                      <a:pt x="1748" y="174"/>
                    </a:lnTo>
                    <a:lnTo>
                      <a:pt x="1754" y="168"/>
                    </a:lnTo>
                    <a:lnTo>
                      <a:pt x="1758" y="174"/>
                    </a:lnTo>
                    <a:lnTo>
                      <a:pt x="1758" y="174"/>
                    </a:lnTo>
                    <a:lnTo>
                      <a:pt x="1764" y="180"/>
                    </a:lnTo>
                    <a:lnTo>
                      <a:pt x="1770" y="180"/>
                    </a:lnTo>
                    <a:lnTo>
                      <a:pt x="1770" y="180"/>
                    </a:lnTo>
                    <a:lnTo>
                      <a:pt x="1776" y="180"/>
                    </a:lnTo>
                    <a:lnTo>
                      <a:pt x="1776" y="180"/>
                    </a:lnTo>
                    <a:lnTo>
                      <a:pt x="1782" y="180"/>
                    </a:lnTo>
                    <a:lnTo>
                      <a:pt x="1776" y="180"/>
                    </a:lnTo>
                    <a:lnTo>
                      <a:pt x="1770" y="180"/>
                    </a:lnTo>
                    <a:lnTo>
                      <a:pt x="1770" y="180"/>
                    </a:lnTo>
                    <a:lnTo>
                      <a:pt x="1770" y="182"/>
                    </a:lnTo>
                    <a:lnTo>
                      <a:pt x="1770" y="188"/>
                    </a:lnTo>
                    <a:lnTo>
                      <a:pt x="1770" y="188"/>
                    </a:lnTo>
                    <a:lnTo>
                      <a:pt x="1770" y="188"/>
                    </a:lnTo>
                    <a:lnTo>
                      <a:pt x="1770" y="188"/>
                    </a:lnTo>
                    <a:lnTo>
                      <a:pt x="1764" y="188"/>
                    </a:lnTo>
                    <a:lnTo>
                      <a:pt x="1758" y="188"/>
                    </a:lnTo>
                    <a:lnTo>
                      <a:pt x="1758" y="194"/>
                    </a:lnTo>
                    <a:lnTo>
                      <a:pt x="1758" y="194"/>
                    </a:lnTo>
                    <a:lnTo>
                      <a:pt x="1758" y="188"/>
                    </a:lnTo>
                    <a:lnTo>
                      <a:pt x="1754" y="188"/>
                    </a:lnTo>
                    <a:lnTo>
                      <a:pt x="1748" y="188"/>
                    </a:lnTo>
                    <a:lnTo>
                      <a:pt x="1748" y="188"/>
                    </a:lnTo>
                    <a:lnTo>
                      <a:pt x="1742" y="188"/>
                    </a:lnTo>
                    <a:lnTo>
                      <a:pt x="1742" y="188"/>
                    </a:lnTo>
                    <a:lnTo>
                      <a:pt x="1736" y="188"/>
                    </a:lnTo>
                    <a:lnTo>
                      <a:pt x="1736" y="182"/>
                    </a:lnTo>
                    <a:lnTo>
                      <a:pt x="1736" y="180"/>
                    </a:lnTo>
                    <a:lnTo>
                      <a:pt x="1742" y="180"/>
                    </a:lnTo>
                    <a:lnTo>
                      <a:pt x="1748" y="180"/>
                    </a:lnTo>
                    <a:lnTo>
                      <a:pt x="1742" y="180"/>
                    </a:lnTo>
                    <a:lnTo>
                      <a:pt x="1742" y="174"/>
                    </a:lnTo>
                    <a:lnTo>
                      <a:pt x="1736" y="174"/>
                    </a:lnTo>
                    <a:lnTo>
                      <a:pt x="1736" y="180"/>
                    </a:lnTo>
                    <a:lnTo>
                      <a:pt x="1732" y="180"/>
                    </a:lnTo>
                    <a:lnTo>
                      <a:pt x="1732" y="180"/>
                    </a:lnTo>
                    <a:lnTo>
                      <a:pt x="1732" y="180"/>
                    </a:lnTo>
                    <a:lnTo>
                      <a:pt x="1732" y="182"/>
                    </a:lnTo>
                    <a:lnTo>
                      <a:pt x="1732" y="182"/>
                    </a:lnTo>
                    <a:lnTo>
                      <a:pt x="1732" y="188"/>
                    </a:lnTo>
                    <a:lnTo>
                      <a:pt x="1736" y="188"/>
                    </a:lnTo>
                    <a:lnTo>
                      <a:pt x="1742" y="188"/>
                    </a:lnTo>
                    <a:lnTo>
                      <a:pt x="1748" y="188"/>
                    </a:lnTo>
                    <a:lnTo>
                      <a:pt x="1748" y="194"/>
                    </a:lnTo>
                    <a:lnTo>
                      <a:pt x="1754" y="194"/>
                    </a:lnTo>
                    <a:lnTo>
                      <a:pt x="1748" y="200"/>
                    </a:lnTo>
                    <a:lnTo>
                      <a:pt x="1748" y="194"/>
                    </a:lnTo>
                    <a:lnTo>
                      <a:pt x="1748" y="194"/>
                    </a:lnTo>
                    <a:lnTo>
                      <a:pt x="1748" y="200"/>
                    </a:lnTo>
                    <a:lnTo>
                      <a:pt x="1742" y="200"/>
                    </a:lnTo>
                    <a:lnTo>
                      <a:pt x="1742" y="194"/>
                    </a:lnTo>
                    <a:lnTo>
                      <a:pt x="1736" y="194"/>
                    </a:lnTo>
                    <a:lnTo>
                      <a:pt x="1736" y="200"/>
                    </a:lnTo>
                    <a:lnTo>
                      <a:pt x="1742" y="200"/>
                    </a:lnTo>
                    <a:lnTo>
                      <a:pt x="1736" y="200"/>
                    </a:lnTo>
                    <a:lnTo>
                      <a:pt x="1736" y="200"/>
                    </a:lnTo>
                    <a:lnTo>
                      <a:pt x="1736" y="200"/>
                    </a:lnTo>
                    <a:lnTo>
                      <a:pt x="1736" y="200"/>
                    </a:lnTo>
                    <a:close/>
                    <a:moveTo>
                      <a:pt x="1878" y="168"/>
                    </a:moveTo>
                    <a:lnTo>
                      <a:pt x="1878" y="162"/>
                    </a:lnTo>
                    <a:lnTo>
                      <a:pt x="1884" y="162"/>
                    </a:lnTo>
                    <a:lnTo>
                      <a:pt x="1884" y="168"/>
                    </a:lnTo>
                    <a:lnTo>
                      <a:pt x="1878" y="168"/>
                    </a:lnTo>
                    <a:lnTo>
                      <a:pt x="1878" y="168"/>
                    </a:lnTo>
                    <a:lnTo>
                      <a:pt x="1878" y="168"/>
                    </a:lnTo>
                    <a:lnTo>
                      <a:pt x="1878" y="168"/>
                    </a:lnTo>
                    <a:close/>
                    <a:moveTo>
                      <a:pt x="1716" y="168"/>
                    </a:moveTo>
                    <a:lnTo>
                      <a:pt x="1716" y="162"/>
                    </a:lnTo>
                    <a:lnTo>
                      <a:pt x="1716" y="168"/>
                    </a:lnTo>
                    <a:lnTo>
                      <a:pt x="1716" y="168"/>
                    </a:lnTo>
                    <a:lnTo>
                      <a:pt x="1716" y="168"/>
                    </a:lnTo>
                    <a:lnTo>
                      <a:pt x="1716" y="168"/>
                    </a:lnTo>
                    <a:close/>
                    <a:moveTo>
                      <a:pt x="1098" y="168"/>
                    </a:moveTo>
                    <a:lnTo>
                      <a:pt x="1092" y="168"/>
                    </a:lnTo>
                    <a:lnTo>
                      <a:pt x="1092" y="168"/>
                    </a:lnTo>
                    <a:lnTo>
                      <a:pt x="1088" y="168"/>
                    </a:lnTo>
                    <a:lnTo>
                      <a:pt x="1088" y="168"/>
                    </a:lnTo>
                    <a:lnTo>
                      <a:pt x="1098" y="168"/>
                    </a:lnTo>
                    <a:lnTo>
                      <a:pt x="1098" y="168"/>
                    </a:lnTo>
                    <a:lnTo>
                      <a:pt x="1098" y="168"/>
                    </a:lnTo>
                    <a:lnTo>
                      <a:pt x="1098" y="168"/>
                    </a:lnTo>
                    <a:close/>
                    <a:moveTo>
                      <a:pt x="898" y="168"/>
                    </a:moveTo>
                    <a:lnTo>
                      <a:pt x="892" y="168"/>
                    </a:lnTo>
                    <a:lnTo>
                      <a:pt x="886" y="168"/>
                    </a:lnTo>
                    <a:lnTo>
                      <a:pt x="880" y="168"/>
                    </a:lnTo>
                    <a:lnTo>
                      <a:pt x="886" y="168"/>
                    </a:lnTo>
                    <a:lnTo>
                      <a:pt x="886" y="168"/>
                    </a:lnTo>
                    <a:lnTo>
                      <a:pt x="892" y="168"/>
                    </a:lnTo>
                    <a:lnTo>
                      <a:pt x="892" y="168"/>
                    </a:lnTo>
                    <a:lnTo>
                      <a:pt x="898" y="168"/>
                    </a:lnTo>
                    <a:lnTo>
                      <a:pt x="898" y="168"/>
                    </a:lnTo>
                    <a:lnTo>
                      <a:pt x="898" y="168"/>
                    </a:lnTo>
                    <a:lnTo>
                      <a:pt x="898" y="168"/>
                    </a:lnTo>
                    <a:lnTo>
                      <a:pt x="898" y="168"/>
                    </a:lnTo>
                    <a:lnTo>
                      <a:pt x="898" y="168"/>
                    </a:lnTo>
                    <a:close/>
                    <a:moveTo>
                      <a:pt x="876" y="168"/>
                    </a:moveTo>
                    <a:lnTo>
                      <a:pt x="880" y="168"/>
                    </a:lnTo>
                    <a:lnTo>
                      <a:pt x="880" y="168"/>
                    </a:lnTo>
                    <a:lnTo>
                      <a:pt x="880" y="168"/>
                    </a:lnTo>
                    <a:lnTo>
                      <a:pt x="876" y="168"/>
                    </a:lnTo>
                    <a:lnTo>
                      <a:pt x="872" y="168"/>
                    </a:lnTo>
                    <a:lnTo>
                      <a:pt x="876" y="168"/>
                    </a:lnTo>
                    <a:lnTo>
                      <a:pt x="876" y="168"/>
                    </a:lnTo>
                    <a:lnTo>
                      <a:pt x="876" y="168"/>
                    </a:lnTo>
                    <a:lnTo>
                      <a:pt x="876" y="168"/>
                    </a:lnTo>
                    <a:close/>
                    <a:moveTo>
                      <a:pt x="1640" y="182"/>
                    </a:moveTo>
                    <a:lnTo>
                      <a:pt x="1640" y="180"/>
                    </a:lnTo>
                    <a:lnTo>
                      <a:pt x="1640" y="180"/>
                    </a:lnTo>
                    <a:lnTo>
                      <a:pt x="1640" y="180"/>
                    </a:lnTo>
                    <a:lnTo>
                      <a:pt x="1640" y="180"/>
                    </a:lnTo>
                    <a:lnTo>
                      <a:pt x="1640" y="174"/>
                    </a:lnTo>
                    <a:lnTo>
                      <a:pt x="1640" y="168"/>
                    </a:lnTo>
                    <a:lnTo>
                      <a:pt x="1640" y="174"/>
                    </a:lnTo>
                    <a:lnTo>
                      <a:pt x="1644" y="180"/>
                    </a:lnTo>
                    <a:lnTo>
                      <a:pt x="1650" y="180"/>
                    </a:lnTo>
                    <a:lnTo>
                      <a:pt x="1644" y="180"/>
                    </a:lnTo>
                    <a:lnTo>
                      <a:pt x="1644" y="182"/>
                    </a:lnTo>
                    <a:lnTo>
                      <a:pt x="1640" y="182"/>
                    </a:lnTo>
                    <a:lnTo>
                      <a:pt x="1640" y="182"/>
                    </a:lnTo>
                    <a:lnTo>
                      <a:pt x="1640" y="182"/>
                    </a:lnTo>
                    <a:lnTo>
                      <a:pt x="1640" y="182"/>
                    </a:lnTo>
                    <a:lnTo>
                      <a:pt x="1640" y="182"/>
                    </a:lnTo>
                    <a:close/>
                    <a:moveTo>
                      <a:pt x="1790" y="180"/>
                    </a:moveTo>
                    <a:lnTo>
                      <a:pt x="1790" y="180"/>
                    </a:lnTo>
                    <a:lnTo>
                      <a:pt x="1796" y="180"/>
                    </a:lnTo>
                    <a:lnTo>
                      <a:pt x="1790" y="182"/>
                    </a:lnTo>
                    <a:lnTo>
                      <a:pt x="1796" y="182"/>
                    </a:lnTo>
                    <a:lnTo>
                      <a:pt x="1802" y="182"/>
                    </a:lnTo>
                    <a:lnTo>
                      <a:pt x="1802" y="182"/>
                    </a:lnTo>
                    <a:lnTo>
                      <a:pt x="1802" y="182"/>
                    </a:lnTo>
                    <a:lnTo>
                      <a:pt x="1802" y="182"/>
                    </a:lnTo>
                    <a:lnTo>
                      <a:pt x="1808" y="182"/>
                    </a:lnTo>
                    <a:lnTo>
                      <a:pt x="1808" y="180"/>
                    </a:lnTo>
                    <a:lnTo>
                      <a:pt x="1808" y="182"/>
                    </a:lnTo>
                    <a:lnTo>
                      <a:pt x="1814" y="182"/>
                    </a:lnTo>
                    <a:lnTo>
                      <a:pt x="1814" y="182"/>
                    </a:lnTo>
                    <a:lnTo>
                      <a:pt x="1818" y="182"/>
                    </a:lnTo>
                    <a:lnTo>
                      <a:pt x="1824" y="182"/>
                    </a:lnTo>
                    <a:lnTo>
                      <a:pt x="1818" y="182"/>
                    </a:lnTo>
                    <a:lnTo>
                      <a:pt x="1818" y="188"/>
                    </a:lnTo>
                    <a:lnTo>
                      <a:pt x="1824" y="188"/>
                    </a:lnTo>
                    <a:lnTo>
                      <a:pt x="1830" y="188"/>
                    </a:lnTo>
                    <a:lnTo>
                      <a:pt x="1830" y="188"/>
                    </a:lnTo>
                    <a:lnTo>
                      <a:pt x="1836" y="188"/>
                    </a:lnTo>
                    <a:lnTo>
                      <a:pt x="1842" y="188"/>
                    </a:lnTo>
                    <a:lnTo>
                      <a:pt x="1842" y="188"/>
                    </a:lnTo>
                    <a:lnTo>
                      <a:pt x="1844" y="188"/>
                    </a:lnTo>
                    <a:lnTo>
                      <a:pt x="1850" y="188"/>
                    </a:lnTo>
                    <a:lnTo>
                      <a:pt x="1850" y="188"/>
                    </a:lnTo>
                    <a:lnTo>
                      <a:pt x="1856" y="188"/>
                    </a:lnTo>
                    <a:lnTo>
                      <a:pt x="1850" y="188"/>
                    </a:lnTo>
                    <a:lnTo>
                      <a:pt x="1850" y="194"/>
                    </a:lnTo>
                    <a:lnTo>
                      <a:pt x="1850" y="200"/>
                    </a:lnTo>
                    <a:lnTo>
                      <a:pt x="1850" y="200"/>
                    </a:lnTo>
                    <a:lnTo>
                      <a:pt x="1844" y="200"/>
                    </a:lnTo>
                    <a:lnTo>
                      <a:pt x="1842" y="200"/>
                    </a:lnTo>
                    <a:lnTo>
                      <a:pt x="1842" y="200"/>
                    </a:lnTo>
                    <a:lnTo>
                      <a:pt x="1836" y="200"/>
                    </a:lnTo>
                    <a:lnTo>
                      <a:pt x="1830" y="200"/>
                    </a:lnTo>
                    <a:lnTo>
                      <a:pt x="1830" y="200"/>
                    </a:lnTo>
                    <a:lnTo>
                      <a:pt x="1824" y="200"/>
                    </a:lnTo>
                    <a:lnTo>
                      <a:pt x="1818" y="200"/>
                    </a:lnTo>
                    <a:lnTo>
                      <a:pt x="1814" y="200"/>
                    </a:lnTo>
                    <a:lnTo>
                      <a:pt x="1814" y="200"/>
                    </a:lnTo>
                    <a:lnTo>
                      <a:pt x="1814" y="194"/>
                    </a:lnTo>
                    <a:lnTo>
                      <a:pt x="1808" y="194"/>
                    </a:lnTo>
                    <a:lnTo>
                      <a:pt x="1802" y="194"/>
                    </a:lnTo>
                    <a:lnTo>
                      <a:pt x="1802" y="194"/>
                    </a:lnTo>
                    <a:lnTo>
                      <a:pt x="1802" y="188"/>
                    </a:lnTo>
                    <a:lnTo>
                      <a:pt x="1796" y="188"/>
                    </a:lnTo>
                    <a:lnTo>
                      <a:pt x="1790" y="188"/>
                    </a:lnTo>
                    <a:lnTo>
                      <a:pt x="1790" y="188"/>
                    </a:lnTo>
                    <a:lnTo>
                      <a:pt x="1790" y="188"/>
                    </a:lnTo>
                    <a:lnTo>
                      <a:pt x="1786" y="188"/>
                    </a:lnTo>
                    <a:lnTo>
                      <a:pt x="1790" y="188"/>
                    </a:lnTo>
                    <a:lnTo>
                      <a:pt x="1790" y="182"/>
                    </a:lnTo>
                    <a:lnTo>
                      <a:pt x="1790" y="180"/>
                    </a:lnTo>
                    <a:lnTo>
                      <a:pt x="1790" y="180"/>
                    </a:lnTo>
                    <a:lnTo>
                      <a:pt x="1790" y="180"/>
                    </a:lnTo>
                    <a:lnTo>
                      <a:pt x="1790" y="180"/>
                    </a:lnTo>
                    <a:lnTo>
                      <a:pt x="1790" y="180"/>
                    </a:lnTo>
                    <a:close/>
                    <a:moveTo>
                      <a:pt x="880" y="180"/>
                    </a:moveTo>
                    <a:lnTo>
                      <a:pt x="880" y="180"/>
                    </a:lnTo>
                    <a:lnTo>
                      <a:pt x="880" y="182"/>
                    </a:lnTo>
                    <a:lnTo>
                      <a:pt x="880" y="182"/>
                    </a:lnTo>
                    <a:lnTo>
                      <a:pt x="880" y="182"/>
                    </a:lnTo>
                    <a:lnTo>
                      <a:pt x="880" y="188"/>
                    </a:lnTo>
                    <a:lnTo>
                      <a:pt x="880" y="182"/>
                    </a:lnTo>
                    <a:lnTo>
                      <a:pt x="876" y="182"/>
                    </a:lnTo>
                    <a:lnTo>
                      <a:pt x="876" y="188"/>
                    </a:lnTo>
                    <a:lnTo>
                      <a:pt x="872" y="182"/>
                    </a:lnTo>
                    <a:lnTo>
                      <a:pt x="876" y="182"/>
                    </a:lnTo>
                    <a:lnTo>
                      <a:pt x="876" y="180"/>
                    </a:lnTo>
                    <a:lnTo>
                      <a:pt x="876" y="182"/>
                    </a:lnTo>
                    <a:lnTo>
                      <a:pt x="880" y="182"/>
                    </a:lnTo>
                    <a:lnTo>
                      <a:pt x="880" y="180"/>
                    </a:lnTo>
                    <a:lnTo>
                      <a:pt x="880" y="180"/>
                    </a:lnTo>
                    <a:lnTo>
                      <a:pt x="880" y="180"/>
                    </a:lnTo>
                    <a:lnTo>
                      <a:pt x="880" y="180"/>
                    </a:lnTo>
                    <a:lnTo>
                      <a:pt x="880" y="180"/>
                    </a:lnTo>
                    <a:close/>
                    <a:moveTo>
                      <a:pt x="952" y="194"/>
                    </a:moveTo>
                    <a:lnTo>
                      <a:pt x="958" y="194"/>
                    </a:lnTo>
                    <a:lnTo>
                      <a:pt x="952" y="194"/>
                    </a:lnTo>
                    <a:lnTo>
                      <a:pt x="952" y="200"/>
                    </a:lnTo>
                    <a:lnTo>
                      <a:pt x="952" y="194"/>
                    </a:lnTo>
                    <a:lnTo>
                      <a:pt x="946" y="194"/>
                    </a:lnTo>
                    <a:lnTo>
                      <a:pt x="946" y="200"/>
                    </a:lnTo>
                    <a:lnTo>
                      <a:pt x="952" y="200"/>
                    </a:lnTo>
                    <a:lnTo>
                      <a:pt x="946" y="200"/>
                    </a:lnTo>
                    <a:lnTo>
                      <a:pt x="946" y="200"/>
                    </a:lnTo>
                    <a:lnTo>
                      <a:pt x="940" y="200"/>
                    </a:lnTo>
                    <a:lnTo>
                      <a:pt x="940" y="194"/>
                    </a:lnTo>
                    <a:lnTo>
                      <a:pt x="946" y="194"/>
                    </a:lnTo>
                    <a:lnTo>
                      <a:pt x="946" y="200"/>
                    </a:lnTo>
                    <a:lnTo>
                      <a:pt x="946" y="194"/>
                    </a:lnTo>
                    <a:lnTo>
                      <a:pt x="946" y="194"/>
                    </a:lnTo>
                    <a:lnTo>
                      <a:pt x="946" y="194"/>
                    </a:lnTo>
                    <a:lnTo>
                      <a:pt x="952" y="194"/>
                    </a:lnTo>
                    <a:lnTo>
                      <a:pt x="952" y="194"/>
                    </a:lnTo>
                    <a:lnTo>
                      <a:pt x="952" y="194"/>
                    </a:lnTo>
                    <a:lnTo>
                      <a:pt x="952" y="194"/>
                    </a:lnTo>
                    <a:close/>
                    <a:moveTo>
                      <a:pt x="930" y="200"/>
                    </a:moveTo>
                    <a:lnTo>
                      <a:pt x="930" y="200"/>
                    </a:lnTo>
                    <a:lnTo>
                      <a:pt x="930" y="200"/>
                    </a:lnTo>
                    <a:lnTo>
                      <a:pt x="930" y="200"/>
                    </a:lnTo>
                    <a:lnTo>
                      <a:pt x="926" y="200"/>
                    </a:lnTo>
                    <a:lnTo>
                      <a:pt x="926" y="200"/>
                    </a:lnTo>
                    <a:lnTo>
                      <a:pt x="930" y="200"/>
                    </a:lnTo>
                    <a:lnTo>
                      <a:pt x="930" y="200"/>
                    </a:lnTo>
                    <a:lnTo>
                      <a:pt x="930" y="200"/>
                    </a:lnTo>
                    <a:lnTo>
                      <a:pt x="930" y="200"/>
                    </a:lnTo>
                    <a:close/>
                    <a:moveTo>
                      <a:pt x="838" y="206"/>
                    </a:moveTo>
                    <a:lnTo>
                      <a:pt x="844" y="206"/>
                    </a:lnTo>
                    <a:lnTo>
                      <a:pt x="844" y="200"/>
                    </a:lnTo>
                    <a:lnTo>
                      <a:pt x="844" y="206"/>
                    </a:lnTo>
                    <a:lnTo>
                      <a:pt x="850" y="206"/>
                    </a:lnTo>
                    <a:lnTo>
                      <a:pt x="844" y="206"/>
                    </a:lnTo>
                    <a:lnTo>
                      <a:pt x="838" y="206"/>
                    </a:lnTo>
                    <a:lnTo>
                      <a:pt x="838" y="206"/>
                    </a:lnTo>
                    <a:lnTo>
                      <a:pt x="838" y="206"/>
                    </a:lnTo>
                    <a:lnTo>
                      <a:pt x="838" y="206"/>
                    </a:lnTo>
                    <a:close/>
                    <a:moveTo>
                      <a:pt x="930" y="206"/>
                    </a:moveTo>
                    <a:lnTo>
                      <a:pt x="930" y="210"/>
                    </a:lnTo>
                    <a:lnTo>
                      <a:pt x="926" y="210"/>
                    </a:lnTo>
                    <a:lnTo>
                      <a:pt x="926" y="206"/>
                    </a:lnTo>
                    <a:lnTo>
                      <a:pt x="930" y="206"/>
                    </a:lnTo>
                    <a:lnTo>
                      <a:pt x="930" y="206"/>
                    </a:lnTo>
                    <a:lnTo>
                      <a:pt x="930" y="206"/>
                    </a:lnTo>
                    <a:lnTo>
                      <a:pt x="930" y="206"/>
                    </a:lnTo>
                    <a:lnTo>
                      <a:pt x="930" y="206"/>
                    </a:lnTo>
                    <a:close/>
                    <a:moveTo>
                      <a:pt x="1314" y="216"/>
                    </a:moveTo>
                    <a:lnTo>
                      <a:pt x="1314" y="216"/>
                    </a:lnTo>
                    <a:lnTo>
                      <a:pt x="1308" y="216"/>
                    </a:lnTo>
                    <a:lnTo>
                      <a:pt x="1304" y="216"/>
                    </a:lnTo>
                    <a:lnTo>
                      <a:pt x="1304" y="216"/>
                    </a:lnTo>
                    <a:lnTo>
                      <a:pt x="1304" y="216"/>
                    </a:lnTo>
                    <a:lnTo>
                      <a:pt x="1300" y="216"/>
                    </a:lnTo>
                    <a:lnTo>
                      <a:pt x="1300" y="210"/>
                    </a:lnTo>
                    <a:lnTo>
                      <a:pt x="1304" y="210"/>
                    </a:lnTo>
                    <a:lnTo>
                      <a:pt x="1304" y="210"/>
                    </a:lnTo>
                    <a:lnTo>
                      <a:pt x="1304" y="206"/>
                    </a:lnTo>
                    <a:lnTo>
                      <a:pt x="1308" y="206"/>
                    </a:lnTo>
                    <a:lnTo>
                      <a:pt x="1314" y="206"/>
                    </a:lnTo>
                    <a:lnTo>
                      <a:pt x="1320" y="206"/>
                    </a:lnTo>
                    <a:lnTo>
                      <a:pt x="1326" y="206"/>
                    </a:lnTo>
                    <a:lnTo>
                      <a:pt x="1326" y="210"/>
                    </a:lnTo>
                    <a:lnTo>
                      <a:pt x="1326" y="216"/>
                    </a:lnTo>
                    <a:lnTo>
                      <a:pt x="1320" y="216"/>
                    </a:lnTo>
                    <a:lnTo>
                      <a:pt x="1320" y="216"/>
                    </a:lnTo>
                    <a:lnTo>
                      <a:pt x="1314" y="216"/>
                    </a:lnTo>
                    <a:lnTo>
                      <a:pt x="1314" y="216"/>
                    </a:lnTo>
                    <a:lnTo>
                      <a:pt x="1314" y="216"/>
                    </a:lnTo>
                    <a:lnTo>
                      <a:pt x="1314" y="216"/>
                    </a:lnTo>
                    <a:close/>
                    <a:moveTo>
                      <a:pt x="920" y="206"/>
                    </a:moveTo>
                    <a:lnTo>
                      <a:pt x="920" y="206"/>
                    </a:lnTo>
                    <a:lnTo>
                      <a:pt x="920" y="210"/>
                    </a:lnTo>
                    <a:lnTo>
                      <a:pt x="920" y="210"/>
                    </a:lnTo>
                    <a:lnTo>
                      <a:pt x="920" y="210"/>
                    </a:lnTo>
                    <a:lnTo>
                      <a:pt x="920" y="210"/>
                    </a:lnTo>
                    <a:lnTo>
                      <a:pt x="914" y="210"/>
                    </a:lnTo>
                    <a:lnTo>
                      <a:pt x="920" y="210"/>
                    </a:lnTo>
                    <a:lnTo>
                      <a:pt x="920" y="206"/>
                    </a:lnTo>
                    <a:lnTo>
                      <a:pt x="920" y="206"/>
                    </a:lnTo>
                    <a:lnTo>
                      <a:pt x="920" y="206"/>
                    </a:lnTo>
                    <a:lnTo>
                      <a:pt x="920" y="206"/>
                    </a:lnTo>
                    <a:close/>
                    <a:moveTo>
                      <a:pt x="1362" y="216"/>
                    </a:moveTo>
                    <a:lnTo>
                      <a:pt x="1362" y="210"/>
                    </a:lnTo>
                    <a:lnTo>
                      <a:pt x="1362" y="210"/>
                    </a:lnTo>
                    <a:lnTo>
                      <a:pt x="1362" y="216"/>
                    </a:lnTo>
                    <a:lnTo>
                      <a:pt x="1362" y="216"/>
                    </a:lnTo>
                    <a:lnTo>
                      <a:pt x="1362" y="216"/>
                    </a:lnTo>
                    <a:lnTo>
                      <a:pt x="1362" y="216"/>
                    </a:lnTo>
                    <a:lnTo>
                      <a:pt x="1362" y="216"/>
                    </a:lnTo>
                    <a:close/>
                    <a:moveTo>
                      <a:pt x="1710" y="228"/>
                    </a:moveTo>
                    <a:lnTo>
                      <a:pt x="1710" y="222"/>
                    </a:lnTo>
                    <a:lnTo>
                      <a:pt x="1704" y="222"/>
                    </a:lnTo>
                    <a:lnTo>
                      <a:pt x="1704" y="216"/>
                    </a:lnTo>
                    <a:lnTo>
                      <a:pt x="1704" y="216"/>
                    </a:lnTo>
                    <a:lnTo>
                      <a:pt x="1710" y="216"/>
                    </a:lnTo>
                    <a:lnTo>
                      <a:pt x="1710" y="216"/>
                    </a:lnTo>
                    <a:lnTo>
                      <a:pt x="1716" y="216"/>
                    </a:lnTo>
                    <a:lnTo>
                      <a:pt x="1722" y="216"/>
                    </a:lnTo>
                    <a:lnTo>
                      <a:pt x="1716" y="216"/>
                    </a:lnTo>
                    <a:lnTo>
                      <a:pt x="1716" y="222"/>
                    </a:lnTo>
                    <a:lnTo>
                      <a:pt x="1710" y="222"/>
                    </a:lnTo>
                    <a:lnTo>
                      <a:pt x="1710" y="222"/>
                    </a:lnTo>
                    <a:lnTo>
                      <a:pt x="1710" y="228"/>
                    </a:lnTo>
                    <a:lnTo>
                      <a:pt x="1710" y="228"/>
                    </a:lnTo>
                    <a:lnTo>
                      <a:pt x="1710" y="228"/>
                    </a:lnTo>
                    <a:lnTo>
                      <a:pt x="1710" y="228"/>
                    </a:lnTo>
                    <a:close/>
                    <a:moveTo>
                      <a:pt x="1640" y="216"/>
                    </a:moveTo>
                    <a:lnTo>
                      <a:pt x="1640" y="216"/>
                    </a:lnTo>
                    <a:lnTo>
                      <a:pt x="1644" y="216"/>
                    </a:lnTo>
                    <a:lnTo>
                      <a:pt x="1650" y="222"/>
                    </a:lnTo>
                    <a:lnTo>
                      <a:pt x="1650" y="228"/>
                    </a:lnTo>
                    <a:lnTo>
                      <a:pt x="1644" y="228"/>
                    </a:lnTo>
                    <a:lnTo>
                      <a:pt x="1644" y="222"/>
                    </a:lnTo>
                    <a:lnTo>
                      <a:pt x="1640" y="222"/>
                    </a:lnTo>
                    <a:lnTo>
                      <a:pt x="1640" y="216"/>
                    </a:lnTo>
                    <a:lnTo>
                      <a:pt x="1640" y="216"/>
                    </a:lnTo>
                    <a:lnTo>
                      <a:pt x="1640" y="216"/>
                    </a:lnTo>
                    <a:lnTo>
                      <a:pt x="1640" y="216"/>
                    </a:lnTo>
                    <a:lnTo>
                      <a:pt x="1640" y="216"/>
                    </a:lnTo>
                    <a:lnTo>
                      <a:pt x="1640" y="216"/>
                    </a:lnTo>
                    <a:close/>
                    <a:moveTo>
                      <a:pt x="886" y="216"/>
                    </a:moveTo>
                    <a:lnTo>
                      <a:pt x="892" y="216"/>
                    </a:lnTo>
                    <a:lnTo>
                      <a:pt x="892" y="222"/>
                    </a:lnTo>
                    <a:lnTo>
                      <a:pt x="886" y="222"/>
                    </a:lnTo>
                    <a:lnTo>
                      <a:pt x="886" y="216"/>
                    </a:lnTo>
                    <a:lnTo>
                      <a:pt x="880" y="216"/>
                    </a:lnTo>
                    <a:lnTo>
                      <a:pt x="886" y="216"/>
                    </a:lnTo>
                    <a:lnTo>
                      <a:pt x="886" y="216"/>
                    </a:lnTo>
                    <a:lnTo>
                      <a:pt x="886" y="216"/>
                    </a:lnTo>
                    <a:lnTo>
                      <a:pt x="886" y="216"/>
                    </a:lnTo>
                    <a:close/>
                    <a:moveTo>
                      <a:pt x="892" y="216"/>
                    </a:moveTo>
                    <a:lnTo>
                      <a:pt x="898" y="216"/>
                    </a:lnTo>
                    <a:lnTo>
                      <a:pt x="898" y="216"/>
                    </a:lnTo>
                    <a:lnTo>
                      <a:pt x="904" y="216"/>
                    </a:lnTo>
                    <a:lnTo>
                      <a:pt x="898" y="216"/>
                    </a:lnTo>
                    <a:lnTo>
                      <a:pt x="898" y="222"/>
                    </a:lnTo>
                    <a:lnTo>
                      <a:pt x="904" y="222"/>
                    </a:lnTo>
                    <a:lnTo>
                      <a:pt x="898" y="222"/>
                    </a:lnTo>
                    <a:lnTo>
                      <a:pt x="898" y="216"/>
                    </a:lnTo>
                    <a:lnTo>
                      <a:pt x="898" y="216"/>
                    </a:lnTo>
                    <a:lnTo>
                      <a:pt x="892" y="216"/>
                    </a:lnTo>
                    <a:lnTo>
                      <a:pt x="892" y="216"/>
                    </a:lnTo>
                    <a:lnTo>
                      <a:pt x="892" y="216"/>
                    </a:lnTo>
                    <a:lnTo>
                      <a:pt x="892" y="216"/>
                    </a:lnTo>
                    <a:close/>
                    <a:moveTo>
                      <a:pt x="908" y="222"/>
                    </a:moveTo>
                    <a:lnTo>
                      <a:pt x="914" y="222"/>
                    </a:lnTo>
                    <a:lnTo>
                      <a:pt x="908" y="222"/>
                    </a:lnTo>
                    <a:lnTo>
                      <a:pt x="908" y="222"/>
                    </a:lnTo>
                    <a:lnTo>
                      <a:pt x="908" y="222"/>
                    </a:lnTo>
                    <a:lnTo>
                      <a:pt x="908" y="222"/>
                    </a:lnTo>
                    <a:lnTo>
                      <a:pt x="908" y="222"/>
                    </a:lnTo>
                    <a:lnTo>
                      <a:pt x="908" y="222"/>
                    </a:lnTo>
                    <a:close/>
                    <a:moveTo>
                      <a:pt x="1482" y="228"/>
                    </a:moveTo>
                    <a:lnTo>
                      <a:pt x="1482" y="222"/>
                    </a:lnTo>
                    <a:lnTo>
                      <a:pt x="1482" y="222"/>
                    </a:lnTo>
                    <a:lnTo>
                      <a:pt x="1482" y="222"/>
                    </a:lnTo>
                    <a:lnTo>
                      <a:pt x="1482" y="228"/>
                    </a:lnTo>
                    <a:lnTo>
                      <a:pt x="1482" y="228"/>
                    </a:lnTo>
                    <a:lnTo>
                      <a:pt x="1482" y="228"/>
                    </a:lnTo>
                    <a:lnTo>
                      <a:pt x="1482" y="228"/>
                    </a:lnTo>
                    <a:lnTo>
                      <a:pt x="1482" y="228"/>
                    </a:lnTo>
                    <a:lnTo>
                      <a:pt x="1482" y="228"/>
                    </a:lnTo>
                    <a:close/>
                    <a:moveTo>
                      <a:pt x="1722" y="228"/>
                    </a:moveTo>
                    <a:lnTo>
                      <a:pt x="1722" y="228"/>
                    </a:lnTo>
                    <a:lnTo>
                      <a:pt x="1728" y="228"/>
                    </a:lnTo>
                    <a:lnTo>
                      <a:pt x="1732" y="228"/>
                    </a:lnTo>
                    <a:lnTo>
                      <a:pt x="1732" y="228"/>
                    </a:lnTo>
                    <a:lnTo>
                      <a:pt x="1736" y="228"/>
                    </a:lnTo>
                    <a:lnTo>
                      <a:pt x="1742" y="228"/>
                    </a:lnTo>
                    <a:lnTo>
                      <a:pt x="1748" y="228"/>
                    </a:lnTo>
                    <a:lnTo>
                      <a:pt x="1748" y="234"/>
                    </a:lnTo>
                    <a:lnTo>
                      <a:pt x="1748" y="234"/>
                    </a:lnTo>
                    <a:lnTo>
                      <a:pt x="1748" y="238"/>
                    </a:lnTo>
                    <a:lnTo>
                      <a:pt x="1754" y="238"/>
                    </a:lnTo>
                    <a:lnTo>
                      <a:pt x="1748" y="238"/>
                    </a:lnTo>
                    <a:lnTo>
                      <a:pt x="1748" y="238"/>
                    </a:lnTo>
                    <a:lnTo>
                      <a:pt x="1754" y="238"/>
                    </a:lnTo>
                    <a:lnTo>
                      <a:pt x="1748" y="242"/>
                    </a:lnTo>
                    <a:lnTo>
                      <a:pt x="1748" y="242"/>
                    </a:lnTo>
                    <a:lnTo>
                      <a:pt x="1742" y="238"/>
                    </a:lnTo>
                    <a:lnTo>
                      <a:pt x="1736" y="238"/>
                    </a:lnTo>
                    <a:lnTo>
                      <a:pt x="1732" y="238"/>
                    </a:lnTo>
                    <a:lnTo>
                      <a:pt x="1732" y="238"/>
                    </a:lnTo>
                    <a:lnTo>
                      <a:pt x="1728" y="238"/>
                    </a:lnTo>
                    <a:lnTo>
                      <a:pt x="1722" y="238"/>
                    </a:lnTo>
                    <a:lnTo>
                      <a:pt x="1722" y="238"/>
                    </a:lnTo>
                    <a:lnTo>
                      <a:pt x="1716" y="238"/>
                    </a:lnTo>
                    <a:lnTo>
                      <a:pt x="1710" y="238"/>
                    </a:lnTo>
                    <a:lnTo>
                      <a:pt x="1710" y="238"/>
                    </a:lnTo>
                    <a:lnTo>
                      <a:pt x="1704" y="238"/>
                    </a:lnTo>
                    <a:lnTo>
                      <a:pt x="1700" y="238"/>
                    </a:lnTo>
                    <a:lnTo>
                      <a:pt x="1700" y="238"/>
                    </a:lnTo>
                    <a:lnTo>
                      <a:pt x="1700" y="238"/>
                    </a:lnTo>
                    <a:lnTo>
                      <a:pt x="1704" y="238"/>
                    </a:lnTo>
                    <a:lnTo>
                      <a:pt x="1710" y="238"/>
                    </a:lnTo>
                    <a:lnTo>
                      <a:pt x="1710" y="234"/>
                    </a:lnTo>
                    <a:lnTo>
                      <a:pt x="1710" y="234"/>
                    </a:lnTo>
                    <a:lnTo>
                      <a:pt x="1710" y="228"/>
                    </a:lnTo>
                    <a:lnTo>
                      <a:pt x="1716" y="228"/>
                    </a:lnTo>
                    <a:lnTo>
                      <a:pt x="1722" y="228"/>
                    </a:lnTo>
                    <a:lnTo>
                      <a:pt x="1722" y="228"/>
                    </a:lnTo>
                    <a:lnTo>
                      <a:pt x="1722" y="228"/>
                    </a:lnTo>
                    <a:lnTo>
                      <a:pt x="1722" y="228"/>
                    </a:lnTo>
                    <a:close/>
                    <a:moveTo>
                      <a:pt x="1500" y="234"/>
                    </a:moveTo>
                    <a:lnTo>
                      <a:pt x="1504" y="234"/>
                    </a:lnTo>
                    <a:lnTo>
                      <a:pt x="1500" y="234"/>
                    </a:lnTo>
                    <a:lnTo>
                      <a:pt x="1500" y="234"/>
                    </a:lnTo>
                    <a:lnTo>
                      <a:pt x="1500" y="234"/>
                    </a:lnTo>
                    <a:lnTo>
                      <a:pt x="1500" y="234"/>
                    </a:lnTo>
                    <a:close/>
                    <a:moveTo>
                      <a:pt x="860" y="238"/>
                    </a:moveTo>
                    <a:lnTo>
                      <a:pt x="854" y="234"/>
                    </a:lnTo>
                    <a:lnTo>
                      <a:pt x="860" y="234"/>
                    </a:lnTo>
                    <a:lnTo>
                      <a:pt x="860" y="238"/>
                    </a:lnTo>
                    <a:lnTo>
                      <a:pt x="860" y="238"/>
                    </a:lnTo>
                    <a:lnTo>
                      <a:pt x="860" y="238"/>
                    </a:lnTo>
                    <a:lnTo>
                      <a:pt x="860" y="238"/>
                    </a:lnTo>
                    <a:close/>
                    <a:moveTo>
                      <a:pt x="1520" y="234"/>
                    </a:moveTo>
                    <a:lnTo>
                      <a:pt x="1526" y="234"/>
                    </a:lnTo>
                    <a:lnTo>
                      <a:pt x="1530" y="234"/>
                    </a:lnTo>
                    <a:lnTo>
                      <a:pt x="1530" y="238"/>
                    </a:lnTo>
                    <a:lnTo>
                      <a:pt x="1530" y="238"/>
                    </a:lnTo>
                    <a:lnTo>
                      <a:pt x="1526" y="234"/>
                    </a:lnTo>
                    <a:lnTo>
                      <a:pt x="1520" y="234"/>
                    </a:lnTo>
                    <a:lnTo>
                      <a:pt x="1520" y="234"/>
                    </a:lnTo>
                    <a:lnTo>
                      <a:pt x="1520" y="234"/>
                    </a:lnTo>
                    <a:lnTo>
                      <a:pt x="1520" y="234"/>
                    </a:lnTo>
                    <a:close/>
                    <a:moveTo>
                      <a:pt x="710" y="248"/>
                    </a:moveTo>
                    <a:lnTo>
                      <a:pt x="710" y="242"/>
                    </a:lnTo>
                    <a:lnTo>
                      <a:pt x="712" y="242"/>
                    </a:lnTo>
                    <a:lnTo>
                      <a:pt x="712" y="238"/>
                    </a:lnTo>
                    <a:lnTo>
                      <a:pt x="712" y="238"/>
                    </a:lnTo>
                    <a:lnTo>
                      <a:pt x="710" y="238"/>
                    </a:lnTo>
                    <a:lnTo>
                      <a:pt x="712" y="238"/>
                    </a:lnTo>
                    <a:lnTo>
                      <a:pt x="718" y="238"/>
                    </a:lnTo>
                    <a:lnTo>
                      <a:pt x="718" y="238"/>
                    </a:lnTo>
                    <a:lnTo>
                      <a:pt x="724" y="234"/>
                    </a:lnTo>
                    <a:lnTo>
                      <a:pt x="730" y="238"/>
                    </a:lnTo>
                    <a:lnTo>
                      <a:pt x="724" y="238"/>
                    </a:lnTo>
                    <a:lnTo>
                      <a:pt x="730" y="238"/>
                    </a:lnTo>
                    <a:lnTo>
                      <a:pt x="730" y="238"/>
                    </a:lnTo>
                    <a:lnTo>
                      <a:pt x="736" y="238"/>
                    </a:lnTo>
                    <a:lnTo>
                      <a:pt x="736" y="242"/>
                    </a:lnTo>
                    <a:lnTo>
                      <a:pt x="730" y="242"/>
                    </a:lnTo>
                    <a:lnTo>
                      <a:pt x="730" y="242"/>
                    </a:lnTo>
                    <a:lnTo>
                      <a:pt x="724" y="242"/>
                    </a:lnTo>
                    <a:lnTo>
                      <a:pt x="718" y="242"/>
                    </a:lnTo>
                    <a:lnTo>
                      <a:pt x="718" y="248"/>
                    </a:lnTo>
                    <a:lnTo>
                      <a:pt x="718" y="248"/>
                    </a:lnTo>
                    <a:lnTo>
                      <a:pt x="712" y="248"/>
                    </a:lnTo>
                    <a:lnTo>
                      <a:pt x="712" y="242"/>
                    </a:lnTo>
                    <a:lnTo>
                      <a:pt x="712" y="248"/>
                    </a:lnTo>
                    <a:lnTo>
                      <a:pt x="710" y="248"/>
                    </a:lnTo>
                    <a:lnTo>
                      <a:pt x="710" y="248"/>
                    </a:lnTo>
                    <a:lnTo>
                      <a:pt x="710" y="248"/>
                    </a:lnTo>
                    <a:lnTo>
                      <a:pt x="710" y="248"/>
                    </a:lnTo>
                    <a:close/>
                    <a:moveTo>
                      <a:pt x="476" y="292"/>
                    </a:moveTo>
                    <a:lnTo>
                      <a:pt x="482" y="288"/>
                    </a:lnTo>
                    <a:lnTo>
                      <a:pt x="486" y="288"/>
                    </a:lnTo>
                    <a:lnTo>
                      <a:pt x="482" y="288"/>
                    </a:lnTo>
                    <a:lnTo>
                      <a:pt x="476" y="288"/>
                    </a:lnTo>
                    <a:lnTo>
                      <a:pt x="476" y="292"/>
                    </a:lnTo>
                    <a:lnTo>
                      <a:pt x="476" y="288"/>
                    </a:lnTo>
                    <a:lnTo>
                      <a:pt x="476" y="288"/>
                    </a:lnTo>
                    <a:lnTo>
                      <a:pt x="476" y="288"/>
                    </a:lnTo>
                    <a:lnTo>
                      <a:pt x="476" y="288"/>
                    </a:lnTo>
                    <a:lnTo>
                      <a:pt x="470" y="288"/>
                    </a:lnTo>
                    <a:lnTo>
                      <a:pt x="464" y="288"/>
                    </a:lnTo>
                    <a:lnTo>
                      <a:pt x="464" y="288"/>
                    </a:lnTo>
                    <a:lnTo>
                      <a:pt x="464" y="288"/>
                    </a:lnTo>
                    <a:lnTo>
                      <a:pt x="464" y="288"/>
                    </a:lnTo>
                    <a:lnTo>
                      <a:pt x="458" y="288"/>
                    </a:lnTo>
                    <a:lnTo>
                      <a:pt x="458" y="288"/>
                    </a:lnTo>
                    <a:lnTo>
                      <a:pt x="458" y="288"/>
                    </a:lnTo>
                    <a:lnTo>
                      <a:pt x="454" y="288"/>
                    </a:lnTo>
                    <a:lnTo>
                      <a:pt x="454" y="288"/>
                    </a:lnTo>
                    <a:lnTo>
                      <a:pt x="448" y="282"/>
                    </a:lnTo>
                    <a:lnTo>
                      <a:pt x="448" y="276"/>
                    </a:lnTo>
                    <a:lnTo>
                      <a:pt x="448" y="276"/>
                    </a:lnTo>
                    <a:lnTo>
                      <a:pt x="454" y="276"/>
                    </a:lnTo>
                    <a:lnTo>
                      <a:pt x="454" y="270"/>
                    </a:lnTo>
                    <a:lnTo>
                      <a:pt x="454" y="270"/>
                    </a:lnTo>
                    <a:lnTo>
                      <a:pt x="458" y="270"/>
                    </a:lnTo>
                    <a:lnTo>
                      <a:pt x="458" y="276"/>
                    </a:lnTo>
                    <a:lnTo>
                      <a:pt x="464" y="276"/>
                    </a:lnTo>
                    <a:lnTo>
                      <a:pt x="464" y="270"/>
                    </a:lnTo>
                    <a:lnTo>
                      <a:pt x="464" y="266"/>
                    </a:lnTo>
                    <a:lnTo>
                      <a:pt x="464" y="266"/>
                    </a:lnTo>
                    <a:lnTo>
                      <a:pt x="464" y="260"/>
                    </a:lnTo>
                    <a:lnTo>
                      <a:pt x="470" y="260"/>
                    </a:lnTo>
                    <a:lnTo>
                      <a:pt x="470" y="260"/>
                    </a:lnTo>
                    <a:lnTo>
                      <a:pt x="464" y="260"/>
                    </a:lnTo>
                    <a:lnTo>
                      <a:pt x="470" y="254"/>
                    </a:lnTo>
                    <a:lnTo>
                      <a:pt x="470" y="260"/>
                    </a:lnTo>
                    <a:lnTo>
                      <a:pt x="476" y="260"/>
                    </a:lnTo>
                    <a:lnTo>
                      <a:pt x="470" y="254"/>
                    </a:lnTo>
                    <a:lnTo>
                      <a:pt x="464" y="254"/>
                    </a:lnTo>
                    <a:lnTo>
                      <a:pt x="464" y="254"/>
                    </a:lnTo>
                    <a:lnTo>
                      <a:pt x="464" y="248"/>
                    </a:lnTo>
                    <a:lnTo>
                      <a:pt x="470" y="248"/>
                    </a:lnTo>
                    <a:lnTo>
                      <a:pt x="476" y="248"/>
                    </a:lnTo>
                    <a:lnTo>
                      <a:pt x="476" y="248"/>
                    </a:lnTo>
                    <a:lnTo>
                      <a:pt x="476" y="248"/>
                    </a:lnTo>
                    <a:lnTo>
                      <a:pt x="476" y="248"/>
                    </a:lnTo>
                    <a:lnTo>
                      <a:pt x="476" y="248"/>
                    </a:lnTo>
                    <a:lnTo>
                      <a:pt x="476" y="248"/>
                    </a:lnTo>
                    <a:lnTo>
                      <a:pt x="476" y="242"/>
                    </a:lnTo>
                    <a:lnTo>
                      <a:pt x="476" y="238"/>
                    </a:lnTo>
                    <a:lnTo>
                      <a:pt x="482" y="238"/>
                    </a:lnTo>
                    <a:lnTo>
                      <a:pt x="486" y="238"/>
                    </a:lnTo>
                    <a:lnTo>
                      <a:pt x="492" y="238"/>
                    </a:lnTo>
                    <a:lnTo>
                      <a:pt x="492" y="238"/>
                    </a:lnTo>
                    <a:lnTo>
                      <a:pt x="492" y="238"/>
                    </a:lnTo>
                    <a:lnTo>
                      <a:pt x="496" y="238"/>
                    </a:lnTo>
                    <a:lnTo>
                      <a:pt x="502" y="238"/>
                    </a:lnTo>
                    <a:lnTo>
                      <a:pt x="502" y="238"/>
                    </a:lnTo>
                    <a:lnTo>
                      <a:pt x="508" y="238"/>
                    </a:lnTo>
                    <a:lnTo>
                      <a:pt x="512" y="238"/>
                    </a:lnTo>
                    <a:lnTo>
                      <a:pt x="512" y="238"/>
                    </a:lnTo>
                    <a:lnTo>
                      <a:pt x="518" y="238"/>
                    </a:lnTo>
                    <a:lnTo>
                      <a:pt x="518" y="242"/>
                    </a:lnTo>
                    <a:lnTo>
                      <a:pt x="524" y="242"/>
                    </a:lnTo>
                    <a:lnTo>
                      <a:pt x="518" y="242"/>
                    </a:lnTo>
                    <a:lnTo>
                      <a:pt x="512" y="242"/>
                    </a:lnTo>
                    <a:lnTo>
                      <a:pt x="512" y="248"/>
                    </a:lnTo>
                    <a:lnTo>
                      <a:pt x="512" y="248"/>
                    </a:lnTo>
                    <a:lnTo>
                      <a:pt x="518" y="248"/>
                    </a:lnTo>
                    <a:lnTo>
                      <a:pt x="512" y="248"/>
                    </a:lnTo>
                    <a:lnTo>
                      <a:pt x="512" y="248"/>
                    </a:lnTo>
                    <a:lnTo>
                      <a:pt x="508" y="248"/>
                    </a:lnTo>
                    <a:lnTo>
                      <a:pt x="512" y="248"/>
                    </a:lnTo>
                    <a:lnTo>
                      <a:pt x="512" y="248"/>
                    </a:lnTo>
                    <a:lnTo>
                      <a:pt x="512" y="248"/>
                    </a:lnTo>
                    <a:lnTo>
                      <a:pt x="512" y="254"/>
                    </a:lnTo>
                    <a:lnTo>
                      <a:pt x="512" y="254"/>
                    </a:lnTo>
                    <a:lnTo>
                      <a:pt x="512" y="248"/>
                    </a:lnTo>
                    <a:lnTo>
                      <a:pt x="512" y="254"/>
                    </a:lnTo>
                    <a:lnTo>
                      <a:pt x="508" y="254"/>
                    </a:lnTo>
                    <a:lnTo>
                      <a:pt x="508" y="248"/>
                    </a:lnTo>
                    <a:lnTo>
                      <a:pt x="502" y="254"/>
                    </a:lnTo>
                    <a:lnTo>
                      <a:pt x="508" y="254"/>
                    </a:lnTo>
                    <a:lnTo>
                      <a:pt x="512" y="254"/>
                    </a:lnTo>
                    <a:lnTo>
                      <a:pt x="508" y="260"/>
                    </a:lnTo>
                    <a:lnTo>
                      <a:pt x="502" y="260"/>
                    </a:lnTo>
                    <a:lnTo>
                      <a:pt x="508" y="260"/>
                    </a:lnTo>
                    <a:lnTo>
                      <a:pt x="508" y="260"/>
                    </a:lnTo>
                    <a:lnTo>
                      <a:pt x="502" y="260"/>
                    </a:lnTo>
                    <a:lnTo>
                      <a:pt x="502" y="260"/>
                    </a:lnTo>
                    <a:lnTo>
                      <a:pt x="502" y="260"/>
                    </a:lnTo>
                    <a:lnTo>
                      <a:pt x="508" y="260"/>
                    </a:lnTo>
                    <a:lnTo>
                      <a:pt x="502" y="266"/>
                    </a:lnTo>
                    <a:lnTo>
                      <a:pt x="508" y="266"/>
                    </a:lnTo>
                    <a:lnTo>
                      <a:pt x="508" y="270"/>
                    </a:lnTo>
                    <a:lnTo>
                      <a:pt x="502" y="270"/>
                    </a:lnTo>
                    <a:lnTo>
                      <a:pt x="502" y="276"/>
                    </a:lnTo>
                    <a:lnTo>
                      <a:pt x="502" y="276"/>
                    </a:lnTo>
                    <a:lnTo>
                      <a:pt x="508" y="276"/>
                    </a:lnTo>
                    <a:lnTo>
                      <a:pt x="508" y="282"/>
                    </a:lnTo>
                    <a:lnTo>
                      <a:pt x="508" y="288"/>
                    </a:lnTo>
                    <a:lnTo>
                      <a:pt x="512" y="288"/>
                    </a:lnTo>
                    <a:lnTo>
                      <a:pt x="512" y="288"/>
                    </a:lnTo>
                    <a:lnTo>
                      <a:pt x="512" y="292"/>
                    </a:lnTo>
                    <a:lnTo>
                      <a:pt x="512" y="296"/>
                    </a:lnTo>
                    <a:lnTo>
                      <a:pt x="518" y="296"/>
                    </a:lnTo>
                    <a:lnTo>
                      <a:pt x="524" y="296"/>
                    </a:lnTo>
                    <a:lnTo>
                      <a:pt x="524" y="302"/>
                    </a:lnTo>
                    <a:lnTo>
                      <a:pt x="530" y="302"/>
                    </a:lnTo>
                    <a:lnTo>
                      <a:pt x="536" y="302"/>
                    </a:lnTo>
                    <a:lnTo>
                      <a:pt x="536" y="308"/>
                    </a:lnTo>
                    <a:lnTo>
                      <a:pt x="536" y="308"/>
                    </a:lnTo>
                    <a:lnTo>
                      <a:pt x="536" y="308"/>
                    </a:lnTo>
                    <a:lnTo>
                      <a:pt x="530" y="308"/>
                    </a:lnTo>
                    <a:lnTo>
                      <a:pt x="530" y="308"/>
                    </a:lnTo>
                    <a:lnTo>
                      <a:pt x="524" y="308"/>
                    </a:lnTo>
                    <a:lnTo>
                      <a:pt x="524" y="308"/>
                    </a:lnTo>
                    <a:lnTo>
                      <a:pt x="524" y="308"/>
                    </a:lnTo>
                    <a:lnTo>
                      <a:pt x="530" y="308"/>
                    </a:lnTo>
                    <a:lnTo>
                      <a:pt x="536" y="308"/>
                    </a:lnTo>
                    <a:lnTo>
                      <a:pt x="530" y="308"/>
                    </a:lnTo>
                    <a:lnTo>
                      <a:pt x="524" y="308"/>
                    </a:lnTo>
                    <a:lnTo>
                      <a:pt x="524" y="308"/>
                    </a:lnTo>
                    <a:lnTo>
                      <a:pt x="518" y="308"/>
                    </a:lnTo>
                    <a:lnTo>
                      <a:pt x="524" y="308"/>
                    </a:lnTo>
                    <a:lnTo>
                      <a:pt x="518" y="308"/>
                    </a:lnTo>
                    <a:lnTo>
                      <a:pt x="512" y="308"/>
                    </a:lnTo>
                    <a:lnTo>
                      <a:pt x="518" y="308"/>
                    </a:lnTo>
                    <a:lnTo>
                      <a:pt x="518" y="308"/>
                    </a:lnTo>
                    <a:lnTo>
                      <a:pt x="524" y="308"/>
                    </a:lnTo>
                    <a:lnTo>
                      <a:pt x="518" y="308"/>
                    </a:lnTo>
                    <a:lnTo>
                      <a:pt x="524" y="308"/>
                    </a:lnTo>
                    <a:lnTo>
                      <a:pt x="518" y="308"/>
                    </a:lnTo>
                    <a:lnTo>
                      <a:pt x="512" y="308"/>
                    </a:lnTo>
                    <a:lnTo>
                      <a:pt x="512" y="308"/>
                    </a:lnTo>
                    <a:lnTo>
                      <a:pt x="512" y="308"/>
                    </a:lnTo>
                    <a:lnTo>
                      <a:pt x="512" y="308"/>
                    </a:lnTo>
                    <a:lnTo>
                      <a:pt x="512" y="308"/>
                    </a:lnTo>
                    <a:lnTo>
                      <a:pt x="512" y="308"/>
                    </a:lnTo>
                    <a:lnTo>
                      <a:pt x="512" y="308"/>
                    </a:lnTo>
                    <a:lnTo>
                      <a:pt x="508" y="308"/>
                    </a:lnTo>
                    <a:lnTo>
                      <a:pt x="512" y="308"/>
                    </a:lnTo>
                    <a:lnTo>
                      <a:pt x="512" y="308"/>
                    </a:lnTo>
                    <a:lnTo>
                      <a:pt x="508" y="308"/>
                    </a:lnTo>
                    <a:lnTo>
                      <a:pt x="502" y="308"/>
                    </a:lnTo>
                    <a:lnTo>
                      <a:pt x="502" y="308"/>
                    </a:lnTo>
                    <a:lnTo>
                      <a:pt x="502" y="308"/>
                    </a:lnTo>
                    <a:lnTo>
                      <a:pt x="496" y="308"/>
                    </a:lnTo>
                    <a:lnTo>
                      <a:pt x="492" y="308"/>
                    </a:lnTo>
                    <a:lnTo>
                      <a:pt x="496" y="308"/>
                    </a:lnTo>
                    <a:lnTo>
                      <a:pt x="492" y="308"/>
                    </a:lnTo>
                    <a:lnTo>
                      <a:pt x="492" y="308"/>
                    </a:lnTo>
                    <a:lnTo>
                      <a:pt x="486" y="308"/>
                    </a:lnTo>
                    <a:lnTo>
                      <a:pt x="482" y="302"/>
                    </a:lnTo>
                    <a:lnTo>
                      <a:pt x="482" y="308"/>
                    </a:lnTo>
                    <a:lnTo>
                      <a:pt x="482" y="302"/>
                    </a:lnTo>
                    <a:lnTo>
                      <a:pt x="476" y="302"/>
                    </a:lnTo>
                    <a:lnTo>
                      <a:pt x="482" y="302"/>
                    </a:lnTo>
                    <a:lnTo>
                      <a:pt x="482" y="296"/>
                    </a:lnTo>
                    <a:lnTo>
                      <a:pt x="476" y="296"/>
                    </a:lnTo>
                    <a:lnTo>
                      <a:pt x="476" y="296"/>
                    </a:lnTo>
                    <a:lnTo>
                      <a:pt x="482" y="296"/>
                    </a:lnTo>
                    <a:lnTo>
                      <a:pt x="486" y="296"/>
                    </a:lnTo>
                    <a:lnTo>
                      <a:pt x="492" y="296"/>
                    </a:lnTo>
                    <a:lnTo>
                      <a:pt x="486" y="296"/>
                    </a:lnTo>
                    <a:lnTo>
                      <a:pt x="482" y="296"/>
                    </a:lnTo>
                    <a:lnTo>
                      <a:pt x="476" y="296"/>
                    </a:lnTo>
                    <a:lnTo>
                      <a:pt x="476" y="292"/>
                    </a:lnTo>
                    <a:lnTo>
                      <a:pt x="476" y="292"/>
                    </a:lnTo>
                    <a:lnTo>
                      <a:pt x="476" y="292"/>
                    </a:lnTo>
                    <a:lnTo>
                      <a:pt x="476" y="292"/>
                    </a:lnTo>
                    <a:close/>
                    <a:moveTo>
                      <a:pt x="1418" y="248"/>
                    </a:moveTo>
                    <a:lnTo>
                      <a:pt x="1412" y="242"/>
                    </a:lnTo>
                    <a:lnTo>
                      <a:pt x="1418" y="242"/>
                    </a:lnTo>
                    <a:lnTo>
                      <a:pt x="1422" y="242"/>
                    </a:lnTo>
                    <a:lnTo>
                      <a:pt x="1422" y="248"/>
                    </a:lnTo>
                    <a:lnTo>
                      <a:pt x="1418" y="248"/>
                    </a:lnTo>
                    <a:lnTo>
                      <a:pt x="1418" y="248"/>
                    </a:lnTo>
                    <a:lnTo>
                      <a:pt x="1418" y="248"/>
                    </a:lnTo>
                    <a:lnTo>
                      <a:pt x="1418" y="248"/>
                    </a:lnTo>
                    <a:close/>
                    <a:moveTo>
                      <a:pt x="838" y="248"/>
                    </a:moveTo>
                    <a:lnTo>
                      <a:pt x="838" y="248"/>
                    </a:lnTo>
                    <a:lnTo>
                      <a:pt x="838" y="248"/>
                    </a:lnTo>
                    <a:lnTo>
                      <a:pt x="838" y="242"/>
                    </a:lnTo>
                    <a:lnTo>
                      <a:pt x="844" y="242"/>
                    </a:lnTo>
                    <a:lnTo>
                      <a:pt x="844" y="248"/>
                    </a:lnTo>
                    <a:lnTo>
                      <a:pt x="850" y="248"/>
                    </a:lnTo>
                    <a:lnTo>
                      <a:pt x="850" y="254"/>
                    </a:lnTo>
                    <a:lnTo>
                      <a:pt x="844" y="254"/>
                    </a:lnTo>
                    <a:lnTo>
                      <a:pt x="838" y="254"/>
                    </a:lnTo>
                    <a:lnTo>
                      <a:pt x="838" y="254"/>
                    </a:lnTo>
                    <a:lnTo>
                      <a:pt x="832" y="248"/>
                    </a:lnTo>
                    <a:lnTo>
                      <a:pt x="838" y="248"/>
                    </a:lnTo>
                    <a:lnTo>
                      <a:pt x="838" y="248"/>
                    </a:lnTo>
                    <a:lnTo>
                      <a:pt x="838" y="248"/>
                    </a:lnTo>
                    <a:lnTo>
                      <a:pt x="838" y="248"/>
                    </a:lnTo>
                    <a:close/>
                    <a:moveTo>
                      <a:pt x="812" y="266"/>
                    </a:moveTo>
                    <a:lnTo>
                      <a:pt x="812" y="260"/>
                    </a:lnTo>
                    <a:lnTo>
                      <a:pt x="812" y="260"/>
                    </a:lnTo>
                    <a:lnTo>
                      <a:pt x="812" y="260"/>
                    </a:lnTo>
                    <a:lnTo>
                      <a:pt x="818" y="260"/>
                    </a:lnTo>
                    <a:lnTo>
                      <a:pt x="822" y="260"/>
                    </a:lnTo>
                    <a:lnTo>
                      <a:pt x="822" y="260"/>
                    </a:lnTo>
                    <a:lnTo>
                      <a:pt x="826" y="260"/>
                    </a:lnTo>
                    <a:lnTo>
                      <a:pt x="826" y="260"/>
                    </a:lnTo>
                    <a:lnTo>
                      <a:pt x="822" y="260"/>
                    </a:lnTo>
                    <a:lnTo>
                      <a:pt x="822" y="266"/>
                    </a:lnTo>
                    <a:lnTo>
                      <a:pt x="822" y="266"/>
                    </a:lnTo>
                    <a:lnTo>
                      <a:pt x="818" y="266"/>
                    </a:lnTo>
                    <a:lnTo>
                      <a:pt x="812" y="266"/>
                    </a:lnTo>
                    <a:lnTo>
                      <a:pt x="812" y="266"/>
                    </a:lnTo>
                    <a:lnTo>
                      <a:pt x="812" y="266"/>
                    </a:lnTo>
                    <a:lnTo>
                      <a:pt x="812" y="266"/>
                    </a:lnTo>
                    <a:lnTo>
                      <a:pt x="812" y="266"/>
                    </a:lnTo>
                    <a:close/>
                    <a:moveTo>
                      <a:pt x="1678" y="288"/>
                    </a:moveTo>
                    <a:lnTo>
                      <a:pt x="1678" y="282"/>
                    </a:lnTo>
                    <a:lnTo>
                      <a:pt x="1682" y="282"/>
                    </a:lnTo>
                    <a:lnTo>
                      <a:pt x="1682" y="288"/>
                    </a:lnTo>
                    <a:lnTo>
                      <a:pt x="1678" y="288"/>
                    </a:lnTo>
                    <a:lnTo>
                      <a:pt x="1678" y="288"/>
                    </a:lnTo>
                    <a:lnTo>
                      <a:pt x="1678" y="288"/>
                    </a:lnTo>
                    <a:lnTo>
                      <a:pt x="1678" y="288"/>
                    </a:lnTo>
                    <a:close/>
                    <a:moveTo>
                      <a:pt x="1672" y="288"/>
                    </a:moveTo>
                    <a:lnTo>
                      <a:pt x="1672" y="288"/>
                    </a:lnTo>
                    <a:lnTo>
                      <a:pt x="1668" y="288"/>
                    </a:lnTo>
                    <a:lnTo>
                      <a:pt x="1662" y="288"/>
                    </a:lnTo>
                    <a:lnTo>
                      <a:pt x="1662" y="288"/>
                    </a:lnTo>
                    <a:lnTo>
                      <a:pt x="1662" y="288"/>
                    </a:lnTo>
                    <a:lnTo>
                      <a:pt x="1662" y="288"/>
                    </a:lnTo>
                    <a:lnTo>
                      <a:pt x="1668" y="288"/>
                    </a:lnTo>
                    <a:lnTo>
                      <a:pt x="1672" y="288"/>
                    </a:lnTo>
                    <a:lnTo>
                      <a:pt x="1672" y="288"/>
                    </a:lnTo>
                    <a:lnTo>
                      <a:pt x="1672" y="288"/>
                    </a:lnTo>
                    <a:lnTo>
                      <a:pt x="1672" y="288"/>
                    </a:lnTo>
                    <a:lnTo>
                      <a:pt x="1672" y="288"/>
                    </a:lnTo>
                    <a:close/>
                    <a:moveTo>
                      <a:pt x="470" y="296"/>
                    </a:moveTo>
                    <a:lnTo>
                      <a:pt x="464" y="296"/>
                    </a:lnTo>
                    <a:lnTo>
                      <a:pt x="464" y="292"/>
                    </a:lnTo>
                    <a:lnTo>
                      <a:pt x="464" y="292"/>
                    </a:lnTo>
                    <a:lnTo>
                      <a:pt x="458" y="292"/>
                    </a:lnTo>
                    <a:lnTo>
                      <a:pt x="464" y="292"/>
                    </a:lnTo>
                    <a:lnTo>
                      <a:pt x="464" y="288"/>
                    </a:lnTo>
                    <a:lnTo>
                      <a:pt x="464" y="288"/>
                    </a:lnTo>
                    <a:lnTo>
                      <a:pt x="470" y="288"/>
                    </a:lnTo>
                    <a:lnTo>
                      <a:pt x="470" y="292"/>
                    </a:lnTo>
                    <a:lnTo>
                      <a:pt x="464" y="292"/>
                    </a:lnTo>
                    <a:lnTo>
                      <a:pt x="464" y="288"/>
                    </a:lnTo>
                    <a:lnTo>
                      <a:pt x="464" y="292"/>
                    </a:lnTo>
                    <a:lnTo>
                      <a:pt x="470" y="292"/>
                    </a:lnTo>
                    <a:lnTo>
                      <a:pt x="476" y="292"/>
                    </a:lnTo>
                    <a:lnTo>
                      <a:pt x="470" y="292"/>
                    </a:lnTo>
                    <a:lnTo>
                      <a:pt x="476" y="292"/>
                    </a:lnTo>
                    <a:lnTo>
                      <a:pt x="476" y="296"/>
                    </a:lnTo>
                    <a:lnTo>
                      <a:pt x="476" y="296"/>
                    </a:lnTo>
                    <a:lnTo>
                      <a:pt x="470" y="296"/>
                    </a:lnTo>
                    <a:lnTo>
                      <a:pt x="470" y="296"/>
                    </a:lnTo>
                    <a:lnTo>
                      <a:pt x="476" y="296"/>
                    </a:lnTo>
                    <a:lnTo>
                      <a:pt x="470" y="296"/>
                    </a:lnTo>
                    <a:lnTo>
                      <a:pt x="470" y="296"/>
                    </a:lnTo>
                    <a:lnTo>
                      <a:pt x="470" y="296"/>
                    </a:lnTo>
                    <a:lnTo>
                      <a:pt x="470" y="296"/>
                    </a:lnTo>
                    <a:close/>
                    <a:moveTo>
                      <a:pt x="2008" y="308"/>
                    </a:moveTo>
                    <a:lnTo>
                      <a:pt x="2008" y="308"/>
                    </a:lnTo>
                    <a:lnTo>
                      <a:pt x="2008" y="302"/>
                    </a:lnTo>
                    <a:lnTo>
                      <a:pt x="2008" y="302"/>
                    </a:lnTo>
                    <a:lnTo>
                      <a:pt x="2008" y="308"/>
                    </a:lnTo>
                    <a:lnTo>
                      <a:pt x="2008" y="308"/>
                    </a:lnTo>
                    <a:lnTo>
                      <a:pt x="2008" y="308"/>
                    </a:lnTo>
                    <a:lnTo>
                      <a:pt x="2008" y="308"/>
                    </a:lnTo>
                    <a:close/>
                    <a:moveTo>
                      <a:pt x="568" y="336"/>
                    </a:moveTo>
                    <a:lnTo>
                      <a:pt x="562" y="336"/>
                    </a:lnTo>
                    <a:lnTo>
                      <a:pt x="562" y="330"/>
                    </a:lnTo>
                    <a:lnTo>
                      <a:pt x="562" y="330"/>
                    </a:lnTo>
                    <a:lnTo>
                      <a:pt x="556" y="330"/>
                    </a:lnTo>
                    <a:lnTo>
                      <a:pt x="556" y="324"/>
                    </a:lnTo>
                    <a:lnTo>
                      <a:pt x="556" y="330"/>
                    </a:lnTo>
                    <a:lnTo>
                      <a:pt x="550" y="324"/>
                    </a:lnTo>
                    <a:lnTo>
                      <a:pt x="550" y="324"/>
                    </a:lnTo>
                    <a:lnTo>
                      <a:pt x="550" y="320"/>
                    </a:lnTo>
                    <a:lnTo>
                      <a:pt x="550" y="320"/>
                    </a:lnTo>
                    <a:lnTo>
                      <a:pt x="550" y="320"/>
                    </a:lnTo>
                    <a:lnTo>
                      <a:pt x="550" y="314"/>
                    </a:lnTo>
                    <a:lnTo>
                      <a:pt x="556" y="314"/>
                    </a:lnTo>
                    <a:lnTo>
                      <a:pt x="562" y="314"/>
                    </a:lnTo>
                    <a:lnTo>
                      <a:pt x="562" y="320"/>
                    </a:lnTo>
                    <a:lnTo>
                      <a:pt x="562" y="320"/>
                    </a:lnTo>
                    <a:lnTo>
                      <a:pt x="562" y="320"/>
                    </a:lnTo>
                    <a:lnTo>
                      <a:pt x="568" y="320"/>
                    </a:lnTo>
                    <a:lnTo>
                      <a:pt x="572" y="324"/>
                    </a:lnTo>
                    <a:lnTo>
                      <a:pt x="572" y="324"/>
                    </a:lnTo>
                    <a:lnTo>
                      <a:pt x="578" y="330"/>
                    </a:lnTo>
                    <a:lnTo>
                      <a:pt x="572" y="336"/>
                    </a:lnTo>
                    <a:lnTo>
                      <a:pt x="572" y="336"/>
                    </a:lnTo>
                    <a:lnTo>
                      <a:pt x="568" y="336"/>
                    </a:lnTo>
                    <a:lnTo>
                      <a:pt x="568" y="336"/>
                    </a:lnTo>
                    <a:lnTo>
                      <a:pt x="568" y="336"/>
                    </a:lnTo>
                    <a:lnTo>
                      <a:pt x="568" y="336"/>
                    </a:lnTo>
                    <a:close/>
                    <a:moveTo>
                      <a:pt x="2116" y="336"/>
                    </a:moveTo>
                    <a:lnTo>
                      <a:pt x="2116" y="336"/>
                    </a:lnTo>
                    <a:lnTo>
                      <a:pt x="2116" y="336"/>
                    </a:lnTo>
                    <a:lnTo>
                      <a:pt x="2112" y="336"/>
                    </a:lnTo>
                    <a:lnTo>
                      <a:pt x="2106" y="336"/>
                    </a:lnTo>
                    <a:lnTo>
                      <a:pt x="2100" y="336"/>
                    </a:lnTo>
                    <a:lnTo>
                      <a:pt x="2100" y="336"/>
                    </a:lnTo>
                    <a:lnTo>
                      <a:pt x="2096" y="330"/>
                    </a:lnTo>
                    <a:lnTo>
                      <a:pt x="2096" y="324"/>
                    </a:lnTo>
                    <a:lnTo>
                      <a:pt x="2100" y="324"/>
                    </a:lnTo>
                    <a:lnTo>
                      <a:pt x="2100" y="324"/>
                    </a:lnTo>
                    <a:lnTo>
                      <a:pt x="2106" y="324"/>
                    </a:lnTo>
                    <a:lnTo>
                      <a:pt x="2112" y="324"/>
                    </a:lnTo>
                    <a:lnTo>
                      <a:pt x="2112" y="330"/>
                    </a:lnTo>
                    <a:lnTo>
                      <a:pt x="2116" y="330"/>
                    </a:lnTo>
                    <a:lnTo>
                      <a:pt x="2116" y="330"/>
                    </a:lnTo>
                    <a:lnTo>
                      <a:pt x="2116" y="336"/>
                    </a:lnTo>
                    <a:lnTo>
                      <a:pt x="2116" y="336"/>
                    </a:lnTo>
                    <a:lnTo>
                      <a:pt x="2116" y="336"/>
                    </a:lnTo>
                    <a:lnTo>
                      <a:pt x="2116" y="336"/>
                    </a:lnTo>
                    <a:close/>
                    <a:moveTo>
                      <a:pt x="2008" y="336"/>
                    </a:moveTo>
                    <a:lnTo>
                      <a:pt x="2008" y="336"/>
                    </a:lnTo>
                    <a:lnTo>
                      <a:pt x="2008" y="336"/>
                    </a:lnTo>
                    <a:lnTo>
                      <a:pt x="2008" y="336"/>
                    </a:lnTo>
                    <a:lnTo>
                      <a:pt x="2008" y="336"/>
                    </a:lnTo>
                    <a:lnTo>
                      <a:pt x="2008" y="336"/>
                    </a:lnTo>
                    <a:lnTo>
                      <a:pt x="2008" y="336"/>
                    </a:lnTo>
                    <a:lnTo>
                      <a:pt x="2008" y="336"/>
                    </a:lnTo>
                    <a:close/>
                    <a:moveTo>
                      <a:pt x="2004" y="342"/>
                    </a:moveTo>
                    <a:lnTo>
                      <a:pt x="2008" y="342"/>
                    </a:lnTo>
                    <a:lnTo>
                      <a:pt x="2008" y="336"/>
                    </a:lnTo>
                    <a:lnTo>
                      <a:pt x="2004" y="336"/>
                    </a:lnTo>
                    <a:lnTo>
                      <a:pt x="2008" y="336"/>
                    </a:lnTo>
                    <a:lnTo>
                      <a:pt x="2008" y="336"/>
                    </a:lnTo>
                    <a:lnTo>
                      <a:pt x="2008" y="342"/>
                    </a:lnTo>
                    <a:lnTo>
                      <a:pt x="2004" y="342"/>
                    </a:lnTo>
                    <a:lnTo>
                      <a:pt x="2004" y="342"/>
                    </a:lnTo>
                    <a:lnTo>
                      <a:pt x="2004" y="342"/>
                    </a:lnTo>
                    <a:lnTo>
                      <a:pt x="2004" y="342"/>
                    </a:lnTo>
                    <a:close/>
                    <a:moveTo>
                      <a:pt x="670" y="336"/>
                    </a:moveTo>
                    <a:lnTo>
                      <a:pt x="670" y="336"/>
                    </a:lnTo>
                    <a:lnTo>
                      <a:pt x="676" y="336"/>
                    </a:lnTo>
                    <a:lnTo>
                      <a:pt x="670" y="342"/>
                    </a:lnTo>
                    <a:lnTo>
                      <a:pt x="670" y="342"/>
                    </a:lnTo>
                    <a:lnTo>
                      <a:pt x="670" y="336"/>
                    </a:lnTo>
                    <a:lnTo>
                      <a:pt x="670" y="336"/>
                    </a:lnTo>
                    <a:lnTo>
                      <a:pt x="670" y="336"/>
                    </a:lnTo>
                    <a:lnTo>
                      <a:pt x="670" y="336"/>
                    </a:lnTo>
                    <a:close/>
                    <a:moveTo>
                      <a:pt x="2008" y="350"/>
                    </a:moveTo>
                    <a:lnTo>
                      <a:pt x="2004" y="350"/>
                    </a:lnTo>
                    <a:lnTo>
                      <a:pt x="2004" y="348"/>
                    </a:lnTo>
                    <a:lnTo>
                      <a:pt x="1998" y="348"/>
                    </a:lnTo>
                    <a:lnTo>
                      <a:pt x="1998" y="348"/>
                    </a:lnTo>
                    <a:lnTo>
                      <a:pt x="2004" y="348"/>
                    </a:lnTo>
                    <a:lnTo>
                      <a:pt x="2004" y="342"/>
                    </a:lnTo>
                    <a:lnTo>
                      <a:pt x="1998" y="342"/>
                    </a:lnTo>
                    <a:lnTo>
                      <a:pt x="2004" y="336"/>
                    </a:lnTo>
                    <a:lnTo>
                      <a:pt x="2004" y="342"/>
                    </a:lnTo>
                    <a:lnTo>
                      <a:pt x="2004" y="348"/>
                    </a:lnTo>
                    <a:lnTo>
                      <a:pt x="2004" y="348"/>
                    </a:lnTo>
                    <a:lnTo>
                      <a:pt x="2008" y="348"/>
                    </a:lnTo>
                    <a:lnTo>
                      <a:pt x="2008" y="350"/>
                    </a:lnTo>
                    <a:lnTo>
                      <a:pt x="2008" y="350"/>
                    </a:lnTo>
                    <a:lnTo>
                      <a:pt x="2008" y="350"/>
                    </a:lnTo>
                    <a:lnTo>
                      <a:pt x="2008" y="350"/>
                    </a:lnTo>
                    <a:close/>
                    <a:moveTo>
                      <a:pt x="404" y="348"/>
                    </a:moveTo>
                    <a:lnTo>
                      <a:pt x="404" y="348"/>
                    </a:lnTo>
                    <a:lnTo>
                      <a:pt x="410" y="348"/>
                    </a:lnTo>
                    <a:lnTo>
                      <a:pt x="410" y="342"/>
                    </a:lnTo>
                    <a:lnTo>
                      <a:pt x="410" y="342"/>
                    </a:lnTo>
                    <a:lnTo>
                      <a:pt x="410" y="336"/>
                    </a:lnTo>
                    <a:lnTo>
                      <a:pt x="416" y="336"/>
                    </a:lnTo>
                    <a:lnTo>
                      <a:pt x="422" y="336"/>
                    </a:lnTo>
                    <a:lnTo>
                      <a:pt x="422" y="342"/>
                    </a:lnTo>
                    <a:lnTo>
                      <a:pt x="426" y="342"/>
                    </a:lnTo>
                    <a:lnTo>
                      <a:pt x="432" y="348"/>
                    </a:lnTo>
                    <a:lnTo>
                      <a:pt x="432" y="348"/>
                    </a:lnTo>
                    <a:lnTo>
                      <a:pt x="432" y="350"/>
                    </a:lnTo>
                    <a:lnTo>
                      <a:pt x="432" y="348"/>
                    </a:lnTo>
                    <a:lnTo>
                      <a:pt x="432" y="348"/>
                    </a:lnTo>
                    <a:lnTo>
                      <a:pt x="432" y="348"/>
                    </a:lnTo>
                    <a:lnTo>
                      <a:pt x="426" y="350"/>
                    </a:lnTo>
                    <a:lnTo>
                      <a:pt x="426" y="356"/>
                    </a:lnTo>
                    <a:lnTo>
                      <a:pt x="422" y="356"/>
                    </a:lnTo>
                    <a:lnTo>
                      <a:pt x="422" y="356"/>
                    </a:lnTo>
                    <a:lnTo>
                      <a:pt x="416" y="356"/>
                    </a:lnTo>
                    <a:lnTo>
                      <a:pt x="410" y="356"/>
                    </a:lnTo>
                    <a:lnTo>
                      <a:pt x="410" y="356"/>
                    </a:lnTo>
                    <a:lnTo>
                      <a:pt x="404" y="350"/>
                    </a:lnTo>
                    <a:lnTo>
                      <a:pt x="404" y="348"/>
                    </a:lnTo>
                    <a:lnTo>
                      <a:pt x="404" y="348"/>
                    </a:lnTo>
                    <a:lnTo>
                      <a:pt x="404" y="348"/>
                    </a:lnTo>
                    <a:lnTo>
                      <a:pt x="404" y="348"/>
                    </a:lnTo>
                    <a:close/>
                    <a:moveTo>
                      <a:pt x="204" y="342"/>
                    </a:moveTo>
                    <a:lnTo>
                      <a:pt x="210" y="342"/>
                    </a:lnTo>
                    <a:lnTo>
                      <a:pt x="204" y="342"/>
                    </a:lnTo>
                    <a:lnTo>
                      <a:pt x="204" y="342"/>
                    </a:lnTo>
                    <a:lnTo>
                      <a:pt x="204" y="342"/>
                    </a:lnTo>
                    <a:lnTo>
                      <a:pt x="204" y="342"/>
                    </a:lnTo>
                    <a:lnTo>
                      <a:pt x="204" y="342"/>
                    </a:lnTo>
                    <a:lnTo>
                      <a:pt x="204" y="342"/>
                    </a:lnTo>
                    <a:close/>
                    <a:moveTo>
                      <a:pt x="654" y="348"/>
                    </a:moveTo>
                    <a:lnTo>
                      <a:pt x="658" y="348"/>
                    </a:lnTo>
                    <a:lnTo>
                      <a:pt x="658" y="348"/>
                    </a:lnTo>
                    <a:lnTo>
                      <a:pt x="658" y="350"/>
                    </a:lnTo>
                    <a:lnTo>
                      <a:pt x="664" y="350"/>
                    </a:lnTo>
                    <a:lnTo>
                      <a:pt x="658" y="350"/>
                    </a:lnTo>
                    <a:lnTo>
                      <a:pt x="658" y="348"/>
                    </a:lnTo>
                    <a:lnTo>
                      <a:pt x="654" y="348"/>
                    </a:lnTo>
                    <a:lnTo>
                      <a:pt x="654" y="348"/>
                    </a:lnTo>
                    <a:lnTo>
                      <a:pt x="654" y="348"/>
                    </a:lnTo>
                    <a:lnTo>
                      <a:pt x="654" y="348"/>
                    </a:lnTo>
                    <a:close/>
                    <a:moveTo>
                      <a:pt x="530" y="356"/>
                    </a:moveTo>
                    <a:lnTo>
                      <a:pt x="536" y="356"/>
                    </a:lnTo>
                    <a:lnTo>
                      <a:pt x="536" y="356"/>
                    </a:lnTo>
                    <a:lnTo>
                      <a:pt x="540" y="356"/>
                    </a:lnTo>
                    <a:lnTo>
                      <a:pt x="536" y="356"/>
                    </a:lnTo>
                    <a:lnTo>
                      <a:pt x="536" y="356"/>
                    </a:lnTo>
                    <a:lnTo>
                      <a:pt x="536" y="356"/>
                    </a:lnTo>
                    <a:lnTo>
                      <a:pt x="530" y="356"/>
                    </a:lnTo>
                    <a:lnTo>
                      <a:pt x="530" y="356"/>
                    </a:lnTo>
                    <a:lnTo>
                      <a:pt x="530" y="356"/>
                    </a:lnTo>
                    <a:lnTo>
                      <a:pt x="530" y="356"/>
                    </a:lnTo>
                    <a:lnTo>
                      <a:pt x="530" y="356"/>
                    </a:lnTo>
                    <a:close/>
                    <a:moveTo>
                      <a:pt x="442" y="368"/>
                    </a:moveTo>
                    <a:lnTo>
                      <a:pt x="442" y="362"/>
                    </a:lnTo>
                    <a:lnTo>
                      <a:pt x="442" y="362"/>
                    </a:lnTo>
                    <a:lnTo>
                      <a:pt x="448" y="362"/>
                    </a:lnTo>
                    <a:lnTo>
                      <a:pt x="442" y="362"/>
                    </a:lnTo>
                    <a:lnTo>
                      <a:pt x="442" y="368"/>
                    </a:lnTo>
                    <a:lnTo>
                      <a:pt x="442" y="368"/>
                    </a:lnTo>
                    <a:lnTo>
                      <a:pt x="442" y="368"/>
                    </a:lnTo>
                    <a:lnTo>
                      <a:pt x="442" y="368"/>
                    </a:lnTo>
                    <a:lnTo>
                      <a:pt x="442" y="368"/>
                    </a:lnTo>
                    <a:close/>
                    <a:moveTo>
                      <a:pt x="324" y="406"/>
                    </a:moveTo>
                    <a:lnTo>
                      <a:pt x="324" y="406"/>
                    </a:lnTo>
                    <a:lnTo>
                      <a:pt x="324" y="406"/>
                    </a:lnTo>
                    <a:lnTo>
                      <a:pt x="324" y="406"/>
                    </a:lnTo>
                    <a:lnTo>
                      <a:pt x="324" y="406"/>
                    </a:lnTo>
                    <a:lnTo>
                      <a:pt x="324" y="406"/>
                    </a:lnTo>
                    <a:lnTo>
                      <a:pt x="324" y="406"/>
                    </a:lnTo>
                    <a:lnTo>
                      <a:pt x="324" y="406"/>
                    </a:lnTo>
                    <a:close/>
                    <a:moveTo>
                      <a:pt x="228" y="444"/>
                    </a:moveTo>
                    <a:lnTo>
                      <a:pt x="228" y="450"/>
                    </a:lnTo>
                    <a:lnTo>
                      <a:pt x="228" y="450"/>
                    </a:lnTo>
                    <a:lnTo>
                      <a:pt x="228" y="444"/>
                    </a:lnTo>
                    <a:lnTo>
                      <a:pt x="228" y="444"/>
                    </a:lnTo>
                    <a:lnTo>
                      <a:pt x="228" y="444"/>
                    </a:lnTo>
                    <a:lnTo>
                      <a:pt x="228" y="444"/>
                    </a:lnTo>
                    <a:lnTo>
                      <a:pt x="228" y="444"/>
                    </a:lnTo>
                    <a:close/>
                    <a:moveTo>
                      <a:pt x="2412" y="456"/>
                    </a:moveTo>
                    <a:lnTo>
                      <a:pt x="2412" y="456"/>
                    </a:lnTo>
                    <a:lnTo>
                      <a:pt x="2418" y="456"/>
                    </a:lnTo>
                    <a:lnTo>
                      <a:pt x="2418" y="456"/>
                    </a:lnTo>
                    <a:lnTo>
                      <a:pt x="2418" y="456"/>
                    </a:lnTo>
                    <a:lnTo>
                      <a:pt x="2418" y="456"/>
                    </a:lnTo>
                    <a:lnTo>
                      <a:pt x="2412" y="456"/>
                    </a:lnTo>
                    <a:lnTo>
                      <a:pt x="2412" y="456"/>
                    </a:lnTo>
                    <a:lnTo>
                      <a:pt x="2412" y="456"/>
                    </a:lnTo>
                    <a:lnTo>
                      <a:pt x="2412" y="456"/>
                    </a:lnTo>
                    <a:close/>
                    <a:moveTo>
                      <a:pt x="2408" y="456"/>
                    </a:moveTo>
                    <a:lnTo>
                      <a:pt x="2412" y="456"/>
                    </a:lnTo>
                    <a:lnTo>
                      <a:pt x="2412" y="460"/>
                    </a:lnTo>
                    <a:lnTo>
                      <a:pt x="2412" y="456"/>
                    </a:lnTo>
                    <a:lnTo>
                      <a:pt x="2408" y="456"/>
                    </a:lnTo>
                    <a:lnTo>
                      <a:pt x="2408" y="456"/>
                    </a:lnTo>
                    <a:lnTo>
                      <a:pt x="2408" y="456"/>
                    </a:lnTo>
                    <a:lnTo>
                      <a:pt x="2408" y="456"/>
                    </a:lnTo>
                    <a:close/>
                    <a:moveTo>
                      <a:pt x="2036" y="596"/>
                    </a:moveTo>
                    <a:lnTo>
                      <a:pt x="2036" y="596"/>
                    </a:lnTo>
                    <a:lnTo>
                      <a:pt x="2036" y="596"/>
                    </a:lnTo>
                    <a:lnTo>
                      <a:pt x="2036" y="590"/>
                    </a:lnTo>
                    <a:lnTo>
                      <a:pt x="2040" y="590"/>
                    </a:lnTo>
                    <a:lnTo>
                      <a:pt x="2040" y="584"/>
                    </a:lnTo>
                    <a:lnTo>
                      <a:pt x="2036" y="584"/>
                    </a:lnTo>
                    <a:lnTo>
                      <a:pt x="2036" y="590"/>
                    </a:lnTo>
                    <a:lnTo>
                      <a:pt x="2036" y="584"/>
                    </a:lnTo>
                    <a:lnTo>
                      <a:pt x="2040" y="584"/>
                    </a:lnTo>
                    <a:lnTo>
                      <a:pt x="2046" y="584"/>
                    </a:lnTo>
                    <a:lnTo>
                      <a:pt x="2046" y="584"/>
                    </a:lnTo>
                    <a:lnTo>
                      <a:pt x="2046" y="584"/>
                    </a:lnTo>
                    <a:lnTo>
                      <a:pt x="2052" y="584"/>
                    </a:lnTo>
                    <a:lnTo>
                      <a:pt x="2052" y="584"/>
                    </a:lnTo>
                    <a:lnTo>
                      <a:pt x="2052" y="590"/>
                    </a:lnTo>
                    <a:lnTo>
                      <a:pt x="2046" y="590"/>
                    </a:lnTo>
                    <a:lnTo>
                      <a:pt x="2046" y="590"/>
                    </a:lnTo>
                    <a:lnTo>
                      <a:pt x="2046" y="596"/>
                    </a:lnTo>
                    <a:lnTo>
                      <a:pt x="2040" y="596"/>
                    </a:lnTo>
                    <a:lnTo>
                      <a:pt x="2036" y="596"/>
                    </a:lnTo>
                    <a:lnTo>
                      <a:pt x="2036" y="602"/>
                    </a:lnTo>
                    <a:lnTo>
                      <a:pt x="2036" y="596"/>
                    </a:lnTo>
                    <a:lnTo>
                      <a:pt x="2036" y="596"/>
                    </a:lnTo>
                    <a:lnTo>
                      <a:pt x="2036" y="596"/>
                    </a:lnTo>
                    <a:lnTo>
                      <a:pt x="2036" y="596"/>
                    </a:lnTo>
                    <a:close/>
                    <a:moveTo>
                      <a:pt x="2072" y="666"/>
                    </a:moveTo>
                    <a:lnTo>
                      <a:pt x="2072" y="672"/>
                    </a:lnTo>
                    <a:lnTo>
                      <a:pt x="2072" y="676"/>
                    </a:lnTo>
                    <a:lnTo>
                      <a:pt x="2078" y="682"/>
                    </a:lnTo>
                    <a:lnTo>
                      <a:pt x="2078" y="682"/>
                    </a:lnTo>
                    <a:lnTo>
                      <a:pt x="2078" y="682"/>
                    </a:lnTo>
                    <a:lnTo>
                      <a:pt x="2072" y="682"/>
                    </a:lnTo>
                    <a:lnTo>
                      <a:pt x="2072" y="676"/>
                    </a:lnTo>
                    <a:lnTo>
                      <a:pt x="2068" y="676"/>
                    </a:lnTo>
                    <a:lnTo>
                      <a:pt x="2068" y="672"/>
                    </a:lnTo>
                    <a:lnTo>
                      <a:pt x="2068" y="672"/>
                    </a:lnTo>
                    <a:lnTo>
                      <a:pt x="2068" y="666"/>
                    </a:lnTo>
                    <a:lnTo>
                      <a:pt x="2068" y="666"/>
                    </a:lnTo>
                    <a:lnTo>
                      <a:pt x="2072" y="666"/>
                    </a:lnTo>
                    <a:lnTo>
                      <a:pt x="2072" y="666"/>
                    </a:lnTo>
                    <a:lnTo>
                      <a:pt x="2072" y="666"/>
                    </a:lnTo>
                    <a:lnTo>
                      <a:pt x="2072" y="666"/>
                    </a:lnTo>
                    <a:close/>
                    <a:moveTo>
                      <a:pt x="1662" y="682"/>
                    </a:moveTo>
                    <a:lnTo>
                      <a:pt x="1662" y="682"/>
                    </a:lnTo>
                    <a:lnTo>
                      <a:pt x="1662" y="676"/>
                    </a:lnTo>
                    <a:lnTo>
                      <a:pt x="1668" y="676"/>
                    </a:lnTo>
                    <a:lnTo>
                      <a:pt x="1668" y="672"/>
                    </a:lnTo>
                    <a:lnTo>
                      <a:pt x="1672" y="672"/>
                    </a:lnTo>
                    <a:lnTo>
                      <a:pt x="1672" y="676"/>
                    </a:lnTo>
                    <a:lnTo>
                      <a:pt x="1672" y="676"/>
                    </a:lnTo>
                    <a:lnTo>
                      <a:pt x="1672" y="682"/>
                    </a:lnTo>
                    <a:lnTo>
                      <a:pt x="1672" y="682"/>
                    </a:lnTo>
                    <a:lnTo>
                      <a:pt x="1668" y="682"/>
                    </a:lnTo>
                    <a:lnTo>
                      <a:pt x="1668" y="682"/>
                    </a:lnTo>
                    <a:lnTo>
                      <a:pt x="1662" y="682"/>
                    </a:lnTo>
                    <a:lnTo>
                      <a:pt x="1662" y="682"/>
                    </a:lnTo>
                    <a:lnTo>
                      <a:pt x="1662" y="682"/>
                    </a:lnTo>
                    <a:lnTo>
                      <a:pt x="1662" y="682"/>
                    </a:lnTo>
                    <a:lnTo>
                      <a:pt x="1662" y="682"/>
                    </a:lnTo>
                    <a:close/>
                    <a:moveTo>
                      <a:pt x="2090" y="682"/>
                    </a:moveTo>
                    <a:lnTo>
                      <a:pt x="2096" y="682"/>
                    </a:lnTo>
                    <a:lnTo>
                      <a:pt x="2096" y="682"/>
                    </a:lnTo>
                    <a:lnTo>
                      <a:pt x="2100" y="688"/>
                    </a:lnTo>
                    <a:lnTo>
                      <a:pt x="2096" y="688"/>
                    </a:lnTo>
                    <a:lnTo>
                      <a:pt x="2096" y="682"/>
                    </a:lnTo>
                    <a:lnTo>
                      <a:pt x="2096" y="682"/>
                    </a:lnTo>
                    <a:lnTo>
                      <a:pt x="2090" y="682"/>
                    </a:lnTo>
                    <a:lnTo>
                      <a:pt x="2090" y="682"/>
                    </a:lnTo>
                    <a:lnTo>
                      <a:pt x="2090" y="682"/>
                    </a:lnTo>
                    <a:lnTo>
                      <a:pt x="2090" y="682"/>
                    </a:lnTo>
                    <a:close/>
                    <a:moveTo>
                      <a:pt x="1748" y="866"/>
                    </a:moveTo>
                    <a:lnTo>
                      <a:pt x="1748" y="860"/>
                    </a:lnTo>
                    <a:lnTo>
                      <a:pt x="1748" y="860"/>
                    </a:lnTo>
                    <a:lnTo>
                      <a:pt x="1748" y="856"/>
                    </a:lnTo>
                    <a:lnTo>
                      <a:pt x="1748" y="850"/>
                    </a:lnTo>
                    <a:lnTo>
                      <a:pt x="1748" y="856"/>
                    </a:lnTo>
                    <a:lnTo>
                      <a:pt x="1748" y="850"/>
                    </a:lnTo>
                    <a:lnTo>
                      <a:pt x="1742" y="850"/>
                    </a:lnTo>
                    <a:lnTo>
                      <a:pt x="1736" y="850"/>
                    </a:lnTo>
                    <a:lnTo>
                      <a:pt x="1732" y="856"/>
                    </a:lnTo>
                    <a:lnTo>
                      <a:pt x="1732" y="860"/>
                    </a:lnTo>
                    <a:lnTo>
                      <a:pt x="1732" y="860"/>
                    </a:lnTo>
                    <a:lnTo>
                      <a:pt x="1732" y="866"/>
                    </a:lnTo>
                    <a:lnTo>
                      <a:pt x="1732" y="866"/>
                    </a:lnTo>
                    <a:lnTo>
                      <a:pt x="1732" y="860"/>
                    </a:lnTo>
                    <a:lnTo>
                      <a:pt x="1728" y="860"/>
                    </a:lnTo>
                    <a:lnTo>
                      <a:pt x="1728" y="856"/>
                    </a:lnTo>
                    <a:lnTo>
                      <a:pt x="1728" y="850"/>
                    </a:lnTo>
                    <a:lnTo>
                      <a:pt x="1732" y="850"/>
                    </a:lnTo>
                    <a:lnTo>
                      <a:pt x="1732" y="844"/>
                    </a:lnTo>
                    <a:lnTo>
                      <a:pt x="1732" y="838"/>
                    </a:lnTo>
                    <a:lnTo>
                      <a:pt x="1732" y="838"/>
                    </a:lnTo>
                    <a:lnTo>
                      <a:pt x="1732" y="834"/>
                    </a:lnTo>
                    <a:lnTo>
                      <a:pt x="1732" y="830"/>
                    </a:lnTo>
                    <a:lnTo>
                      <a:pt x="1732" y="824"/>
                    </a:lnTo>
                    <a:lnTo>
                      <a:pt x="1732" y="824"/>
                    </a:lnTo>
                    <a:lnTo>
                      <a:pt x="1732" y="824"/>
                    </a:lnTo>
                    <a:lnTo>
                      <a:pt x="1732" y="824"/>
                    </a:lnTo>
                    <a:lnTo>
                      <a:pt x="1732" y="818"/>
                    </a:lnTo>
                    <a:lnTo>
                      <a:pt x="1732" y="812"/>
                    </a:lnTo>
                    <a:lnTo>
                      <a:pt x="1732" y="812"/>
                    </a:lnTo>
                    <a:lnTo>
                      <a:pt x="1728" y="812"/>
                    </a:lnTo>
                    <a:lnTo>
                      <a:pt x="1728" y="806"/>
                    </a:lnTo>
                    <a:lnTo>
                      <a:pt x="1732" y="806"/>
                    </a:lnTo>
                    <a:lnTo>
                      <a:pt x="1732" y="802"/>
                    </a:lnTo>
                    <a:lnTo>
                      <a:pt x="1732" y="802"/>
                    </a:lnTo>
                    <a:lnTo>
                      <a:pt x="1732" y="796"/>
                    </a:lnTo>
                    <a:lnTo>
                      <a:pt x="1732" y="790"/>
                    </a:lnTo>
                    <a:lnTo>
                      <a:pt x="1732" y="790"/>
                    </a:lnTo>
                    <a:lnTo>
                      <a:pt x="1732" y="784"/>
                    </a:lnTo>
                    <a:lnTo>
                      <a:pt x="1732" y="780"/>
                    </a:lnTo>
                    <a:lnTo>
                      <a:pt x="1732" y="774"/>
                    </a:lnTo>
                    <a:lnTo>
                      <a:pt x="1732" y="774"/>
                    </a:lnTo>
                    <a:lnTo>
                      <a:pt x="1732" y="770"/>
                    </a:lnTo>
                    <a:lnTo>
                      <a:pt x="1732" y="764"/>
                    </a:lnTo>
                    <a:lnTo>
                      <a:pt x="1732" y="764"/>
                    </a:lnTo>
                    <a:lnTo>
                      <a:pt x="1732" y="764"/>
                    </a:lnTo>
                    <a:lnTo>
                      <a:pt x="1732" y="758"/>
                    </a:lnTo>
                    <a:lnTo>
                      <a:pt x="1732" y="752"/>
                    </a:lnTo>
                    <a:lnTo>
                      <a:pt x="1732" y="752"/>
                    </a:lnTo>
                    <a:lnTo>
                      <a:pt x="1728" y="746"/>
                    </a:lnTo>
                    <a:lnTo>
                      <a:pt x="1728" y="742"/>
                    </a:lnTo>
                    <a:lnTo>
                      <a:pt x="1728" y="742"/>
                    </a:lnTo>
                    <a:lnTo>
                      <a:pt x="1728" y="736"/>
                    </a:lnTo>
                    <a:lnTo>
                      <a:pt x="1728" y="730"/>
                    </a:lnTo>
                    <a:lnTo>
                      <a:pt x="1728" y="726"/>
                    </a:lnTo>
                    <a:lnTo>
                      <a:pt x="1728" y="726"/>
                    </a:lnTo>
                    <a:lnTo>
                      <a:pt x="1728" y="720"/>
                    </a:lnTo>
                    <a:lnTo>
                      <a:pt x="1732" y="720"/>
                    </a:lnTo>
                    <a:lnTo>
                      <a:pt x="1732" y="716"/>
                    </a:lnTo>
                    <a:lnTo>
                      <a:pt x="1728" y="716"/>
                    </a:lnTo>
                    <a:lnTo>
                      <a:pt x="1728" y="716"/>
                    </a:lnTo>
                    <a:lnTo>
                      <a:pt x="1732" y="710"/>
                    </a:lnTo>
                    <a:lnTo>
                      <a:pt x="1732" y="710"/>
                    </a:lnTo>
                    <a:lnTo>
                      <a:pt x="1732" y="716"/>
                    </a:lnTo>
                    <a:lnTo>
                      <a:pt x="1736" y="716"/>
                    </a:lnTo>
                    <a:lnTo>
                      <a:pt x="1736" y="710"/>
                    </a:lnTo>
                    <a:lnTo>
                      <a:pt x="1736" y="704"/>
                    </a:lnTo>
                    <a:lnTo>
                      <a:pt x="1742" y="704"/>
                    </a:lnTo>
                    <a:lnTo>
                      <a:pt x="1742" y="704"/>
                    </a:lnTo>
                    <a:lnTo>
                      <a:pt x="1736" y="704"/>
                    </a:lnTo>
                    <a:lnTo>
                      <a:pt x="1736" y="704"/>
                    </a:lnTo>
                    <a:lnTo>
                      <a:pt x="1742" y="704"/>
                    </a:lnTo>
                    <a:lnTo>
                      <a:pt x="1742" y="698"/>
                    </a:lnTo>
                    <a:lnTo>
                      <a:pt x="1736" y="698"/>
                    </a:lnTo>
                    <a:lnTo>
                      <a:pt x="1736" y="692"/>
                    </a:lnTo>
                    <a:lnTo>
                      <a:pt x="1732" y="692"/>
                    </a:lnTo>
                    <a:lnTo>
                      <a:pt x="1736" y="692"/>
                    </a:lnTo>
                    <a:lnTo>
                      <a:pt x="1736" y="692"/>
                    </a:lnTo>
                    <a:lnTo>
                      <a:pt x="1736" y="692"/>
                    </a:lnTo>
                    <a:lnTo>
                      <a:pt x="1742" y="692"/>
                    </a:lnTo>
                    <a:lnTo>
                      <a:pt x="1742" y="692"/>
                    </a:lnTo>
                    <a:lnTo>
                      <a:pt x="1748" y="692"/>
                    </a:lnTo>
                    <a:lnTo>
                      <a:pt x="1748" y="698"/>
                    </a:lnTo>
                    <a:lnTo>
                      <a:pt x="1742" y="698"/>
                    </a:lnTo>
                    <a:lnTo>
                      <a:pt x="1742" y="704"/>
                    </a:lnTo>
                    <a:lnTo>
                      <a:pt x="1742" y="704"/>
                    </a:lnTo>
                    <a:lnTo>
                      <a:pt x="1748" y="704"/>
                    </a:lnTo>
                    <a:lnTo>
                      <a:pt x="1748" y="710"/>
                    </a:lnTo>
                    <a:lnTo>
                      <a:pt x="1748" y="716"/>
                    </a:lnTo>
                    <a:lnTo>
                      <a:pt x="1748" y="710"/>
                    </a:lnTo>
                    <a:lnTo>
                      <a:pt x="1748" y="716"/>
                    </a:lnTo>
                    <a:lnTo>
                      <a:pt x="1748" y="716"/>
                    </a:lnTo>
                    <a:lnTo>
                      <a:pt x="1748" y="716"/>
                    </a:lnTo>
                    <a:lnTo>
                      <a:pt x="1748" y="720"/>
                    </a:lnTo>
                    <a:lnTo>
                      <a:pt x="1748" y="726"/>
                    </a:lnTo>
                    <a:lnTo>
                      <a:pt x="1748" y="726"/>
                    </a:lnTo>
                    <a:lnTo>
                      <a:pt x="1748" y="730"/>
                    </a:lnTo>
                    <a:lnTo>
                      <a:pt x="1748" y="736"/>
                    </a:lnTo>
                    <a:lnTo>
                      <a:pt x="1748" y="730"/>
                    </a:lnTo>
                    <a:lnTo>
                      <a:pt x="1748" y="730"/>
                    </a:lnTo>
                    <a:lnTo>
                      <a:pt x="1748" y="726"/>
                    </a:lnTo>
                    <a:lnTo>
                      <a:pt x="1748" y="730"/>
                    </a:lnTo>
                    <a:lnTo>
                      <a:pt x="1748" y="736"/>
                    </a:lnTo>
                    <a:lnTo>
                      <a:pt x="1748" y="742"/>
                    </a:lnTo>
                    <a:lnTo>
                      <a:pt x="1748" y="742"/>
                    </a:lnTo>
                    <a:lnTo>
                      <a:pt x="1748" y="742"/>
                    </a:lnTo>
                    <a:lnTo>
                      <a:pt x="1748" y="746"/>
                    </a:lnTo>
                    <a:lnTo>
                      <a:pt x="1748" y="752"/>
                    </a:lnTo>
                    <a:lnTo>
                      <a:pt x="1748" y="752"/>
                    </a:lnTo>
                    <a:lnTo>
                      <a:pt x="1748" y="758"/>
                    </a:lnTo>
                    <a:lnTo>
                      <a:pt x="1754" y="752"/>
                    </a:lnTo>
                    <a:lnTo>
                      <a:pt x="1754" y="758"/>
                    </a:lnTo>
                    <a:lnTo>
                      <a:pt x="1754" y="764"/>
                    </a:lnTo>
                    <a:lnTo>
                      <a:pt x="1754" y="764"/>
                    </a:lnTo>
                    <a:lnTo>
                      <a:pt x="1754" y="770"/>
                    </a:lnTo>
                    <a:lnTo>
                      <a:pt x="1754" y="774"/>
                    </a:lnTo>
                    <a:lnTo>
                      <a:pt x="1758" y="774"/>
                    </a:lnTo>
                    <a:lnTo>
                      <a:pt x="1758" y="780"/>
                    </a:lnTo>
                    <a:lnTo>
                      <a:pt x="1758" y="784"/>
                    </a:lnTo>
                    <a:lnTo>
                      <a:pt x="1758" y="790"/>
                    </a:lnTo>
                    <a:lnTo>
                      <a:pt x="1758" y="796"/>
                    </a:lnTo>
                    <a:lnTo>
                      <a:pt x="1764" y="802"/>
                    </a:lnTo>
                    <a:lnTo>
                      <a:pt x="1764" y="802"/>
                    </a:lnTo>
                    <a:lnTo>
                      <a:pt x="1770" y="806"/>
                    </a:lnTo>
                    <a:lnTo>
                      <a:pt x="1770" y="812"/>
                    </a:lnTo>
                    <a:lnTo>
                      <a:pt x="1770" y="806"/>
                    </a:lnTo>
                    <a:lnTo>
                      <a:pt x="1764" y="802"/>
                    </a:lnTo>
                    <a:lnTo>
                      <a:pt x="1758" y="802"/>
                    </a:lnTo>
                    <a:lnTo>
                      <a:pt x="1758" y="802"/>
                    </a:lnTo>
                    <a:lnTo>
                      <a:pt x="1758" y="802"/>
                    </a:lnTo>
                    <a:lnTo>
                      <a:pt x="1754" y="802"/>
                    </a:lnTo>
                    <a:lnTo>
                      <a:pt x="1748" y="796"/>
                    </a:lnTo>
                    <a:lnTo>
                      <a:pt x="1748" y="802"/>
                    </a:lnTo>
                    <a:lnTo>
                      <a:pt x="1754" y="796"/>
                    </a:lnTo>
                    <a:lnTo>
                      <a:pt x="1754" y="802"/>
                    </a:lnTo>
                    <a:lnTo>
                      <a:pt x="1748" y="802"/>
                    </a:lnTo>
                    <a:lnTo>
                      <a:pt x="1748" y="802"/>
                    </a:lnTo>
                    <a:lnTo>
                      <a:pt x="1748" y="802"/>
                    </a:lnTo>
                    <a:lnTo>
                      <a:pt x="1748" y="806"/>
                    </a:lnTo>
                    <a:lnTo>
                      <a:pt x="1742" y="806"/>
                    </a:lnTo>
                    <a:lnTo>
                      <a:pt x="1742" y="812"/>
                    </a:lnTo>
                    <a:lnTo>
                      <a:pt x="1742" y="812"/>
                    </a:lnTo>
                    <a:lnTo>
                      <a:pt x="1736" y="818"/>
                    </a:lnTo>
                    <a:lnTo>
                      <a:pt x="1736" y="824"/>
                    </a:lnTo>
                    <a:lnTo>
                      <a:pt x="1736" y="824"/>
                    </a:lnTo>
                    <a:lnTo>
                      <a:pt x="1736" y="830"/>
                    </a:lnTo>
                    <a:lnTo>
                      <a:pt x="1736" y="834"/>
                    </a:lnTo>
                    <a:lnTo>
                      <a:pt x="1742" y="838"/>
                    </a:lnTo>
                    <a:lnTo>
                      <a:pt x="1748" y="838"/>
                    </a:lnTo>
                    <a:lnTo>
                      <a:pt x="1748" y="850"/>
                    </a:lnTo>
                    <a:lnTo>
                      <a:pt x="1748" y="850"/>
                    </a:lnTo>
                    <a:lnTo>
                      <a:pt x="1748" y="850"/>
                    </a:lnTo>
                    <a:lnTo>
                      <a:pt x="1748" y="850"/>
                    </a:lnTo>
                    <a:lnTo>
                      <a:pt x="1754" y="850"/>
                    </a:lnTo>
                    <a:lnTo>
                      <a:pt x="1754" y="850"/>
                    </a:lnTo>
                    <a:lnTo>
                      <a:pt x="1754" y="856"/>
                    </a:lnTo>
                    <a:lnTo>
                      <a:pt x="1754" y="860"/>
                    </a:lnTo>
                    <a:lnTo>
                      <a:pt x="1754" y="860"/>
                    </a:lnTo>
                    <a:lnTo>
                      <a:pt x="1748" y="860"/>
                    </a:lnTo>
                    <a:lnTo>
                      <a:pt x="1748" y="866"/>
                    </a:lnTo>
                    <a:lnTo>
                      <a:pt x="1748" y="866"/>
                    </a:lnTo>
                    <a:lnTo>
                      <a:pt x="1748" y="866"/>
                    </a:lnTo>
                    <a:lnTo>
                      <a:pt x="1748" y="866"/>
                    </a:lnTo>
                    <a:close/>
                    <a:moveTo>
                      <a:pt x="1922" y="764"/>
                    </a:moveTo>
                    <a:lnTo>
                      <a:pt x="1922" y="764"/>
                    </a:lnTo>
                    <a:lnTo>
                      <a:pt x="1922" y="764"/>
                    </a:lnTo>
                    <a:lnTo>
                      <a:pt x="1922" y="764"/>
                    </a:lnTo>
                    <a:lnTo>
                      <a:pt x="1922" y="764"/>
                    </a:lnTo>
                    <a:lnTo>
                      <a:pt x="1922" y="764"/>
                    </a:lnTo>
                    <a:lnTo>
                      <a:pt x="1922" y="764"/>
                    </a:lnTo>
                    <a:lnTo>
                      <a:pt x="1922" y="764"/>
                    </a:lnTo>
                    <a:close/>
                    <a:moveTo>
                      <a:pt x="1938" y="770"/>
                    </a:moveTo>
                    <a:lnTo>
                      <a:pt x="1932" y="770"/>
                    </a:lnTo>
                    <a:lnTo>
                      <a:pt x="1932" y="764"/>
                    </a:lnTo>
                    <a:lnTo>
                      <a:pt x="1938" y="764"/>
                    </a:lnTo>
                    <a:lnTo>
                      <a:pt x="1938" y="770"/>
                    </a:lnTo>
                    <a:lnTo>
                      <a:pt x="1938" y="770"/>
                    </a:lnTo>
                    <a:lnTo>
                      <a:pt x="1938" y="770"/>
                    </a:lnTo>
                    <a:lnTo>
                      <a:pt x="1938" y="770"/>
                    </a:lnTo>
                    <a:close/>
                    <a:moveTo>
                      <a:pt x="1916" y="780"/>
                    </a:moveTo>
                    <a:lnTo>
                      <a:pt x="1916" y="774"/>
                    </a:lnTo>
                    <a:lnTo>
                      <a:pt x="1922" y="774"/>
                    </a:lnTo>
                    <a:lnTo>
                      <a:pt x="1922" y="774"/>
                    </a:lnTo>
                    <a:lnTo>
                      <a:pt x="1922" y="774"/>
                    </a:lnTo>
                    <a:lnTo>
                      <a:pt x="1922" y="770"/>
                    </a:lnTo>
                    <a:lnTo>
                      <a:pt x="1928" y="770"/>
                    </a:lnTo>
                    <a:lnTo>
                      <a:pt x="1928" y="764"/>
                    </a:lnTo>
                    <a:lnTo>
                      <a:pt x="1928" y="770"/>
                    </a:lnTo>
                    <a:lnTo>
                      <a:pt x="1932" y="774"/>
                    </a:lnTo>
                    <a:lnTo>
                      <a:pt x="1928" y="774"/>
                    </a:lnTo>
                    <a:lnTo>
                      <a:pt x="1922" y="780"/>
                    </a:lnTo>
                    <a:lnTo>
                      <a:pt x="1922" y="780"/>
                    </a:lnTo>
                    <a:lnTo>
                      <a:pt x="1916" y="780"/>
                    </a:lnTo>
                    <a:lnTo>
                      <a:pt x="1916" y="780"/>
                    </a:lnTo>
                    <a:lnTo>
                      <a:pt x="1916" y="780"/>
                    </a:lnTo>
                    <a:lnTo>
                      <a:pt x="1916" y="780"/>
                    </a:lnTo>
                    <a:close/>
                    <a:moveTo>
                      <a:pt x="1910" y="802"/>
                    </a:moveTo>
                    <a:lnTo>
                      <a:pt x="1910" y="796"/>
                    </a:lnTo>
                    <a:lnTo>
                      <a:pt x="1910" y="790"/>
                    </a:lnTo>
                    <a:lnTo>
                      <a:pt x="1910" y="790"/>
                    </a:lnTo>
                    <a:lnTo>
                      <a:pt x="1910" y="796"/>
                    </a:lnTo>
                    <a:lnTo>
                      <a:pt x="1910" y="796"/>
                    </a:lnTo>
                    <a:lnTo>
                      <a:pt x="1910" y="802"/>
                    </a:lnTo>
                    <a:lnTo>
                      <a:pt x="1910" y="802"/>
                    </a:lnTo>
                    <a:lnTo>
                      <a:pt x="1910" y="802"/>
                    </a:lnTo>
                    <a:lnTo>
                      <a:pt x="1910" y="802"/>
                    </a:lnTo>
                    <a:lnTo>
                      <a:pt x="1910" y="802"/>
                    </a:lnTo>
                    <a:close/>
                    <a:moveTo>
                      <a:pt x="1904" y="802"/>
                    </a:moveTo>
                    <a:lnTo>
                      <a:pt x="1910" y="802"/>
                    </a:lnTo>
                    <a:lnTo>
                      <a:pt x="1910" y="802"/>
                    </a:lnTo>
                    <a:lnTo>
                      <a:pt x="1904" y="802"/>
                    </a:lnTo>
                    <a:lnTo>
                      <a:pt x="1904" y="802"/>
                    </a:lnTo>
                    <a:lnTo>
                      <a:pt x="1904" y="802"/>
                    </a:lnTo>
                    <a:lnTo>
                      <a:pt x="1904" y="802"/>
                    </a:lnTo>
                    <a:lnTo>
                      <a:pt x="1904" y="802"/>
                    </a:lnTo>
                    <a:close/>
                    <a:moveTo>
                      <a:pt x="1898" y="812"/>
                    </a:moveTo>
                    <a:lnTo>
                      <a:pt x="1898" y="806"/>
                    </a:lnTo>
                    <a:lnTo>
                      <a:pt x="1898" y="806"/>
                    </a:lnTo>
                    <a:lnTo>
                      <a:pt x="1898" y="812"/>
                    </a:lnTo>
                    <a:lnTo>
                      <a:pt x="1898" y="812"/>
                    </a:lnTo>
                    <a:lnTo>
                      <a:pt x="1898" y="812"/>
                    </a:lnTo>
                    <a:lnTo>
                      <a:pt x="1898" y="812"/>
                    </a:lnTo>
                    <a:lnTo>
                      <a:pt x="1898" y="812"/>
                    </a:lnTo>
                    <a:close/>
                    <a:moveTo>
                      <a:pt x="1878" y="844"/>
                    </a:moveTo>
                    <a:lnTo>
                      <a:pt x="1878" y="838"/>
                    </a:lnTo>
                    <a:lnTo>
                      <a:pt x="1878" y="844"/>
                    </a:lnTo>
                    <a:lnTo>
                      <a:pt x="1872" y="844"/>
                    </a:lnTo>
                    <a:lnTo>
                      <a:pt x="1872" y="850"/>
                    </a:lnTo>
                    <a:lnTo>
                      <a:pt x="1868" y="850"/>
                    </a:lnTo>
                    <a:lnTo>
                      <a:pt x="1868" y="850"/>
                    </a:lnTo>
                    <a:lnTo>
                      <a:pt x="1868" y="850"/>
                    </a:lnTo>
                    <a:lnTo>
                      <a:pt x="1872" y="844"/>
                    </a:lnTo>
                    <a:lnTo>
                      <a:pt x="1878" y="838"/>
                    </a:lnTo>
                    <a:lnTo>
                      <a:pt x="1878" y="844"/>
                    </a:lnTo>
                    <a:lnTo>
                      <a:pt x="1878" y="844"/>
                    </a:lnTo>
                    <a:lnTo>
                      <a:pt x="1878" y="844"/>
                    </a:lnTo>
                    <a:lnTo>
                      <a:pt x="1878" y="844"/>
                    </a:lnTo>
                    <a:close/>
                    <a:moveTo>
                      <a:pt x="1836" y="872"/>
                    </a:moveTo>
                    <a:lnTo>
                      <a:pt x="1842" y="872"/>
                    </a:lnTo>
                    <a:lnTo>
                      <a:pt x="1842" y="866"/>
                    </a:lnTo>
                    <a:lnTo>
                      <a:pt x="1842" y="866"/>
                    </a:lnTo>
                    <a:lnTo>
                      <a:pt x="1842" y="860"/>
                    </a:lnTo>
                    <a:lnTo>
                      <a:pt x="1844" y="860"/>
                    </a:lnTo>
                    <a:lnTo>
                      <a:pt x="1850" y="860"/>
                    </a:lnTo>
                    <a:lnTo>
                      <a:pt x="1844" y="860"/>
                    </a:lnTo>
                    <a:lnTo>
                      <a:pt x="1844" y="866"/>
                    </a:lnTo>
                    <a:lnTo>
                      <a:pt x="1842" y="872"/>
                    </a:lnTo>
                    <a:lnTo>
                      <a:pt x="1842" y="872"/>
                    </a:lnTo>
                    <a:lnTo>
                      <a:pt x="1842" y="872"/>
                    </a:lnTo>
                    <a:lnTo>
                      <a:pt x="1836" y="872"/>
                    </a:lnTo>
                    <a:lnTo>
                      <a:pt x="1836" y="872"/>
                    </a:lnTo>
                    <a:lnTo>
                      <a:pt x="1836" y="872"/>
                    </a:lnTo>
                    <a:lnTo>
                      <a:pt x="1836" y="872"/>
                    </a:lnTo>
                    <a:close/>
                    <a:moveTo>
                      <a:pt x="1796" y="898"/>
                    </a:moveTo>
                    <a:lnTo>
                      <a:pt x="1802" y="892"/>
                    </a:lnTo>
                    <a:lnTo>
                      <a:pt x="1802" y="888"/>
                    </a:lnTo>
                    <a:lnTo>
                      <a:pt x="1802" y="888"/>
                    </a:lnTo>
                    <a:lnTo>
                      <a:pt x="1802" y="884"/>
                    </a:lnTo>
                    <a:lnTo>
                      <a:pt x="1808" y="884"/>
                    </a:lnTo>
                    <a:lnTo>
                      <a:pt x="1808" y="884"/>
                    </a:lnTo>
                    <a:lnTo>
                      <a:pt x="1814" y="884"/>
                    </a:lnTo>
                    <a:lnTo>
                      <a:pt x="1814" y="878"/>
                    </a:lnTo>
                    <a:lnTo>
                      <a:pt x="1814" y="878"/>
                    </a:lnTo>
                    <a:lnTo>
                      <a:pt x="1814" y="884"/>
                    </a:lnTo>
                    <a:lnTo>
                      <a:pt x="1818" y="884"/>
                    </a:lnTo>
                    <a:lnTo>
                      <a:pt x="1818" y="878"/>
                    </a:lnTo>
                    <a:lnTo>
                      <a:pt x="1824" y="878"/>
                    </a:lnTo>
                    <a:lnTo>
                      <a:pt x="1824" y="872"/>
                    </a:lnTo>
                    <a:lnTo>
                      <a:pt x="1830" y="872"/>
                    </a:lnTo>
                    <a:lnTo>
                      <a:pt x="1830" y="878"/>
                    </a:lnTo>
                    <a:lnTo>
                      <a:pt x="1824" y="878"/>
                    </a:lnTo>
                    <a:lnTo>
                      <a:pt x="1824" y="884"/>
                    </a:lnTo>
                    <a:lnTo>
                      <a:pt x="1818" y="884"/>
                    </a:lnTo>
                    <a:lnTo>
                      <a:pt x="1814" y="884"/>
                    </a:lnTo>
                    <a:lnTo>
                      <a:pt x="1814" y="884"/>
                    </a:lnTo>
                    <a:lnTo>
                      <a:pt x="1814" y="884"/>
                    </a:lnTo>
                    <a:lnTo>
                      <a:pt x="1808" y="884"/>
                    </a:lnTo>
                    <a:lnTo>
                      <a:pt x="1808" y="888"/>
                    </a:lnTo>
                    <a:lnTo>
                      <a:pt x="1802" y="892"/>
                    </a:lnTo>
                    <a:lnTo>
                      <a:pt x="1802" y="898"/>
                    </a:lnTo>
                    <a:lnTo>
                      <a:pt x="1802" y="898"/>
                    </a:lnTo>
                    <a:lnTo>
                      <a:pt x="1796" y="898"/>
                    </a:lnTo>
                    <a:lnTo>
                      <a:pt x="1796" y="898"/>
                    </a:lnTo>
                    <a:lnTo>
                      <a:pt x="1796" y="898"/>
                    </a:lnTo>
                    <a:lnTo>
                      <a:pt x="1796" y="898"/>
                    </a:lnTo>
                    <a:close/>
                    <a:moveTo>
                      <a:pt x="1790" y="898"/>
                    </a:moveTo>
                    <a:lnTo>
                      <a:pt x="1790" y="898"/>
                    </a:lnTo>
                    <a:lnTo>
                      <a:pt x="1790" y="898"/>
                    </a:lnTo>
                    <a:lnTo>
                      <a:pt x="1790" y="898"/>
                    </a:lnTo>
                    <a:lnTo>
                      <a:pt x="1786" y="898"/>
                    </a:lnTo>
                    <a:lnTo>
                      <a:pt x="1786" y="904"/>
                    </a:lnTo>
                    <a:lnTo>
                      <a:pt x="1782" y="904"/>
                    </a:lnTo>
                    <a:lnTo>
                      <a:pt x="1782" y="910"/>
                    </a:lnTo>
                    <a:lnTo>
                      <a:pt x="1782" y="910"/>
                    </a:lnTo>
                    <a:lnTo>
                      <a:pt x="1782" y="910"/>
                    </a:lnTo>
                    <a:lnTo>
                      <a:pt x="1782" y="910"/>
                    </a:lnTo>
                    <a:lnTo>
                      <a:pt x="1782" y="910"/>
                    </a:lnTo>
                    <a:lnTo>
                      <a:pt x="1782" y="904"/>
                    </a:lnTo>
                    <a:lnTo>
                      <a:pt x="1786" y="898"/>
                    </a:lnTo>
                    <a:lnTo>
                      <a:pt x="1786" y="898"/>
                    </a:lnTo>
                    <a:lnTo>
                      <a:pt x="1790" y="898"/>
                    </a:lnTo>
                    <a:lnTo>
                      <a:pt x="1790" y="898"/>
                    </a:lnTo>
                    <a:lnTo>
                      <a:pt x="1790" y="898"/>
                    </a:lnTo>
                    <a:lnTo>
                      <a:pt x="1790" y="898"/>
                    </a:lnTo>
                    <a:close/>
                    <a:moveTo>
                      <a:pt x="1796" y="910"/>
                    </a:moveTo>
                    <a:lnTo>
                      <a:pt x="1796" y="910"/>
                    </a:lnTo>
                    <a:lnTo>
                      <a:pt x="1790" y="910"/>
                    </a:lnTo>
                    <a:lnTo>
                      <a:pt x="1790" y="910"/>
                    </a:lnTo>
                    <a:lnTo>
                      <a:pt x="1796" y="910"/>
                    </a:lnTo>
                    <a:lnTo>
                      <a:pt x="1796" y="910"/>
                    </a:lnTo>
                    <a:lnTo>
                      <a:pt x="1796" y="910"/>
                    </a:lnTo>
                    <a:lnTo>
                      <a:pt x="1796" y="9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4">
                <a:extLst>
                  <a:ext uri="{FF2B5EF4-FFF2-40B4-BE49-F238E27FC236}">
                    <a16:creationId xmlns:a16="http://schemas.microsoft.com/office/drawing/2014/main" id="{D1F1E7C1-BDD7-40B6-8ECD-50817B7FAE2E}"/>
                  </a:ext>
                </a:extLst>
              </p:cNvPr>
              <p:cNvSpPr>
                <a:spLocks/>
              </p:cNvSpPr>
              <p:nvPr/>
            </p:nvSpPr>
            <p:spPr bwMode="auto">
              <a:xfrm>
                <a:off x="4921250" y="4241868"/>
                <a:ext cx="285750" cy="234950"/>
              </a:xfrm>
              <a:custGeom>
                <a:avLst/>
                <a:gdLst>
                  <a:gd name="T0" fmla="*/ 126 w 180"/>
                  <a:gd name="T1" fmla="*/ 30 h 148"/>
                  <a:gd name="T2" fmla="*/ 112 w 180"/>
                  <a:gd name="T3" fmla="*/ 44 h 148"/>
                  <a:gd name="T4" fmla="*/ 106 w 180"/>
                  <a:gd name="T5" fmla="*/ 38 h 148"/>
                  <a:gd name="T6" fmla="*/ 100 w 180"/>
                  <a:gd name="T7" fmla="*/ 36 h 148"/>
                  <a:gd name="T8" fmla="*/ 96 w 180"/>
                  <a:gd name="T9" fmla="*/ 34 h 148"/>
                  <a:gd name="T10" fmla="*/ 80 w 180"/>
                  <a:gd name="T11" fmla="*/ 52 h 148"/>
                  <a:gd name="T12" fmla="*/ 74 w 180"/>
                  <a:gd name="T13" fmla="*/ 50 h 148"/>
                  <a:gd name="T14" fmla="*/ 56 w 180"/>
                  <a:gd name="T15" fmla="*/ 46 h 148"/>
                  <a:gd name="T16" fmla="*/ 40 w 180"/>
                  <a:gd name="T17" fmla="*/ 40 h 148"/>
                  <a:gd name="T18" fmla="*/ 34 w 180"/>
                  <a:gd name="T19" fmla="*/ 28 h 148"/>
                  <a:gd name="T20" fmla="*/ 34 w 180"/>
                  <a:gd name="T21" fmla="*/ 30 h 148"/>
                  <a:gd name="T22" fmla="*/ 28 w 180"/>
                  <a:gd name="T23" fmla="*/ 30 h 148"/>
                  <a:gd name="T24" fmla="*/ 26 w 180"/>
                  <a:gd name="T25" fmla="*/ 32 h 148"/>
                  <a:gd name="T26" fmla="*/ 16 w 180"/>
                  <a:gd name="T27" fmla="*/ 42 h 148"/>
                  <a:gd name="T28" fmla="*/ 10 w 180"/>
                  <a:gd name="T29" fmla="*/ 42 h 148"/>
                  <a:gd name="T30" fmla="*/ 8 w 180"/>
                  <a:gd name="T31" fmla="*/ 48 h 148"/>
                  <a:gd name="T32" fmla="*/ 2 w 180"/>
                  <a:gd name="T33" fmla="*/ 38 h 148"/>
                  <a:gd name="T34" fmla="*/ 0 w 180"/>
                  <a:gd name="T35" fmla="*/ 54 h 148"/>
                  <a:gd name="T36" fmla="*/ 10 w 180"/>
                  <a:gd name="T37" fmla="*/ 58 h 148"/>
                  <a:gd name="T38" fmla="*/ 12 w 180"/>
                  <a:gd name="T39" fmla="*/ 62 h 148"/>
                  <a:gd name="T40" fmla="*/ 24 w 180"/>
                  <a:gd name="T41" fmla="*/ 68 h 148"/>
                  <a:gd name="T42" fmla="*/ 26 w 180"/>
                  <a:gd name="T43" fmla="*/ 76 h 148"/>
                  <a:gd name="T44" fmla="*/ 42 w 180"/>
                  <a:gd name="T45" fmla="*/ 90 h 148"/>
                  <a:gd name="T46" fmla="*/ 56 w 180"/>
                  <a:gd name="T47" fmla="*/ 110 h 148"/>
                  <a:gd name="T48" fmla="*/ 68 w 180"/>
                  <a:gd name="T49" fmla="*/ 130 h 148"/>
                  <a:gd name="T50" fmla="*/ 76 w 180"/>
                  <a:gd name="T51" fmla="*/ 130 h 148"/>
                  <a:gd name="T52" fmla="*/ 90 w 180"/>
                  <a:gd name="T53" fmla="*/ 130 h 148"/>
                  <a:gd name="T54" fmla="*/ 108 w 180"/>
                  <a:gd name="T55" fmla="*/ 146 h 148"/>
                  <a:gd name="T56" fmla="*/ 110 w 180"/>
                  <a:gd name="T57" fmla="*/ 144 h 148"/>
                  <a:gd name="T58" fmla="*/ 122 w 180"/>
                  <a:gd name="T59" fmla="*/ 144 h 148"/>
                  <a:gd name="T60" fmla="*/ 136 w 180"/>
                  <a:gd name="T61" fmla="*/ 142 h 148"/>
                  <a:gd name="T62" fmla="*/ 152 w 180"/>
                  <a:gd name="T63" fmla="*/ 138 h 148"/>
                  <a:gd name="T64" fmla="*/ 180 w 180"/>
                  <a:gd name="T65" fmla="*/ 130 h 148"/>
                  <a:gd name="T66" fmla="*/ 168 w 180"/>
                  <a:gd name="T67" fmla="*/ 112 h 148"/>
                  <a:gd name="T68" fmla="*/ 162 w 180"/>
                  <a:gd name="T69" fmla="*/ 94 h 148"/>
                  <a:gd name="T70" fmla="*/ 150 w 180"/>
                  <a:gd name="T71" fmla="*/ 78 h 148"/>
                  <a:gd name="T72" fmla="*/ 138 w 180"/>
                  <a:gd name="T73" fmla="*/ 70 h 148"/>
                  <a:gd name="T74" fmla="*/ 140 w 180"/>
                  <a:gd name="T75" fmla="*/ 62 h 148"/>
                  <a:gd name="T76" fmla="*/ 154 w 180"/>
                  <a:gd name="T77" fmla="*/ 58 h 148"/>
                  <a:gd name="T78" fmla="*/ 156 w 180"/>
                  <a:gd name="T79" fmla="*/ 26 h 148"/>
                  <a:gd name="T80" fmla="*/ 156 w 180"/>
                  <a:gd name="T81" fmla="*/ 26 h 148"/>
                  <a:gd name="T82" fmla="*/ 154 w 180"/>
                  <a:gd name="T83" fmla="*/ 28 h 148"/>
                  <a:gd name="T84" fmla="*/ 152 w 180"/>
                  <a:gd name="T85" fmla="*/ 28 h 148"/>
                  <a:gd name="T86" fmla="*/ 152 w 180"/>
                  <a:gd name="T87" fmla="*/ 32 h 148"/>
                  <a:gd name="T88" fmla="*/ 148 w 180"/>
                  <a:gd name="T89" fmla="*/ 28 h 148"/>
                  <a:gd name="T90" fmla="*/ 142 w 180"/>
                  <a:gd name="T91" fmla="*/ 24 h 148"/>
                  <a:gd name="T92" fmla="*/ 142 w 180"/>
                  <a:gd name="T93" fmla="*/ 0 h 148"/>
                  <a:gd name="T94" fmla="*/ 136 w 180"/>
                  <a:gd name="T95" fmla="*/ 6 h 148"/>
                  <a:gd name="T96" fmla="*/ 134 w 180"/>
                  <a:gd name="T97" fmla="*/ 14 h 148"/>
                  <a:gd name="T98" fmla="*/ 132 w 180"/>
                  <a:gd name="T99" fmla="*/ 20 h 148"/>
                  <a:gd name="T100" fmla="*/ 130 w 180"/>
                  <a:gd name="T101" fmla="*/ 22 h 148"/>
                  <a:gd name="T102" fmla="*/ 126 w 180"/>
                  <a:gd name="T103"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0" h="148">
                    <a:moveTo>
                      <a:pt x="126" y="30"/>
                    </a:moveTo>
                    <a:lnTo>
                      <a:pt x="126" y="30"/>
                    </a:lnTo>
                    <a:lnTo>
                      <a:pt x="120" y="38"/>
                    </a:lnTo>
                    <a:lnTo>
                      <a:pt x="112" y="44"/>
                    </a:lnTo>
                    <a:lnTo>
                      <a:pt x="106" y="38"/>
                    </a:lnTo>
                    <a:lnTo>
                      <a:pt x="106" y="38"/>
                    </a:lnTo>
                    <a:lnTo>
                      <a:pt x="104" y="38"/>
                    </a:lnTo>
                    <a:lnTo>
                      <a:pt x="100" y="36"/>
                    </a:lnTo>
                    <a:lnTo>
                      <a:pt x="98" y="34"/>
                    </a:lnTo>
                    <a:lnTo>
                      <a:pt x="96" y="34"/>
                    </a:lnTo>
                    <a:lnTo>
                      <a:pt x="92" y="44"/>
                    </a:lnTo>
                    <a:lnTo>
                      <a:pt x="80" y="52"/>
                    </a:lnTo>
                    <a:lnTo>
                      <a:pt x="80" y="52"/>
                    </a:lnTo>
                    <a:lnTo>
                      <a:pt x="74" y="50"/>
                    </a:lnTo>
                    <a:lnTo>
                      <a:pt x="70" y="50"/>
                    </a:lnTo>
                    <a:lnTo>
                      <a:pt x="56" y="46"/>
                    </a:lnTo>
                    <a:lnTo>
                      <a:pt x="50" y="48"/>
                    </a:lnTo>
                    <a:lnTo>
                      <a:pt x="40" y="40"/>
                    </a:lnTo>
                    <a:lnTo>
                      <a:pt x="40" y="40"/>
                    </a:lnTo>
                    <a:lnTo>
                      <a:pt x="34" y="28"/>
                    </a:lnTo>
                    <a:lnTo>
                      <a:pt x="34" y="28"/>
                    </a:lnTo>
                    <a:lnTo>
                      <a:pt x="34" y="30"/>
                    </a:lnTo>
                    <a:lnTo>
                      <a:pt x="30" y="30"/>
                    </a:lnTo>
                    <a:lnTo>
                      <a:pt x="28" y="30"/>
                    </a:lnTo>
                    <a:lnTo>
                      <a:pt x="26" y="32"/>
                    </a:lnTo>
                    <a:lnTo>
                      <a:pt x="26" y="32"/>
                    </a:lnTo>
                    <a:lnTo>
                      <a:pt x="24" y="40"/>
                    </a:lnTo>
                    <a:lnTo>
                      <a:pt x="16" y="42"/>
                    </a:lnTo>
                    <a:lnTo>
                      <a:pt x="10" y="42"/>
                    </a:lnTo>
                    <a:lnTo>
                      <a:pt x="10" y="42"/>
                    </a:lnTo>
                    <a:lnTo>
                      <a:pt x="8" y="48"/>
                    </a:lnTo>
                    <a:lnTo>
                      <a:pt x="8" y="48"/>
                    </a:lnTo>
                    <a:lnTo>
                      <a:pt x="2" y="38"/>
                    </a:lnTo>
                    <a:lnTo>
                      <a:pt x="2" y="38"/>
                    </a:lnTo>
                    <a:lnTo>
                      <a:pt x="0" y="54"/>
                    </a:lnTo>
                    <a:lnTo>
                      <a:pt x="0" y="54"/>
                    </a:lnTo>
                    <a:lnTo>
                      <a:pt x="2" y="56"/>
                    </a:lnTo>
                    <a:lnTo>
                      <a:pt x="10" y="58"/>
                    </a:lnTo>
                    <a:lnTo>
                      <a:pt x="10" y="58"/>
                    </a:lnTo>
                    <a:lnTo>
                      <a:pt x="12" y="62"/>
                    </a:lnTo>
                    <a:lnTo>
                      <a:pt x="20" y="64"/>
                    </a:lnTo>
                    <a:lnTo>
                      <a:pt x="24" y="68"/>
                    </a:lnTo>
                    <a:lnTo>
                      <a:pt x="24" y="68"/>
                    </a:lnTo>
                    <a:lnTo>
                      <a:pt x="26" y="76"/>
                    </a:lnTo>
                    <a:lnTo>
                      <a:pt x="42" y="90"/>
                    </a:lnTo>
                    <a:lnTo>
                      <a:pt x="42" y="90"/>
                    </a:lnTo>
                    <a:lnTo>
                      <a:pt x="46" y="104"/>
                    </a:lnTo>
                    <a:lnTo>
                      <a:pt x="56" y="110"/>
                    </a:lnTo>
                    <a:lnTo>
                      <a:pt x="60" y="118"/>
                    </a:lnTo>
                    <a:lnTo>
                      <a:pt x="68" y="130"/>
                    </a:lnTo>
                    <a:lnTo>
                      <a:pt x="72" y="134"/>
                    </a:lnTo>
                    <a:lnTo>
                      <a:pt x="76" y="130"/>
                    </a:lnTo>
                    <a:lnTo>
                      <a:pt x="86" y="132"/>
                    </a:lnTo>
                    <a:lnTo>
                      <a:pt x="90" y="130"/>
                    </a:lnTo>
                    <a:lnTo>
                      <a:pt x="108" y="146"/>
                    </a:lnTo>
                    <a:lnTo>
                      <a:pt x="108" y="146"/>
                    </a:lnTo>
                    <a:lnTo>
                      <a:pt x="108" y="146"/>
                    </a:lnTo>
                    <a:lnTo>
                      <a:pt x="110" y="144"/>
                    </a:lnTo>
                    <a:lnTo>
                      <a:pt x="122" y="144"/>
                    </a:lnTo>
                    <a:lnTo>
                      <a:pt x="122" y="144"/>
                    </a:lnTo>
                    <a:lnTo>
                      <a:pt x="124" y="148"/>
                    </a:lnTo>
                    <a:lnTo>
                      <a:pt x="136" y="142"/>
                    </a:lnTo>
                    <a:lnTo>
                      <a:pt x="144" y="142"/>
                    </a:lnTo>
                    <a:lnTo>
                      <a:pt x="152" y="138"/>
                    </a:lnTo>
                    <a:lnTo>
                      <a:pt x="160" y="130"/>
                    </a:lnTo>
                    <a:lnTo>
                      <a:pt x="180" y="130"/>
                    </a:lnTo>
                    <a:lnTo>
                      <a:pt x="180" y="116"/>
                    </a:lnTo>
                    <a:lnTo>
                      <a:pt x="168" y="112"/>
                    </a:lnTo>
                    <a:lnTo>
                      <a:pt x="168" y="112"/>
                    </a:lnTo>
                    <a:lnTo>
                      <a:pt x="162" y="94"/>
                    </a:lnTo>
                    <a:lnTo>
                      <a:pt x="156" y="86"/>
                    </a:lnTo>
                    <a:lnTo>
                      <a:pt x="150" y="78"/>
                    </a:lnTo>
                    <a:lnTo>
                      <a:pt x="138" y="70"/>
                    </a:lnTo>
                    <a:lnTo>
                      <a:pt x="138" y="70"/>
                    </a:lnTo>
                    <a:lnTo>
                      <a:pt x="140" y="68"/>
                    </a:lnTo>
                    <a:lnTo>
                      <a:pt x="140" y="62"/>
                    </a:lnTo>
                    <a:lnTo>
                      <a:pt x="150" y="62"/>
                    </a:lnTo>
                    <a:lnTo>
                      <a:pt x="154" y="58"/>
                    </a:lnTo>
                    <a:lnTo>
                      <a:pt x="154" y="58"/>
                    </a:lnTo>
                    <a:lnTo>
                      <a:pt x="156" y="26"/>
                    </a:lnTo>
                    <a:lnTo>
                      <a:pt x="156" y="26"/>
                    </a:lnTo>
                    <a:lnTo>
                      <a:pt x="156" y="26"/>
                    </a:lnTo>
                    <a:lnTo>
                      <a:pt x="156" y="26"/>
                    </a:lnTo>
                    <a:lnTo>
                      <a:pt x="154" y="28"/>
                    </a:lnTo>
                    <a:lnTo>
                      <a:pt x="152" y="28"/>
                    </a:lnTo>
                    <a:lnTo>
                      <a:pt x="152" y="28"/>
                    </a:lnTo>
                    <a:lnTo>
                      <a:pt x="152" y="32"/>
                    </a:lnTo>
                    <a:lnTo>
                      <a:pt x="152" y="32"/>
                    </a:lnTo>
                    <a:lnTo>
                      <a:pt x="150" y="30"/>
                    </a:lnTo>
                    <a:lnTo>
                      <a:pt x="148" y="28"/>
                    </a:lnTo>
                    <a:lnTo>
                      <a:pt x="144" y="26"/>
                    </a:lnTo>
                    <a:lnTo>
                      <a:pt x="142" y="24"/>
                    </a:lnTo>
                    <a:lnTo>
                      <a:pt x="142" y="24"/>
                    </a:lnTo>
                    <a:lnTo>
                      <a:pt x="142" y="0"/>
                    </a:lnTo>
                    <a:lnTo>
                      <a:pt x="136" y="6"/>
                    </a:lnTo>
                    <a:lnTo>
                      <a:pt x="136" y="6"/>
                    </a:lnTo>
                    <a:lnTo>
                      <a:pt x="134" y="10"/>
                    </a:lnTo>
                    <a:lnTo>
                      <a:pt x="134" y="14"/>
                    </a:lnTo>
                    <a:lnTo>
                      <a:pt x="134" y="14"/>
                    </a:lnTo>
                    <a:lnTo>
                      <a:pt x="132" y="20"/>
                    </a:lnTo>
                    <a:lnTo>
                      <a:pt x="132" y="20"/>
                    </a:lnTo>
                    <a:lnTo>
                      <a:pt x="130" y="22"/>
                    </a:lnTo>
                    <a:lnTo>
                      <a:pt x="126" y="30"/>
                    </a:lnTo>
                    <a:lnTo>
                      <a:pt x="126" y="30"/>
                    </a:lnTo>
                    <a:lnTo>
                      <a:pt x="126" y="3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5">
                <a:extLst>
                  <a:ext uri="{FF2B5EF4-FFF2-40B4-BE49-F238E27FC236}">
                    <a16:creationId xmlns:a16="http://schemas.microsoft.com/office/drawing/2014/main" id="{3BF5AAB2-5551-46C7-A47D-3C535530E3C4}"/>
                  </a:ext>
                </a:extLst>
              </p:cNvPr>
              <p:cNvSpPr>
                <a:spLocks/>
              </p:cNvSpPr>
              <p:nvPr/>
            </p:nvSpPr>
            <p:spPr bwMode="auto">
              <a:xfrm>
                <a:off x="4886325" y="3918018"/>
                <a:ext cx="377825" cy="406400"/>
              </a:xfrm>
              <a:custGeom>
                <a:avLst/>
                <a:gdLst>
                  <a:gd name="T0" fmla="*/ 30 w 238"/>
                  <a:gd name="T1" fmla="*/ 102 h 256"/>
                  <a:gd name="T2" fmla="*/ 16 w 238"/>
                  <a:gd name="T3" fmla="*/ 138 h 256"/>
                  <a:gd name="T4" fmla="*/ 6 w 238"/>
                  <a:gd name="T5" fmla="*/ 158 h 256"/>
                  <a:gd name="T6" fmla="*/ 2 w 238"/>
                  <a:gd name="T7" fmla="*/ 178 h 256"/>
                  <a:gd name="T8" fmla="*/ 6 w 238"/>
                  <a:gd name="T9" fmla="*/ 188 h 256"/>
                  <a:gd name="T10" fmla="*/ 14 w 238"/>
                  <a:gd name="T11" fmla="*/ 218 h 256"/>
                  <a:gd name="T12" fmla="*/ 22 w 238"/>
                  <a:gd name="T13" fmla="*/ 238 h 256"/>
                  <a:gd name="T14" fmla="*/ 24 w 238"/>
                  <a:gd name="T15" fmla="*/ 244 h 256"/>
                  <a:gd name="T16" fmla="*/ 28 w 238"/>
                  <a:gd name="T17" fmla="*/ 250 h 256"/>
                  <a:gd name="T18" fmla="*/ 30 w 238"/>
                  <a:gd name="T19" fmla="*/ 250 h 256"/>
                  <a:gd name="T20" fmla="*/ 36 w 238"/>
                  <a:gd name="T21" fmla="*/ 246 h 256"/>
                  <a:gd name="T22" fmla="*/ 46 w 238"/>
                  <a:gd name="T23" fmla="*/ 244 h 256"/>
                  <a:gd name="T24" fmla="*/ 48 w 238"/>
                  <a:gd name="T25" fmla="*/ 238 h 256"/>
                  <a:gd name="T26" fmla="*/ 58 w 238"/>
                  <a:gd name="T27" fmla="*/ 238 h 256"/>
                  <a:gd name="T28" fmla="*/ 62 w 238"/>
                  <a:gd name="T29" fmla="*/ 246 h 256"/>
                  <a:gd name="T30" fmla="*/ 74 w 238"/>
                  <a:gd name="T31" fmla="*/ 250 h 256"/>
                  <a:gd name="T32" fmla="*/ 90 w 238"/>
                  <a:gd name="T33" fmla="*/ 254 h 256"/>
                  <a:gd name="T34" fmla="*/ 100 w 238"/>
                  <a:gd name="T35" fmla="*/ 256 h 256"/>
                  <a:gd name="T36" fmla="*/ 112 w 238"/>
                  <a:gd name="T37" fmla="*/ 250 h 256"/>
                  <a:gd name="T38" fmla="*/ 118 w 238"/>
                  <a:gd name="T39" fmla="*/ 238 h 256"/>
                  <a:gd name="T40" fmla="*/ 128 w 238"/>
                  <a:gd name="T41" fmla="*/ 244 h 256"/>
                  <a:gd name="T42" fmla="*/ 130 w 238"/>
                  <a:gd name="T43" fmla="*/ 246 h 256"/>
                  <a:gd name="T44" fmla="*/ 142 w 238"/>
                  <a:gd name="T45" fmla="*/ 244 h 256"/>
                  <a:gd name="T46" fmla="*/ 150 w 238"/>
                  <a:gd name="T47" fmla="*/ 230 h 256"/>
                  <a:gd name="T48" fmla="*/ 156 w 238"/>
                  <a:gd name="T49" fmla="*/ 224 h 256"/>
                  <a:gd name="T50" fmla="*/ 156 w 238"/>
                  <a:gd name="T51" fmla="*/ 218 h 256"/>
                  <a:gd name="T52" fmla="*/ 158 w 238"/>
                  <a:gd name="T53" fmla="*/ 210 h 256"/>
                  <a:gd name="T54" fmla="*/ 164 w 238"/>
                  <a:gd name="T55" fmla="*/ 216 h 256"/>
                  <a:gd name="T56" fmla="*/ 166 w 238"/>
                  <a:gd name="T57" fmla="*/ 232 h 256"/>
                  <a:gd name="T58" fmla="*/ 174 w 238"/>
                  <a:gd name="T59" fmla="*/ 236 h 256"/>
                  <a:gd name="T60" fmla="*/ 176 w 238"/>
                  <a:gd name="T61" fmla="*/ 234 h 256"/>
                  <a:gd name="T62" fmla="*/ 178 w 238"/>
                  <a:gd name="T63" fmla="*/ 230 h 256"/>
                  <a:gd name="T64" fmla="*/ 186 w 238"/>
                  <a:gd name="T65" fmla="*/ 220 h 256"/>
                  <a:gd name="T66" fmla="*/ 206 w 238"/>
                  <a:gd name="T67" fmla="*/ 186 h 256"/>
                  <a:gd name="T68" fmla="*/ 210 w 238"/>
                  <a:gd name="T69" fmla="*/ 162 h 256"/>
                  <a:gd name="T70" fmla="*/ 222 w 238"/>
                  <a:gd name="T71" fmla="*/ 110 h 256"/>
                  <a:gd name="T72" fmla="*/ 236 w 238"/>
                  <a:gd name="T73" fmla="*/ 102 h 256"/>
                  <a:gd name="T74" fmla="*/ 238 w 238"/>
                  <a:gd name="T75" fmla="*/ 92 h 256"/>
                  <a:gd name="T76" fmla="*/ 232 w 238"/>
                  <a:gd name="T77" fmla="*/ 84 h 256"/>
                  <a:gd name="T78" fmla="*/ 222 w 238"/>
                  <a:gd name="T79" fmla="*/ 78 h 256"/>
                  <a:gd name="T80" fmla="*/ 220 w 238"/>
                  <a:gd name="T81" fmla="*/ 38 h 256"/>
                  <a:gd name="T82" fmla="*/ 214 w 238"/>
                  <a:gd name="T83" fmla="*/ 22 h 256"/>
                  <a:gd name="T84" fmla="*/ 196 w 238"/>
                  <a:gd name="T85" fmla="*/ 0 h 256"/>
                  <a:gd name="T86" fmla="*/ 184 w 238"/>
                  <a:gd name="T87" fmla="*/ 14 h 256"/>
                  <a:gd name="T88" fmla="*/ 174 w 238"/>
                  <a:gd name="T89" fmla="*/ 24 h 256"/>
                  <a:gd name="T90" fmla="*/ 150 w 238"/>
                  <a:gd name="T91" fmla="*/ 22 h 256"/>
                  <a:gd name="T92" fmla="*/ 138 w 238"/>
                  <a:gd name="T93" fmla="*/ 16 h 256"/>
                  <a:gd name="T94" fmla="*/ 136 w 238"/>
                  <a:gd name="T95" fmla="*/ 22 h 256"/>
                  <a:gd name="T96" fmla="*/ 100 w 238"/>
                  <a:gd name="T97" fmla="*/ 22 h 256"/>
                  <a:gd name="T98" fmla="*/ 66 w 238"/>
                  <a:gd name="T99" fmla="*/ 22 h 256"/>
                  <a:gd name="T100" fmla="*/ 44 w 238"/>
                  <a:gd name="T101" fmla="*/ 38 h 256"/>
                  <a:gd name="T102" fmla="*/ 30 w 238"/>
                  <a:gd name="T103" fmla="*/ 6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256">
                    <a:moveTo>
                      <a:pt x="30" y="66"/>
                    </a:moveTo>
                    <a:lnTo>
                      <a:pt x="30" y="84"/>
                    </a:lnTo>
                    <a:lnTo>
                      <a:pt x="30" y="102"/>
                    </a:lnTo>
                    <a:lnTo>
                      <a:pt x="30" y="118"/>
                    </a:lnTo>
                    <a:lnTo>
                      <a:pt x="30" y="134"/>
                    </a:lnTo>
                    <a:lnTo>
                      <a:pt x="16" y="138"/>
                    </a:lnTo>
                    <a:lnTo>
                      <a:pt x="16" y="138"/>
                    </a:lnTo>
                    <a:lnTo>
                      <a:pt x="12" y="146"/>
                    </a:lnTo>
                    <a:lnTo>
                      <a:pt x="6" y="158"/>
                    </a:lnTo>
                    <a:lnTo>
                      <a:pt x="6" y="168"/>
                    </a:lnTo>
                    <a:lnTo>
                      <a:pt x="2" y="170"/>
                    </a:lnTo>
                    <a:lnTo>
                      <a:pt x="2" y="178"/>
                    </a:lnTo>
                    <a:lnTo>
                      <a:pt x="0" y="184"/>
                    </a:lnTo>
                    <a:lnTo>
                      <a:pt x="0" y="190"/>
                    </a:lnTo>
                    <a:lnTo>
                      <a:pt x="6" y="188"/>
                    </a:lnTo>
                    <a:lnTo>
                      <a:pt x="6" y="188"/>
                    </a:lnTo>
                    <a:lnTo>
                      <a:pt x="6" y="198"/>
                    </a:lnTo>
                    <a:lnTo>
                      <a:pt x="14" y="218"/>
                    </a:lnTo>
                    <a:lnTo>
                      <a:pt x="14" y="218"/>
                    </a:lnTo>
                    <a:lnTo>
                      <a:pt x="12" y="220"/>
                    </a:lnTo>
                    <a:lnTo>
                      <a:pt x="22" y="238"/>
                    </a:lnTo>
                    <a:lnTo>
                      <a:pt x="22" y="238"/>
                    </a:lnTo>
                    <a:lnTo>
                      <a:pt x="24" y="244"/>
                    </a:lnTo>
                    <a:lnTo>
                      <a:pt x="24" y="244"/>
                    </a:lnTo>
                    <a:lnTo>
                      <a:pt x="24" y="246"/>
                    </a:lnTo>
                    <a:lnTo>
                      <a:pt x="26" y="248"/>
                    </a:lnTo>
                    <a:lnTo>
                      <a:pt x="28" y="250"/>
                    </a:lnTo>
                    <a:lnTo>
                      <a:pt x="28" y="252"/>
                    </a:lnTo>
                    <a:lnTo>
                      <a:pt x="28" y="252"/>
                    </a:lnTo>
                    <a:lnTo>
                      <a:pt x="30" y="250"/>
                    </a:lnTo>
                    <a:lnTo>
                      <a:pt x="32" y="248"/>
                    </a:lnTo>
                    <a:lnTo>
                      <a:pt x="32" y="248"/>
                    </a:lnTo>
                    <a:lnTo>
                      <a:pt x="36" y="246"/>
                    </a:lnTo>
                    <a:lnTo>
                      <a:pt x="38" y="246"/>
                    </a:lnTo>
                    <a:lnTo>
                      <a:pt x="40" y="246"/>
                    </a:lnTo>
                    <a:lnTo>
                      <a:pt x="46" y="244"/>
                    </a:lnTo>
                    <a:lnTo>
                      <a:pt x="46" y="244"/>
                    </a:lnTo>
                    <a:lnTo>
                      <a:pt x="48" y="240"/>
                    </a:lnTo>
                    <a:lnTo>
                      <a:pt x="48" y="238"/>
                    </a:lnTo>
                    <a:lnTo>
                      <a:pt x="56" y="234"/>
                    </a:lnTo>
                    <a:lnTo>
                      <a:pt x="56" y="234"/>
                    </a:lnTo>
                    <a:lnTo>
                      <a:pt x="58" y="238"/>
                    </a:lnTo>
                    <a:lnTo>
                      <a:pt x="60" y="240"/>
                    </a:lnTo>
                    <a:lnTo>
                      <a:pt x="62" y="246"/>
                    </a:lnTo>
                    <a:lnTo>
                      <a:pt x="62" y="246"/>
                    </a:lnTo>
                    <a:lnTo>
                      <a:pt x="70" y="250"/>
                    </a:lnTo>
                    <a:lnTo>
                      <a:pt x="70" y="250"/>
                    </a:lnTo>
                    <a:lnTo>
                      <a:pt x="74" y="250"/>
                    </a:lnTo>
                    <a:lnTo>
                      <a:pt x="76" y="250"/>
                    </a:lnTo>
                    <a:lnTo>
                      <a:pt x="90" y="254"/>
                    </a:lnTo>
                    <a:lnTo>
                      <a:pt x="90" y="254"/>
                    </a:lnTo>
                    <a:lnTo>
                      <a:pt x="94" y="256"/>
                    </a:lnTo>
                    <a:lnTo>
                      <a:pt x="100" y="256"/>
                    </a:lnTo>
                    <a:lnTo>
                      <a:pt x="100" y="256"/>
                    </a:lnTo>
                    <a:lnTo>
                      <a:pt x="106" y="254"/>
                    </a:lnTo>
                    <a:lnTo>
                      <a:pt x="112" y="250"/>
                    </a:lnTo>
                    <a:lnTo>
                      <a:pt x="112" y="250"/>
                    </a:lnTo>
                    <a:lnTo>
                      <a:pt x="116" y="244"/>
                    </a:lnTo>
                    <a:lnTo>
                      <a:pt x="118" y="238"/>
                    </a:lnTo>
                    <a:lnTo>
                      <a:pt x="118" y="238"/>
                    </a:lnTo>
                    <a:lnTo>
                      <a:pt x="122" y="240"/>
                    </a:lnTo>
                    <a:lnTo>
                      <a:pt x="124" y="240"/>
                    </a:lnTo>
                    <a:lnTo>
                      <a:pt x="128" y="244"/>
                    </a:lnTo>
                    <a:lnTo>
                      <a:pt x="128" y="244"/>
                    </a:lnTo>
                    <a:lnTo>
                      <a:pt x="128" y="244"/>
                    </a:lnTo>
                    <a:lnTo>
                      <a:pt x="130" y="246"/>
                    </a:lnTo>
                    <a:lnTo>
                      <a:pt x="132" y="250"/>
                    </a:lnTo>
                    <a:lnTo>
                      <a:pt x="138" y="246"/>
                    </a:lnTo>
                    <a:lnTo>
                      <a:pt x="142" y="244"/>
                    </a:lnTo>
                    <a:lnTo>
                      <a:pt x="146" y="238"/>
                    </a:lnTo>
                    <a:lnTo>
                      <a:pt x="150" y="230"/>
                    </a:lnTo>
                    <a:lnTo>
                      <a:pt x="150" y="230"/>
                    </a:lnTo>
                    <a:lnTo>
                      <a:pt x="152" y="226"/>
                    </a:lnTo>
                    <a:lnTo>
                      <a:pt x="156" y="224"/>
                    </a:lnTo>
                    <a:lnTo>
                      <a:pt x="156" y="224"/>
                    </a:lnTo>
                    <a:lnTo>
                      <a:pt x="156" y="220"/>
                    </a:lnTo>
                    <a:lnTo>
                      <a:pt x="156" y="220"/>
                    </a:lnTo>
                    <a:lnTo>
                      <a:pt x="156" y="218"/>
                    </a:lnTo>
                    <a:lnTo>
                      <a:pt x="156" y="214"/>
                    </a:lnTo>
                    <a:lnTo>
                      <a:pt x="156" y="214"/>
                    </a:lnTo>
                    <a:lnTo>
                      <a:pt x="158" y="210"/>
                    </a:lnTo>
                    <a:lnTo>
                      <a:pt x="164" y="204"/>
                    </a:lnTo>
                    <a:lnTo>
                      <a:pt x="164" y="204"/>
                    </a:lnTo>
                    <a:lnTo>
                      <a:pt x="164" y="216"/>
                    </a:lnTo>
                    <a:lnTo>
                      <a:pt x="164" y="228"/>
                    </a:lnTo>
                    <a:lnTo>
                      <a:pt x="164" y="228"/>
                    </a:lnTo>
                    <a:lnTo>
                      <a:pt x="166" y="232"/>
                    </a:lnTo>
                    <a:lnTo>
                      <a:pt x="170" y="234"/>
                    </a:lnTo>
                    <a:lnTo>
                      <a:pt x="174" y="236"/>
                    </a:lnTo>
                    <a:lnTo>
                      <a:pt x="174" y="236"/>
                    </a:lnTo>
                    <a:lnTo>
                      <a:pt x="176" y="232"/>
                    </a:lnTo>
                    <a:lnTo>
                      <a:pt x="176" y="234"/>
                    </a:lnTo>
                    <a:lnTo>
                      <a:pt x="176" y="234"/>
                    </a:lnTo>
                    <a:lnTo>
                      <a:pt x="178" y="230"/>
                    </a:lnTo>
                    <a:lnTo>
                      <a:pt x="178" y="230"/>
                    </a:lnTo>
                    <a:lnTo>
                      <a:pt x="178" y="230"/>
                    </a:lnTo>
                    <a:lnTo>
                      <a:pt x="182" y="224"/>
                    </a:lnTo>
                    <a:lnTo>
                      <a:pt x="186" y="220"/>
                    </a:lnTo>
                    <a:lnTo>
                      <a:pt x="186" y="220"/>
                    </a:lnTo>
                    <a:lnTo>
                      <a:pt x="190" y="208"/>
                    </a:lnTo>
                    <a:lnTo>
                      <a:pt x="198" y="194"/>
                    </a:lnTo>
                    <a:lnTo>
                      <a:pt x="206" y="186"/>
                    </a:lnTo>
                    <a:lnTo>
                      <a:pt x="210" y="168"/>
                    </a:lnTo>
                    <a:lnTo>
                      <a:pt x="210" y="162"/>
                    </a:lnTo>
                    <a:lnTo>
                      <a:pt x="210" y="162"/>
                    </a:lnTo>
                    <a:lnTo>
                      <a:pt x="210" y="152"/>
                    </a:lnTo>
                    <a:lnTo>
                      <a:pt x="218" y="110"/>
                    </a:lnTo>
                    <a:lnTo>
                      <a:pt x="222" y="110"/>
                    </a:lnTo>
                    <a:lnTo>
                      <a:pt x="222" y="110"/>
                    </a:lnTo>
                    <a:lnTo>
                      <a:pt x="226" y="108"/>
                    </a:lnTo>
                    <a:lnTo>
                      <a:pt x="236" y="102"/>
                    </a:lnTo>
                    <a:lnTo>
                      <a:pt x="236" y="102"/>
                    </a:lnTo>
                    <a:lnTo>
                      <a:pt x="238" y="92"/>
                    </a:lnTo>
                    <a:lnTo>
                      <a:pt x="238" y="92"/>
                    </a:lnTo>
                    <a:lnTo>
                      <a:pt x="238" y="90"/>
                    </a:lnTo>
                    <a:lnTo>
                      <a:pt x="234" y="90"/>
                    </a:lnTo>
                    <a:lnTo>
                      <a:pt x="232" y="84"/>
                    </a:lnTo>
                    <a:lnTo>
                      <a:pt x="226" y="82"/>
                    </a:lnTo>
                    <a:lnTo>
                      <a:pt x="226" y="82"/>
                    </a:lnTo>
                    <a:lnTo>
                      <a:pt x="222" y="78"/>
                    </a:lnTo>
                    <a:lnTo>
                      <a:pt x="222" y="78"/>
                    </a:lnTo>
                    <a:lnTo>
                      <a:pt x="220" y="62"/>
                    </a:lnTo>
                    <a:lnTo>
                      <a:pt x="220" y="38"/>
                    </a:lnTo>
                    <a:lnTo>
                      <a:pt x="216" y="30"/>
                    </a:lnTo>
                    <a:lnTo>
                      <a:pt x="216" y="30"/>
                    </a:lnTo>
                    <a:lnTo>
                      <a:pt x="214" y="22"/>
                    </a:lnTo>
                    <a:lnTo>
                      <a:pt x="208" y="10"/>
                    </a:lnTo>
                    <a:lnTo>
                      <a:pt x="200" y="6"/>
                    </a:lnTo>
                    <a:lnTo>
                      <a:pt x="196" y="0"/>
                    </a:lnTo>
                    <a:lnTo>
                      <a:pt x="190" y="6"/>
                    </a:lnTo>
                    <a:lnTo>
                      <a:pt x="186" y="4"/>
                    </a:lnTo>
                    <a:lnTo>
                      <a:pt x="184" y="14"/>
                    </a:lnTo>
                    <a:lnTo>
                      <a:pt x="176" y="16"/>
                    </a:lnTo>
                    <a:lnTo>
                      <a:pt x="176" y="16"/>
                    </a:lnTo>
                    <a:lnTo>
                      <a:pt x="174" y="24"/>
                    </a:lnTo>
                    <a:lnTo>
                      <a:pt x="168" y="24"/>
                    </a:lnTo>
                    <a:lnTo>
                      <a:pt x="162" y="22"/>
                    </a:lnTo>
                    <a:lnTo>
                      <a:pt x="150" y="22"/>
                    </a:lnTo>
                    <a:lnTo>
                      <a:pt x="138" y="22"/>
                    </a:lnTo>
                    <a:lnTo>
                      <a:pt x="138" y="22"/>
                    </a:lnTo>
                    <a:lnTo>
                      <a:pt x="138" y="16"/>
                    </a:lnTo>
                    <a:lnTo>
                      <a:pt x="136" y="16"/>
                    </a:lnTo>
                    <a:lnTo>
                      <a:pt x="136" y="16"/>
                    </a:lnTo>
                    <a:lnTo>
                      <a:pt x="136" y="22"/>
                    </a:lnTo>
                    <a:lnTo>
                      <a:pt x="124" y="22"/>
                    </a:lnTo>
                    <a:lnTo>
                      <a:pt x="112" y="22"/>
                    </a:lnTo>
                    <a:lnTo>
                      <a:pt x="100" y="22"/>
                    </a:lnTo>
                    <a:lnTo>
                      <a:pt x="90" y="22"/>
                    </a:lnTo>
                    <a:lnTo>
                      <a:pt x="78" y="22"/>
                    </a:lnTo>
                    <a:lnTo>
                      <a:pt x="66" y="22"/>
                    </a:lnTo>
                    <a:lnTo>
                      <a:pt x="56" y="22"/>
                    </a:lnTo>
                    <a:lnTo>
                      <a:pt x="44" y="22"/>
                    </a:lnTo>
                    <a:lnTo>
                      <a:pt x="44" y="38"/>
                    </a:lnTo>
                    <a:lnTo>
                      <a:pt x="44" y="58"/>
                    </a:lnTo>
                    <a:lnTo>
                      <a:pt x="30" y="58"/>
                    </a:lnTo>
                    <a:lnTo>
                      <a:pt x="30" y="66"/>
                    </a:lnTo>
                    <a:lnTo>
                      <a:pt x="30" y="66"/>
                    </a:lnTo>
                    <a:lnTo>
                      <a:pt x="30" y="6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EB76D4F9-F72F-43F8-BE88-CBA8FC41AFA2}"/>
                  </a:ext>
                </a:extLst>
              </p:cNvPr>
              <p:cNvSpPr>
                <a:spLocks/>
              </p:cNvSpPr>
              <p:nvPr/>
            </p:nvSpPr>
            <p:spPr bwMode="auto">
              <a:xfrm>
                <a:off x="5753100" y="3473518"/>
                <a:ext cx="320675" cy="273050"/>
              </a:xfrm>
              <a:custGeom>
                <a:avLst/>
                <a:gdLst>
                  <a:gd name="T0" fmla="*/ 20 w 202"/>
                  <a:gd name="T1" fmla="*/ 60 h 172"/>
                  <a:gd name="T2" fmla="*/ 30 w 202"/>
                  <a:gd name="T3" fmla="*/ 64 h 172"/>
                  <a:gd name="T4" fmla="*/ 34 w 202"/>
                  <a:gd name="T5" fmla="*/ 56 h 172"/>
                  <a:gd name="T6" fmla="*/ 38 w 202"/>
                  <a:gd name="T7" fmla="*/ 52 h 172"/>
                  <a:gd name="T8" fmla="*/ 50 w 202"/>
                  <a:gd name="T9" fmla="*/ 44 h 172"/>
                  <a:gd name="T10" fmla="*/ 56 w 202"/>
                  <a:gd name="T11" fmla="*/ 38 h 172"/>
                  <a:gd name="T12" fmla="*/ 60 w 202"/>
                  <a:gd name="T13" fmla="*/ 26 h 172"/>
                  <a:gd name="T14" fmla="*/ 72 w 202"/>
                  <a:gd name="T15" fmla="*/ 22 h 172"/>
                  <a:gd name="T16" fmla="*/ 80 w 202"/>
                  <a:gd name="T17" fmla="*/ 22 h 172"/>
                  <a:gd name="T18" fmla="*/ 94 w 202"/>
                  <a:gd name="T19" fmla="*/ 22 h 172"/>
                  <a:gd name="T20" fmla="*/ 102 w 202"/>
                  <a:gd name="T21" fmla="*/ 26 h 172"/>
                  <a:gd name="T22" fmla="*/ 112 w 202"/>
                  <a:gd name="T23" fmla="*/ 26 h 172"/>
                  <a:gd name="T24" fmla="*/ 124 w 202"/>
                  <a:gd name="T25" fmla="*/ 26 h 172"/>
                  <a:gd name="T26" fmla="*/ 136 w 202"/>
                  <a:gd name="T27" fmla="*/ 18 h 172"/>
                  <a:gd name="T28" fmla="*/ 136 w 202"/>
                  <a:gd name="T29" fmla="*/ 10 h 172"/>
                  <a:gd name="T30" fmla="*/ 146 w 202"/>
                  <a:gd name="T31" fmla="*/ 0 h 172"/>
                  <a:gd name="T32" fmla="*/ 150 w 202"/>
                  <a:gd name="T33" fmla="*/ 10 h 172"/>
                  <a:gd name="T34" fmla="*/ 154 w 202"/>
                  <a:gd name="T35" fmla="*/ 14 h 172"/>
                  <a:gd name="T36" fmla="*/ 154 w 202"/>
                  <a:gd name="T37" fmla="*/ 30 h 172"/>
                  <a:gd name="T38" fmla="*/ 166 w 202"/>
                  <a:gd name="T39" fmla="*/ 30 h 172"/>
                  <a:gd name="T40" fmla="*/ 176 w 202"/>
                  <a:gd name="T41" fmla="*/ 26 h 172"/>
                  <a:gd name="T42" fmla="*/ 184 w 202"/>
                  <a:gd name="T43" fmla="*/ 22 h 172"/>
                  <a:gd name="T44" fmla="*/ 188 w 202"/>
                  <a:gd name="T45" fmla="*/ 26 h 172"/>
                  <a:gd name="T46" fmla="*/ 202 w 202"/>
                  <a:gd name="T47" fmla="*/ 22 h 172"/>
                  <a:gd name="T48" fmla="*/ 196 w 202"/>
                  <a:gd name="T49" fmla="*/ 26 h 172"/>
                  <a:gd name="T50" fmla="*/ 188 w 202"/>
                  <a:gd name="T51" fmla="*/ 30 h 172"/>
                  <a:gd name="T52" fmla="*/ 172 w 202"/>
                  <a:gd name="T53" fmla="*/ 34 h 172"/>
                  <a:gd name="T54" fmla="*/ 162 w 202"/>
                  <a:gd name="T55" fmla="*/ 38 h 172"/>
                  <a:gd name="T56" fmla="*/ 150 w 202"/>
                  <a:gd name="T57" fmla="*/ 48 h 172"/>
                  <a:gd name="T58" fmla="*/ 154 w 202"/>
                  <a:gd name="T59" fmla="*/ 56 h 172"/>
                  <a:gd name="T60" fmla="*/ 154 w 202"/>
                  <a:gd name="T61" fmla="*/ 66 h 172"/>
                  <a:gd name="T62" fmla="*/ 146 w 202"/>
                  <a:gd name="T63" fmla="*/ 74 h 172"/>
                  <a:gd name="T64" fmla="*/ 150 w 202"/>
                  <a:gd name="T65" fmla="*/ 86 h 172"/>
                  <a:gd name="T66" fmla="*/ 136 w 202"/>
                  <a:gd name="T67" fmla="*/ 86 h 172"/>
                  <a:gd name="T68" fmla="*/ 136 w 202"/>
                  <a:gd name="T69" fmla="*/ 94 h 172"/>
                  <a:gd name="T70" fmla="*/ 136 w 202"/>
                  <a:gd name="T71" fmla="*/ 100 h 172"/>
                  <a:gd name="T72" fmla="*/ 124 w 202"/>
                  <a:gd name="T73" fmla="*/ 108 h 172"/>
                  <a:gd name="T74" fmla="*/ 124 w 202"/>
                  <a:gd name="T75" fmla="*/ 116 h 172"/>
                  <a:gd name="T76" fmla="*/ 120 w 202"/>
                  <a:gd name="T77" fmla="*/ 126 h 172"/>
                  <a:gd name="T78" fmla="*/ 112 w 202"/>
                  <a:gd name="T79" fmla="*/ 126 h 172"/>
                  <a:gd name="T80" fmla="*/ 98 w 202"/>
                  <a:gd name="T81" fmla="*/ 130 h 172"/>
                  <a:gd name="T82" fmla="*/ 94 w 202"/>
                  <a:gd name="T83" fmla="*/ 138 h 172"/>
                  <a:gd name="T84" fmla="*/ 86 w 202"/>
                  <a:gd name="T85" fmla="*/ 138 h 172"/>
                  <a:gd name="T86" fmla="*/ 84 w 202"/>
                  <a:gd name="T87" fmla="*/ 152 h 172"/>
                  <a:gd name="T88" fmla="*/ 84 w 202"/>
                  <a:gd name="T89" fmla="*/ 160 h 172"/>
                  <a:gd name="T90" fmla="*/ 68 w 202"/>
                  <a:gd name="T91" fmla="*/ 168 h 172"/>
                  <a:gd name="T92" fmla="*/ 54 w 202"/>
                  <a:gd name="T93" fmla="*/ 168 h 172"/>
                  <a:gd name="T94" fmla="*/ 38 w 202"/>
                  <a:gd name="T95" fmla="*/ 168 h 172"/>
                  <a:gd name="T96" fmla="*/ 16 w 202"/>
                  <a:gd name="T97" fmla="*/ 168 h 172"/>
                  <a:gd name="T98" fmla="*/ 8 w 202"/>
                  <a:gd name="T99" fmla="*/ 160 h 172"/>
                  <a:gd name="T100" fmla="*/ 20 w 202"/>
                  <a:gd name="T101" fmla="*/ 142 h 172"/>
                  <a:gd name="T102" fmla="*/ 12 w 202"/>
                  <a:gd name="T103" fmla="*/ 134 h 172"/>
                  <a:gd name="T104" fmla="*/ 4 w 202"/>
                  <a:gd name="T105" fmla="*/ 122 h 172"/>
                  <a:gd name="T106" fmla="*/ 0 w 202"/>
                  <a:gd name="T107" fmla="*/ 108 h 172"/>
                  <a:gd name="T108" fmla="*/ 4 w 202"/>
                  <a:gd name="T109" fmla="*/ 96 h 172"/>
                  <a:gd name="T110" fmla="*/ 0 w 202"/>
                  <a:gd name="T111" fmla="*/ 86 h 172"/>
                  <a:gd name="T112" fmla="*/ 0 w 202"/>
                  <a:gd name="T113" fmla="*/ 74 h 172"/>
                  <a:gd name="T114" fmla="*/ 8 w 202"/>
                  <a:gd name="T115" fmla="*/ 64 h 172"/>
                  <a:gd name="T116" fmla="*/ 12 w 202"/>
                  <a:gd name="T117" fmla="*/ 5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2" h="172">
                    <a:moveTo>
                      <a:pt x="12" y="56"/>
                    </a:moveTo>
                    <a:lnTo>
                      <a:pt x="12" y="60"/>
                    </a:lnTo>
                    <a:lnTo>
                      <a:pt x="16" y="60"/>
                    </a:lnTo>
                    <a:lnTo>
                      <a:pt x="20" y="60"/>
                    </a:lnTo>
                    <a:lnTo>
                      <a:pt x="24" y="60"/>
                    </a:lnTo>
                    <a:lnTo>
                      <a:pt x="24" y="64"/>
                    </a:lnTo>
                    <a:lnTo>
                      <a:pt x="28" y="64"/>
                    </a:lnTo>
                    <a:lnTo>
                      <a:pt x="30" y="64"/>
                    </a:lnTo>
                    <a:lnTo>
                      <a:pt x="30" y="60"/>
                    </a:lnTo>
                    <a:lnTo>
                      <a:pt x="34" y="60"/>
                    </a:lnTo>
                    <a:lnTo>
                      <a:pt x="38" y="56"/>
                    </a:lnTo>
                    <a:lnTo>
                      <a:pt x="34" y="56"/>
                    </a:lnTo>
                    <a:lnTo>
                      <a:pt x="38" y="56"/>
                    </a:lnTo>
                    <a:lnTo>
                      <a:pt x="38" y="52"/>
                    </a:lnTo>
                    <a:lnTo>
                      <a:pt x="34" y="52"/>
                    </a:lnTo>
                    <a:lnTo>
                      <a:pt x="38" y="52"/>
                    </a:lnTo>
                    <a:lnTo>
                      <a:pt x="42" y="48"/>
                    </a:lnTo>
                    <a:lnTo>
                      <a:pt x="46" y="48"/>
                    </a:lnTo>
                    <a:lnTo>
                      <a:pt x="50" y="48"/>
                    </a:lnTo>
                    <a:lnTo>
                      <a:pt x="50" y="44"/>
                    </a:lnTo>
                    <a:lnTo>
                      <a:pt x="54" y="44"/>
                    </a:lnTo>
                    <a:lnTo>
                      <a:pt x="56" y="44"/>
                    </a:lnTo>
                    <a:lnTo>
                      <a:pt x="56" y="40"/>
                    </a:lnTo>
                    <a:lnTo>
                      <a:pt x="56" y="38"/>
                    </a:lnTo>
                    <a:lnTo>
                      <a:pt x="56" y="34"/>
                    </a:lnTo>
                    <a:lnTo>
                      <a:pt x="60" y="34"/>
                    </a:lnTo>
                    <a:lnTo>
                      <a:pt x="60" y="30"/>
                    </a:lnTo>
                    <a:lnTo>
                      <a:pt x="60" y="26"/>
                    </a:lnTo>
                    <a:lnTo>
                      <a:pt x="64" y="26"/>
                    </a:lnTo>
                    <a:lnTo>
                      <a:pt x="68" y="26"/>
                    </a:lnTo>
                    <a:lnTo>
                      <a:pt x="72" y="26"/>
                    </a:lnTo>
                    <a:lnTo>
                      <a:pt x="72" y="22"/>
                    </a:lnTo>
                    <a:lnTo>
                      <a:pt x="72" y="18"/>
                    </a:lnTo>
                    <a:lnTo>
                      <a:pt x="76" y="18"/>
                    </a:lnTo>
                    <a:lnTo>
                      <a:pt x="76" y="22"/>
                    </a:lnTo>
                    <a:lnTo>
                      <a:pt x="80" y="22"/>
                    </a:lnTo>
                    <a:lnTo>
                      <a:pt x="84" y="22"/>
                    </a:lnTo>
                    <a:lnTo>
                      <a:pt x="86" y="22"/>
                    </a:lnTo>
                    <a:lnTo>
                      <a:pt x="90" y="22"/>
                    </a:lnTo>
                    <a:lnTo>
                      <a:pt x="94" y="22"/>
                    </a:lnTo>
                    <a:lnTo>
                      <a:pt x="94" y="26"/>
                    </a:lnTo>
                    <a:lnTo>
                      <a:pt x="98" y="26"/>
                    </a:lnTo>
                    <a:lnTo>
                      <a:pt x="98" y="22"/>
                    </a:lnTo>
                    <a:lnTo>
                      <a:pt x="102" y="26"/>
                    </a:lnTo>
                    <a:lnTo>
                      <a:pt x="106" y="30"/>
                    </a:lnTo>
                    <a:lnTo>
                      <a:pt x="110" y="30"/>
                    </a:lnTo>
                    <a:lnTo>
                      <a:pt x="110" y="26"/>
                    </a:lnTo>
                    <a:lnTo>
                      <a:pt x="112" y="26"/>
                    </a:lnTo>
                    <a:lnTo>
                      <a:pt x="116" y="22"/>
                    </a:lnTo>
                    <a:lnTo>
                      <a:pt x="120" y="22"/>
                    </a:lnTo>
                    <a:lnTo>
                      <a:pt x="120" y="26"/>
                    </a:lnTo>
                    <a:lnTo>
                      <a:pt x="124" y="26"/>
                    </a:lnTo>
                    <a:lnTo>
                      <a:pt x="124" y="22"/>
                    </a:lnTo>
                    <a:lnTo>
                      <a:pt x="128" y="18"/>
                    </a:lnTo>
                    <a:lnTo>
                      <a:pt x="132" y="18"/>
                    </a:lnTo>
                    <a:lnTo>
                      <a:pt x="136" y="18"/>
                    </a:lnTo>
                    <a:lnTo>
                      <a:pt x="140" y="18"/>
                    </a:lnTo>
                    <a:lnTo>
                      <a:pt x="140" y="14"/>
                    </a:lnTo>
                    <a:lnTo>
                      <a:pt x="136" y="14"/>
                    </a:lnTo>
                    <a:lnTo>
                      <a:pt x="136" y="10"/>
                    </a:lnTo>
                    <a:lnTo>
                      <a:pt x="140" y="10"/>
                    </a:lnTo>
                    <a:lnTo>
                      <a:pt x="142" y="8"/>
                    </a:lnTo>
                    <a:lnTo>
                      <a:pt x="142" y="4"/>
                    </a:lnTo>
                    <a:lnTo>
                      <a:pt x="146" y="0"/>
                    </a:lnTo>
                    <a:lnTo>
                      <a:pt x="150" y="4"/>
                    </a:lnTo>
                    <a:lnTo>
                      <a:pt x="154" y="4"/>
                    </a:lnTo>
                    <a:lnTo>
                      <a:pt x="154" y="8"/>
                    </a:lnTo>
                    <a:lnTo>
                      <a:pt x="150" y="10"/>
                    </a:lnTo>
                    <a:lnTo>
                      <a:pt x="154" y="10"/>
                    </a:lnTo>
                    <a:lnTo>
                      <a:pt x="158" y="10"/>
                    </a:lnTo>
                    <a:lnTo>
                      <a:pt x="158" y="14"/>
                    </a:lnTo>
                    <a:lnTo>
                      <a:pt x="154" y="14"/>
                    </a:lnTo>
                    <a:lnTo>
                      <a:pt x="154" y="18"/>
                    </a:lnTo>
                    <a:lnTo>
                      <a:pt x="154" y="22"/>
                    </a:lnTo>
                    <a:lnTo>
                      <a:pt x="154" y="26"/>
                    </a:lnTo>
                    <a:lnTo>
                      <a:pt x="154" y="30"/>
                    </a:lnTo>
                    <a:lnTo>
                      <a:pt x="158" y="34"/>
                    </a:lnTo>
                    <a:lnTo>
                      <a:pt x="158" y="38"/>
                    </a:lnTo>
                    <a:lnTo>
                      <a:pt x="162" y="34"/>
                    </a:lnTo>
                    <a:lnTo>
                      <a:pt x="166" y="30"/>
                    </a:lnTo>
                    <a:lnTo>
                      <a:pt x="168" y="30"/>
                    </a:lnTo>
                    <a:lnTo>
                      <a:pt x="172" y="30"/>
                    </a:lnTo>
                    <a:lnTo>
                      <a:pt x="172" y="26"/>
                    </a:lnTo>
                    <a:lnTo>
                      <a:pt x="176" y="26"/>
                    </a:lnTo>
                    <a:lnTo>
                      <a:pt x="176" y="22"/>
                    </a:lnTo>
                    <a:lnTo>
                      <a:pt x="180" y="22"/>
                    </a:lnTo>
                    <a:lnTo>
                      <a:pt x="184" y="18"/>
                    </a:lnTo>
                    <a:lnTo>
                      <a:pt x="184" y="22"/>
                    </a:lnTo>
                    <a:lnTo>
                      <a:pt x="188" y="22"/>
                    </a:lnTo>
                    <a:lnTo>
                      <a:pt x="184" y="22"/>
                    </a:lnTo>
                    <a:lnTo>
                      <a:pt x="184" y="26"/>
                    </a:lnTo>
                    <a:lnTo>
                      <a:pt x="188" y="26"/>
                    </a:lnTo>
                    <a:lnTo>
                      <a:pt x="192" y="22"/>
                    </a:lnTo>
                    <a:lnTo>
                      <a:pt x="196" y="22"/>
                    </a:lnTo>
                    <a:lnTo>
                      <a:pt x="198" y="22"/>
                    </a:lnTo>
                    <a:lnTo>
                      <a:pt x="202" y="22"/>
                    </a:lnTo>
                    <a:lnTo>
                      <a:pt x="202" y="26"/>
                    </a:lnTo>
                    <a:lnTo>
                      <a:pt x="202" y="22"/>
                    </a:lnTo>
                    <a:lnTo>
                      <a:pt x="198" y="26"/>
                    </a:lnTo>
                    <a:lnTo>
                      <a:pt x="196" y="26"/>
                    </a:lnTo>
                    <a:lnTo>
                      <a:pt x="198" y="30"/>
                    </a:lnTo>
                    <a:lnTo>
                      <a:pt x="196" y="30"/>
                    </a:lnTo>
                    <a:lnTo>
                      <a:pt x="192" y="34"/>
                    </a:lnTo>
                    <a:lnTo>
                      <a:pt x="188" y="30"/>
                    </a:lnTo>
                    <a:lnTo>
                      <a:pt x="184" y="30"/>
                    </a:lnTo>
                    <a:lnTo>
                      <a:pt x="180" y="30"/>
                    </a:lnTo>
                    <a:lnTo>
                      <a:pt x="176" y="34"/>
                    </a:lnTo>
                    <a:lnTo>
                      <a:pt x="172" y="34"/>
                    </a:lnTo>
                    <a:lnTo>
                      <a:pt x="168" y="34"/>
                    </a:lnTo>
                    <a:lnTo>
                      <a:pt x="166" y="34"/>
                    </a:lnTo>
                    <a:lnTo>
                      <a:pt x="166" y="38"/>
                    </a:lnTo>
                    <a:lnTo>
                      <a:pt x="162" y="38"/>
                    </a:lnTo>
                    <a:lnTo>
                      <a:pt x="158" y="40"/>
                    </a:lnTo>
                    <a:lnTo>
                      <a:pt x="154" y="44"/>
                    </a:lnTo>
                    <a:lnTo>
                      <a:pt x="150" y="44"/>
                    </a:lnTo>
                    <a:lnTo>
                      <a:pt x="150" y="48"/>
                    </a:lnTo>
                    <a:lnTo>
                      <a:pt x="154" y="48"/>
                    </a:lnTo>
                    <a:lnTo>
                      <a:pt x="154" y="52"/>
                    </a:lnTo>
                    <a:lnTo>
                      <a:pt x="158" y="52"/>
                    </a:lnTo>
                    <a:lnTo>
                      <a:pt x="154" y="56"/>
                    </a:lnTo>
                    <a:lnTo>
                      <a:pt x="158" y="56"/>
                    </a:lnTo>
                    <a:lnTo>
                      <a:pt x="158" y="60"/>
                    </a:lnTo>
                    <a:lnTo>
                      <a:pt x="158" y="64"/>
                    </a:lnTo>
                    <a:lnTo>
                      <a:pt x="154" y="66"/>
                    </a:lnTo>
                    <a:lnTo>
                      <a:pt x="154" y="70"/>
                    </a:lnTo>
                    <a:lnTo>
                      <a:pt x="150" y="70"/>
                    </a:lnTo>
                    <a:lnTo>
                      <a:pt x="150" y="74"/>
                    </a:lnTo>
                    <a:lnTo>
                      <a:pt x="146" y="74"/>
                    </a:lnTo>
                    <a:lnTo>
                      <a:pt x="146" y="78"/>
                    </a:lnTo>
                    <a:lnTo>
                      <a:pt x="150" y="78"/>
                    </a:lnTo>
                    <a:lnTo>
                      <a:pt x="150" y="82"/>
                    </a:lnTo>
                    <a:lnTo>
                      <a:pt x="150" y="86"/>
                    </a:lnTo>
                    <a:lnTo>
                      <a:pt x="146" y="86"/>
                    </a:lnTo>
                    <a:lnTo>
                      <a:pt x="142" y="86"/>
                    </a:lnTo>
                    <a:lnTo>
                      <a:pt x="140" y="86"/>
                    </a:lnTo>
                    <a:lnTo>
                      <a:pt x="136" y="86"/>
                    </a:lnTo>
                    <a:lnTo>
                      <a:pt x="132" y="86"/>
                    </a:lnTo>
                    <a:lnTo>
                      <a:pt x="132" y="90"/>
                    </a:lnTo>
                    <a:lnTo>
                      <a:pt x="136" y="90"/>
                    </a:lnTo>
                    <a:lnTo>
                      <a:pt x="136" y="94"/>
                    </a:lnTo>
                    <a:lnTo>
                      <a:pt x="136" y="96"/>
                    </a:lnTo>
                    <a:lnTo>
                      <a:pt x="140" y="96"/>
                    </a:lnTo>
                    <a:lnTo>
                      <a:pt x="140" y="100"/>
                    </a:lnTo>
                    <a:lnTo>
                      <a:pt x="136" y="100"/>
                    </a:lnTo>
                    <a:lnTo>
                      <a:pt x="132" y="104"/>
                    </a:lnTo>
                    <a:lnTo>
                      <a:pt x="128" y="104"/>
                    </a:lnTo>
                    <a:lnTo>
                      <a:pt x="128" y="108"/>
                    </a:lnTo>
                    <a:lnTo>
                      <a:pt x="124" y="108"/>
                    </a:lnTo>
                    <a:lnTo>
                      <a:pt x="128" y="108"/>
                    </a:lnTo>
                    <a:lnTo>
                      <a:pt x="128" y="112"/>
                    </a:lnTo>
                    <a:lnTo>
                      <a:pt x="124" y="112"/>
                    </a:lnTo>
                    <a:lnTo>
                      <a:pt x="124" y="116"/>
                    </a:lnTo>
                    <a:lnTo>
                      <a:pt x="124" y="120"/>
                    </a:lnTo>
                    <a:lnTo>
                      <a:pt x="124" y="122"/>
                    </a:lnTo>
                    <a:lnTo>
                      <a:pt x="124" y="126"/>
                    </a:lnTo>
                    <a:lnTo>
                      <a:pt x="120" y="126"/>
                    </a:lnTo>
                    <a:lnTo>
                      <a:pt x="120" y="130"/>
                    </a:lnTo>
                    <a:lnTo>
                      <a:pt x="116" y="130"/>
                    </a:lnTo>
                    <a:lnTo>
                      <a:pt x="116" y="126"/>
                    </a:lnTo>
                    <a:lnTo>
                      <a:pt x="112" y="126"/>
                    </a:lnTo>
                    <a:lnTo>
                      <a:pt x="110" y="126"/>
                    </a:lnTo>
                    <a:lnTo>
                      <a:pt x="106" y="130"/>
                    </a:lnTo>
                    <a:lnTo>
                      <a:pt x="102" y="130"/>
                    </a:lnTo>
                    <a:lnTo>
                      <a:pt x="98" y="130"/>
                    </a:lnTo>
                    <a:lnTo>
                      <a:pt x="102" y="134"/>
                    </a:lnTo>
                    <a:lnTo>
                      <a:pt x="102" y="138"/>
                    </a:lnTo>
                    <a:lnTo>
                      <a:pt x="98" y="138"/>
                    </a:lnTo>
                    <a:lnTo>
                      <a:pt x="94" y="138"/>
                    </a:lnTo>
                    <a:lnTo>
                      <a:pt x="90" y="138"/>
                    </a:lnTo>
                    <a:lnTo>
                      <a:pt x="90" y="134"/>
                    </a:lnTo>
                    <a:lnTo>
                      <a:pt x="90" y="138"/>
                    </a:lnTo>
                    <a:lnTo>
                      <a:pt x="86" y="138"/>
                    </a:lnTo>
                    <a:lnTo>
                      <a:pt x="86" y="142"/>
                    </a:lnTo>
                    <a:lnTo>
                      <a:pt x="84" y="142"/>
                    </a:lnTo>
                    <a:lnTo>
                      <a:pt x="84" y="150"/>
                    </a:lnTo>
                    <a:lnTo>
                      <a:pt x="84" y="152"/>
                    </a:lnTo>
                    <a:lnTo>
                      <a:pt x="84" y="156"/>
                    </a:lnTo>
                    <a:lnTo>
                      <a:pt x="80" y="156"/>
                    </a:lnTo>
                    <a:lnTo>
                      <a:pt x="80" y="160"/>
                    </a:lnTo>
                    <a:lnTo>
                      <a:pt x="84" y="160"/>
                    </a:lnTo>
                    <a:lnTo>
                      <a:pt x="80" y="164"/>
                    </a:lnTo>
                    <a:lnTo>
                      <a:pt x="76" y="164"/>
                    </a:lnTo>
                    <a:lnTo>
                      <a:pt x="72" y="164"/>
                    </a:lnTo>
                    <a:lnTo>
                      <a:pt x="68" y="168"/>
                    </a:lnTo>
                    <a:lnTo>
                      <a:pt x="64" y="168"/>
                    </a:lnTo>
                    <a:lnTo>
                      <a:pt x="60" y="168"/>
                    </a:lnTo>
                    <a:lnTo>
                      <a:pt x="56" y="168"/>
                    </a:lnTo>
                    <a:lnTo>
                      <a:pt x="54" y="168"/>
                    </a:lnTo>
                    <a:lnTo>
                      <a:pt x="50" y="172"/>
                    </a:lnTo>
                    <a:lnTo>
                      <a:pt x="46" y="168"/>
                    </a:lnTo>
                    <a:lnTo>
                      <a:pt x="42" y="168"/>
                    </a:lnTo>
                    <a:lnTo>
                      <a:pt x="38" y="168"/>
                    </a:lnTo>
                    <a:lnTo>
                      <a:pt x="28" y="172"/>
                    </a:lnTo>
                    <a:lnTo>
                      <a:pt x="24" y="168"/>
                    </a:lnTo>
                    <a:lnTo>
                      <a:pt x="20" y="168"/>
                    </a:lnTo>
                    <a:lnTo>
                      <a:pt x="16" y="168"/>
                    </a:lnTo>
                    <a:lnTo>
                      <a:pt x="8" y="164"/>
                    </a:lnTo>
                    <a:lnTo>
                      <a:pt x="4" y="164"/>
                    </a:lnTo>
                    <a:lnTo>
                      <a:pt x="4" y="160"/>
                    </a:lnTo>
                    <a:lnTo>
                      <a:pt x="8" y="160"/>
                    </a:lnTo>
                    <a:lnTo>
                      <a:pt x="8" y="156"/>
                    </a:lnTo>
                    <a:lnTo>
                      <a:pt x="12" y="152"/>
                    </a:lnTo>
                    <a:lnTo>
                      <a:pt x="16" y="146"/>
                    </a:lnTo>
                    <a:lnTo>
                      <a:pt x="20" y="142"/>
                    </a:lnTo>
                    <a:lnTo>
                      <a:pt x="20" y="138"/>
                    </a:lnTo>
                    <a:lnTo>
                      <a:pt x="16" y="138"/>
                    </a:lnTo>
                    <a:lnTo>
                      <a:pt x="16" y="134"/>
                    </a:lnTo>
                    <a:lnTo>
                      <a:pt x="12" y="134"/>
                    </a:lnTo>
                    <a:lnTo>
                      <a:pt x="8" y="134"/>
                    </a:lnTo>
                    <a:lnTo>
                      <a:pt x="4" y="130"/>
                    </a:lnTo>
                    <a:lnTo>
                      <a:pt x="4" y="126"/>
                    </a:lnTo>
                    <a:lnTo>
                      <a:pt x="4" y="122"/>
                    </a:lnTo>
                    <a:lnTo>
                      <a:pt x="4" y="120"/>
                    </a:lnTo>
                    <a:lnTo>
                      <a:pt x="4" y="116"/>
                    </a:lnTo>
                    <a:lnTo>
                      <a:pt x="0" y="112"/>
                    </a:lnTo>
                    <a:lnTo>
                      <a:pt x="0" y="108"/>
                    </a:lnTo>
                    <a:lnTo>
                      <a:pt x="0" y="104"/>
                    </a:lnTo>
                    <a:lnTo>
                      <a:pt x="0" y="100"/>
                    </a:lnTo>
                    <a:lnTo>
                      <a:pt x="0" y="96"/>
                    </a:lnTo>
                    <a:lnTo>
                      <a:pt x="4" y="96"/>
                    </a:lnTo>
                    <a:lnTo>
                      <a:pt x="4" y="94"/>
                    </a:lnTo>
                    <a:lnTo>
                      <a:pt x="0" y="94"/>
                    </a:lnTo>
                    <a:lnTo>
                      <a:pt x="0" y="90"/>
                    </a:lnTo>
                    <a:lnTo>
                      <a:pt x="0" y="86"/>
                    </a:lnTo>
                    <a:lnTo>
                      <a:pt x="0" y="82"/>
                    </a:lnTo>
                    <a:lnTo>
                      <a:pt x="0" y="78"/>
                    </a:lnTo>
                    <a:lnTo>
                      <a:pt x="4" y="78"/>
                    </a:lnTo>
                    <a:lnTo>
                      <a:pt x="0" y="74"/>
                    </a:lnTo>
                    <a:lnTo>
                      <a:pt x="4" y="74"/>
                    </a:lnTo>
                    <a:lnTo>
                      <a:pt x="8" y="70"/>
                    </a:lnTo>
                    <a:lnTo>
                      <a:pt x="8" y="66"/>
                    </a:lnTo>
                    <a:lnTo>
                      <a:pt x="8" y="64"/>
                    </a:lnTo>
                    <a:lnTo>
                      <a:pt x="8" y="60"/>
                    </a:lnTo>
                    <a:lnTo>
                      <a:pt x="12" y="56"/>
                    </a:lnTo>
                    <a:lnTo>
                      <a:pt x="12" y="56"/>
                    </a:lnTo>
                    <a:lnTo>
                      <a:pt x="12" y="5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7">
                <a:extLst>
                  <a:ext uri="{FF2B5EF4-FFF2-40B4-BE49-F238E27FC236}">
                    <a16:creationId xmlns:a16="http://schemas.microsoft.com/office/drawing/2014/main" id="{7B19A799-7B42-4AFF-B5E4-B1C8B1B5AF97}"/>
                  </a:ext>
                </a:extLst>
              </p:cNvPr>
              <p:cNvSpPr>
                <a:spLocks noEditPoints="1"/>
              </p:cNvSpPr>
              <p:nvPr/>
            </p:nvSpPr>
            <p:spPr bwMode="auto">
              <a:xfrm>
                <a:off x="5372100" y="3390968"/>
                <a:ext cx="69850" cy="69850"/>
              </a:xfrm>
              <a:custGeom>
                <a:avLst/>
                <a:gdLst>
                  <a:gd name="T0" fmla="*/ 40 w 44"/>
                  <a:gd name="T1" fmla="*/ 44 h 44"/>
                  <a:gd name="T2" fmla="*/ 36 w 44"/>
                  <a:gd name="T3" fmla="*/ 44 h 44"/>
                  <a:gd name="T4" fmla="*/ 36 w 44"/>
                  <a:gd name="T5" fmla="*/ 44 h 44"/>
                  <a:gd name="T6" fmla="*/ 36 w 44"/>
                  <a:gd name="T7" fmla="*/ 36 h 44"/>
                  <a:gd name="T8" fmla="*/ 32 w 44"/>
                  <a:gd name="T9" fmla="*/ 32 h 44"/>
                  <a:gd name="T10" fmla="*/ 28 w 44"/>
                  <a:gd name="T11" fmla="*/ 32 h 44"/>
                  <a:gd name="T12" fmla="*/ 28 w 44"/>
                  <a:gd name="T13" fmla="*/ 32 h 44"/>
                  <a:gd name="T14" fmla="*/ 22 w 44"/>
                  <a:gd name="T15" fmla="*/ 30 h 44"/>
                  <a:gd name="T16" fmla="*/ 18 w 44"/>
                  <a:gd name="T17" fmla="*/ 30 h 44"/>
                  <a:gd name="T18" fmla="*/ 18 w 44"/>
                  <a:gd name="T19" fmla="*/ 30 h 44"/>
                  <a:gd name="T20" fmla="*/ 14 w 44"/>
                  <a:gd name="T21" fmla="*/ 26 h 44"/>
                  <a:gd name="T22" fmla="*/ 10 w 44"/>
                  <a:gd name="T23" fmla="*/ 22 h 44"/>
                  <a:gd name="T24" fmla="*/ 6 w 44"/>
                  <a:gd name="T25" fmla="*/ 22 h 44"/>
                  <a:gd name="T26" fmla="*/ 2 w 44"/>
                  <a:gd name="T27" fmla="*/ 22 h 44"/>
                  <a:gd name="T28" fmla="*/ 0 w 44"/>
                  <a:gd name="T29" fmla="*/ 14 h 44"/>
                  <a:gd name="T30" fmla="*/ 2 w 44"/>
                  <a:gd name="T31" fmla="*/ 10 h 44"/>
                  <a:gd name="T32" fmla="*/ 0 w 44"/>
                  <a:gd name="T33" fmla="*/ 4 h 44"/>
                  <a:gd name="T34" fmla="*/ 0 w 44"/>
                  <a:gd name="T35" fmla="*/ 4 h 44"/>
                  <a:gd name="T36" fmla="*/ 2 w 44"/>
                  <a:gd name="T37" fmla="*/ 4 h 44"/>
                  <a:gd name="T38" fmla="*/ 2 w 44"/>
                  <a:gd name="T39" fmla="*/ 0 h 44"/>
                  <a:gd name="T40" fmla="*/ 6 w 44"/>
                  <a:gd name="T41" fmla="*/ 0 h 44"/>
                  <a:gd name="T42" fmla="*/ 10 w 44"/>
                  <a:gd name="T43" fmla="*/ 0 h 44"/>
                  <a:gd name="T44" fmla="*/ 18 w 44"/>
                  <a:gd name="T45" fmla="*/ 0 h 44"/>
                  <a:gd name="T46" fmla="*/ 22 w 44"/>
                  <a:gd name="T47" fmla="*/ 0 h 44"/>
                  <a:gd name="T48" fmla="*/ 24 w 44"/>
                  <a:gd name="T49" fmla="*/ 0 h 44"/>
                  <a:gd name="T50" fmla="*/ 22 w 44"/>
                  <a:gd name="T51" fmla="*/ 4 h 44"/>
                  <a:gd name="T52" fmla="*/ 22 w 44"/>
                  <a:gd name="T53" fmla="*/ 4 h 44"/>
                  <a:gd name="T54" fmla="*/ 28 w 44"/>
                  <a:gd name="T55" fmla="*/ 8 h 44"/>
                  <a:gd name="T56" fmla="*/ 24 w 44"/>
                  <a:gd name="T57" fmla="*/ 10 h 44"/>
                  <a:gd name="T58" fmla="*/ 28 w 44"/>
                  <a:gd name="T59" fmla="*/ 14 h 44"/>
                  <a:gd name="T60" fmla="*/ 32 w 44"/>
                  <a:gd name="T61" fmla="*/ 18 h 44"/>
                  <a:gd name="T62" fmla="*/ 32 w 44"/>
                  <a:gd name="T63" fmla="*/ 22 h 44"/>
                  <a:gd name="T64" fmla="*/ 32 w 44"/>
                  <a:gd name="T65" fmla="*/ 22 h 44"/>
                  <a:gd name="T66" fmla="*/ 28 w 44"/>
                  <a:gd name="T67" fmla="*/ 22 h 44"/>
                  <a:gd name="T68" fmla="*/ 32 w 44"/>
                  <a:gd name="T69" fmla="*/ 26 h 44"/>
                  <a:gd name="T70" fmla="*/ 32 w 44"/>
                  <a:gd name="T71" fmla="*/ 26 h 44"/>
                  <a:gd name="T72" fmla="*/ 32 w 44"/>
                  <a:gd name="T73" fmla="*/ 30 h 44"/>
                  <a:gd name="T74" fmla="*/ 36 w 44"/>
                  <a:gd name="T75" fmla="*/ 30 h 44"/>
                  <a:gd name="T76" fmla="*/ 36 w 44"/>
                  <a:gd name="T77" fmla="*/ 32 h 44"/>
                  <a:gd name="T78" fmla="*/ 40 w 44"/>
                  <a:gd name="T79" fmla="*/ 30 h 44"/>
                  <a:gd name="T80" fmla="*/ 40 w 44"/>
                  <a:gd name="T81" fmla="*/ 32 h 44"/>
                  <a:gd name="T82" fmla="*/ 40 w 44"/>
                  <a:gd name="T83" fmla="*/ 36 h 44"/>
                  <a:gd name="T84" fmla="*/ 44 w 44"/>
                  <a:gd name="T85" fmla="*/ 36 h 44"/>
                  <a:gd name="T86" fmla="*/ 40 w 44"/>
                  <a:gd name="T87" fmla="*/ 40 h 44"/>
                  <a:gd name="T88" fmla="*/ 40 w 44"/>
                  <a:gd name="T89" fmla="*/ 40 h 44"/>
                  <a:gd name="T90" fmla="*/ 40 w 44"/>
                  <a:gd name="T91" fmla="*/ 44 h 44"/>
                  <a:gd name="T92" fmla="*/ 44 w 44"/>
                  <a:gd name="T93" fmla="*/ 44 h 44"/>
                  <a:gd name="T94" fmla="*/ 22 w 44"/>
                  <a:gd name="T95" fmla="*/ 4 h 44"/>
                  <a:gd name="T96" fmla="*/ 22 w 44"/>
                  <a:gd name="T97" fmla="*/ 4 h 44"/>
                  <a:gd name="T98" fmla="*/ 24 w 44"/>
                  <a:gd name="T99" fmla="*/ 4 h 44"/>
                  <a:gd name="T100" fmla="*/ 24 w 44"/>
                  <a:gd name="T101" fmla="*/ 4 h 44"/>
                  <a:gd name="T102" fmla="*/ 28 w 44"/>
                  <a:gd name="T103" fmla="*/ 10 h 44"/>
                  <a:gd name="T104" fmla="*/ 28 w 44"/>
                  <a:gd name="T105"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 h="44">
                    <a:moveTo>
                      <a:pt x="44" y="44"/>
                    </a:moveTo>
                    <a:lnTo>
                      <a:pt x="44" y="44"/>
                    </a:lnTo>
                    <a:lnTo>
                      <a:pt x="40" y="44"/>
                    </a:lnTo>
                    <a:lnTo>
                      <a:pt x="40" y="44"/>
                    </a:lnTo>
                    <a:lnTo>
                      <a:pt x="40" y="44"/>
                    </a:lnTo>
                    <a:lnTo>
                      <a:pt x="40" y="44"/>
                    </a:lnTo>
                    <a:lnTo>
                      <a:pt x="40" y="44"/>
                    </a:lnTo>
                    <a:lnTo>
                      <a:pt x="36" y="44"/>
                    </a:lnTo>
                    <a:lnTo>
                      <a:pt x="36" y="44"/>
                    </a:lnTo>
                    <a:lnTo>
                      <a:pt x="36" y="44"/>
                    </a:lnTo>
                    <a:lnTo>
                      <a:pt x="36" y="44"/>
                    </a:lnTo>
                    <a:lnTo>
                      <a:pt x="36" y="44"/>
                    </a:lnTo>
                    <a:lnTo>
                      <a:pt x="32" y="40"/>
                    </a:lnTo>
                    <a:lnTo>
                      <a:pt x="32" y="40"/>
                    </a:lnTo>
                    <a:lnTo>
                      <a:pt x="36" y="36"/>
                    </a:lnTo>
                    <a:lnTo>
                      <a:pt x="36" y="36"/>
                    </a:lnTo>
                    <a:lnTo>
                      <a:pt x="36" y="36"/>
                    </a:lnTo>
                    <a:lnTo>
                      <a:pt x="32" y="36"/>
                    </a:lnTo>
                    <a:lnTo>
                      <a:pt x="32" y="32"/>
                    </a:lnTo>
                    <a:lnTo>
                      <a:pt x="32" y="32"/>
                    </a:lnTo>
                    <a:lnTo>
                      <a:pt x="32" y="32"/>
                    </a:lnTo>
                    <a:lnTo>
                      <a:pt x="32" y="32"/>
                    </a:lnTo>
                    <a:lnTo>
                      <a:pt x="28" y="32"/>
                    </a:lnTo>
                    <a:lnTo>
                      <a:pt x="28" y="32"/>
                    </a:lnTo>
                    <a:lnTo>
                      <a:pt x="28" y="32"/>
                    </a:lnTo>
                    <a:lnTo>
                      <a:pt x="28" y="32"/>
                    </a:lnTo>
                    <a:lnTo>
                      <a:pt x="28" y="32"/>
                    </a:lnTo>
                    <a:lnTo>
                      <a:pt x="28" y="32"/>
                    </a:lnTo>
                    <a:lnTo>
                      <a:pt x="24" y="32"/>
                    </a:lnTo>
                    <a:lnTo>
                      <a:pt x="24" y="30"/>
                    </a:lnTo>
                    <a:lnTo>
                      <a:pt x="22" y="30"/>
                    </a:lnTo>
                    <a:lnTo>
                      <a:pt x="22" y="30"/>
                    </a:lnTo>
                    <a:lnTo>
                      <a:pt x="22" y="30"/>
                    </a:lnTo>
                    <a:lnTo>
                      <a:pt x="22" y="30"/>
                    </a:lnTo>
                    <a:lnTo>
                      <a:pt x="22" y="30"/>
                    </a:lnTo>
                    <a:lnTo>
                      <a:pt x="18" y="30"/>
                    </a:lnTo>
                    <a:lnTo>
                      <a:pt x="18" y="30"/>
                    </a:lnTo>
                    <a:lnTo>
                      <a:pt x="18" y="30"/>
                    </a:lnTo>
                    <a:lnTo>
                      <a:pt x="18" y="30"/>
                    </a:lnTo>
                    <a:lnTo>
                      <a:pt x="18" y="30"/>
                    </a:lnTo>
                    <a:lnTo>
                      <a:pt x="18" y="30"/>
                    </a:lnTo>
                    <a:lnTo>
                      <a:pt x="14" y="26"/>
                    </a:lnTo>
                    <a:lnTo>
                      <a:pt x="14" y="26"/>
                    </a:lnTo>
                    <a:lnTo>
                      <a:pt x="14" y="26"/>
                    </a:lnTo>
                    <a:lnTo>
                      <a:pt x="14" y="26"/>
                    </a:lnTo>
                    <a:lnTo>
                      <a:pt x="14" y="26"/>
                    </a:lnTo>
                    <a:lnTo>
                      <a:pt x="10" y="22"/>
                    </a:lnTo>
                    <a:lnTo>
                      <a:pt x="10" y="22"/>
                    </a:lnTo>
                    <a:lnTo>
                      <a:pt x="10" y="22"/>
                    </a:lnTo>
                    <a:lnTo>
                      <a:pt x="6" y="22"/>
                    </a:lnTo>
                    <a:lnTo>
                      <a:pt x="6" y="22"/>
                    </a:lnTo>
                    <a:lnTo>
                      <a:pt x="6" y="22"/>
                    </a:lnTo>
                    <a:lnTo>
                      <a:pt x="6" y="22"/>
                    </a:lnTo>
                    <a:lnTo>
                      <a:pt x="2" y="22"/>
                    </a:lnTo>
                    <a:lnTo>
                      <a:pt x="2" y="22"/>
                    </a:lnTo>
                    <a:lnTo>
                      <a:pt x="2" y="22"/>
                    </a:lnTo>
                    <a:lnTo>
                      <a:pt x="2" y="22"/>
                    </a:lnTo>
                    <a:lnTo>
                      <a:pt x="2" y="18"/>
                    </a:lnTo>
                    <a:lnTo>
                      <a:pt x="0" y="18"/>
                    </a:lnTo>
                    <a:lnTo>
                      <a:pt x="0" y="14"/>
                    </a:lnTo>
                    <a:lnTo>
                      <a:pt x="0" y="14"/>
                    </a:lnTo>
                    <a:lnTo>
                      <a:pt x="2" y="14"/>
                    </a:lnTo>
                    <a:lnTo>
                      <a:pt x="2" y="10"/>
                    </a:lnTo>
                    <a:lnTo>
                      <a:pt x="2" y="10"/>
                    </a:lnTo>
                    <a:lnTo>
                      <a:pt x="2" y="10"/>
                    </a:lnTo>
                    <a:lnTo>
                      <a:pt x="2" y="8"/>
                    </a:lnTo>
                    <a:lnTo>
                      <a:pt x="2" y="8"/>
                    </a:lnTo>
                    <a:lnTo>
                      <a:pt x="0" y="4"/>
                    </a:lnTo>
                    <a:lnTo>
                      <a:pt x="0" y="4"/>
                    </a:lnTo>
                    <a:lnTo>
                      <a:pt x="0" y="4"/>
                    </a:lnTo>
                    <a:lnTo>
                      <a:pt x="0" y="4"/>
                    </a:lnTo>
                    <a:lnTo>
                      <a:pt x="0" y="4"/>
                    </a:lnTo>
                    <a:lnTo>
                      <a:pt x="0" y="4"/>
                    </a:lnTo>
                    <a:lnTo>
                      <a:pt x="0" y="4"/>
                    </a:lnTo>
                    <a:lnTo>
                      <a:pt x="0" y="4"/>
                    </a:lnTo>
                    <a:lnTo>
                      <a:pt x="2" y="4"/>
                    </a:lnTo>
                    <a:lnTo>
                      <a:pt x="2" y="4"/>
                    </a:lnTo>
                    <a:lnTo>
                      <a:pt x="2" y="4"/>
                    </a:lnTo>
                    <a:lnTo>
                      <a:pt x="2" y="4"/>
                    </a:lnTo>
                    <a:lnTo>
                      <a:pt x="2" y="0"/>
                    </a:lnTo>
                    <a:lnTo>
                      <a:pt x="2" y="0"/>
                    </a:lnTo>
                    <a:lnTo>
                      <a:pt x="6" y="0"/>
                    </a:lnTo>
                    <a:lnTo>
                      <a:pt x="6" y="0"/>
                    </a:lnTo>
                    <a:lnTo>
                      <a:pt x="6" y="0"/>
                    </a:lnTo>
                    <a:lnTo>
                      <a:pt x="10" y="0"/>
                    </a:lnTo>
                    <a:lnTo>
                      <a:pt x="10" y="0"/>
                    </a:lnTo>
                    <a:lnTo>
                      <a:pt x="10" y="0"/>
                    </a:lnTo>
                    <a:lnTo>
                      <a:pt x="10" y="0"/>
                    </a:lnTo>
                    <a:lnTo>
                      <a:pt x="14" y="0"/>
                    </a:lnTo>
                    <a:lnTo>
                      <a:pt x="14" y="0"/>
                    </a:lnTo>
                    <a:lnTo>
                      <a:pt x="14" y="0"/>
                    </a:lnTo>
                    <a:lnTo>
                      <a:pt x="18" y="0"/>
                    </a:lnTo>
                    <a:lnTo>
                      <a:pt x="18" y="0"/>
                    </a:lnTo>
                    <a:lnTo>
                      <a:pt x="18" y="0"/>
                    </a:lnTo>
                    <a:lnTo>
                      <a:pt x="18" y="0"/>
                    </a:lnTo>
                    <a:lnTo>
                      <a:pt x="22" y="0"/>
                    </a:lnTo>
                    <a:lnTo>
                      <a:pt x="22" y="0"/>
                    </a:lnTo>
                    <a:lnTo>
                      <a:pt x="22" y="0"/>
                    </a:lnTo>
                    <a:lnTo>
                      <a:pt x="22" y="0"/>
                    </a:lnTo>
                    <a:lnTo>
                      <a:pt x="24" y="0"/>
                    </a:lnTo>
                    <a:lnTo>
                      <a:pt x="24" y="0"/>
                    </a:lnTo>
                    <a:lnTo>
                      <a:pt x="24" y="4"/>
                    </a:lnTo>
                    <a:lnTo>
                      <a:pt x="24" y="4"/>
                    </a:lnTo>
                    <a:lnTo>
                      <a:pt x="22" y="4"/>
                    </a:lnTo>
                    <a:lnTo>
                      <a:pt x="22" y="4"/>
                    </a:lnTo>
                    <a:lnTo>
                      <a:pt x="22" y="4"/>
                    </a:lnTo>
                    <a:lnTo>
                      <a:pt x="22" y="4"/>
                    </a:lnTo>
                    <a:lnTo>
                      <a:pt x="22" y="4"/>
                    </a:lnTo>
                    <a:lnTo>
                      <a:pt x="24" y="4"/>
                    </a:lnTo>
                    <a:lnTo>
                      <a:pt x="28" y="8"/>
                    </a:lnTo>
                    <a:lnTo>
                      <a:pt x="28" y="8"/>
                    </a:lnTo>
                    <a:lnTo>
                      <a:pt x="28" y="8"/>
                    </a:lnTo>
                    <a:lnTo>
                      <a:pt x="28" y="8"/>
                    </a:lnTo>
                    <a:lnTo>
                      <a:pt x="28" y="8"/>
                    </a:lnTo>
                    <a:lnTo>
                      <a:pt x="28" y="10"/>
                    </a:lnTo>
                    <a:lnTo>
                      <a:pt x="24" y="10"/>
                    </a:lnTo>
                    <a:lnTo>
                      <a:pt x="24" y="10"/>
                    </a:lnTo>
                    <a:lnTo>
                      <a:pt x="24" y="10"/>
                    </a:lnTo>
                    <a:lnTo>
                      <a:pt x="24" y="10"/>
                    </a:lnTo>
                    <a:lnTo>
                      <a:pt x="28" y="14"/>
                    </a:lnTo>
                    <a:lnTo>
                      <a:pt x="28" y="14"/>
                    </a:lnTo>
                    <a:lnTo>
                      <a:pt x="28" y="14"/>
                    </a:lnTo>
                    <a:lnTo>
                      <a:pt x="32" y="18"/>
                    </a:lnTo>
                    <a:lnTo>
                      <a:pt x="32" y="18"/>
                    </a:lnTo>
                    <a:lnTo>
                      <a:pt x="32" y="18"/>
                    </a:lnTo>
                    <a:lnTo>
                      <a:pt x="36" y="18"/>
                    </a:lnTo>
                    <a:lnTo>
                      <a:pt x="32" y="22"/>
                    </a:lnTo>
                    <a:lnTo>
                      <a:pt x="32" y="22"/>
                    </a:lnTo>
                    <a:lnTo>
                      <a:pt x="32" y="22"/>
                    </a:lnTo>
                    <a:lnTo>
                      <a:pt x="32" y="22"/>
                    </a:lnTo>
                    <a:lnTo>
                      <a:pt x="32" y="22"/>
                    </a:lnTo>
                    <a:lnTo>
                      <a:pt x="32" y="22"/>
                    </a:lnTo>
                    <a:lnTo>
                      <a:pt x="28" y="22"/>
                    </a:lnTo>
                    <a:lnTo>
                      <a:pt x="28" y="22"/>
                    </a:lnTo>
                    <a:lnTo>
                      <a:pt x="28" y="22"/>
                    </a:lnTo>
                    <a:lnTo>
                      <a:pt x="28" y="22"/>
                    </a:lnTo>
                    <a:lnTo>
                      <a:pt x="28" y="22"/>
                    </a:lnTo>
                    <a:lnTo>
                      <a:pt x="28" y="26"/>
                    </a:lnTo>
                    <a:lnTo>
                      <a:pt x="28" y="26"/>
                    </a:lnTo>
                    <a:lnTo>
                      <a:pt x="32" y="26"/>
                    </a:lnTo>
                    <a:lnTo>
                      <a:pt x="32" y="26"/>
                    </a:lnTo>
                    <a:lnTo>
                      <a:pt x="32" y="26"/>
                    </a:lnTo>
                    <a:lnTo>
                      <a:pt x="32" y="26"/>
                    </a:lnTo>
                    <a:lnTo>
                      <a:pt x="32" y="26"/>
                    </a:lnTo>
                    <a:lnTo>
                      <a:pt x="32" y="26"/>
                    </a:lnTo>
                    <a:lnTo>
                      <a:pt x="32" y="26"/>
                    </a:lnTo>
                    <a:lnTo>
                      <a:pt x="32" y="26"/>
                    </a:lnTo>
                    <a:lnTo>
                      <a:pt x="32" y="30"/>
                    </a:lnTo>
                    <a:lnTo>
                      <a:pt x="32" y="30"/>
                    </a:lnTo>
                    <a:lnTo>
                      <a:pt x="36" y="30"/>
                    </a:lnTo>
                    <a:lnTo>
                      <a:pt x="36" y="30"/>
                    </a:lnTo>
                    <a:lnTo>
                      <a:pt x="36" y="30"/>
                    </a:lnTo>
                    <a:lnTo>
                      <a:pt x="36" y="30"/>
                    </a:lnTo>
                    <a:lnTo>
                      <a:pt x="36" y="30"/>
                    </a:lnTo>
                    <a:lnTo>
                      <a:pt x="36" y="30"/>
                    </a:lnTo>
                    <a:lnTo>
                      <a:pt x="36" y="32"/>
                    </a:lnTo>
                    <a:lnTo>
                      <a:pt x="36" y="32"/>
                    </a:lnTo>
                    <a:lnTo>
                      <a:pt x="40" y="30"/>
                    </a:lnTo>
                    <a:lnTo>
                      <a:pt x="40" y="30"/>
                    </a:lnTo>
                    <a:lnTo>
                      <a:pt x="40" y="30"/>
                    </a:lnTo>
                    <a:lnTo>
                      <a:pt x="44" y="32"/>
                    </a:lnTo>
                    <a:lnTo>
                      <a:pt x="44" y="32"/>
                    </a:lnTo>
                    <a:lnTo>
                      <a:pt x="44" y="32"/>
                    </a:lnTo>
                    <a:lnTo>
                      <a:pt x="40" y="32"/>
                    </a:lnTo>
                    <a:lnTo>
                      <a:pt x="40" y="32"/>
                    </a:lnTo>
                    <a:lnTo>
                      <a:pt x="40" y="32"/>
                    </a:lnTo>
                    <a:lnTo>
                      <a:pt x="40" y="36"/>
                    </a:lnTo>
                    <a:lnTo>
                      <a:pt x="40" y="36"/>
                    </a:lnTo>
                    <a:lnTo>
                      <a:pt x="44" y="36"/>
                    </a:lnTo>
                    <a:lnTo>
                      <a:pt x="44" y="36"/>
                    </a:lnTo>
                    <a:lnTo>
                      <a:pt x="44" y="36"/>
                    </a:lnTo>
                    <a:lnTo>
                      <a:pt x="44" y="36"/>
                    </a:lnTo>
                    <a:lnTo>
                      <a:pt x="44" y="40"/>
                    </a:lnTo>
                    <a:lnTo>
                      <a:pt x="40" y="40"/>
                    </a:lnTo>
                    <a:lnTo>
                      <a:pt x="40" y="36"/>
                    </a:lnTo>
                    <a:lnTo>
                      <a:pt x="40" y="40"/>
                    </a:lnTo>
                    <a:lnTo>
                      <a:pt x="40" y="40"/>
                    </a:lnTo>
                    <a:lnTo>
                      <a:pt x="40" y="40"/>
                    </a:lnTo>
                    <a:lnTo>
                      <a:pt x="40" y="40"/>
                    </a:lnTo>
                    <a:lnTo>
                      <a:pt x="40" y="40"/>
                    </a:lnTo>
                    <a:lnTo>
                      <a:pt x="44" y="40"/>
                    </a:lnTo>
                    <a:lnTo>
                      <a:pt x="44" y="40"/>
                    </a:lnTo>
                    <a:lnTo>
                      <a:pt x="44" y="40"/>
                    </a:lnTo>
                    <a:lnTo>
                      <a:pt x="40" y="44"/>
                    </a:lnTo>
                    <a:lnTo>
                      <a:pt x="40" y="44"/>
                    </a:lnTo>
                    <a:lnTo>
                      <a:pt x="44" y="44"/>
                    </a:lnTo>
                    <a:lnTo>
                      <a:pt x="44" y="44"/>
                    </a:lnTo>
                    <a:lnTo>
                      <a:pt x="44" y="44"/>
                    </a:lnTo>
                    <a:close/>
                    <a:moveTo>
                      <a:pt x="22" y="4"/>
                    </a:moveTo>
                    <a:lnTo>
                      <a:pt x="22" y="4"/>
                    </a:lnTo>
                    <a:lnTo>
                      <a:pt x="22" y="4"/>
                    </a:lnTo>
                    <a:lnTo>
                      <a:pt x="22" y="4"/>
                    </a:lnTo>
                    <a:lnTo>
                      <a:pt x="22" y="4"/>
                    </a:lnTo>
                    <a:lnTo>
                      <a:pt x="22" y="4"/>
                    </a:lnTo>
                    <a:lnTo>
                      <a:pt x="22" y="4"/>
                    </a:lnTo>
                    <a:lnTo>
                      <a:pt x="22" y="4"/>
                    </a:lnTo>
                    <a:lnTo>
                      <a:pt x="22" y="4"/>
                    </a:lnTo>
                    <a:lnTo>
                      <a:pt x="22" y="4"/>
                    </a:lnTo>
                    <a:close/>
                    <a:moveTo>
                      <a:pt x="24" y="4"/>
                    </a:moveTo>
                    <a:lnTo>
                      <a:pt x="24" y="4"/>
                    </a:lnTo>
                    <a:lnTo>
                      <a:pt x="24" y="4"/>
                    </a:lnTo>
                    <a:lnTo>
                      <a:pt x="24" y="4"/>
                    </a:lnTo>
                    <a:lnTo>
                      <a:pt x="24" y="4"/>
                    </a:lnTo>
                    <a:lnTo>
                      <a:pt x="24" y="4"/>
                    </a:lnTo>
                    <a:lnTo>
                      <a:pt x="24" y="4"/>
                    </a:lnTo>
                    <a:close/>
                    <a:moveTo>
                      <a:pt x="28" y="10"/>
                    </a:moveTo>
                    <a:lnTo>
                      <a:pt x="28" y="10"/>
                    </a:lnTo>
                    <a:lnTo>
                      <a:pt x="28" y="10"/>
                    </a:lnTo>
                    <a:lnTo>
                      <a:pt x="28" y="10"/>
                    </a:lnTo>
                    <a:lnTo>
                      <a:pt x="28" y="10"/>
                    </a:lnTo>
                    <a:lnTo>
                      <a:pt x="28" y="10"/>
                    </a:lnTo>
                    <a:lnTo>
                      <a:pt x="28" y="10"/>
                    </a:lnTo>
                    <a:lnTo>
                      <a:pt x="28" y="10"/>
                    </a:lnTo>
                    <a:lnTo>
                      <a:pt x="28" y="10"/>
                    </a:lnTo>
                    <a:lnTo>
                      <a:pt x="28" y="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8">
                <a:extLst>
                  <a:ext uri="{FF2B5EF4-FFF2-40B4-BE49-F238E27FC236}">
                    <a16:creationId xmlns:a16="http://schemas.microsoft.com/office/drawing/2014/main" id="{C63D4D93-B024-4001-B830-EEE4BBCDB4C9}"/>
                  </a:ext>
                </a:extLst>
              </p:cNvPr>
              <p:cNvSpPr>
                <a:spLocks noEditPoints="1"/>
              </p:cNvSpPr>
              <p:nvPr/>
            </p:nvSpPr>
            <p:spPr bwMode="auto">
              <a:xfrm>
                <a:off x="5400675" y="3343343"/>
                <a:ext cx="152400" cy="136525"/>
              </a:xfrm>
              <a:custGeom>
                <a:avLst/>
                <a:gdLst>
                  <a:gd name="T0" fmla="*/ 78 w 96"/>
                  <a:gd name="T1" fmla="*/ 86 h 86"/>
                  <a:gd name="T2" fmla="*/ 56 w 96"/>
                  <a:gd name="T3" fmla="*/ 86 h 86"/>
                  <a:gd name="T4" fmla="*/ 48 w 96"/>
                  <a:gd name="T5" fmla="*/ 82 h 86"/>
                  <a:gd name="T6" fmla="*/ 44 w 96"/>
                  <a:gd name="T7" fmla="*/ 74 h 86"/>
                  <a:gd name="T8" fmla="*/ 48 w 96"/>
                  <a:gd name="T9" fmla="*/ 74 h 86"/>
                  <a:gd name="T10" fmla="*/ 48 w 96"/>
                  <a:gd name="T11" fmla="*/ 70 h 86"/>
                  <a:gd name="T12" fmla="*/ 48 w 96"/>
                  <a:gd name="T13" fmla="*/ 66 h 86"/>
                  <a:gd name="T14" fmla="*/ 48 w 96"/>
                  <a:gd name="T15" fmla="*/ 62 h 86"/>
                  <a:gd name="T16" fmla="*/ 40 w 96"/>
                  <a:gd name="T17" fmla="*/ 60 h 86"/>
                  <a:gd name="T18" fmla="*/ 32 w 96"/>
                  <a:gd name="T19" fmla="*/ 66 h 86"/>
                  <a:gd name="T20" fmla="*/ 30 w 96"/>
                  <a:gd name="T21" fmla="*/ 70 h 86"/>
                  <a:gd name="T22" fmla="*/ 26 w 96"/>
                  <a:gd name="T23" fmla="*/ 74 h 86"/>
                  <a:gd name="T24" fmla="*/ 22 w 96"/>
                  <a:gd name="T25" fmla="*/ 70 h 86"/>
                  <a:gd name="T26" fmla="*/ 26 w 96"/>
                  <a:gd name="T27" fmla="*/ 66 h 86"/>
                  <a:gd name="T28" fmla="*/ 22 w 96"/>
                  <a:gd name="T29" fmla="*/ 62 h 86"/>
                  <a:gd name="T30" fmla="*/ 22 w 96"/>
                  <a:gd name="T31" fmla="*/ 60 h 86"/>
                  <a:gd name="T32" fmla="*/ 18 w 96"/>
                  <a:gd name="T33" fmla="*/ 60 h 86"/>
                  <a:gd name="T34" fmla="*/ 14 w 96"/>
                  <a:gd name="T35" fmla="*/ 56 h 86"/>
                  <a:gd name="T36" fmla="*/ 10 w 96"/>
                  <a:gd name="T37" fmla="*/ 52 h 86"/>
                  <a:gd name="T38" fmla="*/ 14 w 96"/>
                  <a:gd name="T39" fmla="*/ 52 h 86"/>
                  <a:gd name="T40" fmla="*/ 14 w 96"/>
                  <a:gd name="T41" fmla="*/ 48 h 86"/>
                  <a:gd name="T42" fmla="*/ 6 w 96"/>
                  <a:gd name="T43" fmla="*/ 40 h 86"/>
                  <a:gd name="T44" fmla="*/ 6 w 96"/>
                  <a:gd name="T45" fmla="*/ 32 h 86"/>
                  <a:gd name="T46" fmla="*/ 6 w 96"/>
                  <a:gd name="T47" fmla="*/ 32 h 86"/>
                  <a:gd name="T48" fmla="*/ 4 w 96"/>
                  <a:gd name="T49" fmla="*/ 26 h 86"/>
                  <a:gd name="T50" fmla="*/ 10 w 96"/>
                  <a:gd name="T51" fmla="*/ 26 h 86"/>
                  <a:gd name="T52" fmla="*/ 14 w 96"/>
                  <a:gd name="T53" fmla="*/ 30 h 86"/>
                  <a:gd name="T54" fmla="*/ 18 w 96"/>
                  <a:gd name="T55" fmla="*/ 30 h 86"/>
                  <a:gd name="T56" fmla="*/ 22 w 96"/>
                  <a:gd name="T57" fmla="*/ 32 h 86"/>
                  <a:gd name="T58" fmla="*/ 26 w 96"/>
                  <a:gd name="T59" fmla="*/ 26 h 86"/>
                  <a:gd name="T60" fmla="*/ 18 w 96"/>
                  <a:gd name="T61" fmla="*/ 22 h 86"/>
                  <a:gd name="T62" fmla="*/ 22 w 96"/>
                  <a:gd name="T63" fmla="*/ 18 h 86"/>
                  <a:gd name="T64" fmla="*/ 26 w 96"/>
                  <a:gd name="T65" fmla="*/ 18 h 86"/>
                  <a:gd name="T66" fmla="*/ 30 w 96"/>
                  <a:gd name="T67" fmla="*/ 22 h 86"/>
                  <a:gd name="T68" fmla="*/ 36 w 96"/>
                  <a:gd name="T69" fmla="*/ 30 h 86"/>
                  <a:gd name="T70" fmla="*/ 40 w 96"/>
                  <a:gd name="T71" fmla="*/ 30 h 86"/>
                  <a:gd name="T72" fmla="*/ 48 w 96"/>
                  <a:gd name="T73" fmla="*/ 26 h 86"/>
                  <a:gd name="T74" fmla="*/ 52 w 96"/>
                  <a:gd name="T75" fmla="*/ 22 h 86"/>
                  <a:gd name="T76" fmla="*/ 70 w 96"/>
                  <a:gd name="T77" fmla="*/ 0 h 86"/>
                  <a:gd name="T78" fmla="*/ 88 w 96"/>
                  <a:gd name="T79" fmla="*/ 30 h 86"/>
                  <a:gd name="T80" fmla="*/ 96 w 96"/>
                  <a:gd name="T81" fmla="*/ 56 h 86"/>
                  <a:gd name="T82" fmla="*/ 92 w 96"/>
                  <a:gd name="T83" fmla="*/ 74 h 86"/>
                  <a:gd name="T84" fmla="*/ 10 w 96"/>
                  <a:gd name="T85" fmla="*/ 40 h 86"/>
                  <a:gd name="T86" fmla="*/ 4 w 96"/>
                  <a:gd name="T87" fmla="*/ 32 h 86"/>
                  <a:gd name="T88" fmla="*/ 4 w 96"/>
                  <a:gd name="T89" fmla="*/ 32 h 86"/>
                  <a:gd name="T90" fmla="*/ 6 w 96"/>
                  <a:gd name="T91" fmla="*/ 32 h 86"/>
                  <a:gd name="T92" fmla="*/ 0 w 96"/>
                  <a:gd name="T93" fmla="*/ 60 h 86"/>
                  <a:gd name="T94" fmla="*/ 4 w 96"/>
                  <a:gd name="T95" fmla="*/ 60 h 86"/>
                  <a:gd name="T96" fmla="*/ 10 w 96"/>
                  <a:gd name="T97" fmla="*/ 62 h 86"/>
                  <a:gd name="T98" fmla="*/ 14 w 96"/>
                  <a:gd name="T99" fmla="*/ 66 h 86"/>
                  <a:gd name="T100" fmla="*/ 18 w 96"/>
                  <a:gd name="T101" fmla="*/ 74 h 86"/>
                  <a:gd name="T102" fmla="*/ 10 w 96"/>
                  <a:gd name="T103" fmla="*/ 74 h 86"/>
                  <a:gd name="T104" fmla="*/ 6 w 96"/>
                  <a:gd name="T105" fmla="*/ 70 h 86"/>
                  <a:gd name="T106" fmla="*/ 4 w 96"/>
                  <a:gd name="T107" fmla="*/ 62 h 86"/>
                  <a:gd name="T108" fmla="*/ 0 w 96"/>
                  <a:gd name="T10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86">
                    <a:moveTo>
                      <a:pt x="92" y="78"/>
                    </a:moveTo>
                    <a:lnTo>
                      <a:pt x="88" y="82"/>
                    </a:lnTo>
                    <a:lnTo>
                      <a:pt x="86" y="82"/>
                    </a:lnTo>
                    <a:lnTo>
                      <a:pt x="82" y="82"/>
                    </a:lnTo>
                    <a:lnTo>
                      <a:pt x="82" y="82"/>
                    </a:lnTo>
                    <a:lnTo>
                      <a:pt x="78" y="86"/>
                    </a:lnTo>
                    <a:lnTo>
                      <a:pt x="78" y="86"/>
                    </a:lnTo>
                    <a:lnTo>
                      <a:pt x="74" y="86"/>
                    </a:lnTo>
                    <a:lnTo>
                      <a:pt x="70" y="86"/>
                    </a:lnTo>
                    <a:lnTo>
                      <a:pt x="58" y="82"/>
                    </a:lnTo>
                    <a:lnTo>
                      <a:pt x="56" y="82"/>
                    </a:lnTo>
                    <a:lnTo>
                      <a:pt x="56" y="82"/>
                    </a:lnTo>
                    <a:lnTo>
                      <a:pt x="56" y="86"/>
                    </a:lnTo>
                    <a:lnTo>
                      <a:pt x="56" y="86"/>
                    </a:lnTo>
                    <a:lnTo>
                      <a:pt x="56" y="86"/>
                    </a:lnTo>
                    <a:lnTo>
                      <a:pt x="52" y="86"/>
                    </a:lnTo>
                    <a:lnTo>
                      <a:pt x="52" y="82"/>
                    </a:lnTo>
                    <a:lnTo>
                      <a:pt x="52" y="82"/>
                    </a:lnTo>
                    <a:lnTo>
                      <a:pt x="52" y="82"/>
                    </a:lnTo>
                    <a:lnTo>
                      <a:pt x="52" y="82"/>
                    </a:lnTo>
                    <a:lnTo>
                      <a:pt x="48" y="82"/>
                    </a:lnTo>
                    <a:lnTo>
                      <a:pt x="48" y="78"/>
                    </a:lnTo>
                    <a:lnTo>
                      <a:pt x="48" y="78"/>
                    </a:lnTo>
                    <a:lnTo>
                      <a:pt x="48" y="78"/>
                    </a:lnTo>
                    <a:lnTo>
                      <a:pt x="48" y="78"/>
                    </a:lnTo>
                    <a:lnTo>
                      <a:pt x="48" y="78"/>
                    </a:lnTo>
                    <a:lnTo>
                      <a:pt x="48" y="78"/>
                    </a:lnTo>
                    <a:lnTo>
                      <a:pt x="44" y="74"/>
                    </a:lnTo>
                    <a:lnTo>
                      <a:pt x="44" y="74"/>
                    </a:lnTo>
                    <a:lnTo>
                      <a:pt x="44" y="74"/>
                    </a:lnTo>
                    <a:lnTo>
                      <a:pt x="44" y="74"/>
                    </a:lnTo>
                    <a:lnTo>
                      <a:pt x="48" y="74"/>
                    </a:lnTo>
                    <a:lnTo>
                      <a:pt x="48" y="74"/>
                    </a:lnTo>
                    <a:lnTo>
                      <a:pt x="48" y="74"/>
                    </a:lnTo>
                    <a:lnTo>
                      <a:pt x="48" y="74"/>
                    </a:lnTo>
                    <a:lnTo>
                      <a:pt x="48" y="74"/>
                    </a:lnTo>
                    <a:lnTo>
                      <a:pt x="48" y="74"/>
                    </a:lnTo>
                    <a:lnTo>
                      <a:pt x="48" y="70"/>
                    </a:lnTo>
                    <a:lnTo>
                      <a:pt x="48" y="70"/>
                    </a:lnTo>
                    <a:lnTo>
                      <a:pt x="48" y="70"/>
                    </a:lnTo>
                    <a:lnTo>
                      <a:pt x="48" y="70"/>
                    </a:lnTo>
                    <a:lnTo>
                      <a:pt x="48" y="70"/>
                    </a:lnTo>
                    <a:lnTo>
                      <a:pt x="48" y="70"/>
                    </a:lnTo>
                    <a:lnTo>
                      <a:pt x="48" y="66"/>
                    </a:lnTo>
                    <a:lnTo>
                      <a:pt x="48" y="66"/>
                    </a:lnTo>
                    <a:lnTo>
                      <a:pt x="48" y="66"/>
                    </a:lnTo>
                    <a:lnTo>
                      <a:pt x="48" y="66"/>
                    </a:lnTo>
                    <a:lnTo>
                      <a:pt x="48" y="66"/>
                    </a:lnTo>
                    <a:lnTo>
                      <a:pt x="48" y="66"/>
                    </a:lnTo>
                    <a:lnTo>
                      <a:pt x="52" y="66"/>
                    </a:lnTo>
                    <a:lnTo>
                      <a:pt x="48" y="62"/>
                    </a:lnTo>
                    <a:lnTo>
                      <a:pt x="48" y="62"/>
                    </a:lnTo>
                    <a:lnTo>
                      <a:pt x="48" y="62"/>
                    </a:lnTo>
                    <a:lnTo>
                      <a:pt x="48" y="62"/>
                    </a:lnTo>
                    <a:lnTo>
                      <a:pt x="48" y="62"/>
                    </a:lnTo>
                    <a:lnTo>
                      <a:pt x="48" y="62"/>
                    </a:lnTo>
                    <a:lnTo>
                      <a:pt x="44" y="60"/>
                    </a:lnTo>
                    <a:lnTo>
                      <a:pt x="44" y="60"/>
                    </a:lnTo>
                    <a:lnTo>
                      <a:pt x="44" y="60"/>
                    </a:lnTo>
                    <a:lnTo>
                      <a:pt x="44" y="60"/>
                    </a:lnTo>
                    <a:lnTo>
                      <a:pt x="44" y="60"/>
                    </a:lnTo>
                    <a:lnTo>
                      <a:pt x="40" y="60"/>
                    </a:lnTo>
                    <a:lnTo>
                      <a:pt x="40" y="60"/>
                    </a:lnTo>
                    <a:lnTo>
                      <a:pt x="40" y="60"/>
                    </a:lnTo>
                    <a:lnTo>
                      <a:pt x="36" y="62"/>
                    </a:lnTo>
                    <a:lnTo>
                      <a:pt x="36" y="62"/>
                    </a:lnTo>
                    <a:lnTo>
                      <a:pt x="36" y="62"/>
                    </a:lnTo>
                    <a:lnTo>
                      <a:pt x="36" y="62"/>
                    </a:lnTo>
                    <a:lnTo>
                      <a:pt x="36" y="66"/>
                    </a:lnTo>
                    <a:lnTo>
                      <a:pt x="32" y="66"/>
                    </a:lnTo>
                    <a:lnTo>
                      <a:pt x="32" y="66"/>
                    </a:lnTo>
                    <a:lnTo>
                      <a:pt x="32" y="66"/>
                    </a:lnTo>
                    <a:lnTo>
                      <a:pt x="32" y="66"/>
                    </a:lnTo>
                    <a:lnTo>
                      <a:pt x="32" y="66"/>
                    </a:lnTo>
                    <a:lnTo>
                      <a:pt x="30" y="70"/>
                    </a:lnTo>
                    <a:lnTo>
                      <a:pt x="30" y="70"/>
                    </a:lnTo>
                    <a:lnTo>
                      <a:pt x="30" y="70"/>
                    </a:lnTo>
                    <a:lnTo>
                      <a:pt x="30" y="70"/>
                    </a:lnTo>
                    <a:lnTo>
                      <a:pt x="30" y="70"/>
                    </a:lnTo>
                    <a:lnTo>
                      <a:pt x="26" y="70"/>
                    </a:lnTo>
                    <a:lnTo>
                      <a:pt x="26" y="70"/>
                    </a:lnTo>
                    <a:lnTo>
                      <a:pt x="26" y="74"/>
                    </a:lnTo>
                    <a:lnTo>
                      <a:pt x="26" y="74"/>
                    </a:lnTo>
                    <a:lnTo>
                      <a:pt x="26" y="74"/>
                    </a:lnTo>
                    <a:lnTo>
                      <a:pt x="22" y="74"/>
                    </a:lnTo>
                    <a:lnTo>
                      <a:pt x="22" y="74"/>
                    </a:lnTo>
                    <a:lnTo>
                      <a:pt x="26" y="70"/>
                    </a:lnTo>
                    <a:lnTo>
                      <a:pt x="26" y="70"/>
                    </a:lnTo>
                    <a:lnTo>
                      <a:pt x="26" y="70"/>
                    </a:lnTo>
                    <a:lnTo>
                      <a:pt x="22" y="70"/>
                    </a:lnTo>
                    <a:lnTo>
                      <a:pt x="22" y="70"/>
                    </a:lnTo>
                    <a:lnTo>
                      <a:pt x="22" y="70"/>
                    </a:lnTo>
                    <a:lnTo>
                      <a:pt x="22" y="70"/>
                    </a:lnTo>
                    <a:lnTo>
                      <a:pt x="22" y="70"/>
                    </a:lnTo>
                    <a:lnTo>
                      <a:pt x="22" y="66"/>
                    </a:lnTo>
                    <a:lnTo>
                      <a:pt x="22" y="70"/>
                    </a:lnTo>
                    <a:lnTo>
                      <a:pt x="26" y="70"/>
                    </a:lnTo>
                    <a:lnTo>
                      <a:pt x="26" y="66"/>
                    </a:lnTo>
                    <a:lnTo>
                      <a:pt x="26" y="66"/>
                    </a:lnTo>
                    <a:lnTo>
                      <a:pt x="26" y="66"/>
                    </a:lnTo>
                    <a:lnTo>
                      <a:pt x="26" y="66"/>
                    </a:lnTo>
                    <a:lnTo>
                      <a:pt x="22" y="66"/>
                    </a:lnTo>
                    <a:lnTo>
                      <a:pt x="22" y="66"/>
                    </a:lnTo>
                    <a:lnTo>
                      <a:pt x="22" y="62"/>
                    </a:lnTo>
                    <a:lnTo>
                      <a:pt x="22" y="62"/>
                    </a:lnTo>
                    <a:lnTo>
                      <a:pt x="22" y="62"/>
                    </a:lnTo>
                    <a:lnTo>
                      <a:pt x="26" y="62"/>
                    </a:lnTo>
                    <a:lnTo>
                      <a:pt x="26" y="62"/>
                    </a:lnTo>
                    <a:lnTo>
                      <a:pt x="26" y="62"/>
                    </a:lnTo>
                    <a:lnTo>
                      <a:pt x="22" y="60"/>
                    </a:lnTo>
                    <a:lnTo>
                      <a:pt x="22" y="60"/>
                    </a:lnTo>
                    <a:lnTo>
                      <a:pt x="22" y="60"/>
                    </a:lnTo>
                    <a:lnTo>
                      <a:pt x="18" y="62"/>
                    </a:lnTo>
                    <a:lnTo>
                      <a:pt x="18" y="62"/>
                    </a:lnTo>
                    <a:lnTo>
                      <a:pt x="18" y="60"/>
                    </a:lnTo>
                    <a:lnTo>
                      <a:pt x="18" y="60"/>
                    </a:lnTo>
                    <a:lnTo>
                      <a:pt x="18" y="60"/>
                    </a:lnTo>
                    <a:lnTo>
                      <a:pt x="18" y="60"/>
                    </a:lnTo>
                    <a:lnTo>
                      <a:pt x="18" y="60"/>
                    </a:lnTo>
                    <a:lnTo>
                      <a:pt x="18" y="60"/>
                    </a:lnTo>
                    <a:lnTo>
                      <a:pt x="14" y="60"/>
                    </a:lnTo>
                    <a:lnTo>
                      <a:pt x="14" y="60"/>
                    </a:lnTo>
                    <a:lnTo>
                      <a:pt x="14" y="56"/>
                    </a:lnTo>
                    <a:lnTo>
                      <a:pt x="14" y="56"/>
                    </a:lnTo>
                    <a:lnTo>
                      <a:pt x="14" y="56"/>
                    </a:lnTo>
                    <a:lnTo>
                      <a:pt x="14" y="56"/>
                    </a:lnTo>
                    <a:lnTo>
                      <a:pt x="14" y="56"/>
                    </a:lnTo>
                    <a:lnTo>
                      <a:pt x="14" y="56"/>
                    </a:lnTo>
                    <a:lnTo>
                      <a:pt x="14" y="56"/>
                    </a:lnTo>
                    <a:lnTo>
                      <a:pt x="14" y="56"/>
                    </a:lnTo>
                    <a:lnTo>
                      <a:pt x="10" y="56"/>
                    </a:lnTo>
                    <a:lnTo>
                      <a:pt x="10" y="56"/>
                    </a:lnTo>
                    <a:lnTo>
                      <a:pt x="10" y="52"/>
                    </a:lnTo>
                    <a:lnTo>
                      <a:pt x="10" y="52"/>
                    </a:lnTo>
                    <a:lnTo>
                      <a:pt x="10" y="52"/>
                    </a:lnTo>
                    <a:lnTo>
                      <a:pt x="10" y="52"/>
                    </a:lnTo>
                    <a:lnTo>
                      <a:pt x="10" y="52"/>
                    </a:lnTo>
                    <a:lnTo>
                      <a:pt x="14" y="52"/>
                    </a:lnTo>
                    <a:lnTo>
                      <a:pt x="14" y="52"/>
                    </a:lnTo>
                    <a:lnTo>
                      <a:pt x="14" y="52"/>
                    </a:lnTo>
                    <a:lnTo>
                      <a:pt x="14" y="52"/>
                    </a:lnTo>
                    <a:lnTo>
                      <a:pt x="14" y="52"/>
                    </a:lnTo>
                    <a:lnTo>
                      <a:pt x="14" y="52"/>
                    </a:lnTo>
                    <a:lnTo>
                      <a:pt x="18" y="48"/>
                    </a:lnTo>
                    <a:lnTo>
                      <a:pt x="14" y="48"/>
                    </a:lnTo>
                    <a:lnTo>
                      <a:pt x="14" y="48"/>
                    </a:lnTo>
                    <a:lnTo>
                      <a:pt x="14" y="48"/>
                    </a:lnTo>
                    <a:lnTo>
                      <a:pt x="10" y="44"/>
                    </a:lnTo>
                    <a:lnTo>
                      <a:pt x="10" y="44"/>
                    </a:lnTo>
                    <a:lnTo>
                      <a:pt x="10" y="44"/>
                    </a:lnTo>
                    <a:lnTo>
                      <a:pt x="6" y="40"/>
                    </a:lnTo>
                    <a:lnTo>
                      <a:pt x="6" y="40"/>
                    </a:lnTo>
                    <a:lnTo>
                      <a:pt x="6" y="40"/>
                    </a:lnTo>
                    <a:lnTo>
                      <a:pt x="6" y="40"/>
                    </a:lnTo>
                    <a:lnTo>
                      <a:pt x="10" y="40"/>
                    </a:lnTo>
                    <a:lnTo>
                      <a:pt x="10" y="36"/>
                    </a:lnTo>
                    <a:lnTo>
                      <a:pt x="10" y="36"/>
                    </a:lnTo>
                    <a:lnTo>
                      <a:pt x="10" y="36"/>
                    </a:lnTo>
                    <a:lnTo>
                      <a:pt x="10" y="36"/>
                    </a:lnTo>
                    <a:lnTo>
                      <a:pt x="10" y="36"/>
                    </a:lnTo>
                    <a:lnTo>
                      <a:pt x="6" y="32"/>
                    </a:lnTo>
                    <a:lnTo>
                      <a:pt x="4" y="32"/>
                    </a:lnTo>
                    <a:lnTo>
                      <a:pt x="4" y="32"/>
                    </a:lnTo>
                    <a:lnTo>
                      <a:pt x="4" y="32"/>
                    </a:lnTo>
                    <a:lnTo>
                      <a:pt x="4" y="32"/>
                    </a:lnTo>
                    <a:lnTo>
                      <a:pt x="4" y="32"/>
                    </a:lnTo>
                    <a:lnTo>
                      <a:pt x="6" y="32"/>
                    </a:lnTo>
                    <a:lnTo>
                      <a:pt x="6" y="32"/>
                    </a:lnTo>
                    <a:lnTo>
                      <a:pt x="6" y="30"/>
                    </a:lnTo>
                    <a:lnTo>
                      <a:pt x="6" y="30"/>
                    </a:lnTo>
                    <a:lnTo>
                      <a:pt x="4" y="30"/>
                    </a:lnTo>
                    <a:lnTo>
                      <a:pt x="4" y="30"/>
                    </a:lnTo>
                    <a:lnTo>
                      <a:pt x="4" y="30"/>
                    </a:lnTo>
                    <a:lnTo>
                      <a:pt x="4" y="30"/>
                    </a:lnTo>
                    <a:lnTo>
                      <a:pt x="4" y="26"/>
                    </a:lnTo>
                    <a:lnTo>
                      <a:pt x="4" y="26"/>
                    </a:lnTo>
                    <a:lnTo>
                      <a:pt x="6" y="26"/>
                    </a:lnTo>
                    <a:lnTo>
                      <a:pt x="6" y="26"/>
                    </a:lnTo>
                    <a:lnTo>
                      <a:pt x="6" y="26"/>
                    </a:lnTo>
                    <a:lnTo>
                      <a:pt x="6" y="26"/>
                    </a:lnTo>
                    <a:lnTo>
                      <a:pt x="10" y="26"/>
                    </a:lnTo>
                    <a:lnTo>
                      <a:pt x="10" y="26"/>
                    </a:lnTo>
                    <a:lnTo>
                      <a:pt x="10" y="30"/>
                    </a:lnTo>
                    <a:lnTo>
                      <a:pt x="10" y="30"/>
                    </a:lnTo>
                    <a:lnTo>
                      <a:pt x="14" y="30"/>
                    </a:lnTo>
                    <a:lnTo>
                      <a:pt x="14" y="30"/>
                    </a:lnTo>
                    <a:lnTo>
                      <a:pt x="14" y="30"/>
                    </a:lnTo>
                    <a:lnTo>
                      <a:pt x="14" y="30"/>
                    </a:lnTo>
                    <a:lnTo>
                      <a:pt x="14" y="30"/>
                    </a:lnTo>
                    <a:lnTo>
                      <a:pt x="14" y="30"/>
                    </a:lnTo>
                    <a:lnTo>
                      <a:pt x="14" y="30"/>
                    </a:lnTo>
                    <a:lnTo>
                      <a:pt x="18" y="30"/>
                    </a:lnTo>
                    <a:lnTo>
                      <a:pt x="18" y="30"/>
                    </a:lnTo>
                    <a:lnTo>
                      <a:pt x="18" y="30"/>
                    </a:lnTo>
                    <a:lnTo>
                      <a:pt x="18" y="30"/>
                    </a:lnTo>
                    <a:lnTo>
                      <a:pt x="18" y="30"/>
                    </a:lnTo>
                    <a:lnTo>
                      <a:pt x="18" y="30"/>
                    </a:lnTo>
                    <a:lnTo>
                      <a:pt x="22" y="30"/>
                    </a:lnTo>
                    <a:lnTo>
                      <a:pt x="22" y="30"/>
                    </a:lnTo>
                    <a:lnTo>
                      <a:pt x="22" y="32"/>
                    </a:lnTo>
                    <a:lnTo>
                      <a:pt x="22" y="32"/>
                    </a:lnTo>
                    <a:lnTo>
                      <a:pt x="22" y="32"/>
                    </a:lnTo>
                    <a:lnTo>
                      <a:pt x="22" y="32"/>
                    </a:lnTo>
                    <a:lnTo>
                      <a:pt x="26" y="32"/>
                    </a:lnTo>
                    <a:lnTo>
                      <a:pt x="26" y="32"/>
                    </a:lnTo>
                    <a:lnTo>
                      <a:pt x="26" y="30"/>
                    </a:lnTo>
                    <a:lnTo>
                      <a:pt x="26" y="30"/>
                    </a:lnTo>
                    <a:lnTo>
                      <a:pt x="26" y="30"/>
                    </a:lnTo>
                    <a:lnTo>
                      <a:pt x="26" y="30"/>
                    </a:lnTo>
                    <a:lnTo>
                      <a:pt x="26" y="26"/>
                    </a:lnTo>
                    <a:lnTo>
                      <a:pt x="26" y="26"/>
                    </a:lnTo>
                    <a:lnTo>
                      <a:pt x="26" y="26"/>
                    </a:lnTo>
                    <a:lnTo>
                      <a:pt x="22" y="26"/>
                    </a:lnTo>
                    <a:lnTo>
                      <a:pt x="22" y="26"/>
                    </a:lnTo>
                    <a:lnTo>
                      <a:pt x="18" y="22"/>
                    </a:lnTo>
                    <a:lnTo>
                      <a:pt x="18" y="22"/>
                    </a:lnTo>
                    <a:lnTo>
                      <a:pt x="18" y="22"/>
                    </a:lnTo>
                    <a:lnTo>
                      <a:pt x="18" y="22"/>
                    </a:lnTo>
                    <a:lnTo>
                      <a:pt x="18" y="18"/>
                    </a:lnTo>
                    <a:lnTo>
                      <a:pt x="18" y="18"/>
                    </a:lnTo>
                    <a:lnTo>
                      <a:pt x="18" y="18"/>
                    </a:lnTo>
                    <a:lnTo>
                      <a:pt x="22" y="18"/>
                    </a:lnTo>
                    <a:lnTo>
                      <a:pt x="22" y="18"/>
                    </a:lnTo>
                    <a:lnTo>
                      <a:pt x="22" y="18"/>
                    </a:lnTo>
                    <a:lnTo>
                      <a:pt x="22" y="18"/>
                    </a:lnTo>
                    <a:lnTo>
                      <a:pt x="22" y="18"/>
                    </a:lnTo>
                    <a:lnTo>
                      <a:pt x="22" y="18"/>
                    </a:lnTo>
                    <a:lnTo>
                      <a:pt x="22" y="18"/>
                    </a:lnTo>
                    <a:lnTo>
                      <a:pt x="22" y="18"/>
                    </a:lnTo>
                    <a:lnTo>
                      <a:pt x="26" y="18"/>
                    </a:lnTo>
                    <a:lnTo>
                      <a:pt x="26" y="18"/>
                    </a:lnTo>
                    <a:lnTo>
                      <a:pt x="26" y="18"/>
                    </a:lnTo>
                    <a:lnTo>
                      <a:pt x="26" y="18"/>
                    </a:lnTo>
                    <a:lnTo>
                      <a:pt x="30" y="18"/>
                    </a:lnTo>
                    <a:lnTo>
                      <a:pt x="30" y="18"/>
                    </a:lnTo>
                    <a:lnTo>
                      <a:pt x="30" y="18"/>
                    </a:lnTo>
                    <a:lnTo>
                      <a:pt x="30" y="22"/>
                    </a:lnTo>
                    <a:lnTo>
                      <a:pt x="30" y="22"/>
                    </a:lnTo>
                    <a:lnTo>
                      <a:pt x="32" y="22"/>
                    </a:lnTo>
                    <a:lnTo>
                      <a:pt x="32" y="22"/>
                    </a:lnTo>
                    <a:lnTo>
                      <a:pt x="32" y="22"/>
                    </a:lnTo>
                    <a:lnTo>
                      <a:pt x="32" y="26"/>
                    </a:lnTo>
                    <a:lnTo>
                      <a:pt x="32" y="26"/>
                    </a:lnTo>
                    <a:lnTo>
                      <a:pt x="32" y="30"/>
                    </a:lnTo>
                    <a:lnTo>
                      <a:pt x="36" y="30"/>
                    </a:lnTo>
                    <a:lnTo>
                      <a:pt x="40" y="30"/>
                    </a:lnTo>
                    <a:lnTo>
                      <a:pt x="40" y="30"/>
                    </a:lnTo>
                    <a:lnTo>
                      <a:pt x="40" y="30"/>
                    </a:lnTo>
                    <a:lnTo>
                      <a:pt x="40" y="30"/>
                    </a:lnTo>
                    <a:lnTo>
                      <a:pt x="40" y="30"/>
                    </a:lnTo>
                    <a:lnTo>
                      <a:pt x="40" y="30"/>
                    </a:lnTo>
                    <a:lnTo>
                      <a:pt x="40" y="30"/>
                    </a:lnTo>
                    <a:lnTo>
                      <a:pt x="44" y="30"/>
                    </a:lnTo>
                    <a:lnTo>
                      <a:pt x="44" y="30"/>
                    </a:lnTo>
                    <a:lnTo>
                      <a:pt x="44" y="30"/>
                    </a:lnTo>
                    <a:lnTo>
                      <a:pt x="44" y="30"/>
                    </a:lnTo>
                    <a:lnTo>
                      <a:pt x="44" y="26"/>
                    </a:lnTo>
                    <a:lnTo>
                      <a:pt x="44" y="26"/>
                    </a:lnTo>
                    <a:lnTo>
                      <a:pt x="48" y="26"/>
                    </a:lnTo>
                    <a:lnTo>
                      <a:pt x="48" y="26"/>
                    </a:lnTo>
                    <a:lnTo>
                      <a:pt x="48" y="26"/>
                    </a:lnTo>
                    <a:lnTo>
                      <a:pt x="48" y="26"/>
                    </a:lnTo>
                    <a:lnTo>
                      <a:pt x="48" y="26"/>
                    </a:lnTo>
                    <a:lnTo>
                      <a:pt x="52" y="22"/>
                    </a:lnTo>
                    <a:lnTo>
                      <a:pt x="52" y="22"/>
                    </a:lnTo>
                    <a:lnTo>
                      <a:pt x="52" y="22"/>
                    </a:lnTo>
                    <a:lnTo>
                      <a:pt x="52" y="22"/>
                    </a:lnTo>
                    <a:lnTo>
                      <a:pt x="52" y="18"/>
                    </a:lnTo>
                    <a:lnTo>
                      <a:pt x="52" y="18"/>
                    </a:lnTo>
                    <a:lnTo>
                      <a:pt x="56" y="14"/>
                    </a:lnTo>
                    <a:lnTo>
                      <a:pt x="58" y="10"/>
                    </a:lnTo>
                    <a:lnTo>
                      <a:pt x="62" y="6"/>
                    </a:lnTo>
                    <a:lnTo>
                      <a:pt x="70" y="0"/>
                    </a:lnTo>
                    <a:lnTo>
                      <a:pt x="74" y="6"/>
                    </a:lnTo>
                    <a:lnTo>
                      <a:pt x="78" y="10"/>
                    </a:lnTo>
                    <a:lnTo>
                      <a:pt x="82" y="14"/>
                    </a:lnTo>
                    <a:lnTo>
                      <a:pt x="82" y="18"/>
                    </a:lnTo>
                    <a:lnTo>
                      <a:pt x="86" y="22"/>
                    </a:lnTo>
                    <a:lnTo>
                      <a:pt x="88" y="26"/>
                    </a:lnTo>
                    <a:lnTo>
                      <a:pt x="88" y="30"/>
                    </a:lnTo>
                    <a:lnTo>
                      <a:pt x="92" y="32"/>
                    </a:lnTo>
                    <a:lnTo>
                      <a:pt x="96" y="36"/>
                    </a:lnTo>
                    <a:lnTo>
                      <a:pt x="96" y="36"/>
                    </a:lnTo>
                    <a:lnTo>
                      <a:pt x="96" y="40"/>
                    </a:lnTo>
                    <a:lnTo>
                      <a:pt x="96" y="44"/>
                    </a:lnTo>
                    <a:lnTo>
                      <a:pt x="96" y="48"/>
                    </a:lnTo>
                    <a:lnTo>
                      <a:pt x="96" y="56"/>
                    </a:lnTo>
                    <a:lnTo>
                      <a:pt x="96" y="60"/>
                    </a:lnTo>
                    <a:lnTo>
                      <a:pt x="96" y="62"/>
                    </a:lnTo>
                    <a:lnTo>
                      <a:pt x="96" y="62"/>
                    </a:lnTo>
                    <a:lnTo>
                      <a:pt x="96" y="62"/>
                    </a:lnTo>
                    <a:lnTo>
                      <a:pt x="96" y="66"/>
                    </a:lnTo>
                    <a:lnTo>
                      <a:pt x="92" y="70"/>
                    </a:lnTo>
                    <a:lnTo>
                      <a:pt x="92" y="74"/>
                    </a:lnTo>
                    <a:lnTo>
                      <a:pt x="92" y="78"/>
                    </a:lnTo>
                    <a:lnTo>
                      <a:pt x="92" y="78"/>
                    </a:lnTo>
                    <a:lnTo>
                      <a:pt x="92" y="78"/>
                    </a:lnTo>
                    <a:close/>
                    <a:moveTo>
                      <a:pt x="10" y="40"/>
                    </a:moveTo>
                    <a:lnTo>
                      <a:pt x="10" y="40"/>
                    </a:lnTo>
                    <a:lnTo>
                      <a:pt x="10" y="40"/>
                    </a:lnTo>
                    <a:lnTo>
                      <a:pt x="10" y="40"/>
                    </a:lnTo>
                    <a:lnTo>
                      <a:pt x="10" y="40"/>
                    </a:lnTo>
                    <a:lnTo>
                      <a:pt x="10" y="40"/>
                    </a:lnTo>
                    <a:lnTo>
                      <a:pt x="10" y="40"/>
                    </a:lnTo>
                    <a:lnTo>
                      <a:pt x="10" y="40"/>
                    </a:lnTo>
                    <a:lnTo>
                      <a:pt x="10" y="40"/>
                    </a:lnTo>
                    <a:lnTo>
                      <a:pt x="10" y="40"/>
                    </a:lnTo>
                    <a:close/>
                    <a:moveTo>
                      <a:pt x="4" y="32"/>
                    </a:moveTo>
                    <a:lnTo>
                      <a:pt x="4" y="32"/>
                    </a:lnTo>
                    <a:lnTo>
                      <a:pt x="4" y="32"/>
                    </a:lnTo>
                    <a:lnTo>
                      <a:pt x="4" y="32"/>
                    </a:lnTo>
                    <a:lnTo>
                      <a:pt x="4" y="32"/>
                    </a:lnTo>
                    <a:lnTo>
                      <a:pt x="4" y="32"/>
                    </a:lnTo>
                    <a:lnTo>
                      <a:pt x="4" y="32"/>
                    </a:lnTo>
                    <a:lnTo>
                      <a:pt x="4" y="32"/>
                    </a:lnTo>
                    <a:lnTo>
                      <a:pt x="4" y="32"/>
                    </a:lnTo>
                    <a:lnTo>
                      <a:pt x="4" y="32"/>
                    </a:lnTo>
                    <a:close/>
                    <a:moveTo>
                      <a:pt x="6" y="32"/>
                    </a:moveTo>
                    <a:lnTo>
                      <a:pt x="6" y="32"/>
                    </a:lnTo>
                    <a:lnTo>
                      <a:pt x="6" y="32"/>
                    </a:lnTo>
                    <a:lnTo>
                      <a:pt x="6" y="32"/>
                    </a:lnTo>
                    <a:lnTo>
                      <a:pt x="6" y="32"/>
                    </a:lnTo>
                    <a:lnTo>
                      <a:pt x="6" y="32"/>
                    </a:lnTo>
                    <a:lnTo>
                      <a:pt x="6" y="32"/>
                    </a:lnTo>
                    <a:close/>
                    <a:moveTo>
                      <a:pt x="0" y="60"/>
                    </a:moveTo>
                    <a:lnTo>
                      <a:pt x="0" y="60"/>
                    </a:lnTo>
                    <a:lnTo>
                      <a:pt x="0" y="60"/>
                    </a:lnTo>
                    <a:lnTo>
                      <a:pt x="0" y="60"/>
                    </a:lnTo>
                    <a:lnTo>
                      <a:pt x="0" y="60"/>
                    </a:lnTo>
                    <a:lnTo>
                      <a:pt x="0" y="60"/>
                    </a:lnTo>
                    <a:lnTo>
                      <a:pt x="0" y="60"/>
                    </a:lnTo>
                    <a:lnTo>
                      <a:pt x="0" y="60"/>
                    </a:lnTo>
                    <a:lnTo>
                      <a:pt x="4" y="60"/>
                    </a:lnTo>
                    <a:lnTo>
                      <a:pt x="4" y="60"/>
                    </a:lnTo>
                    <a:lnTo>
                      <a:pt x="4" y="60"/>
                    </a:lnTo>
                    <a:lnTo>
                      <a:pt x="4" y="60"/>
                    </a:lnTo>
                    <a:lnTo>
                      <a:pt x="4" y="60"/>
                    </a:lnTo>
                    <a:lnTo>
                      <a:pt x="6" y="60"/>
                    </a:lnTo>
                    <a:lnTo>
                      <a:pt x="6" y="62"/>
                    </a:lnTo>
                    <a:lnTo>
                      <a:pt x="10" y="62"/>
                    </a:lnTo>
                    <a:lnTo>
                      <a:pt x="10" y="62"/>
                    </a:lnTo>
                    <a:lnTo>
                      <a:pt x="10" y="62"/>
                    </a:lnTo>
                    <a:lnTo>
                      <a:pt x="10" y="62"/>
                    </a:lnTo>
                    <a:lnTo>
                      <a:pt x="10" y="62"/>
                    </a:lnTo>
                    <a:lnTo>
                      <a:pt x="10" y="62"/>
                    </a:lnTo>
                    <a:lnTo>
                      <a:pt x="14" y="62"/>
                    </a:lnTo>
                    <a:lnTo>
                      <a:pt x="14" y="62"/>
                    </a:lnTo>
                    <a:lnTo>
                      <a:pt x="14" y="62"/>
                    </a:lnTo>
                    <a:lnTo>
                      <a:pt x="14" y="62"/>
                    </a:lnTo>
                    <a:lnTo>
                      <a:pt x="14" y="66"/>
                    </a:lnTo>
                    <a:lnTo>
                      <a:pt x="18" y="66"/>
                    </a:lnTo>
                    <a:lnTo>
                      <a:pt x="18" y="66"/>
                    </a:lnTo>
                    <a:lnTo>
                      <a:pt x="18" y="66"/>
                    </a:lnTo>
                    <a:lnTo>
                      <a:pt x="14" y="70"/>
                    </a:lnTo>
                    <a:lnTo>
                      <a:pt x="14" y="70"/>
                    </a:lnTo>
                    <a:lnTo>
                      <a:pt x="18" y="74"/>
                    </a:lnTo>
                    <a:lnTo>
                      <a:pt x="18" y="74"/>
                    </a:lnTo>
                    <a:lnTo>
                      <a:pt x="18" y="74"/>
                    </a:lnTo>
                    <a:lnTo>
                      <a:pt x="18" y="74"/>
                    </a:lnTo>
                    <a:lnTo>
                      <a:pt x="14" y="74"/>
                    </a:lnTo>
                    <a:lnTo>
                      <a:pt x="14" y="74"/>
                    </a:lnTo>
                    <a:lnTo>
                      <a:pt x="10" y="74"/>
                    </a:lnTo>
                    <a:lnTo>
                      <a:pt x="10" y="74"/>
                    </a:lnTo>
                    <a:lnTo>
                      <a:pt x="10" y="74"/>
                    </a:lnTo>
                    <a:lnTo>
                      <a:pt x="10" y="74"/>
                    </a:lnTo>
                    <a:lnTo>
                      <a:pt x="6" y="74"/>
                    </a:lnTo>
                    <a:lnTo>
                      <a:pt x="6" y="70"/>
                    </a:lnTo>
                    <a:lnTo>
                      <a:pt x="6" y="70"/>
                    </a:lnTo>
                    <a:lnTo>
                      <a:pt x="6" y="70"/>
                    </a:lnTo>
                    <a:lnTo>
                      <a:pt x="6" y="70"/>
                    </a:lnTo>
                    <a:lnTo>
                      <a:pt x="6" y="70"/>
                    </a:lnTo>
                    <a:lnTo>
                      <a:pt x="6" y="70"/>
                    </a:lnTo>
                    <a:lnTo>
                      <a:pt x="4" y="66"/>
                    </a:lnTo>
                    <a:lnTo>
                      <a:pt x="4" y="66"/>
                    </a:lnTo>
                    <a:lnTo>
                      <a:pt x="4" y="66"/>
                    </a:lnTo>
                    <a:lnTo>
                      <a:pt x="4" y="66"/>
                    </a:lnTo>
                    <a:lnTo>
                      <a:pt x="4" y="66"/>
                    </a:lnTo>
                    <a:lnTo>
                      <a:pt x="4" y="62"/>
                    </a:lnTo>
                    <a:lnTo>
                      <a:pt x="4" y="62"/>
                    </a:lnTo>
                    <a:lnTo>
                      <a:pt x="4" y="62"/>
                    </a:lnTo>
                    <a:lnTo>
                      <a:pt x="0" y="62"/>
                    </a:lnTo>
                    <a:lnTo>
                      <a:pt x="0" y="62"/>
                    </a:lnTo>
                    <a:lnTo>
                      <a:pt x="0" y="62"/>
                    </a:lnTo>
                    <a:lnTo>
                      <a:pt x="0" y="60"/>
                    </a:lnTo>
                    <a:lnTo>
                      <a:pt x="0" y="60"/>
                    </a:lnTo>
                    <a:lnTo>
                      <a:pt x="0" y="60"/>
                    </a:lnTo>
                    <a:lnTo>
                      <a:pt x="0" y="60"/>
                    </a:lnTo>
                    <a:lnTo>
                      <a:pt x="0"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9">
                <a:extLst>
                  <a:ext uri="{FF2B5EF4-FFF2-40B4-BE49-F238E27FC236}">
                    <a16:creationId xmlns:a16="http://schemas.microsoft.com/office/drawing/2014/main" id="{43AF2387-2378-49EF-BBD5-25973FC71438}"/>
                  </a:ext>
                </a:extLst>
              </p:cNvPr>
              <p:cNvSpPr>
                <a:spLocks noEditPoints="1"/>
              </p:cNvSpPr>
              <p:nvPr/>
            </p:nvSpPr>
            <p:spPr bwMode="auto">
              <a:xfrm>
                <a:off x="5524500" y="3835468"/>
                <a:ext cx="12700" cy="15875"/>
              </a:xfrm>
              <a:custGeom>
                <a:avLst/>
                <a:gdLst>
                  <a:gd name="T0" fmla="*/ 4 w 8"/>
                  <a:gd name="T1" fmla="*/ 0 h 10"/>
                  <a:gd name="T2" fmla="*/ 4 w 8"/>
                  <a:gd name="T3" fmla="*/ 0 h 10"/>
                  <a:gd name="T4" fmla="*/ 4 w 8"/>
                  <a:gd name="T5" fmla="*/ 0 h 10"/>
                  <a:gd name="T6" fmla="*/ 4 w 8"/>
                  <a:gd name="T7" fmla="*/ 0 h 10"/>
                  <a:gd name="T8" fmla="*/ 4 w 8"/>
                  <a:gd name="T9" fmla="*/ 0 h 10"/>
                  <a:gd name="T10" fmla="*/ 4 w 8"/>
                  <a:gd name="T11" fmla="*/ 4 h 10"/>
                  <a:gd name="T12" fmla="*/ 4 w 8"/>
                  <a:gd name="T13" fmla="*/ 4 h 10"/>
                  <a:gd name="T14" fmla="*/ 4 w 8"/>
                  <a:gd name="T15" fmla="*/ 4 h 10"/>
                  <a:gd name="T16" fmla="*/ 4 w 8"/>
                  <a:gd name="T17" fmla="*/ 4 h 10"/>
                  <a:gd name="T18" fmla="*/ 4 w 8"/>
                  <a:gd name="T19" fmla="*/ 4 h 10"/>
                  <a:gd name="T20" fmla="*/ 4 w 8"/>
                  <a:gd name="T21" fmla="*/ 8 h 10"/>
                  <a:gd name="T22" fmla="*/ 4 w 8"/>
                  <a:gd name="T23" fmla="*/ 8 h 10"/>
                  <a:gd name="T24" fmla="*/ 4 w 8"/>
                  <a:gd name="T25" fmla="*/ 8 h 10"/>
                  <a:gd name="T26" fmla="*/ 4 w 8"/>
                  <a:gd name="T27" fmla="*/ 8 h 10"/>
                  <a:gd name="T28" fmla="*/ 4 w 8"/>
                  <a:gd name="T29" fmla="*/ 4 h 10"/>
                  <a:gd name="T30" fmla="*/ 4 w 8"/>
                  <a:gd name="T31" fmla="*/ 4 h 10"/>
                  <a:gd name="T32" fmla="*/ 4 w 8"/>
                  <a:gd name="T33" fmla="*/ 4 h 10"/>
                  <a:gd name="T34" fmla="*/ 4 w 8"/>
                  <a:gd name="T35" fmla="*/ 4 h 10"/>
                  <a:gd name="T36" fmla="*/ 4 w 8"/>
                  <a:gd name="T37" fmla="*/ 4 h 10"/>
                  <a:gd name="T38" fmla="*/ 0 w 8"/>
                  <a:gd name="T39" fmla="*/ 0 h 10"/>
                  <a:gd name="T40" fmla="*/ 4 w 8"/>
                  <a:gd name="T41" fmla="*/ 0 h 10"/>
                  <a:gd name="T42" fmla="*/ 4 w 8"/>
                  <a:gd name="T43" fmla="*/ 0 h 10"/>
                  <a:gd name="T44" fmla="*/ 4 w 8"/>
                  <a:gd name="T45" fmla="*/ 0 h 10"/>
                  <a:gd name="T46" fmla="*/ 4 w 8"/>
                  <a:gd name="T47" fmla="*/ 0 h 10"/>
                  <a:gd name="T48" fmla="*/ 4 w 8"/>
                  <a:gd name="T49" fmla="*/ 0 h 10"/>
                  <a:gd name="T50" fmla="*/ 4 w 8"/>
                  <a:gd name="T51" fmla="*/ 0 h 10"/>
                  <a:gd name="T52" fmla="*/ 4 w 8"/>
                  <a:gd name="T53" fmla="*/ 4 h 10"/>
                  <a:gd name="T54" fmla="*/ 4 w 8"/>
                  <a:gd name="T55" fmla="*/ 4 h 10"/>
                  <a:gd name="T56" fmla="*/ 8 w 8"/>
                  <a:gd name="T57" fmla="*/ 10 h 10"/>
                  <a:gd name="T58" fmla="*/ 8 w 8"/>
                  <a:gd name="T59" fmla="*/ 10 h 10"/>
                  <a:gd name="T60" fmla="*/ 8 w 8"/>
                  <a:gd name="T61" fmla="*/ 10 h 10"/>
                  <a:gd name="T62" fmla="*/ 8 w 8"/>
                  <a:gd name="T63" fmla="*/ 10 h 10"/>
                  <a:gd name="T64" fmla="*/ 8 w 8"/>
                  <a:gd name="T65" fmla="*/ 10 h 10"/>
                  <a:gd name="T66" fmla="*/ 8 w 8"/>
                  <a:gd name="T67" fmla="*/ 10 h 10"/>
                  <a:gd name="T68" fmla="*/ 8 w 8"/>
                  <a:gd name="T69" fmla="*/ 10 h 10"/>
                  <a:gd name="T70" fmla="*/ 8 w 8"/>
                  <a:gd name="T71" fmla="*/ 10 h 10"/>
                  <a:gd name="T72" fmla="*/ 8 w 8"/>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 h="10">
                    <a:moveTo>
                      <a:pt x="4" y="0"/>
                    </a:moveTo>
                    <a:lnTo>
                      <a:pt x="4" y="0"/>
                    </a:lnTo>
                    <a:lnTo>
                      <a:pt x="4" y="0"/>
                    </a:lnTo>
                    <a:lnTo>
                      <a:pt x="4" y="0"/>
                    </a:lnTo>
                    <a:lnTo>
                      <a:pt x="4" y="0"/>
                    </a:lnTo>
                    <a:lnTo>
                      <a:pt x="4" y="0"/>
                    </a:lnTo>
                    <a:lnTo>
                      <a:pt x="4" y="0"/>
                    </a:lnTo>
                    <a:lnTo>
                      <a:pt x="4" y="0"/>
                    </a:lnTo>
                    <a:lnTo>
                      <a:pt x="4" y="0"/>
                    </a:lnTo>
                    <a:lnTo>
                      <a:pt x="4" y="0"/>
                    </a:lnTo>
                    <a:lnTo>
                      <a:pt x="4" y="0"/>
                    </a:lnTo>
                    <a:close/>
                    <a:moveTo>
                      <a:pt x="4" y="4"/>
                    </a:moveTo>
                    <a:lnTo>
                      <a:pt x="4" y="4"/>
                    </a:lnTo>
                    <a:lnTo>
                      <a:pt x="4" y="4"/>
                    </a:lnTo>
                    <a:lnTo>
                      <a:pt x="4" y="4"/>
                    </a:lnTo>
                    <a:lnTo>
                      <a:pt x="4" y="4"/>
                    </a:lnTo>
                    <a:lnTo>
                      <a:pt x="4" y="4"/>
                    </a:lnTo>
                    <a:lnTo>
                      <a:pt x="4" y="4"/>
                    </a:lnTo>
                    <a:lnTo>
                      <a:pt x="4" y="4"/>
                    </a:lnTo>
                    <a:lnTo>
                      <a:pt x="4" y="4"/>
                    </a:lnTo>
                    <a:lnTo>
                      <a:pt x="4" y="8"/>
                    </a:lnTo>
                    <a:lnTo>
                      <a:pt x="4" y="8"/>
                    </a:lnTo>
                    <a:lnTo>
                      <a:pt x="4" y="8"/>
                    </a:lnTo>
                    <a:lnTo>
                      <a:pt x="4" y="8"/>
                    </a:lnTo>
                    <a:lnTo>
                      <a:pt x="4" y="8"/>
                    </a:lnTo>
                    <a:lnTo>
                      <a:pt x="4" y="8"/>
                    </a:lnTo>
                    <a:lnTo>
                      <a:pt x="4" y="8"/>
                    </a:lnTo>
                    <a:lnTo>
                      <a:pt x="4" y="8"/>
                    </a:lnTo>
                    <a:lnTo>
                      <a:pt x="0" y="4"/>
                    </a:lnTo>
                    <a:lnTo>
                      <a:pt x="4" y="4"/>
                    </a:lnTo>
                    <a:lnTo>
                      <a:pt x="4" y="4"/>
                    </a:lnTo>
                    <a:lnTo>
                      <a:pt x="4" y="4"/>
                    </a:lnTo>
                    <a:lnTo>
                      <a:pt x="4" y="4"/>
                    </a:lnTo>
                    <a:lnTo>
                      <a:pt x="4" y="4"/>
                    </a:lnTo>
                    <a:lnTo>
                      <a:pt x="4" y="4"/>
                    </a:lnTo>
                    <a:lnTo>
                      <a:pt x="4" y="4"/>
                    </a:lnTo>
                    <a:lnTo>
                      <a:pt x="4" y="4"/>
                    </a:lnTo>
                    <a:lnTo>
                      <a:pt x="4" y="4"/>
                    </a:lnTo>
                    <a:lnTo>
                      <a:pt x="0" y="0"/>
                    </a:lnTo>
                    <a:lnTo>
                      <a:pt x="0" y="0"/>
                    </a:lnTo>
                    <a:lnTo>
                      <a:pt x="0" y="0"/>
                    </a:lnTo>
                    <a:lnTo>
                      <a:pt x="4" y="0"/>
                    </a:lnTo>
                    <a:lnTo>
                      <a:pt x="4" y="0"/>
                    </a:lnTo>
                    <a:lnTo>
                      <a:pt x="4" y="0"/>
                    </a:lnTo>
                    <a:lnTo>
                      <a:pt x="4" y="0"/>
                    </a:lnTo>
                    <a:lnTo>
                      <a:pt x="4" y="0"/>
                    </a:lnTo>
                    <a:lnTo>
                      <a:pt x="4" y="0"/>
                    </a:lnTo>
                    <a:lnTo>
                      <a:pt x="4" y="0"/>
                    </a:lnTo>
                    <a:lnTo>
                      <a:pt x="4" y="0"/>
                    </a:lnTo>
                    <a:lnTo>
                      <a:pt x="4" y="0"/>
                    </a:lnTo>
                    <a:lnTo>
                      <a:pt x="4" y="0"/>
                    </a:lnTo>
                    <a:lnTo>
                      <a:pt x="4" y="0"/>
                    </a:lnTo>
                    <a:lnTo>
                      <a:pt x="4" y="0"/>
                    </a:lnTo>
                    <a:lnTo>
                      <a:pt x="4" y="4"/>
                    </a:lnTo>
                    <a:lnTo>
                      <a:pt x="4" y="4"/>
                    </a:lnTo>
                    <a:lnTo>
                      <a:pt x="4" y="4"/>
                    </a:lnTo>
                    <a:close/>
                    <a:moveTo>
                      <a:pt x="8" y="10"/>
                    </a:move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0">
                <a:extLst>
                  <a:ext uri="{FF2B5EF4-FFF2-40B4-BE49-F238E27FC236}">
                    <a16:creationId xmlns:a16="http://schemas.microsoft.com/office/drawing/2014/main" id="{C2F566F3-7B75-4A36-A760-08CA2EA49B67}"/>
                  </a:ext>
                </a:extLst>
              </p:cNvPr>
              <p:cNvSpPr>
                <a:spLocks noEditPoints="1"/>
              </p:cNvSpPr>
              <p:nvPr/>
            </p:nvSpPr>
            <p:spPr bwMode="auto">
              <a:xfrm>
                <a:off x="6369050" y="3822768"/>
                <a:ext cx="107950" cy="168275"/>
              </a:xfrm>
              <a:custGeom>
                <a:avLst/>
                <a:gdLst>
                  <a:gd name="T0" fmla="*/ 38 w 68"/>
                  <a:gd name="T1" fmla="*/ 76 h 106"/>
                  <a:gd name="T2" fmla="*/ 34 w 68"/>
                  <a:gd name="T3" fmla="*/ 78 h 106"/>
                  <a:gd name="T4" fmla="*/ 30 w 68"/>
                  <a:gd name="T5" fmla="*/ 82 h 106"/>
                  <a:gd name="T6" fmla="*/ 26 w 68"/>
                  <a:gd name="T7" fmla="*/ 86 h 106"/>
                  <a:gd name="T8" fmla="*/ 30 w 68"/>
                  <a:gd name="T9" fmla="*/ 76 h 106"/>
                  <a:gd name="T10" fmla="*/ 26 w 68"/>
                  <a:gd name="T11" fmla="*/ 86 h 106"/>
                  <a:gd name="T12" fmla="*/ 22 w 68"/>
                  <a:gd name="T13" fmla="*/ 82 h 106"/>
                  <a:gd name="T14" fmla="*/ 22 w 68"/>
                  <a:gd name="T15" fmla="*/ 82 h 106"/>
                  <a:gd name="T16" fmla="*/ 22 w 68"/>
                  <a:gd name="T17" fmla="*/ 86 h 106"/>
                  <a:gd name="T18" fmla="*/ 18 w 68"/>
                  <a:gd name="T19" fmla="*/ 90 h 106"/>
                  <a:gd name="T20" fmla="*/ 12 w 68"/>
                  <a:gd name="T21" fmla="*/ 68 h 106"/>
                  <a:gd name="T22" fmla="*/ 12 w 68"/>
                  <a:gd name="T23" fmla="*/ 60 h 106"/>
                  <a:gd name="T24" fmla="*/ 12 w 68"/>
                  <a:gd name="T25" fmla="*/ 50 h 106"/>
                  <a:gd name="T26" fmla="*/ 8 w 68"/>
                  <a:gd name="T27" fmla="*/ 46 h 106"/>
                  <a:gd name="T28" fmla="*/ 0 w 68"/>
                  <a:gd name="T29" fmla="*/ 34 h 106"/>
                  <a:gd name="T30" fmla="*/ 4 w 68"/>
                  <a:gd name="T31" fmla="*/ 34 h 106"/>
                  <a:gd name="T32" fmla="*/ 12 w 68"/>
                  <a:gd name="T33" fmla="*/ 26 h 106"/>
                  <a:gd name="T34" fmla="*/ 8 w 68"/>
                  <a:gd name="T35" fmla="*/ 22 h 106"/>
                  <a:gd name="T36" fmla="*/ 4 w 68"/>
                  <a:gd name="T37" fmla="*/ 12 h 106"/>
                  <a:gd name="T38" fmla="*/ 4 w 68"/>
                  <a:gd name="T39" fmla="*/ 4 h 106"/>
                  <a:gd name="T40" fmla="*/ 12 w 68"/>
                  <a:gd name="T41" fmla="*/ 8 h 106"/>
                  <a:gd name="T42" fmla="*/ 14 w 68"/>
                  <a:gd name="T43" fmla="*/ 4 h 106"/>
                  <a:gd name="T44" fmla="*/ 22 w 68"/>
                  <a:gd name="T45" fmla="*/ 12 h 106"/>
                  <a:gd name="T46" fmla="*/ 26 w 68"/>
                  <a:gd name="T47" fmla="*/ 16 h 106"/>
                  <a:gd name="T48" fmla="*/ 30 w 68"/>
                  <a:gd name="T49" fmla="*/ 26 h 106"/>
                  <a:gd name="T50" fmla="*/ 44 w 68"/>
                  <a:gd name="T51" fmla="*/ 26 h 106"/>
                  <a:gd name="T52" fmla="*/ 60 w 68"/>
                  <a:gd name="T53" fmla="*/ 26 h 106"/>
                  <a:gd name="T54" fmla="*/ 60 w 68"/>
                  <a:gd name="T55" fmla="*/ 34 h 106"/>
                  <a:gd name="T56" fmla="*/ 56 w 68"/>
                  <a:gd name="T57" fmla="*/ 46 h 106"/>
                  <a:gd name="T58" fmla="*/ 48 w 68"/>
                  <a:gd name="T59" fmla="*/ 46 h 106"/>
                  <a:gd name="T60" fmla="*/ 44 w 68"/>
                  <a:gd name="T61" fmla="*/ 60 h 106"/>
                  <a:gd name="T62" fmla="*/ 48 w 68"/>
                  <a:gd name="T63" fmla="*/ 68 h 106"/>
                  <a:gd name="T64" fmla="*/ 56 w 68"/>
                  <a:gd name="T65" fmla="*/ 60 h 106"/>
                  <a:gd name="T66" fmla="*/ 60 w 68"/>
                  <a:gd name="T67" fmla="*/ 52 h 106"/>
                  <a:gd name="T68" fmla="*/ 64 w 68"/>
                  <a:gd name="T69" fmla="*/ 64 h 106"/>
                  <a:gd name="T70" fmla="*/ 64 w 68"/>
                  <a:gd name="T71" fmla="*/ 76 h 106"/>
                  <a:gd name="T72" fmla="*/ 64 w 68"/>
                  <a:gd name="T73" fmla="*/ 90 h 106"/>
                  <a:gd name="T74" fmla="*/ 64 w 68"/>
                  <a:gd name="T75" fmla="*/ 98 h 106"/>
                  <a:gd name="T76" fmla="*/ 60 w 68"/>
                  <a:gd name="T77" fmla="*/ 102 h 106"/>
                  <a:gd name="T78" fmla="*/ 56 w 68"/>
                  <a:gd name="T79" fmla="*/ 98 h 106"/>
                  <a:gd name="T80" fmla="*/ 56 w 68"/>
                  <a:gd name="T81" fmla="*/ 90 h 106"/>
                  <a:gd name="T82" fmla="*/ 52 w 68"/>
                  <a:gd name="T83" fmla="*/ 78 h 106"/>
                  <a:gd name="T84" fmla="*/ 44 w 68"/>
                  <a:gd name="T85" fmla="*/ 76 h 106"/>
                  <a:gd name="T86" fmla="*/ 38 w 68"/>
                  <a:gd name="T87" fmla="*/ 68 h 106"/>
                  <a:gd name="T88" fmla="*/ 34 w 68"/>
                  <a:gd name="T89" fmla="*/ 56 h 106"/>
                  <a:gd name="T90" fmla="*/ 38 w 68"/>
                  <a:gd name="T91" fmla="*/ 60 h 106"/>
                  <a:gd name="T92" fmla="*/ 34 w 68"/>
                  <a:gd name="T93" fmla="*/ 64 h 106"/>
                  <a:gd name="T94" fmla="*/ 38 w 68"/>
                  <a:gd name="T95" fmla="*/ 68 h 106"/>
                  <a:gd name="T96" fmla="*/ 38 w 68"/>
                  <a:gd name="T97" fmla="*/ 86 h 106"/>
                  <a:gd name="T98" fmla="*/ 38 w 68"/>
                  <a:gd name="T99" fmla="*/ 86 h 106"/>
                  <a:gd name="T100" fmla="*/ 38 w 68"/>
                  <a:gd name="T101" fmla="*/ 82 h 106"/>
                  <a:gd name="T102" fmla="*/ 40 w 68"/>
                  <a:gd name="T103" fmla="*/ 76 h 106"/>
                  <a:gd name="T104" fmla="*/ 38 w 68"/>
                  <a:gd name="T105" fmla="*/ 86 h 106"/>
                  <a:gd name="T106" fmla="*/ 48 w 68"/>
                  <a:gd name="T107" fmla="*/ 76 h 106"/>
                  <a:gd name="T108" fmla="*/ 40 w 68"/>
                  <a:gd name="T109" fmla="*/ 82 h 106"/>
                  <a:gd name="T110" fmla="*/ 44 w 68"/>
                  <a:gd name="T111" fmla="*/ 78 h 106"/>
                  <a:gd name="T112" fmla="*/ 40 w 68"/>
                  <a:gd name="T113" fmla="*/ 82 h 106"/>
                  <a:gd name="T114" fmla="*/ 56 w 68"/>
                  <a:gd name="T11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 h="106">
                    <a:moveTo>
                      <a:pt x="34" y="64"/>
                    </a:moveTo>
                    <a:lnTo>
                      <a:pt x="34" y="68"/>
                    </a:lnTo>
                    <a:lnTo>
                      <a:pt x="34" y="72"/>
                    </a:lnTo>
                    <a:lnTo>
                      <a:pt x="38" y="76"/>
                    </a:lnTo>
                    <a:lnTo>
                      <a:pt x="38" y="78"/>
                    </a:lnTo>
                    <a:lnTo>
                      <a:pt x="38" y="82"/>
                    </a:lnTo>
                    <a:lnTo>
                      <a:pt x="34" y="82"/>
                    </a:lnTo>
                    <a:lnTo>
                      <a:pt x="34" y="78"/>
                    </a:lnTo>
                    <a:lnTo>
                      <a:pt x="34" y="82"/>
                    </a:lnTo>
                    <a:lnTo>
                      <a:pt x="34" y="86"/>
                    </a:lnTo>
                    <a:lnTo>
                      <a:pt x="30" y="86"/>
                    </a:lnTo>
                    <a:lnTo>
                      <a:pt x="30" y="82"/>
                    </a:lnTo>
                    <a:lnTo>
                      <a:pt x="30" y="86"/>
                    </a:lnTo>
                    <a:lnTo>
                      <a:pt x="30" y="82"/>
                    </a:lnTo>
                    <a:lnTo>
                      <a:pt x="26" y="82"/>
                    </a:lnTo>
                    <a:lnTo>
                      <a:pt x="26" y="86"/>
                    </a:lnTo>
                    <a:lnTo>
                      <a:pt x="26" y="82"/>
                    </a:lnTo>
                    <a:lnTo>
                      <a:pt x="26" y="78"/>
                    </a:lnTo>
                    <a:lnTo>
                      <a:pt x="26" y="76"/>
                    </a:lnTo>
                    <a:lnTo>
                      <a:pt x="30" y="76"/>
                    </a:lnTo>
                    <a:lnTo>
                      <a:pt x="26" y="76"/>
                    </a:lnTo>
                    <a:lnTo>
                      <a:pt x="26" y="78"/>
                    </a:lnTo>
                    <a:lnTo>
                      <a:pt x="26" y="82"/>
                    </a:lnTo>
                    <a:lnTo>
                      <a:pt x="26" y="86"/>
                    </a:lnTo>
                    <a:lnTo>
                      <a:pt x="22" y="86"/>
                    </a:lnTo>
                    <a:lnTo>
                      <a:pt x="22" y="90"/>
                    </a:lnTo>
                    <a:lnTo>
                      <a:pt x="22" y="86"/>
                    </a:lnTo>
                    <a:lnTo>
                      <a:pt x="22" y="82"/>
                    </a:lnTo>
                    <a:lnTo>
                      <a:pt x="22" y="78"/>
                    </a:lnTo>
                    <a:lnTo>
                      <a:pt x="22" y="82"/>
                    </a:lnTo>
                    <a:lnTo>
                      <a:pt x="22" y="86"/>
                    </a:lnTo>
                    <a:lnTo>
                      <a:pt x="22" y="82"/>
                    </a:lnTo>
                    <a:lnTo>
                      <a:pt x="22" y="78"/>
                    </a:lnTo>
                    <a:lnTo>
                      <a:pt x="18" y="78"/>
                    </a:lnTo>
                    <a:lnTo>
                      <a:pt x="22" y="82"/>
                    </a:lnTo>
                    <a:lnTo>
                      <a:pt x="22" y="86"/>
                    </a:lnTo>
                    <a:lnTo>
                      <a:pt x="22" y="90"/>
                    </a:lnTo>
                    <a:lnTo>
                      <a:pt x="18" y="90"/>
                    </a:lnTo>
                    <a:lnTo>
                      <a:pt x="18" y="86"/>
                    </a:lnTo>
                    <a:lnTo>
                      <a:pt x="18" y="90"/>
                    </a:lnTo>
                    <a:lnTo>
                      <a:pt x="14" y="86"/>
                    </a:lnTo>
                    <a:lnTo>
                      <a:pt x="14" y="82"/>
                    </a:lnTo>
                    <a:lnTo>
                      <a:pt x="14" y="78"/>
                    </a:lnTo>
                    <a:lnTo>
                      <a:pt x="12" y="68"/>
                    </a:lnTo>
                    <a:lnTo>
                      <a:pt x="12" y="64"/>
                    </a:lnTo>
                    <a:lnTo>
                      <a:pt x="14" y="64"/>
                    </a:lnTo>
                    <a:lnTo>
                      <a:pt x="12" y="64"/>
                    </a:lnTo>
                    <a:lnTo>
                      <a:pt x="12" y="60"/>
                    </a:lnTo>
                    <a:lnTo>
                      <a:pt x="12" y="56"/>
                    </a:lnTo>
                    <a:lnTo>
                      <a:pt x="8" y="56"/>
                    </a:lnTo>
                    <a:lnTo>
                      <a:pt x="8" y="52"/>
                    </a:lnTo>
                    <a:lnTo>
                      <a:pt x="12" y="50"/>
                    </a:lnTo>
                    <a:lnTo>
                      <a:pt x="12" y="46"/>
                    </a:lnTo>
                    <a:lnTo>
                      <a:pt x="12" y="42"/>
                    </a:lnTo>
                    <a:lnTo>
                      <a:pt x="8" y="42"/>
                    </a:lnTo>
                    <a:lnTo>
                      <a:pt x="8" y="46"/>
                    </a:lnTo>
                    <a:lnTo>
                      <a:pt x="8" y="42"/>
                    </a:lnTo>
                    <a:lnTo>
                      <a:pt x="4" y="42"/>
                    </a:lnTo>
                    <a:lnTo>
                      <a:pt x="0" y="38"/>
                    </a:lnTo>
                    <a:lnTo>
                      <a:pt x="0" y="34"/>
                    </a:lnTo>
                    <a:lnTo>
                      <a:pt x="4" y="34"/>
                    </a:lnTo>
                    <a:lnTo>
                      <a:pt x="0" y="34"/>
                    </a:lnTo>
                    <a:lnTo>
                      <a:pt x="4" y="30"/>
                    </a:lnTo>
                    <a:lnTo>
                      <a:pt x="4" y="34"/>
                    </a:lnTo>
                    <a:lnTo>
                      <a:pt x="4" y="30"/>
                    </a:lnTo>
                    <a:lnTo>
                      <a:pt x="8" y="30"/>
                    </a:lnTo>
                    <a:lnTo>
                      <a:pt x="8" y="26"/>
                    </a:lnTo>
                    <a:lnTo>
                      <a:pt x="12" y="26"/>
                    </a:lnTo>
                    <a:lnTo>
                      <a:pt x="14" y="26"/>
                    </a:lnTo>
                    <a:lnTo>
                      <a:pt x="12" y="26"/>
                    </a:lnTo>
                    <a:lnTo>
                      <a:pt x="12" y="22"/>
                    </a:lnTo>
                    <a:lnTo>
                      <a:pt x="8" y="22"/>
                    </a:lnTo>
                    <a:lnTo>
                      <a:pt x="8" y="20"/>
                    </a:lnTo>
                    <a:lnTo>
                      <a:pt x="4" y="16"/>
                    </a:lnTo>
                    <a:lnTo>
                      <a:pt x="0" y="16"/>
                    </a:lnTo>
                    <a:lnTo>
                      <a:pt x="4" y="12"/>
                    </a:lnTo>
                    <a:lnTo>
                      <a:pt x="4" y="8"/>
                    </a:lnTo>
                    <a:lnTo>
                      <a:pt x="8" y="8"/>
                    </a:lnTo>
                    <a:lnTo>
                      <a:pt x="8" y="4"/>
                    </a:lnTo>
                    <a:lnTo>
                      <a:pt x="4" y="4"/>
                    </a:lnTo>
                    <a:lnTo>
                      <a:pt x="8" y="0"/>
                    </a:lnTo>
                    <a:lnTo>
                      <a:pt x="8" y="4"/>
                    </a:lnTo>
                    <a:lnTo>
                      <a:pt x="12" y="4"/>
                    </a:lnTo>
                    <a:lnTo>
                      <a:pt x="12" y="8"/>
                    </a:lnTo>
                    <a:lnTo>
                      <a:pt x="14" y="8"/>
                    </a:lnTo>
                    <a:lnTo>
                      <a:pt x="12" y="8"/>
                    </a:lnTo>
                    <a:lnTo>
                      <a:pt x="12" y="4"/>
                    </a:lnTo>
                    <a:lnTo>
                      <a:pt x="14" y="4"/>
                    </a:lnTo>
                    <a:lnTo>
                      <a:pt x="14" y="8"/>
                    </a:lnTo>
                    <a:lnTo>
                      <a:pt x="14" y="12"/>
                    </a:lnTo>
                    <a:lnTo>
                      <a:pt x="18" y="12"/>
                    </a:lnTo>
                    <a:lnTo>
                      <a:pt x="22" y="12"/>
                    </a:lnTo>
                    <a:lnTo>
                      <a:pt x="22" y="8"/>
                    </a:lnTo>
                    <a:lnTo>
                      <a:pt x="22" y="12"/>
                    </a:lnTo>
                    <a:lnTo>
                      <a:pt x="26" y="12"/>
                    </a:lnTo>
                    <a:lnTo>
                      <a:pt x="26" y="16"/>
                    </a:lnTo>
                    <a:lnTo>
                      <a:pt x="26" y="20"/>
                    </a:lnTo>
                    <a:lnTo>
                      <a:pt x="26" y="22"/>
                    </a:lnTo>
                    <a:lnTo>
                      <a:pt x="26" y="26"/>
                    </a:lnTo>
                    <a:lnTo>
                      <a:pt x="30" y="26"/>
                    </a:lnTo>
                    <a:lnTo>
                      <a:pt x="34" y="26"/>
                    </a:lnTo>
                    <a:lnTo>
                      <a:pt x="38" y="26"/>
                    </a:lnTo>
                    <a:lnTo>
                      <a:pt x="40" y="26"/>
                    </a:lnTo>
                    <a:lnTo>
                      <a:pt x="44" y="26"/>
                    </a:lnTo>
                    <a:lnTo>
                      <a:pt x="48" y="26"/>
                    </a:lnTo>
                    <a:lnTo>
                      <a:pt x="52" y="26"/>
                    </a:lnTo>
                    <a:lnTo>
                      <a:pt x="56" y="26"/>
                    </a:lnTo>
                    <a:lnTo>
                      <a:pt x="60" y="26"/>
                    </a:lnTo>
                    <a:lnTo>
                      <a:pt x="60" y="30"/>
                    </a:lnTo>
                    <a:lnTo>
                      <a:pt x="64" y="30"/>
                    </a:lnTo>
                    <a:lnTo>
                      <a:pt x="64" y="34"/>
                    </a:lnTo>
                    <a:lnTo>
                      <a:pt x="60" y="34"/>
                    </a:lnTo>
                    <a:lnTo>
                      <a:pt x="60" y="38"/>
                    </a:lnTo>
                    <a:lnTo>
                      <a:pt x="60" y="42"/>
                    </a:lnTo>
                    <a:lnTo>
                      <a:pt x="56" y="42"/>
                    </a:lnTo>
                    <a:lnTo>
                      <a:pt x="56" y="46"/>
                    </a:lnTo>
                    <a:lnTo>
                      <a:pt x="52" y="46"/>
                    </a:lnTo>
                    <a:lnTo>
                      <a:pt x="48" y="46"/>
                    </a:lnTo>
                    <a:lnTo>
                      <a:pt x="48" y="50"/>
                    </a:lnTo>
                    <a:lnTo>
                      <a:pt x="48" y="46"/>
                    </a:lnTo>
                    <a:lnTo>
                      <a:pt x="44" y="50"/>
                    </a:lnTo>
                    <a:lnTo>
                      <a:pt x="44" y="52"/>
                    </a:lnTo>
                    <a:lnTo>
                      <a:pt x="44" y="56"/>
                    </a:lnTo>
                    <a:lnTo>
                      <a:pt x="44" y="60"/>
                    </a:lnTo>
                    <a:lnTo>
                      <a:pt x="48" y="64"/>
                    </a:lnTo>
                    <a:lnTo>
                      <a:pt x="48" y="60"/>
                    </a:lnTo>
                    <a:lnTo>
                      <a:pt x="48" y="64"/>
                    </a:lnTo>
                    <a:lnTo>
                      <a:pt x="48" y="68"/>
                    </a:lnTo>
                    <a:lnTo>
                      <a:pt x="52" y="68"/>
                    </a:lnTo>
                    <a:lnTo>
                      <a:pt x="52" y="64"/>
                    </a:lnTo>
                    <a:lnTo>
                      <a:pt x="52" y="60"/>
                    </a:lnTo>
                    <a:lnTo>
                      <a:pt x="56" y="60"/>
                    </a:lnTo>
                    <a:lnTo>
                      <a:pt x="56" y="56"/>
                    </a:lnTo>
                    <a:lnTo>
                      <a:pt x="56" y="52"/>
                    </a:lnTo>
                    <a:lnTo>
                      <a:pt x="56" y="56"/>
                    </a:lnTo>
                    <a:lnTo>
                      <a:pt x="60" y="52"/>
                    </a:lnTo>
                    <a:lnTo>
                      <a:pt x="60" y="56"/>
                    </a:lnTo>
                    <a:lnTo>
                      <a:pt x="60" y="60"/>
                    </a:lnTo>
                    <a:lnTo>
                      <a:pt x="64" y="60"/>
                    </a:lnTo>
                    <a:lnTo>
                      <a:pt x="64" y="64"/>
                    </a:lnTo>
                    <a:lnTo>
                      <a:pt x="60" y="64"/>
                    </a:lnTo>
                    <a:lnTo>
                      <a:pt x="64" y="68"/>
                    </a:lnTo>
                    <a:lnTo>
                      <a:pt x="64" y="72"/>
                    </a:lnTo>
                    <a:lnTo>
                      <a:pt x="64" y="76"/>
                    </a:lnTo>
                    <a:lnTo>
                      <a:pt x="64" y="78"/>
                    </a:lnTo>
                    <a:lnTo>
                      <a:pt x="64" y="82"/>
                    </a:lnTo>
                    <a:lnTo>
                      <a:pt x="64" y="86"/>
                    </a:lnTo>
                    <a:lnTo>
                      <a:pt x="64" y="90"/>
                    </a:lnTo>
                    <a:lnTo>
                      <a:pt x="64" y="94"/>
                    </a:lnTo>
                    <a:lnTo>
                      <a:pt x="68" y="94"/>
                    </a:lnTo>
                    <a:lnTo>
                      <a:pt x="68" y="98"/>
                    </a:lnTo>
                    <a:lnTo>
                      <a:pt x="64" y="98"/>
                    </a:lnTo>
                    <a:lnTo>
                      <a:pt x="64" y="94"/>
                    </a:lnTo>
                    <a:lnTo>
                      <a:pt x="60" y="94"/>
                    </a:lnTo>
                    <a:lnTo>
                      <a:pt x="60" y="98"/>
                    </a:lnTo>
                    <a:lnTo>
                      <a:pt x="60" y="102"/>
                    </a:lnTo>
                    <a:lnTo>
                      <a:pt x="60" y="106"/>
                    </a:lnTo>
                    <a:lnTo>
                      <a:pt x="60" y="102"/>
                    </a:lnTo>
                    <a:lnTo>
                      <a:pt x="56" y="102"/>
                    </a:lnTo>
                    <a:lnTo>
                      <a:pt x="56" y="98"/>
                    </a:lnTo>
                    <a:lnTo>
                      <a:pt x="56" y="94"/>
                    </a:lnTo>
                    <a:lnTo>
                      <a:pt x="56" y="90"/>
                    </a:lnTo>
                    <a:lnTo>
                      <a:pt x="56" y="86"/>
                    </a:lnTo>
                    <a:lnTo>
                      <a:pt x="56" y="90"/>
                    </a:lnTo>
                    <a:lnTo>
                      <a:pt x="56" y="86"/>
                    </a:lnTo>
                    <a:lnTo>
                      <a:pt x="56" y="82"/>
                    </a:lnTo>
                    <a:lnTo>
                      <a:pt x="52" y="82"/>
                    </a:lnTo>
                    <a:lnTo>
                      <a:pt x="52" y="78"/>
                    </a:lnTo>
                    <a:lnTo>
                      <a:pt x="52" y="76"/>
                    </a:lnTo>
                    <a:lnTo>
                      <a:pt x="48" y="72"/>
                    </a:lnTo>
                    <a:lnTo>
                      <a:pt x="44" y="72"/>
                    </a:lnTo>
                    <a:lnTo>
                      <a:pt x="44" y="76"/>
                    </a:lnTo>
                    <a:lnTo>
                      <a:pt x="40" y="76"/>
                    </a:lnTo>
                    <a:lnTo>
                      <a:pt x="40" y="72"/>
                    </a:lnTo>
                    <a:lnTo>
                      <a:pt x="38" y="72"/>
                    </a:lnTo>
                    <a:lnTo>
                      <a:pt x="38" y="68"/>
                    </a:lnTo>
                    <a:lnTo>
                      <a:pt x="38" y="64"/>
                    </a:lnTo>
                    <a:lnTo>
                      <a:pt x="38" y="60"/>
                    </a:lnTo>
                    <a:lnTo>
                      <a:pt x="38" y="56"/>
                    </a:lnTo>
                    <a:lnTo>
                      <a:pt x="34" y="56"/>
                    </a:lnTo>
                    <a:lnTo>
                      <a:pt x="38" y="56"/>
                    </a:lnTo>
                    <a:lnTo>
                      <a:pt x="38" y="60"/>
                    </a:lnTo>
                    <a:lnTo>
                      <a:pt x="34" y="60"/>
                    </a:lnTo>
                    <a:lnTo>
                      <a:pt x="38" y="60"/>
                    </a:lnTo>
                    <a:lnTo>
                      <a:pt x="38" y="64"/>
                    </a:lnTo>
                    <a:lnTo>
                      <a:pt x="34" y="64"/>
                    </a:lnTo>
                    <a:lnTo>
                      <a:pt x="34" y="64"/>
                    </a:lnTo>
                    <a:lnTo>
                      <a:pt x="34" y="64"/>
                    </a:lnTo>
                    <a:close/>
                    <a:moveTo>
                      <a:pt x="38" y="72"/>
                    </a:moveTo>
                    <a:lnTo>
                      <a:pt x="34" y="72"/>
                    </a:lnTo>
                    <a:lnTo>
                      <a:pt x="34" y="68"/>
                    </a:lnTo>
                    <a:lnTo>
                      <a:pt x="38" y="68"/>
                    </a:lnTo>
                    <a:lnTo>
                      <a:pt x="38" y="72"/>
                    </a:lnTo>
                    <a:lnTo>
                      <a:pt x="38" y="72"/>
                    </a:lnTo>
                    <a:lnTo>
                      <a:pt x="38" y="72"/>
                    </a:lnTo>
                    <a:close/>
                    <a:moveTo>
                      <a:pt x="38" y="86"/>
                    </a:moveTo>
                    <a:lnTo>
                      <a:pt x="34" y="86"/>
                    </a:lnTo>
                    <a:lnTo>
                      <a:pt x="34" y="82"/>
                    </a:lnTo>
                    <a:lnTo>
                      <a:pt x="38" y="82"/>
                    </a:lnTo>
                    <a:lnTo>
                      <a:pt x="38" y="86"/>
                    </a:lnTo>
                    <a:lnTo>
                      <a:pt x="38" y="86"/>
                    </a:lnTo>
                    <a:lnTo>
                      <a:pt x="38" y="86"/>
                    </a:lnTo>
                    <a:close/>
                    <a:moveTo>
                      <a:pt x="38" y="86"/>
                    </a:moveTo>
                    <a:lnTo>
                      <a:pt x="38" y="82"/>
                    </a:lnTo>
                    <a:lnTo>
                      <a:pt x="38" y="78"/>
                    </a:lnTo>
                    <a:lnTo>
                      <a:pt x="38" y="76"/>
                    </a:lnTo>
                    <a:lnTo>
                      <a:pt x="38" y="72"/>
                    </a:lnTo>
                    <a:lnTo>
                      <a:pt x="40" y="76"/>
                    </a:lnTo>
                    <a:lnTo>
                      <a:pt x="40" y="78"/>
                    </a:lnTo>
                    <a:lnTo>
                      <a:pt x="40" y="82"/>
                    </a:lnTo>
                    <a:lnTo>
                      <a:pt x="38" y="82"/>
                    </a:lnTo>
                    <a:lnTo>
                      <a:pt x="38" y="86"/>
                    </a:lnTo>
                    <a:lnTo>
                      <a:pt x="38" y="86"/>
                    </a:lnTo>
                    <a:lnTo>
                      <a:pt x="38" y="86"/>
                    </a:lnTo>
                    <a:close/>
                    <a:moveTo>
                      <a:pt x="48" y="78"/>
                    </a:moveTo>
                    <a:lnTo>
                      <a:pt x="48" y="76"/>
                    </a:lnTo>
                    <a:lnTo>
                      <a:pt x="48" y="78"/>
                    </a:lnTo>
                    <a:lnTo>
                      <a:pt x="48" y="78"/>
                    </a:lnTo>
                    <a:lnTo>
                      <a:pt x="48" y="78"/>
                    </a:lnTo>
                    <a:close/>
                    <a:moveTo>
                      <a:pt x="40" y="82"/>
                    </a:moveTo>
                    <a:lnTo>
                      <a:pt x="44" y="82"/>
                    </a:lnTo>
                    <a:lnTo>
                      <a:pt x="44" y="78"/>
                    </a:lnTo>
                    <a:lnTo>
                      <a:pt x="44" y="76"/>
                    </a:lnTo>
                    <a:lnTo>
                      <a:pt x="44" y="78"/>
                    </a:lnTo>
                    <a:lnTo>
                      <a:pt x="44" y="82"/>
                    </a:lnTo>
                    <a:lnTo>
                      <a:pt x="40" y="82"/>
                    </a:lnTo>
                    <a:lnTo>
                      <a:pt x="40" y="82"/>
                    </a:lnTo>
                    <a:lnTo>
                      <a:pt x="40" y="82"/>
                    </a:lnTo>
                    <a:close/>
                    <a:moveTo>
                      <a:pt x="56" y="94"/>
                    </a:moveTo>
                    <a:lnTo>
                      <a:pt x="56" y="90"/>
                    </a:lnTo>
                    <a:lnTo>
                      <a:pt x="56" y="94"/>
                    </a:lnTo>
                    <a:lnTo>
                      <a:pt x="56" y="94"/>
                    </a:lnTo>
                    <a:lnTo>
                      <a:pt x="56" y="9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1">
                <a:extLst>
                  <a:ext uri="{FF2B5EF4-FFF2-40B4-BE49-F238E27FC236}">
                    <a16:creationId xmlns:a16="http://schemas.microsoft.com/office/drawing/2014/main" id="{83EC5550-84C7-417E-A6AB-607886036B95}"/>
                  </a:ext>
                </a:extLst>
              </p:cNvPr>
              <p:cNvSpPr>
                <a:spLocks/>
              </p:cNvSpPr>
              <p:nvPr/>
            </p:nvSpPr>
            <p:spPr bwMode="auto">
              <a:xfrm>
                <a:off x="6388100" y="3775143"/>
                <a:ext cx="76200" cy="47625"/>
              </a:xfrm>
              <a:custGeom>
                <a:avLst/>
                <a:gdLst>
                  <a:gd name="T0" fmla="*/ 44 w 48"/>
                  <a:gd name="T1" fmla="*/ 26 h 30"/>
                  <a:gd name="T2" fmla="*/ 38 w 48"/>
                  <a:gd name="T3" fmla="*/ 26 h 30"/>
                  <a:gd name="T4" fmla="*/ 38 w 48"/>
                  <a:gd name="T5" fmla="*/ 26 h 30"/>
                  <a:gd name="T6" fmla="*/ 38 w 48"/>
                  <a:gd name="T7" fmla="*/ 30 h 30"/>
                  <a:gd name="T8" fmla="*/ 34 w 48"/>
                  <a:gd name="T9" fmla="*/ 26 h 30"/>
                  <a:gd name="T10" fmla="*/ 30 w 48"/>
                  <a:gd name="T11" fmla="*/ 30 h 30"/>
                  <a:gd name="T12" fmla="*/ 26 w 48"/>
                  <a:gd name="T13" fmla="*/ 30 h 30"/>
                  <a:gd name="T14" fmla="*/ 22 w 48"/>
                  <a:gd name="T15" fmla="*/ 26 h 30"/>
                  <a:gd name="T16" fmla="*/ 18 w 48"/>
                  <a:gd name="T17" fmla="*/ 26 h 30"/>
                  <a:gd name="T18" fmla="*/ 18 w 48"/>
                  <a:gd name="T19" fmla="*/ 30 h 30"/>
                  <a:gd name="T20" fmla="*/ 14 w 48"/>
                  <a:gd name="T21" fmla="*/ 30 h 30"/>
                  <a:gd name="T22" fmla="*/ 10 w 48"/>
                  <a:gd name="T23" fmla="*/ 30 h 30"/>
                  <a:gd name="T24" fmla="*/ 10 w 48"/>
                  <a:gd name="T25" fmla="*/ 26 h 30"/>
                  <a:gd name="T26" fmla="*/ 6 w 48"/>
                  <a:gd name="T27" fmla="*/ 26 h 30"/>
                  <a:gd name="T28" fmla="*/ 6 w 48"/>
                  <a:gd name="T29" fmla="*/ 26 h 30"/>
                  <a:gd name="T30" fmla="*/ 4 w 48"/>
                  <a:gd name="T31" fmla="*/ 26 h 30"/>
                  <a:gd name="T32" fmla="*/ 0 w 48"/>
                  <a:gd name="T33" fmla="*/ 26 h 30"/>
                  <a:gd name="T34" fmla="*/ 0 w 48"/>
                  <a:gd name="T35" fmla="*/ 24 h 30"/>
                  <a:gd name="T36" fmla="*/ 0 w 48"/>
                  <a:gd name="T37" fmla="*/ 20 h 30"/>
                  <a:gd name="T38" fmla="*/ 0 w 48"/>
                  <a:gd name="T39" fmla="*/ 20 h 30"/>
                  <a:gd name="T40" fmla="*/ 4 w 48"/>
                  <a:gd name="T41" fmla="*/ 20 h 30"/>
                  <a:gd name="T42" fmla="*/ 4 w 48"/>
                  <a:gd name="T43" fmla="*/ 16 h 30"/>
                  <a:gd name="T44" fmla="*/ 4 w 48"/>
                  <a:gd name="T45" fmla="*/ 16 h 30"/>
                  <a:gd name="T46" fmla="*/ 6 w 48"/>
                  <a:gd name="T47" fmla="*/ 12 h 30"/>
                  <a:gd name="T48" fmla="*/ 6 w 48"/>
                  <a:gd name="T49" fmla="*/ 8 h 30"/>
                  <a:gd name="T50" fmla="*/ 6 w 48"/>
                  <a:gd name="T51" fmla="*/ 8 h 30"/>
                  <a:gd name="T52" fmla="*/ 10 w 48"/>
                  <a:gd name="T53" fmla="*/ 4 h 30"/>
                  <a:gd name="T54" fmla="*/ 14 w 48"/>
                  <a:gd name="T55" fmla="*/ 4 h 30"/>
                  <a:gd name="T56" fmla="*/ 18 w 48"/>
                  <a:gd name="T57" fmla="*/ 0 h 30"/>
                  <a:gd name="T58" fmla="*/ 18 w 48"/>
                  <a:gd name="T59" fmla="*/ 0 h 30"/>
                  <a:gd name="T60" fmla="*/ 22 w 48"/>
                  <a:gd name="T61" fmla="*/ 0 h 30"/>
                  <a:gd name="T62" fmla="*/ 22 w 48"/>
                  <a:gd name="T63" fmla="*/ 4 h 30"/>
                  <a:gd name="T64" fmla="*/ 22 w 48"/>
                  <a:gd name="T65" fmla="*/ 4 h 30"/>
                  <a:gd name="T66" fmla="*/ 26 w 48"/>
                  <a:gd name="T67" fmla="*/ 4 h 30"/>
                  <a:gd name="T68" fmla="*/ 30 w 48"/>
                  <a:gd name="T69" fmla="*/ 4 h 30"/>
                  <a:gd name="T70" fmla="*/ 30 w 48"/>
                  <a:gd name="T71" fmla="*/ 8 h 30"/>
                  <a:gd name="T72" fmla="*/ 34 w 48"/>
                  <a:gd name="T73" fmla="*/ 8 h 30"/>
                  <a:gd name="T74" fmla="*/ 38 w 48"/>
                  <a:gd name="T75" fmla="*/ 4 h 30"/>
                  <a:gd name="T76" fmla="*/ 38 w 48"/>
                  <a:gd name="T77" fmla="*/ 8 h 30"/>
                  <a:gd name="T78" fmla="*/ 40 w 48"/>
                  <a:gd name="T79" fmla="*/ 8 h 30"/>
                  <a:gd name="T80" fmla="*/ 40 w 48"/>
                  <a:gd name="T81" fmla="*/ 8 h 30"/>
                  <a:gd name="T82" fmla="*/ 40 w 48"/>
                  <a:gd name="T83" fmla="*/ 12 h 30"/>
                  <a:gd name="T84" fmla="*/ 40 w 48"/>
                  <a:gd name="T85" fmla="*/ 12 h 30"/>
                  <a:gd name="T86" fmla="*/ 40 w 48"/>
                  <a:gd name="T87" fmla="*/ 16 h 30"/>
                  <a:gd name="T88" fmla="*/ 44 w 48"/>
                  <a:gd name="T89" fmla="*/ 16 h 30"/>
                  <a:gd name="T90" fmla="*/ 48 w 48"/>
                  <a:gd name="T91" fmla="*/ 20 h 30"/>
                  <a:gd name="T92" fmla="*/ 44 w 48"/>
                  <a:gd name="T93" fmla="*/ 24 h 30"/>
                  <a:gd name="T94" fmla="*/ 48 w 48"/>
                  <a:gd name="T95" fmla="*/ 26 h 30"/>
                  <a:gd name="T96" fmla="*/ 44 w 48"/>
                  <a:gd name="T9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30">
                    <a:moveTo>
                      <a:pt x="44" y="26"/>
                    </a:moveTo>
                    <a:lnTo>
                      <a:pt x="44" y="26"/>
                    </a:lnTo>
                    <a:lnTo>
                      <a:pt x="44" y="26"/>
                    </a:lnTo>
                    <a:lnTo>
                      <a:pt x="44" y="26"/>
                    </a:lnTo>
                    <a:lnTo>
                      <a:pt x="44" y="26"/>
                    </a:lnTo>
                    <a:lnTo>
                      <a:pt x="40" y="26"/>
                    </a:lnTo>
                    <a:lnTo>
                      <a:pt x="40" y="26"/>
                    </a:lnTo>
                    <a:lnTo>
                      <a:pt x="38" y="26"/>
                    </a:lnTo>
                    <a:lnTo>
                      <a:pt x="38" y="26"/>
                    </a:lnTo>
                    <a:lnTo>
                      <a:pt x="38" y="26"/>
                    </a:lnTo>
                    <a:lnTo>
                      <a:pt x="38" y="26"/>
                    </a:lnTo>
                    <a:lnTo>
                      <a:pt x="38" y="26"/>
                    </a:lnTo>
                    <a:lnTo>
                      <a:pt x="38" y="26"/>
                    </a:lnTo>
                    <a:lnTo>
                      <a:pt x="38" y="26"/>
                    </a:lnTo>
                    <a:lnTo>
                      <a:pt x="38" y="30"/>
                    </a:lnTo>
                    <a:lnTo>
                      <a:pt x="38" y="30"/>
                    </a:lnTo>
                    <a:lnTo>
                      <a:pt x="34" y="30"/>
                    </a:lnTo>
                    <a:lnTo>
                      <a:pt x="34" y="26"/>
                    </a:lnTo>
                    <a:lnTo>
                      <a:pt x="34" y="26"/>
                    </a:lnTo>
                    <a:lnTo>
                      <a:pt x="34" y="26"/>
                    </a:lnTo>
                    <a:lnTo>
                      <a:pt x="34" y="26"/>
                    </a:lnTo>
                    <a:lnTo>
                      <a:pt x="30" y="30"/>
                    </a:lnTo>
                    <a:lnTo>
                      <a:pt x="30" y="30"/>
                    </a:lnTo>
                    <a:lnTo>
                      <a:pt x="30" y="30"/>
                    </a:lnTo>
                    <a:lnTo>
                      <a:pt x="30" y="30"/>
                    </a:lnTo>
                    <a:lnTo>
                      <a:pt x="26" y="30"/>
                    </a:lnTo>
                    <a:lnTo>
                      <a:pt x="26" y="30"/>
                    </a:lnTo>
                    <a:lnTo>
                      <a:pt x="26" y="30"/>
                    </a:lnTo>
                    <a:lnTo>
                      <a:pt x="26" y="30"/>
                    </a:lnTo>
                    <a:lnTo>
                      <a:pt x="26" y="26"/>
                    </a:lnTo>
                    <a:lnTo>
                      <a:pt x="26" y="26"/>
                    </a:lnTo>
                    <a:lnTo>
                      <a:pt x="22" y="26"/>
                    </a:lnTo>
                    <a:lnTo>
                      <a:pt x="22" y="26"/>
                    </a:lnTo>
                    <a:lnTo>
                      <a:pt x="22" y="26"/>
                    </a:lnTo>
                    <a:lnTo>
                      <a:pt x="22" y="26"/>
                    </a:lnTo>
                    <a:lnTo>
                      <a:pt x="18" y="26"/>
                    </a:lnTo>
                    <a:lnTo>
                      <a:pt x="18" y="26"/>
                    </a:lnTo>
                    <a:lnTo>
                      <a:pt x="18" y="26"/>
                    </a:lnTo>
                    <a:lnTo>
                      <a:pt x="18" y="30"/>
                    </a:lnTo>
                    <a:lnTo>
                      <a:pt x="18" y="30"/>
                    </a:lnTo>
                    <a:lnTo>
                      <a:pt x="18" y="30"/>
                    </a:lnTo>
                    <a:lnTo>
                      <a:pt x="18" y="30"/>
                    </a:lnTo>
                    <a:lnTo>
                      <a:pt x="14" y="30"/>
                    </a:lnTo>
                    <a:lnTo>
                      <a:pt x="14" y="30"/>
                    </a:lnTo>
                    <a:lnTo>
                      <a:pt x="14" y="30"/>
                    </a:lnTo>
                    <a:lnTo>
                      <a:pt x="14" y="30"/>
                    </a:lnTo>
                    <a:lnTo>
                      <a:pt x="10" y="30"/>
                    </a:lnTo>
                    <a:lnTo>
                      <a:pt x="10" y="30"/>
                    </a:lnTo>
                    <a:lnTo>
                      <a:pt x="10" y="30"/>
                    </a:lnTo>
                    <a:lnTo>
                      <a:pt x="10" y="30"/>
                    </a:lnTo>
                    <a:lnTo>
                      <a:pt x="10" y="26"/>
                    </a:lnTo>
                    <a:lnTo>
                      <a:pt x="10" y="26"/>
                    </a:lnTo>
                    <a:lnTo>
                      <a:pt x="10" y="26"/>
                    </a:lnTo>
                    <a:lnTo>
                      <a:pt x="10" y="26"/>
                    </a:lnTo>
                    <a:lnTo>
                      <a:pt x="6" y="26"/>
                    </a:lnTo>
                    <a:lnTo>
                      <a:pt x="6" y="26"/>
                    </a:lnTo>
                    <a:lnTo>
                      <a:pt x="6" y="26"/>
                    </a:lnTo>
                    <a:lnTo>
                      <a:pt x="6" y="26"/>
                    </a:lnTo>
                    <a:lnTo>
                      <a:pt x="6" y="26"/>
                    </a:lnTo>
                    <a:lnTo>
                      <a:pt x="6" y="26"/>
                    </a:lnTo>
                    <a:lnTo>
                      <a:pt x="4" y="26"/>
                    </a:lnTo>
                    <a:lnTo>
                      <a:pt x="4" y="26"/>
                    </a:lnTo>
                    <a:lnTo>
                      <a:pt x="4" y="26"/>
                    </a:lnTo>
                    <a:lnTo>
                      <a:pt x="4" y="26"/>
                    </a:lnTo>
                    <a:lnTo>
                      <a:pt x="4" y="26"/>
                    </a:lnTo>
                    <a:lnTo>
                      <a:pt x="4" y="26"/>
                    </a:lnTo>
                    <a:lnTo>
                      <a:pt x="4" y="26"/>
                    </a:lnTo>
                    <a:lnTo>
                      <a:pt x="0" y="26"/>
                    </a:lnTo>
                    <a:lnTo>
                      <a:pt x="0" y="24"/>
                    </a:lnTo>
                    <a:lnTo>
                      <a:pt x="0" y="24"/>
                    </a:lnTo>
                    <a:lnTo>
                      <a:pt x="0" y="24"/>
                    </a:lnTo>
                    <a:lnTo>
                      <a:pt x="0" y="24"/>
                    </a:lnTo>
                    <a:lnTo>
                      <a:pt x="0" y="24"/>
                    </a:lnTo>
                    <a:lnTo>
                      <a:pt x="0" y="24"/>
                    </a:lnTo>
                    <a:lnTo>
                      <a:pt x="0" y="24"/>
                    </a:lnTo>
                    <a:lnTo>
                      <a:pt x="0" y="20"/>
                    </a:lnTo>
                    <a:lnTo>
                      <a:pt x="0" y="20"/>
                    </a:lnTo>
                    <a:lnTo>
                      <a:pt x="0" y="20"/>
                    </a:lnTo>
                    <a:lnTo>
                      <a:pt x="0" y="20"/>
                    </a:lnTo>
                    <a:lnTo>
                      <a:pt x="0" y="20"/>
                    </a:lnTo>
                    <a:lnTo>
                      <a:pt x="0" y="20"/>
                    </a:lnTo>
                    <a:lnTo>
                      <a:pt x="0" y="20"/>
                    </a:lnTo>
                    <a:lnTo>
                      <a:pt x="4" y="20"/>
                    </a:lnTo>
                    <a:lnTo>
                      <a:pt x="4" y="20"/>
                    </a:lnTo>
                    <a:lnTo>
                      <a:pt x="4" y="16"/>
                    </a:lnTo>
                    <a:lnTo>
                      <a:pt x="4" y="16"/>
                    </a:lnTo>
                    <a:lnTo>
                      <a:pt x="4" y="16"/>
                    </a:lnTo>
                    <a:lnTo>
                      <a:pt x="4" y="16"/>
                    </a:lnTo>
                    <a:lnTo>
                      <a:pt x="4" y="16"/>
                    </a:lnTo>
                    <a:lnTo>
                      <a:pt x="4" y="16"/>
                    </a:lnTo>
                    <a:lnTo>
                      <a:pt x="4" y="16"/>
                    </a:lnTo>
                    <a:lnTo>
                      <a:pt x="4" y="16"/>
                    </a:lnTo>
                    <a:lnTo>
                      <a:pt x="4" y="12"/>
                    </a:lnTo>
                    <a:lnTo>
                      <a:pt x="4" y="12"/>
                    </a:lnTo>
                    <a:lnTo>
                      <a:pt x="4" y="12"/>
                    </a:lnTo>
                    <a:lnTo>
                      <a:pt x="6" y="12"/>
                    </a:lnTo>
                    <a:lnTo>
                      <a:pt x="6" y="12"/>
                    </a:lnTo>
                    <a:lnTo>
                      <a:pt x="6" y="12"/>
                    </a:lnTo>
                    <a:lnTo>
                      <a:pt x="6" y="8"/>
                    </a:lnTo>
                    <a:lnTo>
                      <a:pt x="6" y="8"/>
                    </a:lnTo>
                    <a:lnTo>
                      <a:pt x="6" y="8"/>
                    </a:lnTo>
                    <a:lnTo>
                      <a:pt x="6" y="8"/>
                    </a:lnTo>
                    <a:lnTo>
                      <a:pt x="6" y="8"/>
                    </a:lnTo>
                    <a:lnTo>
                      <a:pt x="6" y="8"/>
                    </a:lnTo>
                    <a:lnTo>
                      <a:pt x="6" y="8"/>
                    </a:lnTo>
                    <a:lnTo>
                      <a:pt x="10" y="4"/>
                    </a:lnTo>
                    <a:lnTo>
                      <a:pt x="10" y="4"/>
                    </a:lnTo>
                    <a:lnTo>
                      <a:pt x="10" y="4"/>
                    </a:lnTo>
                    <a:lnTo>
                      <a:pt x="10" y="4"/>
                    </a:lnTo>
                    <a:lnTo>
                      <a:pt x="10" y="4"/>
                    </a:lnTo>
                    <a:lnTo>
                      <a:pt x="10" y="4"/>
                    </a:lnTo>
                    <a:lnTo>
                      <a:pt x="14" y="4"/>
                    </a:lnTo>
                    <a:lnTo>
                      <a:pt x="14" y="4"/>
                    </a:lnTo>
                    <a:lnTo>
                      <a:pt x="14" y="0"/>
                    </a:lnTo>
                    <a:lnTo>
                      <a:pt x="14" y="0"/>
                    </a:lnTo>
                    <a:lnTo>
                      <a:pt x="18" y="0"/>
                    </a:lnTo>
                    <a:lnTo>
                      <a:pt x="18" y="0"/>
                    </a:lnTo>
                    <a:lnTo>
                      <a:pt x="18" y="0"/>
                    </a:lnTo>
                    <a:lnTo>
                      <a:pt x="18" y="0"/>
                    </a:lnTo>
                    <a:lnTo>
                      <a:pt x="18" y="0"/>
                    </a:lnTo>
                    <a:lnTo>
                      <a:pt x="22" y="0"/>
                    </a:lnTo>
                    <a:lnTo>
                      <a:pt x="22" y="0"/>
                    </a:lnTo>
                    <a:lnTo>
                      <a:pt x="22" y="0"/>
                    </a:lnTo>
                    <a:lnTo>
                      <a:pt x="22" y="0"/>
                    </a:lnTo>
                    <a:lnTo>
                      <a:pt x="22" y="4"/>
                    </a:lnTo>
                    <a:lnTo>
                      <a:pt x="22" y="4"/>
                    </a:lnTo>
                    <a:lnTo>
                      <a:pt x="22" y="4"/>
                    </a:lnTo>
                    <a:lnTo>
                      <a:pt x="22" y="4"/>
                    </a:lnTo>
                    <a:lnTo>
                      <a:pt x="22" y="4"/>
                    </a:lnTo>
                    <a:lnTo>
                      <a:pt x="22" y="4"/>
                    </a:lnTo>
                    <a:lnTo>
                      <a:pt x="22" y="4"/>
                    </a:lnTo>
                    <a:lnTo>
                      <a:pt x="22" y="4"/>
                    </a:lnTo>
                    <a:lnTo>
                      <a:pt x="26" y="4"/>
                    </a:lnTo>
                    <a:lnTo>
                      <a:pt x="26" y="4"/>
                    </a:lnTo>
                    <a:lnTo>
                      <a:pt x="26" y="4"/>
                    </a:lnTo>
                    <a:lnTo>
                      <a:pt x="26" y="4"/>
                    </a:lnTo>
                    <a:lnTo>
                      <a:pt x="26" y="4"/>
                    </a:lnTo>
                    <a:lnTo>
                      <a:pt x="30" y="4"/>
                    </a:lnTo>
                    <a:lnTo>
                      <a:pt x="30" y="4"/>
                    </a:lnTo>
                    <a:lnTo>
                      <a:pt x="30" y="4"/>
                    </a:lnTo>
                    <a:lnTo>
                      <a:pt x="30" y="4"/>
                    </a:lnTo>
                    <a:lnTo>
                      <a:pt x="30" y="8"/>
                    </a:lnTo>
                    <a:lnTo>
                      <a:pt x="30" y="8"/>
                    </a:lnTo>
                    <a:lnTo>
                      <a:pt x="30" y="8"/>
                    </a:lnTo>
                    <a:lnTo>
                      <a:pt x="34" y="8"/>
                    </a:lnTo>
                    <a:lnTo>
                      <a:pt x="34" y="8"/>
                    </a:lnTo>
                    <a:lnTo>
                      <a:pt x="34" y="8"/>
                    </a:lnTo>
                    <a:lnTo>
                      <a:pt x="34" y="8"/>
                    </a:lnTo>
                    <a:lnTo>
                      <a:pt x="34" y="4"/>
                    </a:lnTo>
                    <a:lnTo>
                      <a:pt x="34" y="4"/>
                    </a:lnTo>
                    <a:lnTo>
                      <a:pt x="34" y="4"/>
                    </a:lnTo>
                    <a:lnTo>
                      <a:pt x="38" y="4"/>
                    </a:lnTo>
                    <a:lnTo>
                      <a:pt x="38" y="4"/>
                    </a:lnTo>
                    <a:lnTo>
                      <a:pt x="38" y="8"/>
                    </a:lnTo>
                    <a:lnTo>
                      <a:pt x="38" y="8"/>
                    </a:lnTo>
                    <a:lnTo>
                      <a:pt x="38" y="8"/>
                    </a:lnTo>
                    <a:lnTo>
                      <a:pt x="38" y="8"/>
                    </a:lnTo>
                    <a:lnTo>
                      <a:pt x="38" y="8"/>
                    </a:lnTo>
                    <a:lnTo>
                      <a:pt x="40" y="8"/>
                    </a:lnTo>
                    <a:lnTo>
                      <a:pt x="40" y="8"/>
                    </a:lnTo>
                    <a:lnTo>
                      <a:pt x="40" y="8"/>
                    </a:lnTo>
                    <a:lnTo>
                      <a:pt x="40" y="8"/>
                    </a:lnTo>
                    <a:lnTo>
                      <a:pt x="40" y="8"/>
                    </a:lnTo>
                    <a:lnTo>
                      <a:pt x="40" y="8"/>
                    </a:lnTo>
                    <a:lnTo>
                      <a:pt x="40" y="8"/>
                    </a:lnTo>
                    <a:lnTo>
                      <a:pt x="40" y="12"/>
                    </a:lnTo>
                    <a:lnTo>
                      <a:pt x="40" y="12"/>
                    </a:lnTo>
                    <a:lnTo>
                      <a:pt x="40" y="12"/>
                    </a:lnTo>
                    <a:lnTo>
                      <a:pt x="40" y="12"/>
                    </a:lnTo>
                    <a:lnTo>
                      <a:pt x="40" y="12"/>
                    </a:lnTo>
                    <a:lnTo>
                      <a:pt x="40" y="12"/>
                    </a:lnTo>
                    <a:lnTo>
                      <a:pt x="40" y="12"/>
                    </a:lnTo>
                    <a:lnTo>
                      <a:pt x="40" y="12"/>
                    </a:lnTo>
                    <a:lnTo>
                      <a:pt x="40" y="12"/>
                    </a:lnTo>
                    <a:lnTo>
                      <a:pt x="40" y="16"/>
                    </a:lnTo>
                    <a:lnTo>
                      <a:pt x="40" y="16"/>
                    </a:lnTo>
                    <a:lnTo>
                      <a:pt x="40" y="16"/>
                    </a:lnTo>
                    <a:lnTo>
                      <a:pt x="40" y="16"/>
                    </a:lnTo>
                    <a:lnTo>
                      <a:pt x="44" y="16"/>
                    </a:lnTo>
                    <a:lnTo>
                      <a:pt x="44" y="16"/>
                    </a:lnTo>
                    <a:lnTo>
                      <a:pt x="44" y="16"/>
                    </a:lnTo>
                    <a:lnTo>
                      <a:pt x="44" y="20"/>
                    </a:lnTo>
                    <a:lnTo>
                      <a:pt x="44" y="20"/>
                    </a:lnTo>
                    <a:lnTo>
                      <a:pt x="48" y="20"/>
                    </a:lnTo>
                    <a:lnTo>
                      <a:pt x="44" y="24"/>
                    </a:lnTo>
                    <a:lnTo>
                      <a:pt x="44" y="24"/>
                    </a:lnTo>
                    <a:lnTo>
                      <a:pt x="44" y="24"/>
                    </a:lnTo>
                    <a:lnTo>
                      <a:pt x="44" y="24"/>
                    </a:lnTo>
                    <a:lnTo>
                      <a:pt x="44" y="24"/>
                    </a:lnTo>
                    <a:lnTo>
                      <a:pt x="44" y="24"/>
                    </a:lnTo>
                    <a:lnTo>
                      <a:pt x="44" y="24"/>
                    </a:lnTo>
                    <a:lnTo>
                      <a:pt x="48" y="26"/>
                    </a:lnTo>
                    <a:lnTo>
                      <a:pt x="48" y="26"/>
                    </a:lnTo>
                    <a:lnTo>
                      <a:pt x="48" y="26"/>
                    </a:lnTo>
                    <a:lnTo>
                      <a:pt x="44" y="26"/>
                    </a:lnTo>
                    <a:lnTo>
                      <a:pt x="44" y="26"/>
                    </a:lnTo>
                    <a:lnTo>
                      <a:pt x="44" y="26"/>
                    </a:lnTo>
                    <a:lnTo>
                      <a:pt x="44" y="2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2">
                <a:extLst>
                  <a:ext uri="{FF2B5EF4-FFF2-40B4-BE49-F238E27FC236}">
                    <a16:creationId xmlns:a16="http://schemas.microsoft.com/office/drawing/2014/main" id="{6827CBA5-B952-4326-803F-971E986029E4}"/>
                  </a:ext>
                </a:extLst>
              </p:cNvPr>
              <p:cNvSpPr>
                <a:spLocks noEditPoints="1"/>
              </p:cNvSpPr>
              <p:nvPr/>
            </p:nvSpPr>
            <p:spPr bwMode="auto">
              <a:xfrm>
                <a:off x="6956425" y="4419668"/>
                <a:ext cx="28575" cy="31750"/>
              </a:xfrm>
              <a:custGeom>
                <a:avLst/>
                <a:gdLst>
                  <a:gd name="T0" fmla="*/ 10 w 18"/>
                  <a:gd name="T1" fmla="*/ 4 h 20"/>
                  <a:gd name="T2" fmla="*/ 10 w 18"/>
                  <a:gd name="T3" fmla="*/ 4 h 20"/>
                  <a:gd name="T4" fmla="*/ 10 w 18"/>
                  <a:gd name="T5" fmla="*/ 4 h 20"/>
                  <a:gd name="T6" fmla="*/ 10 w 18"/>
                  <a:gd name="T7" fmla="*/ 4 h 20"/>
                  <a:gd name="T8" fmla="*/ 10 w 18"/>
                  <a:gd name="T9" fmla="*/ 4 h 20"/>
                  <a:gd name="T10" fmla="*/ 10 w 18"/>
                  <a:gd name="T11" fmla="*/ 8 h 20"/>
                  <a:gd name="T12" fmla="*/ 10 w 18"/>
                  <a:gd name="T13" fmla="*/ 8 h 20"/>
                  <a:gd name="T14" fmla="*/ 10 w 18"/>
                  <a:gd name="T15" fmla="*/ 12 h 20"/>
                  <a:gd name="T16" fmla="*/ 10 w 18"/>
                  <a:gd name="T17" fmla="*/ 12 h 20"/>
                  <a:gd name="T18" fmla="*/ 10 w 18"/>
                  <a:gd name="T19" fmla="*/ 12 h 20"/>
                  <a:gd name="T20" fmla="*/ 10 w 18"/>
                  <a:gd name="T21" fmla="*/ 16 h 20"/>
                  <a:gd name="T22" fmla="*/ 10 w 18"/>
                  <a:gd name="T23" fmla="*/ 20 h 20"/>
                  <a:gd name="T24" fmla="*/ 6 w 18"/>
                  <a:gd name="T25" fmla="*/ 20 h 20"/>
                  <a:gd name="T26" fmla="*/ 6 w 18"/>
                  <a:gd name="T27" fmla="*/ 20 h 20"/>
                  <a:gd name="T28" fmla="*/ 6 w 18"/>
                  <a:gd name="T29" fmla="*/ 20 h 20"/>
                  <a:gd name="T30" fmla="*/ 4 w 18"/>
                  <a:gd name="T31" fmla="*/ 16 h 20"/>
                  <a:gd name="T32" fmla="*/ 4 w 18"/>
                  <a:gd name="T33" fmla="*/ 16 h 20"/>
                  <a:gd name="T34" fmla="*/ 4 w 18"/>
                  <a:gd name="T35" fmla="*/ 12 h 20"/>
                  <a:gd name="T36" fmla="*/ 4 w 18"/>
                  <a:gd name="T37" fmla="*/ 12 h 20"/>
                  <a:gd name="T38" fmla="*/ 0 w 18"/>
                  <a:gd name="T39" fmla="*/ 12 h 20"/>
                  <a:gd name="T40" fmla="*/ 0 w 18"/>
                  <a:gd name="T41" fmla="*/ 12 h 20"/>
                  <a:gd name="T42" fmla="*/ 0 w 18"/>
                  <a:gd name="T43" fmla="*/ 8 h 20"/>
                  <a:gd name="T44" fmla="*/ 0 w 18"/>
                  <a:gd name="T45" fmla="*/ 8 h 20"/>
                  <a:gd name="T46" fmla="*/ 0 w 18"/>
                  <a:gd name="T47" fmla="*/ 8 h 20"/>
                  <a:gd name="T48" fmla="*/ 0 w 18"/>
                  <a:gd name="T49" fmla="*/ 12 h 20"/>
                  <a:gd name="T50" fmla="*/ 4 w 18"/>
                  <a:gd name="T51" fmla="*/ 8 h 20"/>
                  <a:gd name="T52" fmla="*/ 6 w 18"/>
                  <a:gd name="T53" fmla="*/ 8 h 20"/>
                  <a:gd name="T54" fmla="*/ 6 w 18"/>
                  <a:gd name="T55" fmla="*/ 8 h 20"/>
                  <a:gd name="T56" fmla="*/ 6 w 18"/>
                  <a:gd name="T57" fmla="*/ 8 h 20"/>
                  <a:gd name="T58" fmla="*/ 6 w 18"/>
                  <a:gd name="T59" fmla="*/ 4 h 20"/>
                  <a:gd name="T60" fmla="*/ 6 w 18"/>
                  <a:gd name="T61" fmla="*/ 4 h 20"/>
                  <a:gd name="T62" fmla="*/ 6 w 18"/>
                  <a:gd name="T63" fmla="*/ 4 h 20"/>
                  <a:gd name="T64" fmla="*/ 10 w 18"/>
                  <a:gd name="T65" fmla="*/ 4 h 20"/>
                  <a:gd name="T66" fmla="*/ 10 w 18"/>
                  <a:gd name="T67" fmla="*/ 4 h 20"/>
                  <a:gd name="T68" fmla="*/ 10 w 18"/>
                  <a:gd name="T69" fmla="*/ 0 h 20"/>
                  <a:gd name="T70" fmla="*/ 14 w 18"/>
                  <a:gd name="T71" fmla="*/ 0 h 20"/>
                  <a:gd name="T72" fmla="*/ 14 w 18"/>
                  <a:gd name="T73" fmla="*/ 0 h 20"/>
                  <a:gd name="T74" fmla="*/ 14 w 18"/>
                  <a:gd name="T75" fmla="*/ 0 h 20"/>
                  <a:gd name="T76" fmla="*/ 10 w 18"/>
                  <a:gd name="T77" fmla="*/ 4 h 20"/>
                  <a:gd name="T78" fmla="*/ 10 w 18"/>
                  <a:gd name="T79" fmla="*/ 4 h 20"/>
                  <a:gd name="T80" fmla="*/ 10 w 18"/>
                  <a:gd name="T81" fmla="*/ 4 h 20"/>
                  <a:gd name="T82" fmla="*/ 14 w 18"/>
                  <a:gd name="T83" fmla="*/ 4 h 20"/>
                  <a:gd name="T84" fmla="*/ 14 w 18"/>
                  <a:gd name="T85" fmla="*/ 4 h 20"/>
                  <a:gd name="T86" fmla="*/ 14 w 18"/>
                  <a:gd name="T87" fmla="*/ 4 h 20"/>
                  <a:gd name="T88" fmla="*/ 14 w 18"/>
                  <a:gd name="T89" fmla="*/ 4 h 20"/>
                  <a:gd name="T90" fmla="*/ 14 w 18"/>
                  <a:gd name="T91" fmla="*/ 8 h 20"/>
                  <a:gd name="T92" fmla="*/ 14 w 18"/>
                  <a:gd name="T93" fmla="*/ 8 h 20"/>
                  <a:gd name="T94" fmla="*/ 14 w 18"/>
                  <a:gd name="T95" fmla="*/ 12 h 20"/>
                  <a:gd name="T96" fmla="*/ 14 w 18"/>
                  <a:gd name="T97" fmla="*/ 12 h 20"/>
                  <a:gd name="T98" fmla="*/ 14 w 18"/>
                  <a:gd name="T99" fmla="*/ 12 h 20"/>
                  <a:gd name="T100" fmla="*/ 18 w 18"/>
                  <a:gd name="T101" fmla="*/ 12 h 20"/>
                  <a:gd name="T102" fmla="*/ 18 w 18"/>
                  <a:gd name="T103" fmla="*/ 12 h 20"/>
                  <a:gd name="T104" fmla="*/ 18 w 18"/>
                  <a:gd name="T105" fmla="*/ 16 h 20"/>
                  <a:gd name="T106" fmla="*/ 18 w 18"/>
                  <a:gd name="T107" fmla="*/ 16 h 20"/>
                  <a:gd name="T108" fmla="*/ 18 w 18"/>
                  <a:gd name="T109" fmla="*/ 16 h 20"/>
                  <a:gd name="T110" fmla="*/ 14 w 18"/>
                  <a:gd name="T111" fmla="*/ 12 h 20"/>
                  <a:gd name="T112" fmla="*/ 14 w 18"/>
                  <a:gd name="T113" fmla="*/ 12 h 20"/>
                  <a:gd name="T114" fmla="*/ 14 w 18"/>
                  <a:gd name="T115" fmla="*/ 8 h 20"/>
                  <a:gd name="T116" fmla="*/ 10 w 18"/>
                  <a:gd name="T117" fmla="*/ 8 h 20"/>
                  <a:gd name="T118" fmla="*/ 14 w 18"/>
                  <a:gd name="T1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 h="20">
                    <a:moveTo>
                      <a:pt x="10" y="4"/>
                    </a:moveTo>
                    <a:lnTo>
                      <a:pt x="10" y="4"/>
                    </a:lnTo>
                    <a:lnTo>
                      <a:pt x="10" y="4"/>
                    </a:lnTo>
                    <a:lnTo>
                      <a:pt x="10" y="4"/>
                    </a:lnTo>
                    <a:lnTo>
                      <a:pt x="10" y="4"/>
                    </a:lnTo>
                    <a:lnTo>
                      <a:pt x="10" y="4"/>
                    </a:lnTo>
                    <a:lnTo>
                      <a:pt x="10" y="4"/>
                    </a:lnTo>
                    <a:lnTo>
                      <a:pt x="10" y="4"/>
                    </a:lnTo>
                    <a:lnTo>
                      <a:pt x="10" y="4"/>
                    </a:lnTo>
                    <a:lnTo>
                      <a:pt x="10" y="4"/>
                    </a:lnTo>
                    <a:lnTo>
                      <a:pt x="10" y="8"/>
                    </a:lnTo>
                    <a:lnTo>
                      <a:pt x="10" y="8"/>
                    </a:lnTo>
                    <a:lnTo>
                      <a:pt x="10" y="8"/>
                    </a:lnTo>
                    <a:lnTo>
                      <a:pt x="10" y="8"/>
                    </a:lnTo>
                    <a:lnTo>
                      <a:pt x="10" y="8"/>
                    </a:lnTo>
                    <a:lnTo>
                      <a:pt x="10" y="12"/>
                    </a:lnTo>
                    <a:lnTo>
                      <a:pt x="10" y="12"/>
                    </a:lnTo>
                    <a:lnTo>
                      <a:pt x="10" y="12"/>
                    </a:lnTo>
                    <a:lnTo>
                      <a:pt x="10" y="12"/>
                    </a:lnTo>
                    <a:lnTo>
                      <a:pt x="10" y="12"/>
                    </a:lnTo>
                    <a:lnTo>
                      <a:pt x="10" y="12"/>
                    </a:lnTo>
                    <a:lnTo>
                      <a:pt x="10" y="16"/>
                    </a:lnTo>
                    <a:lnTo>
                      <a:pt x="10" y="20"/>
                    </a:lnTo>
                    <a:lnTo>
                      <a:pt x="10" y="20"/>
                    </a:lnTo>
                    <a:lnTo>
                      <a:pt x="6" y="20"/>
                    </a:lnTo>
                    <a:lnTo>
                      <a:pt x="6" y="20"/>
                    </a:lnTo>
                    <a:lnTo>
                      <a:pt x="6" y="20"/>
                    </a:lnTo>
                    <a:lnTo>
                      <a:pt x="6" y="20"/>
                    </a:lnTo>
                    <a:lnTo>
                      <a:pt x="6" y="20"/>
                    </a:lnTo>
                    <a:lnTo>
                      <a:pt x="6" y="20"/>
                    </a:lnTo>
                    <a:lnTo>
                      <a:pt x="6" y="20"/>
                    </a:lnTo>
                    <a:lnTo>
                      <a:pt x="4" y="16"/>
                    </a:lnTo>
                    <a:lnTo>
                      <a:pt x="4" y="16"/>
                    </a:lnTo>
                    <a:lnTo>
                      <a:pt x="4" y="16"/>
                    </a:lnTo>
                    <a:lnTo>
                      <a:pt x="4" y="16"/>
                    </a:lnTo>
                    <a:lnTo>
                      <a:pt x="4" y="12"/>
                    </a:lnTo>
                    <a:lnTo>
                      <a:pt x="4" y="12"/>
                    </a:lnTo>
                    <a:lnTo>
                      <a:pt x="4" y="12"/>
                    </a:lnTo>
                    <a:lnTo>
                      <a:pt x="4" y="12"/>
                    </a:lnTo>
                    <a:lnTo>
                      <a:pt x="0" y="12"/>
                    </a:lnTo>
                    <a:lnTo>
                      <a:pt x="0" y="12"/>
                    </a:lnTo>
                    <a:lnTo>
                      <a:pt x="0" y="12"/>
                    </a:lnTo>
                    <a:lnTo>
                      <a:pt x="0" y="12"/>
                    </a:lnTo>
                    <a:lnTo>
                      <a:pt x="0" y="8"/>
                    </a:lnTo>
                    <a:lnTo>
                      <a:pt x="0" y="8"/>
                    </a:lnTo>
                    <a:lnTo>
                      <a:pt x="0" y="8"/>
                    </a:lnTo>
                    <a:lnTo>
                      <a:pt x="0" y="8"/>
                    </a:lnTo>
                    <a:lnTo>
                      <a:pt x="0" y="8"/>
                    </a:lnTo>
                    <a:lnTo>
                      <a:pt x="0" y="8"/>
                    </a:lnTo>
                    <a:lnTo>
                      <a:pt x="0" y="12"/>
                    </a:lnTo>
                    <a:lnTo>
                      <a:pt x="4" y="8"/>
                    </a:lnTo>
                    <a:lnTo>
                      <a:pt x="4" y="8"/>
                    </a:lnTo>
                    <a:lnTo>
                      <a:pt x="6" y="8"/>
                    </a:lnTo>
                    <a:lnTo>
                      <a:pt x="6" y="8"/>
                    </a:lnTo>
                    <a:lnTo>
                      <a:pt x="6" y="8"/>
                    </a:lnTo>
                    <a:lnTo>
                      <a:pt x="6" y="8"/>
                    </a:lnTo>
                    <a:lnTo>
                      <a:pt x="6" y="8"/>
                    </a:lnTo>
                    <a:lnTo>
                      <a:pt x="6" y="8"/>
                    </a:lnTo>
                    <a:lnTo>
                      <a:pt x="6" y="8"/>
                    </a:lnTo>
                    <a:lnTo>
                      <a:pt x="6" y="4"/>
                    </a:lnTo>
                    <a:lnTo>
                      <a:pt x="6" y="4"/>
                    </a:lnTo>
                    <a:lnTo>
                      <a:pt x="6" y="4"/>
                    </a:lnTo>
                    <a:lnTo>
                      <a:pt x="6" y="4"/>
                    </a:lnTo>
                    <a:lnTo>
                      <a:pt x="6" y="4"/>
                    </a:lnTo>
                    <a:lnTo>
                      <a:pt x="6" y="4"/>
                    </a:lnTo>
                    <a:lnTo>
                      <a:pt x="10" y="4"/>
                    </a:lnTo>
                    <a:lnTo>
                      <a:pt x="10" y="4"/>
                    </a:lnTo>
                    <a:lnTo>
                      <a:pt x="10" y="4"/>
                    </a:lnTo>
                    <a:lnTo>
                      <a:pt x="10" y="0"/>
                    </a:lnTo>
                    <a:lnTo>
                      <a:pt x="10" y="0"/>
                    </a:lnTo>
                    <a:lnTo>
                      <a:pt x="14" y="0"/>
                    </a:lnTo>
                    <a:lnTo>
                      <a:pt x="14" y="0"/>
                    </a:lnTo>
                    <a:lnTo>
                      <a:pt x="14" y="0"/>
                    </a:lnTo>
                    <a:lnTo>
                      <a:pt x="14" y="0"/>
                    </a:lnTo>
                    <a:lnTo>
                      <a:pt x="14" y="0"/>
                    </a:lnTo>
                    <a:lnTo>
                      <a:pt x="14" y="0"/>
                    </a:lnTo>
                    <a:lnTo>
                      <a:pt x="14" y="4"/>
                    </a:lnTo>
                    <a:lnTo>
                      <a:pt x="10" y="4"/>
                    </a:lnTo>
                    <a:lnTo>
                      <a:pt x="10" y="4"/>
                    </a:lnTo>
                    <a:lnTo>
                      <a:pt x="10" y="4"/>
                    </a:lnTo>
                    <a:lnTo>
                      <a:pt x="10" y="4"/>
                    </a:lnTo>
                    <a:lnTo>
                      <a:pt x="10" y="4"/>
                    </a:lnTo>
                    <a:close/>
                    <a:moveTo>
                      <a:pt x="14" y="4"/>
                    </a:moveTo>
                    <a:lnTo>
                      <a:pt x="14" y="4"/>
                    </a:lnTo>
                    <a:lnTo>
                      <a:pt x="14" y="8"/>
                    </a:lnTo>
                    <a:lnTo>
                      <a:pt x="14" y="4"/>
                    </a:lnTo>
                    <a:lnTo>
                      <a:pt x="14" y="4"/>
                    </a:lnTo>
                    <a:lnTo>
                      <a:pt x="14" y="4"/>
                    </a:lnTo>
                    <a:lnTo>
                      <a:pt x="14" y="4"/>
                    </a:lnTo>
                    <a:lnTo>
                      <a:pt x="14" y="4"/>
                    </a:lnTo>
                    <a:lnTo>
                      <a:pt x="14" y="4"/>
                    </a:lnTo>
                    <a:lnTo>
                      <a:pt x="14" y="8"/>
                    </a:lnTo>
                    <a:lnTo>
                      <a:pt x="14" y="8"/>
                    </a:lnTo>
                    <a:lnTo>
                      <a:pt x="14" y="8"/>
                    </a:lnTo>
                    <a:lnTo>
                      <a:pt x="14" y="8"/>
                    </a:lnTo>
                    <a:lnTo>
                      <a:pt x="14" y="12"/>
                    </a:lnTo>
                    <a:lnTo>
                      <a:pt x="14" y="12"/>
                    </a:lnTo>
                    <a:lnTo>
                      <a:pt x="14" y="12"/>
                    </a:lnTo>
                    <a:lnTo>
                      <a:pt x="14" y="12"/>
                    </a:lnTo>
                    <a:lnTo>
                      <a:pt x="14" y="12"/>
                    </a:lnTo>
                    <a:lnTo>
                      <a:pt x="14" y="12"/>
                    </a:lnTo>
                    <a:lnTo>
                      <a:pt x="18" y="12"/>
                    </a:lnTo>
                    <a:lnTo>
                      <a:pt x="18" y="12"/>
                    </a:lnTo>
                    <a:lnTo>
                      <a:pt x="18" y="12"/>
                    </a:lnTo>
                    <a:lnTo>
                      <a:pt x="18" y="16"/>
                    </a:lnTo>
                    <a:lnTo>
                      <a:pt x="18" y="16"/>
                    </a:lnTo>
                    <a:lnTo>
                      <a:pt x="18" y="16"/>
                    </a:lnTo>
                    <a:lnTo>
                      <a:pt x="18" y="16"/>
                    </a:lnTo>
                    <a:lnTo>
                      <a:pt x="18" y="16"/>
                    </a:lnTo>
                    <a:lnTo>
                      <a:pt x="18" y="16"/>
                    </a:lnTo>
                    <a:lnTo>
                      <a:pt x="14" y="12"/>
                    </a:lnTo>
                    <a:lnTo>
                      <a:pt x="14" y="12"/>
                    </a:lnTo>
                    <a:lnTo>
                      <a:pt x="14" y="12"/>
                    </a:lnTo>
                    <a:lnTo>
                      <a:pt x="14" y="12"/>
                    </a:lnTo>
                    <a:lnTo>
                      <a:pt x="14" y="8"/>
                    </a:lnTo>
                    <a:lnTo>
                      <a:pt x="14" y="8"/>
                    </a:lnTo>
                    <a:lnTo>
                      <a:pt x="10" y="8"/>
                    </a:lnTo>
                    <a:lnTo>
                      <a:pt x="10" y="8"/>
                    </a:lnTo>
                    <a:lnTo>
                      <a:pt x="14" y="4"/>
                    </a:lnTo>
                    <a:lnTo>
                      <a:pt x="14" y="4"/>
                    </a:lnTo>
                    <a:lnTo>
                      <a:pt x="14"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3">
                <a:extLst>
                  <a:ext uri="{FF2B5EF4-FFF2-40B4-BE49-F238E27FC236}">
                    <a16:creationId xmlns:a16="http://schemas.microsoft.com/office/drawing/2014/main" id="{0C59EFDF-DE4D-49D2-93E8-E43A092D6508}"/>
                  </a:ext>
                </a:extLst>
              </p:cNvPr>
              <p:cNvSpPr>
                <a:spLocks/>
              </p:cNvSpPr>
              <p:nvPr/>
            </p:nvSpPr>
            <p:spPr bwMode="auto">
              <a:xfrm>
                <a:off x="6689725" y="4159318"/>
                <a:ext cx="117475" cy="117475"/>
              </a:xfrm>
              <a:custGeom>
                <a:avLst/>
                <a:gdLst>
                  <a:gd name="T0" fmla="*/ 40 w 74"/>
                  <a:gd name="T1" fmla="*/ 68 h 74"/>
                  <a:gd name="T2" fmla="*/ 36 w 74"/>
                  <a:gd name="T3" fmla="*/ 70 h 74"/>
                  <a:gd name="T4" fmla="*/ 36 w 74"/>
                  <a:gd name="T5" fmla="*/ 70 h 74"/>
                  <a:gd name="T6" fmla="*/ 32 w 74"/>
                  <a:gd name="T7" fmla="*/ 70 h 74"/>
                  <a:gd name="T8" fmla="*/ 30 w 74"/>
                  <a:gd name="T9" fmla="*/ 70 h 74"/>
                  <a:gd name="T10" fmla="*/ 26 w 74"/>
                  <a:gd name="T11" fmla="*/ 70 h 74"/>
                  <a:gd name="T12" fmla="*/ 22 w 74"/>
                  <a:gd name="T13" fmla="*/ 70 h 74"/>
                  <a:gd name="T14" fmla="*/ 18 w 74"/>
                  <a:gd name="T15" fmla="*/ 68 h 74"/>
                  <a:gd name="T16" fmla="*/ 22 w 74"/>
                  <a:gd name="T17" fmla="*/ 64 h 74"/>
                  <a:gd name="T18" fmla="*/ 18 w 74"/>
                  <a:gd name="T19" fmla="*/ 64 h 74"/>
                  <a:gd name="T20" fmla="*/ 10 w 74"/>
                  <a:gd name="T21" fmla="*/ 64 h 74"/>
                  <a:gd name="T22" fmla="*/ 10 w 74"/>
                  <a:gd name="T23" fmla="*/ 56 h 74"/>
                  <a:gd name="T24" fmla="*/ 10 w 74"/>
                  <a:gd name="T25" fmla="*/ 52 h 74"/>
                  <a:gd name="T26" fmla="*/ 10 w 74"/>
                  <a:gd name="T27" fmla="*/ 52 h 74"/>
                  <a:gd name="T28" fmla="*/ 10 w 74"/>
                  <a:gd name="T29" fmla="*/ 52 h 74"/>
                  <a:gd name="T30" fmla="*/ 10 w 74"/>
                  <a:gd name="T31" fmla="*/ 48 h 74"/>
                  <a:gd name="T32" fmla="*/ 10 w 74"/>
                  <a:gd name="T33" fmla="*/ 52 h 74"/>
                  <a:gd name="T34" fmla="*/ 6 w 74"/>
                  <a:gd name="T35" fmla="*/ 48 h 74"/>
                  <a:gd name="T36" fmla="*/ 6 w 74"/>
                  <a:gd name="T37" fmla="*/ 38 h 74"/>
                  <a:gd name="T38" fmla="*/ 4 w 74"/>
                  <a:gd name="T39" fmla="*/ 34 h 74"/>
                  <a:gd name="T40" fmla="*/ 4 w 74"/>
                  <a:gd name="T41" fmla="*/ 26 h 74"/>
                  <a:gd name="T42" fmla="*/ 4 w 74"/>
                  <a:gd name="T43" fmla="*/ 20 h 74"/>
                  <a:gd name="T44" fmla="*/ 4 w 74"/>
                  <a:gd name="T45" fmla="*/ 20 h 74"/>
                  <a:gd name="T46" fmla="*/ 6 w 74"/>
                  <a:gd name="T47" fmla="*/ 16 h 74"/>
                  <a:gd name="T48" fmla="*/ 10 w 74"/>
                  <a:gd name="T49" fmla="*/ 8 h 74"/>
                  <a:gd name="T50" fmla="*/ 10 w 74"/>
                  <a:gd name="T51" fmla="*/ 8 h 74"/>
                  <a:gd name="T52" fmla="*/ 14 w 74"/>
                  <a:gd name="T53" fmla="*/ 4 h 74"/>
                  <a:gd name="T54" fmla="*/ 18 w 74"/>
                  <a:gd name="T55" fmla="*/ 4 h 74"/>
                  <a:gd name="T56" fmla="*/ 26 w 74"/>
                  <a:gd name="T57" fmla="*/ 4 h 74"/>
                  <a:gd name="T58" fmla="*/ 32 w 74"/>
                  <a:gd name="T59" fmla="*/ 4 h 74"/>
                  <a:gd name="T60" fmla="*/ 36 w 74"/>
                  <a:gd name="T61" fmla="*/ 4 h 74"/>
                  <a:gd name="T62" fmla="*/ 40 w 74"/>
                  <a:gd name="T63" fmla="*/ 8 h 74"/>
                  <a:gd name="T64" fmla="*/ 40 w 74"/>
                  <a:gd name="T65" fmla="*/ 4 h 74"/>
                  <a:gd name="T66" fmla="*/ 48 w 74"/>
                  <a:gd name="T67" fmla="*/ 8 h 74"/>
                  <a:gd name="T68" fmla="*/ 52 w 74"/>
                  <a:gd name="T69" fmla="*/ 12 h 74"/>
                  <a:gd name="T70" fmla="*/ 54 w 74"/>
                  <a:gd name="T71" fmla="*/ 8 h 74"/>
                  <a:gd name="T72" fmla="*/ 54 w 74"/>
                  <a:gd name="T73" fmla="*/ 4 h 74"/>
                  <a:gd name="T74" fmla="*/ 54 w 74"/>
                  <a:gd name="T75" fmla="*/ 4 h 74"/>
                  <a:gd name="T76" fmla="*/ 58 w 74"/>
                  <a:gd name="T77" fmla="*/ 0 h 74"/>
                  <a:gd name="T78" fmla="*/ 62 w 74"/>
                  <a:gd name="T79" fmla="*/ 4 h 74"/>
                  <a:gd name="T80" fmla="*/ 70 w 74"/>
                  <a:gd name="T81" fmla="*/ 0 h 74"/>
                  <a:gd name="T82" fmla="*/ 74 w 74"/>
                  <a:gd name="T83" fmla="*/ 4 h 74"/>
                  <a:gd name="T84" fmla="*/ 74 w 74"/>
                  <a:gd name="T85" fmla="*/ 8 h 74"/>
                  <a:gd name="T86" fmla="*/ 74 w 74"/>
                  <a:gd name="T87" fmla="*/ 12 h 74"/>
                  <a:gd name="T88" fmla="*/ 74 w 74"/>
                  <a:gd name="T89" fmla="*/ 22 h 74"/>
                  <a:gd name="T90" fmla="*/ 74 w 74"/>
                  <a:gd name="T91" fmla="*/ 38 h 74"/>
                  <a:gd name="T92" fmla="*/ 74 w 74"/>
                  <a:gd name="T93" fmla="*/ 42 h 74"/>
                  <a:gd name="T94" fmla="*/ 70 w 74"/>
                  <a:gd name="T95" fmla="*/ 42 h 74"/>
                  <a:gd name="T96" fmla="*/ 66 w 74"/>
                  <a:gd name="T97" fmla="*/ 44 h 74"/>
                  <a:gd name="T98" fmla="*/ 62 w 74"/>
                  <a:gd name="T99" fmla="*/ 44 h 74"/>
                  <a:gd name="T100" fmla="*/ 58 w 74"/>
                  <a:gd name="T101" fmla="*/ 48 h 74"/>
                  <a:gd name="T102" fmla="*/ 54 w 74"/>
                  <a:gd name="T103" fmla="*/ 48 h 74"/>
                  <a:gd name="T104" fmla="*/ 52 w 74"/>
                  <a:gd name="T105" fmla="*/ 52 h 74"/>
                  <a:gd name="T106" fmla="*/ 52 w 74"/>
                  <a:gd name="T107" fmla="*/ 56 h 74"/>
                  <a:gd name="T108" fmla="*/ 54 w 74"/>
                  <a:gd name="T109" fmla="*/ 64 h 74"/>
                  <a:gd name="T110" fmla="*/ 54 w 74"/>
                  <a:gd name="T111" fmla="*/ 64 h 74"/>
                  <a:gd name="T112" fmla="*/ 48 w 74"/>
                  <a:gd name="T113" fmla="*/ 64 h 74"/>
                  <a:gd name="T114" fmla="*/ 48 w 74"/>
                  <a:gd name="T115" fmla="*/ 64 h 74"/>
                  <a:gd name="T116" fmla="*/ 44 w 74"/>
                  <a:gd name="T11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 h="74">
                    <a:moveTo>
                      <a:pt x="40" y="64"/>
                    </a:moveTo>
                    <a:lnTo>
                      <a:pt x="40" y="64"/>
                    </a:lnTo>
                    <a:lnTo>
                      <a:pt x="40" y="64"/>
                    </a:lnTo>
                    <a:lnTo>
                      <a:pt x="40" y="64"/>
                    </a:lnTo>
                    <a:lnTo>
                      <a:pt x="40" y="68"/>
                    </a:lnTo>
                    <a:lnTo>
                      <a:pt x="40" y="68"/>
                    </a:lnTo>
                    <a:lnTo>
                      <a:pt x="40" y="68"/>
                    </a:lnTo>
                    <a:lnTo>
                      <a:pt x="40" y="68"/>
                    </a:lnTo>
                    <a:lnTo>
                      <a:pt x="40" y="68"/>
                    </a:lnTo>
                    <a:lnTo>
                      <a:pt x="40" y="68"/>
                    </a:lnTo>
                    <a:lnTo>
                      <a:pt x="36" y="70"/>
                    </a:lnTo>
                    <a:lnTo>
                      <a:pt x="36" y="70"/>
                    </a:lnTo>
                    <a:lnTo>
                      <a:pt x="36" y="70"/>
                    </a:lnTo>
                    <a:lnTo>
                      <a:pt x="36" y="70"/>
                    </a:lnTo>
                    <a:lnTo>
                      <a:pt x="36" y="70"/>
                    </a:lnTo>
                    <a:lnTo>
                      <a:pt x="36" y="70"/>
                    </a:lnTo>
                    <a:lnTo>
                      <a:pt x="36" y="70"/>
                    </a:lnTo>
                    <a:lnTo>
                      <a:pt x="36" y="70"/>
                    </a:lnTo>
                    <a:lnTo>
                      <a:pt x="36" y="70"/>
                    </a:lnTo>
                    <a:lnTo>
                      <a:pt x="36" y="70"/>
                    </a:lnTo>
                    <a:lnTo>
                      <a:pt x="32" y="70"/>
                    </a:lnTo>
                    <a:lnTo>
                      <a:pt x="32" y="70"/>
                    </a:lnTo>
                    <a:lnTo>
                      <a:pt x="32" y="70"/>
                    </a:lnTo>
                    <a:lnTo>
                      <a:pt x="32" y="70"/>
                    </a:lnTo>
                    <a:lnTo>
                      <a:pt x="32" y="70"/>
                    </a:lnTo>
                    <a:lnTo>
                      <a:pt x="32" y="70"/>
                    </a:lnTo>
                    <a:lnTo>
                      <a:pt x="32" y="70"/>
                    </a:lnTo>
                    <a:lnTo>
                      <a:pt x="32" y="74"/>
                    </a:lnTo>
                    <a:lnTo>
                      <a:pt x="30" y="74"/>
                    </a:lnTo>
                    <a:lnTo>
                      <a:pt x="30" y="70"/>
                    </a:lnTo>
                    <a:lnTo>
                      <a:pt x="30" y="70"/>
                    </a:lnTo>
                    <a:lnTo>
                      <a:pt x="30" y="70"/>
                    </a:lnTo>
                    <a:lnTo>
                      <a:pt x="26" y="70"/>
                    </a:lnTo>
                    <a:lnTo>
                      <a:pt x="26" y="70"/>
                    </a:lnTo>
                    <a:lnTo>
                      <a:pt x="26" y="70"/>
                    </a:lnTo>
                    <a:lnTo>
                      <a:pt x="26" y="70"/>
                    </a:lnTo>
                    <a:lnTo>
                      <a:pt x="26" y="70"/>
                    </a:lnTo>
                    <a:lnTo>
                      <a:pt x="22" y="70"/>
                    </a:lnTo>
                    <a:lnTo>
                      <a:pt x="22" y="70"/>
                    </a:lnTo>
                    <a:lnTo>
                      <a:pt x="22" y="70"/>
                    </a:lnTo>
                    <a:lnTo>
                      <a:pt x="22" y="70"/>
                    </a:lnTo>
                    <a:lnTo>
                      <a:pt x="22" y="70"/>
                    </a:lnTo>
                    <a:lnTo>
                      <a:pt x="18" y="70"/>
                    </a:lnTo>
                    <a:lnTo>
                      <a:pt x="18" y="70"/>
                    </a:lnTo>
                    <a:lnTo>
                      <a:pt x="18" y="70"/>
                    </a:lnTo>
                    <a:lnTo>
                      <a:pt x="18" y="68"/>
                    </a:lnTo>
                    <a:lnTo>
                      <a:pt x="18" y="68"/>
                    </a:lnTo>
                    <a:lnTo>
                      <a:pt x="18" y="68"/>
                    </a:lnTo>
                    <a:lnTo>
                      <a:pt x="18" y="68"/>
                    </a:lnTo>
                    <a:lnTo>
                      <a:pt x="18" y="68"/>
                    </a:lnTo>
                    <a:lnTo>
                      <a:pt x="22" y="68"/>
                    </a:lnTo>
                    <a:lnTo>
                      <a:pt x="22" y="68"/>
                    </a:lnTo>
                    <a:lnTo>
                      <a:pt x="22" y="68"/>
                    </a:lnTo>
                    <a:lnTo>
                      <a:pt x="22" y="64"/>
                    </a:lnTo>
                    <a:lnTo>
                      <a:pt x="22" y="64"/>
                    </a:lnTo>
                    <a:lnTo>
                      <a:pt x="18" y="64"/>
                    </a:lnTo>
                    <a:lnTo>
                      <a:pt x="18" y="60"/>
                    </a:lnTo>
                    <a:lnTo>
                      <a:pt x="18" y="60"/>
                    </a:lnTo>
                    <a:lnTo>
                      <a:pt x="18" y="60"/>
                    </a:lnTo>
                    <a:lnTo>
                      <a:pt x="18" y="64"/>
                    </a:lnTo>
                    <a:lnTo>
                      <a:pt x="18" y="64"/>
                    </a:lnTo>
                    <a:lnTo>
                      <a:pt x="14" y="64"/>
                    </a:lnTo>
                    <a:lnTo>
                      <a:pt x="14" y="64"/>
                    </a:lnTo>
                    <a:lnTo>
                      <a:pt x="14" y="68"/>
                    </a:lnTo>
                    <a:lnTo>
                      <a:pt x="10" y="68"/>
                    </a:lnTo>
                    <a:lnTo>
                      <a:pt x="10" y="64"/>
                    </a:lnTo>
                    <a:lnTo>
                      <a:pt x="10" y="64"/>
                    </a:lnTo>
                    <a:lnTo>
                      <a:pt x="10" y="64"/>
                    </a:lnTo>
                    <a:lnTo>
                      <a:pt x="10" y="60"/>
                    </a:lnTo>
                    <a:lnTo>
                      <a:pt x="10" y="60"/>
                    </a:lnTo>
                    <a:lnTo>
                      <a:pt x="10" y="60"/>
                    </a:lnTo>
                    <a:lnTo>
                      <a:pt x="10" y="56"/>
                    </a:lnTo>
                    <a:lnTo>
                      <a:pt x="10" y="56"/>
                    </a:lnTo>
                    <a:lnTo>
                      <a:pt x="10" y="52"/>
                    </a:lnTo>
                    <a:lnTo>
                      <a:pt x="10" y="56"/>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48"/>
                    </a:lnTo>
                    <a:lnTo>
                      <a:pt x="10" y="48"/>
                    </a:lnTo>
                    <a:lnTo>
                      <a:pt x="10" y="48"/>
                    </a:lnTo>
                    <a:lnTo>
                      <a:pt x="6" y="48"/>
                    </a:lnTo>
                    <a:lnTo>
                      <a:pt x="10" y="48"/>
                    </a:lnTo>
                    <a:lnTo>
                      <a:pt x="10" y="48"/>
                    </a:lnTo>
                    <a:lnTo>
                      <a:pt x="10" y="48"/>
                    </a:lnTo>
                    <a:lnTo>
                      <a:pt x="10" y="52"/>
                    </a:lnTo>
                    <a:lnTo>
                      <a:pt x="10" y="52"/>
                    </a:lnTo>
                    <a:lnTo>
                      <a:pt x="10" y="52"/>
                    </a:lnTo>
                    <a:lnTo>
                      <a:pt x="10" y="52"/>
                    </a:lnTo>
                    <a:lnTo>
                      <a:pt x="10" y="52"/>
                    </a:lnTo>
                    <a:lnTo>
                      <a:pt x="10" y="52"/>
                    </a:lnTo>
                    <a:lnTo>
                      <a:pt x="10" y="52"/>
                    </a:lnTo>
                    <a:lnTo>
                      <a:pt x="10" y="52"/>
                    </a:lnTo>
                    <a:lnTo>
                      <a:pt x="10" y="52"/>
                    </a:lnTo>
                    <a:lnTo>
                      <a:pt x="10" y="48"/>
                    </a:lnTo>
                    <a:lnTo>
                      <a:pt x="6" y="48"/>
                    </a:lnTo>
                    <a:lnTo>
                      <a:pt x="6" y="48"/>
                    </a:lnTo>
                    <a:lnTo>
                      <a:pt x="6" y="48"/>
                    </a:lnTo>
                    <a:lnTo>
                      <a:pt x="6" y="44"/>
                    </a:lnTo>
                    <a:lnTo>
                      <a:pt x="6" y="42"/>
                    </a:lnTo>
                    <a:lnTo>
                      <a:pt x="6" y="42"/>
                    </a:lnTo>
                    <a:lnTo>
                      <a:pt x="6" y="38"/>
                    </a:lnTo>
                    <a:lnTo>
                      <a:pt x="6" y="38"/>
                    </a:lnTo>
                    <a:lnTo>
                      <a:pt x="4" y="38"/>
                    </a:lnTo>
                    <a:lnTo>
                      <a:pt x="4" y="34"/>
                    </a:lnTo>
                    <a:lnTo>
                      <a:pt x="4" y="34"/>
                    </a:lnTo>
                    <a:lnTo>
                      <a:pt x="4" y="34"/>
                    </a:lnTo>
                    <a:lnTo>
                      <a:pt x="4" y="34"/>
                    </a:lnTo>
                    <a:lnTo>
                      <a:pt x="4" y="34"/>
                    </a:lnTo>
                    <a:lnTo>
                      <a:pt x="4" y="34"/>
                    </a:lnTo>
                    <a:lnTo>
                      <a:pt x="4" y="34"/>
                    </a:lnTo>
                    <a:lnTo>
                      <a:pt x="4" y="30"/>
                    </a:lnTo>
                    <a:lnTo>
                      <a:pt x="4" y="26"/>
                    </a:lnTo>
                    <a:lnTo>
                      <a:pt x="4" y="26"/>
                    </a:lnTo>
                    <a:lnTo>
                      <a:pt x="0" y="22"/>
                    </a:lnTo>
                    <a:lnTo>
                      <a:pt x="0" y="22"/>
                    </a:lnTo>
                    <a:lnTo>
                      <a:pt x="0" y="22"/>
                    </a:lnTo>
                    <a:lnTo>
                      <a:pt x="0" y="22"/>
                    </a:lnTo>
                    <a:lnTo>
                      <a:pt x="0" y="20"/>
                    </a:lnTo>
                    <a:lnTo>
                      <a:pt x="4" y="20"/>
                    </a:lnTo>
                    <a:lnTo>
                      <a:pt x="4" y="20"/>
                    </a:lnTo>
                    <a:lnTo>
                      <a:pt x="4" y="20"/>
                    </a:lnTo>
                    <a:lnTo>
                      <a:pt x="4" y="20"/>
                    </a:lnTo>
                    <a:lnTo>
                      <a:pt x="4" y="20"/>
                    </a:lnTo>
                    <a:lnTo>
                      <a:pt x="4" y="20"/>
                    </a:lnTo>
                    <a:lnTo>
                      <a:pt x="4" y="20"/>
                    </a:lnTo>
                    <a:lnTo>
                      <a:pt x="4" y="20"/>
                    </a:lnTo>
                    <a:lnTo>
                      <a:pt x="4" y="20"/>
                    </a:lnTo>
                    <a:lnTo>
                      <a:pt x="4" y="16"/>
                    </a:lnTo>
                    <a:lnTo>
                      <a:pt x="6" y="16"/>
                    </a:lnTo>
                    <a:lnTo>
                      <a:pt x="6" y="16"/>
                    </a:lnTo>
                    <a:lnTo>
                      <a:pt x="6" y="16"/>
                    </a:lnTo>
                    <a:lnTo>
                      <a:pt x="6" y="12"/>
                    </a:lnTo>
                    <a:lnTo>
                      <a:pt x="6" y="12"/>
                    </a:lnTo>
                    <a:lnTo>
                      <a:pt x="6" y="12"/>
                    </a:lnTo>
                    <a:lnTo>
                      <a:pt x="6" y="12"/>
                    </a:lnTo>
                    <a:lnTo>
                      <a:pt x="10" y="12"/>
                    </a:lnTo>
                    <a:lnTo>
                      <a:pt x="10" y="8"/>
                    </a:lnTo>
                    <a:lnTo>
                      <a:pt x="10" y="8"/>
                    </a:lnTo>
                    <a:lnTo>
                      <a:pt x="10" y="8"/>
                    </a:lnTo>
                    <a:lnTo>
                      <a:pt x="10" y="8"/>
                    </a:lnTo>
                    <a:lnTo>
                      <a:pt x="10" y="8"/>
                    </a:lnTo>
                    <a:lnTo>
                      <a:pt x="10" y="8"/>
                    </a:lnTo>
                    <a:lnTo>
                      <a:pt x="10" y="8"/>
                    </a:lnTo>
                    <a:lnTo>
                      <a:pt x="10" y="8"/>
                    </a:lnTo>
                    <a:lnTo>
                      <a:pt x="10" y="8"/>
                    </a:lnTo>
                    <a:lnTo>
                      <a:pt x="10" y="8"/>
                    </a:lnTo>
                    <a:lnTo>
                      <a:pt x="14" y="8"/>
                    </a:lnTo>
                    <a:lnTo>
                      <a:pt x="14" y="4"/>
                    </a:lnTo>
                    <a:lnTo>
                      <a:pt x="14" y="4"/>
                    </a:lnTo>
                    <a:lnTo>
                      <a:pt x="14" y="4"/>
                    </a:lnTo>
                    <a:lnTo>
                      <a:pt x="14" y="4"/>
                    </a:lnTo>
                    <a:lnTo>
                      <a:pt x="18" y="4"/>
                    </a:lnTo>
                    <a:lnTo>
                      <a:pt x="18" y="4"/>
                    </a:lnTo>
                    <a:lnTo>
                      <a:pt x="18" y="4"/>
                    </a:lnTo>
                    <a:lnTo>
                      <a:pt x="18" y="4"/>
                    </a:lnTo>
                    <a:lnTo>
                      <a:pt x="22" y="4"/>
                    </a:lnTo>
                    <a:lnTo>
                      <a:pt x="22" y="4"/>
                    </a:lnTo>
                    <a:lnTo>
                      <a:pt x="22" y="4"/>
                    </a:lnTo>
                    <a:lnTo>
                      <a:pt x="26" y="4"/>
                    </a:lnTo>
                    <a:lnTo>
                      <a:pt x="26" y="4"/>
                    </a:lnTo>
                    <a:lnTo>
                      <a:pt x="26" y="4"/>
                    </a:lnTo>
                    <a:lnTo>
                      <a:pt x="26" y="4"/>
                    </a:lnTo>
                    <a:lnTo>
                      <a:pt x="30" y="4"/>
                    </a:lnTo>
                    <a:lnTo>
                      <a:pt x="30" y="4"/>
                    </a:lnTo>
                    <a:lnTo>
                      <a:pt x="30" y="4"/>
                    </a:lnTo>
                    <a:lnTo>
                      <a:pt x="30" y="4"/>
                    </a:lnTo>
                    <a:lnTo>
                      <a:pt x="32" y="4"/>
                    </a:lnTo>
                    <a:lnTo>
                      <a:pt x="32" y="4"/>
                    </a:lnTo>
                    <a:lnTo>
                      <a:pt x="32" y="4"/>
                    </a:lnTo>
                    <a:lnTo>
                      <a:pt x="32" y="4"/>
                    </a:lnTo>
                    <a:lnTo>
                      <a:pt x="36" y="4"/>
                    </a:lnTo>
                    <a:lnTo>
                      <a:pt x="36" y="4"/>
                    </a:lnTo>
                    <a:lnTo>
                      <a:pt x="36" y="4"/>
                    </a:lnTo>
                    <a:lnTo>
                      <a:pt x="36" y="4"/>
                    </a:lnTo>
                    <a:lnTo>
                      <a:pt x="36" y="4"/>
                    </a:lnTo>
                    <a:lnTo>
                      <a:pt x="36" y="4"/>
                    </a:lnTo>
                    <a:lnTo>
                      <a:pt x="36" y="8"/>
                    </a:lnTo>
                    <a:lnTo>
                      <a:pt x="36" y="8"/>
                    </a:lnTo>
                    <a:lnTo>
                      <a:pt x="40" y="8"/>
                    </a:lnTo>
                    <a:lnTo>
                      <a:pt x="40" y="8"/>
                    </a:lnTo>
                    <a:lnTo>
                      <a:pt x="40" y="8"/>
                    </a:lnTo>
                    <a:lnTo>
                      <a:pt x="40" y="8"/>
                    </a:lnTo>
                    <a:lnTo>
                      <a:pt x="40" y="8"/>
                    </a:lnTo>
                    <a:lnTo>
                      <a:pt x="40" y="4"/>
                    </a:lnTo>
                    <a:lnTo>
                      <a:pt x="40" y="4"/>
                    </a:lnTo>
                    <a:lnTo>
                      <a:pt x="40" y="8"/>
                    </a:lnTo>
                    <a:lnTo>
                      <a:pt x="44" y="8"/>
                    </a:lnTo>
                    <a:lnTo>
                      <a:pt x="44" y="12"/>
                    </a:lnTo>
                    <a:lnTo>
                      <a:pt x="44" y="12"/>
                    </a:lnTo>
                    <a:lnTo>
                      <a:pt x="44" y="8"/>
                    </a:lnTo>
                    <a:lnTo>
                      <a:pt x="48" y="8"/>
                    </a:lnTo>
                    <a:lnTo>
                      <a:pt x="48" y="12"/>
                    </a:lnTo>
                    <a:lnTo>
                      <a:pt x="48" y="12"/>
                    </a:lnTo>
                    <a:lnTo>
                      <a:pt x="48" y="12"/>
                    </a:lnTo>
                    <a:lnTo>
                      <a:pt x="52" y="12"/>
                    </a:lnTo>
                    <a:lnTo>
                      <a:pt x="52" y="12"/>
                    </a:lnTo>
                    <a:lnTo>
                      <a:pt x="52" y="12"/>
                    </a:lnTo>
                    <a:lnTo>
                      <a:pt x="52" y="12"/>
                    </a:lnTo>
                    <a:lnTo>
                      <a:pt x="52" y="12"/>
                    </a:lnTo>
                    <a:lnTo>
                      <a:pt x="54" y="12"/>
                    </a:lnTo>
                    <a:lnTo>
                      <a:pt x="54" y="12"/>
                    </a:lnTo>
                    <a:lnTo>
                      <a:pt x="54" y="12"/>
                    </a:lnTo>
                    <a:lnTo>
                      <a:pt x="54" y="8"/>
                    </a:lnTo>
                    <a:lnTo>
                      <a:pt x="52" y="8"/>
                    </a:lnTo>
                    <a:lnTo>
                      <a:pt x="52" y="8"/>
                    </a:lnTo>
                    <a:lnTo>
                      <a:pt x="52" y="4"/>
                    </a:lnTo>
                    <a:lnTo>
                      <a:pt x="54" y="4"/>
                    </a:lnTo>
                    <a:lnTo>
                      <a:pt x="54" y="4"/>
                    </a:lnTo>
                    <a:lnTo>
                      <a:pt x="54" y="4"/>
                    </a:lnTo>
                    <a:lnTo>
                      <a:pt x="54" y="4"/>
                    </a:lnTo>
                    <a:lnTo>
                      <a:pt x="54" y="4"/>
                    </a:lnTo>
                    <a:lnTo>
                      <a:pt x="54" y="4"/>
                    </a:lnTo>
                    <a:lnTo>
                      <a:pt x="54" y="4"/>
                    </a:lnTo>
                    <a:lnTo>
                      <a:pt x="54" y="4"/>
                    </a:lnTo>
                    <a:lnTo>
                      <a:pt x="54" y="4"/>
                    </a:lnTo>
                    <a:lnTo>
                      <a:pt x="54" y="4"/>
                    </a:lnTo>
                    <a:lnTo>
                      <a:pt x="58" y="4"/>
                    </a:lnTo>
                    <a:lnTo>
                      <a:pt x="58" y="4"/>
                    </a:lnTo>
                    <a:lnTo>
                      <a:pt x="58" y="4"/>
                    </a:lnTo>
                    <a:lnTo>
                      <a:pt x="58" y="0"/>
                    </a:lnTo>
                    <a:lnTo>
                      <a:pt x="58" y="0"/>
                    </a:lnTo>
                    <a:lnTo>
                      <a:pt x="62" y="4"/>
                    </a:lnTo>
                    <a:lnTo>
                      <a:pt x="62" y="4"/>
                    </a:lnTo>
                    <a:lnTo>
                      <a:pt x="62" y="4"/>
                    </a:lnTo>
                    <a:lnTo>
                      <a:pt x="62" y="4"/>
                    </a:lnTo>
                    <a:lnTo>
                      <a:pt x="62" y="4"/>
                    </a:lnTo>
                    <a:lnTo>
                      <a:pt x="62" y="4"/>
                    </a:lnTo>
                    <a:lnTo>
                      <a:pt x="62" y="8"/>
                    </a:lnTo>
                    <a:lnTo>
                      <a:pt x="70" y="4"/>
                    </a:lnTo>
                    <a:lnTo>
                      <a:pt x="70" y="4"/>
                    </a:lnTo>
                    <a:lnTo>
                      <a:pt x="70" y="4"/>
                    </a:lnTo>
                    <a:lnTo>
                      <a:pt x="70" y="4"/>
                    </a:lnTo>
                    <a:lnTo>
                      <a:pt x="70" y="0"/>
                    </a:lnTo>
                    <a:lnTo>
                      <a:pt x="74" y="0"/>
                    </a:lnTo>
                    <a:lnTo>
                      <a:pt x="74" y="0"/>
                    </a:lnTo>
                    <a:lnTo>
                      <a:pt x="74" y="0"/>
                    </a:lnTo>
                    <a:lnTo>
                      <a:pt x="74" y="0"/>
                    </a:lnTo>
                    <a:lnTo>
                      <a:pt x="74" y="0"/>
                    </a:lnTo>
                    <a:lnTo>
                      <a:pt x="74" y="4"/>
                    </a:lnTo>
                    <a:lnTo>
                      <a:pt x="74" y="4"/>
                    </a:lnTo>
                    <a:lnTo>
                      <a:pt x="74" y="4"/>
                    </a:lnTo>
                    <a:lnTo>
                      <a:pt x="74" y="4"/>
                    </a:lnTo>
                    <a:lnTo>
                      <a:pt x="74" y="4"/>
                    </a:lnTo>
                    <a:lnTo>
                      <a:pt x="70" y="4"/>
                    </a:lnTo>
                    <a:lnTo>
                      <a:pt x="74" y="8"/>
                    </a:lnTo>
                    <a:lnTo>
                      <a:pt x="74" y="8"/>
                    </a:lnTo>
                    <a:lnTo>
                      <a:pt x="70" y="8"/>
                    </a:lnTo>
                    <a:lnTo>
                      <a:pt x="70" y="8"/>
                    </a:lnTo>
                    <a:lnTo>
                      <a:pt x="70" y="12"/>
                    </a:lnTo>
                    <a:lnTo>
                      <a:pt x="74" y="12"/>
                    </a:lnTo>
                    <a:lnTo>
                      <a:pt x="74" y="12"/>
                    </a:lnTo>
                    <a:lnTo>
                      <a:pt x="74" y="16"/>
                    </a:lnTo>
                    <a:lnTo>
                      <a:pt x="74" y="16"/>
                    </a:lnTo>
                    <a:lnTo>
                      <a:pt x="74" y="20"/>
                    </a:lnTo>
                    <a:lnTo>
                      <a:pt x="74" y="20"/>
                    </a:lnTo>
                    <a:lnTo>
                      <a:pt x="74" y="22"/>
                    </a:lnTo>
                    <a:lnTo>
                      <a:pt x="74" y="22"/>
                    </a:lnTo>
                    <a:lnTo>
                      <a:pt x="74" y="30"/>
                    </a:lnTo>
                    <a:lnTo>
                      <a:pt x="74" y="30"/>
                    </a:lnTo>
                    <a:lnTo>
                      <a:pt x="74" y="30"/>
                    </a:lnTo>
                    <a:lnTo>
                      <a:pt x="74" y="30"/>
                    </a:lnTo>
                    <a:lnTo>
                      <a:pt x="74" y="34"/>
                    </a:lnTo>
                    <a:lnTo>
                      <a:pt x="74" y="38"/>
                    </a:lnTo>
                    <a:lnTo>
                      <a:pt x="74" y="38"/>
                    </a:lnTo>
                    <a:lnTo>
                      <a:pt x="74" y="42"/>
                    </a:lnTo>
                    <a:lnTo>
                      <a:pt x="74" y="42"/>
                    </a:lnTo>
                    <a:lnTo>
                      <a:pt x="74" y="42"/>
                    </a:lnTo>
                    <a:lnTo>
                      <a:pt x="74" y="42"/>
                    </a:lnTo>
                    <a:lnTo>
                      <a:pt x="74" y="42"/>
                    </a:lnTo>
                    <a:lnTo>
                      <a:pt x="70" y="42"/>
                    </a:lnTo>
                    <a:lnTo>
                      <a:pt x="70" y="42"/>
                    </a:lnTo>
                    <a:lnTo>
                      <a:pt x="70" y="42"/>
                    </a:lnTo>
                    <a:lnTo>
                      <a:pt x="70" y="42"/>
                    </a:lnTo>
                    <a:lnTo>
                      <a:pt x="70" y="42"/>
                    </a:lnTo>
                    <a:lnTo>
                      <a:pt x="70" y="42"/>
                    </a:lnTo>
                    <a:lnTo>
                      <a:pt x="66" y="42"/>
                    </a:lnTo>
                    <a:lnTo>
                      <a:pt x="66" y="44"/>
                    </a:lnTo>
                    <a:lnTo>
                      <a:pt x="66" y="44"/>
                    </a:lnTo>
                    <a:lnTo>
                      <a:pt x="66" y="44"/>
                    </a:lnTo>
                    <a:lnTo>
                      <a:pt x="66" y="44"/>
                    </a:lnTo>
                    <a:lnTo>
                      <a:pt x="66" y="44"/>
                    </a:lnTo>
                    <a:lnTo>
                      <a:pt x="66" y="44"/>
                    </a:lnTo>
                    <a:lnTo>
                      <a:pt x="62" y="44"/>
                    </a:lnTo>
                    <a:lnTo>
                      <a:pt x="62" y="44"/>
                    </a:lnTo>
                    <a:lnTo>
                      <a:pt x="62" y="44"/>
                    </a:lnTo>
                    <a:lnTo>
                      <a:pt x="62" y="48"/>
                    </a:lnTo>
                    <a:lnTo>
                      <a:pt x="62" y="44"/>
                    </a:lnTo>
                    <a:lnTo>
                      <a:pt x="58" y="44"/>
                    </a:lnTo>
                    <a:lnTo>
                      <a:pt x="58" y="44"/>
                    </a:lnTo>
                    <a:lnTo>
                      <a:pt x="58" y="44"/>
                    </a:lnTo>
                    <a:lnTo>
                      <a:pt x="58" y="48"/>
                    </a:lnTo>
                    <a:lnTo>
                      <a:pt x="58" y="48"/>
                    </a:lnTo>
                    <a:lnTo>
                      <a:pt x="58" y="48"/>
                    </a:lnTo>
                    <a:lnTo>
                      <a:pt x="58" y="52"/>
                    </a:lnTo>
                    <a:lnTo>
                      <a:pt x="58" y="52"/>
                    </a:lnTo>
                    <a:lnTo>
                      <a:pt x="58" y="52"/>
                    </a:lnTo>
                    <a:lnTo>
                      <a:pt x="54" y="52"/>
                    </a:lnTo>
                    <a:lnTo>
                      <a:pt x="54" y="52"/>
                    </a:lnTo>
                    <a:lnTo>
                      <a:pt x="54" y="48"/>
                    </a:lnTo>
                    <a:lnTo>
                      <a:pt x="52" y="48"/>
                    </a:lnTo>
                    <a:lnTo>
                      <a:pt x="52" y="48"/>
                    </a:lnTo>
                    <a:lnTo>
                      <a:pt x="52" y="52"/>
                    </a:lnTo>
                    <a:lnTo>
                      <a:pt x="52" y="52"/>
                    </a:lnTo>
                    <a:lnTo>
                      <a:pt x="52" y="52"/>
                    </a:lnTo>
                    <a:lnTo>
                      <a:pt x="52" y="52"/>
                    </a:lnTo>
                    <a:lnTo>
                      <a:pt x="52" y="52"/>
                    </a:lnTo>
                    <a:lnTo>
                      <a:pt x="52" y="52"/>
                    </a:lnTo>
                    <a:lnTo>
                      <a:pt x="52" y="52"/>
                    </a:lnTo>
                    <a:lnTo>
                      <a:pt x="52" y="52"/>
                    </a:lnTo>
                    <a:lnTo>
                      <a:pt x="52" y="52"/>
                    </a:lnTo>
                    <a:lnTo>
                      <a:pt x="52" y="56"/>
                    </a:lnTo>
                    <a:lnTo>
                      <a:pt x="52" y="56"/>
                    </a:lnTo>
                    <a:lnTo>
                      <a:pt x="52" y="60"/>
                    </a:lnTo>
                    <a:lnTo>
                      <a:pt x="52" y="60"/>
                    </a:lnTo>
                    <a:lnTo>
                      <a:pt x="52" y="60"/>
                    </a:lnTo>
                    <a:lnTo>
                      <a:pt x="54" y="64"/>
                    </a:lnTo>
                    <a:lnTo>
                      <a:pt x="54" y="64"/>
                    </a:lnTo>
                    <a:lnTo>
                      <a:pt x="54" y="64"/>
                    </a:lnTo>
                    <a:lnTo>
                      <a:pt x="54" y="64"/>
                    </a:lnTo>
                    <a:lnTo>
                      <a:pt x="54" y="64"/>
                    </a:lnTo>
                    <a:lnTo>
                      <a:pt x="54" y="64"/>
                    </a:lnTo>
                    <a:lnTo>
                      <a:pt x="54" y="64"/>
                    </a:lnTo>
                    <a:lnTo>
                      <a:pt x="54" y="64"/>
                    </a:lnTo>
                    <a:lnTo>
                      <a:pt x="54" y="68"/>
                    </a:lnTo>
                    <a:lnTo>
                      <a:pt x="54" y="68"/>
                    </a:lnTo>
                    <a:lnTo>
                      <a:pt x="54" y="68"/>
                    </a:lnTo>
                    <a:lnTo>
                      <a:pt x="52" y="64"/>
                    </a:lnTo>
                    <a:lnTo>
                      <a:pt x="52" y="64"/>
                    </a:lnTo>
                    <a:lnTo>
                      <a:pt x="48" y="64"/>
                    </a:lnTo>
                    <a:lnTo>
                      <a:pt x="48" y="64"/>
                    </a:lnTo>
                    <a:lnTo>
                      <a:pt x="48" y="64"/>
                    </a:lnTo>
                    <a:lnTo>
                      <a:pt x="48" y="64"/>
                    </a:lnTo>
                    <a:lnTo>
                      <a:pt x="48" y="64"/>
                    </a:lnTo>
                    <a:lnTo>
                      <a:pt x="48" y="64"/>
                    </a:lnTo>
                    <a:lnTo>
                      <a:pt x="48" y="64"/>
                    </a:lnTo>
                    <a:lnTo>
                      <a:pt x="44" y="64"/>
                    </a:lnTo>
                    <a:lnTo>
                      <a:pt x="44" y="64"/>
                    </a:lnTo>
                    <a:lnTo>
                      <a:pt x="44" y="64"/>
                    </a:lnTo>
                    <a:lnTo>
                      <a:pt x="44" y="64"/>
                    </a:lnTo>
                    <a:lnTo>
                      <a:pt x="44" y="68"/>
                    </a:lnTo>
                    <a:lnTo>
                      <a:pt x="44" y="68"/>
                    </a:lnTo>
                    <a:lnTo>
                      <a:pt x="40" y="64"/>
                    </a:lnTo>
                    <a:lnTo>
                      <a:pt x="40" y="64"/>
                    </a:lnTo>
                    <a:lnTo>
                      <a:pt x="40" y="64"/>
                    </a:lnTo>
                    <a:lnTo>
                      <a:pt x="40" y="64"/>
                    </a:lnTo>
                    <a:lnTo>
                      <a:pt x="40" y="6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4">
                <a:extLst>
                  <a:ext uri="{FF2B5EF4-FFF2-40B4-BE49-F238E27FC236}">
                    <a16:creationId xmlns:a16="http://schemas.microsoft.com/office/drawing/2014/main" id="{3EA657D3-1DBD-4E3E-A423-CEA198F78781}"/>
                  </a:ext>
                </a:extLst>
              </p:cNvPr>
              <p:cNvSpPr>
                <a:spLocks noEditPoints="1"/>
              </p:cNvSpPr>
              <p:nvPr/>
            </p:nvSpPr>
            <p:spPr bwMode="auto">
              <a:xfrm>
                <a:off x="6045200" y="2994093"/>
                <a:ext cx="1371600" cy="1069975"/>
              </a:xfrm>
              <a:custGeom>
                <a:avLst/>
                <a:gdLst>
                  <a:gd name="T0" fmla="*/ 356 w 864"/>
                  <a:gd name="T1" fmla="*/ 518 h 674"/>
                  <a:gd name="T2" fmla="*/ 328 w 864"/>
                  <a:gd name="T3" fmla="*/ 484 h 674"/>
                  <a:gd name="T4" fmla="*/ 282 w 864"/>
                  <a:gd name="T5" fmla="*/ 484 h 674"/>
                  <a:gd name="T6" fmla="*/ 226 w 864"/>
                  <a:gd name="T7" fmla="*/ 496 h 674"/>
                  <a:gd name="T8" fmla="*/ 182 w 864"/>
                  <a:gd name="T9" fmla="*/ 500 h 674"/>
                  <a:gd name="T10" fmla="*/ 136 w 864"/>
                  <a:gd name="T11" fmla="*/ 470 h 674"/>
                  <a:gd name="T12" fmla="*/ 84 w 864"/>
                  <a:gd name="T13" fmla="*/ 444 h 674"/>
                  <a:gd name="T14" fmla="*/ 76 w 864"/>
                  <a:gd name="T15" fmla="*/ 402 h 674"/>
                  <a:gd name="T16" fmla="*/ 44 w 864"/>
                  <a:gd name="T17" fmla="*/ 354 h 674"/>
                  <a:gd name="T18" fmla="*/ 20 w 864"/>
                  <a:gd name="T19" fmla="*/ 316 h 674"/>
                  <a:gd name="T20" fmla="*/ 18 w 864"/>
                  <a:gd name="T21" fmla="*/ 268 h 674"/>
                  <a:gd name="T22" fmla="*/ 74 w 864"/>
                  <a:gd name="T23" fmla="*/ 242 h 674"/>
                  <a:gd name="T24" fmla="*/ 96 w 864"/>
                  <a:gd name="T25" fmla="*/ 194 h 674"/>
                  <a:gd name="T26" fmla="*/ 122 w 864"/>
                  <a:gd name="T27" fmla="*/ 164 h 674"/>
                  <a:gd name="T28" fmla="*/ 170 w 864"/>
                  <a:gd name="T29" fmla="*/ 120 h 674"/>
                  <a:gd name="T30" fmla="*/ 218 w 864"/>
                  <a:gd name="T31" fmla="*/ 112 h 674"/>
                  <a:gd name="T32" fmla="*/ 242 w 864"/>
                  <a:gd name="T33" fmla="*/ 168 h 674"/>
                  <a:gd name="T34" fmla="*/ 312 w 864"/>
                  <a:gd name="T35" fmla="*/ 198 h 674"/>
                  <a:gd name="T36" fmla="*/ 386 w 864"/>
                  <a:gd name="T37" fmla="*/ 220 h 674"/>
                  <a:gd name="T38" fmla="*/ 476 w 864"/>
                  <a:gd name="T39" fmla="*/ 228 h 674"/>
                  <a:gd name="T40" fmla="*/ 542 w 864"/>
                  <a:gd name="T41" fmla="*/ 198 h 674"/>
                  <a:gd name="T42" fmla="*/ 600 w 864"/>
                  <a:gd name="T43" fmla="*/ 164 h 674"/>
                  <a:gd name="T44" fmla="*/ 656 w 864"/>
                  <a:gd name="T45" fmla="*/ 138 h 674"/>
                  <a:gd name="T46" fmla="*/ 600 w 864"/>
                  <a:gd name="T47" fmla="*/ 108 h 674"/>
                  <a:gd name="T48" fmla="*/ 648 w 864"/>
                  <a:gd name="T49" fmla="*/ 64 h 674"/>
                  <a:gd name="T50" fmla="*/ 676 w 864"/>
                  <a:gd name="T51" fmla="*/ 4 h 674"/>
                  <a:gd name="T52" fmla="*/ 744 w 864"/>
                  <a:gd name="T53" fmla="*/ 18 h 674"/>
                  <a:gd name="T54" fmla="*/ 762 w 864"/>
                  <a:gd name="T55" fmla="*/ 78 h 674"/>
                  <a:gd name="T56" fmla="*/ 814 w 864"/>
                  <a:gd name="T57" fmla="*/ 120 h 674"/>
                  <a:gd name="T58" fmla="*/ 856 w 864"/>
                  <a:gd name="T59" fmla="*/ 138 h 674"/>
                  <a:gd name="T60" fmla="*/ 814 w 864"/>
                  <a:gd name="T61" fmla="*/ 180 h 674"/>
                  <a:gd name="T62" fmla="*/ 796 w 864"/>
                  <a:gd name="T63" fmla="*/ 220 h 674"/>
                  <a:gd name="T64" fmla="*/ 748 w 864"/>
                  <a:gd name="T65" fmla="*/ 242 h 674"/>
                  <a:gd name="T66" fmla="*/ 696 w 864"/>
                  <a:gd name="T67" fmla="*/ 284 h 674"/>
                  <a:gd name="T68" fmla="*/ 688 w 864"/>
                  <a:gd name="T69" fmla="*/ 268 h 674"/>
                  <a:gd name="T70" fmla="*/ 628 w 864"/>
                  <a:gd name="T71" fmla="*/ 286 h 674"/>
                  <a:gd name="T72" fmla="*/ 662 w 864"/>
                  <a:gd name="T73" fmla="*/ 320 h 674"/>
                  <a:gd name="T74" fmla="*/ 666 w 864"/>
                  <a:gd name="T75" fmla="*/ 340 h 674"/>
                  <a:gd name="T76" fmla="*/ 662 w 864"/>
                  <a:gd name="T77" fmla="*/ 384 h 674"/>
                  <a:gd name="T78" fmla="*/ 662 w 864"/>
                  <a:gd name="T79" fmla="*/ 424 h 674"/>
                  <a:gd name="T80" fmla="*/ 676 w 864"/>
                  <a:gd name="T81" fmla="*/ 448 h 674"/>
                  <a:gd name="T82" fmla="*/ 680 w 864"/>
                  <a:gd name="T83" fmla="*/ 470 h 674"/>
                  <a:gd name="T84" fmla="*/ 670 w 864"/>
                  <a:gd name="T85" fmla="*/ 496 h 674"/>
                  <a:gd name="T86" fmla="*/ 658 w 864"/>
                  <a:gd name="T87" fmla="*/ 522 h 674"/>
                  <a:gd name="T88" fmla="*/ 648 w 864"/>
                  <a:gd name="T89" fmla="*/ 540 h 674"/>
                  <a:gd name="T90" fmla="*/ 626 w 864"/>
                  <a:gd name="T91" fmla="*/ 564 h 674"/>
                  <a:gd name="T92" fmla="*/ 588 w 864"/>
                  <a:gd name="T93" fmla="*/ 592 h 674"/>
                  <a:gd name="T94" fmla="*/ 562 w 864"/>
                  <a:gd name="T95" fmla="*/ 592 h 674"/>
                  <a:gd name="T96" fmla="*/ 536 w 864"/>
                  <a:gd name="T97" fmla="*/ 616 h 674"/>
                  <a:gd name="T98" fmla="*/ 514 w 864"/>
                  <a:gd name="T99" fmla="*/ 620 h 674"/>
                  <a:gd name="T100" fmla="*/ 486 w 864"/>
                  <a:gd name="T101" fmla="*/ 616 h 674"/>
                  <a:gd name="T102" fmla="*/ 430 w 864"/>
                  <a:gd name="T103" fmla="*/ 592 h 674"/>
                  <a:gd name="T104" fmla="*/ 402 w 864"/>
                  <a:gd name="T105" fmla="*/ 620 h 674"/>
                  <a:gd name="T106" fmla="*/ 364 w 864"/>
                  <a:gd name="T107" fmla="*/ 586 h 674"/>
                  <a:gd name="T108" fmla="*/ 670 w 864"/>
                  <a:gd name="T109" fmla="*/ 556 h 674"/>
                  <a:gd name="T110" fmla="*/ 670 w 864"/>
                  <a:gd name="T111" fmla="*/ 600 h 674"/>
                  <a:gd name="T112" fmla="*/ 498 w 864"/>
                  <a:gd name="T113" fmla="*/ 662 h 674"/>
                  <a:gd name="T114" fmla="*/ 524 w 864"/>
                  <a:gd name="T115" fmla="*/ 656 h 674"/>
                  <a:gd name="T116" fmla="*/ 684 w 864"/>
                  <a:gd name="T117" fmla="*/ 458 h 674"/>
                  <a:gd name="T118" fmla="*/ 520 w 864"/>
                  <a:gd name="T119" fmla="*/ 622 h 674"/>
                  <a:gd name="T120" fmla="*/ 566 w 864"/>
                  <a:gd name="T121" fmla="*/ 590 h 674"/>
                  <a:gd name="T122" fmla="*/ 628 w 864"/>
                  <a:gd name="T123" fmla="*/ 564 h 674"/>
                  <a:gd name="T124" fmla="*/ 576 w 864"/>
                  <a:gd name="T125" fmla="*/ 60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4" h="674">
                    <a:moveTo>
                      <a:pt x="342" y="574"/>
                    </a:moveTo>
                    <a:lnTo>
                      <a:pt x="342" y="570"/>
                    </a:lnTo>
                    <a:lnTo>
                      <a:pt x="338" y="570"/>
                    </a:lnTo>
                    <a:lnTo>
                      <a:pt x="342" y="570"/>
                    </a:lnTo>
                    <a:lnTo>
                      <a:pt x="342" y="566"/>
                    </a:lnTo>
                    <a:lnTo>
                      <a:pt x="342" y="564"/>
                    </a:lnTo>
                    <a:lnTo>
                      <a:pt x="338" y="564"/>
                    </a:lnTo>
                    <a:lnTo>
                      <a:pt x="338" y="560"/>
                    </a:lnTo>
                    <a:lnTo>
                      <a:pt x="338" y="556"/>
                    </a:lnTo>
                    <a:lnTo>
                      <a:pt x="342" y="556"/>
                    </a:lnTo>
                    <a:lnTo>
                      <a:pt x="342" y="552"/>
                    </a:lnTo>
                    <a:lnTo>
                      <a:pt x="342" y="548"/>
                    </a:lnTo>
                    <a:lnTo>
                      <a:pt x="346" y="548"/>
                    </a:lnTo>
                    <a:lnTo>
                      <a:pt x="346" y="544"/>
                    </a:lnTo>
                    <a:lnTo>
                      <a:pt x="348" y="540"/>
                    </a:lnTo>
                    <a:lnTo>
                      <a:pt x="352" y="540"/>
                    </a:lnTo>
                    <a:lnTo>
                      <a:pt x="352" y="536"/>
                    </a:lnTo>
                    <a:lnTo>
                      <a:pt x="356" y="536"/>
                    </a:lnTo>
                    <a:lnTo>
                      <a:pt x="352" y="536"/>
                    </a:lnTo>
                    <a:lnTo>
                      <a:pt x="352" y="534"/>
                    </a:lnTo>
                    <a:lnTo>
                      <a:pt x="356" y="534"/>
                    </a:lnTo>
                    <a:lnTo>
                      <a:pt x="356" y="530"/>
                    </a:lnTo>
                    <a:lnTo>
                      <a:pt x="356" y="526"/>
                    </a:lnTo>
                    <a:lnTo>
                      <a:pt x="356" y="522"/>
                    </a:lnTo>
                    <a:lnTo>
                      <a:pt x="356" y="518"/>
                    </a:lnTo>
                    <a:lnTo>
                      <a:pt x="356" y="514"/>
                    </a:lnTo>
                    <a:lnTo>
                      <a:pt x="356" y="510"/>
                    </a:lnTo>
                    <a:lnTo>
                      <a:pt x="356" y="508"/>
                    </a:lnTo>
                    <a:lnTo>
                      <a:pt x="352" y="508"/>
                    </a:lnTo>
                    <a:lnTo>
                      <a:pt x="352" y="504"/>
                    </a:lnTo>
                    <a:lnTo>
                      <a:pt x="352" y="508"/>
                    </a:lnTo>
                    <a:lnTo>
                      <a:pt x="348" y="508"/>
                    </a:lnTo>
                    <a:lnTo>
                      <a:pt x="348" y="504"/>
                    </a:lnTo>
                    <a:lnTo>
                      <a:pt x="348" y="500"/>
                    </a:lnTo>
                    <a:lnTo>
                      <a:pt x="346" y="500"/>
                    </a:lnTo>
                    <a:lnTo>
                      <a:pt x="346" y="496"/>
                    </a:lnTo>
                    <a:lnTo>
                      <a:pt x="346" y="492"/>
                    </a:lnTo>
                    <a:lnTo>
                      <a:pt x="342" y="492"/>
                    </a:lnTo>
                    <a:lnTo>
                      <a:pt x="342" y="488"/>
                    </a:lnTo>
                    <a:lnTo>
                      <a:pt x="338" y="488"/>
                    </a:lnTo>
                    <a:lnTo>
                      <a:pt x="338" y="492"/>
                    </a:lnTo>
                    <a:lnTo>
                      <a:pt x="334" y="492"/>
                    </a:lnTo>
                    <a:lnTo>
                      <a:pt x="334" y="496"/>
                    </a:lnTo>
                    <a:lnTo>
                      <a:pt x="334" y="492"/>
                    </a:lnTo>
                    <a:lnTo>
                      <a:pt x="330" y="492"/>
                    </a:lnTo>
                    <a:lnTo>
                      <a:pt x="328" y="492"/>
                    </a:lnTo>
                    <a:lnTo>
                      <a:pt x="328" y="488"/>
                    </a:lnTo>
                    <a:lnTo>
                      <a:pt x="324" y="492"/>
                    </a:lnTo>
                    <a:lnTo>
                      <a:pt x="324" y="488"/>
                    </a:lnTo>
                    <a:lnTo>
                      <a:pt x="328" y="484"/>
                    </a:lnTo>
                    <a:lnTo>
                      <a:pt x="324" y="480"/>
                    </a:lnTo>
                    <a:lnTo>
                      <a:pt x="324" y="478"/>
                    </a:lnTo>
                    <a:lnTo>
                      <a:pt x="324" y="480"/>
                    </a:lnTo>
                    <a:lnTo>
                      <a:pt x="320" y="480"/>
                    </a:lnTo>
                    <a:lnTo>
                      <a:pt x="320" y="478"/>
                    </a:lnTo>
                    <a:lnTo>
                      <a:pt x="324" y="478"/>
                    </a:lnTo>
                    <a:lnTo>
                      <a:pt x="324" y="474"/>
                    </a:lnTo>
                    <a:lnTo>
                      <a:pt x="320" y="478"/>
                    </a:lnTo>
                    <a:lnTo>
                      <a:pt x="320" y="474"/>
                    </a:lnTo>
                    <a:lnTo>
                      <a:pt x="320" y="470"/>
                    </a:lnTo>
                    <a:lnTo>
                      <a:pt x="316" y="474"/>
                    </a:lnTo>
                    <a:lnTo>
                      <a:pt x="312" y="474"/>
                    </a:lnTo>
                    <a:lnTo>
                      <a:pt x="312" y="478"/>
                    </a:lnTo>
                    <a:lnTo>
                      <a:pt x="308" y="478"/>
                    </a:lnTo>
                    <a:lnTo>
                      <a:pt x="308" y="480"/>
                    </a:lnTo>
                    <a:lnTo>
                      <a:pt x="304" y="478"/>
                    </a:lnTo>
                    <a:lnTo>
                      <a:pt x="302" y="478"/>
                    </a:lnTo>
                    <a:lnTo>
                      <a:pt x="302" y="474"/>
                    </a:lnTo>
                    <a:lnTo>
                      <a:pt x="298" y="474"/>
                    </a:lnTo>
                    <a:lnTo>
                      <a:pt x="298" y="478"/>
                    </a:lnTo>
                    <a:lnTo>
                      <a:pt x="294" y="478"/>
                    </a:lnTo>
                    <a:lnTo>
                      <a:pt x="290" y="480"/>
                    </a:lnTo>
                    <a:lnTo>
                      <a:pt x="290" y="484"/>
                    </a:lnTo>
                    <a:lnTo>
                      <a:pt x="286" y="484"/>
                    </a:lnTo>
                    <a:lnTo>
                      <a:pt x="282" y="484"/>
                    </a:lnTo>
                    <a:lnTo>
                      <a:pt x="278" y="488"/>
                    </a:lnTo>
                    <a:lnTo>
                      <a:pt x="278" y="492"/>
                    </a:lnTo>
                    <a:lnTo>
                      <a:pt x="274" y="492"/>
                    </a:lnTo>
                    <a:lnTo>
                      <a:pt x="272" y="496"/>
                    </a:lnTo>
                    <a:lnTo>
                      <a:pt x="272" y="500"/>
                    </a:lnTo>
                    <a:lnTo>
                      <a:pt x="268" y="500"/>
                    </a:lnTo>
                    <a:lnTo>
                      <a:pt x="264" y="504"/>
                    </a:lnTo>
                    <a:lnTo>
                      <a:pt x="264" y="500"/>
                    </a:lnTo>
                    <a:lnTo>
                      <a:pt x="264" y="504"/>
                    </a:lnTo>
                    <a:lnTo>
                      <a:pt x="260" y="504"/>
                    </a:lnTo>
                    <a:lnTo>
                      <a:pt x="256" y="504"/>
                    </a:lnTo>
                    <a:lnTo>
                      <a:pt x="256" y="500"/>
                    </a:lnTo>
                    <a:lnTo>
                      <a:pt x="252" y="500"/>
                    </a:lnTo>
                    <a:lnTo>
                      <a:pt x="252" y="496"/>
                    </a:lnTo>
                    <a:lnTo>
                      <a:pt x="248" y="496"/>
                    </a:lnTo>
                    <a:lnTo>
                      <a:pt x="248" y="500"/>
                    </a:lnTo>
                    <a:lnTo>
                      <a:pt x="246" y="500"/>
                    </a:lnTo>
                    <a:lnTo>
                      <a:pt x="246" y="496"/>
                    </a:lnTo>
                    <a:lnTo>
                      <a:pt x="242" y="496"/>
                    </a:lnTo>
                    <a:lnTo>
                      <a:pt x="238" y="496"/>
                    </a:lnTo>
                    <a:lnTo>
                      <a:pt x="238" y="492"/>
                    </a:lnTo>
                    <a:lnTo>
                      <a:pt x="234" y="492"/>
                    </a:lnTo>
                    <a:lnTo>
                      <a:pt x="230" y="492"/>
                    </a:lnTo>
                    <a:lnTo>
                      <a:pt x="230" y="496"/>
                    </a:lnTo>
                    <a:lnTo>
                      <a:pt x="226" y="496"/>
                    </a:lnTo>
                    <a:lnTo>
                      <a:pt x="222" y="500"/>
                    </a:lnTo>
                    <a:lnTo>
                      <a:pt x="222" y="504"/>
                    </a:lnTo>
                    <a:lnTo>
                      <a:pt x="218" y="504"/>
                    </a:lnTo>
                    <a:lnTo>
                      <a:pt x="218" y="508"/>
                    </a:lnTo>
                    <a:lnTo>
                      <a:pt x="218" y="510"/>
                    </a:lnTo>
                    <a:lnTo>
                      <a:pt x="216" y="510"/>
                    </a:lnTo>
                    <a:lnTo>
                      <a:pt x="216" y="508"/>
                    </a:lnTo>
                    <a:lnTo>
                      <a:pt x="216" y="504"/>
                    </a:lnTo>
                    <a:lnTo>
                      <a:pt x="216" y="500"/>
                    </a:lnTo>
                    <a:lnTo>
                      <a:pt x="216" y="496"/>
                    </a:lnTo>
                    <a:lnTo>
                      <a:pt x="212" y="496"/>
                    </a:lnTo>
                    <a:lnTo>
                      <a:pt x="208" y="500"/>
                    </a:lnTo>
                    <a:lnTo>
                      <a:pt x="204" y="500"/>
                    </a:lnTo>
                    <a:lnTo>
                      <a:pt x="200" y="500"/>
                    </a:lnTo>
                    <a:lnTo>
                      <a:pt x="200" y="504"/>
                    </a:lnTo>
                    <a:lnTo>
                      <a:pt x="200" y="500"/>
                    </a:lnTo>
                    <a:lnTo>
                      <a:pt x="200" y="504"/>
                    </a:lnTo>
                    <a:lnTo>
                      <a:pt x="196" y="504"/>
                    </a:lnTo>
                    <a:lnTo>
                      <a:pt x="196" y="500"/>
                    </a:lnTo>
                    <a:lnTo>
                      <a:pt x="192" y="500"/>
                    </a:lnTo>
                    <a:lnTo>
                      <a:pt x="192" y="504"/>
                    </a:lnTo>
                    <a:lnTo>
                      <a:pt x="192" y="500"/>
                    </a:lnTo>
                    <a:lnTo>
                      <a:pt x="188" y="500"/>
                    </a:lnTo>
                    <a:lnTo>
                      <a:pt x="186" y="496"/>
                    </a:lnTo>
                    <a:lnTo>
                      <a:pt x="182" y="500"/>
                    </a:lnTo>
                    <a:lnTo>
                      <a:pt x="178" y="500"/>
                    </a:lnTo>
                    <a:lnTo>
                      <a:pt x="178" y="496"/>
                    </a:lnTo>
                    <a:lnTo>
                      <a:pt x="178" y="500"/>
                    </a:lnTo>
                    <a:lnTo>
                      <a:pt x="174" y="500"/>
                    </a:lnTo>
                    <a:lnTo>
                      <a:pt x="174" y="496"/>
                    </a:lnTo>
                    <a:lnTo>
                      <a:pt x="170" y="492"/>
                    </a:lnTo>
                    <a:lnTo>
                      <a:pt x="166" y="492"/>
                    </a:lnTo>
                    <a:lnTo>
                      <a:pt x="162" y="492"/>
                    </a:lnTo>
                    <a:lnTo>
                      <a:pt x="162" y="488"/>
                    </a:lnTo>
                    <a:lnTo>
                      <a:pt x="162" y="484"/>
                    </a:lnTo>
                    <a:lnTo>
                      <a:pt x="162" y="488"/>
                    </a:lnTo>
                    <a:lnTo>
                      <a:pt x="160" y="488"/>
                    </a:lnTo>
                    <a:lnTo>
                      <a:pt x="156" y="488"/>
                    </a:lnTo>
                    <a:lnTo>
                      <a:pt x="156" y="484"/>
                    </a:lnTo>
                    <a:lnTo>
                      <a:pt x="152" y="484"/>
                    </a:lnTo>
                    <a:lnTo>
                      <a:pt x="152" y="480"/>
                    </a:lnTo>
                    <a:lnTo>
                      <a:pt x="152" y="478"/>
                    </a:lnTo>
                    <a:lnTo>
                      <a:pt x="148" y="478"/>
                    </a:lnTo>
                    <a:lnTo>
                      <a:pt x="148" y="474"/>
                    </a:lnTo>
                    <a:lnTo>
                      <a:pt x="144" y="474"/>
                    </a:lnTo>
                    <a:lnTo>
                      <a:pt x="144" y="478"/>
                    </a:lnTo>
                    <a:lnTo>
                      <a:pt x="140" y="478"/>
                    </a:lnTo>
                    <a:lnTo>
                      <a:pt x="140" y="474"/>
                    </a:lnTo>
                    <a:lnTo>
                      <a:pt x="136" y="474"/>
                    </a:lnTo>
                    <a:lnTo>
                      <a:pt x="136" y="470"/>
                    </a:lnTo>
                    <a:lnTo>
                      <a:pt x="132" y="470"/>
                    </a:lnTo>
                    <a:lnTo>
                      <a:pt x="132" y="466"/>
                    </a:lnTo>
                    <a:lnTo>
                      <a:pt x="130" y="466"/>
                    </a:lnTo>
                    <a:lnTo>
                      <a:pt x="126" y="462"/>
                    </a:lnTo>
                    <a:lnTo>
                      <a:pt x="122" y="458"/>
                    </a:lnTo>
                    <a:lnTo>
                      <a:pt x="122" y="462"/>
                    </a:lnTo>
                    <a:lnTo>
                      <a:pt x="122" y="458"/>
                    </a:lnTo>
                    <a:lnTo>
                      <a:pt x="122" y="454"/>
                    </a:lnTo>
                    <a:lnTo>
                      <a:pt x="118" y="454"/>
                    </a:lnTo>
                    <a:lnTo>
                      <a:pt x="114" y="454"/>
                    </a:lnTo>
                    <a:lnTo>
                      <a:pt x="110" y="454"/>
                    </a:lnTo>
                    <a:lnTo>
                      <a:pt x="110" y="458"/>
                    </a:lnTo>
                    <a:lnTo>
                      <a:pt x="106" y="462"/>
                    </a:lnTo>
                    <a:lnTo>
                      <a:pt x="106" y="458"/>
                    </a:lnTo>
                    <a:lnTo>
                      <a:pt x="104" y="458"/>
                    </a:lnTo>
                    <a:lnTo>
                      <a:pt x="106" y="458"/>
                    </a:lnTo>
                    <a:lnTo>
                      <a:pt x="104" y="458"/>
                    </a:lnTo>
                    <a:lnTo>
                      <a:pt x="104" y="454"/>
                    </a:lnTo>
                    <a:lnTo>
                      <a:pt x="100" y="454"/>
                    </a:lnTo>
                    <a:lnTo>
                      <a:pt x="96" y="452"/>
                    </a:lnTo>
                    <a:lnTo>
                      <a:pt x="92" y="452"/>
                    </a:lnTo>
                    <a:lnTo>
                      <a:pt x="96" y="448"/>
                    </a:lnTo>
                    <a:lnTo>
                      <a:pt x="92" y="448"/>
                    </a:lnTo>
                    <a:lnTo>
                      <a:pt x="88" y="444"/>
                    </a:lnTo>
                    <a:lnTo>
                      <a:pt x="84" y="444"/>
                    </a:lnTo>
                    <a:lnTo>
                      <a:pt x="80" y="444"/>
                    </a:lnTo>
                    <a:lnTo>
                      <a:pt x="80" y="440"/>
                    </a:lnTo>
                    <a:lnTo>
                      <a:pt x="80" y="436"/>
                    </a:lnTo>
                    <a:lnTo>
                      <a:pt x="76" y="436"/>
                    </a:lnTo>
                    <a:lnTo>
                      <a:pt x="74" y="436"/>
                    </a:lnTo>
                    <a:lnTo>
                      <a:pt x="74" y="440"/>
                    </a:lnTo>
                    <a:lnTo>
                      <a:pt x="74" y="436"/>
                    </a:lnTo>
                    <a:lnTo>
                      <a:pt x="74" y="432"/>
                    </a:lnTo>
                    <a:lnTo>
                      <a:pt x="74" y="428"/>
                    </a:lnTo>
                    <a:lnTo>
                      <a:pt x="74" y="424"/>
                    </a:lnTo>
                    <a:lnTo>
                      <a:pt x="70" y="424"/>
                    </a:lnTo>
                    <a:lnTo>
                      <a:pt x="70" y="422"/>
                    </a:lnTo>
                    <a:lnTo>
                      <a:pt x="70" y="418"/>
                    </a:lnTo>
                    <a:lnTo>
                      <a:pt x="70" y="414"/>
                    </a:lnTo>
                    <a:lnTo>
                      <a:pt x="74" y="414"/>
                    </a:lnTo>
                    <a:lnTo>
                      <a:pt x="74" y="418"/>
                    </a:lnTo>
                    <a:lnTo>
                      <a:pt x="76" y="418"/>
                    </a:lnTo>
                    <a:lnTo>
                      <a:pt x="80" y="414"/>
                    </a:lnTo>
                    <a:lnTo>
                      <a:pt x="80" y="418"/>
                    </a:lnTo>
                    <a:lnTo>
                      <a:pt x="84" y="414"/>
                    </a:lnTo>
                    <a:lnTo>
                      <a:pt x="84" y="410"/>
                    </a:lnTo>
                    <a:lnTo>
                      <a:pt x="80" y="410"/>
                    </a:lnTo>
                    <a:lnTo>
                      <a:pt x="80" y="406"/>
                    </a:lnTo>
                    <a:lnTo>
                      <a:pt x="80" y="402"/>
                    </a:lnTo>
                    <a:lnTo>
                      <a:pt x="76" y="402"/>
                    </a:lnTo>
                    <a:lnTo>
                      <a:pt x="76" y="398"/>
                    </a:lnTo>
                    <a:lnTo>
                      <a:pt x="74" y="398"/>
                    </a:lnTo>
                    <a:lnTo>
                      <a:pt x="74" y="396"/>
                    </a:lnTo>
                    <a:lnTo>
                      <a:pt x="74" y="392"/>
                    </a:lnTo>
                    <a:lnTo>
                      <a:pt x="74" y="388"/>
                    </a:lnTo>
                    <a:lnTo>
                      <a:pt x="74" y="384"/>
                    </a:lnTo>
                    <a:lnTo>
                      <a:pt x="76" y="384"/>
                    </a:lnTo>
                    <a:lnTo>
                      <a:pt x="76" y="380"/>
                    </a:lnTo>
                    <a:lnTo>
                      <a:pt x="74" y="376"/>
                    </a:lnTo>
                    <a:lnTo>
                      <a:pt x="70" y="376"/>
                    </a:lnTo>
                    <a:lnTo>
                      <a:pt x="66" y="376"/>
                    </a:lnTo>
                    <a:lnTo>
                      <a:pt x="66" y="372"/>
                    </a:lnTo>
                    <a:lnTo>
                      <a:pt x="66" y="368"/>
                    </a:lnTo>
                    <a:lnTo>
                      <a:pt x="62" y="366"/>
                    </a:lnTo>
                    <a:lnTo>
                      <a:pt x="58" y="368"/>
                    </a:lnTo>
                    <a:lnTo>
                      <a:pt x="60" y="368"/>
                    </a:lnTo>
                    <a:lnTo>
                      <a:pt x="58" y="368"/>
                    </a:lnTo>
                    <a:lnTo>
                      <a:pt x="56" y="366"/>
                    </a:lnTo>
                    <a:lnTo>
                      <a:pt x="58" y="366"/>
                    </a:lnTo>
                    <a:lnTo>
                      <a:pt x="52" y="364"/>
                    </a:lnTo>
                    <a:lnTo>
                      <a:pt x="52" y="362"/>
                    </a:lnTo>
                    <a:lnTo>
                      <a:pt x="50" y="358"/>
                    </a:lnTo>
                    <a:lnTo>
                      <a:pt x="48" y="358"/>
                    </a:lnTo>
                    <a:lnTo>
                      <a:pt x="44" y="358"/>
                    </a:lnTo>
                    <a:lnTo>
                      <a:pt x="44" y="354"/>
                    </a:lnTo>
                    <a:lnTo>
                      <a:pt x="42" y="354"/>
                    </a:lnTo>
                    <a:lnTo>
                      <a:pt x="40" y="354"/>
                    </a:lnTo>
                    <a:lnTo>
                      <a:pt x="36" y="354"/>
                    </a:lnTo>
                    <a:lnTo>
                      <a:pt x="36" y="350"/>
                    </a:lnTo>
                    <a:lnTo>
                      <a:pt x="32" y="350"/>
                    </a:lnTo>
                    <a:lnTo>
                      <a:pt x="32" y="346"/>
                    </a:lnTo>
                    <a:lnTo>
                      <a:pt x="36" y="346"/>
                    </a:lnTo>
                    <a:lnTo>
                      <a:pt x="32" y="342"/>
                    </a:lnTo>
                    <a:lnTo>
                      <a:pt x="32" y="342"/>
                    </a:lnTo>
                    <a:lnTo>
                      <a:pt x="30" y="340"/>
                    </a:lnTo>
                    <a:lnTo>
                      <a:pt x="26" y="338"/>
                    </a:lnTo>
                    <a:lnTo>
                      <a:pt x="24" y="336"/>
                    </a:lnTo>
                    <a:lnTo>
                      <a:pt x="24" y="336"/>
                    </a:lnTo>
                    <a:lnTo>
                      <a:pt x="20" y="332"/>
                    </a:lnTo>
                    <a:lnTo>
                      <a:pt x="18" y="332"/>
                    </a:lnTo>
                    <a:lnTo>
                      <a:pt x="14" y="332"/>
                    </a:lnTo>
                    <a:lnTo>
                      <a:pt x="10" y="328"/>
                    </a:lnTo>
                    <a:lnTo>
                      <a:pt x="14" y="328"/>
                    </a:lnTo>
                    <a:lnTo>
                      <a:pt x="18" y="324"/>
                    </a:lnTo>
                    <a:lnTo>
                      <a:pt x="18" y="328"/>
                    </a:lnTo>
                    <a:lnTo>
                      <a:pt x="20" y="324"/>
                    </a:lnTo>
                    <a:lnTo>
                      <a:pt x="20" y="320"/>
                    </a:lnTo>
                    <a:lnTo>
                      <a:pt x="18" y="320"/>
                    </a:lnTo>
                    <a:lnTo>
                      <a:pt x="18" y="316"/>
                    </a:lnTo>
                    <a:lnTo>
                      <a:pt x="20" y="316"/>
                    </a:lnTo>
                    <a:lnTo>
                      <a:pt x="18" y="316"/>
                    </a:lnTo>
                    <a:lnTo>
                      <a:pt x="18" y="312"/>
                    </a:lnTo>
                    <a:lnTo>
                      <a:pt x="18" y="310"/>
                    </a:lnTo>
                    <a:lnTo>
                      <a:pt x="18" y="306"/>
                    </a:lnTo>
                    <a:lnTo>
                      <a:pt x="18" y="302"/>
                    </a:lnTo>
                    <a:lnTo>
                      <a:pt x="14" y="302"/>
                    </a:lnTo>
                    <a:lnTo>
                      <a:pt x="10" y="298"/>
                    </a:lnTo>
                    <a:lnTo>
                      <a:pt x="6" y="298"/>
                    </a:lnTo>
                    <a:lnTo>
                      <a:pt x="6" y="302"/>
                    </a:lnTo>
                    <a:lnTo>
                      <a:pt x="4" y="302"/>
                    </a:lnTo>
                    <a:lnTo>
                      <a:pt x="4" y="298"/>
                    </a:lnTo>
                    <a:lnTo>
                      <a:pt x="4" y="294"/>
                    </a:lnTo>
                    <a:lnTo>
                      <a:pt x="4" y="290"/>
                    </a:lnTo>
                    <a:lnTo>
                      <a:pt x="0" y="286"/>
                    </a:lnTo>
                    <a:lnTo>
                      <a:pt x="4" y="286"/>
                    </a:lnTo>
                    <a:lnTo>
                      <a:pt x="4" y="284"/>
                    </a:lnTo>
                    <a:lnTo>
                      <a:pt x="6" y="284"/>
                    </a:lnTo>
                    <a:lnTo>
                      <a:pt x="6" y="280"/>
                    </a:lnTo>
                    <a:lnTo>
                      <a:pt x="4" y="280"/>
                    </a:lnTo>
                    <a:lnTo>
                      <a:pt x="4" y="276"/>
                    </a:lnTo>
                    <a:lnTo>
                      <a:pt x="6" y="272"/>
                    </a:lnTo>
                    <a:lnTo>
                      <a:pt x="10" y="272"/>
                    </a:lnTo>
                    <a:lnTo>
                      <a:pt x="14" y="272"/>
                    </a:lnTo>
                    <a:lnTo>
                      <a:pt x="14" y="268"/>
                    </a:lnTo>
                    <a:lnTo>
                      <a:pt x="18" y="268"/>
                    </a:lnTo>
                    <a:lnTo>
                      <a:pt x="18" y="264"/>
                    </a:lnTo>
                    <a:lnTo>
                      <a:pt x="20" y="264"/>
                    </a:lnTo>
                    <a:lnTo>
                      <a:pt x="24" y="264"/>
                    </a:lnTo>
                    <a:lnTo>
                      <a:pt x="24" y="260"/>
                    </a:lnTo>
                    <a:lnTo>
                      <a:pt x="28" y="260"/>
                    </a:lnTo>
                    <a:lnTo>
                      <a:pt x="28" y="264"/>
                    </a:lnTo>
                    <a:lnTo>
                      <a:pt x="28" y="268"/>
                    </a:lnTo>
                    <a:lnTo>
                      <a:pt x="32" y="268"/>
                    </a:lnTo>
                    <a:lnTo>
                      <a:pt x="36" y="264"/>
                    </a:lnTo>
                    <a:lnTo>
                      <a:pt x="40" y="264"/>
                    </a:lnTo>
                    <a:lnTo>
                      <a:pt x="40" y="268"/>
                    </a:lnTo>
                    <a:lnTo>
                      <a:pt x="40" y="264"/>
                    </a:lnTo>
                    <a:lnTo>
                      <a:pt x="44" y="264"/>
                    </a:lnTo>
                    <a:lnTo>
                      <a:pt x="44" y="260"/>
                    </a:lnTo>
                    <a:lnTo>
                      <a:pt x="44" y="254"/>
                    </a:lnTo>
                    <a:lnTo>
                      <a:pt x="48" y="254"/>
                    </a:lnTo>
                    <a:lnTo>
                      <a:pt x="50" y="254"/>
                    </a:lnTo>
                    <a:lnTo>
                      <a:pt x="54" y="254"/>
                    </a:lnTo>
                    <a:lnTo>
                      <a:pt x="58" y="254"/>
                    </a:lnTo>
                    <a:lnTo>
                      <a:pt x="62" y="254"/>
                    </a:lnTo>
                    <a:lnTo>
                      <a:pt x="66" y="254"/>
                    </a:lnTo>
                    <a:lnTo>
                      <a:pt x="66" y="250"/>
                    </a:lnTo>
                    <a:lnTo>
                      <a:pt x="66" y="246"/>
                    </a:lnTo>
                    <a:lnTo>
                      <a:pt x="70" y="246"/>
                    </a:lnTo>
                    <a:lnTo>
                      <a:pt x="74" y="242"/>
                    </a:lnTo>
                    <a:lnTo>
                      <a:pt x="76" y="242"/>
                    </a:lnTo>
                    <a:lnTo>
                      <a:pt x="76" y="238"/>
                    </a:lnTo>
                    <a:lnTo>
                      <a:pt x="80" y="238"/>
                    </a:lnTo>
                    <a:lnTo>
                      <a:pt x="84" y="238"/>
                    </a:lnTo>
                    <a:lnTo>
                      <a:pt x="88" y="238"/>
                    </a:lnTo>
                    <a:lnTo>
                      <a:pt x="88" y="234"/>
                    </a:lnTo>
                    <a:lnTo>
                      <a:pt x="92" y="234"/>
                    </a:lnTo>
                    <a:lnTo>
                      <a:pt x="96" y="234"/>
                    </a:lnTo>
                    <a:lnTo>
                      <a:pt x="96" y="230"/>
                    </a:lnTo>
                    <a:lnTo>
                      <a:pt x="92" y="230"/>
                    </a:lnTo>
                    <a:lnTo>
                      <a:pt x="96" y="230"/>
                    </a:lnTo>
                    <a:lnTo>
                      <a:pt x="96" y="228"/>
                    </a:lnTo>
                    <a:lnTo>
                      <a:pt x="92" y="228"/>
                    </a:lnTo>
                    <a:lnTo>
                      <a:pt x="92" y="224"/>
                    </a:lnTo>
                    <a:lnTo>
                      <a:pt x="96" y="220"/>
                    </a:lnTo>
                    <a:lnTo>
                      <a:pt x="100" y="216"/>
                    </a:lnTo>
                    <a:lnTo>
                      <a:pt x="96" y="216"/>
                    </a:lnTo>
                    <a:lnTo>
                      <a:pt x="100" y="214"/>
                    </a:lnTo>
                    <a:lnTo>
                      <a:pt x="104" y="214"/>
                    </a:lnTo>
                    <a:lnTo>
                      <a:pt x="104" y="210"/>
                    </a:lnTo>
                    <a:lnTo>
                      <a:pt x="100" y="206"/>
                    </a:lnTo>
                    <a:lnTo>
                      <a:pt x="100" y="202"/>
                    </a:lnTo>
                    <a:lnTo>
                      <a:pt x="100" y="198"/>
                    </a:lnTo>
                    <a:lnTo>
                      <a:pt x="96" y="198"/>
                    </a:lnTo>
                    <a:lnTo>
                      <a:pt x="96" y="194"/>
                    </a:lnTo>
                    <a:lnTo>
                      <a:pt x="96" y="190"/>
                    </a:lnTo>
                    <a:lnTo>
                      <a:pt x="96" y="186"/>
                    </a:lnTo>
                    <a:lnTo>
                      <a:pt x="96" y="184"/>
                    </a:lnTo>
                    <a:lnTo>
                      <a:pt x="100" y="184"/>
                    </a:lnTo>
                    <a:lnTo>
                      <a:pt x="100" y="180"/>
                    </a:lnTo>
                    <a:lnTo>
                      <a:pt x="96" y="180"/>
                    </a:lnTo>
                    <a:lnTo>
                      <a:pt x="92" y="180"/>
                    </a:lnTo>
                    <a:lnTo>
                      <a:pt x="88" y="180"/>
                    </a:lnTo>
                    <a:lnTo>
                      <a:pt x="92" y="176"/>
                    </a:lnTo>
                    <a:lnTo>
                      <a:pt x="96" y="176"/>
                    </a:lnTo>
                    <a:lnTo>
                      <a:pt x="100" y="172"/>
                    </a:lnTo>
                    <a:lnTo>
                      <a:pt x="104" y="172"/>
                    </a:lnTo>
                    <a:lnTo>
                      <a:pt x="106" y="172"/>
                    </a:lnTo>
                    <a:lnTo>
                      <a:pt x="110" y="172"/>
                    </a:lnTo>
                    <a:lnTo>
                      <a:pt x="110" y="168"/>
                    </a:lnTo>
                    <a:lnTo>
                      <a:pt x="114" y="168"/>
                    </a:lnTo>
                    <a:lnTo>
                      <a:pt x="114" y="172"/>
                    </a:lnTo>
                    <a:lnTo>
                      <a:pt x="118" y="172"/>
                    </a:lnTo>
                    <a:lnTo>
                      <a:pt x="122" y="172"/>
                    </a:lnTo>
                    <a:lnTo>
                      <a:pt x="126" y="172"/>
                    </a:lnTo>
                    <a:lnTo>
                      <a:pt x="130" y="172"/>
                    </a:lnTo>
                    <a:lnTo>
                      <a:pt x="130" y="168"/>
                    </a:lnTo>
                    <a:lnTo>
                      <a:pt x="126" y="168"/>
                    </a:lnTo>
                    <a:lnTo>
                      <a:pt x="126" y="164"/>
                    </a:lnTo>
                    <a:lnTo>
                      <a:pt x="122" y="164"/>
                    </a:lnTo>
                    <a:lnTo>
                      <a:pt x="126" y="160"/>
                    </a:lnTo>
                    <a:lnTo>
                      <a:pt x="126" y="158"/>
                    </a:lnTo>
                    <a:lnTo>
                      <a:pt x="126" y="154"/>
                    </a:lnTo>
                    <a:lnTo>
                      <a:pt x="126" y="150"/>
                    </a:lnTo>
                    <a:lnTo>
                      <a:pt x="130" y="150"/>
                    </a:lnTo>
                    <a:lnTo>
                      <a:pt x="130" y="146"/>
                    </a:lnTo>
                    <a:lnTo>
                      <a:pt x="130" y="142"/>
                    </a:lnTo>
                    <a:lnTo>
                      <a:pt x="132" y="138"/>
                    </a:lnTo>
                    <a:lnTo>
                      <a:pt x="132" y="134"/>
                    </a:lnTo>
                    <a:lnTo>
                      <a:pt x="132" y="130"/>
                    </a:lnTo>
                    <a:lnTo>
                      <a:pt x="136" y="130"/>
                    </a:lnTo>
                    <a:lnTo>
                      <a:pt x="140" y="134"/>
                    </a:lnTo>
                    <a:lnTo>
                      <a:pt x="144" y="134"/>
                    </a:lnTo>
                    <a:lnTo>
                      <a:pt x="148" y="134"/>
                    </a:lnTo>
                    <a:lnTo>
                      <a:pt x="152" y="134"/>
                    </a:lnTo>
                    <a:lnTo>
                      <a:pt x="156" y="134"/>
                    </a:lnTo>
                    <a:lnTo>
                      <a:pt x="160" y="138"/>
                    </a:lnTo>
                    <a:lnTo>
                      <a:pt x="162" y="138"/>
                    </a:lnTo>
                    <a:lnTo>
                      <a:pt x="162" y="134"/>
                    </a:lnTo>
                    <a:lnTo>
                      <a:pt x="166" y="134"/>
                    </a:lnTo>
                    <a:lnTo>
                      <a:pt x="170" y="134"/>
                    </a:lnTo>
                    <a:lnTo>
                      <a:pt x="170" y="130"/>
                    </a:lnTo>
                    <a:lnTo>
                      <a:pt x="170" y="128"/>
                    </a:lnTo>
                    <a:lnTo>
                      <a:pt x="170" y="124"/>
                    </a:lnTo>
                    <a:lnTo>
                      <a:pt x="170" y="120"/>
                    </a:lnTo>
                    <a:lnTo>
                      <a:pt x="170" y="116"/>
                    </a:lnTo>
                    <a:lnTo>
                      <a:pt x="170" y="112"/>
                    </a:lnTo>
                    <a:lnTo>
                      <a:pt x="170" y="108"/>
                    </a:lnTo>
                    <a:lnTo>
                      <a:pt x="174" y="108"/>
                    </a:lnTo>
                    <a:lnTo>
                      <a:pt x="174" y="104"/>
                    </a:lnTo>
                    <a:lnTo>
                      <a:pt x="178" y="104"/>
                    </a:lnTo>
                    <a:lnTo>
                      <a:pt x="182" y="104"/>
                    </a:lnTo>
                    <a:lnTo>
                      <a:pt x="186" y="104"/>
                    </a:lnTo>
                    <a:lnTo>
                      <a:pt x="186" y="102"/>
                    </a:lnTo>
                    <a:lnTo>
                      <a:pt x="186" y="98"/>
                    </a:lnTo>
                    <a:lnTo>
                      <a:pt x="186" y="94"/>
                    </a:lnTo>
                    <a:lnTo>
                      <a:pt x="188" y="94"/>
                    </a:lnTo>
                    <a:lnTo>
                      <a:pt x="192" y="94"/>
                    </a:lnTo>
                    <a:lnTo>
                      <a:pt x="196" y="94"/>
                    </a:lnTo>
                    <a:lnTo>
                      <a:pt x="200" y="90"/>
                    </a:lnTo>
                    <a:lnTo>
                      <a:pt x="200" y="94"/>
                    </a:lnTo>
                    <a:lnTo>
                      <a:pt x="204" y="94"/>
                    </a:lnTo>
                    <a:lnTo>
                      <a:pt x="200" y="98"/>
                    </a:lnTo>
                    <a:lnTo>
                      <a:pt x="204" y="102"/>
                    </a:lnTo>
                    <a:lnTo>
                      <a:pt x="204" y="104"/>
                    </a:lnTo>
                    <a:lnTo>
                      <a:pt x="208" y="104"/>
                    </a:lnTo>
                    <a:lnTo>
                      <a:pt x="212" y="108"/>
                    </a:lnTo>
                    <a:lnTo>
                      <a:pt x="212" y="112"/>
                    </a:lnTo>
                    <a:lnTo>
                      <a:pt x="216" y="112"/>
                    </a:lnTo>
                    <a:lnTo>
                      <a:pt x="218" y="112"/>
                    </a:lnTo>
                    <a:lnTo>
                      <a:pt x="218" y="116"/>
                    </a:lnTo>
                    <a:lnTo>
                      <a:pt x="222" y="116"/>
                    </a:lnTo>
                    <a:lnTo>
                      <a:pt x="226" y="116"/>
                    </a:lnTo>
                    <a:lnTo>
                      <a:pt x="230" y="120"/>
                    </a:lnTo>
                    <a:lnTo>
                      <a:pt x="230" y="116"/>
                    </a:lnTo>
                    <a:lnTo>
                      <a:pt x="234" y="116"/>
                    </a:lnTo>
                    <a:lnTo>
                      <a:pt x="234" y="120"/>
                    </a:lnTo>
                    <a:lnTo>
                      <a:pt x="238" y="120"/>
                    </a:lnTo>
                    <a:lnTo>
                      <a:pt x="238" y="124"/>
                    </a:lnTo>
                    <a:lnTo>
                      <a:pt x="238" y="128"/>
                    </a:lnTo>
                    <a:lnTo>
                      <a:pt x="238" y="130"/>
                    </a:lnTo>
                    <a:lnTo>
                      <a:pt x="242" y="130"/>
                    </a:lnTo>
                    <a:lnTo>
                      <a:pt x="242" y="134"/>
                    </a:lnTo>
                    <a:lnTo>
                      <a:pt x="246" y="134"/>
                    </a:lnTo>
                    <a:lnTo>
                      <a:pt x="246" y="138"/>
                    </a:lnTo>
                    <a:lnTo>
                      <a:pt x="246" y="142"/>
                    </a:lnTo>
                    <a:lnTo>
                      <a:pt x="248" y="142"/>
                    </a:lnTo>
                    <a:lnTo>
                      <a:pt x="246" y="142"/>
                    </a:lnTo>
                    <a:lnTo>
                      <a:pt x="248" y="146"/>
                    </a:lnTo>
                    <a:lnTo>
                      <a:pt x="246" y="150"/>
                    </a:lnTo>
                    <a:lnTo>
                      <a:pt x="246" y="154"/>
                    </a:lnTo>
                    <a:lnTo>
                      <a:pt x="246" y="158"/>
                    </a:lnTo>
                    <a:lnTo>
                      <a:pt x="242" y="160"/>
                    </a:lnTo>
                    <a:lnTo>
                      <a:pt x="242" y="164"/>
                    </a:lnTo>
                    <a:lnTo>
                      <a:pt x="242" y="168"/>
                    </a:lnTo>
                    <a:lnTo>
                      <a:pt x="246" y="168"/>
                    </a:lnTo>
                    <a:lnTo>
                      <a:pt x="246" y="172"/>
                    </a:lnTo>
                    <a:lnTo>
                      <a:pt x="248" y="172"/>
                    </a:lnTo>
                    <a:lnTo>
                      <a:pt x="252" y="172"/>
                    </a:lnTo>
                    <a:lnTo>
                      <a:pt x="252" y="176"/>
                    </a:lnTo>
                    <a:lnTo>
                      <a:pt x="260" y="176"/>
                    </a:lnTo>
                    <a:lnTo>
                      <a:pt x="264" y="176"/>
                    </a:lnTo>
                    <a:lnTo>
                      <a:pt x="268" y="176"/>
                    </a:lnTo>
                    <a:lnTo>
                      <a:pt x="272" y="176"/>
                    </a:lnTo>
                    <a:lnTo>
                      <a:pt x="274" y="176"/>
                    </a:lnTo>
                    <a:lnTo>
                      <a:pt x="278" y="176"/>
                    </a:lnTo>
                    <a:lnTo>
                      <a:pt x="282" y="176"/>
                    </a:lnTo>
                    <a:lnTo>
                      <a:pt x="282" y="180"/>
                    </a:lnTo>
                    <a:lnTo>
                      <a:pt x="286" y="180"/>
                    </a:lnTo>
                    <a:lnTo>
                      <a:pt x="290" y="180"/>
                    </a:lnTo>
                    <a:lnTo>
                      <a:pt x="290" y="184"/>
                    </a:lnTo>
                    <a:lnTo>
                      <a:pt x="294" y="184"/>
                    </a:lnTo>
                    <a:lnTo>
                      <a:pt x="294" y="186"/>
                    </a:lnTo>
                    <a:lnTo>
                      <a:pt x="298" y="186"/>
                    </a:lnTo>
                    <a:lnTo>
                      <a:pt x="298" y="190"/>
                    </a:lnTo>
                    <a:lnTo>
                      <a:pt x="304" y="190"/>
                    </a:lnTo>
                    <a:lnTo>
                      <a:pt x="308" y="190"/>
                    </a:lnTo>
                    <a:lnTo>
                      <a:pt x="308" y="194"/>
                    </a:lnTo>
                    <a:lnTo>
                      <a:pt x="312" y="194"/>
                    </a:lnTo>
                    <a:lnTo>
                      <a:pt x="312" y="198"/>
                    </a:lnTo>
                    <a:lnTo>
                      <a:pt x="312" y="202"/>
                    </a:lnTo>
                    <a:lnTo>
                      <a:pt x="312" y="206"/>
                    </a:lnTo>
                    <a:lnTo>
                      <a:pt x="316" y="206"/>
                    </a:lnTo>
                    <a:lnTo>
                      <a:pt x="316" y="210"/>
                    </a:lnTo>
                    <a:lnTo>
                      <a:pt x="316" y="214"/>
                    </a:lnTo>
                    <a:lnTo>
                      <a:pt x="320" y="214"/>
                    </a:lnTo>
                    <a:lnTo>
                      <a:pt x="324" y="216"/>
                    </a:lnTo>
                    <a:lnTo>
                      <a:pt x="324" y="220"/>
                    </a:lnTo>
                    <a:lnTo>
                      <a:pt x="328" y="220"/>
                    </a:lnTo>
                    <a:lnTo>
                      <a:pt x="330" y="220"/>
                    </a:lnTo>
                    <a:lnTo>
                      <a:pt x="334" y="220"/>
                    </a:lnTo>
                    <a:lnTo>
                      <a:pt x="338" y="220"/>
                    </a:lnTo>
                    <a:lnTo>
                      <a:pt x="342" y="220"/>
                    </a:lnTo>
                    <a:lnTo>
                      <a:pt x="346" y="220"/>
                    </a:lnTo>
                    <a:lnTo>
                      <a:pt x="348" y="224"/>
                    </a:lnTo>
                    <a:lnTo>
                      <a:pt x="352" y="224"/>
                    </a:lnTo>
                    <a:lnTo>
                      <a:pt x="356" y="224"/>
                    </a:lnTo>
                    <a:lnTo>
                      <a:pt x="360" y="224"/>
                    </a:lnTo>
                    <a:lnTo>
                      <a:pt x="364" y="224"/>
                    </a:lnTo>
                    <a:lnTo>
                      <a:pt x="368" y="224"/>
                    </a:lnTo>
                    <a:lnTo>
                      <a:pt x="372" y="224"/>
                    </a:lnTo>
                    <a:lnTo>
                      <a:pt x="374" y="224"/>
                    </a:lnTo>
                    <a:lnTo>
                      <a:pt x="378" y="220"/>
                    </a:lnTo>
                    <a:lnTo>
                      <a:pt x="382" y="220"/>
                    </a:lnTo>
                    <a:lnTo>
                      <a:pt x="386" y="220"/>
                    </a:lnTo>
                    <a:lnTo>
                      <a:pt x="386" y="224"/>
                    </a:lnTo>
                    <a:lnTo>
                      <a:pt x="390" y="224"/>
                    </a:lnTo>
                    <a:lnTo>
                      <a:pt x="394" y="224"/>
                    </a:lnTo>
                    <a:lnTo>
                      <a:pt x="398" y="224"/>
                    </a:lnTo>
                    <a:lnTo>
                      <a:pt x="402" y="228"/>
                    </a:lnTo>
                    <a:lnTo>
                      <a:pt x="402" y="230"/>
                    </a:lnTo>
                    <a:lnTo>
                      <a:pt x="408" y="230"/>
                    </a:lnTo>
                    <a:lnTo>
                      <a:pt x="412" y="230"/>
                    </a:lnTo>
                    <a:lnTo>
                      <a:pt x="416" y="234"/>
                    </a:lnTo>
                    <a:lnTo>
                      <a:pt x="420" y="234"/>
                    </a:lnTo>
                    <a:lnTo>
                      <a:pt x="420" y="238"/>
                    </a:lnTo>
                    <a:lnTo>
                      <a:pt x="428" y="238"/>
                    </a:lnTo>
                    <a:lnTo>
                      <a:pt x="430" y="238"/>
                    </a:lnTo>
                    <a:lnTo>
                      <a:pt x="438" y="238"/>
                    </a:lnTo>
                    <a:lnTo>
                      <a:pt x="438" y="242"/>
                    </a:lnTo>
                    <a:lnTo>
                      <a:pt x="442" y="242"/>
                    </a:lnTo>
                    <a:lnTo>
                      <a:pt x="446" y="238"/>
                    </a:lnTo>
                    <a:lnTo>
                      <a:pt x="450" y="238"/>
                    </a:lnTo>
                    <a:lnTo>
                      <a:pt x="454" y="238"/>
                    </a:lnTo>
                    <a:lnTo>
                      <a:pt x="458" y="234"/>
                    </a:lnTo>
                    <a:lnTo>
                      <a:pt x="460" y="234"/>
                    </a:lnTo>
                    <a:lnTo>
                      <a:pt x="464" y="230"/>
                    </a:lnTo>
                    <a:lnTo>
                      <a:pt x="468" y="228"/>
                    </a:lnTo>
                    <a:lnTo>
                      <a:pt x="472" y="228"/>
                    </a:lnTo>
                    <a:lnTo>
                      <a:pt x="476" y="228"/>
                    </a:lnTo>
                    <a:lnTo>
                      <a:pt x="480" y="228"/>
                    </a:lnTo>
                    <a:lnTo>
                      <a:pt x="484" y="228"/>
                    </a:lnTo>
                    <a:lnTo>
                      <a:pt x="490" y="228"/>
                    </a:lnTo>
                    <a:lnTo>
                      <a:pt x="494" y="228"/>
                    </a:lnTo>
                    <a:lnTo>
                      <a:pt x="498" y="228"/>
                    </a:lnTo>
                    <a:lnTo>
                      <a:pt x="502" y="228"/>
                    </a:lnTo>
                    <a:lnTo>
                      <a:pt x="506" y="228"/>
                    </a:lnTo>
                    <a:lnTo>
                      <a:pt x="510" y="228"/>
                    </a:lnTo>
                    <a:lnTo>
                      <a:pt x="510" y="224"/>
                    </a:lnTo>
                    <a:lnTo>
                      <a:pt x="514" y="224"/>
                    </a:lnTo>
                    <a:lnTo>
                      <a:pt x="516" y="224"/>
                    </a:lnTo>
                    <a:lnTo>
                      <a:pt x="516" y="220"/>
                    </a:lnTo>
                    <a:lnTo>
                      <a:pt x="520" y="220"/>
                    </a:lnTo>
                    <a:lnTo>
                      <a:pt x="520" y="216"/>
                    </a:lnTo>
                    <a:lnTo>
                      <a:pt x="524" y="216"/>
                    </a:lnTo>
                    <a:lnTo>
                      <a:pt x="524" y="214"/>
                    </a:lnTo>
                    <a:lnTo>
                      <a:pt x="528" y="214"/>
                    </a:lnTo>
                    <a:lnTo>
                      <a:pt x="528" y="210"/>
                    </a:lnTo>
                    <a:lnTo>
                      <a:pt x="532" y="210"/>
                    </a:lnTo>
                    <a:lnTo>
                      <a:pt x="532" y="206"/>
                    </a:lnTo>
                    <a:lnTo>
                      <a:pt x="536" y="206"/>
                    </a:lnTo>
                    <a:lnTo>
                      <a:pt x="540" y="206"/>
                    </a:lnTo>
                    <a:lnTo>
                      <a:pt x="540" y="202"/>
                    </a:lnTo>
                    <a:lnTo>
                      <a:pt x="542" y="202"/>
                    </a:lnTo>
                    <a:lnTo>
                      <a:pt x="542" y="198"/>
                    </a:lnTo>
                    <a:lnTo>
                      <a:pt x="540" y="194"/>
                    </a:lnTo>
                    <a:lnTo>
                      <a:pt x="536" y="190"/>
                    </a:lnTo>
                    <a:lnTo>
                      <a:pt x="536" y="186"/>
                    </a:lnTo>
                    <a:lnTo>
                      <a:pt x="536" y="184"/>
                    </a:lnTo>
                    <a:lnTo>
                      <a:pt x="540" y="180"/>
                    </a:lnTo>
                    <a:lnTo>
                      <a:pt x="540" y="176"/>
                    </a:lnTo>
                    <a:lnTo>
                      <a:pt x="542" y="176"/>
                    </a:lnTo>
                    <a:lnTo>
                      <a:pt x="546" y="176"/>
                    </a:lnTo>
                    <a:lnTo>
                      <a:pt x="550" y="176"/>
                    </a:lnTo>
                    <a:lnTo>
                      <a:pt x="554" y="180"/>
                    </a:lnTo>
                    <a:lnTo>
                      <a:pt x="558" y="180"/>
                    </a:lnTo>
                    <a:lnTo>
                      <a:pt x="562" y="180"/>
                    </a:lnTo>
                    <a:lnTo>
                      <a:pt x="566" y="180"/>
                    </a:lnTo>
                    <a:lnTo>
                      <a:pt x="570" y="180"/>
                    </a:lnTo>
                    <a:lnTo>
                      <a:pt x="570" y="176"/>
                    </a:lnTo>
                    <a:lnTo>
                      <a:pt x="572" y="176"/>
                    </a:lnTo>
                    <a:lnTo>
                      <a:pt x="576" y="176"/>
                    </a:lnTo>
                    <a:lnTo>
                      <a:pt x="576" y="172"/>
                    </a:lnTo>
                    <a:lnTo>
                      <a:pt x="580" y="168"/>
                    </a:lnTo>
                    <a:lnTo>
                      <a:pt x="584" y="168"/>
                    </a:lnTo>
                    <a:lnTo>
                      <a:pt x="588" y="168"/>
                    </a:lnTo>
                    <a:lnTo>
                      <a:pt x="592" y="168"/>
                    </a:lnTo>
                    <a:lnTo>
                      <a:pt x="596" y="168"/>
                    </a:lnTo>
                    <a:lnTo>
                      <a:pt x="596" y="164"/>
                    </a:lnTo>
                    <a:lnTo>
                      <a:pt x="600" y="164"/>
                    </a:lnTo>
                    <a:lnTo>
                      <a:pt x="600" y="160"/>
                    </a:lnTo>
                    <a:lnTo>
                      <a:pt x="602" y="160"/>
                    </a:lnTo>
                    <a:lnTo>
                      <a:pt x="602" y="158"/>
                    </a:lnTo>
                    <a:lnTo>
                      <a:pt x="606" y="154"/>
                    </a:lnTo>
                    <a:lnTo>
                      <a:pt x="606" y="150"/>
                    </a:lnTo>
                    <a:lnTo>
                      <a:pt x="610" y="150"/>
                    </a:lnTo>
                    <a:lnTo>
                      <a:pt x="614" y="150"/>
                    </a:lnTo>
                    <a:lnTo>
                      <a:pt x="618" y="150"/>
                    </a:lnTo>
                    <a:lnTo>
                      <a:pt x="618" y="146"/>
                    </a:lnTo>
                    <a:lnTo>
                      <a:pt x="622" y="146"/>
                    </a:lnTo>
                    <a:lnTo>
                      <a:pt x="622" y="142"/>
                    </a:lnTo>
                    <a:lnTo>
                      <a:pt x="622" y="146"/>
                    </a:lnTo>
                    <a:lnTo>
                      <a:pt x="626" y="146"/>
                    </a:lnTo>
                    <a:lnTo>
                      <a:pt x="626" y="142"/>
                    </a:lnTo>
                    <a:lnTo>
                      <a:pt x="628" y="142"/>
                    </a:lnTo>
                    <a:lnTo>
                      <a:pt x="632" y="142"/>
                    </a:lnTo>
                    <a:lnTo>
                      <a:pt x="636" y="142"/>
                    </a:lnTo>
                    <a:lnTo>
                      <a:pt x="640" y="142"/>
                    </a:lnTo>
                    <a:lnTo>
                      <a:pt x="640" y="138"/>
                    </a:lnTo>
                    <a:lnTo>
                      <a:pt x="640" y="142"/>
                    </a:lnTo>
                    <a:lnTo>
                      <a:pt x="644" y="142"/>
                    </a:lnTo>
                    <a:lnTo>
                      <a:pt x="648" y="142"/>
                    </a:lnTo>
                    <a:lnTo>
                      <a:pt x="652" y="142"/>
                    </a:lnTo>
                    <a:lnTo>
                      <a:pt x="656" y="142"/>
                    </a:lnTo>
                    <a:lnTo>
                      <a:pt x="656" y="138"/>
                    </a:lnTo>
                    <a:lnTo>
                      <a:pt x="656" y="134"/>
                    </a:lnTo>
                    <a:lnTo>
                      <a:pt x="652" y="130"/>
                    </a:lnTo>
                    <a:lnTo>
                      <a:pt x="648" y="130"/>
                    </a:lnTo>
                    <a:lnTo>
                      <a:pt x="648" y="128"/>
                    </a:lnTo>
                    <a:lnTo>
                      <a:pt x="648" y="124"/>
                    </a:lnTo>
                    <a:lnTo>
                      <a:pt x="644" y="124"/>
                    </a:lnTo>
                    <a:lnTo>
                      <a:pt x="640" y="120"/>
                    </a:lnTo>
                    <a:lnTo>
                      <a:pt x="636" y="116"/>
                    </a:lnTo>
                    <a:lnTo>
                      <a:pt x="632" y="116"/>
                    </a:lnTo>
                    <a:lnTo>
                      <a:pt x="628" y="116"/>
                    </a:lnTo>
                    <a:lnTo>
                      <a:pt x="626" y="116"/>
                    </a:lnTo>
                    <a:lnTo>
                      <a:pt x="622" y="116"/>
                    </a:lnTo>
                    <a:lnTo>
                      <a:pt x="622" y="120"/>
                    </a:lnTo>
                    <a:lnTo>
                      <a:pt x="618" y="124"/>
                    </a:lnTo>
                    <a:lnTo>
                      <a:pt x="614" y="120"/>
                    </a:lnTo>
                    <a:lnTo>
                      <a:pt x="614" y="116"/>
                    </a:lnTo>
                    <a:lnTo>
                      <a:pt x="610" y="116"/>
                    </a:lnTo>
                    <a:lnTo>
                      <a:pt x="606" y="120"/>
                    </a:lnTo>
                    <a:lnTo>
                      <a:pt x="602" y="116"/>
                    </a:lnTo>
                    <a:lnTo>
                      <a:pt x="602" y="120"/>
                    </a:lnTo>
                    <a:lnTo>
                      <a:pt x="600" y="120"/>
                    </a:lnTo>
                    <a:lnTo>
                      <a:pt x="596" y="116"/>
                    </a:lnTo>
                    <a:lnTo>
                      <a:pt x="592" y="112"/>
                    </a:lnTo>
                    <a:lnTo>
                      <a:pt x="596" y="112"/>
                    </a:lnTo>
                    <a:lnTo>
                      <a:pt x="600" y="108"/>
                    </a:lnTo>
                    <a:lnTo>
                      <a:pt x="596" y="104"/>
                    </a:lnTo>
                    <a:lnTo>
                      <a:pt x="600" y="102"/>
                    </a:lnTo>
                    <a:lnTo>
                      <a:pt x="602" y="98"/>
                    </a:lnTo>
                    <a:lnTo>
                      <a:pt x="600" y="98"/>
                    </a:lnTo>
                    <a:lnTo>
                      <a:pt x="602" y="94"/>
                    </a:lnTo>
                    <a:lnTo>
                      <a:pt x="602" y="90"/>
                    </a:lnTo>
                    <a:lnTo>
                      <a:pt x="606" y="90"/>
                    </a:lnTo>
                    <a:lnTo>
                      <a:pt x="606" y="86"/>
                    </a:lnTo>
                    <a:lnTo>
                      <a:pt x="606" y="82"/>
                    </a:lnTo>
                    <a:lnTo>
                      <a:pt x="610" y="78"/>
                    </a:lnTo>
                    <a:lnTo>
                      <a:pt x="614" y="78"/>
                    </a:lnTo>
                    <a:lnTo>
                      <a:pt x="618" y="82"/>
                    </a:lnTo>
                    <a:lnTo>
                      <a:pt x="622" y="82"/>
                    </a:lnTo>
                    <a:lnTo>
                      <a:pt x="626" y="82"/>
                    </a:lnTo>
                    <a:lnTo>
                      <a:pt x="628" y="82"/>
                    </a:lnTo>
                    <a:lnTo>
                      <a:pt x="632" y="78"/>
                    </a:lnTo>
                    <a:lnTo>
                      <a:pt x="636" y="78"/>
                    </a:lnTo>
                    <a:lnTo>
                      <a:pt x="636" y="74"/>
                    </a:lnTo>
                    <a:lnTo>
                      <a:pt x="640" y="74"/>
                    </a:lnTo>
                    <a:lnTo>
                      <a:pt x="644" y="74"/>
                    </a:lnTo>
                    <a:lnTo>
                      <a:pt x="648" y="72"/>
                    </a:lnTo>
                    <a:lnTo>
                      <a:pt x="648" y="68"/>
                    </a:lnTo>
                    <a:lnTo>
                      <a:pt x="644" y="68"/>
                    </a:lnTo>
                    <a:lnTo>
                      <a:pt x="644" y="64"/>
                    </a:lnTo>
                    <a:lnTo>
                      <a:pt x="648" y="64"/>
                    </a:lnTo>
                    <a:lnTo>
                      <a:pt x="648" y="60"/>
                    </a:lnTo>
                    <a:lnTo>
                      <a:pt x="652" y="60"/>
                    </a:lnTo>
                    <a:lnTo>
                      <a:pt x="652" y="56"/>
                    </a:lnTo>
                    <a:lnTo>
                      <a:pt x="652" y="52"/>
                    </a:lnTo>
                    <a:lnTo>
                      <a:pt x="656" y="48"/>
                    </a:lnTo>
                    <a:lnTo>
                      <a:pt x="656" y="46"/>
                    </a:lnTo>
                    <a:lnTo>
                      <a:pt x="656" y="42"/>
                    </a:lnTo>
                    <a:lnTo>
                      <a:pt x="658" y="42"/>
                    </a:lnTo>
                    <a:lnTo>
                      <a:pt x="658" y="38"/>
                    </a:lnTo>
                    <a:lnTo>
                      <a:pt x="662" y="38"/>
                    </a:lnTo>
                    <a:lnTo>
                      <a:pt x="662" y="34"/>
                    </a:lnTo>
                    <a:lnTo>
                      <a:pt x="666" y="34"/>
                    </a:lnTo>
                    <a:lnTo>
                      <a:pt x="666" y="30"/>
                    </a:lnTo>
                    <a:lnTo>
                      <a:pt x="666" y="26"/>
                    </a:lnTo>
                    <a:lnTo>
                      <a:pt x="666" y="22"/>
                    </a:lnTo>
                    <a:lnTo>
                      <a:pt x="666" y="18"/>
                    </a:lnTo>
                    <a:lnTo>
                      <a:pt x="662" y="18"/>
                    </a:lnTo>
                    <a:lnTo>
                      <a:pt x="658" y="18"/>
                    </a:lnTo>
                    <a:lnTo>
                      <a:pt x="656" y="18"/>
                    </a:lnTo>
                    <a:lnTo>
                      <a:pt x="658" y="16"/>
                    </a:lnTo>
                    <a:lnTo>
                      <a:pt x="662" y="12"/>
                    </a:lnTo>
                    <a:lnTo>
                      <a:pt x="666" y="8"/>
                    </a:lnTo>
                    <a:lnTo>
                      <a:pt x="670" y="4"/>
                    </a:lnTo>
                    <a:lnTo>
                      <a:pt x="674" y="4"/>
                    </a:lnTo>
                    <a:lnTo>
                      <a:pt x="676" y="4"/>
                    </a:lnTo>
                    <a:lnTo>
                      <a:pt x="680" y="4"/>
                    </a:lnTo>
                    <a:lnTo>
                      <a:pt x="680" y="0"/>
                    </a:lnTo>
                    <a:lnTo>
                      <a:pt x="684" y="0"/>
                    </a:lnTo>
                    <a:lnTo>
                      <a:pt x="688" y="0"/>
                    </a:lnTo>
                    <a:lnTo>
                      <a:pt x="692" y="0"/>
                    </a:lnTo>
                    <a:lnTo>
                      <a:pt x="696" y="0"/>
                    </a:lnTo>
                    <a:lnTo>
                      <a:pt x="698" y="0"/>
                    </a:lnTo>
                    <a:lnTo>
                      <a:pt x="702" y="0"/>
                    </a:lnTo>
                    <a:lnTo>
                      <a:pt x="706" y="0"/>
                    </a:lnTo>
                    <a:lnTo>
                      <a:pt x="710" y="0"/>
                    </a:lnTo>
                    <a:lnTo>
                      <a:pt x="714" y="0"/>
                    </a:lnTo>
                    <a:lnTo>
                      <a:pt x="714" y="4"/>
                    </a:lnTo>
                    <a:lnTo>
                      <a:pt x="718" y="4"/>
                    </a:lnTo>
                    <a:lnTo>
                      <a:pt x="718" y="8"/>
                    </a:lnTo>
                    <a:lnTo>
                      <a:pt x="722" y="8"/>
                    </a:lnTo>
                    <a:lnTo>
                      <a:pt x="726" y="8"/>
                    </a:lnTo>
                    <a:lnTo>
                      <a:pt x="728" y="8"/>
                    </a:lnTo>
                    <a:lnTo>
                      <a:pt x="732" y="8"/>
                    </a:lnTo>
                    <a:lnTo>
                      <a:pt x="736" y="8"/>
                    </a:lnTo>
                    <a:lnTo>
                      <a:pt x="736" y="12"/>
                    </a:lnTo>
                    <a:lnTo>
                      <a:pt x="740" y="16"/>
                    </a:lnTo>
                    <a:lnTo>
                      <a:pt x="744" y="16"/>
                    </a:lnTo>
                    <a:lnTo>
                      <a:pt x="740" y="16"/>
                    </a:lnTo>
                    <a:lnTo>
                      <a:pt x="740" y="18"/>
                    </a:lnTo>
                    <a:lnTo>
                      <a:pt x="744" y="18"/>
                    </a:lnTo>
                    <a:lnTo>
                      <a:pt x="744" y="22"/>
                    </a:lnTo>
                    <a:lnTo>
                      <a:pt x="744" y="26"/>
                    </a:lnTo>
                    <a:lnTo>
                      <a:pt x="748" y="26"/>
                    </a:lnTo>
                    <a:lnTo>
                      <a:pt x="748" y="30"/>
                    </a:lnTo>
                    <a:lnTo>
                      <a:pt x="748" y="34"/>
                    </a:lnTo>
                    <a:lnTo>
                      <a:pt x="748" y="38"/>
                    </a:lnTo>
                    <a:lnTo>
                      <a:pt x="752" y="38"/>
                    </a:lnTo>
                    <a:lnTo>
                      <a:pt x="752" y="42"/>
                    </a:lnTo>
                    <a:lnTo>
                      <a:pt x="752" y="46"/>
                    </a:lnTo>
                    <a:lnTo>
                      <a:pt x="756" y="46"/>
                    </a:lnTo>
                    <a:lnTo>
                      <a:pt x="752" y="46"/>
                    </a:lnTo>
                    <a:lnTo>
                      <a:pt x="752" y="48"/>
                    </a:lnTo>
                    <a:lnTo>
                      <a:pt x="756" y="48"/>
                    </a:lnTo>
                    <a:lnTo>
                      <a:pt x="756" y="46"/>
                    </a:lnTo>
                    <a:lnTo>
                      <a:pt x="756" y="48"/>
                    </a:lnTo>
                    <a:lnTo>
                      <a:pt x="756" y="52"/>
                    </a:lnTo>
                    <a:lnTo>
                      <a:pt x="756" y="56"/>
                    </a:lnTo>
                    <a:lnTo>
                      <a:pt x="758" y="56"/>
                    </a:lnTo>
                    <a:lnTo>
                      <a:pt x="758" y="60"/>
                    </a:lnTo>
                    <a:lnTo>
                      <a:pt x="758" y="64"/>
                    </a:lnTo>
                    <a:lnTo>
                      <a:pt x="758" y="68"/>
                    </a:lnTo>
                    <a:lnTo>
                      <a:pt x="762" y="68"/>
                    </a:lnTo>
                    <a:lnTo>
                      <a:pt x="762" y="72"/>
                    </a:lnTo>
                    <a:lnTo>
                      <a:pt x="762" y="74"/>
                    </a:lnTo>
                    <a:lnTo>
                      <a:pt x="762" y="78"/>
                    </a:lnTo>
                    <a:lnTo>
                      <a:pt x="766" y="78"/>
                    </a:lnTo>
                    <a:lnTo>
                      <a:pt x="766" y="82"/>
                    </a:lnTo>
                    <a:lnTo>
                      <a:pt x="770" y="82"/>
                    </a:lnTo>
                    <a:lnTo>
                      <a:pt x="774" y="82"/>
                    </a:lnTo>
                    <a:lnTo>
                      <a:pt x="778" y="82"/>
                    </a:lnTo>
                    <a:lnTo>
                      <a:pt x="782" y="82"/>
                    </a:lnTo>
                    <a:lnTo>
                      <a:pt x="782" y="86"/>
                    </a:lnTo>
                    <a:lnTo>
                      <a:pt x="784" y="86"/>
                    </a:lnTo>
                    <a:lnTo>
                      <a:pt x="788" y="86"/>
                    </a:lnTo>
                    <a:lnTo>
                      <a:pt x="792" y="86"/>
                    </a:lnTo>
                    <a:lnTo>
                      <a:pt x="792" y="90"/>
                    </a:lnTo>
                    <a:lnTo>
                      <a:pt x="796" y="94"/>
                    </a:lnTo>
                    <a:lnTo>
                      <a:pt x="800" y="98"/>
                    </a:lnTo>
                    <a:lnTo>
                      <a:pt x="804" y="98"/>
                    </a:lnTo>
                    <a:lnTo>
                      <a:pt x="808" y="98"/>
                    </a:lnTo>
                    <a:lnTo>
                      <a:pt x="808" y="102"/>
                    </a:lnTo>
                    <a:lnTo>
                      <a:pt x="804" y="102"/>
                    </a:lnTo>
                    <a:lnTo>
                      <a:pt x="808" y="104"/>
                    </a:lnTo>
                    <a:lnTo>
                      <a:pt x="808" y="108"/>
                    </a:lnTo>
                    <a:lnTo>
                      <a:pt x="808" y="112"/>
                    </a:lnTo>
                    <a:lnTo>
                      <a:pt x="808" y="116"/>
                    </a:lnTo>
                    <a:lnTo>
                      <a:pt x="812" y="116"/>
                    </a:lnTo>
                    <a:lnTo>
                      <a:pt x="812" y="120"/>
                    </a:lnTo>
                    <a:lnTo>
                      <a:pt x="812" y="124"/>
                    </a:lnTo>
                    <a:lnTo>
                      <a:pt x="814" y="120"/>
                    </a:lnTo>
                    <a:lnTo>
                      <a:pt x="818" y="120"/>
                    </a:lnTo>
                    <a:lnTo>
                      <a:pt x="818" y="124"/>
                    </a:lnTo>
                    <a:lnTo>
                      <a:pt x="822" y="124"/>
                    </a:lnTo>
                    <a:lnTo>
                      <a:pt x="826" y="124"/>
                    </a:lnTo>
                    <a:lnTo>
                      <a:pt x="826" y="120"/>
                    </a:lnTo>
                    <a:lnTo>
                      <a:pt x="830" y="120"/>
                    </a:lnTo>
                    <a:lnTo>
                      <a:pt x="834" y="120"/>
                    </a:lnTo>
                    <a:lnTo>
                      <a:pt x="834" y="116"/>
                    </a:lnTo>
                    <a:lnTo>
                      <a:pt x="838" y="116"/>
                    </a:lnTo>
                    <a:lnTo>
                      <a:pt x="840" y="112"/>
                    </a:lnTo>
                    <a:lnTo>
                      <a:pt x="844" y="112"/>
                    </a:lnTo>
                    <a:lnTo>
                      <a:pt x="848" y="112"/>
                    </a:lnTo>
                    <a:lnTo>
                      <a:pt x="852" y="108"/>
                    </a:lnTo>
                    <a:lnTo>
                      <a:pt x="856" y="108"/>
                    </a:lnTo>
                    <a:lnTo>
                      <a:pt x="860" y="108"/>
                    </a:lnTo>
                    <a:lnTo>
                      <a:pt x="864" y="108"/>
                    </a:lnTo>
                    <a:lnTo>
                      <a:pt x="864" y="112"/>
                    </a:lnTo>
                    <a:lnTo>
                      <a:pt x="864" y="116"/>
                    </a:lnTo>
                    <a:lnTo>
                      <a:pt x="864" y="120"/>
                    </a:lnTo>
                    <a:lnTo>
                      <a:pt x="864" y="128"/>
                    </a:lnTo>
                    <a:lnTo>
                      <a:pt x="860" y="128"/>
                    </a:lnTo>
                    <a:lnTo>
                      <a:pt x="856" y="128"/>
                    </a:lnTo>
                    <a:lnTo>
                      <a:pt x="856" y="130"/>
                    </a:lnTo>
                    <a:lnTo>
                      <a:pt x="856" y="134"/>
                    </a:lnTo>
                    <a:lnTo>
                      <a:pt x="856" y="138"/>
                    </a:lnTo>
                    <a:lnTo>
                      <a:pt x="856" y="142"/>
                    </a:lnTo>
                    <a:lnTo>
                      <a:pt x="852" y="142"/>
                    </a:lnTo>
                    <a:lnTo>
                      <a:pt x="852" y="146"/>
                    </a:lnTo>
                    <a:lnTo>
                      <a:pt x="852" y="150"/>
                    </a:lnTo>
                    <a:lnTo>
                      <a:pt x="852" y="154"/>
                    </a:lnTo>
                    <a:lnTo>
                      <a:pt x="848" y="154"/>
                    </a:lnTo>
                    <a:lnTo>
                      <a:pt x="848" y="158"/>
                    </a:lnTo>
                    <a:lnTo>
                      <a:pt x="848" y="160"/>
                    </a:lnTo>
                    <a:lnTo>
                      <a:pt x="848" y="164"/>
                    </a:lnTo>
                    <a:lnTo>
                      <a:pt x="844" y="164"/>
                    </a:lnTo>
                    <a:lnTo>
                      <a:pt x="840" y="164"/>
                    </a:lnTo>
                    <a:lnTo>
                      <a:pt x="840" y="168"/>
                    </a:lnTo>
                    <a:lnTo>
                      <a:pt x="840" y="172"/>
                    </a:lnTo>
                    <a:lnTo>
                      <a:pt x="840" y="176"/>
                    </a:lnTo>
                    <a:lnTo>
                      <a:pt x="838" y="176"/>
                    </a:lnTo>
                    <a:lnTo>
                      <a:pt x="834" y="172"/>
                    </a:lnTo>
                    <a:lnTo>
                      <a:pt x="830" y="172"/>
                    </a:lnTo>
                    <a:lnTo>
                      <a:pt x="826" y="172"/>
                    </a:lnTo>
                    <a:lnTo>
                      <a:pt x="826" y="168"/>
                    </a:lnTo>
                    <a:lnTo>
                      <a:pt x="822" y="168"/>
                    </a:lnTo>
                    <a:lnTo>
                      <a:pt x="822" y="172"/>
                    </a:lnTo>
                    <a:lnTo>
                      <a:pt x="822" y="176"/>
                    </a:lnTo>
                    <a:lnTo>
                      <a:pt x="818" y="176"/>
                    </a:lnTo>
                    <a:lnTo>
                      <a:pt x="814" y="176"/>
                    </a:lnTo>
                    <a:lnTo>
                      <a:pt x="814" y="180"/>
                    </a:lnTo>
                    <a:lnTo>
                      <a:pt x="814" y="176"/>
                    </a:lnTo>
                    <a:lnTo>
                      <a:pt x="812" y="180"/>
                    </a:lnTo>
                    <a:lnTo>
                      <a:pt x="812" y="184"/>
                    </a:lnTo>
                    <a:lnTo>
                      <a:pt x="814" y="184"/>
                    </a:lnTo>
                    <a:lnTo>
                      <a:pt x="814" y="190"/>
                    </a:lnTo>
                    <a:lnTo>
                      <a:pt x="814" y="194"/>
                    </a:lnTo>
                    <a:lnTo>
                      <a:pt x="814" y="198"/>
                    </a:lnTo>
                    <a:lnTo>
                      <a:pt x="814" y="206"/>
                    </a:lnTo>
                    <a:lnTo>
                      <a:pt x="814" y="210"/>
                    </a:lnTo>
                    <a:lnTo>
                      <a:pt x="814" y="214"/>
                    </a:lnTo>
                    <a:lnTo>
                      <a:pt x="814" y="216"/>
                    </a:lnTo>
                    <a:lnTo>
                      <a:pt x="812" y="216"/>
                    </a:lnTo>
                    <a:lnTo>
                      <a:pt x="812" y="220"/>
                    </a:lnTo>
                    <a:lnTo>
                      <a:pt x="812" y="216"/>
                    </a:lnTo>
                    <a:lnTo>
                      <a:pt x="808" y="216"/>
                    </a:lnTo>
                    <a:lnTo>
                      <a:pt x="808" y="220"/>
                    </a:lnTo>
                    <a:lnTo>
                      <a:pt x="804" y="220"/>
                    </a:lnTo>
                    <a:lnTo>
                      <a:pt x="808" y="224"/>
                    </a:lnTo>
                    <a:lnTo>
                      <a:pt x="808" y="228"/>
                    </a:lnTo>
                    <a:lnTo>
                      <a:pt x="804" y="228"/>
                    </a:lnTo>
                    <a:lnTo>
                      <a:pt x="804" y="224"/>
                    </a:lnTo>
                    <a:lnTo>
                      <a:pt x="800" y="220"/>
                    </a:lnTo>
                    <a:lnTo>
                      <a:pt x="800" y="216"/>
                    </a:lnTo>
                    <a:lnTo>
                      <a:pt x="796" y="216"/>
                    </a:lnTo>
                    <a:lnTo>
                      <a:pt x="796" y="220"/>
                    </a:lnTo>
                    <a:lnTo>
                      <a:pt x="792" y="220"/>
                    </a:lnTo>
                    <a:lnTo>
                      <a:pt x="792" y="224"/>
                    </a:lnTo>
                    <a:lnTo>
                      <a:pt x="792" y="228"/>
                    </a:lnTo>
                    <a:lnTo>
                      <a:pt x="788" y="228"/>
                    </a:lnTo>
                    <a:lnTo>
                      <a:pt x="784" y="228"/>
                    </a:lnTo>
                    <a:lnTo>
                      <a:pt x="784" y="230"/>
                    </a:lnTo>
                    <a:lnTo>
                      <a:pt x="784" y="234"/>
                    </a:lnTo>
                    <a:lnTo>
                      <a:pt x="782" y="234"/>
                    </a:lnTo>
                    <a:lnTo>
                      <a:pt x="778" y="234"/>
                    </a:lnTo>
                    <a:lnTo>
                      <a:pt x="774" y="234"/>
                    </a:lnTo>
                    <a:lnTo>
                      <a:pt x="770" y="234"/>
                    </a:lnTo>
                    <a:lnTo>
                      <a:pt x="770" y="238"/>
                    </a:lnTo>
                    <a:lnTo>
                      <a:pt x="770" y="242"/>
                    </a:lnTo>
                    <a:lnTo>
                      <a:pt x="774" y="242"/>
                    </a:lnTo>
                    <a:lnTo>
                      <a:pt x="774" y="246"/>
                    </a:lnTo>
                    <a:lnTo>
                      <a:pt x="770" y="246"/>
                    </a:lnTo>
                    <a:lnTo>
                      <a:pt x="766" y="246"/>
                    </a:lnTo>
                    <a:lnTo>
                      <a:pt x="762" y="246"/>
                    </a:lnTo>
                    <a:lnTo>
                      <a:pt x="758" y="246"/>
                    </a:lnTo>
                    <a:lnTo>
                      <a:pt x="758" y="242"/>
                    </a:lnTo>
                    <a:lnTo>
                      <a:pt x="756" y="242"/>
                    </a:lnTo>
                    <a:lnTo>
                      <a:pt x="756" y="238"/>
                    </a:lnTo>
                    <a:lnTo>
                      <a:pt x="752" y="238"/>
                    </a:lnTo>
                    <a:lnTo>
                      <a:pt x="752" y="242"/>
                    </a:lnTo>
                    <a:lnTo>
                      <a:pt x="748" y="242"/>
                    </a:lnTo>
                    <a:lnTo>
                      <a:pt x="748" y="246"/>
                    </a:lnTo>
                    <a:lnTo>
                      <a:pt x="748" y="250"/>
                    </a:lnTo>
                    <a:lnTo>
                      <a:pt x="744" y="250"/>
                    </a:lnTo>
                    <a:lnTo>
                      <a:pt x="744" y="254"/>
                    </a:lnTo>
                    <a:lnTo>
                      <a:pt x="740" y="256"/>
                    </a:lnTo>
                    <a:lnTo>
                      <a:pt x="736" y="256"/>
                    </a:lnTo>
                    <a:lnTo>
                      <a:pt x="736" y="260"/>
                    </a:lnTo>
                    <a:lnTo>
                      <a:pt x="732" y="260"/>
                    </a:lnTo>
                    <a:lnTo>
                      <a:pt x="728" y="260"/>
                    </a:lnTo>
                    <a:lnTo>
                      <a:pt x="728" y="264"/>
                    </a:lnTo>
                    <a:lnTo>
                      <a:pt x="726" y="264"/>
                    </a:lnTo>
                    <a:lnTo>
                      <a:pt x="728" y="264"/>
                    </a:lnTo>
                    <a:lnTo>
                      <a:pt x="726" y="264"/>
                    </a:lnTo>
                    <a:lnTo>
                      <a:pt x="722" y="268"/>
                    </a:lnTo>
                    <a:lnTo>
                      <a:pt x="718" y="272"/>
                    </a:lnTo>
                    <a:lnTo>
                      <a:pt x="718" y="276"/>
                    </a:lnTo>
                    <a:lnTo>
                      <a:pt x="714" y="276"/>
                    </a:lnTo>
                    <a:lnTo>
                      <a:pt x="710" y="276"/>
                    </a:lnTo>
                    <a:lnTo>
                      <a:pt x="706" y="276"/>
                    </a:lnTo>
                    <a:lnTo>
                      <a:pt x="706" y="280"/>
                    </a:lnTo>
                    <a:lnTo>
                      <a:pt x="702" y="280"/>
                    </a:lnTo>
                    <a:lnTo>
                      <a:pt x="702" y="276"/>
                    </a:lnTo>
                    <a:lnTo>
                      <a:pt x="702" y="280"/>
                    </a:lnTo>
                    <a:lnTo>
                      <a:pt x="698" y="280"/>
                    </a:lnTo>
                    <a:lnTo>
                      <a:pt x="696" y="284"/>
                    </a:lnTo>
                    <a:lnTo>
                      <a:pt x="692" y="284"/>
                    </a:lnTo>
                    <a:lnTo>
                      <a:pt x="692" y="286"/>
                    </a:lnTo>
                    <a:lnTo>
                      <a:pt x="688" y="284"/>
                    </a:lnTo>
                    <a:lnTo>
                      <a:pt x="688" y="286"/>
                    </a:lnTo>
                    <a:lnTo>
                      <a:pt x="684" y="290"/>
                    </a:lnTo>
                    <a:lnTo>
                      <a:pt x="680" y="290"/>
                    </a:lnTo>
                    <a:lnTo>
                      <a:pt x="680" y="294"/>
                    </a:lnTo>
                    <a:lnTo>
                      <a:pt x="676" y="298"/>
                    </a:lnTo>
                    <a:lnTo>
                      <a:pt x="674" y="298"/>
                    </a:lnTo>
                    <a:lnTo>
                      <a:pt x="674" y="294"/>
                    </a:lnTo>
                    <a:lnTo>
                      <a:pt x="676" y="294"/>
                    </a:lnTo>
                    <a:lnTo>
                      <a:pt x="676" y="290"/>
                    </a:lnTo>
                    <a:lnTo>
                      <a:pt x="680" y="290"/>
                    </a:lnTo>
                    <a:lnTo>
                      <a:pt x="676" y="290"/>
                    </a:lnTo>
                    <a:lnTo>
                      <a:pt x="676" y="286"/>
                    </a:lnTo>
                    <a:lnTo>
                      <a:pt x="680" y="286"/>
                    </a:lnTo>
                    <a:lnTo>
                      <a:pt x="676" y="286"/>
                    </a:lnTo>
                    <a:lnTo>
                      <a:pt x="676" y="284"/>
                    </a:lnTo>
                    <a:lnTo>
                      <a:pt x="674" y="284"/>
                    </a:lnTo>
                    <a:lnTo>
                      <a:pt x="676" y="280"/>
                    </a:lnTo>
                    <a:lnTo>
                      <a:pt x="676" y="276"/>
                    </a:lnTo>
                    <a:lnTo>
                      <a:pt x="680" y="276"/>
                    </a:lnTo>
                    <a:lnTo>
                      <a:pt x="684" y="272"/>
                    </a:lnTo>
                    <a:lnTo>
                      <a:pt x="684" y="268"/>
                    </a:lnTo>
                    <a:lnTo>
                      <a:pt x="688" y="268"/>
                    </a:lnTo>
                    <a:lnTo>
                      <a:pt x="688" y="264"/>
                    </a:lnTo>
                    <a:lnTo>
                      <a:pt x="684" y="260"/>
                    </a:lnTo>
                    <a:lnTo>
                      <a:pt x="684" y="256"/>
                    </a:lnTo>
                    <a:lnTo>
                      <a:pt x="680" y="256"/>
                    </a:lnTo>
                    <a:lnTo>
                      <a:pt x="676" y="256"/>
                    </a:lnTo>
                    <a:lnTo>
                      <a:pt x="674" y="256"/>
                    </a:lnTo>
                    <a:lnTo>
                      <a:pt x="670" y="256"/>
                    </a:lnTo>
                    <a:lnTo>
                      <a:pt x="670" y="260"/>
                    </a:lnTo>
                    <a:lnTo>
                      <a:pt x="666" y="264"/>
                    </a:lnTo>
                    <a:lnTo>
                      <a:pt x="662" y="264"/>
                    </a:lnTo>
                    <a:lnTo>
                      <a:pt x="662" y="268"/>
                    </a:lnTo>
                    <a:lnTo>
                      <a:pt x="658" y="272"/>
                    </a:lnTo>
                    <a:lnTo>
                      <a:pt x="656" y="272"/>
                    </a:lnTo>
                    <a:lnTo>
                      <a:pt x="656" y="276"/>
                    </a:lnTo>
                    <a:lnTo>
                      <a:pt x="652" y="276"/>
                    </a:lnTo>
                    <a:lnTo>
                      <a:pt x="648" y="280"/>
                    </a:lnTo>
                    <a:lnTo>
                      <a:pt x="648" y="284"/>
                    </a:lnTo>
                    <a:lnTo>
                      <a:pt x="648" y="286"/>
                    </a:lnTo>
                    <a:lnTo>
                      <a:pt x="644" y="286"/>
                    </a:lnTo>
                    <a:lnTo>
                      <a:pt x="644" y="290"/>
                    </a:lnTo>
                    <a:lnTo>
                      <a:pt x="640" y="290"/>
                    </a:lnTo>
                    <a:lnTo>
                      <a:pt x="636" y="290"/>
                    </a:lnTo>
                    <a:lnTo>
                      <a:pt x="632" y="290"/>
                    </a:lnTo>
                    <a:lnTo>
                      <a:pt x="628" y="290"/>
                    </a:lnTo>
                    <a:lnTo>
                      <a:pt x="628" y="286"/>
                    </a:lnTo>
                    <a:lnTo>
                      <a:pt x="626" y="290"/>
                    </a:lnTo>
                    <a:lnTo>
                      <a:pt x="622" y="294"/>
                    </a:lnTo>
                    <a:lnTo>
                      <a:pt x="622" y="298"/>
                    </a:lnTo>
                    <a:lnTo>
                      <a:pt x="622" y="302"/>
                    </a:lnTo>
                    <a:lnTo>
                      <a:pt x="622" y="306"/>
                    </a:lnTo>
                    <a:lnTo>
                      <a:pt x="626" y="306"/>
                    </a:lnTo>
                    <a:lnTo>
                      <a:pt x="626" y="310"/>
                    </a:lnTo>
                    <a:lnTo>
                      <a:pt x="628" y="310"/>
                    </a:lnTo>
                    <a:lnTo>
                      <a:pt x="632" y="310"/>
                    </a:lnTo>
                    <a:lnTo>
                      <a:pt x="636" y="310"/>
                    </a:lnTo>
                    <a:lnTo>
                      <a:pt x="640" y="310"/>
                    </a:lnTo>
                    <a:lnTo>
                      <a:pt x="640" y="312"/>
                    </a:lnTo>
                    <a:lnTo>
                      <a:pt x="644" y="312"/>
                    </a:lnTo>
                    <a:lnTo>
                      <a:pt x="644" y="316"/>
                    </a:lnTo>
                    <a:lnTo>
                      <a:pt x="644" y="320"/>
                    </a:lnTo>
                    <a:lnTo>
                      <a:pt x="640" y="320"/>
                    </a:lnTo>
                    <a:lnTo>
                      <a:pt x="640" y="324"/>
                    </a:lnTo>
                    <a:lnTo>
                      <a:pt x="644" y="328"/>
                    </a:lnTo>
                    <a:lnTo>
                      <a:pt x="648" y="328"/>
                    </a:lnTo>
                    <a:lnTo>
                      <a:pt x="652" y="328"/>
                    </a:lnTo>
                    <a:lnTo>
                      <a:pt x="656" y="328"/>
                    </a:lnTo>
                    <a:lnTo>
                      <a:pt x="656" y="324"/>
                    </a:lnTo>
                    <a:lnTo>
                      <a:pt x="658" y="324"/>
                    </a:lnTo>
                    <a:lnTo>
                      <a:pt x="658" y="320"/>
                    </a:lnTo>
                    <a:lnTo>
                      <a:pt x="662" y="320"/>
                    </a:lnTo>
                    <a:lnTo>
                      <a:pt x="662" y="316"/>
                    </a:lnTo>
                    <a:lnTo>
                      <a:pt x="666" y="316"/>
                    </a:lnTo>
                    <a:lnTo>
                      <a:pt x="670" y="316"/>
                    </a:lnTo>
                    <a:lnTo>
                      <a:pt x="674" y="320"/>
                    </a:lnTo>
                    <a:lnTo>
                      <a:pt x="676" y="320"/>
                    </a:lnTo>
                    <a:lnTo>
                      <a:pt x="676" y="324"/>
                    </a:lnTo>
                    <a:lnTo>
                      <a:pt x="680" y="324"/>
                    </a:lnTo>
                    <a:lnTo>
                      <a:pt x="684" y="324"/>
                    </a:lnTo>
                    <a:lnTo>
                      <a:pt x="684" y="320"/>
                    </a:lnTo>
                    <a:lnTo>
                      <a:pt x="688" y="320"/>
                    </a:lnTo>
                    <a:lnTo>
                      <a:pt x="684" y="320"/>
                    </a:lnTo>
                    <a:lnTo>
                      <a:pt x="688" y="324"/>
                    </a:lnTo>
                    <a:lnTo>
                      <a:pt x="692" y="324"/>
                    </a:lnTo>
                    <a:lnTo>
                      <a:pt x="692" y="328"/>
                    </a:lnTo>
                    <a:lnTo>
                      <a:pt x="688" y="332"/>
                    </a:lnTo>
                    <a:lnTo>
                      <a:pt x="692" y="332"/>
                    </a:lnTo>
                    <a:lnTo>
                      <a:pt x="688" y="336"/>
                    </a:lnTo>
                    <a:lnTo>
                      <a:pt x="688" y="332"/>
                    </a:lnTo>
                    <a:lnTo>
                      <a:pt x="684" y="332"/>
                    </a:lnTo>
                    <a:lnTo>
                      <a:pt x="680" y="336"/>
                    </a:lnTo>
                    <a:lnTo>
                      <a:pt x="676" y="336"/>
                    </a:lnTo>
                    <a:lnTo>
                      <a:pt x="674" y="336"/>
                    </a:lnTo>
                    <a:lnTo>
                      <a:pt x="674" y="340"/>
                    </a:lnTo>
                    <a:lnTo>
                      <a:pt x="670" y="340"/>
                    </a:lnTo>
                    <a:lnTo>
                      <a:pt x="666" y="340"/>
                    </a:lnTo>
                    <a:lnTo>
                      <a:pt x="670" y="340"/>
                    </a:lnTo>
                    <a:lnTo>
                      <a:pt x="670" y="342"/>
                    </a:lnTo>
                    <a:lnTo>
                      <a:pt x="666" y="342"/>
                    </a:lnTo>
                    <a:lnTo>
                      <a:pt x="666" y="346"/>
                    </a:lnTo>
                    <a:lnTo>
                      <a:pt x="662" y="350"/>
                    </a:lnTo>
                    <a:lnTo>
                      <a:pt x="658" y="350"/>
                    </a:lnTo>
                    <a:lnTo>
                      <a:pt x="662" y="346"/>
                    </a:lnTo>
                    <a:lnTo>
                      <a:pt x="658" y="346"/>
                    </a:lnTo>
                    <a:lnTo>
                      <a:pt x="658" y="350"/>
                    </a:lnTo>
                    <a:lnTo>
                      <a:pt x="658" y="354"/>
                    </a:lnTo>
                    <a:lnTo>
                      <a:pt x="656" y="354"/>
                    </a:lnTo>
                    <a:lnTo>
                      <a:pt x="656" y="358"/>
                    </a:lnTo>
                    <a:lnTo>
                      <a:pt x="652" y="358"/>
                    </a:lnTo>
                    <a:lnTo>
                      <a:pt x="652" y="362"/>
                    </a:lnTo>
                    <a:lnTo>
                      <a:pt x="648" y="362"/>
                    </a:lnTo>
                    <a:lnTo>
                      <a:pt x="648" y="366"/>
                    </a:lnTo>
                    <a:lnTo>
                      <a:pt x="648" y="368"/>
                    </a:lnTo>
                    <a:lnTo>
                      <a:pt x="644" y="368"/>
                    </a:lnTo>
                    <a:lnTo>
                      <a:pt x="644" y="372"/>
                    </a:lnTo>
                    <a:lnTo>
                      <a:pt x="648" y="372"/>
                    </a:lnTo>
                    <a:lnTo>
                      <a:pt x="648" y="376"/>
                    </a:lnTo>
                    <a:lnTo>
                      <a:pt x="652" y="376"/>
                    </a:lnTo>
                    <a:lnTo>
                      <a:pt x="656" y="380"/>
                    </a:lnTo>
                    <a:lnTo>
                      <a:pt x="658" y="380"/>
                    </a:lnTo>
                    <a:lnTo>
                      <a:pt x="662" y="384"/>
                    </a:lnTo>
                    <a:lnTo>
                      <a:pt x="662" y="388"/>
                    </a:lnTo>
                    <a:lnTo>
                      <a:pt x="662" y="392"/>
                    </a:lnTo>
                    <a:lnTo>
                      <a:pt x="662" y="396"/>
                    </a:lnTo>
                    <a:lnTo>
                      <a:pt x="666" y="398"/>
                    </a:lnTo>
                    <a:lnTo>
                      <a:pt x="666" y="402"/>
                    </a:lnTo>
                    <a:lnTo>
                      <a:pt x="670" y="406"/>
                    </a:lnTo>
                    <a:lnTo>
                      <a:pt x="670" y="410"/>
                    </a:lnTo>
                    <a:lnTo>
                      <a:pt x="670" y="414"/>
                    </a:lnTo>
                    <a:lnTo>
                      <a:pt x="674" y="414"/>
                    </a:lnTo>
                    <a:lnTo>
                      <a:pt x="674" y="418"/>
                    </a:lnTo>
                    <a:lnTo>
                      <a:pt x="676" y="418"/>
                    </a:lnTo>
                    <a:lnTo>
                      <a:pt x="676" y="422"/>
                    </a:lnTo>
                    <a:lnTo>
                      <a:pt x="680" y="424"/>
                    </a:lnTo>
                    <a:lnTo>
                      <a:pt x="680" y="428"/>
                    </a:lnTo>
                    <a:lnTo>
                      <a:pt x="684" y="428"/>
                    </a:lnTo>
                    <a:lnTo>
                      <a:pt x="684" y="432"/>
                    </a:lnTo>
                    <a:lnTo>
                      <a:pt x="680" y="432"/>
                    </a:lnTo>
                    <a:lnTo>
                      <a:pt x="680" y="428"/>
                    </a:lnTo>
                    <a:lnTo>
                      <a:pt x="676" y="428"/>
                    </a:lnTo>
                    <a:lnTo>
                      <a:pt x="674" y="428"/>
                    </a:lnTo>
                    <a:lnTo>
                      <a:pt x="670" y="428"/>
                    </a:lnTo>
                    <a:lnTo>
                      <a:pt x="670" y="424"/>
                    </a:lnTo>
                    <a:lnTo>
                      <a:pt x="666" y="424"/>
                    </a:lnTo>
                    <a:lnTo>
                      <a:pt x="662" y="422"/>
                    </a:lnTo>
                    <a:lnTo>
                      <a:pt x="662" y="424"/>
                    </a:lnTo>
                    <a:lnTo>
                      <a:pt x="658" y="424"/>
                    </a:lnTo>
                    <a:lnTo>
                      <a:pt x="656" y="424"/>
                    </a:lnTo>
                    <a:lnTo>
                      <a:pt x="656" y="422"/>
                    </a:lnTo>
                    <a:lnTo>
                      <a:pt x="656" y="418"/>
                    </a:lnTo>
                    <a:lnTo>
                      <a:pt x="652" y="418"/>
                    </a:lnTo>
                    <a:lnTo>
                      <a:pt x="652" y="422"/>
                    </a:lnTo>
                    <a:lnTo>
                      <a:pt x="656" y="422"/>
                    </a:lnTo>
                    <a:lnTo>
                      <a:pt x="652" y="422"/>
                    </a:lnTo>
                    <a:lnTo>
                      <a:pt x="656" y="422"/>
                    </a:lnTo>
                    <a:lnTo>
                      <a:pt x="656" y="424"/>
                    </a:lnTo>
                    <a:lnTo>
                      <a:pt x="658" y="424"/>
                    </a:lnTo>
                    <a:lnTo>
                      <a:pt x="662" y="424"/>
                    </a:lnTo>
                    <a:lnTo>
                      <a:pt x="666" y="424"/>
                    </a:lnTo>
                    <a:lnTo>
                      <a:pt x="666" y="428"/>
                    </a:lnTo>
                    <a:lnTo>
                      <a:pt x="670" y="428"/>
                    </a:lnTo>
                    <a:lnTo>
                      <a:pt x="674" y="428"/>
                    </a:lnTo>
                    <a:lnTo>
                      <a:pt x="674" y="432"/>
                    </a:lnTo>
                    <a:lnTo>
                      <a:pt x="676" y="436"/>
                    </a:lnTo>
                    <a:lnTo>
                      <a:pt x="680" y="436"/>
                    </a:lnTo>
                    <a:lnTo>
                      <a:pt x="680" y="440"/>
                    </a:lnTo>
                    <a:lnTo>
                      <a:pt x="680" y="444"/>
                    </a:lnTo>
                    <a:lnTo>
                      <a:pt x="684" y="444"/>
                    </a:lnTo>
                    <a:lnTo>
                      <a:pt x="684" y="448"/>
                    </a:lnTo>
                    <a:lnTo>
                      <a:pt x="680" y="448"/>
                    </a:lnTo>
                    <a:lnTo>
                      <a:pt x="676" y="448"/>
                    </a:lnTo>
                    <a:lnTo>
                      <a:pt x="674" y="448"/>
                    </a:lnTo>
                    <a:lnTo>
                      <a:pt x="674" y="452"/>
                    </a:lnTo>
                    <a:lnTo>
                      <a:pt x="670" y="452"/>
                    </a:lnTo>
                    <a:lnTo>
                      <a:pt x="670" y="454"/>
                    </a:lnTo>
                    <a:lnTo>
                      <a:pt x="666" y="454"/>
                    </a:lnTo>
                    <a:lnTo>
                      <a:pt x="662" y="454"/>
                    </a:lnTo>
                    <a:lnTo>
                      <a:pt x="658" y="458"/>
                    </a:lnTo>
                    <a:lnTo>
                      <a:pt x="662" y="458"/>
                    </a:lnTo>
                    <a:lnTo>
                      <a:pt x="662" y="454"/>
                    </a:lnTo>
                    <a:lnTo>
                      <a:pt x="666" y="458"/>
                    </a:lnTo>
                    <a:lnTo>
                      <a:pt x="666" y="462"/>
                    </a:lnTo>
                    <a:lnTo>
                      <a:pt x="666" y="458"/>
                    </a:lnTo>
                    <a:lnTo>
                      <a:pt x="670" y="458"/>
                    </a:lnTo>
                    <a:lnTo>
                      <a:pt x="674" y="454"/>
                    </a:lnTo>
                    <a:lnTo>
                      <a:pt x="676" y="454"/>
                    </a:lnTo>
                    <a:lnTo>
                      <a:pt x="676" y="458"/>
                    </a:lnTo>
                    <a:lnTo>
                      <a:pt x="680" y="462"/>
                    </a:lnTo>
                    <a:lnTo>
                      <a:pt x="684" y="462"/>
                    </a:lnTo>
                    <a:lnTo>
                      <a:pt x="684" y="466"/>
                    </a:lnTo>
                    <a:lnTo>
                      <a:pt x="680" y="466"/>
                    </a:lnTo>
                    <a:lnTo>
                      <a:pt x="680" y="470"/>
                    </a:lnTo>
                    <a:lnTo>
                      <a:pt x="676" y="470"/>
                    </a:lnTo>
                    <a:lnTo>
                      <a:pt x="676" y="474"/>
                    </a:lnTo>
                    <a:lnTo>
                      <a:pt x="676" y="470"/>
                    </a:lnTo>
                    <a:lnTo>
                      <a:pt x="680" y="470"/>
                    </a:lnTo>
                    <a:lnTo>
                      <a:pt x="684" y="470"/>
                    </a:lnTo>
                    <a:lnTo>
                      <a:pt x="684" y="474"/>
                    </a:lnTo>
                    <a:lnTo>
                      <a:pt x="684" y="478"/>
                    </a:lnTo>
                    <a:lnTo>
                      <a:pt x="680" y="478"/>
                    </a:lnTo>
                    <a:lnTo>
                      <a:pt x="680" y="474"/>
                    </a:lnTo>
                    <a:lnTo>
                      <a:pt x="680" y="478"/>
                    </a:lnTo>
                    <a:lnTo>
                      <a:pt x="676" y="478"/>
                    </a:lnTo>
                    <a:lnTo>
                      <a:pt x="676" y="474"/>
                    </a:lnTo>
                    <a:lnTo>
                      <a:pt x="676" y="478"/>
                    </a:lnTo>
                    <a:lnTo>
                      <a:pt x="680" y="478"/>
                    </a:lnTo>
                    <a:lnTo>
                      <a:pt x="680" y="480"/>
                    </a:lnTo>
                    <a:lnTo>
                      <a:pt x="676" y="480"/>
                    </a:lnTo>
                    <a:lnTo>
                      <a:pt x="680" y="484"/>
                    </a:lnTo>
                    <a:lnTo>
                      <a:pt x="676" y="484"/>
                    </a:lnTo>
                    <a:lnTo>
                      <a:pt x="674" y="484"/>
                    </a:lnTo>
                    <a:lnTo>
                      <a:pt x="676" y="484"/>
                    </a:lnTo>
                    <a:lnTo>
                      <a:pt x="676" y="488"/>
                    </a:lnTo>
                    <a:lnTo>
                      <a:pt x="676" y="492"/>
                    </a:lnTo>
                    <a:lnTo>
                      <a:pt x="680" y="492"/>
                    </a:lnTo>
                    <a:lnTo>
                      <a:pt x="676" y="492"/>
                    </a:lnTo>
                    <a:lnTo>
                      <a:pt x="676" y="496"/>
                    </a:lnTo>
                    <a:lnTo>
                      <a:pt x="674" y="496"/>
                    </a:lnTo>
                    <a:lnTo>
                      <a:pt x="674" y="492"/>
                    </a:lnTo>
                    <a:lnTo>
                      <a:pt x="674" y="496"/>
                    </a:lnTo>
                    <a:lnTo>
                      <a:pt x="670" y="496"/>
                    </a:lnTo>
                    <a:lnTo>
                      <a:pt x="670" y="500"/>
                    </a:lnTo>
                    <a:lnTo>
                      <a:pt x="666" y="496"/>
                    </a:lnTo>
                    <a:lnTo>
                      <a:pt x="666" y="500"/>
                    </a:lnTo>
                    <a:lnTo>
                      <a:pt x="670" y="500"/>
                    </a:lnTo>
                    <a:lnTo>
                      <a:pt x="666" y="500"/>
                    </a:lnTo>
                    <a:lnTo>
                      <a:pt x="666" y="504"/>
                    </a:lnTo>
                    <a:lnTo>
                      <a:pt x="666" y="508"/>
                    </a:lnTo>
                    <a:lnTo>
                      <a:pt x="666" y="510"/>
                    </a:lnTo>
                    <a:lnTo>
                      <a:pt x="662" y="510"/>
                    </a:lnTo>
                    <a:lnTo>
                      <a:pt x="662" y="514"/>
                    </a:lnTo>
                    <a:lnTo>
                      <a:pt x="662" y="510"/>
                    </a:lnTo>
                    <a:lnTo>
                      <a:pt x="662" y="514"/>
                    </a:lnTo>
                    <a:lnTo>
                      <a:pt x="662" y="510"/>
                    </a:lnTo>
                    <a:lnTo>
                      <a:pt x="658" y="510"/>
                    </a:lnTo>
                    <a:lnTo>
                      <a:pt x="662" y="510"/>
                    </a:lnTo>
                    <a:lnTo>
                      <a:pt x="662" y="514"/>
                    </a:lnTo>
                    <a:lnTo>
                      <a:pt x="658" y="514"/>
                    </a:lnTo>
                    <a:lnTo>
                      <a:pt x="658" y="518"/>
                    </a:lnTo>
                    <a:lnTo>
                      <a:pt x="656" y="518"/>
                    </a:lnTo>
                    <a:lnTo>
                      <a:pt x="658" y="518"/>
                    </a:lnTo>
                    <a:lnTo>
                      <a:pt x="658" y="522"/>
                    </a:lnTo>
                    <a:lnTo>
                      <a:pt x="656" y="522"/>
                    </a:lnTo>
                    <a:lnTo>
                      <a:pt x="656" y="526"/>
                    </a:lnTo>
                    <a:lnTo>
                      <a:pt x="656" y="522"/>
                    </a:lnTo>
                    <a:lnTo>
                      <a:pt x="658" y="522"/>
                    </a:lnTo>
                    <a:lnTo>
                      <a:pt x="656" y="518"/>
                    </a:lnTo>
                    <a:lnTo>
                      <a:pt x="656" y="522"/>
                    </a:lnTo>
                    <a:lnTo>
                      <a:pt x="656" y="518"/>
                    </a:lnTo>
                    <a:lnTo>
                      <a:pt x="652" y="518"/>
                    </a:lnTo>
                    <a:lnTo>
                      <a:pt x="652" y="522"/>
                    </a:lnTo>
                    <a:lnTo>
                      <a:pt x="652" y="518"/>
                    </a:lnTo>
                    <a:lnTo>
                      <a:pt x="652" y="522"/>
                    </a:lnTo>
                    <a:lnTo>
                      <a:pt x="652" y="526"/>
                    </a:lnTo>
                    <a:lnTo>
                      <a:pt x="652" y="522"/>
                    </a:lnTo>
                    <a:lnTo>
                      <a:pt x="656" y="526"/>
                    </a:lnTo>
                    <a:lnTo>
                      <a:pt x="652" y="526"/>
                    </a:lnTo>
                    <a:lnTo>
                      <a:pt x="652" y="530"/>
                    </a:lnTo>
                    <a:lnTo>
                      <a:pt x="656" y="526"/>
                    </a:lnTo>
                    <a:lnTo>
                      <a:pt x="656" y="530"/>
                    </a:lnTo>
                    <a:lnTo>
                      <a:pt x="652" y="530"/>
                    </a:lnTo>
                    <a:lnTo>
                      <a:pt x="652" y="534"/>
                    </a:lnTo>
                    <a:lnTo>
                      <a:pt x="648" y="534"/>
                    </a:lnTo>
                    <a:lnTo>
                      <a:pt x="644" y="534"/>
                    </a:lnTo>
                    <a:lnTo>
                      <a:pt x="648" y="534"/>
                    </a:lnTo>
                    <a:lnTo>
                      <a:pt x="648" y="536"/>
                    </a:lnTo>
                    <a:lnTo>
                      <a:pt x="648" y="534"/>
                    </a:lnTo>
                    <a:lnTo>
                      <a:pt x="652" y="534"/>
                    </a:lnTo>
                    <a:lnTo>
                      <a:pt x="652" y="536"/>
                    </a:lnTo>
                    <a:lnTo>
                      <a:pt x="652" y="540"/>
                    </a:lnTo>
                    <a:lnTo>
                      <a:pt x="648" y="540"/>
                    </a:lnTo>
                    <a:lnTo>
                      <a:pt x="652" y="540"/>
                    </a:lnTo>
                    <a:lnTo>
                      <a:pt x="652" y="544"/>
                    </a:lnTo>
                    <a:lnTo>
                      <a:pt x="652" y="548"/>
                    </a:lnTo>
                    <a:lnTo>
                      <a:pt x="652" y="544"/>
                    </a:lnTo>
                    <a:lnTo>
                      <a:pt x="648" y="544"/>
                    </a:lnTo>
                    <a:lnTo>
                      <a:pt x="648" y="540"/>
                    </a:lnTo>
                    <a:lnTo>
                      <a:pt x="648" y="544"/>
                    </a:lnTo>
                    <a:lnTo>
                      <a:pt x="644" y="544"/>
                    </a:lnTo>
                    <a:lnTo>
                      <a:pt x="648" y="548"/>
                    </a:lnTo>
                    <a:lnTo>
                      <a:pt x="644" y="552"/>
                    </a:lnTo>
                    <a:lnTo>
                      <a:pt x="644" y="548"/>
                    </a:lnTo>
                    <a:lnTo>
                      <a:pt x="640" y="548"/>
                    </a:lnTo>
                    <a:lnTo>
                      <a:pt x="640" y="552"/>
                    </a:lnTo>
                    <a:lnTo>
                      <a:pt x="644" y="552"/>
                    </a:lnTo>
                    <a:lnTo>
                      <a:pt x="640" y="556"/>
                    </a:lnTo>
                    <a:lnTo>
                      <a:pt x="636" y="556"/>
                    </a:lnTo>
                    <a:lnTo>
                      <a:pt x="640" y="556"/>
                    </a:lnTo>
                    <a:lnTo>
                      <a:pt x="636" y="552"/>
                    </a:lnTo>
                    <a:lnTo>
                      <a:pt x="636" y="556"/>
                    </a:lnTo>
                    <a:lnTo>
                      <a:pt x="640" y="556"/>
                    </a:lnTo>
                    <a:lnTo>
                      <a:pt x="636" y="560"/>
                    </a:lnTo>
                    <a:lnTo>
                      <a:pt x="632" y="560"/>
                    </a:lnTo>
                    <a:lnTo>
                      <a:pt x="628" y="560"/>
                    </a:lnTo>
                    <a:lnTo>
                      <a:pt x="628" y="564"/>
                    </a:lnTo>
                    <a:lnTo>
                      <a:pt x="626" y="564"/>
                    </a:lnTo>
                    <a:lnTo>
                      <a:pt x="628" y="564"/>
                    </a:lnTo>
                    <a:lnTo>
                      <a:pt x="628" y="566"/>
                    </a:lnTo>
                    <a:lnTo>
                      <a:pt x="626" y="570"/>
                    </a:lnTo>
                    <a:lnTo>
                      <a:pt x="622" y="570"/>
                    </a:lnTo>
                    <a:lnTo>
                      <a:pt x="622" y="574"/>
                    </a:lnTo>
                    <a:lnTo>
                      <a:pt x="618" y="574"/>
                    </a:lnTo>
                    <a:lnTo>
                      <a:pt x="618" y="578"/>
                    </a:lnTo>
                    <a:lnTo>
                      <a:pt x="614" y="578"/>
                    </a:lnTo>
                    <a:lnTo>
                      <a:pt x="610" y="578"/>
                    </a:lnTo>
                    <a:lnTo>
                      <a:pt x="610" y="582"/>
                    </a:lnTo>
                    <a:lnTo>
                      <a:pt x="606" y="582"/>
                    </a:lnTo>
                    <a:lnTo>
                      <a:pt x="610" y="582"/>
                    </a:lnTo>
                    <a:lnTo>
                      <a:pt x="610" y="586"/>
                    </a:lnTo>
                    <a:lnTo>
                      <a:pt x="606" y="586"/>
                    </a:lnTo>
                    <a:lnTo>
                      <a:pt x="606" y="590"/>
                    </a:lnTo>
                    <a:lnTo>
                      <a:pt x="602" y="590"/>
                    </a:lnTo>
                    <a:lnTo>
                      <a:pt x="602" y="592"/>
                    </a:lnTo>
                    <a:lnTo>
                      <a:pt x="600" y="590"/>
                    </a:lnTo>
                    <a:lnTo>
                      <a:pt x="600" y="592"/>
                    </a:lnTo>
                    <a:lnTo>
                      <a:pt x="596" y="592"/>
                    </a:lnTo>
                    <a:lnTo>
                      <a:pt x="596" y="590"/>
                    </a:lnTo>
                    <a:lnTo>
                      <a:pt x="592" y="592"/>
                    </a:lnTo>
                    <a:lnTo>
                      <a:pt x="596" y="592"/>
                    </a:lnTo>
                    <a:lnTo>
                      <a:pt x="592" y="592"/>
                    </a:lnTo>
                    <a:lnTo>
                      <a:pt x="588" y="592"/>
                    </a:lnTo>
                    <a:lnTo>
                      <a:pt x="584" y="592"/>
                    </a:lnTo>
                    <a:lnTo>
                      <a:pt x="584" y="596"/>
                    </a:lnTo>
                    <a:lnTo>
                      <a:pt x="580" y="596"/>
                    </a:lnTo>
                    <a:lnTo>
                      <a:pt x="580" y="592"/>
                    </a:lnTo>
                    <a:lnTo>
                      <a:pt x="584" y="592"/>
                    </a:lnTo>
                    <a:lnTo>
                      <a:pt x="580" y="592"/>
                    </a:lnTo>
                    <a:lnTo>
                      <a:pt x="580" y="596"/>
                    </a:lnTo>
                    <a:lnTo>
                      <a:pt x="576" y="596"/>
                    </a:lnTo>
                    <a:lnTo>
                      <a:pt x="572" y="596"/>
                    </a:lnTo>
                    <a:lnTo>
                      <a:pt x="576" y="596"/>
                    </a:lnTo>
                    <a:lnTo>
                      <a:pt x="576" y="600"/>
                    </a:lnTo>
                    <a:lnTo>
                      <a:pt x="572" y="600"/>
                    </a:lnTo>
                    <a:lnTo>
                      <a:pt x="570" y="600"/>
                    </a:lnTo>
                    <a:lnTo>
                      <a:pt x="570" y="596"/>
                    </a:lnTo>
                    <a:lnTo>
                      <a:pt x="572" y="596"/>
                    </a:lnTo>
                    <a:lnTo>
                      <a:pt x="570" y="596"/>
                    </a:lnTo>
                    <a:lnTo>
                      <a:pt x="570" y="592"/>
                    </a:lnTo>
                    <a:lnTo>
                      <a:pt x="566" y="590"/>
                    </a:lnTo>
                    <a:lnTo>
                      <a:pt x="566" y="586"/>
                    </a:lnTo>
                    <a:lnTo>
                      <a:pt x="570" y="586"/>
                    </a:lnTo>
                    <a:lnTo>
                      <a:pt x="566" y="586"/>
                    </a:lnTo>
                    <a:lnTo>
                      <a:pt x="566" y="590"/>
                    </a:lnTo>
                    <a:lnTo>
                      <a:pt x="562" y="590"/>
                    </a:lnTo>
                    <a:lnTo>
                      <a:pt x="566" y="592"/>
                    </a:lnTo>
                    <a:lnTo>
                      <a:pt x="562" y="592"/>
                    </a:lnTo>
                    <a:lnTo>
                      <a:pt x="566" y="592"/>
                    </a:lnTo>
                    <a:lnTo>
                      <a:pt x="566" y="596"/>
                    </a:lnTo>
                    <a:lnTo>
                      <a:pt x="566" y="600"/>
                    </a:lnTo>
                    <a:lnTo>
                      <a:pt x="566" y="604"/>
                    </a:lnTo>
                    <a:lnTo>
                      <a:pt x="562" y="604"/>
                    </a:lnTo>
                    <a:lnTo>
                      <a:pt x="562" y="600"/>
                    </a:lnTo>
                    <a:lnTo>
                      <a:pt x="562" y="596"/>
                    </a:lnTo>
                    <a:lnTo>
                      <a:pt x="558" y="596"/>
                    </a:lnTo>
                    <a:lnTo>
                      <a:pt x="562" y="596"/>
                    </a:lnTo>
                    <a:lnTo>
                      <a:pt x="562" y="600"/>
                    </a:lnTo>
                    <a:lnTo>
                      <a:pt x="562" y="604"/>
                    </a:lnTo>
                    <a:lnTo>
                      <a:pt x="558" y="604"/>
                    </a:lnTo>
                    <a:lnTo>
                      <a:pt x="558" y="600"/>
                    </a:lnTo>
                    <a:lnTo>
                      <a:pt x="558" y="604"/>
                    </a:lnTo>
                    <a:lnTo>
                      <a:pt x="558" y="608"/>
                    </a:lnTo>
                    <a:lnTo>
                      <a:pt x="554" y="608"/>
                    </a:lnTo>
                    <a:lnTo>
                      <a:pt x="550" y="608"/>
                    </a:lnTo>
                    <a:lnTo>
                      <a:pt x="550" y="612"/>
                    </a:lnTo>
                    <a:lnTo>
                      <a:pt x="550" y="608"/>
                    </a:lnTo>
                    <a:lnTo>
                      <a:pt x="546" y="612"/>
                    </a:lnTo>
                    <a:lnTo>
                      <a:pt x="542" y="608"/>
                    </a:lnTo>
                    <a:lnTo>
                      <a:pt x="542" y="612"/>
                    </a:lnTo>
                    <a:lnTo>
                      <a:pt x="540" y="612"/>
                    </a:lnTo>
                    <a:lnTo>
                      <a:pt x="540" y="616"/>
                    </a:lnTo>
                    <a:lnTo>
                      <a:pt x="536" y="616"/>
                    </a:lnTo>
                    <a:lnTo>
                      <a:pt x="532" y="616"/>
                    </a:lnTo>
                    <a:lnTo>
                      <a:pt x="528" y="616"/>
                    </a:lnTo>
                    <a:lnTo>
                      <a:pt x="524" y="616"/>
                    </a:lnTo>
                    <a:lnTo>
                      <a:pt x="524" y="620"/>
                    </a:lnTo>
                    <a:lnTo>
                      <a:pt x="524" y="616"/>
                    </a:lnTo>
                    <a:lnTo>
                      <a:pt x="524" y="620"/>
                    </a:lnTo>
                    <a:lnTo>
                      <a:pt x="520" y="620"/>
                    </a:lnTo>
                    <a:lnTo>
                      <a:pt x="520" y="616"/>
                    </a:lnTo>
                    <a:lnTo>
                      <a:pt x="520" y="620"/>
                    </a:lnTo>
                    <a:lnTo>
                      <a:pt x="520" y="622"/>
                    </a:lnTo>
                    <a:lnTo>
                      <a:pt x="516" y="622"/>
                    </a:lnTo>
                    <a:lnTo>
                      <a:pt x="516" y="626"/>
                    </a:lnTo>
                    <a:lnTo>
                      <a:pt x="520" y="626"/>
                    </a:lnTo>
                    <a:lnTo>
                      <a:pt x="520" y="630"/>
                    </a:lnTo>
                    <a:lnTo>
                      <a:pt x="520" y="626"/>
                    </a:lnTo>
                    <a:lnTo>
                      <a:pt x="520" y="630"/>
                    </a:lnTo>
                    <a:lnTo>
                      <a:pt x="520" y="634"/>
                    </a:lnTo>
                    <a:lnTo>
                      <a:pt x="520" y="636"/>
                    </a:lnTo>
                    <a:lnTo>
                      <a:pt x="516" y="636"/>
                    </a:lnTo>
                    <a:lnTo>
                      <a:pt x="514" y="636"/>
                    </a:lnTo>
                    <a:lnTo>
                      <a:pt x="514" y="634"/>
                    </a:lnTo>
                    <a:lnTo>
                      <a:pt x="510" y="630"/>
                    </a:lnTo>
                    <a:lnTo>
                      <a:pt x="510" y="626"/>
                    </a:lnTo>
                    <a:lnTo>
                      <a:pt x="510" y="622"/>
                    </a:lnTo>
                    <a:lnTo>
                      <a:pt x="514" y="620"/>
                    </a:lnTo>
                    <a:lnTo>
                      <a:pt x="514" y="616"/>
                    </a:lnTo>
                    <a:lnTo>
                      <a:pt x="514" y="612"/>
                    </a:lnTo>
                    <a:lnTo>
                      <a:pt x="510" y="612"/>
                    </a:lnTo>
                    <a:lnTo>
                      <a:pt x="510" y="616"/>
                    </a:lnTo>
                    <a:lnTo>
                      <a:pt x="514" y="616"/>
                    </a:lnTo>
                    <a:lnTo>
                      <a:pt x="510" y="616"/>
                    </a:lnTo>
                    <a:lnTo>
                      <a:pt x="510" y="612"/>
                    </a:lnTo>
                    <a:lnTo>
                      <a:pt x="510" y="616"/>
                    </a:lnTo>
                    <a:lnTo>
                      <a:pt x="506" y="616"/>
                    </a:lnTo>
                    <a:lnTo>
                      <a:pt x="502" y="616"/>
                    </a:lnTo>
                    <a:lnTo>
                      <a:pt x="502" y="612"/>
                    </a:lnTo>
                    <a:lnTo>
                      <a:pt x="498" y="612"/>
                    </a:lnTo>
                    <a:lnTo>
                      <a:pt x="498" y="608"/>
                    </a:lnTo>
                    <a:lnTo>
                      <a:pt x="498" y="612"/>
                    </a:lnTo>
                    <a:lnTo>
                      <a:pt x="494" y="612"/>
                    </a:lnTo>
                    <a:lnTo>
                      <a:pt x="494" y="608"/>
                    </a:lnTo>
                    <a:lnTo>
                      <a:pt x="494" y="612"/>
                    </a:lnTo>
                    <a:lnTo>
                      <a:pt x="494" y="616"/>
                    </a:lnTo>
                    <a:lnTo>
                      <a:pt x="490" y="616"/>
                    </a:lnTo>
                    <a:lnTo>
                      <a:pt x="490" y="612"/>
                    </a:lnTo>
                    <a:lnTo>
                      <a:pt x="494" y="612"/>
                    </a:lnTo>
                    <a:lnTo>
                      <a:pt x="490" y="612"/>
                    </a:lnTo>
                    <a:lnTo>
                      <a:pt x="490" y="616"/>
                    </a:lnTo>
                    <a:lnTo>
                      <a:pt x="490" y="612"/>
                    </a:lnTo>
                    <a:lnTo>
                      <a:pt x="486" y="616"/>
                    </a:lnTo>
                    <a:lnTo>
                      <a:pt x="486" y="612"/>
                    </a:lnTo>
                    <a:lnTo>
                      <a:pt x="484" y="612"/>
                    </a:lnTo>
                    <a:lnTo>
                      <a:pt x="480" y="612"/>
                    </a:lnTo>
                    <a:lnTo>
                      <a:pt x="476" y="612"/>
                    </a:lnTo>
                    <a:lnTo>
                      <a:pt x="472" y="608"/>
                    </a:lnTo>
                    <a:lnTo>
                      <a:pt x="468" y="604"/>
                    </a:lnTo>
                    <a:lnTo>
                      <a:pt x="468" y="600"/>
                    </a:lnTo>
                    <a:lnTo>
                      <a:pt x="464" y="600"/>
                    </a:lnTo>
                    <a:lnTo>
                      <a:pt x="464" y="596"/>
                    </a:lnTo>
                    <a:lnTo>
                      <a:pt x="468" y="596"/>
                    </a:lnTo>
                    <a:lnTo>
                      <a:pt x="468" y="592"/>
                    </a:lnTo>
                    <a:lnTo>
                      <a:pt x="468" y="590"/>
                    </a:lnTo>
                    <a:lnTo>
                      <a:pt x="464" y="590"/>
                    </a:lnTo>
                    <a:lnTo>
                      <a:pt x="460" y="590"/>
                    </a:lnTo>
                    <a:lnTo>
                      <a:pt x="458" y="590"/>
                    </a:lnTo>
                    <a:lnTo>
                      <a:pt x="454" y="590"/>
                    </a:lnTo>
                    <a:lnTo>
                      <a:pt x="454" y="586"/>
                    </a:lnTo>
                    <a:lnTo>
                      <a:pt x="450" y="586"/>
                    </a:lnTo>
                    <a:lnTo>
                      <a:pt x="450" y="582"/>
                    </a:lnTo>
                    <a:lnTo>
                      <a:pt x="446" y="582"/>
                    </a:lnTo>
                    <a:lnTo>
                      <a:pt x="442" y="586"/>
                    </a:lnTo>
                    <a:lnTo>
                      <a:pt x="442" y="590"/>
                    </a:lnTo>
                    <a:lnTo>
                      <a:pt x="438" y="592"/>
                    </a:lnTo>
                    <a:lnTo>
                      <a:pt x="434" y="592"/>
                    </a:lnTo>
                    <a:lnTo>
                      <a:pt x="430" y="592"/>
                    </a:lnTo>
                    <a:lnTo>
                      <a:pt x="430" y="596"/>
                    </a:lnTo>
                    <a:lnTo>
                      <a:pt x="428" y="596"/>
                    </a:lnTo>
                    <a:lnTo>
                      <a:pt x="428" y="592"/>
                    </a:lnTo>
                    <a:lnTo>
                      <a:pt x="424" y="592"/>
                    </a:lnTo>
                    <a:lnTo>
                      <a:pt x="424" y="596"/>
                    </a:lnTo>
                    <a:lnTo>
                      <a:pt x="424" y="592"/>
                    </a:lnTo>
                    <a:lnTo>
                      <a:pt x="420" y="592"/>
                    </a:lnTo>
                    <a:lnTo>
                      <a:pt x="420" y="596"/>
                    </a:lnTo>
                    <a:lnTo>
                      <a:pt x="416" y="596"/>
                    </a:lnTo>
                    <a:lnTo>
                      <a:pt x="412" y="596"/>
                    </a:lnTo>
                    <a:lnTo>
                      <a:pt x="412" y="592"/>
                    </a:lnTo>
                    <a:lnTo>
                      <a:pt x="408" y="592"/>
                    </a:lnTo>
                    <a:lnTo>
                      <a:pt x="408" y="596"/>
                    </a:lnTo>
                    <a:lnTo>
                      <a:pt x="404" y="596"/>
                    </a:lnTo>
                    <a:lnTo>
                      <a:pt x="404" y="600"/>
                    </a:lnTo>
                    <a:lnTo>
                      <a:pt x="404" y="596"/>
                    </a:lnTo>
                    <a:lnTo>
                      <a:pt x="402" y="596"/>
                    </a:lnTo>
                    <a:lnTo>
                      <a:pt x="398" y="596"/>
                    </a:lnTo>
                    <a:lnTo>
                      <a:pt x="398" y="600"/>
                    </a:lnTo>
                    <a:lnTo>
                      <a:pt x="394" y="600"/>
                    </a:lnTo>
                    <a:lnTo>
                      <a:pt x="398" y="608"/>
                    </a:lnTo>
                    <a:lnTo>
                      <a:pt x="398" y="612"/>
                    </a:lnTo>
                    <a:lnTo>
                      <a:pt x="398" y="616"/>
                    </a:lnTo>
                    <a:lnTo>
                      <a:pt x="398" y="620"/>
                    </a:lnTo>
                    <a:lnTo>
                      <a:pt x="402" y="620"/>
                    </a:lnTo>
                    <a:lnTo>
                      <a:pt x="398" y="620"/>
                    </a:lnTo>
                    <a:lnTo>
                      <a:pt x="398" y="622"/>
                    </a:lnTo>
                    <a:lnTo>
                      <a:pt x="398" y="620"/>
                    </a:lnTo>
                    <a:lnTo>
                      <a:pt x="394" y="620"/>
                    </a:lnTo>
                    <a:lnTo>
                      <a:pt x="390" y="620"/>
                    </a:lnTo>
                    <a:lnTo>
                      <a:pt x="390" y="616"/>
                    </a:lnTo>
                    <a:lnTo>
                      <a:pt x="390" y="612"/>
                    </a:lnTo>
                    <a:lnTo>
                      <a:pt x="386" y="612"/>
                    </a:lnTo>
                    <a:lnTo>
                      <a:pt x="382" y="616"/>
                    </a:lnTo>
                    <a:lnTo>
                      <a:pt x="378" y="616"/>
                    </a:lnTo>
                    <a:lnTo>
                      <a:pt x="374" y="616"/>
                    </a:lnTo>
                    <a:lnTo>
                      <a:pt x="374" y="612"/>
                    </a:lnTo>
                    <a:lnTo>
                      <a:pt x="372" y="612"/>
                    </a:lnTo>
                    <a:lnTo>
                      <a:pt x="372" y="608"/>
                    </a:lnTo>
                    <a:lnTo>
                      <a:pt x="372" y="604"/>
                    </a:lnTo>
                    <a:lnTo>
                      <a:pt x="368" y="604"/>
                    </a:lnTo>
                    <a:lnTo>
                      <a:pt x="364" y="604"/>
                    </a:lnTo>
                    <a:lnTo>
                      <a:pt x="360" y="604"/>
                    </a:lnTo>
                    <a:lnTo>
                      <a:pt x="364" y="600"/>
                    </a:lnTo>
                    <a:lnTo>
                      <a:pt x="364" y="596"/>
                    </a:lnTo>
                    <a:lnTo>
                      <a:pt x="364" y="592"/>
                    </a:lnTo>
                    <a:lnTo>
                      <a:pt x="364" y="590"/>
                    </a:lnTo>
                    <a:lnTo>
                      <a:pt x="368" y="590"/>
                    </a:lnTo>
                    <a:lnTo>
                      <a:pt x="368" y="586"/>
                    </a:lnTo>
                    <a:lnTo>
                      <a:pt x="364" y="586"/>
                    </a:lnTo>
                    <a:lnTo>
                      <a:pt x="360" y="586"/>
                    </a:lnTo>
                    <a:lnTo>
                      <a:pt x="356" y="586"/>
                    </a:lnTo>
                    <a:lnTo>
                      <a:pt x="356" y="582"/>
                    </a:lnTo>
                    <a:lnTo>
                      <a:pt x="356" y="578"/>
                    </a:lnTo>
                    <a:lnTo>
                      <a:pt x="356" y="574"/>
                    </a:lnTo>
                    <a:lnTo>
                      <a:pt x="352" y="570"/>
                    </a:lnTo>
                    <a:lnTo>
                      <a:pt x="356" y="570"/>
                    </a:lnTo>
                    <a:lnTo>
                      <a:pt x="356" y="566"/>
                    </a:lnTo>
                    <a:lnTo>
                      <a:pt x="352" y="566"/>
                    </a:lnTo>
                    <a:lnTo>
                      <a:pt x="348" y="566"/>
                    </a:lnTo>
                    <a:lnTo>
                      <a:pt x="346" y="566"/>
                    </a:lnTo>
                    <a:lnTo>
                      <a:pt x="346" y="570"/>
                    </a:lnTo>
                    <a:lnTo>
                      <a:pt x="342" y="570"/>
                    </a:lnTo>
                    <a:lnTo>
                      <a:pt x="342" y="574"/>
                    </a:lnTo>
                    <a:lnTo>
                      <a:pt x="342" y="574"/>
                    </a:lnTo>
                    <a:lnTo>
                      <a:pt x="342" y="574"/>
                    </a:lnTo>
                    <a:close/>
                    <a:moveTo>
                      <a:pt x="658" y="578"/>
                    </a:moveTo>
                    <a:lnTo>
                      <a:pt x="658" y="574"/>
                    </a:lnTo>
                    <a:lnTo>
                      <a:pt x="658" y="570"/>
                    </a:lnTo>
                    <a:lnTo>
                      <a:pt x="662" y="570"/>
                    </a:lnTo>
                    <a:lnTo>
                      <a:pt x="662" y="566"/>
                    </a:lnTo>
                    <a:lnTo>
                      <a:pt x="662" y="564"/>
                    </a:lnTo>
                    <a:lnTo>
                      <a:pt x="666" y="564"/>
                    </a:lnTo>
                    <a:lnTo>
                      <a:pt x="666" y="560"/>
                    </a:lnTo>
                    <a:lnTo>
                      <a:pt x="670" y="556"/>
                    </a:lnTo>
                    <a:lnTo>
                      <a:pt x="670" y="552"/>
                    </a:lnTo>
                    <a:lnTo>
                      <a:pt x="674" y="552"/>
                    </a:lnTo>
                    <a:lnTo>
                      <a:pt x="674" y="548"/>
                    </a:lnTo>
                    <a:lnTo>
                      <a:pt x="676" y="548"/>
                    </a:lnTo>
                    <a:lnTo>
                      <a:pt x="676" y="552"/>
                    </a:lnTo>
                    <a:lnTo>
                      <a:pt x="676" y="548"/>
                    </a:lnTo>
                    <a:lnTo>
                      <a:pt x="680" y="548"/>
                    </a:lnTo>
                    <a:lnTo>
                      <a:pt x="680" y="552"/>
                    </a:lnTo>
                    <a:lnTo>
                      <a:pt x="684" y="552"/>
                    </a:lnTo>
                    <a:lnTo>
                      <a:pt x="680" y="556"/>
                    </a:lnTo>
                    <a:lnTo>
                      <a:pt x="680" y="560"/>
                    </a:lnTo>
                    <a:lnTo>
                      <a:pt x="680" y="564"/>
                    </a:lnTo>
                    <a:lnTo>
                      <a:pt x="680" y="566"/>
                    </a:lnTo>
                    <a:lnTo>
                      <a:pt x="676" y="570"/>
                    </a:lnTo>
                    <a:lnTo>
                      <a:pt x="680" y="570"/>
                    </a:lnTo>
                    <a:lnTo>
                      <a:pt x="676" y="570"/>
                    </a:lnTo>
                    <a:lnTo>
                      <a:pt x="676" y="574"/>
                    </a:lnTo>
                    <a:lnTo>
                      <a:pt x="676" y="578"/>
                    </a:lnTo>
                    <a:lnTo>
                      <a:pt x="676" y="582"/>
                    </a:lnTo>
                    <a:lnTo>
                      <a:pt x="676" y="586"/>
                    </a:lnTo>
                    <a:lnTo>
                      <a:pt x="674" y="590"/>
                    </a:lnTo>
                    <a:lnTo>
                      <a:pt x="674" y="592"/>
                    </a:lnTo>
                    <a:lnTo>
                      <a:pt x="670" y="592"/>
                    </a:lnTo>
                    <a:lnTo>
                      <a:pt x="670" y="596"/>
                    </a:lnTo>
                    <a:lnTo>
                      <a:pt x="670" y="600"/>
                    </a:lnTo>
                    <a:lnTo>
                      <a:pt x="670" y="604"/>
                    </a:lnTo>
                    <a:lnTo>
                      <a:pt x="670" y="608"/>
                    </a:lnTo>
                    <a:lnTo>
                      <a:pt x="666" y="608"/>
                    </a:lnTo>
                    <a:lnTo>
                      <a:pt x="666" y="604"/>
                    </a:lnTo>
                    <a:lnTo>
                      <a:pt x="666" y="600"/>
                    </a:lnTo>
                    <a:lnTo>
                      <a:pt x="662" y="600"/>
                    </a:lnTo>
                    <a:lnTo>
                      <a:pt x="662" y="596"/>
                    </a:lnTo>
                    <a:lnTo>
                      <a:pt x="658" y="596"/>
                    </a:lnTo>
                    <a:lnTo>
                      <a:pt x="658" y="592"/>
                    </a:lnTo>
                    <a:lnTo>
                      <a:pt x="658" y="590"/>
                    </a:lnTo>
                    <a:lnTo>
                      <a:pt x="658" y="586"/>
                    </a:lnTo>
                    <a:lnTo>
                      <a:pt x="658" y="582"/>
                    </a:lnTo>
                    <a:lnTo>
                      <a:pt x="658" y="578"/>
                    </a:lnTo>
                    <a:lnTo>
                      <a:pt x="658" y="578"/>
                    </a:lnTo>
                    <a:lnTo>
                      <a:pt x="658" y="578"/>
                    </a:lnTo>
                    <a:close/>
                    <a:moveTo>
                      <a:pt x="510" y="670"/>
                    </a:moveTo>
                    <a:lnTo>
                      <a:pt x="510" y="674"/>
                    </a:lnTo>
                    <a:lnTo>
                      <a:pt x="510" y="670"/>
                    </a:lnTo>
                    <a:lnTo>
                      <a:pt x="506" y="670"/>
                    </a:lnTo>
                    <a:lnTo>
                      <a:pt x="502" y="670"/>
                    </a:lnTo>
                    <a:lnTo>
                      <a:pt x="498" y="670"/>
                    </a:lnTo>
                    <a:lnTo>
                      <a:pt x="498" y="666"/>
                    </a:lnTo>
                    <a:lnTo>
                      <a:pt x="494" y="666"/>
                    </a:lnTo>
                    <a:lnTo>
                      <a:pt x="494" y="662"/>
                    </a:lnTo>
                    <a:lnTo>
                      <a:pt x="498" y="662"/>
                    </a:lnTo>
                    <a:lnTo>
                      <a:pt x="494" y="662"/>
                    </a:lnTo>
                    <a:lnTo>
                      <a:pt x="494" y="660"/>
                    </a:lnTo>
                    <a:lnTo>
                      <a:pt x="494" y="656"/>
                    </a:lnTo>
                    <a:lnTo>
                      <a:pt x="494" y="652"/>
                    </a:lnTo>
                    <a:lnTo>
                      <a:pt x="498" y="652"/>
                    </a:lnTo>
                    <a:lnTo>
                      <a:pt x="498" y="648"/>
                    </a:lnTo>
                    <a:lnTo>
                      <a:pt x="502" y="648"/>
                    </a:lnTo>
                    <a:lnTo>
                      <a:pt x="506" y="644"/>
                    </a:lnTo>
                    <a:lnTo>
                      <a:pt x="502" y="644"/>
                    </a:lnTo>
                    <a:lnTo>
                      <a:pt x="506" y="640"/>
                    </a:lnTo>
                    <a:lnTo>
                      <a:pt x="506" y="644"/>
                    </a:lnTo>
                    <a:lnTo>
                      <a:pt x="510" y="644"/>
                    </a:lnTo>
                    <a:lnTo>
                      <a:pt x="510" y="640"/>
                    </a:lnTo>
                    <a:lnTo>
                      <a:pt x="514" y="640"/>
                    </a:lnTo>
                    <a:lnTo>
                      <a:pt x="516" y="640"/>
                    </a:lnTo>
                    <a:lnTo>
                      <a:pt x="520" y="640"/>
                    </a:lnTo>
                    <a:lnTo>
                      <a:pt x="524" y="640"/>
                    </a:lnTo>
                    <a:lnTo>
                      <a:pt x="524" y="636"/>
                    </a:lnTo>
                    <a:lnTo>
                      <a:pt x="524" y="640"/>
                    </a:lnTo>
                    <a:lnTo>
                      <a:pt x="528" y="640"/>
                    </a:lnTo>
                    <a:lnTo>
                      <a:pt x="528" y="648"/>
                    </a:lnTo>
                    <a:lnTo>
                      <a:pt x="524" y="652"/>
                    </a:lnTo>
                    <a:lnTo>
                      <a:pt x="524" y="656"/>
                    </a:lnTo>
                    <a:lnTo>
                      <a:pt x="520" y="656"/>
                    </a:lnTo>
                    <a:lnTo>
                      <a:pt x="524" y="656"/>
                    </a:lnTo>
                    <a:lnTo>
                      <a:pt x="520" y="660"/>
                    </a:lnTo>
                    <a:lnTo>
                      <a:pt x="520" y="662"/>
                    </a:lnTo>
                    <a:lnTo>
                      <a:pt x="516" y="662"/>
                    </a:lnTo>
                    <a:lnTo>
                      <a:pt x="516" y="666"/>
                    </a:lnTo>
                    <a:lnTo>
                      <a:pt x="516" y="670"/>
                    </a:lnTo>
                    <a:lnTo>
                      <a:pt x="514" y="670"/>
                    </a:lnTo>
                    <a:lnTo>
                      <a:pt x="514" y="666"/>
                    </a:lnTo>
                    <a:lnTo>
                      <a:pt x="514" y="670"/>
                    </a:lnTo>
                    <a:lnTo>
                      <a:pt x="510" y="670"/>
                    </a:lnTo>
                    <a:lnTo>
                      <a:pt x="510" y="670"/>
                    </a:lnTo>
                    <a:lnTo>
                      <a:pt x="510" y="670"/>
                    </a:lnTo>
                    <a:close/>
                    <a:moveTo>
                      <a:pt x="674" y="428"/>
                    </a:moveTo>
                    <a:lnTo>
                      <a:pt x="676" y="428"/>
                    </a:lnTo>
                    <a:lnTo>
                      <a:pt x="676" y="432"/>
                    </a:lnTo>
                    <a:lnTo>
                      <a:pt x="680" y="432"/>
                    </a:lnTo>
                    <a:lnTo>
                      <a:pt x="684" y="432"/>
                    </a:lnTo>
                    <a:lnTo>
                      <a:pt x="680" y="432"/>
                    </a:lnTo>
                    <a:lnTo>
                      <a:pt x="680" y="436"/>
                    </a:lnTo>
                    <a:lnTo>
                      <a:pt x="676" y="432"/>
                    </a:lnTo>
                    <a:lnTo>
                      <a:pt x="674" y="432"/>
                    </a:lnTo>
                    <a:lnTo>
                      <a:pt x="674" y="428"/>
                    </a:lnTo>
                    <a:lnTo>
                      <a:pt x="674" y="428"/>
                    </a:lnTo>
                    <a:lnTo>
                      <a:pt x="674" y="428"/>
                    </a:lnTo>
                    <a:close/>
                    <a:moveTo>
                      <a:pt x="684" y="462"/>
                    </a:moveTo>
                    <a:lnTo>
                      <a:pt x="684" y="458"/>
                    </a:lnTo>
                    <a:lnTo>
                      <a:pt x="688" y="458"/>
                    </a:lnTo>
                    <a:lnTo>
                      <a:pt x="688" y="462"/>
                    </a:lnTo>
                    <a:lnTo>
                      <a:pt x="684" y="462"/>
                    </a:lnTo>
                    <a:lnTo>
                      <a:pt x="684" y="462"/>
                    </a:lnTo>
                    <a:lnTo>
                      <a:pt x="684" y="462"/>
                    </a:lnTo>
                    <a:close/>
                    <a:moveTo>
                      <a:pt x="652" y="544"/>
                    </a:moveTo>
                    <a:lnTo>
                      <a:pt x="652" y="540"/>
                    </a:lnTo>
                    <a:lnTo>
                      <a:pt x="656" y="540"/>
                    </a:lnTo>
                    <a:lnTo>
                      <a:pt x="656" y="544"/>
                    </a:lnTo>
                    <a:lnTo>
                      <a:pt x="652" y="544"/>
                    </a:lnTo>
                    <a:lnTo>
                      <a:pt x="652" y="544"/>
                    </a:lnTo>
                    <a:lnTo>
                      <a:pt x="652" y="544"/>
                    </a:lnTo>
                    <a:close/>
                    <a:moveTo>
                      <a:pt x="622" y="574"/>
                    </a:moveTo>
                    <a:lnTo>
                      <a:pt x="622" y="578"/>
                    </a:lnTo>
                    <a:lnTo>
                      <a:pt x="618" y="578"/>
                    </a:lnTo>
                    <a:lnTo>
                      <a:pt x="618" y="574"/>
                    </a:lnTo>
                    <a:lnTo>
                      <a:pt x="622" y="574"/>
                    </a:lnTo>
                    <a:lnTo>
                      <a:pt x="622" y="574"/>
                    </a:lnTo>
                    <a:lnTo>
                      <a:pt x="622" y="574"/>
                    </a:lnTo>
                    <a:close/>
                    <a:moveTo>
                      <a:pt x="520" y="622"/>
                    </a:moveTo>
                    <a:lnTo>
                      <a:pt x="524" y="622"/>
                    </a:lnTo>
                    <a:lnTo>
                      <a:pt x="520" y="622"/>
                    </a:lnTo>
                    <a:lnTo>
                      <a:pt x="516" y="622"/>
                    </a:lnTo>
                    <a:lnTo>
                      <a:pt x="520" y="622"/>
                    </a:lnTo>
                    <a:lnTo>
                      <a:pt x="520" y="622"/>
                    </a:lnTo>
                    <a:lnTo>
                      <a:pt x="520" y="622"/>
                    </a:lnTo>
                    <a:close/>
                    <a:moveTo>
                      <a:pt x="676" y="286"/>
                    </a:moveTo>
                    <a:lnTo>
                      <a:pt x="674" y="286"/>
                    </a:lnTo>
                    <a:lnTo>
                      <a:pt x="674" y="284"/>
                    </a:lnTo>
                    <a:lnTo>
                      <a:pt x="676" y="284"/>
                    </a:lnTo>
                    <a:lnTo>
                      <a:pt x="676" y="286"/>
                    </a:lnTo>
                    <a:lnTo>
                      <a:pt x="676" y="286"/>
                    </a:lnTo>
                    <a:lnTo>
                      <a:pt x="676" y="286"/>
                    </a:lnTo>
                    <a:close/>
                    <a:moveTo>
                      <a:pt x="572" y="600"/>
                    </a:moveTo>
                    <a:lnTo>
                      <a:pt x="570" y="600"/>
                    </a:lnTo>
                    <a:lnTo>
                      <a:pt x="570" y="604"/>
                    </a:lnTo>
                    <a:lnTo>
                      <a:pt x="570" y="600"/>
                    </a:lnTo>
                    <a:lnTo>
                      <a:pt x="572" y="600"/>
                    </a:lnTo>
                    <a:lnTo>
                      <a:pt x="572" y="600"/>
                    </a:lnTo>
                    <a:lnTo>
                      <a:pt x="572" y="600"/>
                    </a:lnTo>
                    <a:close/>
                    <a:moveTo>
                      <a:pt x="652" y="422"/>
                    </a:moveTo>
                    <a:lnTo>
                      <a:pt x="656" y="422"/>
                    </a:lnTo>
                    <a:lnTo>
                      <a:pt x="656" y="424"/>
                    </a:lnTo>
                    <a:lnTo>
                      <a:pt x="656" y="422"/>
                    </a:lnTo>
                    <a:lnTo>
                      <a:pt x="652" y="422"/>
                    </a:lnTo>
                    <a:lnTo>
                      <a:pt x="652" y="422"/>
                    </a:lnTo>
                    <a:lnTo>
                      <a:pt x="652" y="422"/>
                    </a:lnTo>
                    <a:close/>
                    <a:moveTo>
                      <a:pt x="566" y="592"/>
                    </a:moveTo>
                    <a:lnTo>
                      <a:pt x="562" y="590"/>
                    </a:lnTo>
                    <a:lnTo>
                      <a:pt x="566" y="590"/>
                    </a:lnTo>
                    <a:lnTo>
                      <a:pt x="566" y="592"/>
                    </a:lnTo>
                    <a:lnTo>
                      <a:pt x="566" y="592"/>
                    </a:lnTo>
                    <a:lnTo>
                      <a:pt x="566" y="592"/>
                    </a:lnTo>
                    <a:close/>
                    <a:moveTo>
                      <a:pt x="632" y="564"/>
                    </a:moveTo>
                    <a:lnTo>
                      <a:pt x="632" y="560"/>
                    </a:lnTo>
                    <a:lnTo>
                      <a:pt x="632" y="564"/>
                    </a:lnTo>
                    <a:lnTo>
                      <a:pt x="636" y="564"/>
                    </a:lnTo>
                    <a:lnTo>
                      <a:pt x="632" y="564"/>
                    </a:lnTo>
                    <a:lnTo>
                      <a:pt x="632" y="564"/>
                    </a:lnTo>
                    <a:lnTo>
                      <a:pt x="632" y="564"/>
                    </a:lnTo>
                    <a:close/>
                    <a:moveTo>
                      <a:pt x="614" y="578"/>
                    </a:moveTo>
                    <a:lnTo>
                      <a:pt x="614" y="582"/>
                    </a:lnTo>
                    <a:lnTo>
                      <a:pt x="614" y="578"/>
                    </a:lnTo>
                    <a:lnTo>
                      <a:pt x="614" y="578"/>
                    </a:lnTo>
                    <a:lnTo>
                      <a:pt x="614" y="578"/>
                    </a:lnTo>
                    <a:close/>
                    <a:moveTo>
                      <a:pt x="540" y="616"/>
                    </a:moveTo>
                    <a:lnTo>
                      <a:pt x="540" y="612"/>
                    </a:lnTo>
                    <a:lnTo>
                      <a:pt x="542" y="612"/>
                    </a:lnTo>
                    <a:lnTo>
                      <a:pt x="540" y="616"/>
                    </a:lnTo>
                    <a:lnTo>
                      <a:pt x="540" y="616"/>
                    </a:lnTo>
                    <a:lnTo>
                      <a:pt x="540" y="616"/>
                    </a:lnTo>
                    <a:close/>
                    <a:moveTo>
                      <a:pt x="628" y="564"/>
                    </a:moveTo>
                    <a:lnTo>
                      <a:pt x="628" y="560"/>
                    </a:lnTo>
                    <a:lnTo>
                      <a:pt x="632" y="564"/>
                    </a:lnTo>
                    <a:lnTo>
                      <a:pt x="628" y="564"/>
                    </a:lnTo>
                    <a:lnTo>
                      <a:pt x="628" y="564"/>
                    </a:lnTo>
                    <a:lnTo>
                      <a:pt x="628" y="564"/>
                    </a:lnTo>
                    <a:close/>
                    <a:moveTo>
                      <a:pt x="520" y="620"/>
                    </a:moveTo>
                    <a:lnTo>
                      <a:pt x="524" y="620"/>
                    </a:lnTo>
                    <a:lnTo>
                      <a:pt x="524" y="622"/>
                    </a:lnTo>
                    <a:lnTo>
                      <a:pt x="520" y="622"/>
                    </a:lnTo>
                    <a:lnTo>
                      <a:pt x="520" y="620"/>
                    </a:lnTo>
                    <a:lnTo>
                      <a:pt x="520" y="620"/>
                    </a:lnTo>
                    <a:lnTo>
                      <a:pt x="520" y="620"/>
                    </a:lnTo>
                    <a:close/>
                    <a:moveTo>
                      <a:pt x="684" y="454"/>
                    </a:moveTo>
                    <a:lnTo>
                      <a:pt x="688" y="454"/>
                    </a:lnTo>
                    <a:lnTo>
                      <a:pt x="688" y="458"/>
                    </a:lnTo>
                    <a:lnTo>
                      <a:pt x="684" y="458"/>
                    </a:lnTo>
                    <a:lnTo>
                      <a:pt x="684" y="454"/>
                    </a:lnTo>
                    <a:lnTo>
                      <a:pt x="684" y="454"/>
                    </a:lnTo>
                    <a:lnTo>
                      <a:pt x="684" y="454"/>
                    </a:lnTo>
                    <a:close/>
                    <a:moveTo>
                      <a:pt x="684" y="466"/>
                    </a:moveTo>
                    <a:lnTo>
                      <a:pt x="688" y="466"/>
                    </a:lnTo>
                    <a:lnTo>
                      <a:pt x="688" y="470"/>
                    </a:lnTo>
                    <a:lnTo>
                      <a:pt x="684" y="466"/>
                    </a:lnTo>
                    <a:lnTo>
                      <a:pt x="684" y="466"/>
                    </a:lnTo>
                    <a:lnTo>
                      <a:pt x="684" y="466"/>
                    </a:lnTo>
                    <a:close/>
                    <a:moveTo>
                      <a:pt x="572" y="600"/>
                    </a:moveTo>
                    <a:lnTo>
                      <a:pt x="576" y="600"/>
                    </a:lnTo>
                    <a:lnTo>
                      <a:pt x="576" y="604"/>
                    </a:lnTo>
                    <a:lnTo>
                      <a:pt x="572" y="600"/>
                    </a:lnTo>
                    <a:lnTo>
                      <a:pt x="572" y="604"/>
                    </a:lnTo>
                    <a:lnTo>
                      <a:pt x="572" y="600"/>
                    </a:lnTo>
                    <a:lnTo>
                      <a:pt x="572" y="600"/>
                    </a:lnTo>
                    <a:lnTo>
                      <a:pt x="572" y="600"/>
                    </a:lnTo>
                    <a:close/>
                  </a:path>
                </a:pathLst>
              </a:custGeom>
              <a:solidFill>
                <a:srgbClr val="99A3C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5">
                <a:extLst>
                  <a:ext uri="{FF2B5EF4-FFF2-40B4-BE49-F238E27FC236}">
                    <a16:creationId xmlns:a16="http://schemas.microsoft.com/office/drawing/2014/main" id="{AC6CF657-C93F-4265-9997-328498F59AC9}"/>
                  </a:ext>
                </a:extLst>
              </p:cNvPr>
              <p:cNvSpPr>
                <a:spLocks/>
              </p:cNvSpPr>
              <p:nvPr/>
            </p:nvSpPr>
            <p:spPr bwMode="auto">
              <a:xfrm>
                <a:off x="5114925" y="3562418"/>
                <a:ext cx="53975" cy="28575"/>
              </a:xfrm>
              <a:custGeom>
                <a:avLst/>
                <a:gdLst>
                  <a:gd name="T0" fmla="*/ 14 w 34"/>
                  <a:gd name="T1" fmla="*/ 14 h 18"/>
                  <a:gd name="T2" fmla="*/ 14 w 34"/>
                  <a:gd name="T3" fmla="*/ 18 h 18"/>
                  <a:gd name="T4" fmla="*/ 10 w 34"/>
                  <a:gd name="T5" fmla="*/ 18 h 18"/>
                  <a:gd name="T6" fmla="*/ 8 w 34"/>
                  <a:gd name="T7" fmla="*/ 18 h 18"/>
                  <a:gd name="T8" fmla="*/ 8 w 34"/>
                  <a:gd name="T9" fmla="*/ 18 h 18"/>
                  <a:gd name="T10" fmla="*/ 4 w 34"/>
                  <a:gd name="T11" fmla="*/ 14 h 18"/>
                  <a:gd name="T12" fmla="*/ 4 w 34"/>
                  <a:gd name="T13" fmla="*/ 14 h 18"/>
                  <a:gd name="T14" fmla="*/ 0 w 34"/>
                  <a:gd name="T15" fmla="*/ 10 h 18"/>
                  <a:gd name="T16" fmla="*/ 4 w 34"/>
                  <a:gd name="T17" fmla="*/ 10 h 18"/>
                  <a:gd name="T18" fmla="*/ 4 w 34"/>
                  <a:gd name="T19" fmla="*/ 10 h 18"/>
                  <a:gd name="T20" fmla="*/ 4 w 34"/>
                  <a:gd name="T21" fmla="*/ 10 h 18"/>
                  <a:gd name="T22" fmla="*/ 4 w 34"/>
                  <a:gd name="T23" fmla="*/ 10 h 18"/>
                  <a:gd name="T24" fmla="*/ 4 w 34"/>
                  <a:gd name="T25" fmla="*/ 8 h 18"/>
                  <a:gd name="T26" fmla="*/ 8 w 34"/>
                  <a:gd name="T27" fmla="*/ 8 h 18"/>
                  <a:gd name="T28" fmla="*/ 8 w 34"/>
                  <a:gd name="T29" fmla="*/ 8 h 18"/>
                  <a:gd name="T30" fmla="*/ 10 w 34"/>
                  <a:gd name="T31" fmla="*/ 8 h 18"/>
                  <a:gd name="T32" fmla="*/ 10 w 34"/>
                  <a:gd name="T33" fmla="*/ 8 h 18"/>
                  <a:gd name="T34" fmla="*/ 10 w 34"/>
                  <a:gd name="T35" fmla="*/ 8 h 18"/>
                  <a:gd name="T36" fmla="*/ 10 w 34"/>
                  <a:gd name="T37" fmla="*/ 8 h 18"/>
                  <a:gd name="T38" fmla="*/ 14 w 34"/>
                  <a:gd name="T39" fmla="*/ 4 h 18"/>
                  <a:gd name="T40" fmla="*/ 18 w 34"/>
                  <a:gd name="T41" fmla="*/ 4 h 18"/>
                  <a:gd name="T42" fmla="*/ 22 w 34"/>
                  <a:gd name="T43" fmla="*/ 4 h 18"/>
                  <a:gd name="T44" fmla="*/ 22 w 34"/>
                  <a:gd name="T45" fmla="*/ 4 h 18"/>
                  <a:gd name="T46" fmla="*/ 22 w 34"/>
                  <a:gd name="T47" fmla="*/ 4 h 18"/>
                  <a:gd name="T48" fmla="*/ 30 w 34"/>
                  <a:gd name="T49" fmla="*/ 0 h 18"/>
                  <a:gd name="T50" fmla="*/ 30 w 34"/>
                  <a:gd name="T51" fmla="*/ 0 h 18"/>
                  <a:gd name="T52" fmla="*/ 34 w 34"/>
                  <a:gd name="T53" fmla="*/ 0 h 18"/>
                  <a:gd name="T54" fmla="*/ 34 w 34"/>
                  <a:gd name="T55" fmla="*/ 0 h 18"/>
                  <a:gd name="T56" fmla="*/ 30 w 34"/>
                  <a:gd name="T57" fmla="*/ 4 h 18"/>
                  <a:gd name="T58" fmla="*/ 26 w 34"/>
                  <a:gd name="T59" fmla="*/ 4 h 18"/>
                  <a:gd name="T60" fmla="*/ 26 w 34"/>
                  <a:gd name="T61" fmla="*/ 8 h 18"/>
                  <a:gd name="T62" fmla="*/ 26 w 34"/>
                  <a:gd name="T63" fmla="*/ 8 h 18"/>
                  <a:gd name="T64" fmla="*/ 26 w 34"/>
                  <a:gd name="T65" fmla="*/ 10 h 18"/>
                  <a:gd name="T66" fmla="*/ 26 w 34"/>
                  <a:gd name="T67" fmla="*/ 10 h 18"/>
                  <a:gd name="T68" fmla="*/ 26 w 34"/>
                  <a:gd name="T69" fmla="*/ 10 h 18"/>
                  <a:gd name="T70" fmla="*/ 26 w 34"/>
                  <a:gd name="T71" fmla="*/ 10 h 18"/>
                  <a:gd name="T72" fmla="*/ 26 w 34"/>
                  <a:gd name="T73" fmla="*/ 10 h 18"/>
                  <a:gd name="T74" fmla="*/ 26 w 34"/>
                  <a:gd name="T75" fmla="*/ 10 h 18"/>
                  <a:gd name="T76" fmla="*/ 22 w 34"/>
                  <a:gd name="T77" fmla="*/ 10 h 18"/>
                  <a:gd name="T78" fmla="*/ 22 w 34"/>
                  <a:gd name="T79" fmla="*/ 10 h 18"/>
                  <a:gd name="T80" fmla="*/ 22 w 34"/>
                  <a:gd name="T81" fmla="*/ 10 h 18"/>
                  <a:gd name="T82" fmla="*/ 22 w 34"/>
                  <a:gd name="T83" fmla="*/ 10 h 18"/>
                  <a:gd name="T84" fmla="*/ 22 w 34"/>
                  <a:gd name="T85" fmla="*/ 14 h 18"/>
                  <a:gd name="T86" fmla="*/ 18 w 34"/>
                  <a:gd name="T87" fmla="*/ 14 h 18"/>
                  <a:gd name="T88" fmla="*/ 14 w 34"/>
                  <a:gd name="T8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18">
                    <a:moveTo>
                      <a:pt x="14" y="14"/>
                    </a:moveTo>
                    <a:lnTo>
                      <a:pt x="14" y="18"/>
                    </a:lnTo>
                    <a:lnTo>
                      <a:pt x="14" y="14"/>
                    </a:lnTo>
                    <a:lnTo>
                      <a:pt x="14" y="14"/>
                    </a:lnTo>
                    <a:lnTo>
                      <a:pt x="14" y="18"/>
                    </a:lnTo>
                    <a:lnTo>
                      <a:pt x="14" y="18"/>
                    </a:lnTo>
                    <a:lnTo>
                      <a:pt x="10" y="18"/>
                    </a:lnTo>
                    <a:lnTo>
                      <a:pt x="10" y="18"/>
                    </a:lnTo>
                    <a:lnTo>
                      <a:pt x="10" y="18"/>
                    </a:lnTo>
                    <a:lnTo>
                      <a:pt x="10" y="18"/>
                    </a:lnTo>
                    <a:lnTo>
                      <a:pt x="8" y="18"/>
                    </a:lnTo>
                    <a:lnTo>
                      <a:pt x="8" y="18"/>
                    </a:lnTo>
                    <a:lnTo>
                      <a:pt x="8" y="18"/>
                    </a:lnTo>
                    <a:lnTo>
                      <a:pt x="8" y="18"/>
                    </a:lnTo>
                    <a:lnTo>
                      <a:pt x="8" y="18"/>
                    </a:lnTo>
                    <a:lnTo>
                      <a:pt x="8" y="18"/>
                    </a:lnTo>
                    <a:lnTo>
                      <a:pt x="8" y="18"/>
                    </a:lnTo>
                    <a:lnTo>
                      <a:pt x="4" y="14"/>
                    </a:lnTo>
                    <a:lnTo>
                      <a:pt x="4" y="14"/>
                    </a:lnTo>
                    <a:lnTo>
                      <a:pt x="4" y="14"/>
                    </a:lnTo>
                    <a:lnTo>
                      <a:pt x="4" y="14"/>
                    </a:lnTo>
                    <a:lnTo>
                      <a:pt x="4" y="10"/>
                    </a:lnTo>
                    <a:lnTo>
                      <a:pt x="0" y="10"/>
                    </a:lnTo>
                    <a:lnTo>
                      <a:pt x="0" y="10"/>
                    </a:lnTo>
                    <a:lnTo>
                      <a:pt x="0" y="10"/>
                    </a:lnTo>
                    <a:lnTo>
                      <a:pt x="0" y="10"/>
                    </a:lnTo>
                    <a:lnTo>
                      <a:pt x="4" y="10"/>
                    </a:lnTo>
                    <a:lnTo>
                      <a:pt x="4" y="10"/>
                    </a:lnTo>
                    <a:lnTo>
                      <a:pt x="4" y="10"/>
                    </a:lnTo>
                    <a:lnTo>
                      <a:pt x="4" y="10"/>
                    </a:lnTo>
                    <a:lnTo>
                      <a:pt x="4" y="10"/>
                    </a:lnTo>
                    <a:lnTo>
                      <a:pt x="4" y="10"/>
                    </a:lnTo>
                    <a:lnTo>
                      <a:pt x="4" y="10"/>
                    </a:lnTo>
                    <a:lnTo>
                      <a:pt x="4" y="10"/>
                    </a:lnTo>
                    <a:lnTo>
                      <a:pt x="4" y="10"/>
                    </a:lnTo>
                    <a:lnTo>
                      <a:pt x="4" y="10"/>
                    </a:lnTo>
                    <a:lnTo>
                      <a:pt x="4" y="10"/>
                    </a:lnTo>
                    <a:lnTo>
                      <a:pt x="4" y="10"/>
                    </a:lnTo>
                    <a:lnTo>
                      <a:pt x="4" y="8"/>
                    </a:lnTo>
                    <a:lnTo>
                      <a:pt x="4" y="8"/>
                    </a:lnTo>
                    <a:lnTo>
                      <a:pt x="4" y="8"/>
                    </a:lnTo>
                    <a:lnTo>
                      <a:pt x="8" y="8"/>
                    </a:lnTo>
                    <a:lnTo>
                      <a:pt x="8" y="8"/>
                    </a:lnTo>
                    <a:lnTo>
                      <a:pt x="8" y="8"/>
                    </a:lnTo>
                    <a:lnTo>
                      <a:pt x="8" y="8"/>
                    </a:lnTo>
                    <a:lnTo>
                      <a:pt x="8" y="8"/>
                    </a:lnTo>
                    <a:lnTo>
                      <a:pt x="8" y="8"/>
                    </a:lnTo>
                    <a:lnTo>
                      <a:pt x="10" y="8"/>
                    </a:lnTo>
                    <a:lnTo>
                      <a:pt x="10" y="8"/>
                    </a:lnTo>
                    <a:lnTo>
                      <a:pt x="10" y="8"/>
                    </a:lnTo>
                    <a:lnTo>
                      <a:pt x="10" y="8"/>
                    </a:lnTo>
                    <a:lnTo>
                      <a:pt x="10" y="8"/>
                    </a:lnTo>
                    <a:lnTo>
                      <a:pt x="10" y="8"/>
                    </a:lnTo>
                    <a:lnTo>
                      <a:pt x="10" y="8"/>
                    </a:lnTo>
                    <a:lnTo>
                      <a:pt x="10" y="8"/>
                    </a:lnTo>
                    <a:lnTo>
                      <a:pt x="10" y="8"/>
                    </a:lnTo>
                    <a:lnTo>
                      <a:pt x="10" y="8"/>
                    </a:lnTo>
                    <a:lnTo>
                      <a:pt x="10" y="4"/>
                    </a:lnTo>
                    <a:lnTo>
                      <a:pt x="10" y="4"/>
                    </a:lnTo>
                    <a:lnTo>
                      <a:pt x="14" y="4"/>
                    </a:lnTo>
                    <a:lnTo>
                      <a:pt x="18" y="4"/>
                    </a:lnTo>
                    <a:lnTo>
                      <a:pt x="18" y="4"/>
                    </a:lnTo>
                    <a:lnTo>
                      <a:pt x="18" y="4"/>
                    </a:lnTo>
                    <a:lnTo>
                      <a:pt x="18" y="4"/>
                    </a:lnTo>
                    <a:lnTo>
                      <a:pt x="18" y="4"/>
                    </a:lnTo>
                    <a:lnTo>
                      <a:pt x="22" y="4"/>
                    </a:lnTo>
                    <a:lnTo>
                      <a:pt x="22" y="4"/>
                    </a:lnTo>
                    <a:lnTo>
                      <a:pt x="22" y="4"/>
                    </a:lnTo>
                    <a:lnTo>
                      <a:pt x="22" y="4"/>
                    </a:lnTo>
                    <a:lnTo>
                      <a:pt x="22" y="4"/>
                    </a:lnTo>
                    <a:lnTo>
                      <a:pt x="22" y="4"/>
                    </a:lnTo>
                    <a:lnTo>
                      <a:pt x="22" y="4"/>
                    </a:lnTo>
                    <a:lnTo>
                      <a:pt x="26" y="4"/>
                    </a:lnTo>
                    <a:lnTo>
                      <a:pt x="26" y="4"/>
                    </a:lnTo>
                    <a:lnTo>
                      <a:pt x="30" y="0"/>
                    </a:lnTo>
                    <a:lnTo>
                      <a:pt x="30" y="0"/>
                    </a:lnTo>
                    <a:lnTo>
                      <a:pt x="30" y="0"/>
                    </a:lnTo>
                    <a:lnTo>
                      <a:pt x="30" y="0"/>
                    </a:lnTo>
                    <a:lnTo>
                      <a:pt x="30" y="0"/>
                    </a:lnTo>
                    <a:lnTo>
                      <a:pt x="30" y="0"/>
                    </a:lnTo>
                    <a:lnTo>
                      <a:pt x="34" y="0"/>
                    </a:lnTo>
                    <a:lnTo>
                      <a:pt x="34" y="0"/>
                    </a:lnTo>
                    <a:lnTo>
                      <a:pt x="34" y="0"/>
                    </a:lnTo>
                    <a:lnTo>
                      <a:pt x="34" y="0"/>
                    </a:lnTo>
                    <a:lnTo>
                      <a:pt x="30" y="0"/>
                    </a:lnTo>
                    <a:lnTo>
                      <a:pt x="30" y="4"/>
                    </a:lnTo>
                    <a:lnTo>
                      <a:pt x="30" y="4"/>
                    </a:lnTo>
                    <a:lnTo>
                      <a:pt x="30" y="4"/>
                    </a:lnTo>
                    <a:lnTo>
                      <a:pt x="26" y="4"/>
                    </a:lnTo>
                    <a:lnTo>
                      <a:pt x="26" y="4"/>
                    </a:lnTo>
                    <a:lnTo>
                      <a:pt x="26" y="4"/>
                    </a:lnTo>
                    <a:lnTo>
                      <a:pt x="26" y="4"/>
                    </a:lnTo>
                    <a:lnTo>
                      <a:pt x="26" y="8"/>
                    </a:lnTo>
                    <a:lnTo>
                      <a:pt x="26" y="8"/>
                    </a:lnTo>
                    <a:lnTo>
                      <a:pt x="26" y="8"/>
                    </a:lnTo>
                    <a:lnTo>
                      <a:pt x="26" y="8"/>
                    </a:lnTo>
                    <a:lnTo>
                      <a:pt x="26" y="8"/>
                    </a:lnTo>
                    <a:lnTo>
                      <a:pt x="26" y="8"/>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2" y="10"/>
                    </a:lnTo>
                    <a:lnTo>
                      <a:pt x="22" y="10"/>
                    </a:lnTo>
                    <a:lnTo>
                      <a:pt x="22" y="10"/>
                    </a:lnTo>
                    <a:lnTo>
                      <a:pt x="22" y="10"/>
                    </a:lnTo>
                    <a:lnTo>
                      <a:pt x="22" y="10"/>
                    </a:lnTo>
                    <a:lnTo>
                      <a:pt x="22" y="10"/>
                    </a:lnTo>
                    <a:lnTo>
                      <a:pt x="22" y="10"/>
                    </a:lnTo>
                    <a:lnTo>
                      <a:pt x="22" y="10"/>
                    </a:lnTo>
                    <a:lnTo>
                      <a:pt x="22" y="10"/>
                    </a:lnTo>
                    <a:lnTo>
                      <a:pt x="22" y="10"/>
                    </a:lnTo>
                    <a:lnTo>
                      <a:pt x="22" y="10"/>
                    </a:lnTo>
                    <a:lnTo>
                      <a:pt x="22" y="14"/>
                    </a:lnTo>
                    <a:lnTo>
                      <a:pt x="22" y="14"/>
                    </a:lnTo>
                    <a:lnTo>
                      <a:pt x="22" y="14"/>
                    </a:lnTo>
                    <a:lnTo>
                      <a:pt x="18" y="14"/>
                    </a:lnTo>
                    <a:lnTo>
                      <a:pt x="18" y="14"/>
                    </a:lnTo>
                    <a:lnTo>
                      <a:pt x="14" y="14"/>
                    </a:lnTo>
                    <a:lnTo>
                      <a:pt x="14" y="14"/>
                    </a:lnTo>
                    <a:lnTo>
                      <a:pt x="14" y="14"/>
                    </a:lnTo>
                    <a:lnTo>
                      <a:pt x="14"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6">
                <a:extLst>
                  <a:ext uri="{FF2B5EF4-FFF2-40B4-BE49-F238E27FC236}">
                    <a16:creationId xmlns:a16="http://schemas.microsoft.com/office/drawing/2014/main" id="{555FFCAF-3B68-4BA3-9DA4-9E4182A96BE6}"/>
                  </a:ext>
                </a:extLst>
              </p:cNvPr>
              <p:cNvSpPr>
                <a:spLocks/>
              </p:cNvSpPr>
              <p:nvPr/>
            </p:nvSpPr>
            <p:spPr bwMode="auto">
              <a:xfrm>
                <a:off x="5162550" y="3679893"/>
                <a:ext cx="6350" cy="12700"/>
              </a:xfrm>
              <a:custGeom>
                <a:avLst/>
                <a:gdLst>
                  <a:gd name="T0" fmla="*/ 4 w 4"/>
                  <a:gd name="T1" fmla="*/ 0 h 8"/>
                  <a:gd name="T2" fmla="*/ 4 w 4"/>
                  <a:gd name="T3" fmla="*/ 0 h 8"/>
                  <a:gd name="T4" fmla="*/ 4 w 4"/>
                  <a:gd name="T5" fmla="*/ 0 h 8"/>
                  <a:gd name="T6" fmla="*/ 4 w 4"/>
                  <a:gd name="T7" fmla="*/ 0 h 8"/>
                  <a:gd name="T8" fmla="*/ 4 w 4"/>
                  <a:gd name="T9" fmla="*/ 4 h 8"/>
                  <a:gd name="T10" fmla="*/ 4 w 4"/>
                  <a:gd name="T11" fmla="*/ 4 h 8"/>
                  <a:gd name="T12" fmla="*/ 0 w 4"/>
                  <a:gd name="T13" fmla="*/ 4 h 8"/>
                  <a:gd name="T14" fmla="*/ 0 w 4"/>
                  <a:gd name="T15" fmla="*/ 4 h 8"/>
                  <a:gd name="T16" fmla="*/ 0 w 4"/>
                  <a:gd name="T17" fmla="*/ 8 h 8"/>
                  <a:gd name="T18" fmla="*/ 0 w 4"/>
                  <a:gd name="T19" fmla="*/ 8 h 8"/>
                  <a:gd name="T20" fmla="*/ 0 w 4"/>
                  <a:gd name="T21" fmla="*/ 4 h 8"/>
                  <a:gd name="T22" fmla="*/ 0 w 4"/>
                  <a:gd name="T23" fmla="*/ 4 h 8"/>
                  <a:gd name="T24" fmla="*/ 0 w 4"/>
                  <a:gd name="T25" fmla="*/ 4 h 8"/>
                  <a:gd name="T26" fmla="*/ 0 w 4"/>
                  <a:gd name="T27" fmla="*/ 4 h 8"/>
                  <a:gd name="T28" fmla="*/ 4 w 4"/>
                  <a:gd name="T29" fmla="*/ 4 h 8"/>
                  <a:gd name="T30" fmla="*/ 4 w 4"/>
                  <a:gd name="T31" fmla="*/ 0 h 8"/>
                  <a:gd name="T32" fmla="*/ 4 w 4"/>
                  <a:gd name="T33" fmla="*/ 0 h 8"/>
                  <a:gd name="T34" fmla="*/ 4 w 4"/>
                  <a:gd name="T35" fmla="*/ 0 h 8"/>
                  <a:gd name="T36" fmla="*/ 4 w 4"/>
                  <a:gd name="T37" fmla="*/ 0 h 8"/>
                  <a:gd name="T38" fmla="*/ 4 w 4"/>
                  <a:gd name="T3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8">
                    <a:moveTo>
                      <a:pt x="4" y="0"/>
                    </a:moveTo>
                    <a:lnTo>
                      <a:pt x="4" y="0"/>
                    </a:lnTo>
                    <a:lnTo>
                      <a:pt x="4" y="0"/>
                    </a:lnTo>
                    <a:lnTo>
                      <a:pt x="4" y="0"/>
                    </a:lnTo>
                    <a:lnTo>
                      <a:pt x="4" y="4"/>
                    </a:lnTo>
                    <a:lnTo>
                      <a:pt x="4" y="4"/>
                    </a:lnTo>
                    <a:lnTo>
                      <a:pt x="0" y="4"/>
                    </a:lnTo>
                    <a:lnTo>
                      <a:pt x="0" y="4"/>
                    </a:lnTo>
                    <a:lnTo>
                      <a:pt x="0" y="8"/>
                    </a:lnTo>
                    <a:lnTo>
                      <a:pt x="0" y="8"/>
                    </a:lnTo>
                    <a:lnTo>
                      <a:pt x="0" y="4"/>
                    </a:lnTo>
                    <a:lnTo>
                      <a:pt x="0" y="4"/>
                    </a:lnTo>
                    <a:lnTo>
                      <a:pt x="0" y="4"/>
                    </a:lnTo>
                    <a:lnTo>
                      <a:pt x="0" y="4"/>
                    </a:lnTo>
                    <a:lnTo>
                      <a:pt x="4" y="4"/>
                    </a:lnTo>
                    <a:lnTo>
                      <a:pt x="4" y="0"/>
                    </a:lnTo>
                    <a:lnTo>
                      <a:pt x="4" y="0"/>
                    </a:lnTo>
                    <a:lnTo>
                      <a:pt x="4" y="0"/>
                    </a:lnTo>
                    <a:lnTo>
                      <a:pt x="4" y="0"/>
                    </a:lnTo>
                    <a:lnTo>
                      <a:pt x="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
                <a:extLst>
                  <a:ext uri="{FF2B5EF4-FFF2-40B4-BE49-F238E27FC236}">
                    <a16:creationId xmlns:a16="http://schemas.microsoft.com/office/drawing/2014/main" id="{B3D5050F-B05C-4F72-B8AD-2FBD0B762112}"/>
                  </a:ext>
                </a:extLst>
              </p:cNvPr>
              <p:cNvSpPr>
                <a:spLocks/>
              </p:cNvSpPr>
              <p:nvPr/>
            </p:nvSpPr>
            <p:spPr bwMode="auto">
              <a:xfrm>
                <a:off x="5292725" y="3321118"/>
                <a:ext cx="149225" cy="73025"/>
              </a:xfrm>
              <a:custGeom>
                <a:avLst/>
                <a:gdLst>
                  <a:gd name="T0" fmla="*/ 34 w 94"/>
                  <a:gd name="T1" fmla="*/ 40 h 46"/>
                  <a:gd name="T2" fmla="*/ 30 w 94"/>
                  <a:gd name="T3" fmla="*/ 40 h 46"/>
                  <a:gd name="T4" fmla="*/ 26 w 94"/>
                  <a:gd name="T5" fmla="*/ 40 h 46"/>
                  <a:gd name="T6" fmla="*/ 22 w 94"/>
                  <a:gd name="T7" fmla="*/ 36 h 46"/>
                  <a:gd name="T8" fmla="*/ 26 w 94"/>
                  <a:gd name="T9" fmla="*/ 32 h 46"/>
                  <a:gd name="T10" fmla="*/ 22 w 94"/>
                  <a:gd name="T11" fmla="*/ 24 h 46"/>
                  <a:gd name="T12" fmla="*/ 22 w 94"/>
                  <a:gd name="T13" fmla="*/ 20 h 46"/>
                  <a:gd name="T14" fmla="*/ 18 w 94"/>
                  <a:gd name="T15" fmla="*/ 14 h 46"/>
                  <a:gd name="T16" fmla="*/ 18 w 94"/>
                  <a:gd name="T17" fmla="*/ 14 h 46"/>
                  <a:gd name="T18" fmla="*/ 14 w 94"/>
                  <a:gd name="T19" fmla="*/ 10 h 46"/>
                  <a:gd name="T20" fmla="*/ 12 w 94"/>
                  <a:gd name="T21" fmla="*/ 10 h 46"/>
                  <a:gd name="T22" fmla="*/ 12 w 94"/>
                  <a:gd name="T23" fmla="*/ 8 h 46"/>
                  <a:gd name="T24" fmla="*/ 4 w 94"/>
                  <a:gd name="T25" fmla="*/ 4 h 46"/>
                  <a:gd name="T26" fmla="*/ 0 w 94"/>
                  <a:gd name="T27" fmla="*/ 4 h 46"/>
                  <a:gd name="T28" fmla="*/ 0 w 94"/>
                  <a:gd name="T29" fmla="*/ 0 h 46"/>
                  <a:gd name="T30" fmla="*/ 4 w 94"/>
                  <a:gd name="T31" fmla="*/ 0 h 46"/>
                  <a:gd name="T32" fmla="*/ 8 w 94"/>
                  <a:gd name="T33" fmla="*/ 0 h 46"/>
                  <a:gd name="T34" fmla="*/ 12 w 94"/>
                  <a:gd name="T35" fmla="*/ 0 h 46"/>
                  <a:gd name="T36" fmla="*/ 12 w 94"/>
                  <a:gd name="T37" fmla="*/ 0 h 46"/>
                  <a:gd name="T38" fmla="*/ 14 w 94"/>
                  <a:gd name="T39" fmla="*/ 4 h 46"/>
                  <a:gd name="T40" fmla="*/ 22 w 94"/>
                  <a:gd name="T41" fmla="*/ 8 h 46"/>
                  <a:gd name="T42" fmla="*/ 30 w 94"/>
                  <a:gd name="T43" fmla="*/ 4 h 46"/>
                  <a:gd name="T44" fmla="*/ 34 w 94"/>
                  <a:gd name="T45" fmla="*/ 8 h 46"/>
                  <a:gd name="T46" fmla="*/ 38 w 94"/>
                  <a:gd name="T47" fmla="*/ 8 h 46"/>
                  <a:gd name="T48" fmla="*/ 44 w 94"/>
                  <a:gd name="T49" fmla="*/ 10 h 46"/>
                  <a:gd name="T50" fmla="*/ 48 w 94"/>
                  <a:gd name="T51" fmla="*/ 10 h 46"/>
                  <a:gd name="T52" fmla="*/ 52 w 94"/>
                  <a:gd name="T53" fmla="*/ 14 h 46"/>
                  <a:gd name="T54" fmla="*/ 52 w 94"/>
                  <a:gd name="T55" fmla="*/ 14 h 46"/>
                  <a:gd name="T56" fmla="*/ 56 w 94"/>
                  <a:gd name="T57" fmla="*/ 18 h 46"/>
                  <a:gd name="T58" fmla="*/ 64 w 94"/>
                  <a:gd name="T59" fmla="*/ 14 h 46"/>
                  <a:gd name="T60" fmla="*/ 64 w 94"/>
                  <a:gd name="T61" fmla="*/ 14 h 46"/>
                  <a:gd name="T62" fmla="*/ 68 w 94"/>
                  <a:gd name="T63" fmla="*/ 14 h 46"/>
                  <a:gd name="T64" fmla="*/ 70 w 94"/>
                  <a:gd name="T65" fmla="*/ 14 h 46"/>
                  <a:gd name="T66" fmla="*/ 70 w 94"/>
                  <a:gd name="T67" fmla="*/ 14 h 46"/>
                  <a:gd name="T68" fmla="*/ 74 w 94"/>
                  <a:gd name="T69" fmla="*/ 18 h 46"/>
                  <a:gd name="T70" fmla="*/ 74 w 94"/>
                  <a:gd name="T71" fmla="*/ 18 h 46"/>
                  <a:gd name="T72" fmla="*/ 78 w 94"/>
                  <a:gd name="T73" fmla="*/ 18 h 46"/>
                  <a:gd name="T74" fmla="*/ 78 w 94"/>
                  <a:gd name="T75" fmla="*/ 20 h 46"/>
                  <a:gd name="T76" fmla="*/ 86 w 94"/>
                  <a:gd name="T77" fmla="*/ 28 h 46"/>
                  <a:gd name="T78" fmla="*/ 90 w 94"/>
                  <a:gd name="T79" fmla="*/ 32 h 46"/>
                  <a:gd name="T80" fmla="*/ 90 w 94"/>
                  <a:gd name="T81" fmla="*/ 32 h 46"/>
                  <a:gd name="T82" fmla="*/ 86 w 94"/>
                  <a:gd name="T83" fmla="*/ 32 h 46"/>
                  <a:gd name="T84" fmla="*/ 90 w 94"/>
                  <a:gd name="T85" fmla="*/ 40 h 46"/>
                  <a:gd name="T86" fmla="*/ 94 w 94"/>
                  <a:gd name="T87" fmla="*/ 44 h 46"/>
                  <a:gd name="T88" fmla="*/ 94 w 94"/>
                  <a:gd name="T89" fmla="*/ 46 h 46"/>
                  <a:gd name="T90" fmla="*/ 90 w 94"/>
                  <a:gd name="T91" fmla="*/ 44 h 46"/>
                  <a:gd name="T92" fmla="*/ 86 w 94"/>
                  <a:gd name="T93" fmla="*/ 44 h 46"/>
                  <a:gd name="T94" fmla="*/ 82 w 94"/>
                  <a:gd name="T95" fmla="*/ 44 h 46"/>
                  <a:gd name="T96" fmla="*/ 78 w 94"/>
                  <a:gd name="T97" fmla="*/ 44 h 46"/>
                  <a:gd name="T98" fmla="*/ 74 w 94"/>
                  <a:gd name="T99" fmla="*/ 40 h 46"/>
                  <a:gd name="T100" fmla="*/ 70 w 94"/>
                  <a:gd name="T101" fmla="*/ 44 h 46"/>
                  <a:gd name="T102" fmla="*/ 68 w 94"/>
                  <a:gd name="T103" fmla="*/ 44 h 46"/>
                  <a:gd name="T104" fmla="*/ 60 w 94"/>
                  <a:gd name="T105" fmla="*/ 44 h 46"/>
                  <a:gd name="T106" fmla="*/ 56 w 94"/>
                  <a:gd name="T107" fmla="*/ 44 h 46"/>
                  <a:gd name="T108" fmla="*/ 52 w 94"/>
                  <a:gd name="T109" fmla="*/ 46 h 46"/>
                  <a:gd name="T110" fmla="*/ 48 w 94"/>
                  <a:gd name="T111" fmla="*/ 46 h 46"/>
                  <a:gd name="T112" fmla="*/ 48 w 94"/>
                  <a:gd name="T113" fmla="*/ 44 h 46"/>
                  <a:gd name="T114" fmla="*/ 42 w 94"/>
                  <a:gd name="T115" fmla="*/ 40 h 46"/>
                  <a:gd name="T116" fmla="*/ 38 w 94"/>
                  <a:gd name="T117"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 h="46">
                    <a:moveTo>
                      <a:pt x="38" y="36"/>
                    </a:moveTo>
                    <a:lnTo>
                      <a:pt x="38" y="40"/>
                    </a:lnTo>
                    <a:lnTo>
                      <a:pt x="34" y="40"/>
                    </a:lnTo>
                    <a:lnTo>
                      <a:pt x="34" y="40"/>
                    </a:lnTo>
                    <a:lnTo>
                      <a:pt x="34" y="40"/>
                    </a:lnTo>
                    <a:lnTo>
                      <a:pt x="34" y="40"/>
                    </a:lnTo>
                    <a:lnTo>
                      <a:pt x="34" y="40"/>
                    </a:lnTo>
                    <a:lnTo>
                      <a:pt x="30" y="40"/>
                    </a:lnTo>
                    <a:lnTo>
                      <a:pt x="30" y="40"/>
                    </a:lnTo>
                    <a:lnTo>
                      <a:pt x="30" y="40"/>
                    </a:lnTo>
                    <a:lnTo>
                      <a:pt x="26" y="40"/>
                    </a:lnTo>
                    <a:lnTo>
                      <a:pt x="26" y="40"/>
                    </a:lnTo>
                    <a:lnTo>
                      <a:pt x="26" y="40"/>
                    </a:lnTo>
                    <a:lnTo>
                      <a:pt x="26" y="40"/>
                    </a:lnTo>
                    <a:lnTo>
                      <a:pt x="26" y="40"/>
                    </a:lnTo>
                    <a:lnTo>
                      <a:pt x="22" y="40"/>
                    </a:lnTo>
                    <a:lnTo>
                      <a:pt x="22" y="40"/>
                    </a:lnTo>
                    <a:lnTo>
                      <a:pt x="22" y="40"/>
                    </a:lnTo>
                    <a:lnTo>
                      <a:pt x="22" y="36"/>
                    </a:lnTo>
                    <a:lnTo>
                      <a:pt x="22" y="36"/>
                    </a:lnTo>
                    <a:lnTo>
                      <a:pt x="22" y="36"/>
                    </a:lnTo>
                    <a:lnTo>
                      <a:pt x="22" y="36"/>
                    </a:lnTo>
                    <a:lnTo>
                      <a:pt x="22" y="32"/>
                    </a:lnTo>
                    <a:lnTo>
                      <a:pt x="26" y="32"/>
                    </a:lnTo>
                    <a:lnTo>
                      <a:pt x="26" y="32"/>
                    </a:lnTo>
                    <a:lnTo>
                      <a:pt x="26" y="32"/>
                    </a:lnTo>
                    <a:lnTo>
                      <a:pt x="22" y="28"/>
                    </a:lnTo>
                    <a:lnTo>
                      <a:pt x="22" y="24"/>
                    </a:lnTo>
                    <a:lnTo>
                      <a:pt x="22" y="24"/>
                    </a:lnTo>
                    <a:lnTo>
                      <a:pt x="22" y="24"/>
                    </a:lnTo>
                    <a:lnTo>
                      <a:pt x="22" y="24"/>
                    </a:lnTo>
                    <a:lnTo>
                      <a:pt x="22" y="24"/>
                    </a:lnTo>
                    <a:lnTo>
                      <a:pt x="22" y="20"/>
                    </a:lnTo>
                    <a:lnTo>
                      <a:pt x="22" y="20"/>
                    </a:lnTo>
                    <a:lnTo>
                      <a:pt x="22" y="20"/>
                    </a:lnTo>
                    <a:lnTo>
                      <a:pt x="22" y="18"/>
                    </a:lnTo>
                    <a:lnTo>
                      <a:pt x="22" y="18"/>
                    </a:lnTo>
                    <a:lnTo>
                      <a:pt x="22" y="18"/>
                    </a:lnTo>
                    <a:lnTo>
                      <a:pt x="18" y="18"/>
                    </a:lnTo>
                    <a:lnTo>
                      <a:pt x="18" y="14"/>
                    </a:lnTo>
                    <a:lnTo>
                      <a:pt x="18" y="14"/>
                    </a:lnTo>
                    <a:lnTo>
                      <a:pt x="18" y="14"/>
                    </a:lnTo>
                    <a:lnTo>
                      <a:pt x="18" y="14"/>
                    </a:lnTo>
                    <a:lnTo>
                      <a:pt x="18" y="14"/>
                    </a:lnTo>
                    <a:lnTo>
                      <a:pt x="18" y="14"/>
                    </a:lnTo>
                    <a:lnTo>
                      <a:pt x="14" y="14"/>
                    </a:lnTo>
                    <a:lnTo>
                      <a:pt x="14" y="14"/>
                    </a:lnTo>
                    <a:lnTo>
                      <a:pt x="14" y="14"/>
                    </a:lnTo>
                    <a:lnTo>
                      <a:pt x="14" y="14"/>
                    </a:lnTo>
                    <a:lnTo>
                      <a:pt x="14" y="10"/>
                    </a:lnTo>
                    <a:lnTo>
                      <a:pt x="14" y="10"/>
                    </a:lnTo>
                    <a:lnTo>
                      <a:pt x="14" y="10"/>
                    </a:lnTo>
                    <a:lnTo>
                      <a:pt x="14" y="10"/>
                    </a:lnTo>
                    <a:lnTo>
                      <a:pt x="12" y="10"/>
                    </a:lnTo>
                    <a:lnTo>
                      <a:pt x="12" y="10"/>
                    </a:lnTo>
                    <a:lnTo>
                      <a:pt x="12" y="10"/>
                    </a:lnTo>
                    <a:lnTo>
                      <a:pt x="12" y="8"/>
                    </a:lnTo>
                    <a:lnTo>
                      <a:pt x="12" y="8"/>
                    </a:lnTo>
                    <a:lnTo>
                      <a:pt x="12" y="8"/>
                    </a:lnTo>
                    <a:lnTo>
                      <a:pt x="12" y="8"/>
                    </a:lnTo>
                    <a:lnTo>
                      <a:pt x="12" y="8"/>
                    </a:lnTo>
                    <a:lnTo>
                      <a:pt x="8" y="8"/>
                    </a:lnTo>
                    <a:lnTo>
                      <a:pt x="4" y="8"/>
                    </a:lnTo>
                    <a:lnTo>
                      <a:pt x="4" y="4"/>
                    </a:lnTo>
                    <a:lnTo>
                      <a:pt x="4" y="4"/>
                    </a:lnTo>
                    <a:lnTo>
                      <a:pt x="4" y="4"/>
                    </a:lnTo>
                    <a:lnTo>
                      <a:pt x="0" y="4"/>
                    </a:lnTo>
                    <a:lnTo>
                      <a:pt x="0" y="4"/>
                    </a:lnTo>
                    <a:lnTo>
                      <a:pt x="0" y="4"/>
                    </a:lnTo>
                    <a:lnTo>
                      <a:pt x="0" y="4"/>
                    </a:lnTo>
                    <a:lnTo>
                      <a:pt x="0" y="0"/>
                    </a:lnTo>
                    <a:lnTo>
                      <a:pt x="0" y="0"/>
                    </a:lnTo>
                    <a:lnTo>
                      <a:pt x="0" y="0"/>
                    </a:lnTo>
                    <a:lnTo>
                      <a:pt x="0" y="0"/>
                    </a:lnTo>
                    <a:lnTo>
                      <a:pt x="0" y="0"/>
                    </a:lnTo>
                    <a:lnTo>
                      <a:pt x="4" y="0"/>
                    </a:lnTo>
                    <a:lnTo>
                      <a:pt x="4" y="0"/>
                    </a:lnTo>
                    <a:lnTo>
                      <a:pt x="4" y="0"/>
                    </a:lnTo>
                    <a:lnTo>
                      <a:pt x="4" y="0"/>
                    </a:lnTo>
                    <a:lnTo>
                      <a:pt x="4" y="0"/>
                    </a:lnTo>
                    <a:lnTo>
                      <a:pt x="8" y="0"/>
                    </a:lnTo>
                    <a:lnTo>
                      <a:pt x="8" y="0"/>
                    </a:lnTo>
                    <a:lnTo>
                      <a:pt x="8" y="0"/>
                    </a:lnTo>
                    <a:lnTo>
                      <a:pt x="8" y="0"/>
                    </a:lnTo>
                    <a:lnTo>
                      <a:pt x="8" y="0"/>
                    </a:lnTo>
                    <a:lnTo>
                      <a:pt x="8" y="0"/>
                    </a:lnTo>
                    <a:lnTo>
                      <a:pt x="8" y="0"/>
                    </a:lnTo>
                    <a:lnTo>
                      <a:pt x="8" y="0"/>
                    </a:lnTo>
                    <a:lnTo>
                      <a:pt x="12" y="0"/>
                    </a:lnTo>
                    <a:lnTo>
                      <a:pt x="12" y="0"/>
                    </a:lnTo>
                    <a:lnTo>
                      <a:pt x="12" y="0"/>
                    </a:lnTo>
                    <a:lnTo>
                      <a:pt x="12" y="0"/>
                    </a:lnTo>
                    <a:lnTo>
                      <a:pt x="12" y="0"/>
                    </a:lnTo>
                    <a:lnTo>
                      <a:pt x="12" y="0"/>
                    </a:lnTo>
                    <a:lnTo>
                      <a:pt x="12" y="0"/>
                    </a:lnTo>
                    <a:lnTo>
                      <a:pt x="14" y="4"/>
                    </a:lnTo>
                    <a:lnTo>
                      <a:pt x="14" y="4"/>
                    </a:lnTo>
                    <a:lnTo>
                      <a:pt x="14" y="4"/>
                    </a:lnTo>
                    <a:lnTo>
                      <a:pt x="14" y="4"/>
                    </a:lnTo>
                    <a:lnTo>
                      <a:pt x="14" y="4"/>
                    </a:lnTo>
                    <a:lnTo>
                      <a:pt x="14" y="4"/>
                    </a:lnTo>
                    <a:lnTo>
                      <a:pt x="14" y="4"/>
                    </a:lnTo>
                    <a:lnTo>
                      <a:pt x="18" y="4"/>
                    </a:lnTo>
                    <a:lnTo>
                      <a:pt x="22" y="4"/>
                    </a:lnTo>
                    <a:lnTo>
                      <a:pt x="22" y="8"/>
                    </a:lnTo>
                    <a:lnTo>
                      <a:pt x="30" y="8"/>
                    </a:lnTo>
                    <a:lnTo>
                      <a:pt x="30" y="8"/>
                    </a:lnTo>
                    <a:lnTo>
                      <a:pt x="30" y="8"/>
                    </a:lnTo>
                    <a:lnTo>
                      <a:pt x="30" y="4"/>
                    </a:lnTo>
                    <a:lnTo>
                      <a:pt x="30" y="4"/>
                    </a:lnTo>
                    <a:lnTo>
                      <a:pt x="34" y="4"/>
                    </a:lnTo>
                    <a:lnTo>
                      <a:pt x="34" y="4"/>
                    </a:lnTo>
                    <a:lnTo>
                      <a:pt x="34" y="4"/>
                    </a:lnTo>
                    <a:lnTo>
                      <a:pt x="34" y="8"/>
                    </a:lnTo>
                    <a:lnTo>
                      <a:pt x="34" y="8"/>
                    </a:lnTo>
                    <a:lnTo>
                      <a:pt x="34" y="8"/>
                    </a:lnTo>
                    <a:lnTo>
                      <a:pt x="38" y="8"/>
                    </a:lnTo>
                    <a:lnTo>
                      <a:pt x="38" y="8"/>
                    </a:lnTo>
                    <a:lnTo>
                      <a:pt x="38" y="8"/>
                    </a:lnTo>
                    <a:lnTo>
                      <a:pt x="38" y="8"/>
                    </a:lnTo>
                    <a:lnTo>
                      <a:pt x="38" y="8"/>
                    </a:lnTo>
                    <a:lnTo>
                      <a:pt x="42" y="8"/>
                    </a:lnTo>
                    <a:lnTo>
                      <a:pt x="42" y="8"/>
                    </a:lnTo>
                    <a:lnTo>
                      <a:pt x="42" y="8"/>
                    </a:lnTo>
                    <a:lnTo>
                      <a:pt x="44" y="10"/>
                    </a:lnTo>
                    <a:lnTo>
                      <a:pt x="44" y="10"/>
                    </a:lnTo>
                    <a:lnTo>
                      <a:pt x="44" y="10"/>
                    </a:lnTo>
                    <a:lnTo>
                      <a:pt x="48" y="10"/>
                    </a:lnTo>
                    <a:lnTo>
                      <a:pt x="48" y="10"/>
                    </a:lnTo>
                    <a:lnTo>
                      <a:pt x="48" y="10"/>
                    </a:lnTo>
                    <a:lnTo>
                      <a:pt x="48" y="10"/>
                    </a:lnTo>
                    <a:lnTo>
                      <a:pt x="48" y="10"/>
                    </a:lnTo>
                    <a:lnTo>
                      <a:pt x="48" y="14"/>
                    </a:lnTo>
                    <a:lnTo>
                      <a:pt x="52" y="14"/>
                    </a:lnTo>
                    <a:lnTo>
                      <a:pt x="52" y="14"/>
                    </a:lnTo>
                    <a:lnTo>
                      <a:pt x="52" y="14"/>
                    </a:lnTo>
                    <a:lnTo>
                      <a:pt x="52" y="14"/>
                    </a:lnTo>
                    <a:lnTo>
                      <a:pt x="52" y="14"/>
                    </a:lnTo>
                    <a:lnTo>
                      <a:pt x="52" y="14"/>
                    </a:lnTo>
                    <a:lnTo>
                      <a:pt x="52" y="14"/>
                    </a:lnTo>
                    <a:lnTo>
                      <a:pt x="52" y="14"/>
                    </a:lnTo>
                    <a:lnTo>
                      <a:pt x="52" y="14"/>
                    </a:lnTo>
                    <a:lnTo>
                      <a:pt x="52" y="18"/>
                    </a:lnTo>
                    <a:lnTo>
                      <a:pt x="52" y="18"/>
                    </a:lnTo>
                    <a:lnTo>
                      <a:pt x="56" y="18"/>
                    </a:lnTo>
                    <a:lnTo>
                      <a:pt x="60" y="18"/>
                    </a:lnTo>
                    <a:lnTo>
                      <a:pt x="60" y="18"/>
                    </a:lnTo>
                    <a:lnTo>
                      <a:pt x="60" y="18"/>
                    </a:lnTo>
                    <a:lnTo>
                      <a:pt x="60" y="14"/>
                    </a:lnTo>
                    <a:lnTo>
                      <a:pt x="64" y="14"/>
                    </a:lnTo>
                    <a:lnTo>
                      <a:pt x="64" y="14"/>
                    </a:lnTo>
                    <a:lnTo>
                      <a:pt x="64" y="14"/>
                    </a:lnTo>
                    <a:lnTo>
                      <a:pt x="64" y="14"/>
                    </a:lnTo>
                    <a:lnTo>
                      <a:pt x="64" y="14"/>
                    </a:lnTo>
                    <a:lnTo>
                      <a:pt x="64" y="14"/>
                    </a:lnTo>
                    <a:lnTo>
                      <a:pt x="64" y="14"/>
                    </a:lnTo>
                    <a:lnTo>
                      <a:pt x="68" y="14"/>
                    </a:lnTo>
                    <a:lnTo>
                      <a:pt x="68" y="14"/>
                    </a:lnTo>
                    <a:lnTo>
                      <a:pt x="68" y="14"/>
                    </a:lnTo>
                    <a:lnTo>
                      <a:pt x="68" y="14"/>
                    </a:lnTo>
                    <a:lnTo>
                      <a:pt x="68" y="14"/>
                    </a:lnTo>
                    <a:lnTo>
                      <a:pt x="68" y="14"/>
                    </a:lnTo>
                    <a:lnTo>
                      <a:pt x="68" y="14"/>
                    </a:lnTo>
                    <a:lnTo>
                      <a:pt x="70" y="14"/>
                    </a:lnTo>
                    <a:lnTo>
                      <a:pt x="70" y="14"/>
                    </a:lnTo>
                    <a:lnTo>
                      <a:pt x="70" y="14"/>
                    </a:lnTo>
                    <a:lnTo>
                      <a:pt x="70" y="14"/>
                    </a:lnTo>
                    <a:lnTo>
                      <a:pt x="70" y="14"/>
                    </a:lnTo>
                    <a:lnTo>
                      <a:pt x="70" y="14"/>
                    </a:lnTo>
                    <a:lnTo>
                      <a:pt x="70" y="14"/>
                    </a:lnTo>
                    <a:lnTo>
                      <a:pt x="70" y="14"/>
                    </a:lnTo>
                    <a:lnTo>
                      <a:pt x="70" y="14"/>
                    </a:lnTo>
                    <a:lnTo>
                      <a:pt x="70" y="14"/>
                    </a:lnTo>
                    <a:lnTo>
                      <a:pt x="74" y="14"/>
                    </a:lnTo>
                    <a:lnTo>
                      <a:pt x="74" y="18"/>
                    </a:lnTo>
                    <a:lnTo>
                      <a:pt x="74" y="18"/>
                    </a:lnTo>
                    <a:lnTo>
                      <a:pt x="74" y="18"/>
                    </a:lnTo>
                    <a:lnTo>
                      <a:pt x="74" y="18"/>
                    </a:lnTo>
                    <a:lnTo>
                      <a:pt x="74" y="18"/>
                    </a:lnTo>
                    <a:lnTo>
                      <a:pt x="74" y="18"/>
                    </a:lnTo>
                    <a:lnTo>
                      <a:pt x="78" y="18"/>
                    </a:lnTo>
                    <a:lnTo>
                      <a:pt x="78" y="18"/>
                    </a:lnTo>
                    <a:lnTo>
                      <a:pt x="78" y="18"/>
                    </a:lnTo>
                    <a:lnTo>
                      <a:pt x="78" y="18"/>
                    </a:lnTo>
                    <a:lnTo>
                      <a:pt x="78" y="18"/>
                    </a:lnTo>
                    <a:lnTo>
                      <a:pt x="82" y="18"/>
                    </a:lnTo>
                    <a:lnTo>
                      <a:pt x="82" y="18"/>
                    </a:lnTo>
                    <a:lnTo>
                      <a:pt x="82" y="18"/>
                    </a:lnTo>
                    <a:lnTo>
                      <a:pt x="82" y="20"/>
                    </a:lnTo>
                    <a:lnTo>
                      <a:pt x="78" y="20"/>
                    </a:lnTo>
                    <a:lnTo>
                      <a:pt x="78" y="20"/>
                    </a:lnTo>
                    <a:lnTo>
                      <a:pt x="78" y="24"/>
                    </a:lnTo>
                    <a:lnTo>
                      <a:pt x="78" y="24"/>
                    </a:lnTo>
                    <a:lnTo>
                      <a:pt x="78" y="24"/>
                    </a:lnTo>
                    <a:lnTo>
                      <a:pt x="86" y="28"/>
                    </a:lnTo>
                    <a:lnTo>
                      <a:pt x="86" y="28"/>
                    </a:lnTo>
                    <a:lnTo>
                      <a:pt x="86" y="28"/>
                    </a:lnTo>
                    <a:lnTo>
                      <a:pt x="90" y="28"/>
                    </a:lnTo>
                    <a:lnTo>
                      <a:pt x="90" y="28"/>
                    </a:lnTo>
                    <a:lnTo>
                      <a:pt x="90" y="32"/>
                    </a:lnTo>
                    <a:lnTo>
                      <a:pt x="90" y="32"/>
                    </a:lnTo>
                    <a:lnTo>
                      <a:pt x="90" y="32"/>
                    </a:lnTo>
                    <a:lnTo>
                      <a:pt x="90" y="32"/>
                    </a:lnTo>
                    <a:lnTo>
                      <a:pt x="90" y="32"/>
                    </a:lnTo>
                    <a:lnTo>
                      <a:pt x="90" y="32"/>
                    </a:lnTo>
                    <a:lnTo>
                      <a:pt x="90" y="32"/>
                    </a:lnTo>
                    <a:lnTo>
                      <a:pt x="90" y="32"/>
                    </a:lnTo>
                    <a:lnTo>
                      <a:pt x="86" y="32"/>
                    </a:lnTo>
                    <a:lnTo>
                      <a:pt x="86" y="32"/>
                    </a:lnTo>
                    <a:lnTo>
                      <a:pt x="86" y="32"/>
                    </a:lnTo>
                    <a:lnTo>
                      <a:pt x="86" y="36"/>
                    </a:lnTo>
                    <a:lnTo>
                      <a:pt x="86" y="36"/>
                    </a:lnTo>
                    <a:lnTo>
                      <a:pt x="86" y="36"/>
                    </a:lnTo>
                    <a:lnTo>
                      <a:pt x="86" y="36"/>
                    </a:lnTo>
                    <a:lnTo>
                      <a:pt x="90" y="40"/>
                    </a:lnTo>
                    <a:lnTo>
                      <a:pt x="90" y="40"/>
                    </a:lnTo>
                    <a:lnTo>
                      <a:pt x="94" y="40"/>
                    </a:lnTo>
                    <a:lnTo>
                      <a:pt x="94" y="40"/>
                    </a:lnTo>
                    <a:lnTo>
                      <a:pt x="94" y="40"/>
                    </a:lnTo>
                    <a:lnTo>
                      <a:pt x="94" y="44"/>
                    </a:lnTo>
                    <a:lnTo>
                      <a:pt x="94" y="44"/>
                    </a:lnTo>
                    <a:lnTo>
                      <a:pt x="94" y="44"/>
                    </a:lnTo>
                    <a:lnTo>
                      <a:pt x="94" y="44"/>
                    </a:lnTo>
                    <a:lnTo>
                      <a:pt x="94" y="46"/>
                    </a:lnTo>
                    <a:lnTo>
                      <a:pt x="94" y="46"/>
                    </a:lnTo>
                    <a:lnTo>
                      <a:pt x="90" y="46"/>
                    </a:lnTo>
                    <a:lnTo>
                      <a:pt x="90" y="46"/>
                    </a:lnTo>
                    <a:lnTo>
                      <a:pt x="90" y="46"/>
                    </a:lnTo>
                    <a:lnTo>
                      <a:pt x="90" y="46"/>
                    </a:lnTo>
                    <a:lnTo>
                      <a:pt x="90" y="44"/>
                    </a:lnTo>
                    <a:lnTo>
                      <a:pt x="90" y="44"/>
                    </a:lnTo>
                    <a:lnTo>
                      <a:pt x="86" y="44"/>
                    </a:lnTo>
                    <a:lnTo>
                      <a:pt x="86" y="44"/>
                    </a:lnTo>
                    <a:lnTo>
                      <a:pt x="86" y="44"/>
                    </a:lnTo>
                    <a:lnTo>
                      <a:pt x="86" y="44"/>
                    </a:lnTo>
                    <a:lnTo>
                      <a:pt x="86" y="44"/>
                    </a:lnTo>
                    <a:lnTo>
                      <a:pt x="86" y="44"/>
                    </a:lnTo>
                    <a:lnTo>
                      <a:pt x="82" y="44"/>
                    </a:lnTo>
                    <a:lnTo>
                      <a:pt x="82" y="44"/>
                    </a:lnTo>
                    <a:lnTo>
                      <a:pt x="82" y="44"/>
                    </a:lnTo>
                    <a:lnTo>
                      <a:pt x="82" y="44"/>
                    </a:lnTo>
                    <a:lnTo>
                      <a:pt x="82" y="44"/>
                    </a:lnTo>
                    <a:lnTo>
                      <a:pt x="82" y="44"/>
                    </a:lnTo>
                    <a:lnTo>
                      <a:pt x="82" y="44"/>
                    </a:lnTo>
                    <a:lnTo>
                      <a:pt x="78" y="44"/>
                    </a:lnTo>
                    <a:lnTo>
                      <a:pt x="78" y="44"/>
                    </a:lnTo>
                    <a:lnTo>
                      <a:pt x="78" y="40"/>
                    </a:lnTo>
                    <a:lnTo>
                      <a:pt x="78" y="40"/>
                    </a:lnTo>
                    <a:lnTo>
                      <a:pt x="74" y="40"/>
                    </a:lnTo>
                    <a:lnTo>
                      <a:pt x="74" y="40"/>
                    </a:lnTo>
                    <a:lnTo>
                      <a:pt x="74" y="40"/>
                    </a:lnTo>
                    <a:lnTo>
                      <a:pt x="74" y="40"/>
                    </a:lnTo>
                    <a:lnTo>
                      <a:pt x="70" y="40"/>
                    </a:lnTo>
                    <a:lnTo>
                      <a:pt x="70" y="40"/>
                    </a:lnTo>
                    <a:lnTo>
                      <a:pt x="70" y="44"/>
                    </a:lnTo>
                    <a:lnTo>
                      <a:pt x="70" y="44"/>
                    </a:lnTo>
                    <a:lnTo>
                      <a:pt x="70" y="44"/>
                    </a:lnTo>
                    <a:lnTo>
                      <a:pt x="68" y="44"/>
                    </a:lnTo>
                    <a:lnTo>
                      <a:pt x="68" y="44"/>
                    </a:lnTo>
                    <a:lnTo>
                      <a:pt x="68" y="44"/>
                    </a:lnTo>
                    <a:lnTo>
                      <a:pt x="68" y="44"/>
                    </a:lnTo>
                    <a:lnTo>
                      <a:pt x="64" y="44"/>
                    </a:lnTo>
                    <a:lnTo>
                      <a:pt x="64" y="44"/>
                    </a:lnTo>
                    <a:lnTo>
                      <a:pt x="64" y="44"/>
                    </a:lnTo>
                    <a:lnTo>
                      <a:pt x="60" y="44"/>
                    </a:lnTo>
                    <a:lnTo>
                      <a:pt x="60" y="44"/>
                    </a:lnTo>
                    <a:lnTo>
                      <a:pt x="60" y="44"/>
                    </a:lnTo>
                    <a:lnTo>
                      <a:pt x="60" y="44"/>
                    </a:lnTo>
                    <a:lnTo>
                      <a:pt x="56" y="44"/>
                    </a:lnTo>
                    <a:lnTo>
                      <a:pt x="56" y="44"/>
                    </a:lnTo>
                    <a:lnTo>
                      <a:pt x="56" y="44"/>
                    </a:lnTo>
                    <a:lnTo>
                      <a:pt x="52" y="44"/>
                    </a:lnTo>
                    <a:lnTo>
                      <a:pt x="52" y="44"/>
                    </a:lnTo>
                    <a:lnTo>
                      <a:pt x="52" y="46"/>
                    </a:lnTo>
                    <a:lnTo>
                      <a:pt x="52" y="46"/>
                    </a:lnTo>
                    <a:lnTo>
                      <a:pt x="52" y="46"/>
                    </a:lnTo>
                    <a:lnTo>
                      <a:pt x="52" y="46"/>
                    </a:lnTo>
                    <a:lnTo>
                      <a:pt x="48" y="46"/>
                    </a:lnTo>
                    <a:lnTo>
                      <a:pt x="48" y="46"/>
                    </a:lnTo>
                    <a:lnTo>
                      <a:pt x="48" y="46"/>
                    </a:lnTo>
                    <a:lnTo>
                      <a:pt x="48" y="46"/>
                    </a:lnTo>
                    <a:lnTo>
                      <a:pt x="48" y="46"/>
                    </a:lnTo>
                    <a:lnTo>
                      <a:pt x="48" y="44"/>
                    </a:lnTo>
                    <a:lnTo>
                      <a:pt x="48" y="44"/>
                    </a:lnTo>
                    <a:lnTo>
                      <a:pt x="48" y="44"/>
                    </a:lnTo>
                    <a:lnTo>
                      <a:pt x="48" y="44"/>
                    </a:lnTo>
                    <a:lnTo>
                      <a:pt x="44" y="44"/>
                    </a:lnTo>
                    <a:lnTo>
                      <a:pt x="44" y="44"/>
                    </a:lnTo>
                    <a:lnTo>
                      <a:pt x="42" y="40"/>
                    </a:lnTo>
                    <a:lnTo>
                      <a:pt x="42" y="40"/>
                    </a:lnTo>
                    <a:lnTo>
                      <a:pt x="42" y="40"/>
                    </a:lnTo>
                    <a:lnTo>
                      <a:pt x="42" y="36"/>
                    </a:lnTo>
                    <a:lnTo>
                      <a:pt x="38" y="36"/>
                    </a:lnTo>
                    <a:lnTo>
                      <a:pt x="38" y="36"/>
                    </a:lnTo>
                    <a:lnTo>
                      <a:pt x="38" y="36"/>
                    </a:lnTo>
                    <a:lnTo>
                      <a:pt x="38" y="36"/>
                    </a:lnTo>
                    <a:lnTo>
                      <a:pt x="38" y="36"/>
                    </a:lnTo>
                    <a:lnTo>
                      <a:pt x="38" y="3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
                <a:extLst>
                  <a:ext uri="{FF2B5EF4-FFF2-40B4-BE49-F238E27FC236}">
                    <a16:creationId xmlns:a16="http://schemas.microsoft.com/office/drawing/2014/main" id="{B5B6A4BE-782F-4FFC-AAAD-C1B050927CD8}"/>
                  </a:ext>
                </a:extLst>
              </p:cNvPr>
              <p:cNvSpPr>
                <a:spLocks noEditPoints="1"/>
              </p:cNvSpPr>
              <p:nvPr/>
            </p:nvSpPr>
            <p:spPr bwMode="auto">
              <a:xfrm>
                <a:off x="6530975" y="4397443"/>
                <a:ext cx="1028700" cy="460375"/>
              </a:xfrm>
              <a:custGeom>
                <a:avLst/>
                <a:gdLst>
                  <a:gd name="T0" fmla="*/ 316 w 648"/>
                  <a:gd name="T1" fmla="*/ 34 h 290"/>
                  <a:gd name="T2" fmla="*/ 122 w 648"/>
                  <a:gd name="T3" fmla="*/ 108 h 290"/>
                  <a:gd name="T4" fmla="*/ 434 w 648"/>
                  <a:gd name="T5" fmla="*/ 138 h 290"/>
                  <a:gd name="T6" fmla="*/ 550 w 648"/>
                  <a:gd name="T7" fmla="*/ 204 h 290"/>
                  <a:gd name="T8" fmla="*/ 520 w 648"/>
                  <a:gd name="T9" fmla="*/ 222 h 290"/>
                  <a:gd name="T10" fmla="*/ 398 w 648"/>
                  <a:gd name="T11" fmla="*/ 276 h 290"/>
                  <a:gd name="T12" fmla="*/ 152 w 648"/>
                  <a:gd name="T13" fmla="*/ 156 h 290"/>
                  <a:gd name="T14" fmla="*/ 106 w 648"/>
                  <a:gd name="T15" fmla="*/ 178 h 290"/>
                  <a:gd name="T16" fmla="*/ 50 w 648"/>
                  <a:gd name="T17" fmla="*/ 78 h 290"/>
                  <a:gd name="T18" fmla="*/ 22 w 648"/>
                  <a:gd name="T19" fmla="*/ 10 h 290"/>
                  <a:gd name="T20" fmla="*/ 84 w 648"/>
                  <a:gd name="T21" fmla="*/ 64 h 290"/>
                  <a:gd name="T22" fmla="*/ 118 w 648"/>
                  <a:gd name="T23" fmla="*/ 108 h 290"/>
                  <a:gd name="T24" fmla="*/ 276 w 648"/>
                  <a:gd name="T25" fmla="*/ 70 h 290"/>
                  <a:gd name="T26" fmla="*/ 312 w 648"/>
                  <a:gd name="T27" fmla="*/ 48 h 290"/>
                  <a:gd name="T28" fmla="*/ 316 w 648"/>
                  <a:gd name="T29" fmla="*/ 116 h 290"/>
                  <a:gd name="T30" fmla="*/ 278 w 648"/>
                  <a:gd name="T31" fmla="*/ 170 h 290"/>
                  <a:gd name="T32" fmla="*/ 212 w 648"/>
                  <a:gd name="T33" fmla="*/ 150 h 290"/>
                  <a:gd name="T34" fmla="*/ 200 w 648"/>
                  <a:gd name="T35" fmla="*/ 70 h 290"/>
                  <a:gd name="T36" fmla="*/ 18 w 648"/>
                  <a:gd name="T37" fmla="*/ 64 h 290"/>
                  <a:gd name="T38" fmla="*/ 464 w 648"/>
                  <a:gd name="T39" fmla="*/ 66 h 290"/>
                  <a:gd name="T40" fmla="*/ 468 w 648"/>
                  <a:gd name="T41" fmla="*/ 116 h 290"/>
                  <a:gd name="T42" fmla="*/ 386 w 648"/>
                  <a:gd name="T43" fmla="*/ 156 h 290"/>
                  <a:gd name="T44" fmla="*/ 358 w 648"/>
                  <a:gd name="T45" fmla="*/ 160 h 290"/>
                  <a:gd name="T46" fmla="*/ 334 w 648"/>
                  <a:gd name="T47" fmla="*/ 152 h 290"/>
                  <a:gd name="T48" fmla="*/ 358 w 648"/>
                  <a:gd name="T49" fmla="*/ 90 h 290"/>
                  <a:gd name="T50" fmla="*/ 412 w 648"/>
                  <a:gd name="T51" fmla="*/ 92 h 290"/>
                  <a:gd name="T52" fmla="*/ 368 w 648"/>
                  <a:gd name="T53" fmla="*/ 122 h 290"/>
                  <a:gd name="T54" fmla="*/ 36 w 648"/>
                  <a:gd name="T55" fmla="*/ 82 h 290"/>
                  <a:gd name="T56" fmla="*/ 114 w 648"/>
                  <a:gd name="T57" fmla="*/ 90 h 290"/>
                  <a:gd name="T58" fmla="*/ 134 w 648"/>
                  <a:gd name="T59" fmla="*/ 100 h 290"/>
                  <a:gd name="T60" fmla="*/ 498 w 648"/>
                  <a:gd name="T61" fmla="*/ 104 h 290"/>
                  <a:gd name="T62" fmla="*/ 130 w 648"/>
                  <a:gd name="T63" fmla="*/ 112 h 290"/>
                  <a:gd name="T64" fmla="*/ 576 w 648"/>
                  <a:gd name="T65" fmla="*/ 182 h 290"/>
                  <a:gd name="T66" fmla="*/ 528 w 648"/>
                  <a:gd name="T67" fmla="*/ 156 h 290"/>
                  <a:gd name="T68" fmla="*/ 516 w 648"/>
                  <a:gd name="T69" fmla="*/ 116 h 290"/>
                  <a:gd name="T70" fmla="*/ 572 w 648"/>
                  <a:gd name="T71" fmla="*/ 156 h 290"/>
                  <a:gd name="T72" fmla="*/ 648 w 648"/>
                  <a:gd name="T73" fmla="*/ 212 h 290"/>
                  <a:gd name="T74" fmla="*/ 502 w 648"/>
                  <a:gd name="T75" fmla="*/ 108 h 290"/>
                  <a:gd name="T76" fmla="*/ 58 w 648"/>
                  <a:gd name="T77" fmla="*/ 130 h 290"/>
                  <a:gd name="T78" fmla="*/ 394 w 648"/>
                  <a:gd name="T79" fmla="*/ 122 h 290"/>
                  <a:gd name="T80" fmla="*/ 156 w 648"/>
                  <a:gd name="T81" fmla="*/ 146 h 290"/>
                  <a:gd name="T82" fmla="*/ 420 w 648"/>
                  <a:gd name="T83" fmla="*/ 134 h 290"/>
                  <a:gd name="T84" fmla="*/ 70 w 648"/>
                  <a:gd name="T85" fmla="*/ 150 h 290"/>
                  <a:gd name="T86" fmla="*/ 484 w 648"/>
                  <a:gd name="T87" fmla="*/ 160 h 290"/>
                  <a:gd name="T88" fmla="*/ 164 w 648"/>
                  <a:gd name="T89" fmla="*/ 152 h 290"/>
                  <a:gd name="T90" fmla="*/ 458 w 648"/>
                  <a:gd name="T91" fmla="*/ 156 h 290"/>
                  <a:gd name="T92" fmla="*/ 386 w 648"/>
                  <a:gd name="T93" fmla="*/ 196 h 290"/>
                  <a:gd name="T94" fmla="*/ 104 w 648"/>
                  <a:gd name="T95" fmla="*/ 196 h 290"/>
                  <a:gd name="T96" fmla="*/ 182 w 648"/>
                  <a:gd name="T97" fmla="*/ 234 h 290"/>
                  <a:gd name="T98" fmla="*/ 186 w 648"/>
                  <a:gd name="T99" fmla="*/ 212 h 290"/>
                  <a:gd name="T100" fmla="*/ 268 w 648"/>
                  <a:gd name="T101" fmla="*/ 234 h 290"/>
                  <a:gd name="T102" fmla="*/ 558 w 648"/>
                  <a:gd name="T103" fmla="*/ 212 h 290"/>
                  <a:gd name="T104" fmla="*/ 260 w 648"/>
                  <a:gd name="T105" fmla="*/ 226 h 290"/>
                  <a:gd name="T106" fmla="*/ 602 w 648"/>
                  <a:gd name="T107" fmla="*/ 238 h 290"/>
                  <a:gd name="T108" fmla="*/ 378 w 648"/>
                  <a:gd name="T109" fmla="*/ 252 h 290"/>
                  <a:gd name="T110" fmla="*/ 334 w 648"/>
                  <a:gd name="T111" fmla="*/ 252 h 290"/>
                  <a:gd name="T112" fmla="*/ 334 w 648"/>
                  <a:gd name="T113" fmla="*/ 246 h 290"/>
                  <a:gd name="T114" fmla="*/ 298 w 648"/>
                  <a:gd name="T115" fmla="*/ 250 h 290"/>
                  <a:gd name="T116" fmla="*/ 342 w 648"/>
                  <a:gd name="T117" fmla="*/ 264 h 290"/>
                  <a:gd name="T118" fmla="*/ 398 w 648"/>
                  <a:gd name="T119" fmla="*/ 280 h 290"/>
                  <a:gd name="T120" fmla="*/ 412 w 648"/>
                  <a:gd name="T121" fmla="*/ 242 h 290"/>
                  <a:gd name="T122" fmla="*/ 402 w 648"/>
                  <a:gd name="T123" fmla="*/ 26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290">
                    <a:moveTo>
                      <a:pt x="114" y="92"/>
                    </a:moveTo>
                    <a:lnTo>
                      <a:pt x="110" y="92"/>
                    </a:lnTo>
                    <a:lnTo>
                      <a:pt x="110" y="90"/>
                    </a:lnTo>
                    <a:lnTo>
                      <a:pt x="114" y="90"/>
                    </a:lnTo>
                    <a:lnTo>
                      <a:pt x="114" y="92"/>
                    </a:lnTo>
                    <a:lnTo>
                      <a:pt x="114" y="92"/>
                    </a:lnTo>
                    <a:lnTo>
                      <a:pt x="114" y="92"/>
                    </a:lnTo>
                    <a:close/>
                    <a:moveTo>
                      <a:pt x="460" y="156"/>
                    </a:moveTo>
                    <a:lnTo>
                      <a:pt x="458" y="156"/>
                    </a:lnTo>
                    <a:lnTo>
                      <a:pt x="460" y="156"/>
                    </a:lnTo>
                    <a:lnTo>
                      <a:pt x="460" y="156"/>
                    </a:lnTo>
                    <a:lnTo>
                      <a:pt x="460" y="156"/>
                    </a:lnTo>
                    <a:close/>
                    <a:moveTo>
                      <a:pt x="302" y="160"/>
                    </a:moveTo>
                    <a:lnTo>
                      <a:pt x="302" y="164"/>
                    </a:lnTo>
                    <a:lnTo>
                      <a:pt x="298" y="164"/>
                    </a:lnTo>
                    <a:lnTo>
                      <a:pt x="302" y="160"/>
                    </a:lnTo>
                    <a:lnTo>
                      <a:pt x="302" y="160"/>
                    </a:lnTo>
                    <a:lnTo>
                      <a:pt x="302" y="160"/>
                    </a:lnTo>
                    <a:close/>
                    <a:moveTo>
                      <a:pt x="446" y="34"/>
                    </a:moveTo>
                    <a:lnTo>
                      <a:pt x="446" y="30"/>
                    </a:lnTo>
                    <a:lnTo>
                      <a:pt x="446" y="26"/>
                    </a:lnTo>
                    <a:lnTo>
                      <a:pt x="450" y="30"/>
                    </a:lnTo>
                    <a:lnTo>
                      <a:pt x="446" y="30"/>
                    </a:lnTo>
                    <a:lnTo>
                      <a:pt x="446" y="34"/>
                    </a:lnTo>
                    <a:lnTo>
                      <a:pt x="446" y="34"/>
                    </a:lnTo>
                    <a:lnTo>
                      <a:pt x="446" y="34"/>
                    </a:lnTo>
                    <a:close/>
                    <a:moveTo>
                      <a:pt x="320" y="30"/>
                    </a:moveTo>
                    <a:lnTo>
                      <a:pt x="320" y="34"/>
                    </a:lnTo>
                    <a:lnTo>
                      <a:pt x="324" y="34"/>
                    </a:lnTo>
                    <a:lnTo>
                      <a:pt x="320" y="34"/>
                    </a:lnTo>
                    <a:lnTo>
                      <a:pt x="320" y="30"/>
                    </a:lnTo>
                    <a:lnTo>
                      <a:pt x="320" y="30"/>
                    </a:lnTo>
                    <a:lnTo>
                      <a:pt x="320" y="30"/>
                    </a:lnTo>
                    <a:close/>
                    <a:moveTo>
                      <a:pt x="316" y="34"/>
                    </a:moveTo>
                    <a:lnTo>
                      <a:pt x="320" y="34"/>
                    </a:lnTo>
                    <a:lnTo>
                      <a:pt x="316" y="34"/>
                    </a:lnTo>
                    <a:lnTo>
                      <a:pt x="316" y="34"/>
                    </a:lnTo>
                    <a:lnTo>
                      <a:pt x="316" y="34"/>
                    </a:lnTo>
                    <a:close/>
                    <a:moveTo>
                      <a:pt x="446" y="36"/>
                    </a:moveTo>
                    <a:lnTo>
                      <a:pt x="442" y="34"/>
                    </a:lnTo>
                    <a:lnTo>
                      <a:pt x="446" y="34"/>
                    </a:lnTo>
                    <a:lnTo>
                      <a:pt x="446" y="36"/>
                    </a:lnTo>
                    <a:lnTo>
                      <a:pt x="446" y="36"/>
                    </a:lnTo>
                    <a:lnTo>
                      <a:pt x="446" y="36"/>
                    </a:lnTo>
                    <a:close/>
                    <a:moveTo>
                      <a:pt x="434" y="44"/>
                    </a:moveTo>
                    <a:lnTo>
                      <a:pt x="430" y="44"/>
                    </a:lnTo>
                    <a:lnTo>
                      <a:pt x="430" y="40"/>
                    </a:lnTo>
                    <a:lnTo>
                      <a:pt x="430" y="36"/>
                    </a:lnTo>
                    <a:lnTo>
                      <a:pt x="430" y="40"/>
                    </a:lnTo>
                    <a:lnTo>
                      <a:pt x="434" y="44"/>
                    </a:lnTo>
                    <a:lnTo>
                      <a:pt x="434" y="44"/>
                    </a:lnTo>
                    <a:lnTo>
                      <a:pt x="434" y="44"/>
                    </a:lnTo>
                    <a:close/>
                    <a:moveTo>
                      <a:pt x="312" y="40"/>
                    </a:moveTo>
                    <a:lnTo>
                      <a:pt x="316" y="44"/>
                    </a:lnTo>
                    <a:lnTo>
                      <a:pt x="312" y="44"/>
                    </a:lnTo>
                    <a:lnTo>
                      <a:pt x="312" y="40"/>
                    </a:lnTo>
                    <a:lnTo>
                      <a:pt x="312" y="40"/>
                    </a:lnTo>
                    <a:lnTo>
                      <a:pt x="312" y="40"/>
                    </a:lnTo>
                    <a:close/>
                    <a:moveTo>
                      <a:pt x="316" y="44"/>
                    </a:moveTo>
                    <a:lnTo>
                      <a:pt x="320" y="44"/>
                    </a:lnTo>
                    <a:lnTo>
                      <a:pt x="316" y="48"/>
                    </a:lnTo>
                    <a:lnTo>
                      <a:pt x="316" y="44"/>
                    </a:lnTo>
                    <a:lnTo>
                      <a:pt x="316" y="44"/>
                    </a:lnTo>
                    <a:lnTo>
                      <a:pt x="316" y="44"/>
                    </a:lnTo>
                    <a:close/>
                    <a:moveTo>
                      <a:pt x="488" y="108"/>
                    </a:moveTo>
                    <a:lnTo>
                      <a:pt x="484" y="104"/>
                    </a:lnTo>
                    <a:lnTo>
                      <a:pt x="484" y="100"/>
                    </a:lnTo>
                    <a:lnTo>
                      <a:pt x="488" y="104"/>
                    </a:lnTo>
                    <a:lnTo>
                      <a:pt x="488" y="108"/>
                    </a:lnTo>
                    <a:lnTo>
                      <a:pt x="488" y="108"/>
                    </a:lnTo>
                    <a:lnTo>
                      <a:pt x="488" y="108"/>
                    </a:lnTo>
                    <a:close/>
                    <a:moveTo>
                      <a:pt x="122" y="108"/>
                    </a:moveTo>
                    <a:lnTo>
                      <a:pt x="118" y="108"/>
                    </a:lnTo>
                    <a:lnTo>
                      <a:pt x="122" y="108"/>
                    </a:lnTo>
                    <a:lnTo>
                      <a:pt x="122" y="108"/>
                    </a:lnTo>
                    <a:lnTo>
                      <a:pt x="122" y="108"/>
                    </a:lnTo>
                    <a:close/>
                    <a:moveTo>
                      <a:pt x="454" y="108"/>
                    </a:moveTo>
                    <a:lnTo>
                      <a:pt x="454" y="112"/>
                    </a:lnTo>
                    <a:lnTo>
                      <a:pt x="450" y="112"/>
                    </a:lnTo>
                    <a:lnTo>
                      <a:pt x="450" y="108"/>
                    </a:lnTo>
                    <a:lnTo>
                      <a:pt x="454" y="108"/>
                    </a:lnTo>
                    <a:lnTo>
                      <a:pt x="454" y="108"/>
                    </a:lnTo>
                    <a:lnTo>
                      <a:pt x="454" y="108"/>
                    </a:lnTo>
                    <a:close/>
                    <a:moveTo>
                      <a:pt x="378" y="108"/>
                    </a:moveTo>
                    <a:lnTo>
                      <a:pt x="374" y="108"/>
                    </a:lnTo>
                    <a:lnTo>
                      <a:pt x="378" y="108"/>
                    </a:lnTo>
                    <a:lnTo>
                      <a:pt x="378" y="108"/>
                    </a:lnTo>
                    <a:lnTo>
                      <a:pt x="378" y="108"/>
                    </a:lnTo>
                    <a:close/>
                    <a:moveTo>
                      <a:pt x="378" y="112"/>
                    </a:moveTo>
                    <a:lnTo>
                      <a:pt x="374" y="112"/>
                    </a:lnTo>
                    <a:lnTo>
                      <a:pt x="374" y="108"/>
                    </a:lnTo>
                    <a:lnTo>
                      <a:pt x="378" y="108"/>
                    </a:lnTo>
                    <a:lnTo>
                      <a:pt x="378" y="112"/>
                    </a:lnTo>
                    <a:lnTo>
                      <a:pt x="378" y="112"/>
                    </a:lnTo>
                    <a:lnTo>
                      <a:pt x="378" y="112"/>
                    </a:lnTo>
                    <a:close/>
                    <a:moveTo>
                      <a:pt x="454" y="112"/>
                    </a:moveTo>
                    <a:lnTo>
                      <a:pt x="454" y="116"/>
                    </a:lnTo>
                    <a:lnTo>
                      <a:pt x="454" y="112"/>
                    </a:lnTo>
                    <a:lnTo>
                      <a:pt x="454" y="112"/>
                    </a:lnTo>
                    <a:lnTo>
                      <a:pt x="454" y="112"/>
                    </a:lnTo>
                    <a:close/>
                    <a:moveTo>
                      <a:pt x="562" y="120"/>
                    </a:moveTo>
                    <a:lnTo>
                      <a:pt x="562" y="122"/>
                    </a:lnTo>
                    <a:lnTo>
                      <a:pt x="562" y="120"/>
                    </a:lnTo>
                    <a:lnTo>
                      <a:pt x="562" y="120"/>
                    </a:lnTo>
                    <a:lnTo>
                      <a:pt x="562" y="120"/>
                    </a:lnTo>
                    <a:close/>
                    <a:moveTo>
                      <a:pt x="434" y="138"/>
                    </a:moveTo>
                    <a:lnTo>
                      <a:pt x="434" y="142"/>
                    </a:lnTo>
                    <a:lnTo>
                      <a:pt x="434" y="146"/>
                    </a:lnTo>
                    <a:lnTo>
                      <a:pt x="434" y="142"/>
                    </a:lnTo>
                    <a:lnTo>
                      <a:pt x="434" y="138"/>
                    </a:lnTo>
                    <a:lnTo>
                      <a:pt x="434" y="138"/>
                    </a:lnTo>
                    <a:lnTo>
                      <a:pt x="434" y="138"/>
                    </a:lnTo>
                    <a:close/>
                    <a:moveTo>
                      <a:pt x="472" y="164"/>
                    </a:moveTo>
                    <a:lnTo>
                      <a:pt x="476" y="164"/>
                    </a:lnTo>
                    <a:lnTo>
                      <a:pt x="472" y="164"/>
                    </a:lnTo>
                    <a:lnTo>
                      <a:pt x="472" y="164"/>
                    </a:lnTo>
                    <a:lnTo>
                      <a:pt x="472" y="164"/>
                    </a:lnTo>
                    <a:close/>
                    <a:moveTo>
                      <a:pt x="540" y="170"/>
                    </a:moveTo>
                    <a:lnTo>
                      <a:pt x="540" y="174"/>
                    </a:lnTo>
                    <a:lnTo>
                      <a:pt x="544" y="174"/>
                    </a:lnTo>
                    <a:lnTo>
                      <a:pt x="540" y="174"/>
                    </a:lnTo>
                    <a:lnTo>
                      <a:pt x="540" y="170"/>
                    </a:lnTo>
                    <a:lnTo>
                      <a:pt x="540" y="170"/>
                    </a:lnTo>
                    <a:lnTo>
                      <a:pt x="540" y="170"/>
                    </a:lnTo>
                    <a:close/>
                    <a:moveTo>
                      <a:pt x="536" y="194"/>
                    </a:moveTo>
                    <a:lnTo>
                      <a:pt x="536" y="196"/>
                    </a:lnTo>
                    <a:lnTo>
                      <a:pt x="536" y="200"/>
                    </a:lnTo>
                    <a:lnTo>
                      <a:pt x="532" y="204"/>
                    </a:lnTo>
                    <a:lnTo>
                      <a:pt x="532" y="200"/>
                    </a:lnTo>
                    <a:lnTo>
                      <a:pt x="536" y="196"/>
                    </a:lnTo>
                    <a:lnTo>
                      <a:pt x="536" y="194"/>
                    </a:lnTo>
                    <a:lnTo>
                      <a:pt x="536" y="194"/>
                    </a:lnTo>
                    <a:lnTo>
                      <a:pt x="536" y="194"/>
                    </a:lnTo>
                    <a:close/>
                    <a:moveTo>
                      <a:pt x="532" y="200"/>
                    </a:moveTo>
                    <a:lnTo>
                      <a:pt x="532" y="204"/>
                    </a:lnTo>
                    <a:lnTo>
                      <a:pt x="528" y="204"/>
                    </a:lnTo>
                    <a:lnTo>
                      <a:pt x="528" y="200"/>
                    </a:lnTo>
                    <a:lnTo>
                      <a:pt x="528" y="196"/>
                    </a:lnTo>
                    <a:lnTo>
                      <a:pt x="532" y="196"/>
                    </a:lnTo>
                    <a:lnTo>
                      <a:pt x="532" y="200"/>
                    </a:lnTo>
                    <a:lnTo>
                      <a:pt x="532" y="200"/>
                    </a:lnTo>
                    <a:lnTo>
                      <a:pt x="532" y="200"/>
                    </a:lnTo>
                    <a:close/>
                    <a:moveTo>
                      <a:pt x="550" y="204"/>
                    </a:moveTo>
                    <a:lnTo>
                      <a:pt x="550" y="208"/>
                    </a:lnTo>
                    <a:lnTo>
                      <a:pt x="554" y="208"/>
                    </a:lnTo>
                    <a:lnTo>
                      <a:pt x="554" y="212"/>
                    </a:lnTo>
                    <a:lnTo>
                      <a:pt x="550" y="208"/>
                    </a:lnTo>
                    <a:lnTo>
                      <a:pt x="550" y="204"/>
                    </a:lnTo>
                    <a:lnTo>
                      <a:pt x="550" y="204"/>
                    </a:lnTo>
                    <a:lnTo>
                      <a:pt x="550" y="204"/>
                    </a:lnTo>
                    <a:close/>
                    <a:moveTo>
                      <a:pt x="554" y="208"/>
                    </a:moveTo>
                    <a:lnTo>
                      <a:pt x="558" y="212"/>
                    </a:lnTo>
                    <a:lnTo>
                      <a:pt x="554" y="212"/>
                    </a:lnTo>
                    <a:lnTo>
                      <a:pt x="554" y="208"/>
                    </a:lnTo>
                    <a:lnTo>
                      <a:pt x="554" y="208"/>
                    </a:lnTo>
                    <a:lnTo>
                      <a:pt x="554" y="208"/>
                    </a:lnTo>
                    <a:close/>
                    <a:moveTo>
                      <a:pt x="562" y="208"/>
                    </a:moveTo>
                    <a:lnTo>
                      <a:pt x="562" y="212"/>
                    </a:lnTo>
                    <a:lnTo>
                      <a:pt x="562" y="208"/>
                    </a:lnTo>
                    <a:lnTo>
                      <a:pt x="562" y="208"/>
                    </a:lnTo>
                    <a:lnTo>
                      <a:pt x="562" y="208"/>
                    </a:lnTo>
                    <a:close/>
                    <a:moveTo>
                      <a:pt x="558" y="216"/>
                    </a:moveTo>
                    <a:lnTo>
                      <a:pt x="558" y="220"/>
                    </a:lnTo>
                    <a:lnTo>
                      <a:pt x="558" y="216"/>
                    </a:lnTo>
                    <a:lnTo>
                      <a:pt x="558" y="216"/>
                    </a:lnTo>
                    <a:lnTo>
                      <a:pt x="558" y="216"/>
                    </a:lnTo>
                    <a:close/>
                    <a:moveTo>
                      <a:pt x="614" y="216"/>
                    </a:moveTo>
                    <a:lnTo>
                      <a:pt x="614" y="220"/>
                    </a:lnTo>
                    <a:lnTo>
                      <a:pt x="618" y="220"/>
                    </a:lnTo>
                    <a:lnTo>
                      <a:pt x="614" y="220"/>
                    </a:lnTo>
                    <a:lnTo>
                      <a:pt x="614" y="216"/>
                    </a:lnTo>
                    <a:lnTo>
                      <a:pt x="614" y="216"/>
                    </a:lnTo>
                    <a:lnTo>
                      <a:pt x="614" y="216"/>
                    </a:lnTo>
                    <a:close/>
                    <a:moveTo>
                      <a:pt x="472" y="222"/>
                    </a:moveTo>
                    <a:lnTo>
                      <a:pt x="472" y="226"/>
                    </a:lnTo>
                    <a:lnTo>
                      <a:pt x="472" y="222"/>
                    </a:lnTo>
                    <a:lnTo>
                      <a:pt x="472" y="222"/>
                    </a:lnTo>
                    <a:lnTo>
                      <a:pt x="472" y="222"/>
                    </a:lnTo>
                    <a:close/>
                    <a:moveTo>
                      <a:pt x="520" y="222"/>
                    </a:moveTo>
                    <a:lnTo>
                      <a:pt x="520" y="226"/>
                    </a:lnTo>
                    <a:lnTo>
                      <a:pt x="520" y="222"/>
                    </a:lnTo>
                    <a:lnTo>
                      <a:pt x="516" y="222"/>
                    </a:lnTo>
                    <a:lnTo>
                      <a:pt x="520" y="222"/>
                    </a:lnTo>
                    <a:lnTo>
                      <a:pt x="520" y="222"/>
                    </a:lnTo>
                    <a:lnTo>
                      <a:pt x="520" y="222"/>
                    </a:lnTo>
                    <a:close/>
                    <a:moveTo>
                      <a:pt x="364" y="226"/>
                    </a:moveTo>
                    <a:lnTo>
                      <a:pt x="360" y="226"/>
                    </a:lnTo>
                    <a:lnTo>
                      <a:pt x="364" y="226"/>
                    </a:lnTo>
                    <a:lnTo>
                      <a:pt x="364" y="226"/>
                    </a:lnTo>
                    <a:lnTo>
                      <a:pt x="364" y="226"/>
                    </a:lnTo>
                    <a:close/>
                    <a:moveTo>
                      <a:pt x="506" y="230"/>
                    </a:moveTo>
                    <a:lnTo>
                      <a:pt x="510" y="226"/>
                    </a:lnTo>
                    <a:lnTo>
                      <a:pt x="510" y="230"/>
                    </a:lnTo>
                    <a:lnTo>
                      <a:pt x="506" y="230"/>
                    </a:lnTo>
                    <a:lnTo>
                      <a:pt x="506" y="230"/>
                    </a:lnTo>
                    <a:lnTo>
                      <a:pt x="506" y="230"/>
                    </a:lnTo>
                    <a:close/>
                    <a:moveTo>
                      <a:pt x="458" y="230"/>
                    </a:moveTo>
                    <a:lnTo>
                      <a:pt x="454" y="234"/>
                    </a:lnTo>
                    <a:lnTo>
                      <a:pt x="454" y="230"/>
                    </a:lnTo>
                    <a:lnTo>
                      <a:pt x="458" y="230"/>
                    </a:lnTo>
                    <a:lnTo>
                      <a:pt x="458" y="230"/>
                    </a:lnTo>
                    <a:lnTo>
                      <a:pt x="458" y="230"/>
                    </a:lnTo>
                    <a:close/>
                    <a:moveTo>
                      <a:pt x="502" y="246"/>
                    </a:moveTo>
                    <a:lnTo>
                      <a:pt x="506" y="242"/>
                    </a:lnTo>
                    <a:lnTo>
                      <a:pt x="510" y="242"/>
                    </a:lnTo>
                    <a:lnTo>
                      <a:pt x="506" y="242"/>
                    </a:lnTo>
                    <a:lnTo>
                      <a:pt x="506" y="246"/>
                    </a:lnTo>
                    <a:lnTo>
                      <a:pt x="502" y="246"/>
                    </a:lnTo>
                    <a:lnTo>
                      <a:pt x="502" y="246"/>
                    </a:lnTo>
                    <a:lnTo>
                      <a:pt x="502" y="246"/>
                    </a:lnTo>
                    <a:close/>
                    <a:moveTo>
                      <a:pt x="290" y="252"/>
                    </a:moveTo>
                    <a:lnTo>
                      <a:pt x="286" y="252"/>
                    </a:lnTo>
                    <a:lnTo>
                      <a:pt x="286" y="250"/>
                    </a:lnTo>
                    <a:lnTo>
                      <a:pt x="290" y="250"/>
                    </a:lnTo>
                    <a:lnTo>
                      <a:pt x="290" y="252"/>
                    </a:lnTo>
                    <a:lnTo>
                      <a:pt x="290" y="252"/>
                    </a:lnTo>
                    <a:lnTo>
                      <a:pt x="290" y="252"/>
                    </a:lnTo>
                    <a:close/>
                    <a:moveTo>
                      <a:pt x="398" y="276"/>
                    </a:moveTo>
                    <a:lnTo>
                      <a:pt x="402" y="276"/>
                    </a:lnTo>
                    <a:lnTo>
                      <a:pt x="398" y="280"/>
                    </a:lnTo>
                    <a:lnTo>
                      <a:pt x="398" y="276"/>
                    </a:lnTo>
                    <a:lnTo>
                      <a:pt x="398" y="276"/>
                    </a:lnTo>
                    <a:lnTo>
                      <a:pt x="398" y="276"/>
                    </a:lnTo>
                    <a:close/>
                    <a:moveTo>
                      <a:pt x="4" y="4"/>
                    </a:moveTo>
                    <a:lnTo>
                      <a:pt x="0" y="4"/>
                    </a:lnTo>
                    <a:lnTo>
                      <a:pt x="0" y="0"/>
                    </a:lnTo>
                    <a:lnTo>
                      <a:pt x="4" y="0"/>
                    </a:lnTo>
                    <a:lnTo>
                      <a:pt x="4" y="4"/>
                    </a:lnTo>
                    <a:lnTo>
                      <a:pt x="4" y="4"/>
                    </a:lnTo>
                    <a:lnTo>
                      <a:pt x="4" y="4"/>
                    </a:lnTo>
                    <a:close/>
                    <a:moveTo>
                      <a:pt x="118" y="116"/>
                    </a:moveTo>
                    <a:lnTo>
                      <a:pt x="118" y="120"/>
                    </a:lnTo>
                    <a:lnTo>
                      <a:pt x="122" y="120"/>
                    </a:lnTo>
                    <a:lnTo>
                      <a:pt x="126" y="120"/>
                    </a:lnTo>
                    <a:lnTo>
                      <a:pt x="130" y="120"/>
                    </a:lnTo>
                    <a:lnTo>
                      <a:pt x="130" y="122"/>
                    </a:lnTo>
                    <a:lnTo>
                      <a:pt x="130" y="126"/>
                    </a:lnTo>
                    <a:lnTo>
                      <a:pt x="130" y="130"/>
                    </a:lnTo>
                    <a:lnTo>
                      <a:pt x="134" y="130"/>
                    </a:lnTo>
                    <a:lnTo>
                      <a:pt x="134" y="134"/>
                    </a:lnTo>
                    <a:lnTo>
                      <a:pt x="130" y="134"/>
                    </a:lnTo>
                    <a:lnTo>
                      <a:pt x="134" y="134"/>
                    </a:lnTo>
                    <a:lnTo>
                      <a:pt x="136" y="138"/>
                    </a:lnTo>
                    <a:lnTo>
                      <a:pt x="136" y="142"/>
                    </a:lnTo>
                    <a:lnTo>
                      <a:pt x="134" y="142"/>
                    </a:lnTo>
                    <a:lnTo>
                      <a:pt x="134" y="146"/>
                    </a:lnTo>
                    <a:lnTo>
                      <a:pt x="134" y="150"/>
                    </a:lnTo>
                    <a:lnTo>
                      <a:pt x="134" y="146"/>
                    </a:lnTo>
                    <a:lnTo>
                      <a:pt x="136" y="146"/>
                    </a:lnTo>
                    <a:lnTo>
                      <a:pt x="136" y="142"/>
                    </a:lnTo>
                    <a:lnTo>
                      <a:pt x="140" y="142"/>
                    </a:lnTo>
                    <a:lnTo>
                      <a:pt x="144" y="142"/>
                    </a:lnTo>
                    <a:lnTo>
                      <a:pt x="148" y="142"/>
                    </a:lnTo>
                    <a:lnTo>
                      <a:pt x="148" y="146"/>
                    </a:lnTo>
                    <a:lnTo>
                      <a:pt x="148" y="150"/>
                    </a:lnTo>
                    <a:lnTo>
                      <a:pt x="148" y="152"/>
                    </a:lnTo>
                    <a:lnTo>
                      <a:pt x="152" y="152"/>
                    </a:lnTo>
                    <a:lnTo>
                      <a:pt x="156" y="156"/>
                    </a:lnTo>
                    <a:lnTo>
                      <a:pt x="152" y="156"/>
                    </a:lnTo>
                    <a:lnTo>
                      <a:pt x="152" y="160"/>
                    </a:lnTo>
                    <a:lnTo>
                      <a:pt x="152" y="164"/>
                    </a:lnTo>
                    <a:lnTo>
                      <a:pt x="152" y="166"/>
                    </a:lnTo>
                    <a:lnTo>
                      <a:pt x="152" y="170"/>
                    </a:lnTo>
                    <a:lnTo>
                      <a:pt x="152" y="174"/>
                    </a:lnTo>
                    <a:lnTo>
                      <a:pt x="152" y="178"/>
                    </a:lnTo>
                    <a:lnTo>
                      <a:pt x="152" y="182"/>
                    </a:lnTo>
                    <a:lnTo>
                      <a:pt x="152" y="186"/>
                    </a:lnTo>
                    <a:lnTo>
                      <a:pt x="152" y="190"/>
                    </a:lnTo>
                    <a:lnTo>
                      <a:pt x="152" y="196"/>
                    </a:lnTo>
                    <a:lnTo>
                      <a:pt x="152" y="200"/>
                    </a:lnTo>
                    <a:lnTo>
                      <a:pt x="148" y="200"/>
                    </a:lnTo>
                    <a:lnTo>
                      <a:pt x="148" y="204"/>
                    </a:lnTo>
                    <a:lnTo>
                      <a:pt x="148" y="200"/>
                    </a:lnTo>
                    <a:lnTo>
                      <a:pt x="144" y="196"/>
                    </a:lnTo>
                    <a:lnTo>
                      <a:pt x="144" y="194"/>
                    </a:lnTo>
                    <a:lnTo>
                      <a:pt x="140" y="194"/>
                    </a:lnTo>
                    <a:lnTo>
                      <a:pt x="140" y="196"/>
                    </a:lnTo>
                    <a:lnTo>
                      <a:pt x="140" y="200"/>
                    </a:lnTo>
                    <a:lnTo>
                      <a:pt x="136" y="200"/>
                    </a:lnTo>
                    <a:lnTo>
                      <a:pt x="136" y="196"/>
                    </a:lnTo>
                    <a:lnTo>
                      <a:pt x="134" y="196"/>
                    </a:lnTo>
                    <a:lnTo>
                      <a:pt x="134" y="200"/>
                    </a:lnTo>
                    <a:lnTo>
                      <a:pt x="134" y="204"/>
                    </a:lnTo>
                    <a:lnTo>
                      <a:pt x="134" y="200"/>
                    </a:lnTo>
                    <a:lnTo>
                      <a:pt x="130" y="200"/>
                    </a:lnTo>
                    <a:lnTo>
                      <a:pt x="130" y="196"/>
                    </a:lnTo>
                    <a:lnTo>
                      <a:pt x="126" y="196"/>
                    </a:lnTo>
                    <a:lnTo>
                      <a:pt x="126" y="194"/>
                    </a:lnTo>
                    <a:lnTo>
                      <a:pt x="122" y="190"/>
                    </a:lnTo>
                    <a:lnTo>
                      <a:pt x="122" y="186"/>
                    </a:lnTo>
                    <a:lnTo>
                      <a:pt x="118" y="186"/>
                    </a:lnTo>
                    <a:lnTo>
                      <a:pt x="114" y="186"/>
                    </a:lnTo>
                    <a:lnTo>
                      <a:pt x="114" y="182"/>
                    </a:lnTo>
                    <a:lnTo>
                      <a:pt x="110" y="182"/>
                    </a:lnTo>
                    <a:lnTo>
                      <a:pt x="110" y="178"/>
                    </a:lnTo>
                    <a:lnTo>
                      <a:pt x="106" y="178"/>
                    </a:lnTo>
                    <a:lnTo>
                      <a:pt x="106" y="174"/>
                    </a:lnTo>
                    <a:lnTo>
                      <a:pt x="104" y="174"/>
                    </a:lnTo>
                    <a:lnTo>
                      <a:pt x="104" y="170"/>
                    </a:lnTo>
                    <a:lnTo>
                      <a:pt x="100" y="170"/>
                    </a:lnTo>
                    <a:lnTo>
                      <a:pt x="100" y="166"/>
                    </a:lnTo>
                    <a:lnTo>
                      <a:pt x="100" y="164"/>
                    </a:lnTo>
                    <a:lnTo>
                      <a:pt x="96" y="164"/>
                    </a:lnTo>
                    <a:lnTo>
                      <a:pt x="96" y="160"/>
                    </a:lnTo>
                    <a:lnTo>
                      <a:pt x="92" y="156"/>
                    </a:lnTo>
                    <a:lnTo>
                      <a:pt x="88" y="156"/>
                    </a:lnTo>
                    <a:lnTo>
                      <a:pt x="88" y="152"/>
                    </a:lnTo>
                    <a:lnTo>
                      <a:pt x="88" y="150"/>
                    </a:lnTo>
                    <a:lnTo>
                      <a:pt x="84" y="150"/>
                    </a:lnTo>
                    <a:lnTo>
                      <a:pt x="84" y="146"/>
                    </a:lnTo>
                    <a:lnTo>
                      <a:pt x="80" y="146"/>
                    </a:lnTo>
                    <a:lnTo>
                      <a:pt x="80" y="142"/>
                    </a:lnTo>
                    <a:lnTo>
                      <a:pt x="80" y="138"/>
                    </a:lnTo>
                    <a:lnTo>
                      <a:pt x="80" y="134"/>
                    </a:lnTo>
                    <a:lnTo>
                      <a:pt x="78" y="130"/>
                    </a:lnTo>
                    <a:lnTo>
                      <a:pt x="78" y="126"/>
                    </a:lnTo>
                    <a:lnTo>
                      <a:pt x="74" y="122"/>
                    </a:lnTo>
                    <a:lnTo>
                      <a:pt x="74" y="120"/>
                    </a:lnTo>
                    <a:lnTo>
                      <a:pt x="74" y="116"/>
                    </a:lnTo>
                    <a:lnTo>
                      <a:pt x="70" y="116"/>
                    </a:lnTo>
                    <a:lnTo>
                      <a:pt x="70" y="112"/>
                    </a:lnTo>
                    <a:lnTo>
                      <a:pt x="66" y="112"/>
                    </a:lnTo>
                    <a:lnTo>
                      <a:pt x="66" y="108"/>
                    </a:lnTo>
                    <a:lnTo>
                      <a:pt x="66" y="104"/>
                    </a:lnTo>
                    <a:lnTo>
                      <a:pt x="62" y="100"/>
                    </a:lnTo>
                    <a:lnTo>
                      <a:pt x="58" y="96"/>
                    </a:lnTo>
                    <a:lnTo>
                      <a:pt x="58" y="100"/>
                    </a:lnTo>
                    <a:lnTo>
                      <a:pt x="54" y="96"/>
                    </a:lnTo>
                    <a:lnTo>
                      <a:pt x="54" y="92"/>
                    </a:lnTo>
                    <a:lnTo>
                      <a:pt x="54" y="90"/>
                    </a:lnTo>
                    <a:lnTo>
                      <a:pt x="54" y="86"/>
                    </a:lnTo>
                    <a:lnTo>
                      <a:pt x="50" y="82"/>
                    </a:lnTo>
                    <a:lnTo>
                      <a:pt x="50" y="78"/>
                    </a:lnTo>
                    <a:lnTo>
                      <a:pt x="50" y="74"/>
                    </a:lnTo>
                    <a:lnTo>
                      <a:pt x="50" y="70"/>
                    </a:lnTo>
                    <a:lnTo>
                      <a:pt x="48" y="70"/>
                    </a:lnTo>
                    <a:lnTo>
                      <a:pt x="48" y="66"/>
                    </a:lnTo>
                    <a:lnTo>
                      <a:pt x="44" y="66"/>
                    </a:lnTo>
                    <a:lnTo>
                      <a:pt x="40" y="66"/>
                    </a:lnTo>
                    <a:lnTo>
                      <a:pt x="40" y="64"/>
                    </a:lnTo>
                    <a:lnTo>
                      <a:pt x="36" y="64"/>
                    </a:lnTo>
                    <a:lnTo>
                      <a:pt x="36" y="60"/>
                    </a:lnTo>
                    <a:lnTo>
                      <a:pt x="36" y="56"/>
                    </a:lnTo>
                    <a:lnTo>
                      <a:pt x="34" y="56"/>
                    </a:lnTo>
                    <a:lnTo>
                      <a:pt x="34" y="52"/>
                    </a:lnTo>
                    <a:lnTo>
                      <a:pt x="30" y="52"/>
                    </a:lnTo>
                    <a:lnTo>
                      <a:pt x="30" y="48"/>
                    </a:lnTo>
                    <a:lnTo>
                      <a:pt x="26" y="44"/>
                    </a:lnTo>
                    <a:lnTo>
                      <a:pt x="26" y="40"/>
                    </a:lnTo>
                    <a:lnTo>
                      <a:pt x="22" y="36"/>
                    </a:lnTo>
                    <a:lnTo>
                      <a:pt x="18" y="36"/>
                    </a:lnTo>
                    <a:lnTo>
                      <a:pt x="18" y="34"/>
                    </a:lnTo>
                    <a:lnTo>
                      <a:pt x="14" y="34"/>
                    </a:lnTo>
                    <a:lnTo>
                      <a:pt x="14" y="30"/>
                    </a:lnTo>
                    <a:lnTo>
                      <a:pt x="10" y="30"/>
                    </a:lnTo>
                    <a:lnTo>
                      <a:pt x="10" y="26"/>
                    </a:lnTo>
                    <a:lnTo>
                      <a:pt x="8" y="26"/>
                    </a:lnTo>
                    <a:lnTo>
                      <a:pt x="8" y="22"/>
                    </a:lnTo>
                    <a:lnTo>
                      <a:pt x="4" y="18"/>
                    </a:lnTo>
                    <a:lnTo>
                      <a:pt x="4" y="14"/>
                    </a:lnTo>
                    <a:lnTo>
                      <a:pt x="0" y="10"/>
                    </a:lnTo>
                    <a:lnTo>
                      <a:pt x="0" y="6"/>
                    </a:lnTo>
                    <a:lnTo>
                      <a:pt x="4" y="6"/>
                    </a:lnTo>
                    <a:lnTo>
                      <a:pt x="8" y="6"/>
                    </a:lnTo>
                    <a:lnTo>
                      <a:pt x="10" y="6"/>
                    </a:lnTo>
                    <a:lnTo>
                      <a:pt x="10" y="10"/>
                    </a:lnTo>
                    <a:lnTo>
                      <a:pt x="14" y="10"/>
                    </a:lnTo>
                    <a:lnTo>
                      <a:pt x="18" y="14"/>
                    </a:lnTo>
                    <a:lnTo>
                      <a:pt x="22" y="14"/>
                    </a:lnTo>
                    <a:lnTo>
                      <a:pt x="22" y="10"/>
                    </a:lnTo>
                    <a:lnTo>
                      <a:pt x="26" y="10"/>
                    </a:lnTo>
                    <a:lnTo>
                      <a:pt x="30" y="14"/>
                    </a:lnTo>
                    <a:lnTo>
                      <a:pt x="34" y="14"/>
                    </a:lnTo>
                    <a:lnTo>
                      <a:pt x="34" y="10"/>
                    </a:lnTo>
                    <a:lnTo>
                      <a:pt x="34" y="14"/>
                    </a:lnTo>
                    <a:lnTo>
                      <a:pt x="36" y="14"/>
                    </a:lnTo>
                    <a:lnTo>
                      <a:pt x="36" y="18"/>
                    </a:lnTo>
                    <a:lnTo>
                      <a:pt x="40" y="18"/>
                    </a:lnTo>
                    <a:lnTo>
                      <a:pt x="40" y="22"/>
                    </a:lnTo>
                    <a:lnTo>
                      <a:pt x="40" y="26"/>
                    </a:lnTo>
                    <a:lnTo>
                      <a:pt x="44" y="26"/>
                    </a:lnTo>
                    <a:lnTo>
                      <a:pt x="44" y="30"/>
                    </a:lnTo>
                    <a:lnTo>
                      <a:pt x="44" y="34"/>
                    </a:lnTo>
                    <a:lnTo>
                      <a:pt x="48" y="34"/>
                    </a:lnTo>
                    <a:lnTo>
                      <a:pt x="48" y="36"/>
                    </a:lnTo>
                    <a:lnTo>
                      <a:pt x="50" y="36"/>
                    </a:lnTo>
                    <a:lnTo>
                      <a:pt x="50" y="40"/>
                    </a:lnTo>
                    <a:lnTo>
                      <a:pt x="54" y="40"/>
                    </a:lnTo>
                    <a:lnTo>
                      <a:pt x="58" y="40"/>
                    </a:lnTo>
                    <a:lnTo>
                      <a:pt x="62" y="48"/>
                    </a:lnTo>
                    <a:lnTo>
                      <a:pt x="66" y="48"/>
                    </a:lnTo>
                    <a:lnTo>
                      <a:pt x="66" y="52"/>
                    </a:lnTo>
                    <a:lnTo>
                      <a:pt x="66" y="56"/>
                    </a:lnTo>
                    <a:lnTo>
                      <a:pt x="70" y="60"/>
                    </a:lnTo>
                    <a:lnTo>
                      <a:pt x="70" y="56"/>
                    </a:lnTo>
                    <a:lnTo>
                      <a:pt x="66" y="56"/>
                    </a:lnTo>
                    <a:lnTo>
                      <a:pt x="70" y="56"/>
                    </a:lnTo>
                    <a:lnTo>
                      <a:pt x="70" y="60"/>
                    </a:lnTo>
                    <a:lnTo>
                      <a:pt x="70" y="56"/>
                    </a:lnTo>
                    <a:lnTo>
                      <a:pt x="74" y="60"/>
                    </a:lnTo>
                    <a:lnTo>
                      <a:pt x="74" y="64"/>
                    </a:lnTo>
                    <a:lnTo>
                      <a:pt x="78" y="66"/>
                    </a:lnTo>
                    <a:lnTo>
                      <a:pt x="80" y="66"/>
                    </a:lnTo>
                    <a:lnTo>
                      <a:pt x="80" y="70"/>
                    </a:lnTo>
                    <a:lnTo>
                      <a:pt x="80" y="66"/>
                    </a:lnTo>
                    <a:lnTo>
                      <a:pt x="80" y="64"/>
                    </a:lnTo>
                    <a:lnTo>
                      <a:pt x="84" y="64"/>
                    </a:lnTo>
                    <a:lnTo>
                      <a:pt x="80" y="64"/>
                    </a:lnTo>
                    <a:lnTo>
                      <a:pt x="84" y="64"/>
                    </a:lnTo>
                    <a:lnTo>
                      <a:pt x="84" y="66"/>
                    </a:lnTo>
                    <a:lnTo>
                      <a:pt x="88" y="66"/>
                    </a:lnTo>
                    <a:lnTo>
                      <a:pt x="88" y="70"/>
                    </a:lnTo>
                    <a:lnTo>
                      <a:pt x="88" y="74"/>
                    </a:lnTo>
                    <a:lnTo>
                      <a:pt x="92" y="74"/>
                    </a:lnTo>
                    <a:lnTo>
                      <a:pt x="96" y="74"/>
                    </a:lnTo>
                    <a:lnTo>
                      <a:pt x="96" y="78"/>
                    </a:lnTo>
                    <a:lnTo>
                      <a:pt x="100" y="78"/>
                    </a:lnTo>
                    <a:lnTo>
                      <a:pt x="100" y="82"/>
                    </a:lnTo>
                    <a:lnTo>
                      <a:pt x="100" y="86"/>
                    </a:lnTo>
                    <a:lnTo>
                      <a:pt x="104" y="90"/>
                    </a:lnTo>
                    <a:lnTo>
                      <a:pt x="106" y="90"/>
                    </a:lnTo>
                    <a:lnTo>
                      <a:pt x="110" y="90"/>
                    </a:lnTo>
                    <a:lnTo>
                      <a:pt x="110" y="92"/>
                    </a:lnTo>
                    <a:lnTo>
                      <a:pt x="110" y="96"/>
                    </a:lnTo>
                    <a:lnTo>
                      <a:pt x="106" y="96"/>
                    </a:lnTo>
                    <a:lnTo>
                      <a:pt x="104" y="100"/>
                    </a:lnTo>
                    <a:lnTo>
                      <a:pt x="104" y="96"/>
                    </a:lnTo>
                    <a:lnTo>
                      <a:pt x="104" y="100"/>
                    </a:lnTo>
                    <a:lnTo>
                      <a:pt x="106" y="100"/>
                    </a:lnTo>
                    <a:lnTo>
                      <a:pt x="106" y="96"/>
                    </a:lnTo>
                    <a:lnTo>
                      <a:pt x="110" y="96"/>
                    </a:lnTo>
                    <a:lnTo>
                      <a:pt x="114" y="96"/>
                    </a:lnTo>
                    <a:lnTo>
                      <a:pt x="114" y="92"/>
                    </a:lnTo>
                    <a:lnTo>
                      <a:pt x="118" y="92"/>
                    </a:lnTo>
                    <a:lnTo>
                      <a:pt x="122" y="96"/>
                    </a:lnTo>
                    <a:lnTo>
                      <a:pt x="122" y="100"/>
                    </a:lnTo>
                    <a:lnTo>
                      <a:pt x="122" y="104"/>
                    </a:lnTo>
                    <a:lnTo>
                      <a:pt x="118" y="104"/>
                    </a:lnTo>
                    <a:lnTo>
                      <a:pt x="114" y="104"/>
                    </a:lnTo>
                    <a:lnTo>
                      <a:pt x="114" y="108"/>
                    </a:lnTo>
                    <a:lnTo>
                      <a:pt x="118" y="104"/>
                    </a:lnTo>
                    <a:lnTo>
                      <a:pt x="118" y="108"/>
                    </a:lnTo>
                    <a:lnTo>
                      <a:pt x="114" y="108"/>
                    </a:lnTo>
                    <a:lnTo>
                      <a:pt x="118" y="108"/>
                    </a:lnTo>
                    <a:lnTo>
                      <a:pt x="118" y="112"/>
                    </a:lnTo>
                    <a:lnTo>
                      <a:pt x="114" y="112"/>
                    </a:lnTo>
                    <a:lnTo>
                      <a:pt x="114" y="116"/>
                    </a:lnTo>
                    <a:lnTo>
                      <a:pt x="118" y="116"/>
                    </a:lnTo>
                    <a:lnTo>
                      <a:pt x="118" y="116"/>
                    </a:lnTo>
                    <a:lnTo>
                      <a:pt x="118" y="116"/>
                    </a:lnTo>
                    <a:close/>
                    <a:moveTo>
                      <a:pt x="204" y="66"/>
                    </a:moveTo>
                    <a:lnTo>
                      <a:pt x="204" y="70"/>
                    </a:lnTo>
                    <a:lnTo>
                      <a:pt x="204" y="74"/>
                    </a:lnTo>
                    <a:lnTo>
                      <a:pt x="208" y="78"/>
                    </a:lnTo>
                    <a:lnTo>
                      <a:pt x="208" y="82"/>
                    </a:lnTo>
                    <a:lnTo>
                      <a:pt x="212" y="82"/>
                    </a:lnTo>
                    <a:lnTo>
                      <a:pt x="216" y="86"/>
                    </a:lnTo>
                    <a:lnTo>
                      <a:pt x="216" y="90"/>
                    </a:lnTo>
                    <a:lnTo>
                      <a:pt x="220" y="90"/>
                    </a:lnTo>
                    <a:lnTo>
                      <a:pt x="220" y="86"/>
                    </a:lnTo>
                    <a:lnTo>
                      <a:pt x="222" y="86"/>
                    </a:lnTo>
                    <a:lnTo>
                      <a:pt x="226" y="86"/>
                    </a:lnTo>
                    <a:lnTo>
                      <a:pt x="230" y="86"/>
                    </a:lnTo>
                    <a:lnTo>
                      <a:pt x="234" y="86"/>
                    </a:lnTo>
                    <a:lnTo>
                      <a:pt x="238" y="86"/>
                    </a:lnTo>
                    <a:lnTo>
                      <a:pt x="238" y="82"/>
                    </a:lnTo>
                    <a:lnTo>
                      <a:pt x="242" y="82"/>
                    </a:lnTo>
                    <a:lnTo>
                      <a:pt x="242" y="78"/>
                    </a:lnTo>
                    <a:lnTo>
                      <a:pt x="246" y="74"/>
                    </a:lnTo>
                    <a:lnTo>
                      <a:pt x="248" y="74"/>
                    </a:lnTo>
                    <a:lnTo>
                      <a:pt x="252" y="74"/>
                    </a:lnTo>
                    <a:lnTo>
                      <a:pt x="252" y="78"/>
                    </a:lnTo>
                    <a:lnTo>
                      <a:pt x="256" y="78"/>
                    </a:lnTo>
                    <a:lnTo>
                      <a:pt x="260" y="82"/>
                    </a:lnTo>
                    <a:lnTo>
                      <a:pt x="264" y="82"/>
                    </a:lnTo>
                    <a:lnTo>
                      <a:pt x="264" y="78"/>
                    </a:lnTo>
                    <a:lnTo>
                      <a:pt x="268" y="78"/>
                    </a:lnTo>
                    <a:lnTo>
                      <a:pt x="272" y="78"/>
                    </a:lnTo>
                    <a:lnTo>
                      <a:pt x="276" y="78"/>
                    </a:lnTo>
                    <a:lnTo>
                      <a:pt x="276" y="74"/>
                    </a:lnTo>
                    <a:lnTo>
                      <a:pt x="276" y="70"/>
                    </a:lnTo>
                    <a:lnTo>
                      <a:pt x="278" y="70"/>
                    </a:lnTo>
                    <a:lnTo>
                      <a:pt x="278" y="66"/>
                    </a:lnTo>
                    <a:lnTo>
                      <a:pt x="278" y="64"/>
                    </a:lnTo>
                    <a:lnTo>
                      <a:pt x="282" y="60"/>
                    </a:lnTo>
                    <a:lnTo>
                      <a:pt x="282" y="52"/>
                    </a:lnTo>
                    <a:lnTo>
                      <a:pt x="286" y="52"/>
                    </a:lnTo>
                    <a:lnTo>
                      <a:pt x="286" y="48"/>
                    </a:lnTo>
                    <a:lnTo>
                      <a:pt x="286" y="44"/>
                    </a:lnTo>
                    <a:lnTo>
                      <a:pt x="290" y="44"/>
                    </a:lnTo>
                    <a:lnTo>
                      <a:pt x="290" y="40"/>
                    </a:lnTo>
                    <a:lnTo>
                      <a:pt x="290" y="36"/>
                    </a:lnTo>
                    <a:lnTo>
                      <a:pt x="290" y="34"/>
                    </a:lnTo>
                    <a:lnTo>
                      <a:pt x="290" y="30"/>
                    </a:lnTo>
                    <a:lnTo>
                      <a:pt x="294" y="30"/>
                    </a:lnTo>
                    <a:lnTo>
                      <a:pt x="294" y="26"/>
                    </a:lnTo>
                    <a:lnTo>
                      <a:pt x="294" y="30"/>
                    </a:lnTo>
                    <a:lnTo>
                      <a:pt x="298" y="30"/>
                    </a:lnTo>
                    <a:lnTo>
                      <a:pt x="302" y="30"/>
                    </a:lnTo>
                    <a:lnTo>
                      <a:pt x="304" y="30"/>
                    </a:lnTo>
                    <a:lnTo>
                      <a:pt x="308" y="30"/>
                    </a:lnTo>
                    <a:lnTo>
                      <a:pt x="312" y="30"/>
                    </a:lnTo>
                    <a:lnTo>
                      <a:pt x="316" y="30"/>
                    </a:lnTo>
                    <a:lnTo>
                      <a:pt x="316" y="34"/>
                    </a:lnTo>
                    <a:lnTo>
                      <a:pt x="316" y="30"/>
                    </a:lnTo>
                    <a:lnTo>
                      <a:pt x="312" y="34"/>
                    </a:lnTo>
                    <a:lnTo>
                      <a:pt x="316" y="34"/>
                    </a:lnTo>
                    <a:lnTo>
                      <a:pt x="316" y="36"/>
                    </a:lnTo>
                    <a:lnTo>
                      <a:pt x="320" y="36"/>
                    </a:lnTo>
                    <a:lnTo>
                      <a:pt x="320" y="40"/>
                    </a:lnTo>
                    <a:lnTo>
                      <a:pt x="316" y="40"/>
                    </a:lnTo>
                    <a:lnTo>
                      <a:pt x="312" y="40"/>
                    </a:lnTo>
                    <a:lnTo>
                      <a:pt x="308" y="40"/>
                    </a:lnTo>
                    <a:lnTo>
                      <a:pt x="312" y="40"/>
                    </a:lnTo>
                    <a:lnTo>
                      <a:pt x="312" y="44"/>
                    </a:lnTo>
                    <a:lnTo>
                      <a:pt x="316" y="44"/>
                    </a:lnTo>
                    <a:lnTo>
                      <a:pt x="312" y="44"/>
                    </a:lnTo>
                    <a:lnTo>
                      <a:pt x="312" y="48"/>
                    </a:lnTo>
                    <a:lnTo>
                      <a:pt x="316" y="48"/>
                    </a:lnTo>
                    <a:lnTo>
                      <a:pt x="320" y="52"/>
                    </a:lnTo>
                    <a:lnTo>
                      <a:pt x="320" y="56"/>
                    </a:lnTo>
                    <a:lnTo>
                      <a:pt x="320" y="60"/>
                    </a:lnTo>
                    <a:lnTo>
                      <a:pt x="324" y="60"/>
                    </a:lnTo>
                    <a:lnTo>
                      <a:pt x="324" y="64"/>
                    </a:lnTo>
                    <a:lnTo>
                      <a:pt x="324" y="66"/>
                    </a:lnTo>
                    <a:lnTo>
                      <a:pt x="320" y="66"/>
                    </a:lnTo>
                    <a:lnTo>
                      <a:pt x="320" y="70"/>
                    </a:lnTo>
                    <a:lnTo>
                      <a:pt x="324" y="74"/>
                    </a:lnTo>
                    <a:lnTo>
                      <a:pt x="328" y="74"/>
                    </a:lnTo>
                    <a:lnTo>
                      <a:pt x="328" y="78"/>
                    </a:lnTo>
                    <a:lnTo>
                      <a:pt x="332" y="78"/>
                    </a:lnTo>
                    <a:lnTo>
                      <a:pt x="334" y="82"/>
                    </a:lnTo>
                    <a:lnTo>
                      <a:pt x="334" y="86"/>
                    </a:lnTo>
                    <a:lnTo>
                      <a:pt x="338" y="86"/>
                    </a:lnTo>
                    <a:lnTo>
                      <a:pt x="334" y="86"/>
                    </a:lnTo>
                    <a:lnTo>
                      <a:pt x="334" y="90"/>
                    </a:lnTo>
                    <a:lnTo>
                      <a:pt x="332" y="90"/>
                    </a:lnTo>
                    <a:lnTo>
                      <a:pt x="328" y="90"/>
                    </a:lnTo>
                    <a:lnTo>
                      <a:pt x="324" y="86"/>
                    </a:lnTo>
                    <a:lnTo>
                      <a:pt x="324" y="82"/>
                    </a:lnTo>
                    <a:lnTo>
                      <a:pt x="320" y="82"/>
                    </a:lnTo>
                    <a:lnTo>
                      <a:pt x="320" y="86"/>
                    </a:lnTo>
                    <a:lnTo>
                      <a:pt x="324" y="86"/>
                    </a:lnTo>
                    <a:lnTo>
                      <a:pt x="324" y="90"/>
                    </a:lnTo>
                    <a:lnTo>
                      <a:pt x="320" y="90"/>
                    </a:lnTo>
                    <a:lnTo>
                      <a:pt x="320" y="92"/>
                    </a:lnTo>
                    <a:lnTo>
                      <a:pt x="316" y="92"/>
                    </a:lnTo>
                    <a:lnTo>
                      <a:pt x="316" y="96"/>
                    </a:lnTo>
                    <a:lnTo>
                      <a:pt x="316" y="100"/>
                    </a:lnTo>
                    <a:lnTo>
                      <a:pt x="316" y="104"/>
                    </a:lnTo>
                    <a:lnTo>
                      <a:pt x="316" y="108"/>
                    </a:lnTo>
                    <a:lnTo>
                      <a:pt x="316" y="112"/>
                    </a:lnTo>
                    <a:lnTo>
                      <a:pt x="316" y="108"/>
                    </a:lnTo>
                    <a:lnTo>
                      <a:pt x="316" y="112"/>
                    </a:lnTo>
                    <a:lnTo>
                      <a:pt x="316" y="116"/>
                    </a:lnTo>
                    <a:lnTo>
                      <a:pt x="312" y="116"/>
                    </a:lnTo>
                    <a:lnTo>
                      <a:pt x="312" y="120"/>
                    </a:lnTo>
                    <a:lnTo>
                      <a:pt x="308" y="120"/>
                    </a:lnTo>
                    <a:lnTo>
                      <a:pt x="308" y="122"/>
                    </a:lnTo>
                    <a:lnTo>
                      <a:pt x="304" y="122"/>
                    </a:lnTo>
                    <a:lnTo>
                      <a:pt x="304" y="120"/>
                    </a:lnTo>
                    <a:lnTo>
                      <a:pt x="304" y="122"/>
                    </a:lnTo>
                    <a:lnTo>
                      <a:pt x="304" y="126"/>
                    </a:lnTo>
                    <a:lnTo>
                      <a:pt x="302" y="126"/>
                    </a:lnTo>
                    <a:lnTo>
                      <a:pt x="302" y="130"/>
                    </a:lnTo>
                    <a:lnTo>
                      <a:pt x="298" y="130"/>
                    </a:lnTo>
                    <a:lnTo>
                      <a:pt x="298" y="134"/>
                    </a:lnTo>
                    <a:lnTo>
                      <a:pt x="302" y="134"/>
                    </a:lnTo>
                    <a:lnTo>
                      <a:pt x="302" y="138"/>
                    </a:lnTo>
                    <a:lnTo>
                      <a:pt x="298" y="138"/>
                    </a:lnTo>
                    <a:lnTo>
                      <a:pt x="302" y="142"/>
                    </a:lnTo>
                    <a:lnTo>
                      <a:pt x="302" y="138"/>
                    </a:lnTo>
                    <a:lnTo>
                      <a:pt x="302" y="142"/>
                    </a:lnTo>
                    <a:lnTo>
                      <a:pt x="304" y="142"/>
                    </a:lnTo>
                    <a:lnTo>
                      <a:pt x="302" y="142"/>
                    </a:lnTo>
                    <a:lnTo>
                      <a:pt x="302" y="146"/>
                    </a:lnTo>
                    <a:lnTo>
                      <a:pt x="298" y="146"/>
                    </a:lnTo>
                    <a:lnTo>
                      <a:pt x="302" y="150"/>
                    </a:lnTo>
                    <a:lnTo>
                      <a:pt x="302" y="152"/>
                    </a:lnTo>
                    <a:lnTo>
                      <a:pt x="298" y="152"/>
                    </a:lnTo>
                    <a:lnTo>
                      <a:pt x="298" y="150"/>
                    </a:lnTo>
                    <a:lnTo>
                      <a:pt x="298" y="152"/>
                    </a:lnTo>
                    <a:lnTo>
                      <a:pt x="298" y="156"/>
                    </a:lnTo>
                    <a:lnTo>
                      <a:pt x="298" y="160"/>
                    </a:lnTo>
                    <a:lnTo>
                      <a:pt x="294" y="160"/>
                    </a:lnTo>
                    <a:lnTo>
                      <a:pt x="294" y="164"/>
                    </a:lnTo>
                    <a:lnTo>
                      <a:pt x="290" y="164"/>
                    </a:lnTo>
                    <a:lnTo>
                      <a:pt x="290" y="166"/>
                    </a:lnTo>
                    <a:lnTo>
                      <a:pt x="286" y="166"/>
                    </a:lnTo>
                    <a:lnTo>
                      <a:pt x="282" y="166"/>
                    </a:lnTo>
                    <a:lnTo>
                      <a:pt x="282" y="170"/>
                    </a:lnTo>
                    <a:lnTo>
                      <a:pt x="278" y="170"/>
                    </a:lnTo>
                    <a:lnTo>
                      <a:pt x="276" y="174"/>
                    </a:lnTo>
                    <a:lnTo>
                      <a:pt x="276" y="170"/>
                    </a:lnTo>
                    <a:lnTo>
                      <a:pt x="276" y="166"/>
                    </a:lnTo>
                    <a:lnTo>
                      <a:pt x="276" y="164"/>
                    </a:lnTo>
                    <a:lnTo>
                      <a:pt x="272" y="164"/>
                    </a:lnTo>
                    <a:lnTo>
                      <a:pt x="272" y="160"/>
                    </a:lnTo>
                    <a:lnTo>
                      <a:pt x="268" y="160"/>
                    </a:lnTo>
                    <a:lnTo>
                      <a:pt x="264" y="160"/>
                    </a:lnTo>
                    <a:lnTo>
                      <a:pt x="260" y="160"/>
                    </a:lnTo>
                    <a:lnTo>
                      <a:pt x="260" y="156"/>
                    </a:lnTo>
                    <a:lnTo>
                      <a:pt x="256" y="156"/>
                    </a:lnTo>
                    <a:lnTo>
                      <a:pt x="252" y="156"/>
                    </a:lnTo>
                    <a:lnTo>
                      <a:pt x="252" y="152"/>
                    </a:lnTo>
                    <a:lnTo>
                      <a:pt x="252" y="156"/>
                    </a:lnTo>
                    <a:lnTo>
                      <a:pt x="248" y="160"/>
                    </a:lnTo>
                    <a:lnTo>
                      <a:pt x="246" y="160"/>
                    </a:lnTo>
                    <a:lnTo>
                      <a:pt x="242" y="160"/>
                    </a:lnTo>
                    <a:lnTo>
                      <a:pt x="238" y="160"/>
                    </a:lnTo>
                    <a:lnTo>
                      <a:pt x="238" y="164"/>
                    </a:lnTo>
                    <a:lnTo>
                      <a:pt x="234" y="164"/>
                    </a:lnTo>
                    <a:lnTo>
                      <a:pt x="234" y="160"/>
                    </a:lnTo>
                    <a:lnTo>
                      <a:pt x="234" y="156"/>
                    </a:lnTo>
                    <a:lnTo>
                      <a:pt x="234" y="152"/>
                    </a:lnTo>
                    <a:lnTo>
                      <a:pt x="234" y="150"/>
                    </a:lnTo>
                    <a:lnTo>
                      <a:pt x="234" y="152"/>
                    </a:lnTo>
                    <a:lnTo>
                      <a:pt x="230" y="152"/>
                    </a:lnTo>
                    <a:lnTo>
                      <a:pt x="226" y="152"/>
                    </a:lnTo>
                    <a:lnTo>
                      <a:pt x="226" y="156"/>
                    </a:lnTo>
                    <a:lnTo>
                      <a:pt x="222" y="156"/>
                    </a:lnTo>
                    <a:lnTo>
                      <a:pt x="220" y="152"/>
                    </a:lnTo>
                    <a:lnTo>
                      <a:pt x="222" y="152"/>
                    </a:lnTo>
                    <a:lnTo>
                      <a:pt x="220" y="152"/>
                    </a:lnTo>
                    <a:lnTo>
                      <a:pt x="220" y="156"/>
                    </a:lnTo>
                    <a:lnTo>
                      <a:pt x="220" y="152"/>
                    </a:lnTo>
                    <a:lnTo>
                      <a:pt x="216" y="152"/>
                    </a:lnTo>
                    <a:lnTo>
                      <a:pt x="212" y="152"/>
                    </a:lnTo>
                    <a:lnTo>
                      <a:pt x="212" y="150"/>
                    </a:lnTo>
                    <a:lnTo>
                      <a:pt x="212" y="146"/>
                    </a:lnTo>
                    <a:lnTo>
                      <a:pt x="212" y="142"/>
                    </a:lnTo>
                    <a:lnTo>
                      <a:pt x="212" y="138"/>
                    </a:lnTo>
                    <a:lnTo>
                      <a:pt x="212" y="134"/>
                    </a:lnTo>
                    <a:lnTo>
                      <a:pt x="208" y="134"/>
                    </a:lnTo>
                    <a:lnTo>
                      <a:pt x="208" y="130"/>
                    </a:lnTo>
                    <a:lnTo>
                      <a:pt x="212" y="130"/>
                    </a:lnTo>
                    <a:lnTo>
                      <a:pt x="212" y="126"/>
                    </a:lnTo>
                    <a:lnTo>
                      <a:pt x="212" y="122"/>
                    </a:lnTo>
                    <a:lnTo>
                      <a:pt x="208" y="122"/>
                    </a:lnTo>
                    <a:lnTo>
                      <a:pt x="208" y="120"/>
                    </a:lnTo>
                    <a:lnTo>
                      <a:pt x="204" y="120"/>
                    </a:lnTo>
                    <a:lnTo>
                      <a:pt x="200" y="116"/>
                    </a:lnTo>
                    <a:lnTo>
                      <a:pt x="200" y="120"/>
                    </a:lnTo>
                    <a:lnTo>
                      <a:pt x="200" y="116"/>
                    </a:lnTo>
                    <a:lnTo>
                      <a:pt x="204" y="116"/>
                    </a:lnTo>
                    <a:lnTo>
                      <a:pt x="200" y="112"/>
                    </a:lnTo>
                    <a:lnTo>
                      <a:pt x="196" y="112"/>
                    </a:lnTo>
                    <a:lnTo>
                      <a:pt x="196" y="108"/>
                    </a:lnTo>
                    <a:lnTo>
                      <a:pt x="196" y="104"/>
                    </a:lnTo>
                    <a:lnTo>
                      <a:pt x="196" y="100"/>
                    </a:lnTo>
                    <a:lnTo>
                      <a:pt x="196" y="96"/>
                    </a:lnTo>
                    <a:lnTo>
                      <a:pt x="192" y="96"/>
                    </a:lnTo>
                    <a:lnTo>
                      <a:pt x="192" y="92"/>
                    </a:lnTo>
                    <a:lnTo>
                      <a:pt x="192" y="90"/>
                    </a:lnTo>
                    <a:lnTo>
                      <a:pt x="192" y="86"/>
                    </a:lnTo>
                    <a:lnTo>
                      <a:pt x="196" y="86"/>
                    </a:lnTo>
                    <a:lnTo>
                      <a:pt x="192" y="86"/>
                    </a:lnTo>
                    <a:lnTo>
                      <a:pt x="192" y="82"/>
                    </a:lnTo>
                    <a:lnTo>
                      <a:pt x="196" y="82"/>
                    </a:lnTo>
                    <a:lnTo>
                      <a:pt x="200" y="78"/>
                    </a:lnTo>
                    <a:lnTo>
                      <a:pt x="196" y="78"/>
                    </a:lnTo>
                    <a:lnTo>
                      <a:pt x="196" y="82"/>
                    </a:lnTo>
                    <a:lnTo>
                      <a:pt x="196" y="78"/>
                    </a:lnTo>
                    <a:lnTo>
                      <a:pt x="196" y="74"/>
                    </a:lnTo>
                    <a:lnTo>
                      <a:pt x="200" y="74"/>
                    </a:lnTo>
                    <a:lnTo>
                      <a:pt x="200" y="70"/>
                    </a:lnTo>
                    <a:lnTo>
                      <a:pt x="204" y="66"/>
                    </a:lnTo>
                    <a:lnTo>
                      <a:pt x="204" y="66"/>
                    </a:lnTo>
                    <a:lnTo>
                      <a:pt x="204" y="66"/>
                    </a:lnTo>
                    <a:close/>
                    <a:moveTo>
                      <a:pt x="182" y="36"/>
                    </a:moveTo>
                    <a:lnTo>
                      <a:pt x="182" y="34"/>
                    </a:lnTo>
                    <a:lnTo>
                      <a:pt x="182" y="30"/>
                    </a:lnTo>
                    <a:lnTo>
                      <a:pt x="186" y="30"/>
                    </a:lnTo>
                    <a:lnTo>
                      <a:pt x="186" y="34"/>
                    </a:lnTo>
                    <a:lnTo>
                      <a:pt x="186" y="36"/>
                    </a:lnTo>
                    <a:lnTo>
                      <a:pt x="186" y="40"/>
                    </a:lnTo>
                    <a:lnTo>
                      <a:pt x="182" y="40"/>
                    </a:lnTo>
                    <a:lnTo>
                      <a:pt x="182" y="36"/>
                    </a:lnTo>
                    <a:lnTo>
                      <a:pt x="186" y="36"/>
                    </a:lnTo>
                    <a:lnTo>
                      <a:pt x="182" y="36"/>
                    </a:lnTo>
                    <a:lnTo>
                      <a:pt x="182" y="36"/>
                    </a:lnTo>
                    <a:lnTo>
                      <a:pt x="182" y="36"/>
                    </a:lnTo>
                    <a:close/>
                    <a:moveTo>
                      <a:pt x="148" y="52"/>
                    </a:moveTo>
                    <a:lnTo>
                      <a:pt x="148" y="48"/>
                    </a:lnTo>
                    <a:lnTo>
                      <a:pt x="152" y="52"/>
                    </a:lnTo>
                    <a:lnTo>
                      <a:pt x="148" y="52"/>
                    </a:lnTo>
                    <a:lnTo>
                      <a:pt x="148" y="56"/>
                    </a:lnTo>
                    <a:lnTo>
                      <a:pt x="148" y="52"/>
                    </a:lnTo>
                    <a:lnTo>
                      <a:pt x="148" y="52"/>
                    </a:lnTo>
                    <a:lnTo>
                      <a:pt x="148" y="52"/>
                    </a:lnTo>
                    <a:close/>
                    <a:moveTo>
                      <a:pt x="18" y="64"/>
                    </a:moveTo>
                    <a:lnTo>
                      <a:pt x="14" y="64"/>
                    </a:lnTo>
                    <a:lnTo>
                      <a:pt x="14" y="60"/>
                    </a:lnTo>
                    <a:lnTo>
                      <a:pt x="10" y="60"/>
                    </a:lnTo>
                    <a:lnTo>
                      <a:pt x="10" y="56"/>
                    </a:lnTo>
                    <a:lnTo>
                      <a:pt x="8" y="56"/>
                    </a:lnTo>
                    <a:lnTo>
                      <a:pt x="10" y="52"/>
                    </a:lnTo>
                    <a:lnTo>
                      <a:pt x="10" y="56"/>
                    </a:lnTo>
                    <a:lnTo>
                      <a:pt x="14" y="56"/>
                    </a:lnTo>
                    <a:lnTo>
                      <a:pt x="14" y="60"/>
                    </a:lnTo>
                    <a:lnTo>
                      <a:pt x="18" y="60"/>
                    </a:lnTo>
                    <a:lnTo>
                      <a:pt x="18" y="64"/>
                    </a:lnTo>
                    <a:lnTo>
                      <a:pt x="18" y="64"/>
                    </a:lnTo>
                    <a:lnTo>
                      <a:pt x="18" y="64"/>
                    </a:lnTo>
                    <a:close/>
                    <a:moveTo>
                      <a:pt x="468" y="66"/>
                    </a:moveTo>
                    <a:lnTo>
                      <a:pt x="468" y="64"/>
                    </a:lnTo>
                    <a:lnTo>
                      <a:pt x="468" y="60"/>
                    </a:lnTo>
                    <a:lnTo>
                      <a:pt x="472" y="56"/>
                    </a:lnTo>
                    <a:lnTo>
                      <a:pt x="472" y="60"/>
                    </a:lnTo>
                    <a:lnTo>
                      <a:pt x="472" y="64"/>
                    </a:lnTo>
                    <a:lnTo>
                      <a:pt x="472" y="66"/>
                    </a:lnTo>
                    <a:lnTo>
                      <a:pt x="468" y="66"/>
                    </a:lnTo>
                    <a:lnTo>
                      <a:pt x="468" y="66"/>
                    </a:lnTo>
                    <a:lnTo>
                      <a:pt x="468" y="66"/>
                    </a:lnTo>
                    <a:close/>
                    <a:moveTo>
                      <a:pt x="30" y="66"/>
                    </a:moveTo>
                    <a:lnTo>
                      <a:pt x="30" y="64"/>
                    </a:lnTo>
                    <a:lnTo>
                      <a:pt x="26" y="64"/>
                    </a:lnTo>
                    <a:lnTo>
                      <a:pt x="30" y="64"/>
                    </a:lnTo>
                    <a:lnTo>
                      <a:pt x="30" y="66"/>
                    </a:lnTo>
                    <a:lnTo>
                      <a:pt x="30" y="66"/>
                    </a:lnTo>
                    <a:lnTo>
                      <a:pt x="30" y="66"/>
                    </a:lnTo>
                    <a:close/>
                    <a:moveTo>
                      <a:pt x="460" y="112"/>
                    </a:moveTo>
                    <a:lnTo>
                      <a:pt x="460" y="108"/>
                    </a:lnTo>
                    <a:lnTo>
                      <a:pt x="458" y="104"/>
                    </a:lnTo>
                    <a:lnTo>
                      <a:pt x="460" y="104"/>
                    </a:lnTo>
                    <a:lnTo>
                      <a:pt x="460" y="100"/>
                    </a:lnTo>
                    <a:lnTo>
                      <a:pt x="458" y="96"/>
                    </a:lnTo>
                    <a:lnTo>
                      <a:pt x="458" y="92"/>
                    </a:lnTo>
                    <a:lnTo>
                      <a:pt x="458" y="90"/>
                    </a:lnTo>
                    <a:lnTo>
                      <a:pt x="458" y="86"/>
                    </a:lnTo>
                    <a:lnTo>
                      <a:pt x="454" y="86"/>
                    </a:lnTo>
                    <a:lnTo>
                      <a:pt x="454" y="82"/>
                    </a:lnTo>
                    <a:lnTo>
                      <a:pt x="458" y="82"/>
                    </a:lnTo>
                    <a:lnTo>
                      <a:pt x="458" y="78"/>
                    </a:lnTo>
                    <a:lnTo>
                      <a:pt x="458" y="74"/>
                    </a:lnTo>
                    <a:lnTo>
                      <a:pt x="458" y="70"/>
                    </a:lnTo>
                    <a:lnTo>
                      <a:pt x="460" y="70"/>
                    </a:lnTo>
                    <a:lnTo>
                      <a:pt x="460" y="66"/>
                    </a:lnTo>
                    <a:lnTo>
                      <a:pt x="464" y="64"/>
                    </a:lnTo>
                    <a:lnTo>
                      <a:pt x="464" y="66"/>
                    </a:lnTo>
                    <a:lnTo>
                      <a:pt x="460" y="70"/>
                    </a:lnTo>
                    <a:lnTo>
                      <a:pt x="464" y="70"/>
                    </a:lnTo>
                    <a:lnTo>
                      <a:pt x="464" y="74"/>
                    </a:lnTo>
                    <a:lnTo>
                      <a:pt x="464" y="78"/>
                    </a:lnTo>
                    <a:lnTo>
                      <a:pt x="460" y="82"/>
                    </a:lnTo>
                    <a:lnTo>
                      <a:pt x="458" y="86"/>
                    </a:lnTo>
                    <a:lnTo>
                      <a:pt x="460" y="90"/>
                    </a:lnTo>
                    <a:lnTo>
                      <a:pt x="460" y="86"/>
                    </a:lnTo>
                    <a:lnTo>
                      <a:pt x="464" y="86"/>
                    </a:lnTo>
                    <a:lnTo>
                      <a:pt x="464" y="82"/>
                    </a:lnTo>
                    <a:lnTo>
                      <a:pt x="464" y="78"/>
                    </a:lnTo>
                    <a:lnTo>
                      <a:pt x="468" y="78"/>
                    </a:lnTo>
                    <a:lnTo>
                      <a:pt x="468" y="74"/>
                    </a:lnTo>
                    <a:lnTo>
                      <a:pt x="472" y="74"/>
                    </a:lnTo>
                    <a:lnTo>
                      <a:pt x="472" y="82"/>
                    </a:lnTo>
                    <a:lnTo>
                      <a:pt x="472" y="86"/>
                    </a:lnTo>
                    <a:lnTo>
                      <a:pt x="468" y="86"/>
                    </a:lnTo>
                    <a:lnTo>
                      <a:pt x="468" y="90"/>
                    </a:lnTo>
                    <a:lnTo>
                      <a:pt x="468" y="92"/>
                    </a:lnTo>
                    <a:lnTo>
                      <a:pt x="472" y="92"/>
                    </a:lnTo>
                    <a:lnTo>
                      <a:pt x="472" y="96"/>
                    </a:lnTo>
                    <a:lnTo>
                      <a:pt x="476" y="96"/>
                    </a:lnTo>
                    <a:lnTo>
                      <a:pt x="476" y="100"/>
                    </a:lnTo>
                    <a:lnTo>
                      <a:pt x="476" y="96"/>
                    </a:lnTo>
                    <a:lnTo>
                      <a:pt x="472" y="96"/>
                    </a:lnTo>
                    <a:lnTo>
                      <a:pt x="468" y="96"/>
                    </a:lnTo>
                    <a:lnTo>
                      <a:pt x="464" y="96"/>
                    </a:lnTo>
                    <a:lnTo>
                      <a:pt x="464" y="92"/>
                    </a:lnTo>
                    <a:lnTo>
                      <a:pt x="460" y="92"/>
                    </a:lnTo>
                    <a:lnTo>
                      <a:pt x="460" y="96"/>
                    </a:lnTo>
                    <a:lnTo>
                      <a:pt x="460" y="100"/>
                    </a:lnTo>
                    <a:lnTo>
                      <a:pt x="460" y="104"/>
                    </a:lnTo>
                    <a:lnTo>
                      <a:pt x="464" y="108"/>
                    </a:lnTo>
                    <a:lnTo>
                      <a:pt x="464" y="112"/>
                    </a:lnTo>
                    <a:lnTo>
                      <a:pt x="468" y="116"/>
                    </a:lnTo>
                    <a:lnTo>
                      <a:pt x="468" y="120"/>
                    </a:lnTo>
                    <a:lnTo>
                      <a:pt x="468" y="116"/>
                    </a:lnTo>
                    <a:lnTo>
                      <a:pt x="464" y="116"/>
                    </a:lnTo>
                    <a:lnTo>
                      <a:pt x="464" y="112"/>
                    </a:lnTo>
                    <a:lnTo>
                      <a:pt x="460" y="112"/>
                    </a:lnTo>
                    <a:lnTo>
                      <a:pt x="460" y="112"/>
                    </a:lnTo>
                    <a:lnTo>
                      <a:pt x="460" y="112"/>
                    </a:lnTo>
                    <a:close/>
                    <a:moveTo>
                      <a:pt x="92" y="70"/>
                    </a:moveTo>
                    <a:lnTo>
                      <a:pt x="92" y="74"/>
                    </a:lnTo>
                    <a:lnTo>
                      <a:pt x="88" y="74"/>
                    </a:lnTo>
                    <a:lnTo>
                      <a:pt x="88" y="70"/>
                    </a:lnTo>
                    <a:lnTo>
                      <a:pt x="88" y="66"/>
                    </a:lnTo>
                    <a:lnTo>
                      <a:pt x="92" y="66"/>
                    </a:lnTo>
                    <a:lnTo>
                      <a:pt x="92" y="70"/>
                    </a:lnTo>
                    <a:lnTo>
                      <a:pt x="92" y="70"/>
                    </a:lnTo>
                    <a:lnTo>
                      <a:pt x="92" y="70"/>
                    </a:lnTo>
                    <a:close/>
                    <a:moveTo>
                      <a:pt x="398" y="120"/>
                    </a:moveTo>
                    <a:lnTo>
                      <a:pt x="394" y="120"/>
                    </a:lnTo>
                    <a:lnTo>
                      <a:pt x="390" y="120"/>
                    </a:lnTo>
                    <a:lnTo>
                      <a:pt x="390" y="122"/>
                    </a:lnTo>
                    <a:lnTo>
                      <a:pt x="386" y="122"/>
                    </a:lnTo>
                    <a:lnTo>
                      <a:pt x="386" y="126"/>
                    </a:lnTo>
                    <a:lnTo>
                      <a:pt x="382" y="126"/>
                    </a:lnTo>
                    <a:lnTo>
                      <a:pt x="382" y="130"/>
                    </a:lnTo>
                    <a:lnTo>
                      <a:pt x="378" y="130"/>
                    </a:lnTo>
                    <a:lnTo>
                      <a:pt x="374" y="130"/>
                    </a:lnTo>
                    <a:lnTo>
                      <a:pt x="374" y="134"/>
                    </a:lnTo>
                    <a:lnTo>
                      <a:pt x="372" y="134"/>
                    </a:lnTo>
                    <a:lnTo>
                      <a:pt x="368" y="134"/>
                    </a:lnTo>
                    <a:lnTo>
                      <a:pt x="368" y="138"/>
                    </a:lnTo>
                    <a:lnTo>
                      <a:pt x="372" y="138"/>
                    </a:lnTo>
                    <a:lnTo>
                      <a:pt x="374" y="138"/>
                    </a:lnTo>
                    <a:lnTo>
                      <a:pt x="374" y="142"/>
                    </a:lnTo>
                    <a:lnTo>
                      <a:pt x="378" y="146"/>
                    </a:lnTo>
                    <a:lnTo>
                      <a:pt x="378" y="150"/>
                    </a:lnTo>
                    <a:lnTo>
                      <a:pt x="382" y="150"/>
                    </a:lnTo>
                    <a:lnTo>
                      <a:pt x="382" y="152"/>
                    </a:lnTo>
                    <a:lnTo>
                      <a:pt x="382" y="156"/>
                    </a:lnTo>
                    <a:lnTo>
                      <a:pt x="386" y="156"/>
                    </a:lnTo>
                    <a:lnTo>
                      <a:pt x="382" y="156"/>
                    </a:lnTo>
                    <a:lnTo>
                      <a:pt x="382" y="160"/>
                    </a:lnTo>
                    <a:lnTo>
                      <a:pt x="382" y="164"/>
                    </a:lnTo>
                    <a:lnTo>
                      <a:pt x="382" y="166"/>
                    </a:lnTo>
                    <a:lnTo>
                      <a:pt x="386" y="166"/>
                    </a:lnTo>
                    <a:lnTo>
                      <a:pt x="386" y="170"/>
                    </a:lnTo>
                    <a:lnTo>
                      <a:pt x="390" y="170"/>
                    </a:lnTo>
                    <a:lnTo>
                      <a:pt x="390" y="174"/>
                    </a:lnTo>
                    <a:lnTo>
                      <a:pt x="390" y="170"/>
                    </a:lnTo>
                    <a:lnTo>
                      <a:pt x="390" y="174"/>
                    </a:lnTo>
                    <a:lnTo>
                      <a:pt x="390" y="178"/>
                    </a:lnTo>
                    <a:lnTo>
                      <a:pt x="386" y="178"/>
                    </a:lnTo>
                    <a:lnTo>
                      <a:pt x="382" y="178"/>
                    </a:lnTo>
                    <a:lnTo>
                      <a:pt x="378" y="178"/>
                    </a:lnTo>
                    <a:lnTo>
                      <a:pt x="378" y="182"/>
                    </a:lnTo>
                    <a:lnTo>
                      <a:pt x="378" y="186"/>
                    </a:lnTo>
                    <a:lnTo>
                      <a:pt x="374" y="186"/>
                    </a:lnTo>
                    <a:lnTo>
                      <a:pt x="372" y="182"/>
                    </a:lnTo>
                    <a:lnTo>
                      <a:pt x="372" y="178"/>
                    </a:lnTo>
                    <a:lnTo>
                      <a:pt x="372" y="174"/>
                    </a:lnTo>
                    <a:lnTo>
                      <a:pt x="374" y="174"/>
                    </a:lnTo>
                    <a:lnTo>
                      <a:pt x="374" y="170"/>
                    </a:lnTo>
                    <a:lnTo>
                      <a:pt x="372" y="170"/>
                    </a:lnTo>
                    <a:lnTo>
                      <a:pt x="368" y="170"/>
                    </a:lnTo>
                    <a:lnTo>
                      <a:pt x="368" y="166"/>
                    </a:lnTo>
                    <a:lnTo>
                      <a:pt x="364" y="164"/>
                    </a:lnTo>
                    <a:lnTo>
                      <a:pt x="364" y="160"/>
                    </a:lnTo>
                    <a:lnTo>
                      <a:pt x="364" y="156"/>
                    </a:lnTo>
                    <a:lnTo>
                      <a:pt x="364" y="152"/>
                    </a:lnTo>
                    <a:lnTo>
                      <a:pt x="364" y="150"/>
                    </a:lnTo>
                    <a:lnTo>
                      <a:pt x="360" y="146"/>
                    </a:lnTo>
                    <a:lnTo>
                      <a:pt x="360" y="150"/>
                    </a:lnTo>
                    <a:lnTo>
                      <a:pt x="358" y="152"/>
                    </a:lnTo>
                    <a:lnTo>
                      <a:pt x="354" y="152"/>
                    </a:lnTo>
                    <a:lnTo>
                      <a:pt x="354" y="156"/>
                    </a:lnTo>
                    <a:lnTo>
                      <a:pt x="358" y="156"/>
                    </a:lnTo>
                    <a:lnTo>
                      <a:pt x="358" y="160"/>
                    </a:lnTo>
                    <a:lnTo>
                      <a:pt x="358" y="164"/>
                    </a:lnTo>
                    <a:lnTo>
                      <a:pt x="358" y="166"/>
                    </a:lnTo>
                    <a:lnTo>
                      <a:pt x="358" y="170"/>
                    </a:lnTo>
                    <a:lnTo>
                      <a:pt x="358" y="174"/>
                    </a:lnTo>
                    <a:lnTo>
                      <a:pt x="358" y="178"/>
                    </a:lnTo>
                    <a:lnTo>
                      <a:pt x="358" y="182"/>
                    </a:lnTo>
                    <a:lnTo>
                      <a:pt x="358" y="186"/>
                    </a:lnTo>
                    <a:lnTo>
                      <a:pt x="354" y="190"/>
                    </a:lnTo>
                    <a:lnTo>
                      <a:pt x="358" y="194"/>
                    </a:lnTo>
                    <a:lnTo>
                      <a:pt x="358" y="196"/>
                    </a:lnTo>
                    <a:lnTo>
                      <a:pt x="354" y="196"/>
                    </a:lnTo>
                    <a:lnTo>
                      <a:pt x="350" y="196"/>
                    </a:lnTo>
                    <a:lnTo>
                      <a:pt x="350" y="200"/>
                    </a:lnTo>
                    <a:lnTo>
                      <a:pt x="346" y="200"/>
                    </a:lnTo>
                    <a:lnTo>
                      <a:pt x="346" y="196"/>
                    </a:lnTo>
                    <a:lnTo>
                      <a:pt x="342" y="196"/>
                    </a:lnTo>
                    <a:lnTo>
                      <a:pt x="342" y="194"/>
                    </a:lnTo>
                    <a:lnTo>
                      <a:pt x="342" y="190"/>
                    </a:lnTo>
                    <a:lnTo>
                      <a:pt x="346" y="186"/>
                    </a:lnTo>
                    <a:lnTo>
                      <a:pt x="342" y="186"/>
                    </a:lnTo>
                    <a:lnTo>
                      <a:pt x="342" y="182"/>
                    </a:lnTo>
                    <a:lnTo>
                      <a:pt x="346" y="182"/>
                    </a:lnTo>
                    <a:lnTo>
                      <a:pt x="346" y="178"/>
                    </a:lnTo>
                    <a:lnTo>
                      <a:pt x="346" y="174"/>
                    </a:lnTo>
                    <a:lnTo>
                      <a:pt x="346" y="170"/>
                    </a:lnTo>
                    <a:lnTo>
                      <a:pt x="346" y="166"/>
                    </a:lnTo>
                    <a:lnTo>
                      <a:pt x="342" y="164"/>
                    </a:lnTo>
                    <a:lnTo>
                      <a:pt x="346" y="164"/>
                    </a:lnTo>
                    <a:lnTo>
                      <a:pt x="342" y="160"/>
                    </a:lnTo>
                    <a:lnTo>
                      <a:pt x="338" y="160"/>
                    </a:lnTo>
                    <a:lnTo>
                      <a:pt x="338" y="164"/>
                    </a:lnTo>
                    <a:lnTo>
                      <a:pt x="338" y="160"/>
                    </a:lnTo>
                    <a:lnTo>
                      <a:pt x="338" y="164"/>
                    </a:lnTo>
                    <a:lnTo>
                      <a:pt x="334" y="164"/>
                    </a:lnTo>
                    <a:lnTo>
                      <a:pt x="334" y="160"/>
                    </a:lnTo>
                    <a:lnTo>
                      <a:pt x="334" y="156"/>
                    </a:lnTo>
                    <a:lnTo>
                      <a:pt x="334" y="152"/>
                    </a:lnTo>
                    <a:lnTo>
                      <a:pt x="334" y="150"/>
                    </a:lnTo>
                    <a:lnTo>
                      <a:pt x="338" y="146"/>
                    </a:lnTo>
                    <a:lnTo>
                      <a:pt x="338" y="142"/>
                    </a:lnTo>
                    <a:lnTo>
                      <a:pt x="338" y="138"/>
                    </a:lnTo>
                    <a:lnTo>
                      <a:pt x="342" y="138"/>
                    </a:lnTo>
                    <a:lnTo>
                      <a:pt x="342" y="134"/>
                    </a:lnTo>
                    <a:lnTo>
                      <a:pt x="342" y="138"/>
                    </a:lnTo>
                    <a:lnTo>
                      <a:pt x="342" y="134"/>
                    </a:lnTo>
                    <a:lnTo>
                      <a:pt x="342" y="130"/>
                    </a:lnTo>
                    <a:lnTo>
                      <a:pt x="342" y="126"/>
                    </a:lnTo>
                    <a:lnTo>
                      <a:pt x="342" y="122"/>
                    </a:lnTo>
                    <a:lnTo>
                      <a:pt x="342" y="120"/>
                    </a:lnTo>
                    <a:lnTo>
                      <a:pt x="346" y="120"/>
                    </a:lnTo>
                    <a:lnTo>
                      <a:pt x="346" y="116"/>
                    </a:lnTo>
                    <a:lnTo>
                      <a:pt x="346" y="112"/>
                    </a:lnTo>
                    <a:lnTo>
                      <a:pt x="350" y="116"/>
                    </a:lnTo>
                    <a:lnTo>
                      <a:pt x="350" y="120"/>
                    </a:lnTo>
                    <a:lnTo>
                      <a:pt x="350" y="116"/>
                    </a:lnTo>
                    <a:lnTo>
                      <a:pt x="350" y="112"/>
                    </a:lnTo>
                    <a:lnTo>
                      <a:pt x="346" y="112"/>
                    </a:lnTo>
                    <a:lnTo>
                      <a:pt x="346" y="108"/>
                    </a:lnTo>
                    <a:lnTo>
                      <a:pt x="350" y="108"/>
                    </a:lnTo>
                    <a:lnTo>
                      <a:pt x="350" y="104"/>
                    </a:lnTo>
                    <a:lnTo>
                      <a:pt x="346" y="104"/>
                    </a:lnTo>
                    <a:lnTo>
                      <a:pt x="346" y="100"/>
                    </a:lnTo>
                    <a:lnTo>
                      <a:pt x="346" y="104"/>
                    </a:lnTo>
                    <a:lnTo>
                      <a:pt x="350" y="104"/>
                    </a:lnTo>
                    <a:lnTo>
                      <a:pt x="350" y="100"/>
                    </a:lnTo>
                    <a:lnTo>
                      <a:pt x="350" y="96"/>
                    </a:lnTo>
                    <a:lnTo>
                      <a:pt x="350" y="92"/>
                    </a:lnTo>
                    <a:lnTo>
                      <a:pt x="354" y="92"/>
                    </a:lnTo>
                    <a:lnTo>
                      <a:pt x="350" y="92"/>
                    </a:lnTo>
                    <a:lnTo>
                      <a:pt x="350" y="90"/>
                    </a:lnTo>
                    <a:lnTo>
                      <a:pt x="354" y="90"/>
                    </a:lnTo>
                    <a:lnTo>
                      <a:pt x="354" y="86"/>
                    </a:lnTo>
                    <a:lnTo>
                      <a:pt x="358" y="86"/>
                    </a:lnTo>
                    <a:lnTo>
                      <a:pt x="358" y="90"/>
                    </a:lnTo>
                    <a:lnTo>
                      <a:pt x="360" y="90"/>
                    </a:lnTo>
                    <a:lnTo>
                      <a:pt x="360" y="86"/>
                    </a:lnTo>
                    <a:lnTo>
                      <a:pt x="364" y="82"/>
                    </a:lnTo>
                    <a:lnTo>
                      <a:pt x="360" y="82"/>
                    </a:lnTo>
                    <a:lnTo>
                      <a:pt x="364" y="78"/>
                    </a:lnTo>
                    <a:lnTo>
                      <a:pt x="368" y="78"/>
                    </a:lnTo>
                    <a:lnTo>
                      <a:pt x="368" y="82"/>
                    </a:lnTo>
                    <a:lnTo>
                      <a:pt x="372" y="82"/>
                    </a:lnTo>
                    <a:lnTo>
                      <a:pt x="372" y="86"/>
                    </a:lnTo>
                    <a:lnTo>
                      <a:pt x="374" y="86"/>
                    </a:lnTo>
                    <a:lnTo>
                      <a:pt x="378" y="82"/>
                    </a:lnTo>
                    <a:lnTo>
                      <a:pt x="378" y="86"/>
                    </a:lnTo>
                    <a:lnTo>
                      <a:pt x="382" y="86"/>
                    </a:lnTo>
                    <a:lnTo>
                      <a:pt x="386" y="86"/>
                    </a:lnTo>
                    <a:lnTo>
                      <a:pt x="390" y="86"/>
                    </a:lnTo>
                    <a:lnTo>
                      <a:pt x="390" y="90"/>
                    </a:lnTo>
                    <a:lnTo>
                      <a:pt x="394" y="86"/>
                    </a:lnTo>
                    <a:lnTo>
                      <a:pt x="398" y="86"/>
                    </a:lnTo>
                    <a:lnTo>
                      <a:pt x="402" y="86"/>
                    </a:lnTo>
                    <a:lnTo>
                      <a:pt x="402" y="90"/>
                    </a:lnTo>
                    <a:lnTo>
                      <a:pt x="402" y="86"/>
                    </a:lnTo>
                    <a:lnTo>
                      <a:pt x="404" y="90"/>
                    </a:lnTo>
                    <a:lnTo>
                      <a:pt x="408" y="86"/>
                    </a:lnTo>
                    <a:lnTo>
                      <a:pt x="412" y="86"/>
                    </a:lnTo>
                    <a:lnTo>
                      <a:pt x="412" y="82"/>
                    </a:lnTo>
                    <a:lnTo>
                      <a:pt x="416" y="82"/>
                    </a:lnTo>
                    <a:lnTo>
                      <a:pt x="416" y="78"/>
                    </a:lnTo>
                    <a:lnTo>
                      <a:pt x="420" y="78"/>
                    </a:lnTo>
                    <a:lnTo>
                      <a:pt x="420" y="74"/>
                    </a:lnTo>
                    <a:lnTo>
                      <a:pt x="424" y="74"/>
                    </a:lnTo>
                    <a:lnTo>
                      <a:pt x="424" y="78"/>
                    </a:lnTo>
                    <a:lnTo>
                      <a:pt x="424" y="82"/>
                    </a:lnTo>
                    <a:lnTo>
                      <a:pt x="420" y="82"/>
                    </a:lnTo>
                    <a:lnTo>
                      <a:pt x="420" y="86"/>
                    </a:lnTo>
                    <a:lnTo>
                      <a:pt x="416" y="90"/>
                    </a:lnTo>
                    <a:lnTo>
                      <a:pt x="416" y="92"/>
                    </a:lnTo>
                    <a:lnTo>
                      <a:pt x="412" y="92"/>
                    </a:lnTo>
                    <a:lnTo>
                      <a:pt x="412" y="96"/>
                    </a:lnTo>
                    <a:lnTo>
                      <a:pt x="408" y="96"/>
                    </a:lnTo>
                    <a:lnTo>
                      <a:pt x="404" y="96"/>
                    </a:lnTo>
                    <a:lnTo>
                      <a:pt x="402" y="96"/>
                    </a:lnTo>
                    <a:lnTo>
                      <a:pt x="398" y="96"/>
                    </a:lnTo>
                    <a:lnTo>
                      <a:pt x="394" y="96"/>
                    </a:lnTo>
                    <a:lnTo>
                      <a:pt x="394" y="92"/>
                    </a:lnTo>
                    <a:lnTo>
                      <a:pt x="390" y="92"/>
                    </a:lnTo>
                    <a:lnTo>
                      <a:pt x="386" y="92"/>
                    </a:lnTo>
                    <a:lnTo>
                      <a:pt x="382" y="92"/>
                    </a:lnTo>
                    <a:lnTo>
                      <a:pt x="378" y="92"/>
                    </a:lnTo>
                    <a:lnTo>
                      <a:pt x="378" y="96"/>
                    </a:lnTo>
                    <a:lnTo>
                      <a:pt x="374" y="96"/>
                    </a:lnTo>
                    <a:lnTo>
                      <a:pt x="374" y="92"/>
                    </a:lnTo>
                    <a:lnTo>
                      <a:pt x="372" y="92"/>
                    </a:lnTo>
                    <a:lnTo>
                      <a:pt x="368" y="92"/>
                    </a:lnTo>
                    <a:lnTo>
                      <a:pt x="368" y="96"/>
                    </a:lnTo>
                    <a:lnTo>
                      <a:pt x="364" y="96"/>
                    </a:lnTo>
                    <a:lnTo>
                      <a:pt x="364" y="92"/>
                    </a:lnTo>
                    <a:lnTo>
                      <a:pt x="360" y="92"/>
                    </a:lnTo>
                    <a:lnTo>
                      <a:pt x="358" y="92"/>
                    </a:lnTo>
                    <a:lnTo>
                      <a:pt x="358" y="96"/>
                    </a:lnTo>
                    <a:lnTo>
                      <a:pt x="354" y="96"/>
                    </a:lnTo>
                    <a:lnTo>
                      <a:pt x="354" y="100"/>
                    </a:lnTo>
                    <a:lnTo>
                      <a:pt x="354" y="104"/>
                    </a:lnTo>
                    <a:lnTo>
                      <a:pt x="350" y="104"/>
                    </a:lnTo>
                    <a:lnTo>
                      <a:pt x="350" y="108"/>
                    </a:lnTo>
                    <a:lnTo>
                      <a:pt x="354" y="112"/>
                    </a:lnTo>
                    <a:lnTo>
                      <a:pt x="354" y="116"/>
                    </a:lnTo>
                    <a:lnTo>
                      <a:pt x="354" y="120"/>
                    </a:lnTo>
                    <a:lnTo>
                      <a:pt x="358" y="120"/>
                    </a:lnTo>
                    <a:lnTo>
                      <a:pt x="360" y="120"/>
                    </a:lnTo>
                    <a:lnTo>
                      <a:pt x="360" y="122"/>
                    </a:lnTo>
                    <a:lnTo>
                      <a:pt x="360" y="126"/>
                    </a:lnTo>
                    <a:lnTo>
                      <a:pt x="364" y="126"/>
                    </a:lnTo>
                    <a:lnTo>
                      <a:pt x="368" y="126"/>
                    </a:lnTo>
                    <a:lnTo>
                      <a:pt x="368" y="122"/>
                    </a:lnTo>
                    <a:lnTo>
                      <a:pt x="372" y="120"/>
                    </a:lnTo>
                    <a:lnTo>
                      <a:pt x="372" y="116"/>
                    </a:lnTo>
                    <a:lnTo>
                      <a:pt x="374" y="116"/>
                    </a:lnTo>
                    <a:lnTo>
                      <a:pt x="374" y="120"/>
                    </a:lnTo>
                    <a:lnTo>
                      <a:pt x="378" y="120"/>
                    </a:lnTo>
                    <a:lnTo>
                      <a:pt x="382" y="120"/>
                    </a:lnTo>
                    <a:lnTo>
                      <a:pt x="382" y="116"/>
                    </a:lnTo>
                    <a:lnTo>
                      <a:pt x="386" y="116"/>
                    </a:lnTo>
                    <a:lnTo>
                      <a:pt x="390" y="116"/>
                    </a:lnTo>
                    <a:lnTo>
                      <a:pt x="394" y="116"/>
                    </a:lnTo>
                    <a:lnTo>
                      <a:pt x="390" y="116"/>
                    </a:lnTo>
                    <a:lnTo>
                      <a:pt x="390" y="112"/>
                    </a:lnTo>
                    <a:lnTo>
                      <a:pt x="394" y="112"/>
                    </a:lnTo>
                    <a:lnTo>
                      <a:pt x="398" y="112"/>
                    </a:lnTo>
                    <a:lnTo>
                      <a:pt x="398" y="116"/>
                    </a:lnTo>
                    <a:lnTo>
                      <a:pt x="398" y="120"/>
                    </a:lnTo>
                    <a:lnTo>
                      <a:pt x="398" y="120"/>
                    </a:lnTo>
                    <a:lnTo>
                      <a:pt x="398" y="120"/>
                    </a:lnTo>
                    <a:close/>
                    <a:moveTo>
                      <a:pt x="104" y="78"/>
                    </a:moveTo>
                    <a:lnTo>
                      <a:pt x="104" y="82"/>
                    </a:lnTo>
                    <a:lnTo>
                      <a:pt x="104" y="78"/>
                    </a:lnTo>
                    <a:lnTo>
                      <a:pt x="100" y="78"/>
                    </a:lnTo>
                    <a:lnTo>
                      <a:pt x="96" y="78"/>
                    </a:lnTo>
                    <a:lnTo>
                      <a:pt x="96" y="74"/>
                    </a:lnTo>
                    <a:lnTo>
                      <a:pt x="100" y="74"/>
                    </a:lnTo>
                    <a:lnTo>
                      <a:pt x="104" y="78"/>
                    </a:lnTo>
                    <a:lnTo>
                      <a:pt x="104" y="78"/>
                    </a:lnTo>
                    <a:lnTo>
                      <a:pt x="104" y="78"/>
                    </a:lnTo>
                    <a:close/>
                    <a:moveTo>
                      <a:pt x="36" y="92"/>
                    </a:moveTo>
                    <a:lnTo>
                      <a:pt x="36" y="90"/>
                    </a:lnTo>
                    <a:lnTo>
                      <a:pt x="34" y="90"/>
                    </a:lnTo>
                    <a:lnTo>
                      <a:pt x="34" y="86"/>
                    </a:lnTo>
                    <a:lnTo>
                      <a:pt x="30" y="86"/>
                    </a:lnTo>
                    <a:lnTo>
                      <a:pt x="30" y="82"/>
                    </a:lnTo>
                    <a:lnTo>
                      <a:pt x="30" y="78"/>
                    </a:lnTo>
                    <a:lnTo>
                      <a:pt x="34" y="78"/>
                    </a:lnTo>
                    <a:lnTo>
                      <a:pt x="36" y="82"/>
                    </a:lnTo>
                    <a:lnTo>
                      <a:pt x="40" y="86"/>
                    </a:lnTo>
                    <a:lnTo>
                      <a:pt x="36" y="90"/>
                    </a:lnTo>
                    <a:lnTo>
                      <a:pt x="36" y="92"/>
                    </a:lnTo>
                    <a:lnTo>
                      <a:pt x="36" y="92"/>
                    </a:lnTo>
                    <a:lnTo>
                      <a:pt x="36" y="92"/>
                    </a:lnTo>
                    <a:close/>
                    <a:moveTo>
                      <a:pt x="104" y="82"/>
                    </a:moveTo>
                    <a:lnTo>
                      <a:pt x="104" y="86"/>
                    </a:lnTo>
                    <a:lnTo>
                      <a:pt x="100" y="86"/>
                    </a:lnTo>
                    <a:lnTo>
                      <a:pt x="100" y="82"/>
                    </a:lnTo>
                    <a:lnTo>
                      <a:pt x="100" y="78"/>
                    </a:lnTo>
                    <a:lnTo>
                      <a:pt x="104" y="82"/>
                    </a:lnTo>
                    <a:lnTo>
                      <a:pt x="104" y="82"/>
                    </a:lnTo>
                    <a:lnTo>
                      <a:pt x="104" y="82"/>
                    </a:lnTo>
                    <a:close/>
                    <a:moveTo>
                      <a:pt x="134" y="86"/>
                    </a:moveTo>
                    <a:lnTo>
                      <a:pt x="134" y="90"/>
                    </a:lnTo>
                    <a:lnTo>
                      <a:pt x="134" y="86"/>
                    </a:lnTo>
                    <a:lnTo>
                      <a:pt x="130" y="86"/>
                    </a:lnTo>
                    <a:lnTo>
                      <a:pt x="130" y="82"/>
                    </a:lnTo>
                    <a:lnTo>
                      <a:pt x="134" y="82"/>
                    </a:lnTo>
                    <a:lnTo>
                      <a:pt x="134" y="86"/>
                    </a:lnTo>
                    <a:lnTo>
                      <a:pt x="134" y="86"/>
                    </a:lnTo>
                    <a:lnTo>
                      <a:pt x="134" y="86"/>
                    </a:lnTo>
                    <a:close/>
                    <a:moveTo>
                      <a:pt x="126" y="82"/>
                    </a:moveTo>
                    <a:lnTo>
                      <a:pt x="126" y="86"/>
                    </a:lnTo>
                    <a:lnTo>
                      <a:pt x="122" y="86"/>
                    </a:lnTo>
                    <a:lnTo>
                      <a:pt x="122" y="82"/>
                    </a:lnTo>
                    <a:lnTo>
                      <a:pt x="126" y="82"/>
                    </a:lnTo>
                    <a:lnTo>
                      <a:pt x="126" y="82"/>
                    </a:lnTo>
                    <a:lnTo>
                      <a:pt x="126" y="82"/>
                    </a:lnTo>
                    <a:close/>
                    <a:moveTo>
                      <a:pt x="110" y="90"/>
                    </a:moveTo>
                    <a:lnTo>
                      <a:pt x="110" y="86"/>
                    </a:lnTo>
                    <a:lnTo>
                      <a:pt x="106" y="86"/>
                    </a:lnTo>
                    <a:lnTo>
                      <a:pt x="106" y="82"/>
                    </a:lnTo>
                    <a:lnTo>
                      <a:pt x="110" y="82"/>
                    </a:lnTo>
                    <a:lnTo>
                      <a:pt x="110" y="86"/>
                    </a:lnTo>
                    <a:lnTo>
                      <a:pt x="114" y="86"/>
                    </a:lnTo>
                    <a:lnTo>
                      <a:pt x="114" y="90"/>
                    </a:lnTo>
                    <a:lnTo>
                      <a:pt x="110" y="90"/>
                    </a:lnTo>
                    <a:lnTo>
                      <a:pt x="110" y="90"/>
                    </a:lnTo>
                    <a:lnTo>
                      <a:pt x="110" y="90"/>
                    </a:lnTo>
                    <a:close/>
                    <a:moveTo>
                      <a:pt x="110" y="90"/>
                    </a:moveTo>
                    <a:lnTo>
                      <a:pt x="106" y="90"/>
                    </a:lnTo>
                    <a:lnTo>
                      <a:pt x="104" y="90"/>
                    </a:lnTo>
                    <a:lnTo>
                      <a:pt x="104" y="86"/>
                    </a:lnTo>
                    <a:lnTo>
                      <a:pt x="104" y="82"/>
                    </a:lnTo>
                    <a:lnTo>
                      <a:pt x="104" y="86"/>
                    </a:lnTo>
                    <a:lnTo>
                      <a:pt x="106" y="86"/>
                    </a:lnTo>
                    <a:lnTo>
                      <a:pt x="110" y="86"/>
                    </a:lnTo>
                    <a:lnTo>
                      <a:pt x="110" y="90"/>
                    </a:lnTo>
                    <a:lnTo>
                      <a:pt x="110" y="90"/>
                    </a:lnTo>
                    <a:lnTo>
                      <a:pt x="110" y="90"/>
                    </a:lnTo>
                    <a:close/>
                    <a:moveTo>
                      <a:pt x="118" y="86"/>
                    </a:moveTo>
                    <a:lnTo>
                      <a:pt x="114" y="86"/>
                    </a:lnTo>
                    <a:lnTo>
                      <a:pt x="114" y="82"/>
                    </a:lnTo>
                    <a:lnTo>
                      <a:pt x="114" y="86"/>
                    </a:lnTo>
                    <a:lnTo>
                      <a:pt x="118" y="86"/>
                    </a:lnTo>
                    <a:lnTo>
                      <a:pt x="118" y="86"/>
                    </a:lnTo>
                    <a:lnTo>
                      <a:pt x="118" y="86"/>
                    </a:lnTo>
                    <a:close/>
                    <a:moveTo>
                      <a:pt x="126" y="90"/>
                    </a:moveTo>
                    <a:lnTo>
                      <a:pt x="126" y="86"/>
                    </a:lnTo>
                    <a:lnTo>
                      <a:pt x="130" y="90"/>
                    </a:lnTo>
                    <a:lnTo>
                      <a:pt x="126" y="90"/>
                    </a:lnTo>
                    <a:lnTo>
                      <a:pt x="126" y="90"/>
                    </a:lnTo>
                    <a:lnTo>
                      <a:pt x="126" y="90"/>
                    </a:lnTo>
                    <a:close/>
                    <a:moveTo>
                      <a:pt x="118" y="90"/>
                    </a:moveTo>
                    <a:lnTo>
                      <a:pt x="118" y="92"/>
                    </a:lnTo>
                    <a:lnTo>
                      <a:pt x="114" y="92"/>
                    </a:lnTo>
                    <a:lnTo>
                      <a:pt x="114" y="90"/>
                    </a:lnTo>
                    <a:lnTo>
                      <a:pt x="114" y="86"/>
                    </a:lnTo>
                    <a:lnTo>
                      <a:pt x="114" y="90"/>
                    </a:lnTo>
                    <a:lnTo>
                      <a:pt x="118" y="90"/>
                    </a:lnTo>
                    <a:lnTo>
                      <a:pt x="118" y="90"/>
                    </a:lnTo>
                    <a:lnTo>
                      <a:pt x="118" y="90"/>
                    </a:lnTo>
                    <a:close/>
                    <a:moveTo>
                      <a:pt x="134" y="100"/>
                    </a:moveTo>
                    <a:lnTo>
                      <a:pt x="134" y="96"/>
                    </a:lnTo>
                    <a:lnTo>
                      <a:pt x="134" y="100"/>
                    </a:lnTo>
                    <a:lnTo>
                      <a:pt x="134" y="100"/>
                    </a:lnTo>
                    <a:lnTo>
                      <a:pt x="134" y="100"/>
                    </a:lnTo>
                    <a:close/>
                    <a:moveTo>
                      <a:pt x="50" y="100"/>
                    </a:moveTo>
                    <a:lnTo>
                      <a:pt x="48" y="100"/>
                    </a:lnTo>
                    <a:lnTo>
                      <a:pt x="50" y="100"/>
                    </a:lnTo>
                    <a:lnTo>
                      <a:pt x="50" y="100"/>
                    </a:lnTo>
                    <a:lnTo>
                      <a:pt x="50" y="100"/>
                    </a:lnTo>
                    <a:close/>
                    <a:moveTo>
                      <a:pt x="136" y="108"/>
                    </a:moveTo>
                    <a:lnTo>
                      <a:pt x="134" y="108"/>
                    </a:lnTo>
                    <a:lnTo>
                      <a:pt x="134" y="104"/>
                    </a:lnTo>
                    <a:lnTo>
                      <a:pt x="134" y="108"/>
                    </a:lnTo>
                    <a:lnTo>
                      <a:pt x="130" y="108"/>
                    </a:lnTo>
                    <a:lnTo>
                      <a:pt x="130" y="104"/>
                    </a:lnTo>
                    <a:lnTo>
                      <a:pt x="134" y="104"/>
                    </a:lnTo>
                    <a:lnTo>
                      <a:pt x="134" y="100"/>
                    </a:lnTo>
                    <a:lnTo>
                      <a:pt x="134" y="104"/>
                    </a:lnTo>
                    <a:lnTo>
                      <a:pt x="136" y="104"/>
                    </a:lnTo>
                    <a:lnTo>
                      <a:pt x="136" y="108"/>
                    </a:lnTo>
                    <a:lnTo>
                      <a:pt x="136" y="108"/>
                    </a:lnTo>
                    <a:lnTo>
                      <a:pt x="136" y="108"/>
                    </a:lnTo>
                    <a:close/>
                    <a:moveTo>
                      <a:pt x="48" y="108"/>
                    </a:moveTo>
                    <a:lnTo>
                      <a:pt x="44" y="104"/>
                    </a:lnTo>
                    <a:lnTo>
                      <a:pt x="44" y="100"/>
                    </a:lnTo>
                    <a:lnTo>
                      <a:pt x="44" y="104"/>
                    </a:lnTo>
                    <a:lnTo>
                      <a:pt x="48" y="104"/>
                    </a:lnTo>
                    <a:lnTo>
                      <a:pt x="48" y="108"/>
                    </a:lnTo>
                    <a:lnTo>
                      <a:pt x="48" y="108"/>
                    </a:lnTo>
                    <a:lnTo>
                      <a:pt x="48" y="108"/>
                    </a:lnTo>
                    <a:close/>
                    <a:moveTo>
                      <a:pt x="502" y="112"/>
                    </a:moveTo>
                    <a:lnTo>
                      <a:pt x="502" y="108"/>
                    </a:lnTo>
                    <a:lnTo>
                      <a:pt x="498" y="108"/>
                    </a:lnTo>
                    <a:lnTo>
                      <a:pt x="494" y="108"/>
                    </a:lnTo>
                    <a:lnTo>
                      <a:pt x="494" y="104"/>
                    </a:lnTo>
                    <a:lnTo>
                      <a:pt x="498" y="108"/>
                    </a:lnTo>
                    <a:lnTo>
                      <a:pt x="498" y="104"/>
                    </a:lnTo>
                    <a:lnTo>
                      <a:pt x="494" y="104"/>
                    </a:lnTo>
                    <a:lnTo>
                      <a:pt x="498" y="104"/>
                    </a:lnTo>
                    <a:lnTo>
                      <a:pt x="502" y="104"/>
                    </a:lnTo>
                    <a:lnTo>
                      <a:pt x="506" y="104"/>
                    </a:lnTo>
                    <a:lnTo>
                      <a:pt x="510" y="104"/>
                    </a:lnTo>
                    <a:lnTo>
                      <a:pt x="510" y="108"/>
                    </a:lnTo>
                    <a:lnTo>
                      <a:pt x="506" y="108"/>
                    </a:lnTo>
                    <a:lnTo>
                      <a:pt x="502" y="104"/>
                    </a:lnTo>
                    <a:lnTo>
                      <a:pt x="502" y="108"/>
                    </a:lnTo>
                    <a:lnTo>
                      <a:pt x="506" y="108"/>
                    </a:lnTo>
                    <a:lnTo>
                      <a:pt x="506" y="112"/>
                    </a:lnTo>
                    <a:lnTo>
                      <a:pt x="502" y="112"/>
                    </a:lnTo>
                    <a:lnTo>
                      <a:pt x="502" y="112"/>
                    </a:lnTo>
                    <a:lnTo>
                      <a:pt x="502" y="112"/>
                    </a:lnTo>
                    <a:close/>
                    <a:moveTo>
                      <a:pt x="48" y="112"/>
                    </a:moveTo>
                    <a:lnTo>
                      <a:pt x="44" y="112"/>
                    </a:lnTo>
                    <a:lnTo>
                      <a:pt x="44" y="108"/>
                    </a:lnTo>
                    <a:lnTo>
                      <a:pt x="48" y="108"/>
                    </a:lnTo>
                    <a:lnTo>
                      <a:pt x="48" y="112"/>
                    </a:lnTo>
                    <a:lnTo>
                      <a:pt x="48" y="112"/>
                    </a:lnTo>
                    <a:lnTo>
                      <a:pt x="48" y="112"/>
                    </a:lnTo>
                    <a:close/>
                    <a:moveTo>
                      <a:pt x="458" y="108"/>
                    </a:moveTo>
                    <a:lnTo>
                      <a:pt x="460" y="112"/>
                    </a:lnTo>
                    <a:lnTo>
                      <a:pt x="458" y="112"/>
                    </a:lnTo>
                    <a:lnTo>
                      <a:pt x="458" y="116"/>
                    </a:lnTo>
                    <a:lnTo>
                      <a:pt x="460" y="116"/>
                    </a:lnTo>
                    <a:lnTo>
                      <a:pt x="460" y="120"/>
                    </a:lnTo>
                    <a:lnTo>
                      <a:pt x="460" y="116"/>
                    </a:lnTo>
                    <a:lnTo>
                      <a:pt x="458" y="116"/>
                    </a:lnTo>
                    <a:lnTo>
                      <a:pt x="454" y="112"/>
                    </a:lnTo>
                    <a:lnTo>
                      <a:pt x="454" y="108"/>
                    </a:lnTo>
                    <a:lnTo>
                      <a:pt x="458" y="108"/>
                    </a:lnTo>
                    <a:lnTo>
                      <a:pt x="458" y="108"/>
                    </a:lnTo>
                    <a:lnTo>
                      <a:pt x="458" y="108"/>
                    </a:lnTo>
                    <a:close/>
                    <a:moveTo>
                      <a:pt x="134" y="108"/>
                    </a:moveTo>
                    <a:lnTo>
                      <a:pt x="134" y="112"/>
                    </a:lnTo>
                    <a:lnTo>
                      <a:pt x="130" y="112"/>
                    </a:lnTo>
                    <a:lnTo>
                      <a:pt x="130" y="108"/>
                    </a:lnTo>
                    <a:lnTo>
                      <a:pt x="134" y="108"/>
                    </a:lnTo>
                    <a:lnTo>
                      <a:pt x="134" y="108"/>
                    </a:lnTo>
                    <a:lnTo>
                      <a:pt x="134" y="108"/>
                    </a:lnTo>
                    <a:close/>
                    <a:moveTo>
                      <a:pt x="622" y="226"/>
                    </a:moveTo>
                    <a:lnTo>
                      <a:pt x="622" y="222"/>
                    </a:lnTo>
                    <a:lnTo>
                      <a:pt x="622" y="226"/>
                    </a:lnTo>
                    <a:lnTo>
                      <a:pt x="618" y="222"/>
                    </a:lnTo>
                    <a:lnTo>
                      <a:pt x="614" y="220"/>
                    </a:lnTo>
                    <a:lnTo>
                      <a:pt x="618" y="220"/>
                    </a:lnTo>
                    <a:lnTo>
                      <a:pt x="622" y="220"/>
                    </a:lnTo>
                    <a:lnTo>
                      <a:pt x="622" y="222"/>
                    </a:lnTo>
                    <a:lnTo>
                      <a:pt x="622" y="220"/>
                    </a:lnTo>
                    <a:lnTo>
                      <a:pt x="618" y="220"/>
                    </a:lnTo>
                    <a:lnTo>
                      <a:pt x="614" y="216"/>
                    </a:lnTo>
                    <a:lnTo>
                      <a:pt x="614" y="212"/>
                    </a:lnTo>
                    <a:lnTo>
                      <a:pt x="610" y="212"/>
                    </a:lnTo>
                    <a:lnTo>
                      <a:pt x="610" y="208"/>
                    </a:lnTo>
                    <a:lnTo>
                      <a:pt x="610" y="204"/>
                    </a:lnTo>
                    <a:lnTo>
                      <a:pt x="610" y="200"/>
                    </a:lnTo>
                    <a:lnTo>
                      <a:pt x="606" y="200"/>
                    </a:lnTo>
                    <a:lnTo>
                      <a:pt x="610" y="200"/>
                    </a:lnTo>
                    <a:lnTo>
                      <a:pt x="610" y="196"/>
                    </a:lnTo>
                    <a:lnTo>
                      <a:pt x="610" y="200"/>
                    </a:lnTo>
                    <a:lnTo>
                      <a:pt x="606" y="200"/>
                    </a:lnTo>
                    <a:lnTo>
                      <a:pt x="606" y="196"/>
                    </a:lnTo>
                    <a:lnTo>
                      <a:pt x="606" y="194"/>
                    </a:lnTo>
                    <a:lnTo>
                      <a:pt x="606" y="196"/>
                    </a:lnTo>
                    <a:lnTo>
                      <a:pt x="602" y="194"/>
                    </a:lnTo>
                    <a:lnTo>
                      <a:pt x="600" y="190"/>
                    </a:lnTo>
                    <a:lnTo>
                      <a:pt x="596" y="190"/>
                    </a:lnTo>
                    <a:lnTo>
                      <a:pt x="596" y="186"/>
                    </a:lnTo>
                    <a:lnTo>
                      <a:pt x="592" y="186"/>
                    </a:lnTo>
                    <a:lnTo>
                      <a:pt x="588" y="186"/>
                    </a:lnTo>
                    <a:lnTo>
                      <a:pt x="584" y="182"/>
                    </a:lnTo>
                    <a:lnTo>
                      <a:pt x="580" y="182"/>
                    </a:lnTo>
                    <a:lnTo>
                      <a:pt x="576" y="182"/>
                    </a:lnTo>
                    <a:lnTo>
                      <a:pt x="576" y="178"/>
                    </a:lnTo>
                    <a:lnTo>
                      <a:pt x="572" y="178"/>
                    </a:lnTo>
                    <a:lnTo>
                      <a:pt x="570" y="178"/>
                    </a:lnTo>
                    <a:lnTo>
                      <a:pt x="566" y="178"/>
                    </a:lnTo>
                    <a:lnTo>
                      <a:pt x="562" y="174"/>
                    </a:lnTo>
                    <a:lnTo>
                      <a:pt x="558" y="174"/>
                    </a:lnTo>
                    <a:lnTo>
                      <a:pt x="558" y="170"/>
                    </a:lnTo>
                    <a:lnTo>
                      <a:pt x="562" y="170"/>
                    </a:lnTo>
                    <a:lnTo>
                      <a:pt x="558" y="166"/>
                    </a:lnTo>
                    <a:lnTo>
                      <a:pt x="558" y="170"/>
                    </a:lnTo>
                    <a:lnTo>
                      <a:pt x="554" y="170"/>
                    </a:lnTo>
                    <a:lnTo>
                      <a:pt x="554" y="166"/>
                    </a:lnTo>
                    <a:lnTo>
                      <a:pt x="554" y="170"/>
                    </a:lnTo>
                    <a:lnTo>
                      <a:pt x="550" y="170"/>
                    </a:lnTo>
                    <a:lnTo>
                      <a:pt x="550" y="166"/>
                    </a:lnTo>
                    <a:lnTo>
                      <a:pt x="546" y="166"/>
                    </a:lnTo>
                    <a:lnTo>
                      <a:pt x="546" y="164"/>
                    </a:lnTo>
                    <a:lnTo>
                      <a:pt x="544" y="164"/>
                    </a:lnTo>
                    <a:lnTo>
                      <a:pt x="544" y="160"/>
                    </a:lnTo>
                    <a:lnTo>
                      <a:pt x="544" y="156"/>
                    </a:lnTo>
                    <a:lnTo>
                      <a:pt x="546" y="156"/>
                    </a:lnTo>
                    <a:lnTo>
                      <a:pt x="546" y="152"/>
                    </a:lnTo>
                    <a:lnTo>
                      <a:pt x="544" y="152"/>
                    </a:lnTo>
                    <a:lnTo>
                      <a:pt x="544" y="156"/>
                    </a:lnTo>
                    <a:lnTo>
                      <a:pt x="544" y="160"/>
                    </a:lnTo>
                    <a:lnTo>
                      <a:pt x="544" y="164"/>
                    </a:lnTo>
                    <a:lnTo>
                      <a:pt x="540" y="166"/>
                    </a:lnTo>
                    <a:lnTo>
                      <a:pt x="540" y="170"/>
                    </a:lnTo>
                    <a:lnTo>
                      <a:pt x="536" y="170"/>
                    </a:lnTo>
                    <a:lnTo>
                      <a:pt x="532" y="170"/>
                    </a:lnTo>
                    <a:lnTo>
                      <a:pt x="532" y="166"/>
                    </a:lnTo>
                    <a:lnTo>
                      <a:pt x="532" y="164"/>
                    </a:lnTo>
                    <a:lnTo>
                      <a:pt x="532" y="160"/>
                    </a:lnTo>
                    <a:lnTo>
                      <a:pt x="532" y="156"/>
                    </a:lnTo>
                    <a:lnTo>
                      <a:pt x="532" y="160"/>
                    </a:lnTo>
                    <a:lnTo>
                      <a:pt x="528" y="160"/>
                    </a:lnTo>
                    <a:lnTo>
                      <a:pt x="528" y="156"/>
                    </a:lnTo>
                    <a:lnTo>
                      <a:pt x="528" y="152"/>
                    </a:lnTo>
                    <a:lnTo>
                      <a:pt x="524" y="152"/>
                    </a:lnTo>
                    <a:lnTo>
                      <a:pt x="520" y="152"/>
                    </a:lnTo>
                    <a:lnTo>
                      <a:pt x="520" y="150"/>
                    </a:lnTo>
                    <a:lnTo>
                      <a:pt x="524" y="150"/>
                    </a:lnTo>
                    <a:lnTo>
                      <a:pt x="528" y="150"/>
                    </a:lnTo>
                    <a:lnTo>
                      <a:pt x="532" y="150"/>
                    </a:lnTo>
                    <a:lnTo>
                      <a:pt x="536" y="146"/>
                    </a:lnTo>
                    <a:lnTo>
                      <a:pt x="540" y="146"/>
                    </a:lnTo>
                    <a:lnTo>
                      <a:pt x="544" y="146"/>
                    </a:lnTo>
                    <a:lnTo>
                      <a:pt x="544" y="150"/>
                    </a:lnTo>
                    <a:lnTo>
                      <a:pt x="544" y="146"/>
                    </a:lnTo>
                    <a:lnTo>
                      <a:pt x="546" y="146"/>
                    </a:lnTo>
                    <a:lnTo>
                      <a:pt x="546" y="150"/>
                    </a:lnTo>
                    <a:lnTo>
                      <a:pt x="546" y="146"/>
                    </a:lnTo>
                    <a:lnTo>
                      <a:pt x="546" y="142"/>
                    </a:lnTo>
                    <a:lnTo>
                      <a:pt x="546" y="138"/>
                    </a:lnTo>
                    <a:lnTo>
                      <a:pt x="544" y="142"/>
                    </a:lnTo>
                    <a:lnTo>
                      <a:pt x="540" y="142"/>
                    </a:lnTo>
                    <a:lnTo>
                      <a:pt x="536" y="142"/>
                    </a:lnTo>
                    <a:lnTo>
                      <a:pt x="532" y="142"/>
                    </a:lnTo>
                    <a:lnTo>
                      <a:pt x="528" y="142"/>
                    </a:lnTo>
                    <a:lnTo>
                      <a:pt x="524" y="142"/>
                    </a:lnTo>
                    <a:lnTo>
                      <a:pt x="524" y="138"/>
                    </a:lnTo>
                    <a:lnTo>
                      <a:pt x="520" y="138"/>
                    </a:lnTo>
                    <a:lnTo>
                      <a:pt x="520" y="134"/>
                    </a:lnTo>
                    <a:lnTo>
                      <a:pt x="520" y="130"/>
                    </a:lnTo>
                    <a:lnTo>
                      <a:pt x="516" y="130"/>
                    </a:lnTo>
                    <a:lnTo>
                      <a:pt x="514" y="126"/>
                    </a:lnTo>
                    <a:lnTo>
                      <a:pt x="510" y="126"/>
                    </a:lnTo>
                    <a:lnTo>
                      <a:pt x="506" y="126"/>
                    </a:lnTo>
                    <a:lnTo>
                      <a:pt x="506" y="122"/>
                    </a:lnTo>
                    <a:lnTo>
                      <a:pt x="510" y="122"/>
                    </a:lnTo>
                    <a:lnTo>
                      <a:pt x="510" y="120"/>
                    </a:lnTo>
                    <a:lnTo>
                      <a:pt x="510" y="116"/>
                    </a:lnTo>
                    <a:lnTo>
                      <a:pt x="514" y="116"/>
                    </a:lnTo>
                    <a:lnTo>
                      <a:pt x="516" y="116"/>
                    </a:lnTo>
                    <a:lnTo>
                      <a:pt x="520" y="116"/>
                    </a:lnTo>
                    <a:lnTo>
                      <a:pt x="520" y="112"/>
                    </a:lnTo>
                    <a:lnTo>
                      <a:pt x="524" y="108"/>
                    </a:lnTo>
                    <a:lnTo>
                      <a:pt x="528" y="108"/>
                    </a:lnTo>
                    <a:lnTo>
                      <a:pt x="532" y="108"/>
                    </a:lnTo>
                    <a:lnTo>
                      <a:pt x="532" y="112"/>
                    </a:lnTo>
                    <a:lnTo>
                      <a:pt x="536" y="112"/>
                    </a:lnTo>
                    <a:lnTo>
                      <a:pt x="540" y="112"/>
                    </a:lnTo>
                    <a:lnTo>
                      <a:pt x="540" y="116"/>
                    </a:lnTo>
                    <a:lnTo>
                      <a:pt x="544" y="116"/>
                    </a:lnTo>
                    <a:lnTo>
                      <a:pt x="546" y="116"/>
                    </a:lnTo>
                    <a:lnTo>
                      <a:pt x="550" y="116"/>
                    </a:lnTo>
                    <a:lnTo>
                      <a:pt x="550" y="120"/>
                    </a:lnTo>
                    <a:lnTo>
                      <a:pt x="550" y="122"/>
                    </a:lnTo>
                    <a:lnTo>
                      <a:pt x="554" y="126"/>
                    </a:lnTo>
                    <a:lnTo>
                      <a:pt x="550" y="126"/>
                    </a:lnTo>
                    <a:lnTo>
                      <a:pt x="550" y="130"/>
                    </a:lnTo>
                    <a:lnTo>
                      <a:pt x="550" y="134"/>
                    </a:lnTo>
                    <a:lnTo>
                      <a:pt x="550" y="138"/>
                    </a:lnTo>
                    <a:lnTo>
                      <a:pt x="550" y="142"/>
                    </a:lnTo>
                    <a:lnTo>
                      <a:pt x="550" y="146"/>
                    </a:lnTo>
                    <a:lnTo>
                      <a:pt x="554" y="146"/>
                    </a:lnTo>
                    <a:lnTo>
                      <a:pt x="554" y="150"/>
                    </a:lnTo>
                    <a:lnTo>
                      <a:pt x="554" y="152"/>
                    </a:lnTo>
                    <a:lnTo>
                      <a:pt x="558" y="150"/>
                    </a:lnTo>
                    <a:lnTo>
                      <a:pt x="554" y="150"/>
                    </a:lnTo>
                    <a:lnTo>
                      <a:pt x="554" y="146"/>
                    </a:lnTo>
                    <a:lnTo>
                      <a:pt x="558" y="146"/>
                    </a:lnTo>
                    <a:lnTo>
                      <a:pt x="558" y="150"/>
                    </a:lnTo>
                    <a:lnTo>
                      <a:pt x="558" y="152"/>
                    </a:lnTo>
                    <a:lnTo>
                      <a:pt x="562" y="152"/>
                    </a:lnTo>
                    <a:lnTo>
                      <a:pt x="562" y="156"/>
                    </a:lnTo>
                    <a:lnTo>
                      <a:pt x="562" y="160"/>
                    </a:lnTo>
                    <a:lnTo>
                      <a:pt x="566" y="160"/>
                    </a:lnTo>
                    <a:lnTo>
                      <a:pt x="570" y="160"/>
                    </a:lnTo>
                    <a:lnTo>
                      <a:pt x="570" y="156"/>
                    </a:lnTo>
                    <a:lnTo>
                      <a:pt x="572" y="156"/>
                    </a:lnTo>
                    <a:lnTo>
                      <a:pt x="572" y="152"/>
                    </a:lnTo>
                    <a:lnTo>
                      <a:pt x="576" y="152"/>
                    </a:lnTo>
                    <a:lnTo>
                      <a:pt x="576" y="150"/>
                    </a:lnTo>
                    <a:lnTo>
                      <a:pt x="580" y="150"/>
                    </a:lnTo>
                    <a:lnTo>
                      <a:pt x="580" y="146"/>
                    </a:lnTo>
                    <a:lnTo>
                      <a:pt x="580" y="142"/>
                    </a:lnTo>
                    <a:lnTo>
                      <a:pt x="584" y="142"/>
                    </a:lnTo>
                    <a:lnTo>
                      <a:pt x="588" y="142"/>
                    </a:lnTo>
                    <a:lnTo>
                      <a:pt x="592" y="138"/>
                    </a:lnTo>
                    <a:lnTo>
                      <a:pt x="596" y="138"/>
                    </a:lnTo>
                    <a:lnTo>
                      <a:pt x="596" y="134"/>
                    </a:lnTo>
                    <a:lnTo>
                      <a:pt x="592" y="134"/>
                    </a:lnTo>
                    <a:lnTo>
                      <a:pt x="596" y="134"/>
                    </a:lnTo>
                    <a:lnTo>
                      <a:pt x="596" y="130"/>
                    </a:lnTo>
                    <a:lnTo>
                      <a:pt x="600" y="130"/>
                    </a:lnTo>
                    <a:lnTo>
                      <a:pt x="602" y="126"/>
                    </a:lnTo>
                    <a:lnTo>
                      <a:pt x="606" y="126"/>
                    </a:lnTo>
                    <a:lnTo>
                      <a:pt x="606" y="130"/>
                    </a:lnTo>
                    <a:lnTo>
                      <a:pt x="610" y="130"/>
                    </a:lnTo>
                    <a:lnTo>
                      <a:pt x="614" y="134"/>
                    </a:lnTo>
                    <a:lnTo>
                      <a:pt x="618" y="134"/>
                    </a:lnTo>
                    <a:lnTo>
                      <a:pt x="618" y="138"/>
                    </a:lnTo>
                    <a:lnTo>
                      <a:pt x="622" y="138"/>
                    </a:lnTo>
                    <a:lnTo>
                      <a:pt x="626" y="138"/>
                    </a:lnTo>
                    <a:lnTo>
                      <a:pt x="626" y="142"/>
                    </a:lnTo>
                    <a:lnTo>
                      <a:pt x="628" y="142"/>
                    </a:lnTo>
                    <a:lnTo>
                      <a:pt x="632" y="142"/>
                    </a:lnTo>
                    <a:lnTo>
                      <a:pt x="636" y="142"/>
                    </a:lnTo>
                    <a:lnTo>
                      <a:pt x="636" y="146"/>
                    </a:lnTo>
                    <a:lnTo>
                      <a:pt x="640" y="146"/>
                    </a:lnTo>
                    <a:lnTo>
                      <a:pt x="644" y="146"/>
                    </a:lnTo>
                    <a:lnTo>
                      <a:pt x="644" y="150"/>
                    </a:lnTo>
                    <a:lnTo>
                      <a:pt x="644" y="146"/>
                    </a:lnTo>
                    <a:lnTo>
                      <a:pt x="648" y="146"/>
                    </a:lnTo>
                    <a:lnTo>
                      <a:pt x="648" y="186"/>
                    </a:lnTo>
                    <a:lnTo>
                      <a:pt x="648" y="204"/>
                    </a:lnTo>
                    <a:lnTo>
                      <a:pt x="648" y="212"/>
                    </a:lnTo>
                    <a:lnTo>
                      <a:pt x="648" y="216"/>
                    </a:lnTo>
                    <a:lnTo>
                      <a:pt x="648" y="220"/>
                    </a:lnTo>
                    <a:lnTo>
                      <a:pt x="648" y="256"/>
                    </a:lnTo>
                    <a:lnTo>
                      <a:pt x="644" y="256"/>
                    </a:lnTo>
                    <a:lnTo>
                      <a:pt x="644" y="252"/>
                    </a:lnTo>
                    <a:lnTo>
                      <a:pt x="640" y="250"/>
                    </a:lnTo>
                    <a:lnTo>
                      <a:pt x="640" y="246"/>
                    </a:lnTo>
                    <a:lnTo>
                      <a:pt x="636" y="246"/>
                    </a:lnTo>
                    <a:lnTo>
                      <a:pt x="632" y="242"/>
                    </a:lnTo>
                    <a:lnTo>
                      <a:pt x="636" y="242"/>
                    </a:lnTo>
                    <a:lnTo>
                      <a:pt x="636" y="238"/>
                    </a:lnTo>
                    <a:lnTo>
                      <a:pt x="632" y="238"/>
                    </a:lnTo>
                    <a:lnTo>
                      <a:pt x="632" y="242"/>
                    </a:lnTo>
                    <a:lnTo>
                      <a:pt x="628" y="242"/>
                    </a:lnTo>
                    <a:lnTo>
                      <a:pt x="626" y="242"/>
                    </a:lnTo>
                    <a:lnTo>
                      <a:pt x="622" y="242"/>
                    </a:lnTo>
                    <a:lnTo>
                      <a:pt x="618" y="242"/>
                    </a:lnTo>
                    <a:lnTo>
                      <a:pt x="618" y="246"/>
                    </a:lnTo>
                    <a:lnTo>
                      <a:pt x="618" y="242"/>
                    </a:lnTo>
                    <a:lnTo>
                      <a:pt x="618" y="238"/>
                    </a:lnTo>
                    <a:lnTo>
                      <a:pt x="622" y="234"/>
                    </a:lnTo>
                    <a:lnTo>
                      <a:pt x="618" y="234"/>
                    </a:lnTo>
                    <a:lnTo>
                      <a:pt x="622" y="234"/>
                    </a:lnTo>
                    <a:lnTo>
                      <a:pt x="622" y="230"/>
                    </a:lnTo>
                    <a:lnTo>
                      <a:pt x="618" y="230"/>
                    </a:lnTo>
                    <a:lnTo>
                      <a:pt x="618" y="226"/>
                    </a:lnTo>
                    <a:lnTo>
                      <a:pt x="614" y="226"/>
                    </a:lnTo>
                    <a:lnTo>
                      <a:pt x="614" y="222"/>
                    </a:lnTo>
                    <a:lnTo>
                      <a:pt x="618" y="226"/>
                    </a:lnTo>
                    <a:lnTo>
                      <a:pt x="622" y="226"/>
                    </a:lnTo>
                    <a:lnTo>
                      <a:pt x="622" y="226"/>
                    </a:lnTo>
                    <a:lnTo>
                      <a:pt x="622" y="226"/>
                    </a:lnTo>
                    <a:close/>
                    <a:moveTo>
                      <a:pt x="502" y="108"/>
                    </a:moveTo>
                    <a:lnTo>
                      <a:pt x="502" y="112"/>
                    </a:lnTo>
                    <a:lnTo>
                      <a:pt x="498" y="112"/>
                    </a:lnTo>
                    <a:lnTo>
                      <a:pt x="502" y="108"/>
                    </a:lnTo>
                    <a:lnTo>
                      <a:pt x="502" y="108"/>
                    </a:lnTo>
                    <a:lnTo>
                      <a:pt x="502" y="108"/>
                    </a:lnTo>
                    <a:close/>
                    <a:moveTo>
                      <a:pt x="570" y="116"/>
                    </a:moveTo>
                    <a:lnTo>
                      <a:pt x="572" y="116"/>
                    </a:lnTo>
                    <a:lnTo>
                      <a:pt x="576" y="116"/>
                    </a:lnTo>
                    <a:lnTo>
                      <a:pt x="576" y="120"/>
                    </a:lnTo>
                    <a:lnTo>
                      <a:pt x="580" y="120"/>
                    </a:lnTo>
                    <a:lnTo>
                      <a:pt x="580" y="122"/>
                    </a:lnTo>
                    <a:lnTo>
                      <a:pt x="584" y="122"/>
                    </a:lnTo>
                    <a:lnTo>
                      <a:pt x="580" y="122"/>
                    </a:lnTo>
                    <a:lnTo>
                      <a:pt x="576" y="122"/>
                    </a:lnTo>
                    <a:lnTo>
                      <a:pt x="572" y="122"/>
                    </a:lnTo>
                    <a:lnTo>
                      <a:pt x="572" y="120"/>
                    </a:lnTo>
                    <a:lnTo>
                      <a:pt x="572" y="116"/>
                    </a:lnTo>
                    <a:lnTo>
                      <a:pt x="570" y="116"/>
                    </a:lnTo>
                    <a:lnTo>
                      <a:pt x="570" y="112"/>
                    </a:lnTo>
                    <a:lnTo>
                      <a:pt x="570" y="116"/>
                    </a:lnTo>
                    <a:lnTo>
                      <a:pt x="570" y="116"/>
                    </a:lnTo>
                    <a:lnTo>
                      <a:pt x="570" y="116"/>
                    </a:lnTo>
                    <a:close/>
                    <a:moveTo>
                      <a:pt x="506" y="116"/>
                    </a:moveTo>
                    <a:lnTo>
                      <a:pt x="502" y="120"/>
                    </a:lnTo>
                    <a:lnTo>
                      <a:pt x="498" y="120"/>
                    </a:lnTo>
                    <a:lnTo>
                      <a:pt x="498" y="116"/>
                    </a:lnTo>
                    <a:lnTo>
                      <a:pt x="502" y="116"/>
                    </a:lnTo>
                    <a:lnTo>
                      <a:pt x="506" y="116"/>
                    </a:lnTo>
                    <a:lnTo>
                      <a:pt x="506" y="116"/>
                    </a:lnTo>
                    <a:lnTo>
                      <a:pt x="506" y="116"/>
                    </a:lnTo>
                    <a:close/>
                    <a:moveTo>
                      <a:pt x="506" y="120"/>
                    </a:moveTo>
                    <a:lnTo>
                      <a:pt x="506" y="122"/>
                    </a:lnTo>
                    <a:lnTo>
                      <a:pt x="506" y="126"/>
                    </a:lnTo>
                    <a:lnTo>
                      <a:pt x="502" y="122"/>
                    </a:lnTo>
                    <a:lnTo>
                      <a:pt x="502" y="120"/>
                    </a:lnTo>
                    <a:lnTo>
                      <a:pt x="506" y="120"/>
                    </a:lnTo>
                    <a:lnTo>
                      <a:pt x="506" y="120"/>
                    </a:lnTo>
                    <a:lnTo>
                      <a:pt x="506" y="120"/>
                    </a:lnTo>
                    <a:close/>
                    <a:moveTo>
                      <a:pt x="58" y="130"/>
                    </a:moveTo>
                    <a:lnTo>
                      <a:pt x="54" y="130"/>
                    </a:lnTo>
                    <a:lnTo>
                      <a:pt x="58" y="130"/>
                    </a:lnTo>
                    <a:lnTo>
                      <a:pt x="58" y="134"/>
                    </a:lnTo>
                    <a:lnTo>
                      <a:pt x="54" y="134"/>
                    </a:lnTo>
                    <a:lnTo>
                      <a:pt x="50" y="130"/>
                    </a:lnTo>
                    <a:lnTo>
                      <a:pt x="50" y="126"/>
                    </a:lnTo>
                    <a:lnTo>
                      <a:pt x="48" y="122"/>
                    </a:lnTo>
                    <a:lnTo>
                      <a:pt x="48" y="120"/>
                    </a:lnTo>
                    <a:lnTo>
                      <a:pt x="50" y="120"/>
                    </a:lnTo>
                    <a:lnTo>
                      <a:pt x="54" y="122"/>
                    </a:lnTo>
                    <a:lnTo>
                      <a:pt x="54" y="126"/>
                    </a:lnTo>
                    <a:lnTo>
                      <a:pt x="58" y="130"/>
                    </a:lnTo>
                    <a:lnTo>
                      <a:pt x="58" y="130"/>
                    </a:lnTo>
                    <a:lnTo>
                      <a:pt x="58" y="130"/>
                    </a:lnTo>
                    <a:close/>
                    <a:moveTo>
                      <a:pt x="208" y="120"/>
                    </a:moveTo>
                    <a:lnTo>
                      <a:pt x="208" y="122"/>
                    </a:lnTo>
                    <a:lnTo>
                      <a:pt x="204" y="122"/>
                    </a:lnTo>
                    <a:lnTo>
                      <a:pt x="200" y="122"/>
                    </a:lnTo>
                    <a:lnTo>
                      <a:pt x="200" y="120"/>
                    </a:lnTo>
                    <a:lnTo>
                      <a:pt x="204" y="120"/>
                    </a:lnTo>
                    <a:lnTo>
                      <a:pt x="208" y="120"/>
                    </a:lnTo>
                    <a:lnTo>
                      <a:pt x="208" y="120"/>
                    </a:lnTo>
                    <a:lnTo>
                      <a:pt x="208" y="120"/>
                    </a:lnTo>
                    <a:close/>
                    <a:moveTo>
                      <a:pt x="490" y="122"/>
                    </a:moveTo>
                    <a:lnTo>
                      <a:pt x="488" y="122"/>
                    </a:lnTo>
                    <a:lnTo>
                      <a:pt x="490" y="122"/>
                    </a:lnTo>
                    <a:lnTo>
                      <a:pt x="490" y="122"/>
                    </a:lnTo>
                    <a:lnTo>
                      <a:pt x="490" y="122"/>
                    </a:lnTo>
                    <a:close/>
                    <a:moveTo>
                      <a:pt x="402" y="122"/>
                    </a:moveTo>
                    <a:lnTo>
                      <a:pt x="402" y="126"/>
                    </a:lnTo>
                    <a:lnTo>
                      <a:pt x="398" y="126"/>
                    </a:lnTo>
                    <a:lnTo>
                      <a:pt x="398" y="130"/>
                    </a:lnTo>
                    <a:lnTo>
                      <a:pt x="394" y="130"/>
                    </a:lnTo>
                    <a:lnTo>
                      <a:pt x="394" y="126"/>
                    </a:lnTo>
                    <a:lnTo>
                      <a:pt x="394" y="130"/>
                    </a:lnTo>
                    <a:lnTo>
                      <a:pt x="390" y="130"/>
                    </a:lnTo>
                    <a:lnTo>
                      <a:pt x="390" y="126"/>
                    </a:lnTo>
                    <a:lnTo>
                      <a:pt x="390" y="122"/>
                    </a:lnTo>
                    <a:lnTo>
                      <a:pt x="394" y="122"/>
                    </a:lnTo>
                    <a:lnTo>
                      <a:pt x="398" y="122"/>
                    </a:lnTo>
                    <a:lnTo>
                      <a:pt x="398" y="126"/>
                    </a:lnTo>
                    <a:lnTo>
                      <a:pt x="398" y="122"/>
                    </a:lnTo>
                    <a:lnTo>
                      <a:pt x="402" y="122"/>
                    </a:lnTo>
                    <a:lnTo>
                      <a:pt x="402" y="122"/>
                    </a:lnTo>
                    <a:lnTo>
                      <a:pt x="402" y="122"/>
                    </a:lnTo>
                    <a:close/>
                    <a:moveTo>
                      <a:pt x="464" y="130"/>
                    </a:moveTo>
                    <a:lnTo>
                      <a:pt x="460" y="130"/>
                    </a:lnTo>
                    <a:lnTo>
                      <a:pt x="458" y="130"/>
                    </a:lnTo>
                    <a:lnTo>
                      <a:pt x="454" y="130"/>
                    </a:lnTo>
                    <a:lnTo>
                      <a:pt x="454" y="126"/>
                    </a:lnTo>
                    <a:lnTo>
                      <a:pt x="458" y="126"/>
                    </a:lnTo>
                    <a:lnTo>
                      <a:pt x="460" y="126"/>
                    </a:lnTo>
                    <a:lnTo>
                      <a:pt x="464" y="130"/>
                    </a:lnTo>
                    <a:lnTo>
                      <a:pt x="464" y="130"/>
                    </a:lnTo>
                    <a:lnTo>
                      <a:pt x="464" y="130"/>
                    </a:lnTo>
                    <a:close/>
                    <a:moveTo>
                      <a:pt x="160" y="152"/>
                    </a:moveTo>
                    <a:lnTo>
                      <a:pt x="156" y="152"/>
                    </a:lnTo>
                    <a:lnTo>
                      <a:pt x="152" y="150"/>
                    </a:lnTo>
                    <a:lnTo>
                      <a:pt x="152" y="146"/>
                    </a:lnTo>
                    <a:lnTo>
                      <a:pt x="152" y="142"/>
                    </a:lnTo>
                    <a:lnTo>
                      <a:pt x="148" y="138"/>
                    </a:lnTo>
                    <a:lnTo>
                      <a:pt x="144" y="138"/>
                    </a:lnTo>
                    <a:lnTo>
                      <a:pt x="140" y="138"/>
                    </a:lnTo>
                    <a:lnTo>
                      <a:pt x="140" y="134"/>
                    </a:lnTo>
                    <a:lnTo>
                      <a:pt x="144" y="134"/>
                    </a:lnTo>
                    <a:lnTo>
                      <a:pt x="144" y="130"/>
                    </a:lnTo>
                    <a:lnTo>
                      <a:pt x="148" y="130"/>
                    </a:lnTo>
                    <a:lnTo>
                      <a:pt x="148" y="134"/>
                    </a:lnTo>
                    <a:lnTo>
                      <a:pt x="152" y="134"/>
                    </a:lnTo>
                    <a:lnTo>
                      <a:pt x="148" y="130"/>
                    </a:lnTo>
                    <a:lnTo>
                      <a:pt x="152" y="126"/>
                    </a:lnTo>
                    <a:lnTo>
                      <a:pt x="152" y="130"/>
                    </a:lnTo>
                    <a:lnTo>
                      <a:pt x="156" y="134"/>
                    </a:lnTo>
                    <a:lnTo>
                      <a:pt x="156" y="138"/>
                    </a:lnTo>
                    <a:lnTo>
                      <a:pt x="156" y="142"/>
                    </a:lnTo>
                    <a:lnTo>
                      <a:pt x="156" y="146"/>
                    </a:lnTo>
                    <a:lnTo>
                      <a:pt x="160" y="146"/>
                    </a:lnTo>
                    <a:lnTo>
                      <a:pt x="164" y="146"/>
                    </a:lnTo>
                    <a:lnTo>
                      <a:pt x="164" y="150"/>
                    </a:lnTo>
                    <a:lnTo>
                      <a:pt x="164" y="152"/>
                    </a:lnTo>
                    <a:lnTo>
                      <a:pt x="164" y="156"/>
                    </a:lnTo>
                    <a:lnTo>
                      <a:pt x="160" y="156"/>
                    </a:lnTo>
                    <a:lnTo>
                      <a:pt x="160" y="152"/>
                    </a:lnTo>
                    <a:lnTo>
                      <a:pt x="160" y="152"/>
                    </a:lnTo>
                    <a:lnTo>
                      <a:pt x="160" y="152"/>
                    </a:lnTo>
                    <a:close/>
                    <a:moveTo>
                      <a:pt x="192" y="130"/>
                    </a:moveTo>
                    <a:lnTo>
                      <a:pt x="196" y="130"/>
                    </a:lnTo>
                    <a:lnTo>
                      <a:pt x="192" y="130"/>
                    </a:lnTo>
                    <a:lnTo>
                      <a:pt x="192" y="130"/>
                    </a:lnTo>
                    <a:lnTo>
                      <a:pt x="192" y="130"/>
                    </a:lnTo>
                    <a:close/>
                    <a:moveTo>
                      <a:pt x="570" y="130"/>
                    </a:moveTo>
                    <a:lnTo>
                      <a:pt x="572" y="130"/>
                    </a:lnTo>
                    <a:lnTo>
                      <a:pt x="576" y="130"/>
                    </a:lnTo>
                    <a:lnTo>
                      <a:pt x="580" y="130"/>
                    </a:lnTo>
                    <a:lnTo>
                      <a:pt x="584" y="130"/>
                    </a:lnTo>
                    <a:lnTo>
                      <a:pt x="588" y="130"/>
                    </a:lnTo>
                    <a:lnTo>
                      <a:pt x="588" y="134"/>
                    </a:lnTo>
                    <a:lnTo>
                      <a:pt x="592" y="134"/>
                    </a:lnTo>
                    <a:lnTo>
                      <a:pt x="588" y="134"/>
                    </a:lnTo>
                    <a:lnTo>
                      <a:pt x="584" y="134"/>
                    </a:lnTo>
                    <a:lnTo>
                      <a:pt x="580" y="134"/>
                    </a:lnTo>
                    <a:lnTo>
                      <a:pt x="576" y="134"/>
                    </a:lnTo>
                    <a:lnTo>
                      <a:pt x="572" y="130"/>
                    </a:lnTo>
                    <a:lnTo>
                      <a:pt x="570" y="130"/>
                    </a:lnTo>
                    <a:lnTo>
                      <a:pt x="570" y="130"/>
                    </a:lnTo>
                    <a:lnTo>
                      <a:pt x="570" y="130"/>
                    </a:lnTo>
                    <a:close/>
                    <a:moveTo>
                      <a:pt x="412" y="130"/>
                    </a:moveTo>
                    <a:lnTo>
                      <a:pt x="416" y="130"/>
                    </a:lnTo>
                    <a:lnTo>
                      <a:pt x="420" y="130"/>
                    </a:lnTo>
                    <a:lnTo>
                      <a:pt x="424" y="130"/>
                    </a:lnTo>
                    <a:lnTo>
                      <a:pt x="428" y="134"/>
                    </a:lnTo>
                    <a:lnTo>
                      <a:pt x="424" y="134"/>
                    </a:lnTo>
                    <a:lnTo>
                      <a:pt x="420" y="134"/>
                    </a:lnTo>
                    <a:lnTo>
                      <a:pt x="416" y="134"/>
                    </a:lnTo>
                    <a:lnTo>
                      <a:pt x="416" y="138"/>
                    </a:lnTo>
                    <a:lnTo>
                      <a:pt x="412" y="138"/>
                    </a:lnTo>
                    <a:lnTo>
                      <a:pt x="412" y="134"/>
                    </a:lnTo>
                    <a:lnTo>
                      <a:pt x="412" y="130"/>
                    </a:lnTo>
                    <a:lnTo>
                      <a:pt x="412" y="130"/>
                    </a:lnTo>
                    <a:lnTo>
                      <a:pt x="412" y="130"/>
                    </a:lnTo>
                    <a:close/>
                    <a:moveTo>
                      <a:pt x="498" y="130"/>
                    </a:moveTo>
                    <a:lnTo>
                      <a:pt x="498" y="134"/>
                    </a:lnTo>
                    <a:lnTo>
                      <a:pt x="498" y="138"/>
                    </a:lnTo>
                    <a:lnTo>
                      <a:pt x="494" y="138"/>
                    </a:lnTo>
                    <a:lnTo>
                      <a:pt x="490" y="138"/>
                    </a:lnTo>
                    <a:lnTo>
                      <a:pt x="488" y="134"/>
                    </a:lnTo>
                    <a:lnTo>
                      <a:pt x="490" y="134"/>
                    </a:lnTo>
                    <a:lnTo>
                      <a:pt x="490" y="130"/>
                    </a:lnTo>
                    <a:lnTo>
                      <a:pt x="494" y="130"/>
                    </a:lnTo>
                    <a:lnTo>
                      <a:pt x="498" y="130"/>
                    </a:lnTo>
                    <a:lnTo>
                      <a:pt x="498" y="130"/>
                    </a:lnTo>
                    <a:lnTo>
                      <a:pt x="498" y="130"/>
                    </a:lnTo>
                    <a:close/>
                    <a:moveTo>
                      <a:pt x="428" y="134"/>
                    </a:moveTo>
                    <a:lnTo>
                      <a:pt x="430" y="134"/>
                    </a:lnTo>
                    <a:lnTo>
                      <a:pt x="434" y="134"/>
                    </a:lnTo>
                    <a:lnTo>
                      <a:pt x="438" y="134"/>
                    </a:lnTo>
                    <a:lnTo>
                      <a:pt x="434" y="134"/>
                    </a:lnTo>
                    <a:lnTo>
                      <a:pt x="430" y="134"/>
                    </a:lnTo>
                    <a:lnTo>
                      <a:pt x="428" y="134"/>
                    </a:lnTo>
                    <a:lnTo>
                      <a:pt x="428" y="134"/>
                    </a:lnTo>
                    <a:lnTo>
                      <a:pt x="428" y="134"/>
                    </a:lnTo>
                    <a:close/>
                    <a:moveTo>
                      <a:pt x="66" y="142"/>
                    </a:moveTo>
                    <a:lnTo>
                      <a:pt x="62" y="142"/>
                    </a:lnTo>
                    <a:lnTo>
                      <a:pt x="62" y="138"/>
                    </a:lnTo>
                    <a:lnTo>
                      <a:pt x="66" y="142"/>
                    </a:lnTo>
                    <a:lnTo>
                      <a:pt x="66" y="142"/>
                    </a:lnTo>
                    <a:lnTo>
                      <a:pt x="66" y="142"/>
                    </a:lnTo>
                    <a:close/>
                    <a:moveTo>
                      <a:pt x="70" y="150"/>
                    </a:moveTo>
                    <a:lnTo>
                      <a:pt x="70" y="152"/>
                    </a:lnTo>
                    <a:lnTo>
                      <a:pt x="70" y="150"/>
                    </a:lnTo>
                    <a:lnTo>
                      <a:pt x="66" y="150"/>
                    </a:lnTo>
                    <a:lnTo>
                      <a:pt x="66" y="146"/>
                    </a:lnTo>
                    <a:lnTo>
                      <a:pt x="70" y="146"/>
                    </a:lnTo>
                    <a:lnTo>
                      <a:pt x="70" y="150"/>
                    </a:lnTo>
                    <a:lnTo>
                      <a:pt x="70" y="150"/>
                    </a:lnTo>
                    <a:lnTo>
                      <a:pt x="70" y="150"/>
                    </a:lnTo>
                    <a:close/>
                    <a:moveTo>
                      <a:pt x="186" y="152"/>
                    </a:moveTo>
                    <a:lnTo>
                      <a:pt x="186" y="156"/>
                    </a:lnTo>
                    <a:lnTo>
                      <a:pt x="182" y="156"/>
                    </a:lnTo>
                    <a:lnTo>
                      <a:pt x="178" y="156"/>
                    </a:lnTo>
                    <a:lnTo>
                      <a:pt x="178" y="152"/>
                    </a:lnTo>
                    <a:lnTo>
                      <a:pt x="178" y="156"/>
                    </a:lnTo>
                    <a:lnTo>
                      <a:pt x="174" y="156"/>
                    </a:lnTo>
                    <a:lnTo>
                      <a:pt x="174" y="152"/>
                    </a:lnTo>
                    <a:lnTo>
                      <a:pt x="174" y="150"/>
                    </a:lnTo>
                    <a:lnTo>
                      <a:pt x="178" y="146"/>
                    </a:lnTo>
                    <a:lnTo>
                      <a:pt x="182" y="146"/>
                    </a:lnTo>
                    <a:lnTo>
                      <a:pt x="186" y="150"/>
                    </a:lnTo>
                    <a:lnTo>
                      <a:pt x="186" y="152"/>
                    </a:lnTo>
                    <a:lnTo>
                      <a:pt x="186" y="152"/>
                    </a:lnTo>
                    <a:lnTo>
                      <a:pt x="186" y="152"/>
                    </a:lnTo>
                    <a:close/>
                    <a:moveTo>
                      <a:pt x="74" y="160"/>
                    </a:moveTo>
                    <a:lnTo>
                      <a:pt x="74" y="156"/>
                    </a:lnTo>
                    <a:lnTo>
                      <a:pt x="70" y="152"/>
                    </a:lnTo>
                    <a:lnTo>
                      <a:pt x="70" y="150"/>
                    </a:lnTo>
                    <a:lnTo>
                      <a:pt x="74" y="152"/>
                    </a:lnTo>
                    <a:lnTo>
                      <a:pt x="74" y="156"/>
                    </a:lnTo>
                    <a:lnTo>
                      <a:pt x="74" y="160"/>
                    </a:lnTo>
                    <a:lnTo>
                      <a:pt x="74" y="160"/>
                    </a:lnTo>
                    <a:lnTo>
                      <a:pt x="74" y="160"/>
                    </a:lnTo>
                    <a:close/>
                    <a:moveTo>
                      <a:pt x="502" y="166"/>
                    </a:moveTo>
                    <a:lnTo>
                      <a:pt x="498" y="166"/>
                    </a:lnTo>
                    <a:lnTo>
                      <a:pt x="498" y="164"/>
                    </a:lnTo>
                    <a:lnTo>
                      <a:pt x="494" y="164"/>
                    </a:lnTo>
                    <a:lnTo>
                      <a:pt x="490" y="160"/>
                    </a:lnTo>
                    <a:lnTo>
                      <a:pt x="488" y="160"/>
                    </a:lnTo>
                    <a:lnTo>
                      <a:pt x="484" y="160"/>
                    </a:lnTo>
                    <a:lnTo>
                      <a:pt x="488" y="160"/>
                    </a:lnTo>
                    <a:lnTo>
                      <a:pt x="484" y="160"/>
                    </a:lnTo>
                    <a:lnTo>
                      <a:pt x="480" y="160"/>
                    </a:lnTo>
                    <a:lnTo>
                      <a:pt x="476" y="160"/>
                    </a:lnTo>
                    <a:lnTo>
                      <a:pt x="476" y="156"/>
                    </a:lnTo>
                    <a:lnTo>
                      <a:pt x="476" y="160"/>
                    </a:lnTo>
                    <a:lnTo>
                      <a:pt x="472" y="160"/>
                    </a:lnTo>
                    <a:lnTo>
                      <a:pt x="468" y="160"/>
                    </a:lnTo>
                    <a:lnTo>
                      <a:pt x="468" y="156"/>
                    </a:lnTo>
                    <a:lnTo>
                      <a:pt x="464" y="156"/>
                    </a:lnTo>
                    <a:lnTo>
                      <a:pt x="464" y="160"/>
                    </a:lnTo>
                    <a:lnTo>
                      <a:pt x="460" y="164"/>
                    </a:lnTo>
                    <a:lnTo>
                      <a:pt x="460" y="160"/>
                    </a:lnTo>
                    <a:lnTo>
                      <a:pt x="460" y="156"/>
                    </a:lnTo>
                    <a:lnTo>
                      <a:pt x="464" y="156"/>
                    </a:lnTo>
                    <a:lnTo>
                      <a:pt x="464" y="152"/>
                    </a:lnTo>
                    <a:lnTo>
                      <a:pt x="468" y="152"/>
                    </a:lnTo>
                    <a:lnTo>
                      <a:pt x="472" y="152"/>
                    </a:lnTo>
                    <a:lnTo>
                      <a:pt x="476" y="152"/>
                    </a:lnTo>
                    <a:lnTo>
                      <a:pt x="480" y="152"/>
                    </a:lnTo>
                    <a:lnTo>
                      <a:pt x="484" y="152"/>
                    </a:lnTo>
                    <a:lnTo>
                      <a:pt x="484" y="150"/>
                    </a:lnTo>
                    <a:lnTo>
                      <a:pt x="488" y="150"/>
                    </a:lnTo>
                    <a:lnTo>
                      <a:pt x="488" y="152"/>
                    </a:lnTo>
                    <a:lnTo>
                      <a:pt x="490" y="152"/>
                    </a:lnTo>
                    <a:lnTo>
                      <a:pt x="494" y="152"/>
                    </a:lnTo>
                    <a:lnTo>
                      <a:pt x="498" y="152"/>
                    </a:lnTo>
                    <a:lnTo>
                      <a:pt x="502" y="156"/>
                    </a:lnTo>
                    <a:lnTo>
                      <a:pt x="502" y="160"/>
                    </a:lnTo>
                    <a:lnTo>
                      <a:pt x="506" y="164"/>
                    </a:lnTo>
                    <a:lnTo>
                      <a:pt x="502" y="166"/>
                    </a:lnTo>
                    <a:lnTo>
                      <a:pt x="502" y="166"/>
                    </a:lnTo>
                    <a:lnTo>
                      <a:pt x="502" y="166"/>
                    </a:lnTo>
                    <a:close/>
                    <a:moveTo>
                      <a:pt x="164" y="152"/>
                    </a:moveTo>
                    <a:lnTo>
                      <a:pt x="166" y="152"/>
                    </a:lnTo>
                    <a:lnTo>
                      <a:pt x="164" y="152"/>
                    </a:lnTo>
                    <a:lnTo>
                      <a:pt x="164" y="152"/>
                    </a:lnTo>
                    <a:lnTo>
                      <a:pt x="164" y="152"/>
                    </a:lnTo>
                    <a:close/>
                    <a:moveTo>
                      <a:pt x="438" y="156"/>
                    </a:moveTo>
                    <a:lnTo>
                      <a:pt x="442" y="156"/>
                    </a:lnTo>
                    <a:lnTo>
                      <a:pt x="446" y="156"/>
                    </a:lnTo>
                    <a:lnTo>
                      <a:pt x="450" y="156"/>
                    </a:lnTo>
                    <a:lnTo>
                      <a:pt x="450" y="160"/>
                    </a:lnTo>
                    <a:lnTo>
                      <a:pt x="454" y="160"/>
                    </a:lnTo>
                    <a:lnTo>
                      <a:pt x="454" y="164"/>
                    </a:lnTo>
                    <a:lnTo>
                      <a:pt x="450" y="164"/>
                    </a:lnTo>
                    <a:lnTo>
                      <a:pt x="450" y="166"/>
                    </a:lnTo>
                    <a:lnTo>
                      <a:pt x="446" y="166"/>
                    </a:lnTo>
                    <a:lnTo>
                      <a:pt x="442" y="166"/>
                    </a:lnTo>
                    <a:lnTo>
                      <a:pt x="438" y="164"/>
                    </a:lnTo>
                    <a:lnTo>
                      <a:pt x="434" y="160"/>
                    </a:lnTo>
                    <a:lnTo>
                      <a:pt x="434" y="156"/>
                    </a:lnTo>
                    <a:lnTo>
                      <a:pt x="438" y="156"/>
                    </a:lnTo>
                    <a:lnTo>
                      <a:pt x="438" y="156"/>
                    </a:lnTo>
                    <a:lnTo>
                      <a:pt x="438" y="156"/>
                    </a:lnTo>
                    <a:close/>
                    <a:moveTo>
                      <a:pt x="298" y="160"/>
                    </a:moveTo>
                    <a:lnTo>
                      <a:pt x="298" y="164"/>
                    </a:lnTo>
                    <a:lnTo>
                      <a:pt x="298" y="166"/>
                    </a:lnTo>
                    <a:lnTo>
                      <a:pt x="298" y="170"/>
                    </a:lnTo>
                    <a:lnTo>
                      <a:pt x="294" y="170"/>
                    </a:lnTo>
                    <a:lnTo>
                      <a:pt x="298" y="166"/>
                    </a:lnTo>
                    <a:lnTo>
                      <a:pt x="294" y="166"/>
                    </a:lnTo>
                    <a:lnTo>
                      <a:pt x="294" y="164"/>
                    </a:lnTo>
                    <a:lnTo>
                      <a:pt x="294" y="160"/>
                    </a:lnTo>
                    <a:lnTo>
                      <a:pt x="298" y="160"/>
                    </a:lnTo>
                    <a:lnTo>
                      <a:pt x="298" y="156"/>
                    </a:lnTo>
                    <a:lnTo>
                      <a:pt x="298" y="160"/>
                    </a:lnTo>
                    <a:lnTo>
                      <a:pt x="298" y="160"/>
                    </a:lnTo>
                    <a:lnTo>
                      <a:pt x="298" y="160"/>
                    </a:lnTo>
                    <a:close/>
                    <a:moveTo>
                      <a:pt x="458" y="156"/>
                    </a:moveTo>
                    <a:lnTo>
                      <a:pt x="458" y="160"/>
                    </a:lnTo>
                    <a:lnTo>
                      <a:pt x="458" y="156"/>
                    </a:lnTo>
                    <a:lnTo>
                      <a:pt x="458" y="156"/>
                    </a:lnTo>
                    <a:lnTo>
                      <a:pt x="458" y="156"/>
                    </a:lnTo>
                    <a:close/>
                    <a:moveTo>
                      <a:pt x="464" y="164"/>
                    </a:moveTo>
                    <a:lnTo>
                      <a:pt x="468" y="164"/>
                    </a:lnTo>
                    <a:lnTo>
                      <a:pt x="468" y="166"/>
                    </a:lnTo>
                    <a:lnTo>
                      <a:pt x="464" y="166"/>
                    </a:lnTo>
                    <a:lnTo>
                      <a:pt x="468" y="164"/>
                    </a:lnTo>
                    <a:lnTo>
                      <a:pt x="464" y="164"/>
                    </a:lnTo>
                    <a:lnTo>
                      <a:pt x="464" y="166"/>
                    </a:lnTo>
                    <a:lnTo>
                      <a:pt x="460" y="166"/>
                    </a:lnTo>
                    <a:lnTo>
                      <a:pt x="460" y="164"/>
                    </a:lnTo>
                    <a:lnTo>
                      <a:pt x="464" y="164"/>
                    </a:lnTo>
                    <a:lnTo>
                      <a:pt x="464" y="164"/>
                    </a:lnTo>
                    <a:lnTo>
                      <a:pt x="464" y="164"/>
                    </a:lnTo>
                    <a:close/>
                    <a:moveTo>
                      <a:pt x="468" y="164"/>
                    </a:moveTo>
                    <a:lnTo>
                      <a:pt x="472" y="164"/>
                    </a:lnTo>
                    <a:lnTo>
                      <a:pt x="468" y="164"/>
                    </a:lnTo>
                    <a:lnTo>
                      <a:pt x="468" y="164"/>
                    </a:lnTo>
                    <a:lnTo>
                      <a:pt x="468" y="164"/>
                    </a:lnTo>
                    <a:close/>
                    <a:moveTo>
                      <a:pt x="394" y="170"/>
                    </a:moveTo>
                    <a:lnTo>
                      <a:pt x="398" y="170"/>
                    </a:lnTo>
                    <a:lnTo>
                      <a:pt x="394" y="174"/>
                    </a:lnTo>
                    <a:lnTo>
                      <a:pt x="394" y="170"/>
                    </a:lnTo>
                    <a:lnTo>
                      <a:pt x="394" y="170"/>
                    </a:lnTo>
                    <a:lnTo>
                      <a:pt x="394" y="170"/>
                    </a:lnTo>
                    <a:close/>
                    <a:moveTo>
                      <a:pt x="394" y="178"/>
                    </a:moveTo>
                    <a:lnTo>
                      <a:pt x="398" y="178"/>
                    </a:lnTo>
                    <a:lnTo>
                      <a:pt x="398" y="182"/>
                    </a:lnTo>
                    <a:lnTo>
                      <a:pt x="398" y="186"/>
                    </a:lnTo>
                    <a:lnTo>
                      <a:pt x="394" y="182"/>
                    </a:lnTo>
                    <a:lnTo>
                      <a:pt x="394" y="186"/>
                    </a:lnTo>
                    <a:lnTo>
                      <a:pt x="394" y="190"/>
                    </a:lnTo>
                    <a:lnTo>
                      <a:pt x="398" y="194"/>
                    </a:lnTo>
                    <a:lnTo>
                      <a:pt x="394" y="194"/>
                    </a:lnTo>
                    <a:lnTo>
                      <a:pt x="390" y="194"/>
                    </a:lnTo>
                    <a:lnTo>
                      <a:pt x="390" y="196"/>
                    </a:lnTo>
                    <a:lnTo>
                      <a:pt x="390" y="200"/>
                    </a:lnTo>
                    <a:lnTo>
                      <a:pt x="386" y="200"/>
                    </a:lnTo>
                    <a:lnTo>
                      <a:pt x="386" y="196"/>
                    </a:lnTo>
                    <a:lnTo>
                      <a:pt x="386" y="194"/>
                    </a:lnTo>
                    <a:lnTo>
                      <a:pt x="390" y="194"/>
                    </a:lnTo>
                    <a:lnTo>
                      <a:pt x="390" y="190"/>
                    </a:lnTo>
                    <a:lnTo>
                      <a:pt x="390" y="186"/>
                    </a:lnTo>
                    <a:lnTo>
                      <a:pt x="390" y="182"/>
                    </a:lnTo>
                    <a:lnTo>
                      <a:pt x="390" y="178"/>
                    </a:lnTo>
                    <a:lnTo>
                      <a:pt x="394" y="178"/>
                    </a:lnTo>
                    <a:lnTo>
                      <a:pt x="394" y="178"/>
                    </a:lnTo>
                    <a:lnTo>
                      <a:pt x="394" y="178"/>
                    </a:lnTo>
                    <a:close/>
                    <a:moveTo>
                      <a:pt x="390" y="182"/>
                    </a:moveTo>
                    <a:lnTo>
                      <a:pt x="390" y="186"/>
                    </a:lnTo>
                    <a:lnTo>
                      <a:pt x="386" y="190"/>
                    </a:lnTo>
                    <a:lnTo>
                      <a:pt x="386" y="194"/>
                    </a:lnTo>
                    <a:lnTo>
                      <a:pt x="382" y="194"/>
                    </a:lnTo>
                    <a:lnTo>
                      <a:pt x="382" y="190"/>
                    </a:lnTo>
                    <a:lnTo>
                      <a:pt x="382" y="186"/>
                    </a:lnTo>
                    <a:lnTo>
                      <a:pt x="382" y="182"/>
                    </a:lnTo>
                    <a:lnTo>
                      <a:pt x="386" y="182"/>
                    </a:lnTo>
                    <a:lnTo>
                      <a:pt x="390" y="182"/>
                    </a:lnTo>
                    <a:lnTo>
                      <a:pt x="390" y="182"/>
                    </a:lnTo>
                    <a:lnTo>
                      <a:pt x="390" y="182"/>
                    </a:lnTo>
                    <a:close/>
                    <a:moveTo>
                      <a:pt x="378" y="190"/>
                    </a:moveTo>
                    <a:lnTo>
                      <a:pt x="378" y="194"/>
                    </a:lnTo>
                    <a:lnTo>
                      <a:pt x="378" y="196"/>
                    </a:lnTo>
                    <a:lnTo>
                      <a:pt x="374" y="194"/>
                    </a:lnTo>
                    <a:lnTo>
                      <a:pt x="374" y="190"/>
                    </a:lnTo>
                    <a:lnTo>
                      <a:pt x="378" y="190"/>
                    </a:lnTo>
                    <a:lnTo>
                      <a:pt x="378" y="190"/>
                    </a:lnTo>
                    <a:lnTo>
                      <a:pt x="378" y="190"/>
                    </a:lnTo>
                    <a:close/>
                    <a:moveTo>
                      <a:pt x="104" y="196"/>
                    </a:moveTo>
                    <a:lnTo>
                      <a:pt x="100" y="196"/>
                    </a:lnTo>
                    <a:lnTo>
                      <a:pt x="96" y="194"/>
                    </a:lnTo>
                    <a:lnTo>
                      <a:pt x="100" y="194"/>
                    </a:lnTo>
                    <a:lnTo>
                      <a:pt x="104" y="194"/>
                    </a:lnTo>
                    <a:lnTo>
                      <a:pt x="104" y="196"/>
                    </a:lnTo>
                    <a:lnTo>
                      <a:pt x="104" y="196"/>
                    </a:lnTo>
                    <a:lnTo>
                      <a:pt x="104" y="196"/>
                    </a:lnTo>
                    <a:close/>
                    <a:moveTo>
                      <a:pt x="554" y="194"/>
                    </a:moveTo>
                    <a:lnTo>
                      <a:pt x="558" y="194"/>
                    </a:lnTo>
                    <a:lnTo>
                      <a:pt x="558" y="196"/>
                    </a:lnTo>
                    <a:lnTo>
                      <a:pt x="558" y="200"/>
                    </a:lnTo>
                    <a:lnTo>
                      <a:pt x="558" y="204"/>
                    </a:lnTo>
                    <a:lnTo>
                      <a:pt x="554" y="204"/>
                    </a:lnTo>
                    <a:lnTo>
                      <a:pt x="554" y="200"/>
                    </a:lnTo>
                    <a:lnTo>
                      <a:pt x="550" y="200"/>
                    </a:lnTo>
                    <a:lnTo>
                      <a:pt x="554" y="200"/>
                    </a:lnTo>
                    <a:lnTo>
                      <a:pt x="554" y="196"/>
                    </a:lnTo>
                    <a:lnTo>
                      <a:pt x="554" y="194"/>
                    </a:lnTo>
                    <a:lnTo>
                      <a:pt x="554" y="194"/>
                    </a:lnTo>
                    <a:lnTo>
                      <a:pt x="554" y="194"/>
                    </a:lnTo>
                    <a:close/>
                    <a:moveTo>
                      <a:pt x="248" y="200"/>
                    </a:moveTo>
                    <a:lnTo>
                      <a:pt x="246" y="200"/>
                    </a:lnTo>
                    <a:lnTo>
                      <a:pt x="248" y="200"/>
                    </a:lnTo>
                    <a:lnTo>
                      <a:pt x="248" y="200"/>
                    </a:lnTo>
                    <a:lnTo>
                      <a:pt x="248" y="200"/>
                    </a:lnTo>
                    <a:close/>
                    <a:moveTo>
                      <a:pt x="358" y="200"/>
                    </a:moveTo>
                    <a:lnTo>
                      <a:pt x="358" y="204"/>
                    </a:lnTo>
                    <a:lnTo>
                      <a:pt x="360" y="204"/>
                    </a:lnTo>
                    <a:lnTo>
                      <a:pt x="358" y="208"/>
                    </a:lnTo>
                    <a:lnTo>
                      <a:pt x="358" y="212"/>
                    </a:lnTo>
                    <a:lnTo>
                      <a:pt x="358" y="208"/>
                    </a:lnTo>
                    <a:lnTo>
                      <a:pt x="358" y="204"/>
                    </a:lnTo>
                    <a:lnTo>
                      <a:pt x="358" y="200"/>
                    </a:lnTo>
                    <a:lnTo>
                      <a:pt x="358" y="200"/>
                    </a:lnTo>
                    <a:lnTo>
                      <a:pt x="358" y="200"/>
                    </a:lnTo>
                    <a:close/>
                    <a:moveTo>
                      <a:pt x="212" y="238"/>
                    </a:moveTo>
                    <a:lnTo>
                      <a:pt x="208" y="238"/>
                    </a:lnTo>
                    <a:lnTo>
                      <a:pt x="204" y="234"/>
                    </a:lnTo>
                    <a:lnTo>
                      <a:pt x="200" y="234"/>
                    </a:lnTo>
                    <a:lnTo>
                      <a:pt x="196" y="234"/>
                    </a:lnTo>
                    <a:lnTo>
                      <a:pt x="192" y="234"/>
                    </a:lnTo>
                    <a:lnTo>
                      <a:pt x="190" y="234"/>
                    </a:lnTo>
                    <a:lnTo>
                      <a:pt x="186" y="234"/>
                    </a:lnTo>
                    <a:lnTo>
                      <a:pt x="182" y="234"/>
                    </a:lnTo>
                    <a:lnTo>
                      <a:pt x="178" y="234"/>
                    </a:lnTo>
                    <a:lnTo>
                      <a:pt x="178" y="230"/>
                    </a:lnTo>
                    <a:lnTo>
                      <a:pt x="174" y="230"/>
                    </a:lnTo>
                    <a:lnTo>
                      <a:pt x="170" y="230"/>
                    </a:lnTo>
                    <a:lnTo>
                      <a:pt x="166" y="230"/>
                    </a:lnTo>
                    <a:lnTo>
                      <a:pt x="164" y="230"/>
                    </a:lnTo>
                    <a:lnTo>
                      <a:pt x="160" y="230"/>
                    </a:lnTo>
                    <a:lnTo>
                      <a:pt x="160" y="226"/>
                    </a:lnTo>
                    <a:lnTo>
                      <a:pt x="160" y="222"/>
                    </a:lnTo>
                    <a:lnTo>
                      <a:pt x="160" y="220"/>
                    </a:lnTo>
                    <a:lnTo>
                      <a:pt x="160" y="222"/>
                    </a:lnTo>
                    <a:lnTo>
                      <a:pt x="156" y="222"/>
                    </a:lnTo>
                    <a:lnTo>
                      <a:pt x="156" y="220"/>
                    </a:lnTo>
                    <a:lnTo>
                      <a:pt x="152" y="220"/>
                    </a:lnTo>
                    <a:lnTo>
                      <a:pt x="148" y="220"/>
                    </a:lnTo>
                    <a:lnTo>
                      <a:pt x="144" y="220"/>
                    </a:lnTo>
                    <a:lnTo>
                      <a:pt x="140" y="220"/>
                    </a:lnTo>
                    <a:lnTo>
                      <a:pt x="144" y="220"/>
                    </a:lnTo>
                    <a:lnTo>
                      <a:pt x="144" y="216"/>
                    </a:lnTo>
                    <a:lnTo>
                      <a:pt x="144" y="220"/>
                    </a:lnTo>
                    <a:lnTo>
                      <a:pt x="148" y="216"/>
                    </a:lnTo>
                    <a:lnTo>
                      <a:pt x="148" y="212"/>
                    </a:lnTo>
                    <a:lnTo>
                      <a:pt x="152" y="212"/>
                    </a:lnTo>
                    <a:lnTo>
                      <a:pt x="152" y="208"/>
                    </a:lnTo>
                    <a:lnTo>
                      <a:pt x="152" y="204"/>
                    </a:lnTo>
                    <a:lnTo>
                      <a:pt x="152" y="200"/>
                    </a:lnTo>
                    <a:lnTo>
                      <a:pt x="156" y="200"/>
                    </a:lnTo>
                    <a:lnTo>
                      <a:pt x="156" y="204"/>
                    </a:lnTo>
                    <a:lnTo>
                      <a:pt x="160" y="204"/>
                    </a:lnTo>
                    <a:lnTo>
                      <a:pt x="164" y="204"/>
                    </a:lnTo>
                    <a:lnTo>
                      <a:pt x="166" y="204"/>
                    </a:lnTo>
                    <a:lnTo>
                      <a:pt x="170" y="204"/>
                    </a:lnTo>
                    <a:lnTo>
                      <a:pt x="174" y="204"/>
                    </a:lnTo>
                    <a:lnTo>
                      <a:pt x="174" y="208"/>
                    </a:lnTo>
                    <a:lnTo>
                      <a:pt x="178" y="208"/>
                    </a:lnTo>
                    <a:lnTo>
                      <a:pt x="182" y="212"/>
                    </a:lnTo>
                    <a:lnTo>
                      <a:pt x="186" y="212"/>
                    </a:lnTo>
                    <a:lnTo>
                      <a:pt x="186" y="208"/>
                    </a:lnTo>
                    <a:lnTo>
                      <a:pt x="186" y="212"/>
                    </a:lnTo>
                    <a:lnTo>
                      <a:pt x="190" y="212"/>
                    </a:lnTo>
                    <a:lnTo>
                      <a:pt x="190" y="216"/>
                    </a:lnTo>
                    <a:lnTo>
                      <a:pt x="190" y="220"/>
                    </a:lnTo>
                    <a:lnTo>
                      <a:pt x="192" y="220"/>
                    </a:lnTo>
                    <a:lnTo>
                      <a:pt x="196" y="220"/>
                    </a:lnTo>
                    <a:lnTo>
                      <a:pt x="200" y="220"/>
                    </a:lnTo>
                    <a:lnTo>
                      <a:pt x="204" y="220"/>
                    </a:lnTo>
                    <a:lnTo>
                      <a:pt x="208" y="220"/>
                    </a:lnTo>
                    <a:lnTo>
                      <a:pt x="212" y="220"/>
                    </a:lnTo>
                    <a:lnTo>
                      <a:pt x="216" y="220"/>
                    </a:lnTo>
                    <a:lnTo>
                      <a:pt x="216" y="222"/>
                    </a:lnTo>
                    <a:lnTo>
                      <a:pt x="216" y="220"/>
                    </a:lnTo>
                    <a:lnTo>
                      <a:pt x="220" y="220"/>
                    </a:lnTo>
                    <a:lnTo>
                      <a:pt x="220" y="216"/>
                    </a:lnTo>
                    <a:lnTo>
                      <a:pt x="220" y="212"/>
                    </a:lnTo>
                    <a:lnTo>
                      <a:pt x="222" y="212"/>
                    </a:lnTo>
                    <a:lnTo>
                      <a:pt x="226" y="216"/>
                    </a:lnTo>
                    <a:lnTo>
                      <a:pt x="230" y="216"/>
                    </a:lnTo>
                    <a:lnTo>
                      <a:pt x="234" y="216"/>
                    </a:lnTo>
                    <a:lnTo>
                      <a:pt x="234" y="220"/>
                    </a:lnTo>
                    <a:lnTo>
                      <a:pt x="238" y="220"/>
                    </a:lnTo>
                    <a:lnTo>
                      <a:pt x="242" y="220"/>
                    </a:lnTo>
                    <a:lnTo>
                      <a:pt x="246" y="220"/>
                    </a:lnTo>
                    <a:lnTo>
                      <a:pt x="246" y="222"/>
                    </a:lnTo>
                    <a:lnTo>
                      <a:pt x="248" y="222"/>
                    </a:lnTo>
                    <a:lnTo>
                      <a:pt x="248" y="226"/>
                    </a:lnTo>
                    <a:lnTo>
                      <a:pt x="246" y="222"/>
                    </a:lnTo>
                    <a:lnTo>
                      <a:pt x="246" y="226"/>
                    </a:lnTo>
                    <a:lnTo>
                      <a:pt x="248" y="226"/>
                    </a:lnTo>
                    <a:lnTo>
                      <a:pt x="248" y="230"/>
                    </a:lnTo>
                    <a:lnTo>
                      <a:pt x="252" y="234"/>
                    </a:lnTo>
                    <a:lnTo>
                      <a:pt x="256" y="234"/>
                    </a:lnTo>
                    <a:lnTo>
                      <a:pt x="260" y="234"/>
                    </a:lnTo>
                    <a:lnTo>
                      <a:pt x="264" y="234"/>
                    </a:lnTo>
                    <a:lnTo>
                      <a:pt x="268" y="234"/>
                    </a:lnTo>
                    <a:lnTo>
                      <a:pt x="268" y="230"/>
                    </a:lnTo>
                    <a:lnTo>
                      <a:pt x="268" y="234"/>
                    </a:lnTo>
                    <a:lnTo>
                      <a:pt x="272" y="234"/>
                    </a:lnTo>
                    <a:lnTo>
                      <a:pt x="272" y="238"/>
                    </a:lnTo>
                    <a:lnTo>
                      <a:pt x="272" y="242"/>
                    </a:lnTo>
                    <a:lnTo>
                      <a:pt x="272" y="246"/>
                    </a:lnTo>
                    <a:lnTo>
                      <a:pt x="272" y="250"/>
                    </a:lnTo>
                    <a:lnTo>
                      <a:pt x="276" y="250"/>
                    </a:lnTo>
                    <a:lnTo>
                      <a:pt x="276" y="252"/>
                    </a:lnTo>
                    <a:lnTo>
                      <a:pt x="272" y="252"/>
                    </a:lnTo>
                    <a:lnTo>
                      <a:pt x="272" y="250"/>
                    </a:lnTo>
                    <a:lnTo>
                      <a:pt x="268" y="250"/>
                    </a:lnTo>
                    <a:lnTo>
                      <a:pt x="264" y="250"/>
                    </a:lnTo>
                    <a:lnTo>
                      <a:pt x="260" y="246"/>
                    </a:lnTo>
                    <a:lnTo>
                      <a:pt x="256" y="246"/>
                    </a:lnTo>
                    <a:lnTo>
                      <a:pt x="256" y="242"/>
                    </a:lnTo>
                    <a:lnTo>
                      <a:pt x="252" y="242"/>
                    </a:lnTo>
                    <a:lnTo>
                      <a:pt x="252" y="246"/>
                    </a:lnTo>
                    <a:lnTo>
                      <a:pt x="248" y="246"/>
                    </a:lnTo>
                    <a:lnTo>
                      <a:pt x="246" y="246"/>
                    </a:lnTo>
                    <a:lnTo>
                      <a:pt x="242" y="246"/>
                    </a:lnTo>
                    <a:lnTo>
                      <a:pt x="238" y="246"/>
                    </a:lnTo>
                    <a:lnTo>
                      <a:pt x="234" y="242"/>
                    </a:lnTo>
                    <a:lnTo>
                      <a:pt x="234" y="246"/>
                    </a:lnTo>
                    <a:lnTo>
                      <a:pt x="230" y="246"/>
                    </a:lnTo>
                    <a:lnTo>
                      <a:pt x="230" y="242"/>
                    </a:lnTo>
                    <a:lnTo>
                      <a:pt x="226" y="242"/>
                    </a:lnTo>
                    <a:lnTo>
                      <a:pt x="222" y="242"/>
                    </a:lnTo>
                    <a:lnTo>
                      <a:pt x="220" y="242"/>
                    </a:lnTo>
                    <a:lnTo>
                      <a:pt x="216" y="242"/>
                    </a:lnTo>
                    <a:lnTo>
                      <a:pt x="212" y="238"/>
                    </a:lnTo>
                    <a:lnTo>
                      <a:pt x="212" y="238"/>
                    </a:lnTo>
                    <a:lnTo>
                      <a:pt x="212" y="238"/>
                    </a:lnTo>
                    <a:close/>
                    <a:moveTo>
                      <a:pt x="554" y="204"/>
                    </a:moveTo>
                    <a:lnTo>
                      <a:pt x="558" y="204"/>
                    </a:lnTo>
                    <a:lnTo>
                      <a:pt x="558" y="208"/>
                    </a:lnTo>
                    <a:lnTo>
                      <a:pt x="558" y="212"/>
                    </a:lnTo>
                    <a:lnTo>
                      <a:pt x="554" y="208"/>
                    </a:lnTo>
                    <a:lnTo>
                      <a:pt x="554" y="204"/>
                    </a:lnTo>
                    <a:lnTo>
                      <a:pt x="554" y="204"/>
                    </a:lnTo>
                    <a:lnTo>
                      <a:pt x="554" y="204"/>
                    </a:lnTo>
                    <a:close/>
                    <a:moveTo>
                      <a:pt x="550" y="208"/>
                    </a:moveTo>
                    <a:lnTo>
                      <a:pt x="554" y="208"/>
                    </a:lnTo>
                    <a:lnTo>
                      <a:pt x="554" y="212"/>
                    </a:lnTo>
                    <a:lnTo>
                      <a:pt x="554" y="216"/>
                    </a:lnTo>
                    <a:lnTo>
                      <a:pt x="554" y="220"/>
                    </a:lnTo>
                    <a:lnTo>
                      <a:pt x="550" y="220"/>
                    </a:lnTo>
                    <a:lnTo>
                      <a:pt x="550" y="212"/>
                    </a:lnTo>
                    <a:lnTo>
                      <a:pt x="550" y="208"/>
                    </a:lnTo>
                    <a:lnTo>
                      <a:pt x="550" y="208"/>
                    </a:lnTo>
                    <a:lnTo>
                      <a:pt x="550" y="208"/>
                    </a:lnTo>
                    <a:close/>
                    <a:moveTo>
                      <a:pt x="140" y="212"/>
                    </a:moveTo>
                    <a:lnTo>
                      <a:pt x="140" y="216"/>
                    </a:lnTo>
                    <a:lnTo>
                      <a:pt x="140" y="212"/>
                    </a:lnTo>
                    <a:lnTo>
                      <a:pt x="140" y="212"/>
                    </a:lnTo>
                    <a:lnTo>
                      <a:pt x="140" y="212"/>
                    </a:lnTo>
                    <a:close/>
                    <a:moveTo>
                      <a:pt x="286" y="220"/>
                    </a:moveTo>
                    <a:lnTo>
                      <a:pt x="290" y="220"/>
                    </a:lnTo>
                    <a:lnTo>
                      <a:pt x="286" y="220"/>
                    </a:lnTo>
                    <a:lnTo>
                      <a:pt x="286" y="222"/>
                    </a:lnTo>
                    <a:lnTo>
                      <a:pt x="282" y="222"/>
                    </a:lnTo>
                    <a:lnTo>
                      <a:pt x="282" y="220"/>
                    </a:lnTo>
                    <a:lnTo>
                      <a:pt x="286" y="220"/>
                    </a:lnTo>
                    <a:lnTo>
                      <a:pt x="286" y="220"/>
                    </a:lnTo>
                    <a:lnTo>
                      <a:pt x="286" y="220"/>
                    </a:lnTo>
                    <a:close/>
                    <a:moveTo>
                      <a:pt x="252" y="220"/>
                    </a:moveTo>
                    <a:lnTo>
                      <a:pt x="256" y="220"/>
                    </a:lnTo>
                    <a:lnTo>
                      <a:pt x="260" y="220"/>
                    </a:lnTo>
                    <a:lnTo>
                      <a:pt x="264" y="220"/>
                    </a:lnTo>
                    <a:lnTo>
                      <a:pt x="268" y="220"/>
                    </a:lnTo>
                    <a:lnTo>
                      <a:pt x="268" y="222"/>
                    </a:lnTo>
                    <a:lnTo>
                      <a:pt x="264" y="222"/>
                    </a:lnTo>
                    <a:lnTo>
                      <a:pt x="260" y="222"/>
                    </a:lnTo>
                    <a:lnTo>
                      <a:pt x="260" y="226"/>
                    </a:lnTo>
                    <a:lnTo>
                      <a:pt x="256" y="226"/>
                    </a:lnTo>
                    <a:lnTo>
                      <a:pt x="252" y="226"/>
                    </a:lnTo>
                    <a:lnTo>
                      <a:pt x="252" y="222"/>
                    </a:lnTo>
                    <a:lnTo>
                      <a:pt x="252" y="226"/>
                    </a:lnTo>
                    <a:lnTo>
                      <a:pt x="248" y="222"/>
                    </a:lnTo>
                    <a:lnTo>
                      <a:pt x="248" y="220"/>
                    </a:lnTo>
                    <a:lnTo>
                      <a:pt x="252" y="220"/>
                    </a:lnTo>
                    <a:lnTo>
                      <a:pt x="252" y="220"/>
                    </a:lnTo>
                    <a:lnTo>
                      <a:pt x="252" y="220"/>
                    </a:lnTo>
                    <a:close/>
                    <a:moveTo>
                      <a:pt x="516" y="222"/>
                    </a:moveTo>
                    <a:lnTo>
                      <a:pt x="516" y="226"/>
                    </a:lnTo>
                    <a:lnTo>
                      <a:pt x="516" y="230"/>
                    </a:lnTo>
                    <a:lnTo>
                      <a:pt x="514" y="234"/>
                    </a:lnTo>
                    <a:lnTo>
                      <a:pt x="514" y="238"/>
                    </a:lnTo>
                    <a:lnTo>
                      <a:pt x="510" y="238"/>
                    </a:lnTo>
                    <a:lnTo>
                      <a:pt x="506" y="238"/>
                    </a:lnTo>
                    <a:lnTo>
                      <a:pt x="510" y="234"/>
                    </a:lnTo>
                    <a:lnTo>
                      <a:pt x="510" y="230"/>
                    </a:lnTo>
                    <a:lnTo>
                      <a:pt x="514" y="226"/>
                    </a:lnTo>
                    <a:lnTo>
                      <a:pt x="514" y="222"/>
                    </a:lnTo>
                    <a:lnTo>
                      <a:pt x="516" y="222"/>
                    </a:lnTo>
                    <a:lnTo>
                      <a:pt x="516" y="222"/>
                    </a:lnTo>
                    <a:lnTo>
                      <a:pt x="516" y="222"/>
                    </a:lnTo>
                    <a:close/>
                    <a:moveTo>
                      <a:pt x="614" y="226"/>
                    </a:moveTo>
                    <a:lnTo>
                      <a:pt x="618" y="226"/>
                    </a:lnTo>
                    <a:lnTo>
                      <a:pt x="618" y="230"/>
                    </a:lnTo>
                    <a:lnTo>
                      <a:pt x="622" y="230"/>
                    </a:lnTo>
                    <a:lnTo>
                      <a:pt x="618" y="234"/>
                    </a:lnTo>
                    <a:lnTo>
                      <a:pt x="618" y="238"/>
                    </a:lnTo>
                    <a:lnTo>
                      <a:pt x="618" y="242"/>
                    </a:lnTo>
                    <a:lnTo>
                      <a:pt x="614" y="242"/>
                    </a:lnTo>
                    <a:lnTo>
                      <a:pt x="610" y="246"/>
                    </a:lnTo>
                    <a:lnTo>
                      <a:pt x="606" y="246"/>
                    </a:lnTo>
                    <a:lnTo>
                      <a:pt x="602" y="246"/>
                    </a:lnTo>
                    <a:lnTo>
                      <a:pt x="600" y="246"/>
                    </a:lnTo>
                    <a:lnTo>
                      <a:pt x="602" y="242"/>
                    </a:lnTo>
                    <a:lnTo>
                      <a:pt x="602" y="238"/>
                    </a:lnTo>
                    <a:lnTo>
                      <a:pt x="602" y="234"/>
                    </a:lnTo>
                    <a:lnTo>
                      <a:pt x="606" y="230"/>
                    </a:lnTo>
                    <a:lnTo>
                      <a:pt x="610" y="230"/>
                    </a:lnTo>
                    <a:lnTo>
                      <a:pt x="610" y="226"/>
                    </a:lnTo>
                    <a:lnTo>
                      <a:pt x="614" y="226"/>
                    </a:lnTo>
                    <a:lnTo>
                      <a:pt x="614" y="226"/>
                    </a:lnTo>
                    <a:lnTo>
                      <a:pt x="614" y="226"/>
                    </a:lnTo>
                    <a:close/>
                    <a:moveTo>
                      <a:pt x="488" y="234"/>
                    </a:moveTo>
                    <a:lnTo>
                      <a:pt x="490" y="234"/>
                    </a:lnTo>
                    <a:lnTo>
                      <a:pt x="490" y="238"/>
                    </a:lnTo>
                    <a:lnTo>
                      <a:pt x="488" y="238"/>
                    </a:lnTo>
                    <a:lnTo>
                      <a:pt x="488" y="234"/>
                    </a:lnTo>
                    <a:lnTo>
                      <a:pt x="488" y="234"/>
                    </a:lnTo>
                    <a:lnTo>
                      <a:pt x="488" y="234"/>
                    </a:lnTo>
                    <a:close/>
                    <a:moveTo>
                      <a:pt x="272" y="242"/>
                    </a:moveTo>
                    <a:lnTo>
                      <a:pt x="276" y="242"/>
                    </a:lnTo>
                    <a:lnTo>
                      <a:pt x="278" y="242"/>
                    </a:lnTo>
                    <a:lnTo>
                      <a:pt x="282" y="242"/>
                    </a:lnTo>
                    <a:lnTo>
                      <a:pt x="282" y="238"/>
                    </a:lnTo>
                    <a:lnTo>
                      <a:pt x="286" y="242"/>
                    </a:lnTo>
                    <a:lnTo>
                      <a:pt x="290" y="242"/>
                    </a:lnTo>
                    <a:lnTo>
                      <a:pt x="290" y="246"/>
                    </a:lnTo>
                    <a:lnTo>
                      <a:pt x="286" y="250"/>
                    </a:lnTo>
                    <a:lnTo>
                      <a:pt x="282" y="250"/>
                    </a:lnTo>
                    <a:lnTo>
                      <a:pt x="282" y="252"/>
                    </a:lnTo>
                    <a:lnTo>
                      <a:pt x="282" y="250"/>
                    </a:lnTo>
                    <a:lnTo>
                      <a:pt x="278" y="246"/>
                    </a:lnTo>
                    <a:lnTo>
                      <a:pt x="276" y="246"/>
                    </a:lnTo>
                    <a:lnTo>
                      <a:pt x="276" y="242"/>
                    </a:lnTo>
                    <a:lnTo>
                      <a:pt x="272" y="242"/>
                    </a:lnTo>
                    <a:lnTo>
                      <a:pt x="272" y="242"/>
                    </a:lnTo>
                    <a:lnTo>
                      <a:pt x="272" y="242"/>
                    </a:lnTo>
                    <a:close/>
                    <a:moveTo>
                      <a:pt x="390" y="250"/>
                    </a:moveTo>
                    <a:lnTo>
                      <a:pt x="386" y="250"/>
                    </a:lnTo>
                    <a:lnTo>
                      <a:pt x="386" y="252"/>
                    </a:lnTo>
                    <a:lnTo>
                      <a:pt x="382" y="252"/>
                    </a:lnTo>
                    <a:lnTo>
                      <a:pt x="378" y="252"/>
                    </a:lnTo>
                    <a:lnTo>
                      <a:pt x="374" y="252"/>
                    </a:lnTo>
                    <a:lnTo>
                      <a:pt x="372" y="252"/>
                    </a:lnTo>
                    <a:lnTo>
                      <a:pt x="368" y="252"/>
                    </a:lnTo>
                    <a:lnTo>
                      <a:pt x="364" y="256"/>
                    </a:lnTo>
                    <a:lnTo>
                      <a:pt x="364" y="252"/>
                    </a:lnTo>
                    <a:lnTo>
                      <a:pt x="360" y="252"/>
                    </a:lnTo>
                    <a:lnTo>
                      <a:pt x="358" y="252"/>
                    </a:lnTo>
                    <a:lnTo>
                      <a:pt x="354" y="252"/>
                    </a:lnTo>
                    <a:lnTo>
                      <a:pt x="350" y="252"/>
                    </a:lnTo>
                    <a:lnTo>
                      <a:pt x="350" y="250"/>
                    </a:lnTo>
                    <a:lnTo>
                      <a:pt x="350" y="246"/>
                    </a:lnTo>
                    <a:lnTo>
                      <a:pt x="354" y="246"/>
                    </a:lnTo>
                    <a:lnTo>
                      <a:pt x="354" y="242"/>
                    </a:lnTo>
                    <a:lnTo>
                      <a:pt x="358" y="242"/>
                    </a:lnTo>
                    <a:lnTo>
                      <a:pt x="360" y="246"/>
                    </a:lnTo>
                    <a:lnTo>
                      <a:pt x="364" y="246"/>
                    </a:lnTo>
                    <a:lnTo>
                      <a:pt x="368" y="246"/>
                    </a:lnTo>
                    <a:lnTo>
                      <a:pt x="368" y="250"/>
                    </a:lnTo>
                    <a:lnTo>
                      <a:pt x="372" y="250"/>
                    </a:lnTo>
                    <a:lnTo>
                      <a:pt x="374" y="246"/>
                    </a:lnTo>
                    <a:lnTo>
                      <a:pt x="378" y="246"/>
                    </a:lnTo>
                    <a:lnTo>
                      <a:pt x="378" y="250"/>
                    </a:lnTo>
                    <a:lnTo>
                      <a:pt x="382" y="250"/>
                    </a:lnTo>
                    <a:lnTo>
                      <a:pt x="386" y="250"/>
                    </a:lnTo>
                    <a:lnTo>
                      <a:pt x="386" y="246"/>
                    </a:lnTo>
                    <a:lnTo>
                      <a:pt x="390" y="246"/>
                    </a:lnTo>
                    <a:lnTo>
                      <a:pt x="394" y="242"/>
                    </a:lnTo>
                    <a:lnTo>
                      <a:pt x="390" y="242"/>
                    </a:lnTo>
                    <a:lnTo>
                      <a:pt x="394" y="242"/>
                    </a:lnTo>
                    <a:lnTo>
                      <a:pt x="394" y="246"/>
                    </a:lnTo>
                    <a:lnTo>
                      <a:pt x="390" y="246"/>
                    </a:lnTo>
                    <a:lnTo>
                      <a:pt x="390" y="250"/>
                    </a:lnTo>
                    <a:lnTo>
                      <a:pt x="390" y="250"/>
                    </a:lnTo>
                    <a:lnTo>
                      <a:pt x="390" y="250"/>
                    </a:lnTo>
                    <a:close/>
                    <a:moveTo>
                      <a:pt x="338" y="250"/>
                    </a:moveTo>
                    <a:lnTo>
                      <a:pt x="338" y="252"/>
                    </a:lnTo>
                    <a:lnTo>
                      <a:pt x="334" y="252"/>
                    </a:lnTo>
                    <a:lnTo>
                      <a:pt x="334" y="250"/>
                    </a:lnTo>
                    <a:lnTo>
                      <a:pt x="332" y="252"/>
                    </a:lnTo>
                    <a:lnTo>
                      <a:pt x="334" y="252"/>
                    </a:lnTo>
                    <a:lnTo>
                      <a:pt x="332" y="252"/>
                    </a:lnTo>
                    <a:lnTo>
                      <a:pt x="328" y="252"/>
                    </a:lnTo>
                    <a:lnTo>
                      <a:pt x="328" y="250"/>
                    </a:lnTo>
                    <a:lnTo>
                      <a:pt x="328" y="252"/>
                    </a:lnTo>
                    <a:lnTo>
                      <a:pt x="324" y="252"/>
                    </a:lnTo>
                    <a:lnTo>
                      <a:pt x="320" y="256"/>
                    </a:lnTo>
                    <a:lnTo>
                      <a:pt x="320" y="252"/>
                    </a:lnTo>
                    <a:lnTo>
                      <a:pt x="316" y="256"/>
                    </a:lnTo>
                    <a:lnTo>
                      <a:pt x="312" y="256"/>
                    </a:lnTo>
                    <a:lnTo>
                      <a:pt x="308" y="256"/>
                    </a:lnTo>
                    <a:lnTo>
                      <a:pt x="304" y="256"/>
                    </a:lnTo>
                    <a:lnTo>
                      <a:pt x="304" y="252"/>
                    </a:lnTo>
                    <a:lnTo>
                      <a:pt x="304" y="250"/>
                    </a:lnTo>
                    <a:lnTo>
                      <a:pt x="308" y="250"/>
                    </a:lnTo>
                    <a:lnTo>
                      <a:pt x="308" y="246"/>
                    </a:lnTo>
                    <a:lnTo>
                      <a:pt x="312" y="246"/>
                    </a:lnTo>
                    <a:lnTo>
                      <a:pt x="316" y="246"/>
                    </a:lnTo>
                    <a:lnTo>
                      <a:pt x="316" y="250"/>
                    </a:lnTo>
                    <a:lnTo>
                      <a:pt x="320" y="250"/>
                    </a:lnTo>
                    <a:lnTo>
                      <a:pt x="324" y="252"/>
                    </a:lnTo>
                    <a:lnTo>
                      <a:pt x="324" y="250"/>
                    </a:lnTo>
                    <a:lnTo>
                      <a:pt x="328" y="250"/>
                    </a:lnTo>
                    <a:lnTo>
                      <a:pt x="324" y="246"/>
                    </a:lnTo>
                    <a:lnTo>
                      <a:pt x="320" y="246"/>
                    </a:lnTo>
                    <a:lnTo>
                      <a:pt x="320" y="242"/>
                    </a:lnTo>
                    <a:lnTo>
                      <a:pt x="324" y="242"/>
                    </a:lnTo>
                    <a:lnTo>
                      <a:pt x="328" y="242"/>
                    </a:lnTo>
                    <a:lnTo>
                      <a:pt x="328" y="246"/>
                    </a:lnTo>
                    <a:lnTo>
                      <a:pt x="328" y="242"/>
                    </a:lnTo>
                    <a:lnTo>
                      <a:pt x="332" y="242"/>
                    </a:lnTo>
                    <a:lnTo>
                      <a:pt x="332" y="246"/>
                    </a:lnTo>
                    <a:lnTo>
                      <a:pt x="332" y="250"/>
                    </a:lnTo>
                    <a:lnTo>
                      <a:pt x="332" y="246"/>
                    </a:lnTo>
                    <a:lnTo>
                      <a:pt x="334" y="246"/>
                    </a:lnTo>
                    <a:lnTo>
                      <a:pt x="338" y="246"/>
                    </a:lnTo>
                    <a:lnTo>
                      <a:pt x="338" y="250"/>
                    </a:lnTo>
                    <a:lnTo>
                      <a:pt x="338" y="250"/>
                    </a:lnTo>
                    <a:lnTo>
                      <a:pt x="338" y="250"/>
                    </a:lnTo>
                    <a:close/>
                    <a:moveTo>
                      <a:pt x="460" y="242"/>
                    </a:moveTo>
                    <a:lnTo>
                      <a:pt x="464" y="242"/>
                    </a:lnTo>
                    <a:lnTo>
                      <a:pt x="460" y="242"/>
                    </a:lnTo>
                    <a:lnTo>
                      <a:pt x="460" y="242"/>
                    </a:lnTo>
                    <a:lnTo>
                      <a:pt x="460" y="242"/>
                    </a:lnTo>
                    <a:close/>
                    <a:moveTo>
                      <a:pt x="316" y="246"/>
                    </a:moveTo>
                    <a:lnTo>
                      <a:pt x="316" y="242"/>
                    </a:lnTo>
                    <a:lnTo>
                      <a:pt x="320" y="242"/>
                    </a:lnTo>
                    <a:lnTo>
                      <a:pt x="316" y="242"/>
                    </a:lnTo>
                    <a:lnTo>
                      <a:pt x="316" y="246"/>
                    </a:lnTo>
                    <a:lnTo>
                      <a:pt x="316" y="246"/>
                    </a:lnTo>
                    <a:lnTo>
                      <a:pt x="316" y="246"/>
                    </a:lnTo>
                    <a:close/>
                    <a:moveTo>
                      <a:pt x="618" y="242"/>
                    </a:moveTo>
                    <a:lnTo>
                      <a:pt x="618" y="246"/>
                    </a:lnTo>
                    <a:lnTo>
                      <a:pt x="614" y="246"/>
                    </a:lnTo>
                    <a:lnTo>
                      <a:pt x="614" y="242"/>
                    </a:lnTo>
                    <a:lnTo>
                      <a:pt x="618" y="242"/>
                    </a:lnTo>
                    <a:lnTo>
                      <a:pt x="618" y="242"/>
                    </a:lnTo>
                    <a:lnTo>
                      <a:pt x="618" y="242"/>
                    </a:lnTo>
                    <a:close/>
                    <a:moveTo>
                      <a:pt x="476" y="242"/>
                    </a:moveTo>
                    <a:lnTo>
                      <a:pt x="480" y="242"/>
                    </a:lnTo>
                    <a:lnTo>
                      <a:pt x="476" y="242"/>
                    </a:lnTo>
                    <a:lnTo>
                      <a:pt x="476" y="242"/>
                    </a:lnTo>
                    <a:lnTo>
                      <a:pt x="476" y="242"/>
                    </a:lnTo>
                    <a:close/>
                    <a:moveTo>
                      <a:pt x="298" y="242"/>
                    </a:moveTo>
                    <a:lnTo>
                      <a:pt x="302" y="242"/>
                    </a:lnTo>
                    <a:lnTo>
                      <a:pt x="304" y="246"/>
                    </a:lnTo>
                    <a:lnTo>
                      <a:pt x="304" y="250"/>
                    </a:lnTo>
                    <a:lnTo>
                      <a:pt x="302" y="250"/>
                    </a:lnTo>
                    <a:lnTo>
                      <a:pt x="302" y="252"/>
                    </a:lnTo>
                    <a:lnTo>
                      <a:pt x="298" y="252"/>
                    </a:lnTo>
                    <a:lnTo>
                      <a:pt x="294" y="252"/>
                    </a:lnTo>
                    <a:lnTo>
                      <a:pt x="298" y="250"/>
                    </a:lnTo>
                    <a:lnTo>
                      <a:pt x="294" y="250"/>
                    </a:lnTo>
                    <a:lnTo>
                      <a:pt x="298" y="246"/>
                    </a:lnTo>
                    <a:lnTo>
                      <a:pt x="298" y="242"/>
                    </a:lnTo>
                    <a:lnTo>
                      <a:pt x="298" y="242"/>
                    </a:lnTo>
                    <a:lnTo>
                      <a:pt x="298" y="242"/>
                    </a:lnTo>
                    <a:close/>
                    <a:moveTo>
                      <a:pt x="394" y="246"/>
                    </a:moveTo>
                    <a:lnTo>
                      <a:pt x="394" y="242"/>
                    </a:lnTo>
                    <a:lnTo>
                      <a:pt x="398" y="242"/>
                    </a:lnTo>
                    <a:lnTo>
                      <a:pt x="398" y="246"/>
                    </a:lnTo>
                    <a:lnTo>
                      <a:pt x="394" y="246"/>
                    </a:lnTo>
                    <a:lnTo>
                      <a:pt x="394" y="246"/>
                    </a:lnTo>
                    <a:lnTo>
                      <a:pt x="394" y="246"/>
                    </a:lnTo>
                    <a:close/>
                    <a:moveTo>
                      <a:pt x="342" y="246"/>
                    </a:moveTo>
                    <a:lnTo>
                      <a:pt x="346" y="246"/>
                    </a:lnTo>
                    <a:lnTo>
                      <a:pt x="346" y="250"/>
                    </a:lnTo>
                    <a:lnTo>
                      <a:pt x="342" y="250"/>
                    </a:lnTo>
                    <a:lnTo>
                      <a:pt x="342" y="252"/>
                    </a:lnTo>
                    <a:lnTo>
                      <a:pt x="342" y="250"/>
                    </a:lnTo>
                    <a:lnTo>
                      <a:pt x="342" y="246"/>
                    </a:lnTo>
                    <a:lnTo>
                      <a:pt x="342" y="246"/>
                    </a:lnTo>
                    <a:lnTo>
                      <a:pt x="342" y="246"/>
                    </a:lnTo>
                    <a:close/>
                    <a:moveTo>
                      <a:pt x="390" y="250"/>
                    </a:moveTo>
                    <a:lnTo>
                      <a:pt x="394" y="246"/>
                    </a:lnTo>
                    <a:lnTo>
                      <a:pt x="394" y="250"/>
                    </a:lnTo>
                    <a:lnTo>
                      <a:pt x="390" y="250"/>
                    </a:lnTo>
                    <a:lnTo>
                      <a:pt x="390" y="250"/>
                    </a:lnTo>
                    <a:lnTo>
                      <a:pt x="390" y="250"/>
                    </a:lnTo>
                    <a:close/>
                    <a:moveTo>
                      <a:pt x="346" y="252"/>
                    </a:moveTo>
                    <a:lnTo>
                      <a:pt x="346" y="250"/>
                    </a:lnTo>
                    <a:lnTo>
                      <a:pt x="346" y="252"/>
                    </a:lnTo>
                    <a:lnTo>
                      <a:pt x="346" y="252"/>
                    </a:lnTo>
                    <a:lnTo>
                      <a:pt x="346" y="252"/>
                    </a:lnTo>
                    <a:close/>
                    <a:moveTo>
                      <a:pt x="338" y="268"/>
                    </a:moveTo>
                    <a:lnTo>
                      <a:pt x="334" y="264"/>
                    </a:lnTo>
                    <a:lnTo>
                      <a:pt x="338" y="264"/>
                    </a:lnTo>
                    <a:lnTo>
                      <a:pt x="342" y="260"/>
                    </a:lnTo>
                    <a:lnTo>
                      <a:pt x="342" y="264"/>
                    </a:lnTo>
                    <a:lnTo>
                      <a:pt x="346" y="260"/>
                    </a:lnTo>
                    <a:lnTo>
                      <a:pt x="346" y="264"/>
                    </a:lnTo>
                    <a:lnTo>
                      <a:pt x="350" y="264"/>
                    </a:lnTo>
                    <a:lnTo>
                      <a:pt x="350" y="260"/>
                    </a:lnTo>
                    <a:lnTo>
                      <a:pt x="350" y="264"/>
                    </a:lnTo>
                    <a:lnTo>
                      <a:pt x="354" y="264"/>
                    </a:lnTo>
                    <a:lnTo>
                      <a:pt x="354" y="268"/>
                    </a:lnTo>
                    <a:lnTo>
                      <a:pt x="358" y="268"/>
                    </a:lnTo>
                    <a:lnTo>
                      <a:pt x="360" y="268"/>
                    </a:lnTo>
                    <a:lnTo>
                      <a:pt x="360" y="272"/>
                    </a:lnTo>
                    <a:lnTo>
                      <a:pt x="364" y="272"/>
                    </a:lnTo>
                    <a:lnTo>
                      <a:pt x="364" y="276"/>
                    </a:lnTo>
                    <a:lnTo>
                      <a:pt x="360" y="276"/>
                    </a:lnTo>
                    <a:lnTo>
                      <a:pt x="360" y="280"/>
                    </a:lnTo>
                    <a:lnTo>
                      <a:pt x="358" y="280"/>
                    </a:lnTo>
                    <a:lnTo>
                      <a:pt x="354" y="280"/>
                    </a:lnTo>
                    <a:lnTo>
                      <a:pt x="354" y="276"/>
                    </a:lnTo>
                    <a:lnTo>
                      <a:pt x="350" y="276"/>
                    </a:lnTo>
                    <a:lnTo>
                      <a:pt x="350" y="272"/>
                    </a:lnTo>
                    <a:lnTo>
                      <a:pt x="346" y="272"/>
                    </a:lnTo>
                    <a:lnTo>
                      <a:pt x="346" y="268"/>
                    </a:lnTo>
                    <a:lnTo>
                      <a:pt x="342" y="268"/>
                    </a:lnTo>
                    <a:lnTo>
                      <a:pt x="338" y="268"/>
                    </a:lnTo>
                    <a:lnTo>
                      <a:pt x="338" y="268"/>
                    </a:lnTo>
                    <a:lnTo>
                      <a:pt x="338" y="268"/>
                    </a:lnTo>
                    <a:close/>
                    <a:moveTo>
                      <a:pt x="374" y="282"/>
                    </a:moveTo>
                    <a:lnTo>
                      <a:pt x="374" y="280"/>
                    </a:lnTo>
                    <a:lnTo>
                      <a:pt x="378" y="280"/>
                    </a:lnTo>
                    <a:lnTo>
                      <a:pt x="378" y="282"/>
                    </a:lnTo>
                    <a:lnTo>
                      <a:pt x="374" y="282"/>
                    </a:lnTo>
                    <a:lnTo>
                      <a:pt x="374" y="282"/>
                    </a:lnTo>
                    <a:lnTo>
                      <a:pt x="374" y="282"/>
                    </a:lnTo>
                    <a:close/>
                    <a:moveTo>
                      <a:pt x="390" y="286"/>
                    </a:moveTo>
                    <a:lnTo>
                      <a:pt x="394" y="286"/>
                    </a:lnTo>
                    <a:lnTo>
                      <a:pt x="394" y="282"/>
                    </a:lnTo>
                    <a:lnTo>
                      <a:pt x="398" y="282"/>
                    </a:lnTo>
                    <a:lnTo>
                      <a:pt x="398" y="280"/>
                    </a:lnTo>
                    <a:lnTo>
                      <a:pt x="398" y="282"/>
                    </a:lnTo>
                    <a:lnTo>
                      <a:pt x="398" y="286"/>
                    </a:lnTo>
                    <a:lnTo>
                      <a:pt x="394" y="286"/>
                    </a:lnTo>
                    <a:lnTo>
                      <a:pt x="394" y="290"/>
                    </a:lnTo>
                    <a:lnTo>
                      <a:pt x="390" y="290"/>
                    </a:lnTo>
                    <a:lnTo>
                      <a:pt x="390" y="286"/>
                    </a:lnTo>
                    <a:lnTo>
                      <a:pt x="390" y="286"/>
                    </a:lnTo>
                    <a:lnTo>
                      <a:pt x="390" y="286"/>
                    </a:lnTo>
                    <a:close/>
                    <a:moveTo>
                      <a:pt x="434" y="234"/>
                    </a:moveTo>
                    <a:lnTo>
                      <a:pt x="438" y="234"/>
                    </a:lnTo>
                    <a:lnTo>
                      <a:pt x="442" y="234"/>
                    </a:lnTo>
                    <a:lnTo>
                      <a:pt x="442" y="230"/>
                    </a:lnTo>
                    <a:lnTo>
                      <a:pt x="446" y="230"/>
                    </a:lnTo>
                    <a:lnTo>
                      <a:pt x="446" y="234"/>
                    </a:lnTo>
                    <a:lnTo>
                      <a:pt x="442" y="234"/>
                    </a:lnTo>
                    <a:lnTo>
                      <a:pt x="442" y="238"/>
                    </a:lnTo>
                    <a:lnTo>
                      <a:pt x="438" y="238"/>
                    </a:lnTo>
                    <a:lnTo>
                      <a:pt x="434" y="238"/>
                    </a:lnTo>
                    <a:lnTo>
                      <a:pt x="430" y="238"/>
                    </a:lnTo>
                    <a:lnTo>
                      <a:pt x="434" y="234"/>
                    </a:lnTo>
                    <a:lnTo>
                      <a:pt x="434" y="234"/>
                    </a:lnTo>
                    <a:lnTo>
                      <a:pt x="434" y="234"/>
                    </a:lnTo>
                    <a:close/>
                    <a:moveTo>
                      <a:pt x="412" y="242"/>
                    </a:moveTo>
                    <a:lnTo>
                      <a:pt x="416" y="242"/>
                    </a:lnTo>
                    <a:lnTo>
                      <a:pt x="420" y="242"/>
                    </a:lnTo>
                    <a:lnTo>
                      <a:pt x="424" y="242"/>
                    </a:lnTo>
                    <a:lnTo>
                      <a:pt x="424" y="246"/>
                    </a:lnTo>
                    <a:lnTo>
                      <a:pt x="420" y="246"/>
                    </a:lnTo>
                    <a:lnTo>
                      <a:pt x="416" y="246"/>
                    </a:lnTo>
                    <a:lnTo>
                      <a:pt x="412" y="246"/>
                    </a:lnTo>
                    <a:lnTo>
                      <a:pt x="412" y="242"/>
                    </a:lnTo>
                    <a:lnTo>
                      <a:pt x="412" y="242"/>
                    </a:lnTo>
                    <a:lnTo>
                      <a:pt x="412" y="242"/>
                    </a:lnTo>
                    <a:close/>
                    <a:moveTo>
                      <a:pt x="404" y="246"/>
                    </a:moveTo>
                    <a:lnTo>
                      <a:pt x="408" y="246"/>
                    </a:lnTo>
                    <a:lnTo>
                      <a:pt x="408" y="242"/>
                    </a:lnTo>
                    <a:lnTo>
                      <a:pt x="412" y="242"/>
                    </a:lnTo>
                    <a:lnTo>
                      <a:pt x="412" y="246"/>
                    </a:lnTo>
                    <a:lnTo>
                      <a:pt x="408" y="246"/>
                    </a:lnTo>
                    <a:lnTo>
                      <a:pt x="408" y="250"/>
                    </a:lnTo>
                    <a:lnTo>
                      <a:pt x="408" y="246"/>
                    </a:lnTo>
                    <a:lnTo>
                      <a:pt x="404" y="246"/>
                    </a:lnTo>
                    <a:lnTo>
                      <a:pt x="404" y="246"/>
                    </a:lnTo>
                    <a:lnTo>
                      <a:pt x="404" y="246"/>
                    </a:lnTo>
                    <a:close/>
                    <a:moveTo>
                      <a:pt x="398" y="250"/>
                    </a:moveTo>
                    <a:lnTo>
                      <a:pt x="398" y="246"/>
                    </a:lnTo>
                    <a:lnTo>
                      <a:pt x="402" y="246"/>
                    </a:lnTo>
                    <a:lnTo>
                      <a:pt x="398" y="246"/>
                    </a:lnTo>
                    <a:lnTo>
                      <a:pt x="398" y="242"/>
                    </a:lnTo>
                    <a:lnTo>
                      <a:pt x="402" y="242"/>
                    </a:lnTo>
                    <a:lnTo>
                      <a:pt x="402" y="246"/>
                    </a:lnTo>
                    <a:lnTo>
                      <a:pt x="404" y="242"/>
                    </a:lnTo>
                    <a:lnTo>
                      <a:pt x="404" y="246"/>
                    </a:lnTo>
                    <a:lnTo>
                      <a:pt x="402" y="246"/>
                    </a:lnTo>
                    <a:lnTo>
                      <a:pt x="402" y="250"/>
                    </a:lnTo>
                    <a:lnTo>
                      <a:pt x="398" y="250"/>
                    </a:lnTo>
                    <a:lnTo>
                      <a:pt x="398" y="250"/>
                    </a:lnTo>
                    <a:lnTo>
                      <a:pt x="398" y="250"/>
                    </a:lnTo>
                    <a:close/>
                    <a:moveTo>
                      <a:pt x="424" y="264"/>
                    </a:moveTo>
                    <a:lnTo>
                      <a:pt x="420" y="264"/>
                    </a:lnTo>
                    <a:lnTo>
                      <a:pt x="420" y="268"/>
                    </a:lnTo>
                    <a:lnTo>
                      <a:pt x="420" y="272"/>
                    </a:lnTo>
                    <a:lnTo>
                      <a:pt x="416" y="272"/>
                    </a:lnTo>
                    <a:lnTo>
                      <a:pt x="416" y="276"/>
                    </a:lnTo>
                    <a:lnTo>
                      <a:pt x="412" y="276"/>
                    </a:lnTo>
                    <a:lnTo>
                      <a:pt x="408" y="276"/>
                    </a:lnTo>
                    <a:lnTo>
                      <a:pt x="408" y="280"/>
                    </a:lnTo>
                    <a:lnTo>
                      <a:pt x="404" y="280"/>
                    </a:lnTo>
                    <a:lnTo>
                      <a:pt x="402" y="280"/>
                    </a:lnTo>
                    <a:lnTo>
                      <a:pt x="402" y="276"/>
                    </a:lnTo>
                    <a:lnTo>
                      <a:pt x="404" y="276"/>
                    </a:lnTo>
                    <a:lnTo>
                      <a:pt x="402" y="276"/>
                    </a:lnTo>
                    <a:lnTo>
                      <a:pt x="402" y="272"/>
                    </a:lnTo>
                    <a:lnTo>
                      <a:pt x="402" y="268"/>
                    </a:lnTo>
                    <a:lnTo>
                      <a:pt x="404" y="264"/>
                    </a:lnTo>
                    <a:lnTo>
                      <a:pt x="404" y="260"/>
                    </a:lnTo>
                    <a:lnTo>
                      <a:pt x="408" y="260"/>
                    </a:lnTo>
                    <a:lnTo>
                      <a:pt x="408" y="264"/>
                    </a:lnTo>
                    <a:lnTo>
                      <a:pt x="412" y="264"/>
                    </a:lnTo>
                    <a:lnTo>
                      <a:pt x="412" y="260"/>
                    </a:lnTo>
                    <a:lnTo>
                      <a:pt x="416" y="260"/>
                    </a:lnTo>
                    <a:lnTo>
                      <a:pt x="416" y="256"/>
                    </a:lnTo>
                    <a:lnTo>
                      <a:pt x="420" y="256"/>
                    </a:lnTo>
                    <a:lnTo>
                      <a:pt x="424" y="256"/>
                    </a:lnTo>
                    <a:lnTo>
                      <a:pt x="424" y="260"/>
                    </a:lnTo>
                    <a:lnTo>
                      <a:pt x="420" y="260"/>
                    </a:lnTo>
                    <a:lnTo>
                      <a:pt x="424" y="264"/>
                    </a:lnTo>
                    <a:lnTo>
                      <a:pt x="424" y="264"/>
                    </a:lnTo>
                    <a:lnTo>
                      <a:pt x="424" y="26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9">
                <a:extLst>
                  <a:ext uri="{FF2B5EF4-FFF2-40B4-BE49-F238E27FC236}">
                    <a16:creationId xmlns:a16="http://schemas.microsoft.com/office/drawing/2014/main" id="{4FBA3E44-ABBA-4BE4-98B9-FBDF4F152E97}"/>
                  </a:ext>
                </a:extLst>
              </p:cNvPr>
              <p:cNvSpPr>
                <a:spLocks noEditPoints="1"/>
              </p:cNvSpPr>
              <p:nvPr/>
            </p:nvSpPr>
            <p:spPr bwMode="auto">
              <a:xfrm>
                <a:off x="5381625" y="3438593"/>
                <a:ext cx="431800" cy="431800"/>
              </a:xfrm>
              <a:custGeom>
                <a:avLst/>
                <a:gdLst>
                  <a:gd name="T0" fmla="*/ 250 w 272"/>
                  <a:gd name="T1" fmla="*/ 156 h 272"/>
                  <a:gd name="T2" fmla="*/ 242 w 272"/>
                  <a:gd name="T3" fmla="*/ 178 h 272"/>
                  <a:gd name="T4" fmla="*/ 246 w 272"/>
                  <a:gd name="T5" fmla="*/ 198 h 272"/>
                  <a:gd name="T6" fmla="*/ 264 w 272"/>
                  <a:gd name="T7" fmla="*/ 212 h 272"/>
                  <a:gd name="T8" fmla="*/ 268 w 272"/>
                  <a:gd name="T9" fmla="*/ 232 h 272"/>
                  <a:gd name="T10" fmla="*/ 264 w 272"/>
                  <a:gd name="T11" fmla="*/ 242 h 272"/>
                  <a:gd name="T12" fmla="*/ 258 w 272"/>
                  <a:gd name="T13" fmla="*/ 250 h 272"/>
                  <a:gd name="T14" fmla="*/ 250 w 272"/>
                  <a:gd name="T15" fmla="*/ 264 h 272"/>
                  <a:gd name="T16" fmla="*/ 238 w 272"/>
                  <a:gd name="T17" fmla="*/ 268 h 272"/>
                  <a:gd name="T18" fmla="*/ 228 w 272"/>
                  <a:gd name="T19" fmla="*/ 264 h 272"/>
                  <a:gd name="T20" fmla="*/ 204 w 272"/>
                  <a:gd name="T21" fmla="*/ 262 h 272"/>
                  <a:gd name="T22" fmla="*/ 190 w 272"/>
                  <a:gd name="T23" fmla="*/ 258 h 272"/>
                  <a:gd name="T24" fmla="*/ 182 w 272"/>
                  <a:gd name="T25" fmla="*/ 234 h 272"/>
                  <a:gd name="T26" fmla="*/ 164 w 272"/>
                  <a:gd name="T27" fmla="*/ 238 h 272"/>
                  <a:gd name="T28" fmla="*/ 144 w 272"/>
                  <a:gd name="T29" fmla="*/ 242 h 272"/>
                  <a:gd name="T30" fmla="*/ 126 w 272"/>
                  <a:gd name="T31" fmla="*/ 234 h 272"/>
                  <a:gd name="T32" fmla="*/ 116 w 272"/>
                  <a:gd name="T33" fmla="*/ 224 h 272"/>
                  <a:gd name="T34" fmla="*/ 100 w 272"/>
                  <a:gd name="T35" fmla="*/ 208 h 272"/>
                  <a:gd name="T36" fmla="*/ 94 w 272"/>
                  <a:gd name="T37" fmla="*/ 194 h 272"/>
                  <a:gd name="T38" fmla="*/ 86 w 272"/>
                  <a:gd name="T39" fmla="*/ 178 h 272"/>
                  <a:gd name="T40" fmla="*/ 74 w 272"/>
                  <a:gd name="T41" fmla="*/ 176 h 272"/>
                  <a:gd name="T42" fmla="*/ 68 w 272"/>
                  <a:gd name="T43" fmla="*/ 182 h 272"/>
                  <a:gd name="T44" fmla="*/ 56 w 272"/>
                  <a:gd name="T45" fmla="*/ 164 h 272"/>
                  <a:gd name="T46" fmla="*/ 52 w 272"/>
                  <a:gd name="T47" fmla="*/ 148 h 272"/>
                  <a:gd name="T48" fmla="*/ 44 w 272"/>
                  <a:gd name="T49" fmla="*/ 134 h 272"/>
                  <a:gd name="T50" fmla="*/ 30 w 272"/>
                  <a:gd name="T51" fmla="*/ 120 h 272"/>
                  <a:gd name="T52" fmla="*/ 18 w 272"/>
                  <a:gd name="T53" fmla="*/ 108 h 272"/>
                  <a:gd name="T54" fmla="*/ 26 w 272"/>
                  <a:gd name="T55" fmla="*/ 96 h 272"/>
                  <a:gd name="T56" fmla="*/ 26 w 272"/>
                  <a:gd name="T57" fmla="*/ 90 h 272"/>
                  <a:gd name="T58" fmla="*/ 30 w 272"/>
                  <a:gd name="T59" fmla="*/ 74 h 272"/>
                  <a:gd name="T60" fmla="*/ 18 w 272"/>
                  <a:gd name="T61" fmla="*/ 66 h 272"/>
                  <a:gd name="T62" fmla="*/ 12 w 272"/>
                  <a:gd name="T63" fmla="*/ 52 h 272"/>
                  <a:gd name="T64" fmla="*/ 4 w 272"/>
                  <a:gd name="T65" fmla="*/ 34 h 272"/>
                  <a:gd name="T66" fmla="*/ 4 w 272"/>
                  <a:gd name="T67" fmla="*/ 14 h 272"/>
                  <a:gd name="T68" fmla="*/ 4 w 272"/>
                  <a:gd name="T69" fmla="*/ 4 h 272"/>
                  <a:gd name="T70" fmla="*/ 14 w 272"/>
                  <a:gd name="T71" fmla="*/ 8 h 272"/>
                  <a:gd name="T72" fmla="*/ 34 w 272"/>
                  <a:gd name="T73" fmla="*/ 14 h 272"/>
                  <a:gd name="T74" fmla="*/ 48 w 272"/>
                  <a:gd name="T75" fmla="*/ 4 h 272"/>
                  <a:gd name="T76" fmla="*/ 60 w 272"/>
                  <a:gd name="T77" fmla="*/ 10 h 272"/>
                  <a:gd name="T78" fmla="*/ 64 w 272"/>
                  <a:gd name="T79" fmla="*/ 26 h 272"/>
                  <a:gd name="T80" fmla="*/ 90 w 272"/>
                  <a:gd name="T81" fmla="*/ 26 h 272"/>
                  <a:gd name="T82" fmla="*/ 108 w 272"/>
                  <a:gd name="T83" fmla="*/ 26 h 272"/>
                  <a:gd name="T84" fmla="*/ 122 w 272"/>
                  <a:gd name="T85" fmla="*/ 36 h 272"/>
                  <a:gd name="T86" fmla="*/ 142 w 272"/>
                  <a:gd name="T87" fmla="*/ 44 h 272"/>
                  <a:gd name="T88" fmla="*/ 156 w 272"/>
                  <a:gd name="T89" fmla="*/ 34 h 272"/>
                  <a:gd name="T90" fmla="*/ 174 w 272"/>
                  <a:gd name="T91" fmla="*/ 30 h 272"/>
                  <a:gd name="T92" fmla="*/ 186 w 272"/>
                  <a:gd name="T93" fmla="*/ 26 h 272"/>
                  <a:gd name="T94" fmla="*/ 208 w 272"/>
                  <a:gd name="T95" fmla="*/ 36 h 272"/>
                  <a:gd name="T96" fmla="*/ 216 w 272"/>
                  <a:gd name="T97" fmla="*/ 44 h 272"/>
                  <a:gd name="T98" fmla="*/ 234 w 272"/>
                  <a:gd name="T99" fmla="*/ 60 h 272"/>
                  <a:gd name="T100" fmla="*/ 242 w 272"/>
                  <a:gd name="T101" fmla="*/ 74 h 272"/>
                  <a:gd name="T102" fmla="*/ 242 w 272"/>
                  <a:gd name="T103" fmla="*/ 92 h 272"/>
                  <a:gd name="T104" fmla="*/ 234 w 272"/>
                  <a:gd name="T105" fmla="*/ 108 h 272"/>
                  <a:gd name="T106" fmla="*/ 234 w 272"/>
                  <a:gd name="T107" fmla="*/ 122 h 272"/>
                  <a:gd name="T108" fmla="*/ 238 w 272"/>
                  <a:gd name="T109" fmla="*/ 146 h 272"/>
                  <a:gd name="T110" fmla="*/ 168 w 272"/>
                  <a:gd name="T111" fmla="*/ 238 h 272"/>
                  <a:gd name="T112" fmla="*/ 172 w 272"/>
                  <a:gd name="T113" fmla="*/ 242 h 272"/>
                  <a:gd name="T114" fmla="*/ 168 w 272"/>
                  <a:gd name="T115" fmla="*/ 242 h 272"/>
                  <a:gd name="T116" fmla="*/ 174 w 272"/>
                  <a:gd name="T117" fmla="*/ 23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 h="272">
                    <a:moveTo>
                      <a:pt x="238" y="146"/>
                    </a:moveTo>
                    <a:lnTo>
                      <a:pt x="238" y="148"/>
                    </a:lnTo>
                    <a:lnTo>
                      <a:pt x="238" y="152"/>
                    </a:lnTo>
                    <a:lnTo>
                      <a:pt x="242" y="156"/>
                    </a:lnTo>
                    <a:lnTo>
                      <a:pt x="246" y="156"/>
                    </a:lnTo>
                    <a:lnTo>
                      <a:pt x="250" y="156"/>
                    </a:lnTo>
                    <a:lnTo>
                      <a:pt x="250" y="160"/>
                    </a:lnTo>
                    <a:lnTo>
                      <a:pt x="254" y="160"/>
                    </a:lnTo>
                    <a:lnTo>
                      <a:pt x="254" y="164"/>
                    </a:lnTo>
                    <a:lnTo>
                      <a:pt x="250" y="168"/>
                    </a:lnTo>
                    <a:lnTo>
                      <a:pt x="246" y="176"/>
                    </a:lnTo>
                    <a:lnTo>
                      <a:pt x="242" y="178"/>
                    </a:lnTo>
                    <a:lnTo>
                      <a:pt x="242" y="182"/>
                    </a:lnTo>
                    <a:lnTo>
                      <a:pt x="238" y="182"/>
                    </a:lnTo>
                    <a:lnTo>
                      <a:pt x="238" y="186"/>
                    </a:lnTo>
                    <a:lnTo>
                      <a:pt x="242" y="186"/>
                    </a:lnTo>
                    <a:lnTo>
                      <a:pt x="246" y="194"/>
                    </a:lnTo>
                    <a:lnTo>
                      <a:pt x="246" y="198"/>
                    </a:lnTo>
                    <a:lnTo>
                      <a:pt x="250" y="202"/>
                    </a:lnTo>
                    <a:lnTo>
                      <a:pt x="250" y="206"/>
                    </a:lnTo>
                    <a:lnTo>
                      <a:pt x="254" y="208"/>
                    </a:lnTo>
                    <a:lnTo>
                      <a:pt x="258" y="208"/>
                    </a:lnTo>
                    <a:lnTo>
                      <a:pt x="262" y="212"/>
                    </a:lnTo>
                    <a:lnTo>
                      <a:pt x="264" y="212"/>
                    </a:lnTo>
                    <a:lnTo>
                      <a:pt x="264" y="216"/>
                    </a:lnTo>
                    <a:lnTo>
                      <a:pt x="264" y="220"/>
                    </a:lnTo>
                    <a:lnTo>
                      <a:pt x="264" y="224"/>
                    </a:lnTo>
                    <a:lnTo>
                      <a:pt x="264" y="228"/>
                    </a:lnTo>
                    <a:lnTo>
                      <a:pt x="264" y="232"/>
                    </a:lnTo>
                    <a:lnTo>
                      <a:pt x="268" y="232"/>
                    </a:lnTo>
                    <a:lnTo>
                      <a:pt x="272" y="232"/>
                    </a:lnTo>
                    <a:lnTo>
                      <a:pt x="272" y="234"/>
                    </a:lnTo>
                    <a:lnTo>
                      <a:pt x="272" y="238"/>
                    </a:lnTo>
                    <a:lnTo>
                      <a:pt x="272" y="242"/>
                    </a:lnTo>
                    <a:lnTo>
                      <a:pt x="268" y="242"/>
                    </a:lnTo>
                    <a:lnTo>
                      <a:pt x="264" y="242"/>
                    </a:lnTo>
                    <a:lnTo>
                      <a:pt x="264" y="246"/>
                    </a:lnTo>
                    <a:lnTo>
                      <a:pt x="262" y="246"/>
                    </a:lnTo>
                    <a:lnTo>
                      <a:pt x="258" y="246"/>
                    </a:lnTo>
                    <a:lnTo>
                      <a:pt x="258" y="250"/>
                    </a:lnTo>
                    <a:lnTo>
                      <a:pt x="258" y="246"/>
                    </a:lnTo>
                    <a:lnTo>
                      <a:pt x="258" y="250"/>
                    </a:lnTo>
                    <a:lnTo>
                      <a:pt x="254" y="250"/>
                    </a:lnTo>
                    <a:lnTo>
                      <a:pt x="254" y="254"/>
                    </a:lnTo>
                    <a:lnTo>
                      <a:pt x="254" y="258"/>
                    </a:lnTo>
                    <a:lnTo>
                      <a:pt x="250" y="258"/>
                    </a:lnTo>
                    <a:lnTo>
                      <a:pt x="250" y="262"/>
                    </a:lnTo>
                    <a:lnTo>
                      <a:pt x="250" y="264"/>
                    </a:lnTo>
                    <a:lnTo>
                      <a:pt x="250" y="268"/>
                    </a:lnTo>
                    <a:lnTo>
                      <a:pt x="246" y="268"/>
                    </a:lnTo>
                    <a:lnTo>
                      <a:pt x="246" y="272"/>
                    </a:lnTo>
                    <a:lnTo>
                      <a:pt x="242" y="272"/>
                    </a:lnTo>
                    <a:lnTo>
                      <a:pt x="242" y="268"/>
                    </a:lnTo>
                    <a:lnTo>
                      <a:pt x="238" y="268"/>
                    </a:lnTo>
                    <a:lnTo>
                      <a:pt x="234" y="268"/>
                    </a:lnTo>
                    <a:lnTo>
                      <a:pt x="234" y="264"/>
                    </a:lnTo>
                    <a:lnTo>
                      <a:pt x="232" y="264"/>
                    </a:lnTo>
                    <a:lnTo>
                      <a:pt x="232" y="268"/>
                    </a:lnTo>
                    <a:lnTo>
                      <a:pt x="232" y="264"/>
                    </a:lnTo>
                    <a:lnTo>
                      <a:pt x="228" y="264"/>
                    </a:lnTo>
                    <a:lnTo>
                      <a:pt x="224" y="264"/>
                    </a:lnTo>
                    <a:lnTo>
                      <a:pt x="220" y="264"/>
                    </a:lnTo>
                    <a:lnTo>
                      <a:pt x="216" y="264"/>
                    </a:lnTo>
                    <a:lnTo>
                      <a:pt x="212" y="264"/>
                    </a:lnTo>
                    <a:lnTo>
                      <a:pt x="208" y="262"/>
                    </a:lnTo>
                    <a:lnTo>
                      <a:pt x="204" y="262"/>
                    </a:lnTo>
                    <a:lnTo>
                      <a:pt x="202" y="262"/>
                    </a:lnTo>
                    <a:lnTo>
                      <a:pt x="202" y="264"/>
                    </a:lnTo>
                    <a:lnTo>
                      <a:pt x="198" y="262"/>
                    </a:lnTo>
                    <a:lnTo>
                      <a:pt x="194" y="262"/>
                    </a:lnTo>
                    <a:lnTo>
                      <a:pt x="190" y="262"/>
                    </a:lnTo>
                    <a:lnTo>
                      <a:pt x="190" y="258"/>
                    </a:lnTo>
                    <a:lnTo>
                      <a:pt x="186" y="258"/>
                    </a:lnTo>
                    <a:lnTo>
                      <a:pt x="186" y="254"/>
                    </a:lnTo>
                    <a:lnTo>
                      <a:pt x="186" y="246"/>
                    </a:lnTo>
                    <a:lnTo>
                      <a:pt x="186" y="242"/>
                    </a:lnTo>
                    <a:lnTo>
                      <a:pt x="182" y="238"/>
                    </a:lnTo>
                    <a:lnTo>
                      <a:pt x="182" y="234"/>
                    </a:lnTo>
                    <a:lnTo>
                      <a:pt x="178" y="234"/>
                    </a:lnTo>
                    <a:lnTo>
                      <a:pt x="174" y="234"/>
                    </a:lnTo>
                    <a:lnTo>
                      <a:pt x="172" y="234"/>
                    </a:lnTo>
                    <a:lnTo>
                      <a:pt x="168" y="234"/>
                    </a:lnTo>
                    <a:lnTo>
                      <a:pt x="164" y="234"/>
                    </a:lnTo>
                    <a:lnTo>
                      <a:pt x="164" y="238"/>
                    </a:lnTo>
                    <a:lnTo>
                      <a:pt x="164" y="242"/>
                    </a:lnTo>
                    <a:lnTo>
                      <a:pt x="160" y="242"/>
                    </a:lnTo>
                    <a:lnTo>
                      <a:pt x="156" y="242"/>
                    </a:lnTo>
                    <a:lnTo>
                      <a:pt x="152" y="246"/>
                    </a:lnTo>
                    <a:lnTo>
                      <a:pt x="148" y="242"/>
                    </a:lnTo>
                    <a:lnTo>
                      <a:pt x="144" y="242"/>
                    </a:lnTo>
                    <a:lnTo>
                      <a:pt x="142" y="242"/>
                    </a:lnTo>
                    <a:lnTo>
                      <a:pt x="138" y="242"/>
                    </a:lnTo>
                    <a:lnTo>
                      <a:pt x="134" y="238"/>
                    </a:lnTo>
                    <a:lnTo>
                      <a:pt x="134" y="234"/>
                    </a:lnTo>
                    <a:lnTo>
                      <a:pt x="130" y="234"/>
                    </a:lnTo>
                    <a:lnTo>
                      <a:pt x="126" y="234"/>
                    </a:lnTo>
                    <a:lnTo>
                      <a:pt x="126" y="232"/>
                    </a:lnTo>
                    <a:lnTo>
                      <a:pt x="122" y="232"/>
                    </a:lnTo>
                    <a:lnTo>
                      <a:pt x="122" y="228"/>
                    </a:lnTo>
                    <a:lnTo>
                      <a:pt x="118" y="228"/>
                    </a:lnTo>
                    <a:lnTo>
                      <a:pt x="118" y="224"/>
                    </a:lnTo>
                    <a:lnTo>
                      <a:pt x="116" y="224"/>
                    </a:lnTo>
                    <a:lnTo>
                      <a:pt x="112" y="220"/>
                    </a:lnTo>
                    <a:lnTo>
                      <a:pt x="108" y="220"/>
                    </a:lnTo>
                    <a:lnTo>
                      <a:pt x="104" y="220"/>
                    </a:lnTo>
                    <a:lnTo>
                      <a:pt x="104" y="216"/>
                    </a:lnTo>
                    <a:lnTo>
                      <a:pt x="100" y="212"/>
                    </a:lnTo>
                    <a:lnTo>
                      <a:pt x="100" y="208"/>
                    </a:lnTo>
                    <a:lnTo>
                      <a:pt x="100" y="206"/>
                    </a:lnTo>
                    <a:lnTo>
                      <a:pt x="98" y="206"/>
                    </a:lnTo>
                    <a:lnTo>
                      <a:pt x="98" y="202"/>
                    </a:lnTo>
                    <a:lnTo>
                      <a:pt x="98" y="198"/>
                    </a:lnTo>
                    <a:lnTo>
                      <a:pt x="94" y="198"/>
                    </a:lnTo>
                    <a:lnTo>
                      <a:pt x="94" y="194"/>
                    </a:lnTo>
                    <a:lnTo>
                      <a:pt x="94" y="190"/>
                    </a:lnTo>
                    <a:lnTo>
                      <a:pt x="90" y="190"/>
                    </a:lnTo>
                    <a:lnTo>
                      <a:pt x="90" y="186"/>
                    </a:lnTo>
                    <a:lnTo>
                      <a:pt x="90" y="182"/>
                    </a:lnTo>
                    <a:lnTo>
                      <a:pt x="86" y="182"/>
                    </a:lnTo>
                    <a:lnTo>
                      <a:pt x="86" y="178"/>
                    </a:lnTo>
                    <a:lnTo>
                      <a:pt x="82" y="178"/>
                    </a:lnTo>
                    <a:lnTo>
                      <a:pt x="78" y="182"/>
                    </a:lnTo>
                    <a:lnTo>
                      <a:pt x="78" y="178"/>
                    </a:lnTo>
                    <a:lnTo>
                      <a:pt x="74" y="178"/>
                    </a:lnTo>
                    <a:lnTo>
                      <a:pt x="70" y="176"/>
                    </a:lnTo>
                    <a:lnTo>
                      <a:pt x="74" y="176"/>
                    </a:lnTo>
                    <a:lnTo>
                      <a:pt x="74" y="172"/>
                    </a:lnTo>
                    <a:lnTo>
                      <a:pt x="70" y="172"/>
                    </a:lnTo>
                    <a:lnTo>
                      <a:pt x="68" y="176"/>
                    </a:lnTo>
                    <a:lnTo>
                      <a:pt x="70" y="178"/>
                    </a:lnTo>
                    <a:lnTo>
                      <a:pt x="70" y="182"/>
                    </a:lnTo>
                    <a:lnTo>
                      <a:pt x="68" y="182"/>
                    </a:lnTo>
                    <a:lnTo>
                      <a:pt x="64" y="182"/>
                    </a:lnTo>
                    <a:lnTo>
                      <a:pt x="64" y="178"/>
                    </a:lnTo>
                    <a:lnTo>
                      <a:pt x="60" y="176"/>
                    </a:lnTo>
                    <a:lnTo>
                      <a:pt x="56" y="176"/>
                    </a:lnTo>
                    <a:lnTo>
                      <a:pt x="56" y="172"/>
                    </a:lnTo>
                    <a:lnTo>
                      <a:pt x="56" y="164"/>
                    </a:lnTo>
                    <a:lnTo>
                      <a:pt x="52" y="164"/>
                    </a:lnTo>
                    <a:lnTo>
                      <a:pt x="52" y="160"/>
                    </a:lnTo>
                    <a:lnTo>
                      <a:pt x="52" y="156"/>
                    </a:lnTo>
                    <a:lnTo>
                      <a:pt x="52" y="152"/>
                    </a:lnTo>
                    <a:lnTo>
                      <a:pt x="56" y="148"/>
                    </a:lnTo>
                    <a:lnTo>
                      <a:pt x="52" y="148"/>
                    </a:lnTo>
                    <a:lnTo>
                      <a:pt x="52" y="146"/>
                    </a:lnTo>
                    <a:lnTo>
                      <a:pt x="52" y="142"/>
                    </a:lnTo>
                    <a:lnTo>
                      <a:pt x="48" y="142"/>
                    </a:lnTo>
                    <a:lnTo>
                      <a:pt x="48" y="138"/>
                    </a:lnTo>
                    <a:lnTo>
                      <a:pt x="44" y="138"/>
                    </a:lnTo>
                    <a:lnTo>
                      <a:pt x="44" y="134"/>
                    </a:lnTo>
                    <a:lnTo>
                      <a:pt x="40" y="134"/>
                    </a:lnTo>
                    <a:lnTo>
                      <a:pt x="38" y="130"/>
                    </a:lnTo>
                    <a:lnTo>
                      <a:pt x="34" y="126"/>
                    </a:lnTo>
                    <a:lnTo>
                      <a:pt x="30" y="126"/>
                    </a:lnTo>
                    <a:lnTo>
                      <a:pt x="30" y="122"/>
                    </a:lnTo>
                    <a:lnTo>
                      <a:pt x="30" y="120"/>
                    </a:lnTo>
                    <a:lnTo>
                      <a:pt x="26" y="120"/>
                    </a:lnTo>
                    <a:lnTo>
                      <a:pt x="26" y="116"/>
                    </a:lnTo>
                    <a:lnTo>
                      <a:pt x="22" y="116"/>
                    </a:lnTo>
                    <a:lnTo>
                      <a:pt x="22" y="112"/>
                    </a:lnTo>
                    <a:lnTo>
                      <a:pt x="22" y="108"/>
                    </a:lnTo>
                    <a:lnTo>
                      <a:pt x="18" y="108"/>
                    </a:lnTo>
                    <a:lnTo>
                      <a:pt x="22" y="108"/>
                    </a:lnTo>
                    <a:lnTo>
                      <a:pt x="22" y="104"/>
                    </a:lnTo>
                    <a:lnTo>
                      <a:pt x="22" y="100"/>
                    </a:lnTo>
                    <a:lnTo>
                      <a:pt x="18" y="100"/>
                    </a:lnTo>
                    <a:lnTo>
                      <a:pt x="22" y="96"/>
                    </a:lnTo>
                    <a:lnTo>
                      <a:pt x="26" y="96"/>
                    </a:lnTo>
                    <a:lnTo>
                      <a:pt x="22" y="96"/>
                    </a:lnTo>
                    <a:lnTo>
                      <a:pt x="22" y="92"/>
                    </a:lnTo>
                    <a:lnTo>
                      <a:pt x="26" y="92"/>
                    </a:lnTo>
                    <a:lnTo>
                      <a:pt x="26" y="90"/>
                    </a:lnTo>
                    <a:lnTo>
                      <a:pt x="26" y="92"/>
                    </a:lnTo>
                    <a:lnTo>
                      <a:pt x="26" y="90"/>
                    </a:lnTo>
                    <a:lnTo>
                      <a:pt x="30" y="90"/>
                    </a:lnTo>
                    <a:lnTo>
                      <a:pt x="30" y="86"/>
                    </a:lnTo>
                    <a:lnTo>
                      <a:pt x="30" y="82"/>
                    </a:lnTo>
                    <a:lnTo>
                      <a:pt x="26" y="78"/>
                    </a:lnTo>
                    <a:lnTo>
                      <a:pt x="30" y="78"/>
                    </a:lnTo>
                    <a:lnTo>
                      <a:pt x="30" y="74"/>
                    </a:lnTo>
                    <a:lnTo>
                      <a:pt x="34" y="74"/>
                    </a:lnTo>
                    <a:lnTo>
                      <a:pt x="30" y="74"/>
                    </a:lnTo>
                    <a:lnTo>
                      <a:pt x="26" y="74"/>
                    </a:lnTo>
                    <a:lnTo>
                      <a:pt x="22" y="70"/>
                    </a:lnTo>
                    <a:lnTo>
                      <a:pt x="18" y="70"/>
                    </a:lnTo>
                    <a:lnTo>
                      <a:pt x="18" y="66"/>
                    </a:lnTo>
                    <a:lnTo>
                      <a:pt x="18" y="64"/>
                    </a:lnTo>
                    <a:lnTo>
                      <a:pt x="14" y="64"/>
                    </a:lnTo>
                    <a:lnTo>
                      <a:pt x="14" y="60"/>
                    </a:lnTo>
                    <a:lnTo>
                      <a:pt x="14" y="56"/>
                    </a:lnTo>
                    <a:lnTo>
                      <a:pt x="12" y="56"/>
                    </a:lnTo>
                    <a:lnTo>
                      <a:pt x="12" y="52"/>
                    </a:lnTo>
                    <a:lnTo>
                      <a:pt x="12" y="48"/>
                    </a:lnTo>
                    <a:lnTo>
                      <a:pt x="12" y="44"/>
                    </a:lnTo>
                    <a:lnTo>
                      <a:pt x="8" y="44"/>
                    </a:lnTo>
                    <a:lnTo>
                      <a:pt x="8" y="40"/>
                    </a:lnTo>
                    <a:lnTo>
                      <a:pt x="8" y="36"/>
                    </a:lnTo>
                    <a:lnTo>
                      <a:pt x="4" y="34"/>
                    </a:lnTo>
                    <a:lnTo>
                      <a:pt x="4" y="30"/>
                    </a:lnTo>
                    <a:lnTo>
                      <a:pt x="8" y="26"/>
                    </a:lnTo>
                    <a:lnTo>
                      <a:pt x="4" y="26"/>
                    </a:lnTo>
                    <a:lnTo>
                      <a:pt x="4" y="22"/>
                    </a:lnTo>
                    <a:lnTo>
                      <a:pt x="4" y="18"/>
                    </a:lnTo>
                    <a:lnTo>
                      <a:pt x="4" y="14"/>
                    </a:lnTo>
                    <a:lnTo>
                      <a:pt x="4" y="10"/>
                    </a:lnTo>
                    <a:lnTo>
                      <a:pt x="0" y="8"/>
                    </a:lnTo>
                    <a:lnTo>
                      <a:pt x="0" y="4"/>
                    </a:lnTo>
                    <a:lnTo>
                      <a:pt x="4" y="4"/>
                    </a:lnTo>
                    <a:lnTo>
                      <a:pt x="4" y="8"/>
                    </a:lnTo>
                    <a:lnTo>
                      <a:pt x="4" y="4"/>
                    </a:lnTo>
                    <a:lnTo>
                      <a:pt x="8" y="4"/>
                    </a:lnTo>
                    <a:lnTo>
                      <a:pt x="8" y="0"/>
                    </a:lnTo>
                    <a:lnTo>
                      <a:pt x="12" y="0"/>
                    </a:lnTo>
                    <a:lnTo>
                      <a:pt x="12" y="4"/>
                    </a:lnTo>
                    <a:lnTo>
                      <a:pt x="14" y="4"/>
                    </a:lnTo>
                    <a:lnTo>
                      <a:pt x="14" y="8"/>
                    </a:lnTo>
                    <a:lnTo>
                      <a:pt x="18" y="10"/>
                    </a:lnTo>
                    <a:lnTo>
                      <a:pt x="18" y="14"/>
                    </a:lnTo>
                    <a:lnTo>
                      <a:pt x="22" y="14"/>
                    </a:lnTo>
                    <a:lnTo>
                      <a:pt x="26" y="14"/>
                    </a:lnTo>
                    <a:lnTo>
                      <a:pt x="30" y="14"/>
                    </a:lnTo>
                    <a:lnTo>
                      <a:pt x="34" y="14"/>
                    </a:lnTo>
                    <a:lnTo>
                      <a:pt x="38" y="14"/>
                    </a:lnTo>
                    <a:lnTo>
                      <a:pt x="38" y="10"/>
                    </a:lnTo>
                    <a:lnTo>
                      <a:pt x="40" y="10"/>
                    </a:lnTo>
                    <a:lnTo>
                      <a:pt x="44" y="8"/>
                    </a:lnTo>
                    <a:lnTo>
                      <a:pt x="48" y="8"/>
                    </a:lnTo>
                    <a:lnTo>
                      <a:pt x="48" y="4"/>
                    </a:lnTo>
                    <a:lnTo>
                      <a:pt x="52" y="0"/>
                    </a:lnTo>
                    <a:lnTo>
                      <a:pt x="56" y="0"/>
                    </a:lnTo>
                    <a:lnTo>
                      <a:pt x="60" y="4"/>
                    </a:lnTo>
                    <a:lnTo>
                      <a:pt x="64" y="8"/>
                    </a:lnTo>
                    <a:lnTo>
                      <a:pt x="60" y="8"/>
                    </a:lnTo>
                    <a:lnTo>
                      <a:pt x="60" y="10"/>
                    </a:lnTo>
                    <a:lnTo>
                      <a:pt x="60" y="14"/>
                    </a:lnTo>
                    <a:lnTo>
                      <a:pt x="56" y="14"/>
                    </a:lnTo>
                    <a:lnTo>
                      <a:pt x="60" y="18"/>
                    </a:lnTo>
                    <a:lnTo>
                      <a:pt x="60" y="22"/>
                    </a:lnTo>
                    <a:lnTo>
                      <a:pt x="64" y="22"/>
                    </a:lnTo>
                    <a:lnTo>
                      <a:pt x="64" y="26"/>
                    </a:lnTo>
                    <a:lnTo>
                      <a:pt x="68" y="26"/>
                    </a:lnTo>
                    <a:lnTo>
                      <a:pt x="68" y="22"/>
                    </a:lnTo>
                    <a:lnTo>
                      <a:pt x="70" y="22"/>
                    </a:lnTo>
                    <a:lnTo>
                      <a:pt x="82" y="26"/>
                    </a:lnTo>
                    <a:lnTo>
                      <a:pt x="86" y="26"/>
                    </a:lnTo>
                    <a:lnTo>
                      <a:pt x="90" y="26"/>
                    </a:lnTo>
                    <a:lnTo>
                      <a:pt x="94" y="22"/>
                    </a:lnTo>
                    <a:lnTo>
                      <a:pt x="98" y="22"/>
                    </a:lnTo>
                    <a:lnTo>
                      <a:pt x="100" y="22"/>
                    </a:lnTo>
                    <a:lnTo>
                      <a:pt x="104" y="18"/>
                    </a:lnTo>
                    <a:lnTo>
                      <a:pt x="104" y="22"/>
                    </a:lnTo>
                    <a:lnTo>
                      <a:pt x="108" y="26"/>
                    </a:lnTo>
                    <a:lnTo>
                      <a:pt x="112" y="30"/>
                    </a:lnTo>
                    <a:lnTo>
                      <a:pt x="112" y="34"/>
                    </a:lnTo>
                    <a:lnTo>
                      <a:pt x="116" y="34"/>
                    </a:lnTo>
                    <a:lnTo>
                      <a:pt x="116" y="36"/>
                    </a:lnTo>
                    <a:lnTo>
                      <a:pt x="118" y="36"/>
                    </a:lnTo>
                    <a:lnTo>
                      <a:pt x="122" y="36"/>
                    </a:lnTo>
                    <a:lnTo>
                      <a:pt x="126" y="36"/>
                    </a:lnTo>
                    <a:lnTo>
                      <a:pt x="126" y="40"/>
                    </a:lnTo>
                    <a:lnTo>
                      <a:pt x="130" y="40"/>
                    </a:lnTo>
                    <a:lnTo>
                      <a:pt x="134" y="44"/>
                    </a:lnTo>
                    <a:lnTo>
                      <a:pt x="138" y="44"/>
                    </a:lnTo>
                    <a:lnTo>
                      <a:pt x="142" y="44"/>
                    </a:lnTo>
                    <a:lnTo>
                      <a:pt x="144" y="44"/>
                    </a:lnTo>
                    <a:lnTo>
                      <a:pt x="148" y="44"/>
                    </a:lnTo>
                    <a:lnTo>
                      <a:pt x="152" y="40"/>
                    </a:lnTo>
                    <a:lnTo>
                      <a:pt x="152" y="36"/>
                    </a:lnTo>
                    <a:lnTo>
                      <a:pt x="156" y="36"/>
                    </a:lnTo>
                    <a:lnTo>
                      <a:pt x="156" y="34"/>
                    </a:lnTo>
                    <a:lnTo>
                      <a:pt x="160" y="34"/>
                    </a:lnTo>
                    <a:lnTo>
                      <a:pt x="160" y="30"/>
                    </a:lnTo>
                    <a:lnTo>
                      <a:pt x="164" y="30"/>
                    </a:lnTo>
                    <a:lnTo>
                      <a:pt x="168" y="30"/>
                    </a:lnTo>
                    <a:lnTo>
                      <a:pt x="172" y="30"/>
                    </a:lnTo>
                    <a:lnTo>
                      <a:pt x="174" y="30"/>
                    </a:lnTo>
                    <a:lnTo>
                      <a:pt x="174" y="26"/>
                    </a:lnTo>
                    <a:lnTo>
                      <a:pt x="178" y="26"/>
                    </a:lnTo>
                    <a:lnTo>
                      <a:pt x="182" y="26"/>
                    </a:lnTo>
                    <a:lnTo>
                      <a:pt x="182" y="30"/>
                    </a:lnTo>
                    <a:lnTo>
                      <a:pt x="186" y="30"/>
                    </a:lnTo>
                    <a:lnTo>
                      <a:pt x="186" y="26"/>
                    </a:lnTo>
                    <a:lnTo>
                      <a:pt x="190" y="30"/>
                    </a:lnTo>
                    <a:lnTo>
                      <a:pt x="190" y="34"/>
                    </a:lnTo>
                    <a:lnTo>
                      <a:pt x="194" y="34"/>
                    </a:lnTo>
                    <a:lnTo>
                      <a:pt x="202" y="36"/>
                    </a:lnTo>
                    <a:lnTo>
                      <a:pt x="204" y="40"/>
                    </a:lnTo>
                    <a:lnTo>
                      <a:pt x="208" y="36"/>
                    </a:lnTo>
                    <a:lnTo>
                      <a:pt x="208" y="40"/>
                    </a:lnTo>
                    <a:lnTo>
                      <a:pt x="208" y="36"/>
                    </a:lnTo>
                    <a:lnTo>
                      <a:pt x="212" y="36"/>
                    </a:lnTo>
                    <a:lnTo>
                      <a:pt x="212" y="40"/>
                    </a:lnTo>
                    <a:lnTo>
                      <a:pt x="216" y="40"/>
                    </a:lnTo>
                    <a:lnTo>
                      <a:pt x="216" y="44"/>
                    </a:lnTo>
                    <a:lnTo>
                      <a:pt x="220" y="48"/>
                    </a:lnTo>
                    <a:lnTo>
                      <a:pt x="224" y="48"/>
                    </a:lnTo>
                    <a:lnTo>
                      <a:pt x="228" y="52"/>
                    </a:lnTo>
                    <a:lnTo>
                      <a:pt x="228" y="56"/>
                    </a:lnTo>
                    <a:lnTo>
                      <a:pt x="232" y="60"/>
                    </a:lnTo>
                    <a:lnTo>
                      <a:pt x="234" y="60"/>
                    </a:lnTo>
                    <a:lnTo>
                      <a:pt x="238" y="60"/>
                    </a:lnTo>
                    <a:lnTo>
                      <a:pt x="242" y="60"/>
                    </a:lnTo>
                    <a:lnTo>
                      <a:pt x="242" y="64"/>
                    </a:lnTo>
                    <a:lnTo>
                      <a:pt x="242" y="66"/>
                    </a:lnTo>
                    <a:lnTo>
                      <a:pt x="242" y="70"/>
                    </a:lnTo>
                    <a:lnTo>
                      <a:pt x="242" y="74"/>
                    </a:lnTo>
                    <a:lnTo>
                      <a:pt x="242" y="78"/>
                    </a:lnTo>
                    <a:lnTo>
                      <a:pt x="246" y="78"/>
                    </a:lnTo>
                    <a:lnTo>
                      <a:pt x="242" y="82"/>
                    </a:lnTo>
                    <a:lnTo>
                      <a:pt x="242" y="86"/>
                    </a:lnTo>
                    <a:lnTo>
                      <a:pt x="242" y="90"/>
                    </a:lnTo>
                    <a:lnTo>
                      <a:pt x="242" y="92"/>
                    </a:lnTo>
                    <a:lnTo>
                      <a:pt x="238" y="96"/>
                    </a:lnTo>
                    <a:lnTo>
                      <a:pt x="234" y="96"/>
                    </a:lnTo>
                    <a:lnTo>
                      <a:pt x="238" y="100"/>
                    </a:lnTo>
                    <a:lnTo>
                      <a:pt x="234" y="100"/>
                    </a:lnTo>
                    <a:lnTo>
                      <a:pt x="234" y="104"/>
                    </a:lnTo>
                    <a:lnTo>
                      <a:pt x="234" y="108"/>
                    </a:lnTo>
                    <a:lnTo>
                      <a:pt x="234" y="112"/>
                    </a:lnTo>
                    <a:lnTo>
                      <a:pt x="234" y="116"/>
                    </a:lnTo>
                    <a:lnTo>
                      <a:pt x="238" y="116"/>
                    </a:lnTo>
                    <a:lnTo>
                      <a:pt x="238" y="120"/>
                    </a:lnTo>
                    <a:lnTo>
                      <a:pt x="234" y="120"/>
                    </a:lnTo>
                    <a:lnTo>
                      <a:pt x="234" y="122"/>
                    </a:lnTo>
                    <a:lnTo>
                      <a:pt x="234" y="126"/>
                    </a:lnTo>
                    <a:lnTo>
                      <a:pt x="234" y="130"/>
                    </a:lnTo>
                    <a:lnTo>
                      <a:pt x="234" y="134"/>
                    </a:lnTo>
                    <a:lnTo>
                      <a:pt x="238" y="138"/>
                    </a:lnTo>
                    <a:lnTo>
                      <a:pt x="238" y="142"/>
                    </a:lnTo>
                    <a:lnTo>
                      <a:pt x="238" y="146"/>
                    </a:lnTo>
                    <a:lnTo>
                      <a:pt x="238" y="146"/>
                    </a:lnTo>
                    <a:lnTo>
                      <a:pt x="238" y="146"/>
                    </a:lnTo>
                    <a:close/>
                    <a:moveTo>
                      <a:pt x="164" y="238"/>
                    </a:moveTo>
                    <a:lnTo>
                      <a:pt x="164" y="242"/>
                    </a:lnTo>
                    <a:lnTo>
                      <a:pt x="164" y="238"/>
                    </a:lnTo>
                    <a:lnTo>
                      <a:pt x="168" y="238"/>
                    </a:lnTo>
                    <a:lnTo>
                      <a:pt x="164" y="238"/>
                    </a:lnTo>
                    <a:lnTo>
                      <a:pt x="164" y="238"/>
                    </a:lnTo>
                    <a:lnTo>
                      <a:pt x="164" y="238"/>
                    </a:lnTo>
                    <a:close/>
                    <a:moveTo>
                      <a:pt x="174" y="238"/>
                    </a:moveTo>
                    <a:lnTo>
                      <a:pt x="172" y="238"/>
                    </a:lnTo>
                    <a:lnTo>
                      <a:pt x="172" y="242"/>
                    </a:lnTo>
                    <a:lnTo>
                      <a:pt x="168" y="242"/>
                    </a:lnTo>
                    <a:lnTo>
                      <a:pt x="164" y="242"/>
                    </a:lnTo>
                    <a:lnTo>
                      <a:pt x="160" y="246"/>
                    </a:lnTo>
                    <a:lnTo>
                      <a:pt x="160" y="242"/>
                    </a:lnTo>
                    <a:lnTo>
                      <a:pt x="164" y="242"/>
                    </a:lnTo>
                    <a:lnTo>
                      <a:pt x="168" y="242"/>
                    </a:lnTo>
                    <a:lnTo>
                      <a:pt x="168" y="238"/>
                    </a:lnTo>
                    <a:lnTo>
                      <a:pt x="172" y="238"/>
                    </a:lnTo>
                    <a:lnTo>
                      <a:pt x="172" y="234"/>
                    </a:lnTo>
                    <a:lnTo>
                      <a:pt x="174" y="238"/>
                    </a:lnTo>
                    <a:lnTo>
                      <a:pt x="174" y="238"/>
                    </a:lnTo>
                    <a:lnTo>
                      <a:pt x="174" y="2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0">
                <a:extLst>
                  <a:ext uri="{FF2B5EF4-FFF2-40B4-BE49-F238E27FC236}">
                    <a16:creationId xmlns:a16="http://schemas.microsoft.com/office/drawing/2014/main" id="{55776ECE-D655-4A33-9DA7-9082F799E347}"/>
                  </a:ext>
                </a:extLst>
              </p:cNvPr>
              <p:cNvSpPr>
                <a:spLocks/>
              </p:cNvSpPr>
              <p:nvPr/>
            </p:nvSpPr>
            <p:spPr bwMode="auto">
              <a:xfrm>
                <a:off x="5264150" y="3508443"/>
                <a:ext cx="219075" cy="244475"/>
              </a:xfrm>
              <a:custGeom>
                <a:avLst/>
                <a:gdLst>
                  <a:gd name="T0" fmla="*/ 4 w 138"/>
                  <a:gd name="T1" fmla="*/ 90 h 154"/>
                  <a:gd name="T2" fmla="*/ 14 w 138"/>
                  <a:gd name="T3" fmla="*/ 68 h 154"/>
                  <a:gd name="T4" fmla="*/ 34 w 138"/>
                  <a:gd name="T5" fmla="*/ 56 h 154"/>
                  <a:gd name="T6" fmla="*/ 34 w 138"/>
                  <a:gd name="T7" fmla="*/ 40 h 154"/>
                  <a:gd name="T8" fmla="*/ 38 w 138"/>
                  <a:gd name="T9" fmla="*/ 38 h 154"/>
                  <a:gd name="T10" fmla="*/ 38 w 138"/>
                  <a:gd name="T11" fmla="*/ 34 h 154"/>
                  <a:gd name="T12" fmla="*/ 38 w 138"/>
                  <a:gd name="T13" fmla="*/ 18 h 154"/>
                  <a:gd name="T14" fmla="*/ 52 w 138"/>
                  <a:gd name="T15" fmla="*/ 4 h 154"/>
                  <a:gd name="T16" fmla="*/ 56 w 138"/>
                  <a:gd name="T17" fmla="*/ 0 h 154"/>
                  <a:gd name="T18" fmla="*/ 60 w 138"/>
                  <a:gd name="T19" fmla="*/ 0 h 154"/>
                  <a:gd name="T20" fmla="*/ 74 w 138"/>
                  <a:gd name="T21" fmla="*/ 4 h 154"/>
                  <a:gd name="T22" fmla="*/ 74 w 138"/>
                  <a:gd name="T23" fmla="*/ 0 h 154"/>
                  <a:gd name="T24" fmla="*/ 78 w 138"/>
                  <a:gd name="T25" fmla="*/ 4 h 154"/>
                  <a:gd name="T26" fmla="*/ 82 w 138"/>
                  <a:gd name="T27" fmla="*/ 4 h 154"/>
                  <a:gd name="T28" fmla="*/ 86 w 138"/>
                  <a:gd name="T29" fmla="*/ 4 h 154"/>
                  <a:gd name="T30" fmla="*/ 86 w 138"/>
                  <a:gd name="T31" fmla="*/ 8 h 154"/>
                  <a:gd name="T32" fmla="*/ 86 w 138"/>
                  <a:gd name="T33" fmla="*/ 10 h 154"/>
                  <a:gd name="T34" fmla="*/ 90 w 138"/>
                  <a:gd name="T35" fmla="*/ 14 h 154"/>
                  <a:gd name="T36" fmla="*/ 90 w 138"/>
                  <a:gd name="T37" fmla="*/ 18 h 154"/>
                  <a:gd name="T38" fmla="*/ 94 w 138"/>
                  <a:gd name="T39" fmla="*/ 18 h 154"/>
                  <a:gd name="T40" fmla="*/ 96 w 138"/>
                  <a:gd name="T41" fmla="*/ 26 h 154"/>
                  <a:gd name="T42" fmla="*/ 100 w 138"/>
                  <a:gd name="T43" fmla="*/ 30 h 154"/>
                  <a:gd name="T44" fmla="*/ 104 w 138"/>
                  <a:gd name="T45" fmla="*/ 30 h 154"/>
                  <a:gd name="T46" fmla="*/ 108 w 138"/>
                  <a:gd name="T47" fmla="*/ 30 h 154"/>
                  <a:gd name="T48" fmla="*/ 104 w 138"/>
                  <a:gd name="T49" fmla="*/ 30 h 154"/>
                  <a:gd name="T50" fmla="*/ 104 w 138"/>
                  <a:gd name="T51" fmla="*/ 38 h 154"/>
                  <a:gd name="T52" fmla="*/ 104 w 138"/>
                  <a:gd name="T53" fmla="*/ 40 h 154"/>
                  <a:gd name="T54" fmla="*/ 100 w 138"/>
                  <a:gd name="T55" fmla="*/ 44 h 154"/>
                  <a:gd name="T56" fmla="*/ 96 w 138"/>
                  <a:gd name="T57" fmla="*/ 48 h 154"/>
                  <a:gd name="T58" fmla="*/ 100 w 138"/>
                  <a:gd name="T59" fmla="*/ 52 h 154"/>
                  <a:gd name="T60" fmla="*/ 96 w 138"/>
                  <a:gd name="T61" fmla="*/ 56 h 154"/>
                  <a:gd name="T62" fmla="*/ 96 w 138"/>
                  <a:gd name="T63" fmla="*/ 60 h 154"/>
                  <a:gd name="T64" fmla="*/ 96 w 138"/>
                  <a:gd name="T65" fmla="*/ 64 h 154"/>
                  <a:gd name="T66" fmla="*/ 100 w 138"/>
                  <a:gd name="T67" fmla="*/ 70 h 154"/>
                  <a:gd name="T68" fmla="*/ 100 w 138"/>
                  <a:gd name="T69" fmla="*/ 74 h 154"/>
                  <a:gd name="T70" fmla="*/ 104 w 138"/>
                  <a:gd name="T71" fmla="*/ 74 h 154"/>
                  <a:gd name="T72" fmla="*/ 104 w 138"/>
                  <a:gd name="T73" fmla="*/ 78 h 154"/>
                  <a:gd name="T74" fmla="*/ 104 w 138"/>
                  <a:gd name="T75" fmla="*/ 82 h 154"/>
                  <a:gd name="T76" fmla="*/ 108 w 138"/>
                  <a:gd name="T77" fmla="*/ 82 h 154"/>
                  <a:gd name="T78" fmla="*/ 112 w 138"/>
                  <a:gd name="T79" fmla="*/ 86 h 154"/>
                  <a:gd name="T80" fmla="*/ 116 w 138"/>
                  <a:gd name="T81" fmla="*/ 90 h 154"/>
                  <a:gd name="T82" fmla="*/ 120 w 138"/>
                  <a:gd name="T83" fmla="*/ 94 h 154"/>
                  <a:gd name="T84" fmla="*/ 126 w 138"/>
                  <a:gd name="T85" fmla="*/ 98 h 154"/>
                  <a:gd name="T86" fmla="*/ 130 w 138"/>
                  <a:gd name="T87" fmla="*/ 104 h 154"/>
                  <a:gd name="T88" fmla="*/ 126 w 138"/>
                  <a:gd name="T89" fmla="*/ 116 h 154"/>
                  <a:gd name="T90" fmla="*/ 130 w 138"/>
                  <a:gd name="T91" fmla="*/ 120 h 154"/>
                  <a:gd name="T92" fmla="*/ 130 w 138"/>
                  <a:gd name="T93" fmla="*/ 130 h 154"/>
                  <a:gd name="T94" fmla="*/ 138 w 138"/>
                  <a:gd name="T95" fmla="*/ 134 h 154"/>
                  <a:gd name="T96" fmla="*/ 138 w 138"/>
                  <a:gd name="T97" fmla="*/ 138 h 154"/>
                  <a:gd name="T98" fmla="*/ 134 w 138"/>
                  <a:gd name="T99" fmla="*/ 138 h 154"/>
                  <a:gd name="T100" fmla="*/ 130 w 138"/>
                  <a:gd name="T101" fmla="*/ 138 h 154"/>
                  <a:gd name="T102" fmla="*/ 124 w 138"/>
                  <a:gd name="T103" fmla="*/ 134 h 154"/>
                  <a:gd name="T104" fmla="*/ 120 w 138"/>
                  <a:gd name="T105" fmla="*/ 138 h 154"/>
                  <a:gd name="T106" fmla="*/ 116 w 138"/>
                  <a:gd name="T107" fmla="*/ 150 h 154"/>
                  <a:gd name="T108" fmla="*/ 112 w 138"/>
                  <a:gd name="T109" fmla="*/ 154 h 154"/>
                  <a:gd name="T110" fmla="*/ 104 w 138"/>
                  <a:gd name="T111" fmla="*/ 154 h 154"/>
                  <a:gd name="T112" fmla="*/ 38 w 138"/>
                  <a:gd name="T113" fmla="*/ 112 h 154"/>
                  <a:gd name="T114" fmla="*/ 8 w 138"/>
                  <a:gd name="T115" fmla="*/ 9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154">
                    <a:moveTo>
                      <a:pt x="8" y="98"/>
                    </a:moveTo>
                    <a:lnTo>
                      <a:pt x="8" y="98"/>
                    </a:lnTo>
                    <a:lnTo>
                      <a:pt x="8" y="94"/>
                    </a:lnTo>
                    <a:lnTo>
                      <a:pt x="4" y="94"/>
                    </a:lnTo>
                    <a:lnTo>
                      <a:pt x="4" y="94"/>
                    </a:lnTo>
                    <a:lnTo>
                      <a:pt x="4" y="90"/>
                    </a:lnTo>
                    <a:lnTo>
                      <a:pt x="0" y="74"/>
                    </a:lnTo>
                    <a:lnTo>
                      <a:pt x="0" y="74"/>
                    </a:lnTo>
                    <a:lnTo>
                      <a:pt x="4" y="74"/>
                    </a:lnTo>
                    <a:lnTo>
                      <a:pt x="8" y="70"/>
                    </a:lnTo>
                    <a:lnTo>
                      <a:pt x="12" y="68"/>
                    </a:lnTo>
                    <a:lnTo>
                      <a:pt x="14" y="68"/>
                    </a:lnTo>
                    <a:lnTo>
                      <a:pt x="18" y="64"/>
                    </a:lnTo>
                    <a:lnTo>
                      <a:pt x="18" y="64"/>
                    </a:lnTo>
                    <a:lnTo>
                      <a:pt x="22" y="64"/>
                    </a:lnTo>
                    <a:lnTo>
                      <a:pt x="26" y="60"/>
                    </a:lnTo>
                    <a:lnTo>
                      <a:pt x="34" y="56"/>
                    </a:lnTo>
                    <a:lnTo>
                      <a:pt x="34" y="56"/>
                    </a:lnTo>
                    <a:lnTo>
                      <a:pt x="34" y="52"/>
                    </a:lnTo>
                    <a:lnTo>
                      <a:pt x="34" y="48"/>
                    </a:lnTo>
                    <a:lnTo>
                      <a:pt x="34" y="44"/>
                    </a:lnTo>
                    <a:lnTo>
                      <a:pt x="34" y="44"/>
                    </a:lnTo>
                    <a:lnTo>
                      <a:pt x="34" y="40"/>
                    </a:lnTo>
                    <a:lnTo>
                      <a:pt x="34" y="40"/>
                    </a:lnTo>
                    <a:lnTo>
                      <a:pt x="34" y="40"/>
                    </a:lnTo>
                    <a:lnTo>
                      <a:pt x="34" y="40"/>
                    </a:lnTo>
                    <a:lnTo>
                      <a:pt x="34" y="40"/>
                    </a:lnTo>
                    <a:lnTo>
                      <a:pt x="38" y="38"/>
                    </a:lnTo>
                    <a:lnTo>
                      <a:pt x="38" y="38"/>
                    </a:lnTo>
                    <a:lnTo>
                      <a:pt x="38" y="38"/>
                    </a:lnTo>
                    <a:lnTo>
                      <a:pt x="38" y="38"/>
                    </a:lnTo>
                    <a:lnTo>
                      <a:pt x="38" y="38"/>
                    </a:lnTo>
                    <a:lnTo>
                      <a:pt x="38" y="38"/>
                    </a:lnTo>
                    <a:lnTo>
                      <a:pt x="38" y="34"/>
                    </a:lnTo>
                    <a:lnTo>
                      <a:pt x="38" y="34"/>
                    </a:lnTo>
                    <a:lnTo>
                      <a:pt x="38" y="34"/>
                    </a:lnTo>
                    <a:lnTo>
                      <a:pt x="38" y="30"/>
                    </a:lnTo>
                    <a:lnTo>
                      <a:pt x="38" y="30"/>
                    </a:lnTo>
                    <a:lnTo>
                      <a:pt x="38" y="26"/>
                    </a:lnTo>
                    <a:lnTo>
                      <a:pt x="38" y="26"/>
                    </a:lnTo>
                    <a:lnTo>
                      <a:pt x="38" y="18"/>
                    </a:lnTo>
                    <a:lnTo>
                      <a:pt x="38" y="18"/>
                    </a:lnTo>
                    <a:lnTo>
                      <a:pt x="38" y="14"/>
                    </a:lnTo>
                    <a:lnTo>
                      <a:pt x="44" y="14"/>
                    </a:lnTo>
                    <a:lnTo>
                      <a:pt x="52" y="8"/>
                    </a:lnTo>
                    <a:lnTo>
                      <a:pt x="52" y="8"/>
                    </a:lnTo>
                    <a:lnTo>
                      <a:pt x="52" y="4"/>
                    </a:lnTo>
                    <a:lnTo>
                      <a:pt x="52" y="4"/>
                    </a:lnTo>
                    <a:lnTo>
                      <a:pt x="52" y="4"/>
                    </a:lnTo>
                    <a:lnTo>
                      <a:pt x="52" y="4"/>
                    </a:lnTo>
                    <a:lnTo>
                      <a:pt x="56" y="4"/>
                    </a:lnTo>
                    <a:lnTo>
                      <a:pt x="56" y="4"/>
                    </a:lnTo>
                    <a:lnTo>
                      <a:pt x="56" y="0"/>
                    </a:lnTo>
                    <a:lnTo>
                      <a:pt x="56" y="0"/>
                    </a:lnTo>
                    <a:lnTo>
                      <a:pt x="56" y="0"/>
                    </a:lnTo>
                    <a:lnTo>
                      <a:pt x="60" y="0"/>
                    </a:lnTo>
                    <a:lnTo>
                      <a:pt x="60" y="0"/>
                    </a:lnTo>
                    <a:lnTo>
                      <a:pt x="60" y="0"/>
                    </a:lnTo>
                    <a:lnTo>
                      <a:pt x="60" y="0"/>
                    </a:lnTo>
                    <a:lnTo>
                      <a:pt x="60" y="0"/>
                    </a:lnTo>
                    <a:lnTo>
                      <a:pt x="64" y="0"/>
                    </a:lnTo>
                    <a:lnTo>
                      <a:pt x="68" y="4"/>
                    </a:lnTo>
                    <a:lnTo>
                      <a:pt x="70" y="4"/>
                    </a:lnTo>
                    <a:lnTo>
                      <a:pt x="70" y="4"/>
                    </a:lnTo>
                    <a:lnTo>
                      <a:pt x="74" y="4"/>
                    </a:lnTo>
                    <a:lnTo>
                      <a:pt x="74" y="4"/>
                    </a:lnTo>
                    <a:lnTo>
                      <a:pt x="74" y="0"/>
                    </a:lnTo>
                    <a:lnTo>
                      <a:pt x="74" y="0"/>
                    </a:lnTo>
                    <a:lnTo>
                      <a:pt x="74" y="0"/>
                    </a:lnTo>
                    <a:lnTo>
                      <a:pt x="74" y="0"/>
                    </a:lnTo>
                    <a:lnTo>
                      <a:pt x="74" y="0"/>
                    </a:lnTo>
                    <a:lnTo>
                      <a:pt x="74" y="0"/>
                    </a:lnTo>
                    <a:lnTo>
                      <a:pt x="78" y="0"/>
                    </a:lnTo>
                    <a:lnTo>
                      <a:pt x="78" y="4"/>
                    </a:lnTo>
                    <a:lnTo>
                      <a:pt x="78" y="4"/>
                    </a:lnTo>
                    <a:lnTo>
                      <a:pt x="78" y="4"/>
                    </a:lnTo>
                    <a:lnTo>
                      <a:pt x="78" y="4"/>
                    </a:lnTo>
                    <a:lnTo>
                      <a:pt x="78" y="4"/>
                    </a:lnTo>
                    <a:lnTo>
                      <a:pt x="78" y="8"/>
                    </a:lnTo>
                    <a:lnTo>
                      <a:pt x="78" y="8"/>
                    </a:lnTo>
                    <a:lnTo>
                      <a:pt x="78" y="8"/>
                    </a:lnTo>
                    <a:lnTo>
                      <a:pt x="78" y="8"/>
                    </a:lnTo>
                    <a:lnTo>
                      <a:pt x="82" y="8"/>
                    </a:lnTo>
                    <a:lnTo>
                      <a:pt x="82" y="4"/>
                    </a:lnTo>
                    <a:lnTo>
                      <a:pt x="82" y="4"/>
                    </a:lnTo>
                    <a:lnTo>
                      <a:pt x="82" y="4"/>
                    </a:lnTo>
                    <a:lnTo>
                      <a:pt x="82" y="4"/>
                    </a:lnTo>
                    <a:lnTo>
                      <a:pt x="82" y="4"/>
                    </a:lnTo>
                    <a:lnTo>
                      <a:pt x="82" y="4"/>
                    </a:lnTo>
                    <a:lnTo>
                      <a:pt x="86" y="4"/>
                    </a:lnTo>
                    <a:lnTo>
                      <a:pt x="86" y="4"/>
                    </a:lnTo>
                    <a:lnTo>
                      <a:pt x="86" y="4"/>
                    </a:lnTo>
                    <a:lnTo>
                      <a:pt x="86" y="4"/>
                    </a:lnTo>
                    <a:lnTo>
                      <a:pt x="86" y="4"/>
                    </a:lnTo>
                    <a:lnTo>
                      <a:pt x="86" y="8"/>
                    </a:lnTo>
                    <a:lnTo>
                      <a:pt x="86" y="8"/>
                    </a:lnTo>
                    <a:lnTo>
                      <a:pt x="86" y="8"/>
                    </a:lnTo>
                    <a:lnTo>
                      <a:pt x="86" y="8"/>
                    </a:lnTo>
                    <a:lnTo>
                      <a:pt x="86" y="8"/>
                    </a:lnTo>
                    <a:lnTo>
                      <a:pt x="86" y="10"/>
                    </a:lnTo>
                    <a:lnTo>
                      <a:pt x="86" y="10"/>
                    </a:lnTo>
                    <a:lnTo>
                      <a:pt x="86" y="10"/>
                    </a:lnTo>
                    <a:lnTo>
                      <a:pt x="86" y="10"/>
                    </a:lnTo>
                    <a:lnTo>
                      <a:pt x="86" y="10"/>
                    </a:lnTo>
                    <a:lnTo>
                      <a:pt x="90" y="10"/>
                    </a:lnTo>
                    <a:lnTo>
                      <a:pt x="90" y="10"/>
                    </a:lnTo>
                    <a:lnTo>
                      <a:pt x="90" y="10"/>
                    </a:lnTo>
                    <a:lnTo>
                      <a:pt x="90" y="14"/>
                    </a:lnTo>
                    <a:lnTo>
                      <a:pt x="90" y="14"/>
                    </a:lnTo>
                    <a:lnTo>
                      <a:pt x="90" y="14"/>
                    </a:lnTo>
                    <a:lnTo>
                      <a:pt x="90" y="14"/>
                    </a:lnTo>
                    <a:lnTo>
                      <a:pt x="90" y="14"/>
                    </a:lnTo>
                    <a:lnTo>
                      <a:pt x="90" y="18"/>
                    </a:lnTo>
                    <a:lnTo>
                      <a:pt x="90" y="18"/>
                    </a:lnTo>
                    <a:lnTo>
                      <a:pt x="90" y="18"/>
                    </a:lnTo>
                    <a:lnTo>
                      <a:pt x="90" y="18"/>
                    </a:lnTo>
                    <a:lnTo>
                      <a:pt x="90" y="18"/>
                    </a:lnTo>
                    <a:lnTo>
                      <a:pt x="94" y="18"/>
                    </a:lnTo>
                    <a:lnTo>
                      <a:pt x="94" y="18"/>
                    </a:lnTo>
                    <a:lnTo>
                      <a:pt x="94" y="18"/>
                    </a:lnTo>
                    <a:lnTo>
                      <a:pt x="94" y="18"/>
                    </a:lnTo>
                    <a:lnTo>
                      <a:pt x="94" y="22"/>
                    </a:lnTo>
                    <a:lnTo>
                      <a:pt x="94" y="22"/>
                    </a:lnTo>
                    <a:lnTo>
                      <a:pt x="94" y="26"/>
                    </a:lnTo>
                    <a:lnTo>
                      <a:pt x="94" y="26"/>
                    </a:lnTo>
                    <a:lnTo>
                      <a:pt x="96" y="26"/>
                    </a:lnTo>
                    <a:lnTo>
                      <a:pt x="96" y="26"/>
                    </a:lnTo>
                    <a:lnTo>
                      <a:pt x="96" y="26"/>
                    </a:lnTo>
                    <a:lnTo>
                      <a:pt x="96" y="26"/>
                    </a:lnTo>
                    <a:lnTo>
                      <a:pt x="96" y="26"/>
                    </a:lnTo>
                    <a:lnTo>
                      <a:pt x="96" y="26"/>
                    </a:lnTo>
                    <a:lnTo>
                      <a:pt x="100" y="30"/>
                    </a:lnTo>
                    <a:lnTo>
                      <a:pt x="100" y="30"/>
                    </a:lnTo>
                    <a:lnTo>
                      <a:pt x="100" y="30"/>
                    </a:lnTo>
                    <a:lnTo>
                      <a:pt x="100" y="30"/>
                    </a:lnTo>
                    <a:lnTo>
                      <a:pt x="100" y="30"/>
                    </a:lnTo>
                    <a:lnTo>
                      <a:pt x="100" y="30"/>
                    </a:lnTo>
                    <a:lnTo>
                      <a:pt x="104" y="30"/>
                    </a:lnTo>
                    <a:lnTo>
                      <a:pt x="104" y="30"/>
                    </a:lnTo>
                    <a:lnTo>
                      <a:pt x="104" y="30"/>
                    </a:lnTo>
                    <a:lnTo>
                      <a:pt x="104" y="30"/>
                    </a:lnTo>
                    <a:lnTo>
                      <a:pt x="104" y="30"/>
                    </a:lnTo>
                    <a:lnTo>
                      <a:pt x="108" y="30"/>
                    </a:lnTo>
                    <a:lnTo>
                      <a:pt x="108" y="30"/>
                    </a:lnTo>
                    <a:lnTo>
                      <a:pt x="108" y="30"/>
                    </a:lnTo>
                    <a:lnTo>
                      <a:pt x="108" y="30"/>
                    </a:lnTo>
                    <a:lnTo>
                      <a:pt x="108" y="30"/>
                    </a:lnTo>
                    <a:lnTo>
                      <a:pt x="108" y="30"/>
                    </a:lnTo>
                    <a:lnTo>
                      <a:pt x="104" y="30"/>
                    </a:lnTo>
                    <a:lnTo>
                      <a:pt x="104" y="30"/>
                    </a:lnTo>
                    <a:lnTo>
                      <a:pt x="104" y="30"/>
                    </a:lnTo>
                    <a:lnTo>
                      <a:pt x="104" y="30"/>
                    </a:lnTo>
                    <a:lnTo>
                      <a:pt x="104" y="34"/>
                    </a:lnTo>
                    <a:lnTo>
                      <a:pt x="100" y="34"/>
                    </a:lnTo>
                    <a:lnTo>
                      <a:pt x="104" y="38"/>
                    </a:lnTo>
                    <a:lnTo>
                      <a:pt x="104" y="38"/>
                    </a:lnTo>
                    <a:lnTo>
                      <a:pt x="104" y="38"/>
                    </a:lnTo>
                    <a:lnTo>
                      <a:pt x="104" y="38"/>
                    </a:lnTo>
                    <a:lnTo>
                      <a:pt x="104" y="40"/>
                    </a:lnTo>
                    <a:lnTo>
                      <a:pt x="104" y="40"/>
                    </a:lnTo>
                    <a:lnTo>
                      <a:pt x="104" y="40"/>
                    </a:lnTo>
                    <a:lnTo>
                      <a:pt x="104" y="40"/>
                    </a:lnTo>
                    <a:lnTo>
                      <a:pt x="104" y="44"/>
                    </a:lnTo>
                    <a:lnTo>
                      <a:pt x="104" y="44"/>
                    </a:lnTo>
                    <a:lnTo>
                      <a:pt x="100" y="44"/>
                    </a:lnTo>
                    <a:lnTo>
                      <a:pt x="100" y="44"/>
                    </a:lnTo>
                    <a:lnTo>
                      <a:pt x="100" y="44"/>
                    </a:lnTo>
                    <a:lnTo>
                      <a:pt x="100" y="44"/>
                    </a:lnTo>
                    <a:lnTo>
                      <a:pt x="100" y="44"/>
                    </a:lnTo>
                    <a:lnTo>
                      <a:pt x="100" y="48"/>
                    </a:lnTo>
                    <a:lnTo>
                      <a:pt x="100" y="44"/>
                    </a:lnTo>
                    <a:lnTo>
                      <a:pt x="100" y="48"/>
                    </a:lnTo>
                    <a:lnTo>
                      <a:pt x="100" y="48"/>
                    </a:lnTo>
                    <a:lnTo>
                      <a:pt x="96" y="48"/>
                    </a:lnTo>
                    <a:lnTo>
                      <a:pt x="96" y="48"/>
                    </a:lnTo>
                    <a:lnTo>
                      <a:pt x="96" y="48"/>
                    </a:lnTo>
                    <a:lnTo>
                      <a:pt x="96" y="48"/>
                    </a:lnTo>
                    <a:lnTo>
                      <a:pt x="96" y="52"/>
                    </a:lnTo>
                    <a:lnTo>
                      <a:pt x="96" y="52"/>
                    </a:lnTo>
                    <a:lnTo>
                      <a:pt x="100" y="52"/>
                    </a:lnTo>
                    <a:lnTo>
                      <a:pt x="96" y="52"/>
                    </a:lnTo>
                    <a:lnTo>
                      <a:pt x="96" y="52"/>
                    </a:lnTo>
                    <a:lnTo>
                      <a:pt x="96" y="52"/>
                    </a:lnTo>
                    <a:lnTo>
                      <a:pt x="94" y="56"/>
                    </a:lnTo>
                    <a:lnTo>
                      <a:pt x="96" y="56"/>
                    </a:lnTo>
                    <a:lnTo>
                      <a:pt x="96" y="56"/>
                    </a:lnTo>
                    <a:lnTo>
                      <a:pt x="96" y="56"/>
                    </a:lnTo>
                    <a:lnTo>
                      <a:pt x="96" y="56"/>
                    </a:lnTo>
                    <a:lnTo>
                      <a:pt x="96" y="56"/>
                    </a:lnTo>
                    <a:lnTo>
                      <a:pt x="96" y="60"/>
                    </a:lnTo>
                    <a:lnTo>
                      <a:pt x="96" y="60"/>
                    </a:lnTo>
                    <a:lnTo>
                      <a:pt x="96" y="60"/>
                    </a:lnTo>
                    <a:lnTo>
                      <a:pt x="96" y="64"/>
                    </a:lnTo>
                    <a:lnTo>
                      <a:pt x="94" y="64"/>
                    </a:lnTo>
                    <a:lnTo>
                      <a:pt x="94" y="64"/>
                    </a:lnTo>
                    <a:lnTo>
                      <a:pt x="94" y="64"/>
                    </a:lnTo>
                    <a:lnTo>
                      <a:pt x="96" y="64"/>
                    </a:lnTo>
                    <a:lnTo>
                      <a:pt x="96" y="64"/>
                    </a:lnTo>
                    <a:lnTo>
                      <a:pt x="96" y="68"/>
                    </a:lnTo>
                    <a:lnTo>
                      <a:pt x="96" y="68"/>
                    </a:lnTo>
                    <a:lnTo>
                      <a:pt x="96" y="68"/>
                    </a:lnTo>
                    <a:lnTo>
                      <a:pt x="96" y="70"/>
                    </a:lnTo>
                    <a:lnTo>
                      <a:pt x="100" y="70"/>
                    </a:lnTo>
                    <a:lnTo>
                      <a:pt x="100" y="70"/>
                    </a:lnTo>
                    <a:lnTo>
                      <a:pt x="100" y="70"/>
                    </a:lnTo>
                    <a:lnTo>
                      <a:pt x="100" y="70"/>
                    </a:lnTo>
                    <a:lnTo>
                      <a:pt x="100" y="70"/>
                    </a:lnTo>
                    <a:lnTo>
                      <a:pt x="100" y="70"/>
                    </a:lnTo>
                    <a:lnTo>
                      <a:pt x="100" y="70"/>
                    </a:lnTo>
                    <a:lnTo>
                      <a:pt x="100" y="74"/>
                    </a:lnTo>
                    <a:lnTo>
                      <a:pt x="100" y="74"/>
                    </a:lnTo>
                    <a:lnTo>
                      <a:pt x="100" y="74"/>
                    </a:lnTo>
                    <a:lnTo>
                      <a:pt x="104" y="74"/>
                    </a:lnTo>
                    <a:lnTo>
                      <a:pt x="104" y="74"/>
                    </a:lnTo>
                    <a:lnTo>
                      <a:pt x="104" y="74"/>
                    </a:lnTo>
                    <a:lnTo>
                      <a:pt x="104" y="74"/>
                    </a:lnTo>
                    <a:lnTo>
                      <a:pt x="104" y="74"/>
                    </a:lnTo>
                    <a:lnTo>
                      <a:pt x="104" y="74"/>
                    </a:lnTo>
                    <a:lnTo>
                      <a:pt x="104" y="78"/>
                    </a:lnTo>
                    <a:lnTo>
                      <a:pt x="104" y="78"/>
                    </a:lnTo>
                    <a:lnTo>
                      <a:pt x="104" y="78"/>
                    </a:lnTo>
                    <a:lnTo>
                      <a:pt x="104" y="78"/>
                    </a:lnTo>
                    <a:lnTo>
                      <a:pt x="104" y="82"/>
                    </a:lnTo>
                    <a:lnTo>
                      <a:pt x="104" y="82"/>
                    </a:lnTo>
                    <a:lnTo>
                      <a:pt x="104" y="82"/>
                    </a:lnTo>
                    <a:lnTo>
                      <a:pt x="104" y="82"/>
                    </a:lnTo>
                    <a:lnTo>
                      <a:pt x="104" y="82"/>
                    </a:lnTo>
                    <a:lnTo>
                      <a:pt x="104" y="82"/>
                    </a:lnTo>
                    <a:lnTo>
                      <a:pt x="104" y="82"/>
                    </a:lnTo>
                    <a:lnTo>
                      <a:pt x="108" y="82"/>
                    </a:lnTo>
                    <a:lnTo>
                      <a:pt x="108" y="82"/>
                    </a:lnTo>
                    <a:lnTo>
                      <a:pt x="108" y="82"/>
                    </a:lnTo>
                    <a:lnTo>
                      <a:pt x="108" y="82"/>
                    </a:lnTo>
                    <a:lnTo>
                      <a:pt x="108" y="82"/>
                    </a:lnTo>
                    <a:lnTo>
                      <a:pt x="108" y="82"/>
                    </a:lnTo>
                    <a:lnTo>
                      <a:pt x="112" y="86"/>
                    </a:lnTo>
                    <a:lnTo>
                      <a:pt x="112" y="86"/>
                    </a:lnTo>
                    <a:lnTo>
                      <a:pt x="112" y="86"/>
                    </a:lnTo>
                    <a:lnTo>
                      <a:pt x="112" y="86"/>
                    </a:lnTo>
                    <a:lnTo>
                      <a:pt x="112" y="86"/>
                    </a:lnTo>
                    <a:lnTo>
                      <a:pt x="116" y="90"/>
                    </a:lnTo>
                    <a:lnTo>
                      <a:pt x="116" y="90"/>
                    </a:lnTo>
                    <a:lnTo>
                      <a:pt x="116" y="90"/>
                    </a:lnTo>
                    <a:lnTo>
                      <a:pt x="116" y="90"/>
                    </a:lnTo>
                    <a:lnTo>
                      <a:pt x="116" y="90"/>
                    </a:lnTo>
                    <a:lnTo>
                      <a:pt x="116" y="90"/>
                    </a:lnTo>
                    <a:lnTo>
                      <a:pt x="120" y="90"/>
                    </a:lnTo>
                    <a:lnTo>
                      <a:pt x="120" y="90"/>
                    </a:lnTo>
                    <a:lnTo>
                      <a:pt x="120" y="94"/>
                    </a:lnTo>
                    <a:lnTo>
                      <a:pt x="120" y="94"/>
                    </a:lnTo>
                    <a:lnTo>
                      <a:pt x="120" y="94"/>
                    </a:lnTo>
                    <a:lnTo>
                      <a:pt x="120" y="94"/>
                    </a:lnTo>
                    <a:lnTo>
                      <a:pt x="120" y="94"/>
                    </a:lnTo>
                    <a:lnTo>
                      <a:pt x="124" y="94"/>
                    </a:lnTo>
                    <a:lnTo>
                      <a:pt x="124" y="94"/>
                    </a:lnTo>
                    <a:lnTo>
                      <a:pt x="124" y="94"/>
                    </a:lnTo>
                    <a:lnTo>
                      <a:pt x="124" y="98"/>
                    </a:lnTo>
                    <a:lnTo>
                      <a:pt x="126" y="98"/>
                    </a:lnTo>
                    <a:lnTo>
                      <a:pt x="126" y="100"/>
                    </a:lnTo>
                    <a:lnTo>
                      <a:pt x="126" y="100"/>
                    </a:lnTo>
                    <a:lnTo>
                      <a:pt x="126" y="104"/>
                    </a:lnTo>
                    <a:lnTo>
                      <a:pt x="130" y="104"/>
                    </a:lnTo>
                    <a:lnTo>
                      <a:pt x="130" y="104"/>
                    </a:lnTo>
                    <a:lnTo>
                      <a:pt x="130" y="104"/>
                    </a:lnTo>
                    <a:lnTo>
                      <a:pt x="126" y="108"/>
                    </a:lnTo>
                    <a:lnTo>
                      <a:pt x="126" y="108"/>
                    </a:lnTo>
                    <a:lnTo>
                      <a:pt x="126" y="112"/>
                    </a:lnTo>
                    <a:lnTo>
                      <a:pt x="126" y="112"/>
                    </a:lnTo>
                    <a:lnTo>
                      <a:pt x="126" y="112"/>
                    </a:lnTo>
                    <a:lnTo>
                      <a:pt x="126" y="116"/>
                    </a:lnTo>
                    <a:lnTo>
                      <a:pt x="126" y="116"/>
                    </a:lnTo>
                    <a:lnTo>
                      <a:pt x="126" y="116"/>
                    </a:lnTo>
                    <a:lnTo>
                      <a:pt x="126" y="116"/>
                    </a:lnTo>
                    <a:lnTo>
                      <a:pt x="126" y="120"/>
                    </a:lnTo>
                    <a:lnTo>
                      <a:pt x="130" y="120"/>
                    </a:lnTo>
                    <a:lnTo>
                      <a:pt x="130" y="120"/>
                    </a:lnTo>
                    <a:lnTo>
                      <a:pt x="130" y="120"/>
                    </a:lnTo>
                    <a:lnTo>
                      <a:pt x="130" y="120"/>
                    </a:lnTo>
                    <a:lnTo>
                      <a:pt x="130" y="128"/>
                    </a:lnTo>
                    <a:lnTo>
                      <a:pt x="130" y="128"/>
                    </a:lnTo>
                    <a:lnTo>
                      <a:pt x="130" y="128"/>
                    </a:lnTo>
                    <a:lnTo>
                      <a:pt x="130" y="130"/>
                    </a:lnTo>
                    <a:lnTo>
                      <a:pt x="134" y="130"/>
                    </a:lnTo>
                    <a:lnTo>
                      <a:pt x="134" y="130"/>
                    </a:lnTo>
                    <a:lnTo>
                      <a:pt x="134" y="130"/>
                    </a:lnTo>
                    <a:lnTo>
                      <a:pt x="134" y="130"/>
                    </a:lnTo>
                    <a:lnTo>
                      <a:pt x="138" y="134"/>
                    </a:lnTo>
                    <a:lnTo>
                      <a:pt x="138" y="134"/>
                    </a:lnTo>
                    <a:lnTo>
                      <a:pt x="138" y="134"/>
                    </a:lnTo>
                    <a:lnTo>
                      <a:pt x="138" y="138"/>
                    </a:lnTo>
                    <a:lnTo>
                      <a:pt x="138" y="138"/>
                    </a:lnTo>
                    <a:lnTo>
                      <a:pt x="138" y="138"/>
                    </a:lnTo>
                    <a:lnTo>
                      <a:pt x="138" y="138"/>
                    </a:lnTo>
                    <a:lnTo>
                      <a:pt x="138" y="138"/>
                    </a:lnTo>
                    <a:lnTo>
                      <a:pt x="138" y="138"/>
                    </a:lnTo>
                    <a:lnTo>
                      <a:pt x="138" y="138"/>
                    </a:lnTo>
                    <a:lnTo>
                      <a:pt x="134" y="138"/>
                    </a:lnTo>
                    <a:lnTo>
                      <a:pt x="134" y="138"/>
                    </a:lnTo>
                    <a:lnTo>
                      <a:pt x="134" y="138"/>
                    </a:lnTo>
                    <a:lnTo>
                      <a:pt x="134" y="138"/>
                    </a:lnTo>
                    <a:lnTo>
                      <a:pt x="134" y="138"/>
                    </a:lnTo>
                    <a:lnTo>
                      <a:pt x="134" y="138"/>
                    </a:lnTo>
                    <a:lnTo>
                      <a:pt x="134" y="138"/>
                    </a:lnTo>
                    <a:lnTo>
                      <a:pt x="134" y="138"/>
                    </a:lnTo>
                    <a:lnTo>
                      <a:pt x="130" y="138"/>
                    </a:lnTo>
                    <a:lnTo>
                      <a:pt x="130" y="138"/>
                    </a:lnTo>
                    <a:lnTo>
                      <a:pt x="130" y="138"/>
                    </a:lnTo>
                    <a:lnTo>
                      <a:pt x="130" y="138"/>
                    </a:lnTo>
                    <a:lnTo>
                      <a:pt x="126" y="134"/>
                    </a:lnTo>
                    <a:lnTo>
                      <a:pt x="124" y="134"/>
                    </a:lnTo>
                    <a:lnTo>
                      <a:pt x="124" y="134"/>
                    </a:lnTo>
                    <a:lnTo>
                      <a:pt x="124" y="134"/>
                    </a:lnTo>
                    <a:lnTo>
                      <a:pt x="120" y="138"/>
                    </a:lnTo>
                    <a:lnTo>
                      <a:pt x="120" y="138"/>
                    </a:lnTo>
                    <a:lnTo>
                      <a:pt x="120" y="138"/>
                    </a:lnTo>
                    <a:lnTo>
                      <a:pt x="120" y="138"/>
                    </a:lnTo>
                    <a:lnTo>
                      <a:pt x="120" y="138"/>
                    </a:lnTo>
                    <a:lnTo>
                      <a:pt x="120" y="138"/>
                    </a:lnTo>
                    <a:lnTo>
                      <a:pt x="120" y="142"/>
                    </a:lnTo>
                    <a:lnTo>
                      <a:pt x="116" y="146"/>
                    </a:lnTo>
                    <a:lnTo>
                      <a:pt x="116" y="146"/>
                    </a:lnTo>
                    <a:lnTo>
                      <a:pt x="116" y="146"/>
                    </a:lnTo>
                    <a:lnTo>
                      <a:pt x="116" y="146"/>
                    </a:lnTo>
                    <a:lnTo>
                      <a:pt x="116" y="150"/>
                    </a:lnTo>
                    <a:lnTo>
                      <a:pt x="116" y="150"/>
                    </a:lnTo>
                    <a:lnTo>
                      <a:pt x="112" y="150"/>
                    </a:lnTo>
                    <a:lnTo>
                      <a:pt x="112" y="154"/>
                    </a:lnTo>
                    <a:lnTo>
                      <a:pt x="112" y="154"/>
                    </a:lnTo>
                    <a:lnTo>
                      <a:pt x="112" y="154"/>
                    </a:lnTo>
                    <a:lnTo>
                      <a:pt x="112" y="154"/>
                    </a:lnTo>
                    <a:lnTo>
                      <a:pt x="112" y="154"/>
                    </a:lnTo>
                    <a:lnTo>
                      <a:pt x="112" y="154"/>
                    </a:lnTo>
                    <a:lnTo>
                      <a:pt x="112" y="154"/>
                    </a:lnTo>
                    <a:lnTo>
                      <a:pt x="112" y="154"/>
                    </a:lnTo>
                    <a:lnTo>
                      <a:pt x="108" y="154"/>
                    </a:lnTo>
                    <a:lnTo>
                      <a:pt x="104" y="154"/>
                    </a:lnTo>
                    <a:lnTo>
                      <a:pt x="86" y="154"/>
                    </a:lnTo>
                    <a:lnTo>
                      <a:pt x="70" y="138"/>
                    </a:lnTo>
                    <a:lnTo>
                      <a:pt x="60" y="130"/>
                    </a:lnTo>
                    <a:lnTo>
                      <a:pt x="60" y="128"/>
                    </a:lnTo>
                    <a:lnTo>
                      <a:pt x="48" y="116"/>
                    </a:lnTo>
                    <a:lnTo>
                      <a:pt x="38" y="112"/>
                    </a:lnTo>
                    <a:lnTo>
                      <a:pt x="22" y="100"/>
                    </a:lnTo>
                    <a:lnTo>
                      <a:pt x="18" y="100"/>
                    </a:lnTo>
                    <a:lnTo>
                      <a:pt x="12" y="98"/>
                    </a:lnTo>
                    <a:lnTo>
                      <a:pt x="8" y="98"/>
                    </a:lnTo>
                    <a:lnTo>
                      <a:pt x="8" y="98"/>
                    </a:lnTo>
                    <a:lnTo>
                      <a:pt x="8" y="9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
                <a:extLst>
                  <a:ext uri="{FF2B5EF4-FFF2-40B4-BE49-F238E27FC236}">
                    <a16:creationId xmlns:a16="http://schemas.microsoft.com/office/drawing/2014/main" id="{0462782A-5F94-4E84-BDDB-1D6D7AF741ED}"/>
                  </a:ext>
                </a:extLst>
              </p:cNvPr>
              <p:cNvSpPr>
                <a:spLocks noEditPoints="1"/>
              </p:cNvSpPr>
              <p:nvPr/>
            </p:nvSpPr>
            <p:spPr bwMode="auto">
              <a:xfrm>
                <a:off x="5162550" y="3632268"/>
                <a:ext cx="28575" cy="107950"/>
              </a:xfrm>
              <a:custGeom>
                <a:avLst/>
                <a:gdLst>
                  <a:gd name="T0" fmla="*/ 14 w 18"/>
                  <a:gd name="T1" fmla="*/ 46 h 68"/>
                  <a:gd name="T2" fmla="*/ 14 w 18"/>
                  <a:gd name="T3" fmla="*/ 50 h 68"/>
                  <a:gd name="T4" fmla="*/ 12 w 18"/>
                  <a:gd name="T5" fmla="*/ 56 h 68"/>
                  <a:gd name="T6" fmla="*/ 12 w 18"/>
                  <a:gd name="T7" fmla="*/ 60 h 68"/>
                  <a:gd name="T8" fmla="*/ 12 w 18"/>
                  <a:gd name="T9" fmla="*/ 60 h 68"/>
                  <a:gd name="T10" fmla="*/ 12 w 18"/>
                  <a:gd name="T11" fmla="*/ 68 h 68"/>
                  <a:gd name="T12" fmla="*/ 8 w 18"/>
                  <a:gd name="T13" fmla="*/ 68 h 68"/>
                  <a:gd name="T14" fmla="*/ 8 w 18"/>
                  <a:gd name="T15" fmla="*/ 68 h 68"/>
                  <a:gd name="T16" fmla="*/ 4 w 18"/>
                  <a:gd name="T17" fmla="*/ 52 h 68"/>
                  <a:gd name="T18" fmla="*/ 4 w 18"/>
                  <a:gd name="T19" fmla="*/ 46 h 68"/>
                  <a:gd name="T20" fmla="*/ 0 w 18"/>
                  <a:gd name="T21" fmla="*/ 38 h 68"/>
                  <a:gd name="T22" fmla="*/ 4 w 18"/>
                  <a:gd name="T23" fmla="*/ 34 h 68"/>
                  <a:gd name="T24" fmla="*/ 4 w 18"/>
                  <a:gd name="T25" fmla="*/ 30 h 68"/>
                  <a:gd name="T26" fmla="*/ 4 w 18"/>
                  <a:gd name="T27" fmla="*/ 26 h 68"/>
                  <a:gd name="T28" fmla="*/ 8 w 18"/>
                  <a:gd name="T29" fmla="*/ 22 h 68"/>
                  <a:gd name="T30" fmla="*/ 8 w 18"/>
                  <a:gd name="T31" fmla="*/ 20 h 68"/>
                  <a:gd name="T32" fmla="*/ 12 w 18"/>
                  <a:gd name="T33" fmla="*/ 8 h 68"/>
                  <a:gd name="T34" fmla="*/ 12 w 18"/>
                  <a:gd name="T35" fmla="*/ 8 h 68"/>
                  <a:gd name="T36" fmla="*/ 12 w 18"/>
                  <a:gd name="T37" fmla="*/ 8 h 68"/>
                  <a:gd name="T38" fmla="*/ 12 w 18"/>
                  <a:gd name="T39" fmla="*/ 4 h 68"/>
                  <a:gd name="T40" fmla="*/ 14 w 18"/>
                  <a:gd name="T41" fmla="*/ 4 h 68"/>
                  <a:gd name="T42" fmla="*/ 18 w 18"/>
                  <a:gd name="T43" fmla="*/ 4 h 68"/>
                  <a:gd name="T44" fmla="*/ 18 w 18"/>
                  <a:gd name="T45" fmla="*/ 0 h 68"/>
                  <a:gd name="T46" fmla="*/ 18 w 18"/>
                  <a:gd name="T47" fmla="*/ 0 h 68"/>
                  <a:gd name="T48" fmla="*/ 18 w 18"/>
                  <a:gd name="T49" fmla="*/ 0 h 68"/>
                  <a:gd name="T50" fmla="*/ 18 w 18"/>
                  <a:gd name="T51" fmla="*/ 4 h 68"/>
                  <a:gd name="T52" fmla="*/ 18 w 18"/>
                  <a:gd name="T53" fmla="*/ 8 h 68"/>
                  <a:gd name="T54" fmla="*/ 18 w 18"/>
                  <a:gd name="T55" fmla="*/ 8 h 68"/>
                  <a:gd name="T56" fmla="*/ 18 w 18"/>
                  <a:gd name="T57" fmla="*/ 12 h 68"/>
                  <a:gd name="T58" fmla="*/ 18 w 18"/>
                  <a:gd name="T59" fmla="*/ 16 h 68"/>
                  <a:gd name="T60" fmla="*/ 14 w 18"/>
                  <a:gd name="T61" fmla="*/ 12 h 68"/>
                  <a:gd name="T62" fmla="*/ 14 w 18"/>
                  <a:gd name="T63" fmla="*/ 12 h 68"/>
                  <a:gd name="T64" fmla="*/ 12 w 18"/>
                  <a:gd name="T65" fmla="*/ 16 h 68"/>
                  <a:gd name="T66" fmla="*/ 12 w 18"/>
                  <a:gd name="T67" fmla="*/ 20 h 68"/>
                  <a:gd name="T68" fmla="*/ 12 w 18"/>
                  <a:gd name="T69" fmla="*/ 22 h 68"/>
                  <a:gd name="T70" fmla="*/ 12 w 18"/>
                  <a:gd name="T71" fmla="*/ 26 h 68"/>
                  <a:gd name="T72" fmla="*/ 12 w 18"/>
                  <a:gd name="T73" fmla="*/ 26 h 68"/>
                  <a:gd name="T74" fmla="*/ 12 w 18"/>
                  <a:gd name="T75" fmla="*/ 26 h 68"/>
                  <a:gd name="T76" fmla="*/ 12 w 18"/>
                  <a:gd name="T77" fmla="*/ 30 h 68"/>
                  <a:gd name="T78" fmla="*/ 8 w 18"/>
                  <a:gd name="T79" fmla="*/ 34 h 68"/>
                  <a:gd name="T80" fmla="*/ 12 w 18"/>
                  <a:gd name="T81" fmla="*/ 34 h 68"/>
                  <a:gd name="T82" fmla="*/ 14 w 18"/>
                  <a:gd name="T83" fmla="*/ 34 h 68"/>
                  <a:gd name="T84" fmla="*/ 18 w 18"/>
                  <a:gd name="T85" fmla="*/ 30 h 68"/>
                  <a:gd name="T86" fmla="*/ 18 w 18"/>
                  <a:gd name="T87" fmla="*/ 34 h 68"/>
                  <a:gd name="T88" fmla="*/ 18 w 18"/>
                  <a:gd name="T89" fmla="*/ 38 h 68"/>
                  <a:gd name="T90" fmla="*/ 14 w 18"/>
                  <a:gd name="T91" fmla="*/ 42 h 68"/>
                  <a:gd name="T92" fmla="*/ 14 w 18"/>
                  <a:gd name="T93" fmla="*/ 26 h 68"/>
                  <a:gd name="T94" fmla="*/ 14 w 18"/>
                  <a:gd name="T95" fmla="*/ 26 h 68"/>
                  <a:gd name="T96" fmla="*/ 14 w 18"/>
                  <a:gd name="T97"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 h="68">
                    <a:moveTo>
                      <a:pt x="14" y="42"/>
                    </a:moveTo>
                    <a:lnTo>
                      <a:pt x="14" y="42"/>
                    </a:lnTo>
                    <a:lnTo>
                      <a:pt x="14" y="42"/>
                    </a:lnTo>
                    <a:lnTo>
                      <a:pt x="14" y="46"/>
                    </a:lnTo>
                    <a:lnTo>
                      <a:pt x="14" y="46"/>
                    </a:lnTo>
                    <a:lnTo>
                      <a:pt x="14" y="46"/>
                    </a:lnTo>
                    <a:lnTo>
                      <a:pt x="14" y="50"/>
                    </a:lnTo>
                    <a:lnTo>
                      <a:pt x="14" y="50"/>
                    </a:lnTo>
                    <a:lnTo>
                      <a:pt x="12" y="52"/>
                    </a:lnTo>
                    <a:lnTo>
                      <a:pt x="12" y="52"/>
                    </a:lnTo>
                    <a:lnTo>
                      <a:pt x="12" y="52"/>
                    </a:lnTo>
                    <a:lnTo>
                      <a:pt x="12" y="56"/>
                    </a:lnTo>
                    <a:lnTo>
                      <a:pt x="12" y="56"/>
                    </a:lnTo>
                    <a:lnTo>
                      <a:pt x="12" y="56"/>
                    </a:lnTo>
                    <a:lnTo>
                      <a:pt x="12" y="60"/>
                    </a:lnTo>
                    <a:lnTo>
                      <a:pt x="12" y="60"/>
                    </a:lnTo>
                    <a:lnTo>
                      <a:pt x="12" y="60"/>
                    </a:lnTo>
                    <a:lnTo>
                      <a:pt x="12" y="60"/>
                    </a:lnTo>
                    <a:lnTo>
                      <a:pt x="12" y="60"/>
                    </a:lnTo>
                    <a:lnTo>
                      <a:pt x="12" y="60"/>
                    </a:lnTo>
                    <a:lnTo>
                      <a:pt x="12" y="68"/>
                    </a:lnTo>
                    <a:lnTo>
                      <a:pt x="12" y="68"/>
                    </a:lnTo>
                    <a:lnTo>
                      <a:pt x="12" y="68"/>
                    </a:lnTo>
                    <a:lnTo>
                      <a:pt x="12" y="68"/>
                    </a:lnTo>
                    <a:lnTo>
                      <a:pt x="12" y="68"/>
                    </a:lnTo>
                    <a:lnTo>
                      <a:pt x="12" y="68"/>
                    </a:lnTo>
                    <a:lnTo>
                      <a:pt x="12" y="68"/>
                    </a:lnTo>
                    <a:lnTo>
                      <a:pt x="8" y="68"/>
                    </a:lnTo>
                    <a:lnTo>
                      <a:pt x="8" y="68"/>
                    </a:lnTo>
                    <a:lnTo>
                      <a:pt x="8" y="68"/>
                    </a:lnTo>
                    <a:lnTo>
                      <a:pt x="8" y="68"/>
                    </a:lnTo>
                    <a:lnTo>
                      <a:pt x="8" y="68"/>
                    </a:lnTo>
                    <a:lnTo>
                      <a:pt x="8" y="64"/>
                    </a:lnTo>
                    <a:lnTo>
                      <a:pt x="8" y="60"/>
                    </a:lnTo>
                    <a:lnTo>
                      <a:pt x="8" y="56"/>
                    </a:lnTo>
                    <a:lnTo>
                      <a:pt x="4" y="52"/>
                    </a:lnTo>
                    <a:lnTo>
                      <a:pt x="4" y="52"/>
                    </a:lnTo>
                    <a:lnTo>
                      <a:pt x="4" y="52"/>
                    </a:lnTo>
                    <a:lnTo>
                      <a:pt x="4" y="50"/>
                    </a:lnTo>
                    <a:lnTo>
                      <a:pt x="4" y="46"/>
                    </a:lnTo>
                    <a:lnTo>
                      <a:pt x="4" y="46"/>
                    </a:lnTo>
                    <a:lnTo>
                      <a:pt x="0" y="38"/>
                    </a:lnTo>
                    <a:lnTo>
                      <a:pt x="0" y="38"/>
                    </a:lnTo>
                    <a:lnTo>
                      <a:pt x="0" y="38"/>
                    </a:lnTo>
                    <a:lnTo>
                      <a:pt x="0" y="34"/>
                    </a:lnTo>
                    <a:lnTo>
                      <a:pt x="0" y="34"/>
                    </a:lnTo>
                    <a:lnTo>
                      <a:pt x="4" y="34"/>
                    </a:lnTo>
                    <a:lnTo>
                      <a:pt x="4" y="34"/>
                    </a:lnTo>
                    <a:lnTo>
                      <a:pt x="4" y="30"/>
                    </a:lnTo>
                    <a:lnTo>
                      <a:pt x="4" y="30"/>
                    </a:lnTo>
                    <a:lnTo>
                      <a:pt x="4" y="30"/>
                    </a:lnTo>
                    <a:lnTo>
                      <a:pt x="4" y="30"/>
                    </a:lnTo>
                    <a:lnTo>
                      <a:pt x="4" y="30"/>
                    </a:lnTo>
                    <a:lnTo>
                      <a:pt x="4" y="30"/>
                    </a:lnTo>
                    <a:lnTo>
                      <a:pt x="4" y="30"/>
                    </a:lnTo>
                    <a:lnTo>
                      <a:pt x="4" y="26"/>
                    </a:lnTo>
                    <a:lnTo>
                      <a:pt x="8" y="26"/>
                    </a:lnTo>
                    <a:lnTo>
                      <a:pt x="8" y="22"/>
                    </a:lnTo>
                    <a:lnTo>
                      <a:pt x="8" y="22"/>
                    </a:lnTo>
                    <a:lnTo>
                      <a:pt x="8" y="22"/>
                    </a:lnTo>
                    <a:lnTo>
                      <a:pt x="8" y="20"/>
                    </a:lnTo>
                    <a:lnTo>
                      <a:pt x="8" y="20"/>
                    </a:lnTo>
                    <a:lnTo>
                      <a:pt x="8" y="20"/>
                    </a:lnTo>
                    <a:lnTo>
                      <a:pt x="8" y="20"/>
                    </a:lnTo>
                    <a:lnTo>
                      <a:pt x="8" y="16"/>
                    </a:lnTo>
                    <a:lnTo>
                      <a:pt x="8" y="16"/>
                    </a:lnTo>
                    <a:lnTo>
                      <a:pt x="8" y="12"/>
                    </a:lnTo>
                    <a:lnTo>
                      <a:pt x="12" y="8"/>
                    </a:lnTo>
                    <a:lnTo>
                      <a:pt x="12" y="8"/>
                    </a:lnTo>
                    <a:lnTo>
                      <a:pt x="12" y="8"/>
                    </a:lnTo>
                    <a:lnTo>
                      <a:pt x="12" y="8"/>
                    </a:lnTo>
                    <a:lnTo>
                      <a:pt x="12" y="8"/>
                    </a:lnTo>
                    <a:lnTo>
                      <a:pt x="12" y="8"/>
                    </a:lnTo>
                    <a:lnTo>
                      <a:pt x="12" y="8"/>
                    </a:lnTo>
                    <a:lnTo>
                      <a:pt x="12" y="8"/>
                    </a:lnTo>
                    <a:lnTo>
                      <a:pt x="12" y="8"/>
                    </a:lnTo>
                    <a:lnTo>
                      <a:pt x="12" y="4"/>
                    </a:lnTo>
                    <a:lnTo>
                      <a:pt x="12" y="4"/>
                    </a:lnTo>
                    <a:lnTo>
                      <a:pt x="12" y="4"/>
                    </a:lnTo>
                    <a:lnTo>
                      <a:pt x="12" y="4"/>
                    </a:lnTo>
                    <a:lnTo>
                      <a:pt x="12" y="4"/>
                    </a:lnTo>
                    <a:lnTo>
                      <a:pt x="12" y="4"/>
                    </a:lnTo>
                    <a:lnTo>
                      <a:pt x="14" y="4"/>
                    </a:lnTo>
                    <a:lnTo>
                      <a:pt x="14" y="4"/>
                    </a:lnTo>
                    <a:lnTo>
                      <a:pt x="14" y="4"/>
                    </a:lnTo>
                    <a:lnTo>
                      <a:pt x="14" y="4"/>
                    </a:lnTo>
                    <a:lnTo>
                      <a:pt x="14" y="4"/>
                    </a:lnTo>
                    <a:lnTo>
                      <a:pt x="18" y="4"/>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4"/>
                    </a:lnTo>
                    <a:lnTo>
                      <a:pt x="18" y="4"/>
                    </a:lnTo>
                    <a:lnTo>
                      <a:pt x="18" y="4"/>
                    </a:lnTo>
                    <a:lnTo>
                      <a:pt x="18" y="4"/>
                    </a:lnTo>
                    <a:lnTo>
                      <a:pt x="18" y="4"/>
                    </a:lnTo>
                    <a:lnTo>
                      <a:pt x="18" y="8"/>
                    </a:lnTo>
                    <a:lnTo>
                      <a:pt x="18" y="8"/>
                    </a:lnTo>
                    <a:lnTo>
                      <a:pt x="18" y="8"/>
                    </a:lnTo>
                    <a:lnTo>
                      <a:pt x="18" y="8"/>
                    </a:lnTo>
                    <a:lnTo>
                      <a:pt x="18" y="8"/>
                    </a:lnTo>
                    <a:lnTo>
                      <a:pt x="18" y="8"/>
                    </a:lnTo>
                    <a:lnTo>
                      <a:pt x="18" y="8"/>
                    </a:lnTo>
                    <a:lnTo>
                      <a:pt x="18" y="8"/>
                    </a:lnTo>
                    <a:lnTo>
                      <a:pt x="18" y="12"/>
                    </a:lnTo>
                    <a:lnTo>
                      <a:pt x="18" y="12"/>
                    </a:lnTo>
                    <a:lnTo>
                      <a:pt x="18" y="12"/>
                    </a:lnTo>
                    <a:lnTo>
                      <a:pt x="18" y="12"/>
                    </a:lnTo>
                    <a:lnTo>
                      <a:pt x="18" y="16"/>
                    </a:lnTo>
                    <a:lnTo>
                      <a:pt x="18" y="16"/>
                    </a:lnTo>
                    <a:lnTo>
                      <a:pt x="18" y="16"/>
                    </a:lnTo>
                    <a:lnTo>
                      <a:pt x="14" y="16"/>
                    </a:lnTo>
                    <a:lnTo>
                      <a:pt x="14" y="12"/>
                    </a:lnTo>
                    <a:lnTo>
                      <a:pt x="14" y="12"/>
                    </a:lnTo>
                    <a:lnTo>
                      <a:pt x="14" y="12"/>
                    </a:lnTo>
                    <a:lnTo>
                      <a:pt x="14" y="12"/>
                    </a:lnTo>
                    <a:lnTo>
                      <a:pt x="14" y="12"/>
                    </a:lnTo>
                    <a:lnTo>
                      <a:pt x="14" y="12"/>
                    </a:lnTo>
                    <a:lnTo>
                      <a:pt x="14" y="12"/>
                    </a:lnTo>
                    <a:lnTo>
                      <a:pt x="12" y="16"/>
                    </a:lnTo>
                    <a:lnTo>
                      <a:pt x="12" y="16"/>
                    </a:lnTo>
                    <a:lnTo>
                      <a:pt x="12" y="16"/>
                    </a:lnTo>
                    <a:lnTo>
                      <a:pt x="12" y="16"/>
                    </a:lnTo>
                    <a:lnTo>
                      <a:pt x="12" y="16"/>
                    </a:lnTo>
                    <a:lnTo>
                      <a:pt x="12" y="16"/>
                    </a:lnTo>
                    <a:lnTo>
                      <a:pt x="12" y="20"/>
                    </a:lnTo>
                    <a:lnTo>
                      <a:pt x="12" y="20"/>
                    </a:lnTo>
                    <a:lnTo>
                      <a:pt x="12" y="20"/>
                    </a:lnTo>
                    <a:lnTo>
                      <a:pt x="12" y="22"/>
                    </a:lnTo>
                    <a:lnTo>
                      <a:pt x="12" y="22"/>
                    </a:lnTo>
                    <a:lnTo>
                      <a:pt x="12" y="22"/>
                    </a:lnTo>
                    <a:lnTo>
                      <a:pt x="12" y="22"/>
                    </a:lnTo>
                    <a:lnTo>
                      <a:pt x="12" y="26"/>
                    </a:lnTo>
                    <a:lnTo>
                      <a:pt x="12" y="26"/>
                    </a:lnTo>
                    <a:lnTo>
                      <a:pt x="12" y="26"/>
                    </a:lnTo>
                    <a:lnTo>
                      <a:pt x="12" y="26"/>
                    </a:lnTo>
                    <a:lnTo>
                      <a:pt x="12" y="26"/>
                    </a:lnTo>
                    <a:lnTo>
                      <a:pt x="12" y="26"/>
                    </a:lnTo>
                    <a:lnTo>
                      <a:pt x="12" y="26"/>
                    </a:lnTo>
                    <a:lnTo>
                      <a:pt x="14" y="26"/>
                    </a:lnTo>
                    <a:lnTo>
                      <a:pt x="14" y="26"/>
                    </a:lnTo>
                    <a:lnTo>
                      <a:pt x="12" y="26"/>
                    </a:lnTo>
                    <a:lnTo>
                      <a:pt x="12" y="26"/>
                    </a:lnTo>
                    <a:lnTo>
                      <a:pt x="12" y="30"/>
                    </a:lnTo>
                    <a:lnTo>
                      <a:pt x="12" y="30"/>
                    </a:lnTo>
                    <a:lnTo>
                      <a:pt x="12" y="30"/>
                    </a:lnTo>
                    <a:lnTo>
                      <a:pt x="12" y="30"/>
                    </a:lnTo>
                    <a:lnTo>
                      <a:pt x="12" y="30"/>
                    </a:lnTo>
                    <a:lnTo>
                      <a:pt x="12" y="30"/>
                    </a:lnTo>
                    <a:lnTo>
                      <a:pt x="12" y="34"/>
                    </a:lnTo>
                    <a:lnTo>
                      <a:pt x="8" y="34"/>
                    </a:lnTo>
                    <a:lnTo>
                      <a:pt x="8" y="34"/>
                    </a:lnTo>
                    <a:lnTo>
                      <a:pt x="8" y="34"/>
                    </a:lnTo>
                    <a:lnTo>
                      <a:pt x="8" y="34"/>
                    </a:lnTo>
                    <a:lnTo>
                      <a:pt x="12" y="34"/>
                    </a:lnTo>
                    <a:lnTo>
                      <a:pt x="12" y="34"/>
                    </a:lnTo>
                    <a:lnTo>
                      <a:pt x="14" y="34"/>
                    </a:lnTo>
                    <a:lnTo>
                      <a:pt x="14" y="34"/>
                    </a:lnTo>
                    <a:lnTo>
                      <a:pt x="14" y="34"/>
                    </a:lnTo>
                    <a:lnTo>
                      <a:pt x="14" y="34"/>
                    </a:lnTo>
                    <a:lnTo>
                      <a:pt x="14" y="30"/>
                    </a:lnTo>
                    <a:lnTo>
                      <a:pt x="18" y="30"/>
                    </a:lnTo>
                    <a:lnTo>
                      <a:pt x="18" y="30"/>
                    </a:lnTo>
                    <a:lnTo>
                      <a:pt x="18" y="34"/>
                    </a:lnTo>
                    <a:lnTo>
                      <a:pt x="18" y="34"/>
                    </a:lnTo>
                    <a:lnTo>
                      <a:pt x="18" y="34"/>
                    </a:lnTo>
                    <a:lnTo>
                      <a:pt x="18" y="34"/>
                    </a:lnTo>
                    <a:lnTo>
                      <a:pt x="14" y="38"/>
                    </a:lnTo>
                    <a:lnTo>
                      <a:pt x="14" y="38"/>
                    </a:lnTo>
                    <a:lnTo>
                      <a:pt x="18" y="38"/>
                    </a:lnTo>
                    <a:lnTo>
                      <a:pt x="18" y="38"/>
                    </a:lnTo>
                    <a:lnTo>
                      <a:pt x="18" y="38"/>
                    </a:lnTo>
                    <a:lnTo>
                      <a:pt x="14" y="42"/>
                    </a:lnTo>
                    <a:lnTo>
                      <a:pt x="14" y="42"/>
                    </a:lnTo>
                    <a:lnTo>
                      <a:pt x="14" y="42"/>
                    </a:lnTo>
                    <a:lnTo>
                      <a:pt x="14" y="42"/>
                    </a:lnTo>
                    <a:close/>
                    <a:moveTo>
                      <a:pt x="14" y="26"/>
                    </a:moveTo>
                    <a:lnTo>
                      <a:pt x="14" y="26"/>
                    </a:lnTo>
                    <a:lnTo>
                      <a:pt x="14" y="26"/>
                    </a:lnTo>
                    <a:lnTo>
                      <a:pt x="14" y="26"/>
                    </a:lnTo>
                    <a:lnTo>
                      <a:pt x="14" y="26"/>
                    </a:lnTo>
                    <a:lnTo>
                      <a:pt x="14" y="26"/>
                    </a:lnTo>
                    <a:lnTo>
                      <a:pt x="14" y="26"/>
                    </a:lnTo>
                    <a:lnTo>
                      <a:pt x="14" y="26"/>
                    </a:lnTo>
                    <a:lnTo>
                      <a:pt x="14" y="26"/>
                    </a:lnTo>
                    <a:lnTo>
                      <a:pt x="14" y="26"/>
                    </a:lnTo>
                    <a:lnTo>
                      <a:pt x="14" y="26"/>
                    </a:lnTo>
                    <a:lnTo>
                      <a:pt x="14" y="2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2">
                <a:extLst>
                  <a:ext uri="{FF2B5EF4-FFF2-40B4-BE49-F238E27FC236}">
                    <a16:creationId xmlns:a16="http://schemas.microsoft.com/office/drawing/2014/main" id="{19E89441-CC80-4AA2-9E3A-34011400EECE}"/>
                  </a:ext>
                </a:extLst>
              </p:cNvPr>
              <p:cNvSpPr>
                <a:spLocks noEditPoints="1"/>
              </p:cNvSpPr>
              <p:nvPr/>
            </p:nvSpPr>
            <p:spPr bwMode="auto">
              <a:xfrm>
                <a:off x="7165975" y="3254443"/>
                <a:ext cx="498475" cy="638175"/>
              </a:xfrm>
              <a:custGeom>
                <a:avLst/>
                <a:gdLst>
                  <a:gd name="T0" fmla="*/ 98 w 314"/>
                  <a:gd name="T1" fmla="*/ 250 h 402"/>
                  <a:gd name="T2" fmla="*/ 278 w 314"/>
                  <a:gd name="T3" fmla="*/ 70 h 402"/>
                  <a:gd name="T4" fmla="*/ 240 w 314"/>
                  <a:gd name="T5" fmla="*/ 60 h 402"/>
                  <a:gd name="T6" fmla="*/ 248 w 314"/>
                  <a:gd name="T7" fmla="*/ 78 h 402"/>
                  <a:gd name="T8" fmla="*/ 228 w 314"/>
                  <a:gd name="T9" fmla="*/ 66 h 402"/>
                  <a:gd name="T10" fmla="*/ 244 w 314"/>
                  <a:gd name="T11" fmla="*/ 48 h 402"/>
                  <a:gd name="T12" fmla="*/ 258 w 314"/>
                  <a:gd name="T13" fmla="*/ 26 h 402"/>
                  <a:gd name="T14" fmla="*/ 270 w 314"/>
                  <a:gd name="T15" fmla="*/ 12 h 402"/>
                  <a:gd name="T16" fmla="*/ 296 w 314"/>
                  <a:gd name="T17" fmla="*/ 34 h 402"/>
                  <a:gd name="T18" fmla="*/ 310 w 314"/>
                  <a:gd name="T19" fmla="*/ 42 h 402"/>
                  <a:gd name="T20" fmla="*/ 296 w 314"/>
                  <a:gd name="T21" fmla="*/ 52 h 402"/>
                  <a:gd name="T22" fmla="*/ 252 w 314"/>
                  <a:gd name="T23" fmla="*/ 8 h 402"/>
                  <a:gd name="T24" fmla="*/ 226 w 314"/>
                  <a:gd name="T25" fmla="*/ 66 h 402"/>
                  <a:gd name="T26" fmla="*/ 136 w 314"/>
                  <a:gd name="T27" fmla="*/ 216 h 402"/>
                  <a:gd name="T28" fmla="*/ 116 w 314"/>
                  <a:gd name="T29" fmla="*/ 224 h 402"/>
                  <a:gd name="T30" fmla="*/ 120 w 314"/>
                  <a:gd name="T31" fmla="*/ 208 h 402"/>
                  <a:gd name="T32" fmla="*/ 136 w 314"/>
                  <a:gd name="T33" fmla="*/ 194 h 402"/>
                  <a:gd name="T34" fmla="*/ 166 w 314"/>
                  <a:gd name="T35" fmla="*/ 190 h 402"/>
                  <a:gd name="T36" fmla="*/ 176 w 314"/>
                  <a:gd name="T37" fmla="*/ 194 h 402"/>
                  <a:gd name="T38" fmla="*/ 188 w 314"/>
                  <a:gd name="T39" fmla="*/ 164 h 402"/>
                  <a:gd name="T40" fmla="*/ 192 w 314"/>
                  <a:gd name="T41" fmla="*/ 172 h 402"/>
                  <a:gd name="T42" fmla="*/ 218 w 314"/>
                  <a:gd name="T43" fmla="*/ 148 h 402"/>
                  <a:gd name="T44" fmla="*/ 236 w 314"/>
                  <a:gd name="T45" fmla="*/ 118 h 402"/>
                  <a:gd name="T46" fmla="*/ 232 w 314"/>
                  <a:gd name="T47" fmla="*/ 96 h 402"/>
                  <a:gd name="T48" fmla="*/ 248 w 314"/>
                  <a:gd name="T49" fmla="*/ 90 h 402"/>
                  <a:gd name="T50" fmla="*/ 252 w 314"/>
                  <a:gd name="T51" fmla="*/ 82 h 402"/>
                  <a:gd name="T52" fmla="*/ 262 w 314"/>
                  <a:gd name="T53" fmla="*/ 116 h 402"/>
                  <a:gd name="T54" fmla="*/ 254 w 314"/>
                  <a:gd name="T55" fmla="*/ 142 h 402"/>
                  <a:gd name="T56" fmla="*/ 244 w 314"/>
                  <a:gd name="T57" fmla="*/ 172 h 402"/>
                  <a:gd name="T58" fmla="*/ 236 w 314"/>
                  <a:gd name="T59" fmla="*/ 202 h 402"/>
                  <a:gd name="T60" fmla="*/ 228 w 314"/>
                  <a:gd name="T61" fmla="*/ 198 h 402"/>
                  <a:gd name="T62" fmla="*/ 214 w 314"/>
                  <a:gd name="T63" fmla="*/ 202 h 402"/>
                  <a:gd name="T64" fmla="*/ 196 w 314"/>
                  <a:gd name="T65" fmla="*/ 208 h 402"/>
                  <a:gd name="T66" fmla="*/ 184 w 314"/>
                  <a:gd name="T67" fmla="*/ 212 h 402"/>
                  <a:gd name="T68" fmla="*/ 176 w 314"/>
                  <a:gd name="T69" fmla="*/ 230 h 402"/>
                  <a:gd name="T70" fmla="*/ 166 w 314"/>
                  <a:gd name="T71" fmla="*/ 212 h 402"/>
                  <a:gd name="T72" fmla="*/ 210 w 314"/>
                  <a:gd name="T73" fmla="*/ 148 h 402"/>
                  <a:gd name="T74" fmla="*/ 214 w 314"/>
                  <a:gd name="T75" fmla="*/ 142 h 402"/>
                  <a:gd name="T76" fmla="*/ 80 w 314"/>
                  <a:gd name="T77" fmla="*/ 216 h 402"/>
                  <a:gd name="T78" fmla="*/ 158 w 314"/>
                  <a:gd name="T79" fmla="*/ 220 h 402"/>
                  <a:gd name="T80" fmla="*/ 150 w 314"/>
                  <a:gd name="T81" fmla="*/ 234 h 402"/>
                  <a:gd name="T82" fmla="*/ 132 w 314"/>
                  <a:gd name="T83" fmla="*/ 246 h 402"/>
                  <a:gd name="T84" fmla="*/ 124 w 314"/>
                  <a:gd name="T85" fmla="*/ 234 h 402"/>
                  <a:gd name="T86" fmla="*/ 146 w 314"/>
                  <a:gd name="T87" fmla="*/ 220 h 402"/>
                  <a:gd name="T88" fmla="*/ 80 w 314"/>
                  <a:gd name="T89" fmla="*/ 224 h 402"/>
                  <a:gd name="T90" fmla="*/ 128 w 314"/>
                  <a:gd name="T91" fmla="*/ 220 h 402"/>
                  <a:gd name="T92" fmla="*/ 90 w 314"/>
                  <a:gd name="T93" fmla="*/ 238 h 402"/>
                  <a:gd name="T94" fmla="*/ 106 w 314"/>
                  <a:gd name="T95" fmla="*/ 230 h 402"/>
                  <a:gd name="T96" fmla="*/ 120 w 314"/>
                  <a:gd name="T97" fmla="*/ 246 h 402"/>
                  <a:gd name="T98" fmla="*/ 106 w 314"/>
                  <a:gd name="T99" fmla="*/ 272 h 402"/>
                  <a:gd name="T100" fmla="*/ 98 w 314"/>
                  <a:gd name="T101" fmla="*/ 272 h 402"/>
                  <a:gd name="T102" fmla="*/ 98 w 314"/>
                  <a:gd name="T103" fmla="*/ 258 h 402"/>
                  <a:gd name="T104" fmla="*/ 98 w 314"/>
                  <a:gd name="T105" fmla="*/ 246 h 402"/>
                  <a:gd name="T106" fmla="*/ 90 w 314"/>
                  <a:gd name="T107" fmla="*/ 228 h 402"/>
                  <a:gd name="T108" fmla="*/ 86 w 314"/>
                  <a:gd name="T109" fmla="*/ 234 h 402"/>
                  <a:gd name="T110" fmla="*/ 76 w 314"/>
                  <a:gd name="T111" fmla="*/ 250 h 402"/>
                  <a:gd name="T112" fmla="*/ 90 w 314"/>
                  <a:gd name="T113" fmla="*/ 258 h 402"/>
                  <a:gd name="T114" fmla="*/ 98 w 314"/>
                  <a:gd name="T115" fmla="*/ 294 h 402"/>
                  <a:gd name="T116" fmla="*/ 86 w 314"/>
                  <a:gd name="T117" fmla="*/ 324 h 402"/>
                  <a:gd name="T118" fmla="*/ 60 w 314"/>
                  <a:gd name="T119" fmla="*/ 362 h 402"/>
                  <a:gd name="T120" fmla="*/ 68 w 314"/>
                  <a:gd name="T121" fmla="*/ 354 h 402"/>
                  <a:gd name="T122" fmla="*/ 12 w 314"/>
                  <a:gd name="T123" fmla="*/ 39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4" h="402">
                    <a:moveTo>
                      <a:pt x="128" y="228"/>
                    </a:moveTo>
                    <a:lnTo>
                      <a:pt x="124" y="228"/>
                    </a:lnTo>
                    <a:lnTo>
                      <a:pt x="124" y="224"/>
                    </a:lnTo>
                    <a:lnTo>
                      <a:pt x="124" y="228"/>
                    </a:lnTo>
                    <a:lnTo>
                      <a:pt x="124" y="224"/>
                    </a:lnTo>
                    <a:lnTo>
                      <a:pt x="128" y="224"/>
                    </a:lnTo>
                    <a:lnTo>
                      <a:pt x="128" y="228"/>
                    </a:lnTo>
                    <a:lnTo>
                      <a:pt x="128" y="228"/>
                    </a:lnTo>
                    <a:lnTo>
                      <a:pt x="128" y="228"/>
                    </a:lnTo>
                    <a:close/>
                    <a:moveTo>
                      <a:pt x="94" y="254"/>
                    </a:moveTo>
                    <a:lnTo>
                      <a:pt x="98" y="250"/>
                    </a:lnTo>
                    <a:lnTo>
                      <a:pt x="98" y="254"/>
                    </a:lnTo>
                    <a:lnTo>
                      <a:pt x="94" y="254"/>
                    </a:lnTo>
                    <a:lnTo>
                      <a:pt x="94" y="254"/>
                    </a:lnTo>
                    <a:lnTo>
                      <a:pt x="94" y="254"/>
                    </a:lnTo>
                    <a:close/>
                    <a:moveTo>
                      <a:pt x="288" y="56"/>
                    </a:moveTo>
                    <a:lnTo>
                      <a:pt x="284" y="60"/>
                    </a:lnTo>
                    <a:lnTo>
                      <a:pt x="282" y="60"/>
                    </a:lnTo>
                    <a:lnTo>
                      <a:pt x="282" y="62"/>
                    </a:lnTo>
                    <a:lnTo>
                      <a:pt x="282" y="66"/>
                    </a:lnTo>
                    <a:lnTo>
                      <a:pt x="282" y="70"/>
                    </a:lnTo>
                    <a:lnTo>
                      <a:pt x="278" y="70"/>
                    </a:lnTo>
                    <a:lnTo>
                      <a:pt x="274" y="66"/>
                    </a:lnTo>
                    <a:lnTo>
                      <a:pt x="270" y="66"/>
                    </a:lnTo>
                    <a:lnTo>
                      <a:pt x="266" y="62"/>
                    </a:lnTo>
                    <a:lnTo>
                      <a:pt x="262" y="62"/>
                    </a:lnTo>
                    <a:lnTo>
                      <a:pt x="262" y="60"/>
                    </a:lnTo>
                    <a:lnTo>
                      <a:pt x="258" y="60"/>
                    </a:lnTo>
                    <a:lnTo>
                      <a:pt x="254" y="60"/>
                    </a:lnTo>
                    <a:lnTo>
                      <a:pt x="252" y="62"/>
                    </a:lnTo>
                    <a:lnTo>
                      <a:pt x="248" y="62"/>
                    </a:lnTo>
                    <a:lnTo>
                      <a:pt x="244" y="60"/>
                    </a:lnTo>
                    <a:lnTo>
                      <a:pt x="240" y="60"/>
                    </a:lnTo>
                    <a:lnTo>
                      <a:pt x="240" y="62"/>
                    </a:lnTo>
                    <a:lnTo>
                      <a:pt x="236" y="62"/>
                    </a:lnTo>
                    <a:lnTo>
                      <a:pt x="236" y="66"/>
                    </a:lnTo>
                    <a:lnTo>
                      <a:pt x="240" y="66"/>
                    </a:lnTo>
                    <a:lnTo>
                      <a:pt x="244" y="66"/>
                    </a:lnTo>
                    <a:lnTo>
                      <a:pt x="244" y="70"/>
                    </a:lnTo>
                    <a:lnTo>
                      <a:pt x="248" y="70"/>
                    </a:lnTo>
                    <a:lnTo>
                      <a:pt x="248" y="74"/>
                    </a:lnTo>
                    <a:lnTo>
                      <a:pt x="252" y="74"/>
                    </a:lnTo>
                    <a:lnTo>
                      <a:pt x="248" y="74"/>
                    </a:lnTo>
                    <a:lnTo>
                      <a:pt x="248" y="78"/>
                    </a:lnTo>
                    <a:lnTo>
                      <a:pt x="244" y="74"/>
                    </a:lnTo>
                    <a:lnTo>
                      <a:pt x="240" y="78"/>
                    </a:lnTo>
                    <a:lnTo>
                      <a:pt x="240" y="82"/>
                    </a:lnTo>
                    <a:lnTo>
                      <a:pt x="236" y="82"/>
                    </a:lnTo>
                    <a:lnTo>
                      <a:pt x="232" y="82"/>
                    </a:lnTo>
                    <a:lnTo>
                      <a:pt x="232" y="78"/>
                    </a:lnTo>
                    <a:lnTo>
                      <a:pt x="236" y="74"/>
                    </a:lnTo>
                    <a:lnTo>
                      <a:pt x="236" y="70"/>
                    </a:lnTo>
                    <a:lnTo>
                      <a:pt x="232" y="70"/>
                    </a:lnTo>
                    <a:lnTo>
                      <a:pt x="232" y="66"/>
                    </a:lnTo>
                    <a:lnTo>
                      <a:pt x="228" y="66"/>
                    </a:lnTo>
                    <a:lnTo>
                      <a:pt x="228" y="62"/>
                    </a:lnTo>
                    <a:lnTo>
                      <a:pt x="232" y="62"/>
                    </a:lnTo>
                    <a:lnTo>
                      <a:pt x="232" y="60"/>
                    </a:lnTo>
                    <a:lnTo>
                      <a:pt x="232" y="56"/>
                    </a:lnTo>
                    <a:lnTo>
                      <a:pt x="236" y="56"/>
                    </a:lnTo>
                    <a:lnTo>
                      <a:pt x="240" y="56"/>
                    </a:lnTo>
                    <a:lnTo>
                      <a:pt x="240" y="52"/>
                    </a:lnTo>
                    <a:lnTo>
                      <a:pt x="240" y="48"/>
                    </a:lnTo>
                    <a:lnTo>
                      <a:pt x="240" y="46"/>
                    </a:lnTo>
                    <a:lnTo>
                      <a:pt x="244" y="46"/>
                    </a:lnTo>
                    <a:lnTo>
                      <a:pt x="244" y="48"/>
                    </a:lnTo>
                    <a:lnTo>
                      <a:pt x="248" y="48"/>
                    </a:lnTo>
                    <a:lnTo>
                      <a:pt x="252" y="48"/>
                    </a:lnTo>
                    <a:lnTo>
                      <a:pt x="252" y="46"/>
                    </a:lnTo>
                    <a:lnTo>
                      <a:pt x="254" y="46"/>
                    </a:lnTo>
                    <a:lnTo>
                      <a:pt x="254" y="42"/>
                    </a:lnTo>
                    <a:lnTo>
                      <a:pt x="252" y="38"/>
                    </a:lnTo>
                    <a:lnTo>
                      <a:pt x="254" y="38"/>
                    </a:lnTo>
                    <a:lnTo>
                      <a:pt x="254" y="34"/>
                    </a:lnTo>
                    <a:lnTo>
                      <a:pt x="258" y="34"/>
                    </a:lnTo>
                    <a:lnTo>
                      <a:pt x="258" y="30"/>
                    </a:lnTo>
                    <a:lnTo>
                      <a:pt x="258" y="26"/>
                    </a:lnTo>
                    <a:lnTo>
                      <a:pt x="258" y="22"/>
                    </a:lnTo>
                    <a:lnTo>
                      <a:pt x="258" y="20"/>
                    </a:lnTo>
                    <a:lnTo>
                      <a:pt x="258" y="16"/>
                    </a:lnTo>
                    <a:lnTo>
                      <a:pt x="258" y="12"/>
                    </a:lnTo>
                    <a:lnTo>
                      <a:pt x="254" y="8"/>
                    </a:lnTo>
                    <a:lnTo>
                      <a:pt x="258" y="4"/>
                    </a:lnTo>
                    <a:lnTo>
                      <a:pt x="262" y="0"/>
                    </a:lnTo>
                    <a:lnTo>
                      <a:pt x="262" y="4"/>
                    </a:lnTo>
                    <a:lnTo>
                      <a:pt x="266" y="4"/>
                    </a:lnTo>
                    <a:lnTo>
                      <a:pt x="266" y="8"/>
                    </a:lnTo>
                    <a:lnTo>
                      <a:pt x="270" y="12"/>
                    </a:lnTo>
                    <a:lnTo>
                      <a:pt x="270" y="16"/>
                    </a:lnTo>
                    <a:lnTo>
                      <a:pt x="274" y="16"/>
                    </a:lnTo>
                    <a:lnTo>
                      <a:pt x="274" y="20"/>
                    </a:lnTo>
                    <a:lnTo>
                      <a:pt x="278" y="20"/>
                    </a:lnTo>
                    <a:lnTo>
                      <a:pt x="278" y="22"/>
                    </a:lnTo>
                    <a:lnTo>
                      <a:pt x="282" y="26"/>
                    </a:lnTo>
                    <a:lnTo>
                      <a:pt x="284" y="26"/>
                    </a:lnTo>
                    <a:lnTo>
                      <a:pt x="284" y="30"/>
                    </a:lnTo>
                    <a:lnTo>
                      <a:pt x="288" y="30"/>
                    </a:lnTo>
                    <a:lnTo>
                      <a:pt x="292" y="30"/>
                    </a:lnTo>
                    <a:lnTo>
                      <a:pt x="296" y="34"/>
                    </a:lnTo>
                    <a:lnTo>
                      <a:pt x="300" y="34"/>
                    </a:lnTo>
                    <a:lnTo>
                      <a:pt x="302" y="34"/>
                    </a:lnTo>
                    <a:lnTo>
                      <a:pt x="302" y="30"/>
                    </a:lnTo>
                    <a:lnTo>
                      <a:pt x="306" y="30"/>
                    </a:lnTo>
                    <a:lnTo>
                      <a:pt x="306" y="26"/>
                    </a:lnTo>
                    <a:lnTo>
                      <a:pt x="310" y="26"/>
                    </a:lnTo>
                    <a:lnTo>
                      <a:pt x="306" y="30"/>
                    </a:lnTo>
                    <a:lnTo>
                      <a:pt x="306" y="34"/>
                    </a:lnTo>
                    <a:lnTo>
                      <a:pt x="306" y="38"/>
                    </a:lnTo>
                    <a:lnTo>
                      <a:pt x="306" y="42"/>
                    </a:lnTo>
                    <a:lnTo>
                      <a:pt x="310" y="42"/>
                    </a:lnTo>
                    <a:lnTo>
                      <a:pt x="306" y="42"/>
                    </a:lnTo>
                    <a:lnTo>
                      <a:pt x="306" y="46"/>
                    </a:lnTo>
                    <a:lnTo>
                      <a:pt x="310" y="46"/>
                    </a:lnTo>
                    <a:lnTo>
                      <a:pt x="314" y="46"/>
                    </a:lnTo>
                    <a:lnTo>
                      <a:pt x="310" y="46"/>
                    </a:lnTo>
                    <a:lnTo>
                      <a:pt x="310" y="48"/>
                    </a:lnTo>
                    <a:lnTo>
                      <a:pt x="306" y="48"/>
                    </a:lnTo>
                    <a:lnTo>
                      <a:pt x="302" y="52"/>
                    </a:lnTo>
                    <a:lnTo>
                      <a:pt x="302" y="48"/>
                    </a:lnTo>
                    <a:lnTo>
                      <a:pt x="300" y="52"/>
                    </a:lnTo>
                    <a:lnTo>
                      <a:pt x="296" y="52"/>
                    </a:lnTo>
                    <a:lnTo>
                      <a:pt x="292" y="52"/>
                    </a:lnTo>
                    <a:lnTo>
                      <a:pt x="288" y="52"/>
                    </a:lnTo>
                    <a:lnTo>
                      <a:pt x="288" y="56"/>
                    </a:lnTo>
                    <a:lnTo>
                      <a:pt x="288" y="56"/>
                    </a:lnTo>
                    <a:lnTo>
                      <a:pt x="288" y="56"/>
                    </a:lnTo>
                    <a:close/>
                    <a:moveTo>
                      <a:pt x="248" y="4"/>
                    </a:moveTo>
                    <a:lnTo>
                      <a:pt x="248" y="8"/>
                    </a:lnTo>
                    <a:lnTo>
                      <a:pt x="248" y="4"/>
                    </a:lnTo>
                    <a:lnTo>
                      <a:pt x="248" y="4"/>
                    </a:lnTo>
                    <a:lnTo>
                      <a:pt x="248" y="4"/>
                    </a:lnTo>
                    <a:close/>
                    <a:moveTo>
                      <a:pt x="252" y="8"/>
                    </a:moveTo>
                    <a:lnTo>
                      <a:pt x="252" y="12"/>
                    </a:lnTo>
                    <a:lnTo>
                      <a:pt x="252" y="8"/>
                    </a:lnTo>
                    <a:lnTo>
                      <a:pt x="252" y="8"/>
                    </a:lnTo>
                    <a:lnTo>
                      <a:pt x="252" y="8"/>
                    </a:lnTo>
                    <a:close/>
                    <a:moveTo>
                      <a:pt x="226" y="66"/>
                    </a:moveTo>
                    <a:lnTo>
                      <a:pt x="228" y="66"/>
                    </a:lnTo>
                    <a:lnTo>
                      <a:pt x="226" y="66"/>
                    </a:lnTo>
                    <a:lnTo>
                      <a:pt x="226" y="70"/>
                    </a:lnTo>
                    <a:lnTo>
                      <a:pt x="226" y="66"/>
                    </a:lnTo>
                    <a:lnTo>
                      <a:pt x="226" y="66"/>
                    </a:lnTo>
                    <a:lnTo>
                      <a:pt x="226" y="66"/>
                    </a:lnTo>
                    <a:close/>
                    <a:moveTo>
                      <a:pt x="154" y="208"/>
                    </a:moveTo>
                    <a:lnTo>
                      <a:pt x="150" y="208"/>
                    </a:lnTo>
                    <a:lnTo>
                      <a:pt x="150" y="212"/>
                    </a:lnTo>
                    <a:lnTo>
                      <a:pt x="146" y="212"/>
                    </a:lnTo>
                    <a:lnTo>
                      <a:pt x="150" y="212"/>
                    </a:lnTo>
                    <a:lnTo>
                      <a:pt x="146" y="216"/>
                    </a:lnTo>
                    <a:lnTo>
                      <a:pt x="142" y="212"/>
                    </a:lnTo>
                    <a:lnTo>
                      <a:pt x="142" y="216"/>
                    </a:lnTo>
                    <a:lnTo>
                      <a:pt x="140" y="216"/>
                    </a:lnTo>
                    <a:lnTo>
                      <a:pt x="136" y="220"/>
                    </a:lnTo>
                    <a:lnTo>
                      <a:pt x="136" y="216"/>
                    </a:lnTo>
                    <a:lnTo>
                      <a:pt x="132" y="216"/>
                    </a:lnTo>
                    <a:lnTo>
                      <a:pt x="132" y="220"/>
                    </a:lnTo>
                    <a:lnTo>
                      <a:pt x="128" y="220"/>
                    </a:lnTo>
                    <a:lnTo>
                      <a:pt x="128" y="216"/>
                    </a:lnTo>
                    <a:lnTo>
                      <a:pt x="124" y="216"/>
                    </a:lnTo>
                    <a:lnTo>
                      <a:pt x="124" y="220"/>
                    </a:lnTo>
                    <a:lnTo>
                      <a:pt x="124" y="224"/>
                    </a:lnTo>
                    <a:lnTo>
                      <a:pt x="120" y="224"/>
                    </a:lnTo>
                    <a:lnTo>
                      <a:pt x="124" y="228"/>
                    </a:lnTo>
                    <a:lnTo>
                      <a:pt x="120" y="228"/>
                    </a:lnTo>
                    <a:lnTo>
                      <a:pt x="116" y="224"/>
                    </a:lnTo>
                    <a:lnTo>
                      <a:pt x="112" y="224"/>
                    </a:lnTo>
                    <a:lnTo>
                      <a:pt x="110" y="224"/>
                    </a:lnTo>
                    <a:lnTo>
                      <a:pt x="106" y="224"/>
                    </a:lnTo>
                    <a:lnTo>
                      <a:pt x="106" y="220"/>
                    </a:lnTo>
                    <a:lnTo>
                      <a:pt x="106" y="216"/>
                    </a:lnTo>
                    <a:lnTo>
                      <a:pt x="110" y="216"/>
                    </a:lnTo>
                    <a:lnTo>
                      <a:pt x="112" y="216"/>
                    </a:lnTo>
                    <a:lnTo>
                      <a:pt x="112" y="212"/>
                    </a:lnTo>
                    <a:lnTo>
                      <a:pt x="116" y="212"/>
                    </a:lnTo>
                    <a:lnTo>
                      <a:pt x="116" y="208"/>
                    </a:lnTo>
                    <a:lnTo>
                      <a:pt x="120" y="208"/>
                    </a:lnTo>
                    <a:lnTo>
                      <a:pt x="120" y="204"/>
                    </a:lnTo>
                    <a:lnTo>
                      <a:pt x="124" y="204"/>
                    </a:lnTo>
                    <a:lnTo>
                      <a:pt x="124" y="202"/>
                    </a:lnTo>
                    <a:lnTo>
                      <a:pt x="128" y="202"/>
                    </a:lnTo>
                    <a:lnTo>
                      <a:pt x="128" y="198"/>
                    </a:lnTo>
                    <a:lnTo>
                      <a:pt x="132" y="198"/>
                    </a:lnTo>
                    <a:lnTo>
                      <a:pt x="128" y="198"/>
                    </a:lnTo>
                    <a:lnTo>
                      <a:pt x="132" y="198"/>
                    </a:lnTo>
                    <a:lnTo>
                      <a:pt x="132" y="194"/>
                    </a:lnTo>
                    <a:lnTo>
                      <a:pt x="136" y="198"/>
                    </a:lnTo>
                    <a:lnTo>
                      <a:pt x="136" y="194"/>
                    </a:lnTo>
                    <a:lnTo>
                      <a:pt x="140" y="194"/>
                    </a:lnTo>
                    <a:lnTo>
                      <a:pt x="140" y="198"/>
                    </a:lnTo>
                    <a:lnTo>
                      <a:pt x="142" y="198"/>
                    </a:lnTo>
                    <a:lnTo>
                      <a:pt x="142" y="194"/>
                    </a:lnTo>
                    <a:lnTo>
                      <a:pt x="142" y="198"/>
                    </a:lnTo>
                    <a:lnTo>
                      <a:pt x="146" y="198"/>
                    </a:lnTo>
                    <a:lnTo>
                      <a:pt x="150" y="194"/>
                    </a:lnTo>
                    <a:lnTo>
                      <a:pt x="154" y="194"/>
                    </a:lnTo>
                    <a:lnTo>
                      <a:pt x="158" y="194"/>
                    </a:lnTo>
                    <a:lnTo>
                      <a:pt x="162" y="194"/>
                    </a:lnTo>
                    <a:lnTo>
                      <a:pt x="166" y="190"/>
                    </a:lnTo>
                    <a:lnTo>
                      <a:pt x="166" y="194"/>
                    </a:lnTo>
                    <a:lnTo>
                      <a:pt x="170" y="198"/>
                    </a:lnTo>
                    <a:lnTo>
                      <a:pt x="170" y="194"/>
                    </a:lnTo>
                    <a:lnTo>
                      <a:pt x="170" y="198"/>
                    </a:lnTo>
                    <a:lnTo>
                      <a:pt x="170" y="194"/>
                    </a:lnTo>
                    <a:lnTo>
                      <a:pt x="170" y="198"/>
                    </a:lnTo>
                    <a:lnTo>
                      <a:pt x="172" y="198"/>
                    </a:lnTo>
                    <a:lnTo>
                      <a:pt x="172" y="194"/>
                    </a:lnTo>
                    <a:lnTo>
                      <a:pt x="176" y="194"/>
                    </a:lnTo>
                    <a:lnTo>
                      <a:pt x="176" y="190"/>
                    </a:lnTo>
                    <a:lnTo>
                      <a:pt x="176" y="194"/>
                    </a:lnTo>
                    <a:lnTo>
                      <a:pt x="176" y="190"/>
                    </a:lnTo>
                    <a:lnTo>
                      <a:pt x="176" y="186"/>
                    </a:lnTo>
                    <a:lnTo>
                      <a:pt x="176" y="182"/>
                    </a:lnTo>
                    <a:lnTo>
                      <a:pt x="180" y="182"/>
                    </a:lnTo>
                    <a:lnTo>
                      <a:pt x="180" y="178"/>
                    </a:lnTo>
                    <a:lnTo>
                      <a:pt x="184" y="178"/>
                    </a:lnTo>
                    <a:lnTo>
                      <a:pt x="184" y="174"/>
                    </a:lnTo>
                    <a:lnTo>
                      <a:pt x="188" y="174"/>
                    </a:lnTo>
                    <a:lnTo>
                      <a:pt x="188" y="172"/>
                    </a:lnTo>
                    <a:lnTo>
                      <a:pt x="188" y="168"/>
                    </a:lnTo>
                    <a:lnTo>
                      <a:pt x="188" y="164"/>
                    </a:lnTo>
                    <a:lnTo>
                      <a:pt x="188" y="160"/>
                    </a:lnTo>
                    <a:lnTo>
                      <a:pt x="192" y="160"/>
                    </a:lnTo>
                    <a:lnTo>
                      <a:pt x="192" y="156"/>
                    </a:lnTo>
                    <a:lnTo>
                      <a:pt x="196" y="156"/>
                    </a:lnTo>
                    <a:lnTo>
                      <a:pt x="196" y="160"/>
                    </a:lnTo>
                    <a:lnTo>
                      <a:pt x="192" y="160"/>
                    </a:lnTo>
                    <a:lnTo>
                      <a:pt x="192" y="164"/>
                    </a:lnTo>
                    <a:lnTo>
                      <a:pt x="188" y="164"/>
                    </a:lnTo>
                    <a:lnTo>
                      <a:pt x="188" y="168"/>
                    </a:lnTo>
                    <a:lnTo>
                      <a:pt x="192" y="168"/>
                    </a:lnTo>
                    <a:lnTo>
                      <a:pt x="192" y="172"/>
                    </a:lnTo>
                    <a:lnTo>
                      <a:pt x="196" y="172"/>
                    </a:lnTo>
                    <a:lnTo>
                      <a:pt x="196" y="168"/>
                    </a:lnTo>
                    <a:lnTo>
                      <a:pt x="198" y="168"/>
                    </a:lnTo>
                    <a:lnTo>
                      <a:pt x="202" y="168"/>
                    </a:lnTo>
                    <a:lnTo>
                      <a:pt x="206" y="164"/>
                    </a:lnTo>
                    <a:lnTo>
                      <a:pt x="210" y="164"/>
                    </a:lnTo>
                    <a:lnTo>
                      <a:pt x="214" y="160"/>
                    </a:lnTo>
                    <a:lnTo>
                      <a:pt x="214" y="156"/>
                    </a:lnTo>
                    <a:lnTo>
                      <a:pt x="218" y="156"/>
                    </a:lnTo>
                    <a:lnTo>
                      <a:pt x="218" y="152"/>
                    </a:lnTo>
                    <a:lnTo>
                      <a:pt x="218" y="148"/>
                    </a:lnTo>
                    <a:lnTo>
                      <a:pt x="222" y="148"/>
                    </a:lnTo>
                    <a:lnTo>
                      <a:pt x="226" y="148"/>
                    </a:lnTo>
                    <a:lnTo>
                      <a:pt x="226" y="146"/>
                    </a:lnTo>
                    <a:lnTo>
                      <a:pt x="226" y="142"/>
                    </a:lnTo>
                    <a:lnTo>
                      <a:pt x="228" y="138"/>
                    </a:lnTo>
                    <a:lnTo>
                      <a:pt x="228" y="134"/>
                    </a:lnTo>
                    <a:lnTo>
                      <a:pt x="228" y="130"/>
                    </a:lnTo>
                    <a:lnTo>
                      <a:pt x="232" y="126"/>
                    </a:lnTo>
                    <a:lnTo>
                      <a:pt x="232" y="122"/>
                    </a:lnTo>
                    <a:lnTo>
                      <a:pt x="232" y="118"/>
                    </a:lnTo>
                    <a:lnTo>
                      <a:pt x="236" y="118"/>
                    </a:lnTo>
                    <a:lnTo>
                      <a:pt x="236" y="116"/>
                    </a:lnTo>
                    <a:lnTo>
                      <a:pt x="232" y="116"/>
                    </a:lnTo>
                    <a:lnTo>
                      <a:pt x="232" y="112"/>
                    </a:lnTo>
                    <a:lnTo>
                      <a:pt x="228" y="112"/>
                    </a:lnTo>
                    <a:lnTo>
                      <a:pt x="228" y="108"/>
                    </a:lnTo>
                    <a:lnTo>
                      <a:pt x="228" y="112"/>
                    </a:lnTo>
                    <a:lnTo>
                      <a:pt x="232" y="112"/>
                    </a:lnTo>
                    <a:lnTo>
                      <a:pt x="232" y="108"/>
                    </a:lnTo>
                    <a:lnTo>
                      <a:pt x="232" y="104"/>
                    </a:lnTo>
                    <a:lnTo>
                      <a:pt x="232" y="100"/>
                    </a:lnTo>
                    <a:lnTo>
                      <a:pt x="232" y="96"/>
                    </a:lnTo>
                    <a:lnTo>
                      <a:pt x="236" y="96"/>
                    </a:lnTo>
                    <a:lnTo>
                      <a:pt x="236" y="92"/>
                    </a:lnTo>
                    <a:lnTo>
                      <a:pt x="240" y="90"/>
                    </a:lnTo>
                    <a:lnTo>
                      <a:pt x="236" y="90"/>
                    </a:lnTo>
                    <a:lnTo>
                      <a:pt x="240" y="90"/>
                    </a:lnTo>
                    <a:lnTo>
                      <a:pt x="240" y="86"/>
                    </a:lnTo>
                    <a:lnTo>
                      <a:pt x="244" y="86"/>
                    </a:lnTo>
                    <a:lnTo>
                      <a:pt x="244" y="90"/>
                    </a:lnTo>
                    <a:lnTo>
                      <a:pt x="244" y="92"/>
                    </a:lnTo>
                    <a:lnTo>
                      <a:pt x="248" y="92"/>
                    </a:lnTo>
                    <a:lnTo>
                      <a:pt x="248" y="90"/>
                    </a:lnTo>
                    <a:lnTo>
                      <a:pt x="248" y="92"/>
                    </a:lnTo>
                    <a:lnTo>
                      <a:pt x="252" y="92"/>
                    </a:lnTo>
                    <a:lnTo>
                      <a:pt x="252" y="90"/>
                    </a:lnTo>
                    <a:lnTo>
                      <a:pt x="252" y="86"/>
                    </a:lnTo>
                    <a:lnTo>
                      <a:pt x="248" y="86"/>
                    </a:lnTo>
                    <a:lnTo>
                      <a:pt x="244" y="90"/>
                    </a:lnTo>
                    <a:lnTo>
                      <a:pt x="244" y="86"/>
                    </a:lnTo>
                    <a:lnTo>
                      <a:pt x="244" y="82"/>
                    </a:lnTo>
                    <a:lnTo>
                      <a:pt x="248" y="78"/>
                    </a:lnTo>
                    <a:lnTo>
                      <a:pt x="248" y="82"/>
                    </a:lnTo>
                    <a:lnTo>
                      <a:pt x="252" y="82"/>
                    </a:lnTo>
                    <a:lnTo>
                      <a:pt x="254" y="82"/>
                    </a:lnTo>
                    <a:lnTo>
                      <a:pt x="254" y="86"/>
                    </a:lnTo>
                    <a:lnTo>
                      <a:pt x="254" y="92"/>
                    </a:lnTo>
                    <a:lnTo>
                      <a:pt x="254" y="96"/>
                    </a:lnTo>
                    <a:lnTo>
                      <a:pt x="254" y="100"/>
                    </a:lnTo>
                    <a:lnTo>
                      <a:pt x="258" y="100"/>
                    </a:lnTo>
                    <a:lnTo>
                      <a:pt x="258" y="104"/>
                    </a:lnTo>
                    <a:lnTo>
                      <a:pt x="258" y="108"/>
                    </a:lnTo>
                    <a:lnTo>
                      <a:pt x="262" y="108"/>
                    </a:lnTo>
                    <a:lnTo>
                      <a:pt x="262" y="112"/>
                    </a:lnTo>
                    <a:lnTo>
                      <a:pt x="262" y="116"/>
                    </a:lnTo>
                    <a:lnTo>
                      <a:pt x="262" y="118"/>
                    </a:lnTo>
                    <a:lnTo>
                      <a:pt x="262" y="122"/>
                    </a:lnTo>
                    <a:lnTo>
                      <a:pt x="258" y="122"/>
                    </a:lnTo>
                    <a:lnTo>
                      <a:pt x="258" y="126"/>
                    </a:lnTo>
                    <a:lnTo>
                      <a:pt x="258" y="130"/>
                    </a:lnTo>
                    <a:lnTo>
                      <a:pt x="254" y="130"/>
                    </a:lnTo>
                    <a:lnTo>
                      <a:pt x="258" y="130"/>
                    </a:lnTo>
                    <a:lnTo>
                      <a:pt x="254" y="130"/>
                    </a:lnTo>
                    <a:lnTo>
                      <a:pt x="254" y="134"/>
                    </a:lnTo>
                    <a:lnTo>
                      <a:pt x="254" y="138"/>
                    </a:lnTo>
                    <a:lnTo>
                      <a:pt x="254" y="142"/>
                    </a:lnTo>
                    <a:lnTo>
                      <a:pt x="252" y="142"/>
                    </a:lnTo>
                    <a:lnTo>
                      <a:pt x="248" y="142"/>
                    </a:lnTo>
                    <a:lnTo>
                      <a:pt x="248" y="146"/>
                    </a:lnTo>
                    <a:lnTo>
                      <a:pt x="248" y="148"/>
                    </a:lnTo>
                    <a:lnTo>
                      <a:pt x="248" y="152"/>
                    </a:lnTo>
                    <a:lnTo>
                      <a:pt x="248" y="156"/>
                    </a:lnTo>
                    <a:lnTo>
                      <a:pt x="248" y="160"/>
                    </a:lnTo>
                    <a:lnTo>
                      <a:pt x="248" y="164"/>
                    </a:lnTo>
                    <a:lnTo>
                      <a:pt x="248" y="168"/>
                    </a:lnTo>
                    <a:lnTo>
                      <a:pt x="244" y="168"/>
                    </a:lnTo>
                    <a:lnTo>
                      <a:pt x="244" y="172"/>
                    </a:lnTo>
                    <a:lnTo>
                      <a:pt x="244" y="174"/>
                    </a:lnTo>
                    <a:lnTo>
                      <a:pt x="244" y="178"/>
                    </a:lnTo>
                    <a:lnTo>
                      <a:pt x="240" y="182"/>
                    </a:lnTo>
                    <a:lnTo>
                      <a:pt x="244" y="182"/>
                    </a:lnTo>
                    <a:lnTo>
                      <a:pt x="244" y="186"/>
                    </a:lnTo>
                    <a:lnTo>
                      <a:pt x="244" y="190"/>
                    </a:lnTo>
                    <a:lnTo>
                      <a:pt x="244" y="194"/>
                    </a:lnTo>
                    <a:lnTo>
                      <a:pt x="240" y="194"/>
                    </a:lnTo>
                    <a:lnTo>
                      <a:pt x="240" y="198"/>
                    </a:lnTo>
                    <a:lnTo>
                      <a:pt x="240" y="202"/>
                    </a:lnTo>
                    <a:lnTo>
                      <a:pt x="236" y="202"/>
                    </a:lnTo>
                    <a:lnTo>
                      <a:pt x="236" y="204"/>
                    </a:lnTo>
                    <a:lnTo>
                      <a:pt x="232" y="204"/>
                    </a:lnTo>
                    <a:lnTo>
                      <a:pt x="232" y="208"/>
                    </a:lnTo>
                    <a:lnTo>
                      <a:pt x="228" y="204"/>
                    </a:lnTo>
                    <a:lnTo>
                      <a:pt x="232" y="204"/>
                    </a:lnTo>
                    <a:lnTo>
                      <a:pt x="232" y="202"/>
                    </a:lnTo>
                    <a:lnTo>
                      <a:pt x="232" y="198"/>
                    </a:lnTo>
                    <a:lnTo>
                      <a:pt x="236" y="194"/>
                    </a:lnTo>
                    <a:lnTo>
                      <a:pt x="232" y="194"/>
                    </a:lnTo>
                    <a:lnTo>
                      <a:pt x="228" y="194"/>
                    </a:lnTo>
                    <a:lnTo>
                      <a:pt x="228" y="198"/>
                    </a:lnTo>
                    <a:lnTo>
                      <a:pt x="228" y="202"/>
                    </a:lnTo>
                    <a:lnTo>
                      <a:pt x="226" y="198"/>
                    </a:lnTo>
                    <a:lnTo>
                      <a:pt x="226" y="202"/>
                    </a:lnTo>
                    <a:lnTo>
                      <a:pt x="222" y="202"/>
                    </a:lnTo>
                    <a:lnTo>
                      <a:pt x="222" y="204"/>
                    </a:lnTo>
                    <a:lnTo>
                      <a:pt x="222" y="208"/>
                    </a:lnTo>
                    <a:lnTo>
                      <a:pt x="218" y="212"/>
                    </a:lnTo>
                    <a:lnTo>
                      <a:pt x="218" y="208"/>
                    </a:lnTo>
                    <a:lnTo>
                      <a:pt x="218" y="204"/>
                    </a:lnTo>
                    <a:lnTo>
                      <a:pt x="218" y="202"/>
                    </a:lnTo>
                    <a:lnTo>
                      <a:pt x="214" y="202"/>
                    </a:lnTo>
                    <a:lnTo>
                      <a:pt x="214" y="204"/>
                    </a:lnTo>
                    <a:lnTo>
                      <a:pt x="210" y="208"/>
                    </a:lnTo>
                    <a:lnTo>
                      <a:pt x="206" y="212"/>
                    </a:lnTo>
                    <a:lnTo>
                      <a:pt x="210" y="212"/>
                    </a:lnTo>
                    <a:lnTo>
                      <a:pt x="206" y="212"/>
                    </a:lnTo>
                    <a:lnTo>
                      <a:pt x="202" y="212"/>
                    </a:lnTo>
                    <a:lnTo>
                      <a:pt x="198" y="212"/>
                    </a:lnTo>
                    <a:lnTo>
                      <a:pt x="196" y="212"/>
                    </a:lnTo>
                    <a:lnTo>
                      <a:pt x="192" y="212"/>
                    </a:lnTo>
                    <a:lnTo>
                      <a:pt x="196" y="212"/>
                    </a:lnTo>
                    <a:lnTo>
                      <a:pt x="196" y="208"/>
                    </a:lnTo>
                    <a:lnTo>
                      <a:pt x="192" y="208"/>
                    </a:lnTo>
                    <a:lnTo>
                      <a:pt x="192" y="204"/>
                    </a:lnTo>
                    <a:lnTo>
                      <a:pt x="192" y="208"/>
                    </a:lnTo>
                    <a:lnTo>
                      <a:pt x="192" y="212"/>
                    </a:lnTo>
                    <a:lnTo>
                      <a:pt x="188" y="208"/>
                    </a:lnTo>
                    <a:lnTo>
                      <a:pt x="188" y="204"/>
                    </a:lnTo>
                    <a:lnTo>
                      <a:pt x="192" y="204"/>
                    </a:lnTo>
                    <a:lnTo>
                      <a:pt x="188" y="204"/>
                    </a:lnTo>
                    <a:lnTo>
                      <a:pt x="188" y="208"/>
                    </a:lnTo>
                    <a:lnTo>
                      <a:pt x="184" y="208"/>
                    </a:lnTo>
                    <a:lnTo>
                      <a:pt x="184" y="212"/>
                    </a:lnTo>
                    <a:lnTo>
                      <a:pt x="188" y="212"/>
                    </a:lnTo>
                    <a:lnTo>
                      <a:pt x="188" y="216"/>
                    </a:lnTo>
                    <a:lnTo>
                      <a:pt x="192" y="216"/>
                    </a:lnTo>
                    <a:lnTo>
                      <a:pt x="192" y="220"/>
                    </a:lnTo>
                    <a:lnTo>
                      <a:pt x="188" y="220"/>
                    </a:lnTo>
                    <a:lnTo>
                      <a:pt x="184" y="220"/>
                    </a:lnTo>
                    <a:lnTo>
                      <a:pt x="180" y="220"/>
                    </a:lnTo>
                    <a:lnTo>
                      <a:pt x="180" y="224"/>
                    </a:lnTo>
                    <a:lnTo>
                      <a:pt x="180" y="228"/>
                    </a:lnTo>
                    <a:lnTo>
                      <a:pt x="176" y="228"/>
                    </a:lnTo>
                    <a:lnTo>
                      <a:pt x="176" y="230"/>
                    </a:lnTo>
                    <a:lnTo>
                      <a:pt x="172" y="234"/>
                    </a:lnTo>
                    <a:lnTo>
                      <a:pt x="170" y="230"/>
                    </a:lnTo>
                    <a:lnTo>
                      <a:pt x="170" y="228"/>
                    </a:lnTo>
                    <a:lnTo>
                      <a:pt x="166" y="228"/>
                    </a:lnTo>
                    <a:lnTo>
                      <a:pt x="166" y="224"/>
                    </a:lnTo>
                    <a:lnTo>
                      <a:pt x="166" y="220"/>
                    </a:lnTo>
                    <a:lnTo>
                      <a:pt x="166" y="216"/>
                    </a:lnTo>
                    <a:lnTo>
                      <a:pt x="170" y="216"/>
                    </a:lnTo>
                    <a:lnTo>
                      <a:pt x="170" y="212"/>
                    </a:lnTo>
                    <a:lnTo>
                      <a:pt x="170" y="208"/>
                    </a:lnTo>
                    <a:lnTo>
                      <a:pt x="166" y="212"/>
                    </a:lnTo>
                    <a:lnTo>
                      <a:pt x="162" y="212"/>
                    </a:lnTo>
                    <a:lnTo>
                      <a:pt x="158" y="208"/>
                    </a:lnTo>
                    <a:lnTo>
                      <a:pt x="154" y="208"/>
                    </a:lnTo>
                    <a:lnTo>
                      <a:pt x="154" y="212"/>
                    </a:lnTo>
                    <a:lnTo>
                      <a:pt x="154" y="208"/>
                    </a:lnTo>
                    <a:lnTo>
                      <a:pt x="154" y="208"/>
                    </a:lnTo>
                    <a:lnTo>
                      <a:pt x="154" y="208"/>
                    </a:lnTo>
                    <a:close/>
                    <a:moveTo>
                      <a:pt x="214" y="142"/>
                    </a:moveTo>
                    <a:lnTo>
                      <a:pt x="214" y="146"/>
                    </a:lnTo>
                    <a:lnTo>
                      <a:pt x="210" y="146"/>
                    </a:lnTo>
                    <a:lnTo>
                      <a:pt x="210" y="148"/>
                    </a:lnTo>
                    <a:lnTo>
                      <a:pt x="214" y="146"/>
                    </a:lnTo>
                    <a:lnTo>
                      <a:pt x="214" y="148"/>
                    </a:lnTo>
                    <a:lnTo>
                      <a:pt x="210" y="152"/>
                    </a:lnTo>
                    <a:lnTo>
                      <a:pt x="206" y="152"/>
                    </a:lnTo>
                    <a:lnTo>
                      <a:pt x="210" y="152"/>
                    </a:lnTo>
                    <a:lnTo>
                      <a:pt x="210" y="148"/>
                    </a:lnTo>
                    <a:lnTo>
                      <a:pt x="210" y="146"/>
                    </a:lnTo>
                    <a:lnTo>
                      <a:pt x="210" y="142"/>
                    </a:lnTo>
                    <a:lnTo>
                      <a:pt x="214" y="142"/>
                    </a:lnTo>
                    <a:lnTo>
                      <a:pt x="214" y="142"/>
                    </a:lnTo>
                    <a:lnTo>
                      <a:pt x="214" y="142"/>
                    </a:lnTo>
                    <a:close/>
                    <a:moveTo>
                      <a:pt x="140" y="178"/>
                    </a:moveTo>
                    <a:lnTo>
                      <a:pt x="140" y="182"/>
                    </a:lnTo>
                    <a:lnTo>
                      <a:pt x="136" y="182"/>
                    </a:lnTo>
                    <a:lnTo>
                      <a:pt x="140" y="178"/>
                    </a:lnTo>
                    <a:lnTo>
                      <a:pt x="140" y="178"/>
                    </a:lnTo>
                    <a:lnTo>
                      <a:pt x="140" y="178"/>
                    </a:lnTo>
                    <a:close/>
                    <a:moveTo>
                      <a:pt x="84" y="212"/>
                    </a:moveTo>
                    <a:lnTo>
                      <a:pt x="84" y="216"/>
                    </a:lnTo>
                    <a:lnTo>
                      <a:pt x="84" y="220"/>
                    </a:lnTo>
                    <a:lnTo>
                      <a:pt x="84" y="216"/>
                    </a:lnTo>
                    <a:lnTo>
                      <a:pt x="80" y="216"/>
                    </a:lnTo>
                    <a:lnTo>
                      <a:pt x="84" y="212"/>
                    </a:lnTo>
                    <a:lnTo>
                      <a:pt x="84" y="212"/>
                    </a:lnTo>
                    <a:lnTo>
                      <a:pt x="84" y="212"/>
                    </a:lnTo>
                    <a:close/>
                    <a:moveTo>
                      <a:pt x="158" y="220"/>
                    </a:moveTo>
                    <a:lnTo>
                      <a:pt x="158" y="216"/>
                    </a:lnTo>
                    <a:lnTo>
                      <a:pt x="162" y="216"/>
                    </a:lnTo>
                    <a:lnTo>
                      <a:pt x="162" y="212"/>
                    </a:lnTo>
                    <a:lnTo>
                      <a:pt x="162" y="216"/>
                    </a:lnTo>
                    <a:lnTo>
                      <a:pt x="162" y="220"/>
                    </a:lnTo>
                    <a:lnTo>
                      <a:pt x="158" y="220"/>
                    </a:lnTo>
                    <a:lnTo>
                      <a:pt x="158" y="220"/>
                    </a:lnTo>
                    <a:lnTo>
                      <a:pt x="158" y="220"/>
                    </a:lnTo>
                    <a:close/>
                    <a:moveTo>
                      <a:pt x="154" y="212"/>
                    </a:moveTo>
                    <a:lnTo>
                      <a:pt x="154" y="216"/>
                    </a:lnTo>
                    <a:lnTo>
                      <a:pt x="150" y="216"/>
                    </a:lnTo>
                    <a:lnTo>
                      <a:pt x="150" y="212"/>
                    </a:lnTo>
                    <a:lnTo>
                      <a:pt x="154" y="212"/>
                    </a:lnTo>
                    <a:lnTo>
                      <a:pt x="154" y="212"/>
                    </a:lnTo>
                    <a:lnTo>
                      <a:pt x="154" y="212"/>
                    </a:lnTo>
                    <a:close/>
                    <a:moveTo>
                      <a:pt x="154" y="230"/>
                    </a:moveTo>
                    <a:lnTo>
                      <a:pt x="154" y="234"/>
                    </a:lnTo>
                    <a:lnTo>
                      <a:pt x="150" y="234"/>
                    </a:lnTo>
                    <a:lnTo>
                      <a:pt x="150" y="238"/>
                    </a:lnTo>
                    <a:lnTo>
                      <a:pt x="150" y="234"/>
                    </a:lnTo>
                    <a:lnTo>
                      <a:pt x="146" y="234"/>
                    </a:lnTo>
                    <a:lnTo>
                      <a:pt x="146" y="230"/>
                    </a:lnTo>
                    <a:lnTo>
                      <a:pt x="142" y="230"/>
                    </a:lnTo>
                    <a:lnTo>
                      <a:pt x="142" y="234"/>
                    </a:lnTo>
                    <a:lnTo>
                      <a:pt x="140" y="234"/>
                    </a:lnTo>
                    <a:lnTo>
                      <a:pt x="140" y="238"/>
                    </a:lnTo>
                    <a:lnTo>
                      <a:pt x="136" y="242"/>
                    </a:lnTo>
                    <a:lnTo>
                      <a:pt x="136" y="246"/>
                    </a:lnTo>
                    <a:lnTo>
                      <a:pt x="132" y="246"/>
                    </a:lnTo>
                    <a:lnTo>
                      <a:pt x="128" y="246"/>
                    </a:lnTo>
                    <a:lnTo>
                      <a:pt x="132" y="246"/>
                    </a:lnTo>
                    <a:lnTo>
                      <a:pt x="132" y="242"/>
                    </a:lnTo>
                    <a:lnTo>
                      <a:pt x="128" y="242"/>
                    </a:lnTo>
                    <a:lnTo>
                      <a:pt x="128" y="246"/>
                    </a:lnTo>
                    <a:lnTo>
                      <a:pt x="128" y="242"/>
                    </a:lnTo>
                    <a:lnTo>
                      <a:pt x="128" y="238"/>
                    </a:lnTo>
                    <a:lnTo>
                      <a:pt x="124" y="238"/>
                    </a:lnTo>
                    <a:lnTo>
                      <a:pt x="124" y="234"/>
                    </a:lnTo>
                    <a:lnTo>
                      <a:pt x="120" y="234"/>
                    </a:lnTo>
                    <a:lnTo>
                      <a:pt x="124" y="234"/>
                    </a:lnTo>
                    <a:lnTo>
                      <a:pt x="128" y="230"/>
                    </a:lnTo>
                    <a:lnTo>
                      <a:pt x="128" y="228"/>
                    </a:lnTo>
                    <a:lnTo>
                      <a:pt x="132" y="228"/>
                    </a:lnTo>
                    <a:lnTo>
                      <a:pt x="132" y="224"/>
                    </a:lnTo>
                    <a:lnTo>
                      <a:pt x="132" y="220"/>
                    </a:lnTo>
                    <a:lnTo>
                      <a:pt x="136" y="220"/>
                    </a:lnTo>
                    <a:lnTo>
                      <a:pt x="136" y="224"/>
                    </a:lnTo>
                    <a:lnTo>
                      <a:pt x="140" y="224"/>
                    </a:lnTo>
                    <a:lnTo>
                      <a:pt x="142" y="224"/>
                    </a:lnTo>
                    <a:lnTo>
                      <a:pt x="142" y="220"/>
                    </a:lnTo>
                    <a:lnTo>
                      <a:pt x="146" y="220"/>
                    </a:lnTo>
                    <a:lnTo>
                      <a:pt x="146" y="216"/>
                    </a:lnTo>
                    <a:lnTo>
                      <a:pt x="150" y="216"/>
                    </a:lnTo>
                    <a:lnTo>
                      <a:pt x="154" y="220"/>
                    </a:lnTo>
                    <a:lnTo>
                      <a:pt x="158" y="220"/>
                    </a:lnTo>
                    <a:lnTo>
                      <a:pt x="158" y="224"/>
                    </a:lnTo>
                    <a:lnTo>
                      <a:pt x="158" y="228"/>
                    </a:lnTo>
                    <a:lnTo>
                      <a:pt x="154" y="230"/>
                    </a:lnTo>
                    <a:lnTo>
                      <a:pt x="154" y="230"/>
                    </a:lnTo>
                    <a:lnTo>
                      <a:pt x="154" y="230"/>
                    </a:lnTo>
                    <a:close/>
                    <a:moveTo>
                      <a:pt x="84" y="220"/>
                    </a:moveTo>
                    <a:lnTo>
                      <a:pt x="80" y="224"/>
                    </a:lnTo>
                    <a:lnTo>
                      <a:pt x="80" y="220"/>
                    </a:lnTo>
                    <a:lnTo>
                      <a:pt x="80" y="216"/>
                    </a:lnTo>
                    <a:lnTo>
                      <a:pt x="84" y="216"/>
                    </a:lnTo>
                    <a:lnTo>
                      <a:pt x="84" y="220"/>
                    </a:lnTo>
                    <a:lnTo>
                      <a:pt x="84" y="220"/>
                    </a:lnTo>
                    <a:lnTo>
                      <a:pt x="84" y="220"/>
                    </a:lnTo>
                    <a:close/>
                    <a:moveTo>
                      <a:pt x="128" y="220"/>
                    </a:moveTo>
                    <a:lnTo>
                      <a:pt x="124" y="220"/>
                    </a:lnTo>
                    <a:lnTo>
                      <a:pt x="128" y="220"/>
                    </a:lnTo>
                    <a:lnTo>
                      <a:pt x="128" y="220"/>
                    </a:lnTo>
                    <a:lnTo>
                      <a:pt x="128" y="220"/>
                    </a:lnTo>
                    <a:close/>
                    <a:moveTo>
                      <a:pt x="86" y="250"/>
                    </a:moveTo>
                    <a:lnTo>
                      <a:pt x="90" y="250"/>
                    </a:lnTo>
                    <a:lnTo>
                      <a:pt x="90" y="246"/>
                    </a:lnTo>
                    <a:lnTo>
                      <a:pt x="86" y="246"/>
                    </a:lnTo>
                    <a:lnTo>
                      <a:pt x="86" y="242"/>
                    </a:lnTo>
                    <a:lnTo>
                      <a:pt x="90" y="242"/>
                    </a:lnTo>
                    <a:lnTo>
                      <a:pt x="90" y="246"/>
                    </a:lnTo>
                    <a:lnTo>
                      <a:pt x="90" y="242"/>
                    </a:lnTo>
                    <a:lnTo>
                      <a:pt x="86" y="238"/>
                    </a:lnTo>
                    <a:lnTo>
                      <a:pt x="86" y="234"/>
                    </a:lnTo>
                    <a:lnTo>
                      <a:pt x="90" y="238"/>
                    </a:lnTo>
                    <a:lnTo>
                      <a:pt x="90" y="234"/>
                    </a:lnTo>
                    <a:lnTo>
                      <a:pt x="90" y="230"/>
                    </a:lnTo>
                    <a:lnTo>
                      <a:pt x="90" y="234"/>
                    </a:lnTo>
                    <a:lnTo>
                      <a:pt x="94" y="234"/>
                    </a:lnTo>
                    <a:lnTo>
                      <a:pt x="94" y="230"/>
                    </a:lnTo>
                    <a:lnTo>
                      <a:pt x="98" y="230"/>
                    </a:lnTo>
                    <a:lnTo>
                      <a:pt x="98" y="228"/>
                    </a:lnTo>
                    <a:lnTo>
                      <a:pt x="102" y="224"/>
                    </a:lnTo>
                    <a:lnTo>
                      <a:pt x="106" y="224"/>
                    </a:lnTo>
                    <a:lnTo>
                      <a:pt x="106" y="228"/>
                    </a:lnTo>
                    <a:lnTo>
                      <a:pt x="106" y="230"/>
                    </a:lnTo>
                    <a:lnTo>
                      <a:pt x="110" y="230"/>
                    </a:lnTo>
                    <a:lnTo>
                      <a:pt x="112" y="230"/>
                    </a:lnTo>
                    <a:lnTo>
                      <a:pt x="116" y="230"/>
                    </a:lnTo>
                    <a:lnTo>
                      <a:pt x="116" y="234"/>
                    </a:lnTo>
                    <a:lnTo>
                      <a:pt x="112" y="234"/>
                    </a:lnTo>
                    <a:lnTo>
                      <a:pt x="112" y="238"/>
                    </a:lnTo>
                    <a:lnTo>
                      <a:pt x="116" y="238"/>
                    </a:lnTo>
                    <a:lnTo>
                      <a:pt x="120" y="238"/>
                    </a:lnTo>
                    <a:lnTo>
                      <a:pt x="116" y="238"/>
                    </a:lnTo>
                    <a:lnTo>
                      <a:pt x="120" y="242"/>
                    </a:lnTo>
                    <a:lnTo>
                      <a:pt x="120" y="246"/>
                    </a:lnTo>
                    <a:lnTo>
                      <a:pt x="116" y="246"/>
                    </a:lnTo>
                    <a:lnTo>
                      <a:pt x="116" y="250"/>
                    </a:lnTo>
                    <a:lnTo>
                      <a:pt x="116" y="254"/>
                    </a:lnTo>
                    <a:lnTo>
                      <a:pt x="112" y="254"/>
                    </a:lnTo>
                    <a:lnTo>
                      <a:pt x="112" y="258"/>
                    </a:lnTo>
                    <a:lnTo>
                      <a:pt x="112" y="260"/>
                    </a:lnTo>
                    <a:lnTo>
                      <a:pt x="112" y="264"/>
                    </a:lnTo>
                    <a:lnTo>
                      <a:pt x="112" y="268"/>
                    </a:lnTo>
                    <a:lnTo>
                      <a:pt x="112" y="272"/>
                    </a:lnTo>
                    <a:lnTo>
                      <a:pt x="110" y="272"/>
                    </a:lnTo>
                    <a:lnTo>
                      <a:pt x="106" y="272"/>
                    </a:lnTo>
                    <a:lnTo>
                      <a:pt x="110" y="272"/>
                    </a:lnTo>
                    <a:lnTo>
                      <a:pt x="110" y="276"/>
                    </a:lnTo>
                    <a:lnTo>
                      <a:pt x="106" y="276"/>
                    </a:lnTo>
                    <a:lnTo>
                      <a:pt x="102" y="280"/>
                    </a:lnTo>
                    <a:lnTo>
                      <a:pt x="102" y="276"/>
                    </a:lnTo>
                    <a:lnTo>
                      <a:pt x="102" y="272"/>
                    </a:lnTo>
                    <a:lnTo>
                      <a:pt x="102" y="268"/>
                    </a:lnTo>
                    <a:lnTo>
                      <a:pt x="102" y="264"/>
                    </a:lnTo>
                    <a:lnTo>
                      <a:pt x="102" y="268"/>
                    </a:lnTo>
                    <a:lnTo>
                      <a:pt x="98" y="268"/>
                    </a:lnTo>
                    <a:lnTo>
                      <a:pt x="98" y="272"/>
                    </a:lnTo>
                    <a:lnTo>
                      <a:pt x="102" y="272"/>
                    </a:lnTo>
                    <a:lnTo>
                      <a:pt x="102" y="276"/>
                    </a:lnTo>
                    <a:lnTo>
                      <a:pt x="98" y="276"/>
                    </a:lnTo>
                    <a:lnTo>
                      <a:pt x="94" y="276"/>
                    </a:lnTo>
                    <a:lnTo>
                      <a:pt x="94" y="272"/>
                    </a:lnTo>
                    <a:lnTo>
                      <a:pt x="98" y="268"/>
                    </a:lnTo>
                    <a:lnTo>
                      <a:pt x="94" y="264"/>
                    </a:lnTo>
                    <a:lnTo>
                      <a:pt x="94" y="260"/>
                    </a:lnTo>
                    <a:lnTo>
                      <a:pt x="94" y="258"/>
                    </a:lnTo>
                    <a:lnTo>
                      <a:pt x="94" y="260"/>
                    </a:lnTo>
                    <a:lnTo>
                      <a:pt x="98" y="258"/>
                    </a:lnTo>
                    <a:lnTo>
                      <a:pt x="98" y="254"/>
                    </a:lnTo>
                    <a:lnTo>
                      <a:pt x="102" y="250"/>
                    </a:lnTo>
                    <a:lnTo>
                      <a:pt x="98" y="250"/>
                    </a:lnTo>
                    <a:lnTo>
                      <a:pt x="102" y="246"/>
                    </a:lnTo>
                    <a:lnTo>
                      <a:pt x="98" y="246"/>
                    </a:lnTo>
                    <a:lnTo>
                      <a:pt x="98" y="242"/>
                    </a:lnTo>
                    <a:lnTo>
                      <a:pt x="98" y="238"/>
                    </a:lnTo>
                    <a:lnTo>
                      <a:pt x="94" y="238"/>
                    </a:lnTo>
                    <a:lnTo>
                      <a:pt x="94" y="242"/>
                    </a:lnTo>
                    <a:lnTo>
                      <a:pt x="94" y="246"/>
                    </a:lnTo>
                    <a:lnTo>
                      <a:pt x="98" y="246"/>
                    </a:lnTo>
                    <a:lnTo>
                      <a:pt x="98" y="250"/>
                    </a:lnTo>
                    <a:lnTo>
                      <a:pt x="94" y="250"/>
                    </a:lnTo>
                    <a:lnTo>
                      <a:pt x="94" y="246"/>
                    </a:lnTo>
                    <a:lnTo>
                      <a:pt x="90" y="246"/>
                    </a:lnTo>
                    <a:lnTo>
                      <a:pt x="90" y="250"/>
                    </a:lnTo>
                    <a:lnTo>
                      <a:pt x="86" y="250"/>
                    </a:lnTo>
                    <a:lnTo>
                      <a:pt x="86" y="250"/>
                    </a:lnTo>
                    <a:lnTo>
                      <a:pt x="86" y="250"/>
                    </a:lnTo>
                    <a:close/>
                    <a:moveTo>
                      <a:pt x="86" y="230"/>
                    </a:moveTo>
                    <a:lnTo>
                      <a:pt x="86" y="228"/>
                    </a:lnTo>
                    <a:lnTo>
                      <a:pt x="90" y="228"/>
                    </a:lnTo>
                    <a:lnTo>
                      <a:pt x="86" y="228"/>
                    </a:lnTo>
                    <a:lnTo>
                      <a:pt x="86" y="230"/>
                    </a:lnTo>
                    <a:lnTo>
                      <a:pt x="86" y="230"/>
                    </a:lnTo>
                    <a:lnTo>
                      <a:pt x="86" y="230"/>
                    </a:lnTo>
                    <a:close/>
                    <a:moveTo>
                      <a:pt x="86" y="234"/>
                    </a:moveTo>
                    <a:lnTo>
                      <a:pt x="86" y="238"/>
                    </a:lnTo>
                    <a:lnTo>
                      <a:pt x="84" y="238"/>
                    </a:lnTo>
                    <a:lnTo>
                      <a:pt x="84" y="234"/>
                    </a:lnTo>
                    <a:lnTo>
                      <a:pt x="86" y="234"/>
                    </a:lnTo>
                    <a:lnTo>
                      <a:pt x="86" y="234"/>
                    </a:lnTo>
                    <a:lnTo>
                      <a:pt x="86" y="234"/>
                    </a:lnTo>
                    <a:close/>
                    <a:moveTo>
                      <a:pt x="80" y="242"/>
                    </a:moveTo>
                    <a:lnTo>
                      <a:pt x="80" y="246"/>
                    </a:lnTo>
                    <a:lnTo>
                      <a:pt x="80" y="242"/>
                    </a:lnTo>
                    <a:lnTo>
                      <a:pt x="80" y="238"/>
                    </a:lnTo>
                    <a:lnTo>
                      <a:pt x="80" y="242"/>
                    </a:lnTo>
                    <a:lnTo>
                      <a:pt x="80" y="242"/>
                    </a:lnTo>
                    <a:lnTo>
                      <a:pt x="80" y="242"/>
                    </a:lnTo>
                    <a:close/>
                    <a:moveTo>
                      <a:pt x="72" y="250"/>
                    </a:moveTo>
                    <a:lnTo>
                      <a:pt x="72" y="246"/>
                    </a:lnTo>
                    <a:lnTo>
                      <a:pt x="76" y="246"/>
                    </a:lnTo>
                    <a:lnTo>
                      <a:pt x="76" y="250"/>
                    </a:lnTo>
                    <a:lnTo>
                      <a:pt x="72" y="250"/>
                    </a:lnTo>
                    <a:lnTo>
                      <a:pt x="72" y="250"/>
                    </a:lnTo>
                    <a:lnTo>
                      <a:pt x="72" y="250"/>
                    </a:lnTo>
                    <a:close/>
                    <a:moveTo>
                      <a:pt x="90" y="258"/>
                    </a:moveTo>
                    <a:lnTo>
                      <a:pt x="90" y="254"/>
                    </a:lnTo>
                    <a:lnTo>
                      <a:pt x="94" y="250"/>
                    </a:lnTo>
                    <a:lnTo>
                      <a:pt x="94" y="254"/>
                    </a:lnTo>
                    <a:lnTo>
                      <a:pt x="94" y="258"/>
                    </a:lnTo>
                    <a:lnTo>
                      <a:pt x="90" y="258"/>
                    </a:lnTo>
                    <a:lnTo>
                      <a:pt x="90" y="258"/>
                    </a:lnTo>
                    <a:lnTo>
                      <a:pt x="90" y="258"/>
                    </a:lnTo>
                    <a:close/>
                    <a:moveTo>
                      <a:pt x="106" y="284"/>
                    </a:moveTo>
                    <a:lnTo>
                      <a:pt x="106" y="286"/>
                    </a:lnTo>
                    <a:lnTo>
                      <a:pt x="106" y="290"/>
                    </a:lnTo>
                    <a:lnTo>
                      <a:pt x="106" y="286"/>
                    </a:lnTo>
                    <a:lnTo>
                      <a:pt x="106" y="284"/>
                    </a:lnTo>
                    <a:lnTo>
                      <a:pt x="106" y="284"/>
                    </a:lnTo>
                    <a:lnTo>
                      <a:pt x="106" y="284"/>
                    </a:lnTo>
                    <a:close/>
                    <a:moveTo>
                      <a:pt x="98" y="290"/>
                    </a:moveTo>
                    <a:lnTo>
                      <a:pt x="102" y="290"/>
                    </a:lnTo>
                    <a:lnTo>
                      <a:pt x="102" y="294"/>
                    </a:lnTo>
                    <a:lnTo>
                      <a:pt x="98" y="294"/>
                    </a:lnTo>
                    <a:lnTo>
                      <a:pt x="98" y="290"/>
                    </a:lnTo>
                    <a:lnTo>
                      <a:pt x="98" y="290"/>
                    </a:lnTo>
                    <a:lnTo>
                      <a:pt x="98" y="290"/>
                    </a:lnTo>
                    <a:close/>
                    <a:moveTo>
                      <a:pt x="86" y="324"/>
                    </a:moveTo>
                    <a:lnTo>
                      <a:pt x="86" y="328"/>
                    </a:lnTo>
                    <a:lnTo>
                      <a:pt x="84" y="328"/>
                    </a:lnTo>
                    <a:lnTo>
                      <a:pt x="84" y="332"/>
                    </a:lnTo>
                    <a:lnTo>
                      <a:pt x="80" y="328"/>
                    </a:lnTo>
                    <a:lnTo>
                      <a:pt x="84" y="328"/>
                    </a:lnTo>
                    <a:lnTo>
                      <a:pt x="86" y="324"/>
                    </a:lnTo>
                    <a:lnTo>
                      <a:pt x="86" y="324"/>
                    </a:lnTo>
                    <a:lnTo>
                      <a:pt x="86" y="324"/>
                    </a:lnTo>
                    <a:close/>
                    <a:moveTo>
                      <a:pt x="76" y="336"/>
                    </a:moveTo>
                    <a:lnTo>
                      <a:pt x="80" y="340"/>
                    </a:lnTo>
                    <a:lnTo>
                      <a:pt x="76" y="340"/>
                    </a:lnTo>
                    <a:lnTo>
                      <a:pt x="76" y="336"/>
                    </a:lnTo>
                    <a:lnTo>
                      <a:pt x="76" y="336"/>
                    </a:lnTo>
                    <a:lnTo>
                      <a:pt x="76" y="336"/>
                    </a:lnTo>
                    <a:close/>
                    <a:moveTo>
                      <a:pt x="68" y="354"/>
                    </a:moveTo>
                    <a:lnTo>
                      <a:pt x="68" y="358"/>
                    </a:lnTo>
                    <a:lnTo>
                      <a:pt x="64" y="362"/>
                    </a:lnTo>
                    <a:lnTo>
                      <a:pt x="60" y="362"/>
                    </a:lnTo>
                    <a:lnTo>
                      <a:pt x="60" y="366"/>
                    </a:lnTo>
                    <a:lnTo>
                      <a:pt x="60" y="370"/>
                    </a:lnTo>
                    <a:lnTo>
                      <a:pt x="56" y="370"/>
                    </a:lnTo>
                    <a:lnTo>
                      <a:pt x="56" y="366"/>
                    </a:lnTo>
                    <a:lnTo>
                      <a:pt x="60" y="366"/>
                    </a:lnTo>
                    <a:lnTo>
                      <a:pt x="60" y="362"/>
                    </a:lnTo>
                    <a:lnTo>
                      <a:pt x="64" y="362"/>
                    </a:lnTo>
                    <a:lnTo>
                      <a:pt x="64" y="358"/>
                    </a:lnTo>
                    <a:lnTo>
                      <a:pt x="60" y="358"/>
                    </a:lnTo>
                    <a:lnTo>
                      <a:pt x="64" y="358"/>
                    </a:lnTo>
                    <a:lnTo>
                      <a:pt x="68" y="354"/>
                    </a:lnTo>
                    <a:lnTo>
                      <a:pt x="68" y="354"/>
                    </a:lnTo>
                    <a:lnTo>
                      <a:pt x="68" y="354"/>
                    </a:lnTo>
                    <a:close/>
                    <a:moveTo>
                      <a:pt x="24" y="392"/>
                    </a:moveTo>
                    <a:lnTo>
                      <a:pt x="28" y="392"/>
                    </a:lnTo>
                    <a:lnTo>
                      <a:pt x="24" y="392"/>
                    </a:lnTo>
                    <a:lnTo>
                      <a:pt x="24" y="392"/>
                    </a:lnTo>
                    <a:lnTo>
                      <a:pt x="24" y="392"/>
                    </a:lnTo>
                    <a:close/>
                    <a:moveTo>
                      <a:pt x="8" y="398"/>
                    </a:moveTo>
                    <a:lnTo>
                      <a:pt x="12" y="398"/>
                    </a:lnTo>
                    <a:lnTo>
                      <a:pt x="12" y="396"/>
                    </a:lnTo>
                    <a:lnTo>
                      <a:pt x="12" y="398"/>
                    </a:lnTo>
                    <a:lnTo>
                      <a:pt x="8" y="398"/>
                    </a:lnTo>
                    <a:lnTo>
                      <a:pt x="8" y="398"/>
                    </a:lnTo>
                    <a:lnTo>
                      <a:pt x="8" y="398"/>
                    </a:lnTo>
                    <a:close/>
                    <a:moveTo>
                      <a:pt x="4" y="398"/>
                    </a:moveTo>
                    <a:lnTo>
                      <a:pt x="4" y="402"/>
                    </a:lnTo>
                    <a:lnTo>
                      <a:pt x="0" y="402"/>
                    </a:lnTo>
                    <a:lnTo>
                      <a:pt x="0" y="398"/>
                    </a:lnTo>
                    <a:lnTo>
                      <a:pt x="4" y="398"/>
                    </a:lnTo>
                    <a:lnTo>
                      <a:pt x="4" y="398"/>
                    </a:lnTo>
                    <a:lnTo>
                      <a:pt x="4" y="39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3">
                <a:extLst>
                  <a:ext uri="{FF2B5EF4-FFF2-40B4-BE49-F238E27FC236}">
                    <a16:creationId xmlns:a16="http://schemas.microsoft.com/office/drawing/2014/main" id="{046BC598-725D-4E0C-910B-1A8949654FE1}"/>
                  </a:ext>
                </a:extLst>
              </p:cNvPr>
              <p:cNvSpPr>
                <a:spLocks/>
              </p:cNvSpPr>
              <p:nvPr/>
            </p:nvSpPr>
            <p:spPr bwMode="auto">
              <a:xfrm>
                <a:off x="5181600" y="3625918"/>
                <a:ext cx="92075" cy="127000"/>
              </a:xfrm>
              <a:custGeom>
                <a:avLst/>
                <a:gdLst>
                  <a:gd name="T0" fmla="*/ 6 w 58"/>
                  <a:gd name="T1" fmla="*/ 34 h 80"/>
                  <a:gd name="T2" fmla="*/ 6 w 58"/>
                  <a:gd name="T3" fmla="*/ 34 h 80"/>
                  <a:gd name="T4" fmla="*/ 6 w 58"/>
                  <a:gd name="T5" fmla="*/ 30 h 80"/>
                  <a:gd name="T6" fmla="*/ 6 w 58"/>
                  <a:gd name="T7" fmla="*/ 30 h 80"/>
                  <a:gd name="T8" fmla="*/ 6 w 58"/>
                  <a:gd name="T9" fmla="*/ 26 h 80"/>
                  <a:gd name="T10" fmla="*/ 6 w 58"/>
                  <a:gd name="T11" fmla="*/ 26 h 80"/>
                  <a:gd name="T12" fmla="*/ 6 w 58"/>
                  <a:gd name="T13" fmla="*/ 24 h 80"/>
                  <a:gd name="T14" fmla="*/ 6 w 58"/>
                  <a:gd name="T15" fmla="*/ 20 h 80"/>
                  <a:gd name="T16" fmla="*/ 6 w 58"/>
                  <a:gd name="T17" fmla="*/ 16 h 80"/>
                  <a:gd name="T18" fmla="*/ 6 w 58"/>
                  <a:gd name="T19" fmla="*/ 16 h 80"/>
                  <a:gd name="T20" fmla="*/ 6 w 58"/>
                  <a:gd name="T21" fmla="*/ 12 h 80"/>
                  <a:gd name="T22" fmla="*/ 10 w 58"/>
                  <a:gd name="T23" fmla="*/ 12 h 80"/>
                  <a:gd name="T24" fmla="*/ 14 w 58"/>
                  <a:gd name="T25" fmla="*/ 16 h 80"/>
                  <a:gd name="T26" fmla="*/ 14 w 58"/>
                  <a:gd name="T27" fmla="*/ 16 h 80"/>
                  <a:gd name="T28" fmla="*/ 14 w 58"/>
                  <a:gd name="T29" fmla="*/ 16 h 80"/>
                  <a:gd name="T30" fmla="*/ 18 w 58"/>
                  <a:gd name="T31" fmla="*/ 20 h 80"/>
                  <a:gd name="T32" fmla="*/ 18 w 58"/>
                  <a:gd name="T33" fmla="*/ 20 h 80"/>
                  <a:gd name="T34" fmla="*/ 22 w 58"/>
                  <a:gd name="T35" fmla="*/ 20 h 80"/>
                  <a:gd name="T36" fmla="*/ 22 w 58"/>
                  <a:gd name="T37" fmla="*/ 20 h 80"/>
                  <a:gd name="T38" fmla="*/ 26 w 58"/>
                  <a:gd name="T39" fmla="*/ 20 h 80"/>
                  <a:gd name="T40" fmla="*/ 32 w 58"/>
                  <a:gd name="T41" fmla="*/ 16 h 80"/>
                  <a:gd name="T42" fmla="*/ 32 w 58"/>
                  <a:gd name="T43" fmla="*/ 16 h 80"/>
                  <a:gd name="T44" fmla="*/ 40 w 58"/>
                  <a:gd name="T45" fmla="*/ 8 h 80"/>
                  <a:gd name="T46" fmla="*/ 48 w 58"/>
                  <a:gd name="T47" fmla="*/ 4 h 80"/>
                  <a:gd name="T48" fmla="*/ 52 w 58"/>
                  <a:gd name="T49" fmla="*/ 0 h 80"/>
                  <a:gd name="T50" fmla="*/ 54 w 58"/>
                  <a:gd name="T51" fmla="*/ 20 h 80"/>
                  <a:gd name="T52" fmla="*/ 58 w 58"/>
                  <a:gd name="T53" fmla="*/ 20 h 80"/>
                  <a:gd name="T54" fmla="*/ 58 w 58"/>
                  <a:gd name="T55" fmla="*/ 24 h 80"/>
                  <a:gd name="T56" fmla="*/ 54 w 58"/>
                  <a:gd name="T57" fmla="*/ 26 h 80"/>
                  <a:gd name="T58" fmla="*/ 40 w 58"/>
                  <a:gd name="T59" fmla="*/ 30 h 80"/>
                  <a:gd name="T60" fmla="*/ 36 w 58"/>
                  <a:gd name="T61" fmla="*/ 34 h 80"/>
                  <a:gd name="T62" fmla="*/ 28 w 58"/>
                  <a:gd name="T63" fmla="*/ 34 h 80"/>
                  <a:gd name="T64" fmla="*/ 32 w 58"/>
                  <a:gd name="T65" fmla="*/ 42 h 80"/>
                  <a:gd name="T66" fmla="*/ 36 w 58"/>
                  <a:gd name="T67" fmla="*/ 46 h 80"/>
                  <a:gd name="T68" fmla="*/ 36 w 58"/>
                  <a:gd name="T69" fmla="*/ 56 h 80"/>
                  <a:gd name="T70" fmla="*/ 32 w 58"/>
                  <a:gd name="T71" fmla="*/ 64 h 80"/>
                  <a:gd name="T72" fmla="*/ 22 w 58"/>
                  <a:gd name="T73" fmla="*/ 68 h 80"/>
                  <a:gd name="T74" fmla="*/ 18 w 58"/>
                  <a:gd name="T75" fmla="*/ 76 h 80"/>
                  <a:gd name="T76" fmla="*/ 6 w 58"/>
                  <a:gd name="T77" fmla="*/ 76 h 80"/>
                  <a:gd name="T78" fmla="*/ 0 w 58"/>
                  <a:gd name="T79" fmla="*/ 76 h 80"/>
                  <a:gd name="T80" fmla="*/ 0 w 58"/>
                  <a:gd name="T81" fmla="*/ 76 h 80"/>
                  <a:gd name="T82" fmla="*/ 0 w 58"/>
                  <a:gd name="T83" fmla="*/ 72 h 80"/>
                  <a:gd name="T84" fmla="*/ 0 w 58"/>
                  <a:gd name="T85" fmla="*/ 72 h 80"/>
                  <a:gd name="T86" fmla="*/ 0 w 58"/>
                  <a:gd name="T87" fmla="*/ 72 h 80"/>
                  <a:gd name="T88" fmla="*/ 0 w 58"/>
                  <a:gd name="T89" fmla="*/ 64 h 80"/>
                  <a:gd name="T90" fmla="*/ 0 w 58"/>
                  <a:gd name="T91" fmla="*/ 64 h 80"/>
                  <a:gd name="T92" fmla="*/ 0 w 58"/>
                  <a:gd name="T93" fmla="*/ 64 h 80"/>
                  <a:gd name="T94" fmla="*/ 0 w 58"/>
                  <a:gd name="T95" fmla="*/ 60 h 80"/>
                  <a:gd name="T96" fmla="*/ 0 w 58"/>
                  <a:gd name="T97" fmla="*/ 56 h 80"/>
                  <a:gd name="T98" fmla="*/ 0 w 58"/>
                  <a:gd name="T99" fmla="*/ 56 h 80"/>
                  <a:gd name="T100" fmla="*/ 2 w 58"/>
                  <a:gd name="T101" fmla="*/ 54 h 80"/>
                  <a:gd name="T102" fmla="*/ 2 w 58"/>
                  <a:gd name="T103" fmla="*/ 50 h 80"/>
                  <a:gd name="T104" fmla="*/ 2 w 58"/>
                  <a:gd name="T105" fmla="*/ 46 h 80"/>
                  <a:gd name="T106" fmla="*/ 2 w 58"/>
                  <a:gd name="T107" fmla="*/ 46 h 80"/>
                  <a:gd name="T108" fmla="*/ 6 w 58"/>
                  <a:gd name="T109" fmla="*/ 42 h 80"/>
                  <a:gd name="T110" fmla="*/ 6 w 58"/>
                  <a:gd name="T111" fmla="*/ 42 h 80"/>
                  <a:gd name="T112" fmla="*/ 2 w 58"/>
                  <a:gd name="T113" fmla="*/ 42 h 80"/>
                  <a:gd name="T114" fmla="*/ 6 w 58"/>
                  <a:gd name="T115" fmla="*/ 38 h 80"/>
                  <a:gd name="T116" fmla="*/ 6 w 58"/>
                  <a:gd name="T117" fmla="*/ 38 h 80"/>
                  <a:gd name="T118" fmla="*/ 6 w 58"/>
                  <a:gd name="T119" fmla="*/ 3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 h="80">
                    <a:moveTo>
                      <a:pt x="6" y="34"/>
                    </a:moveTo>
                    <a:lnTo>
                      <a:pt x="6" y="34"/>
                    </a:lnTo>
                    <a:lnTo>
                      <a:pt x="6" y="34"/>
                    </a:lnTo>
                    <a:lnTo>
                      <a:pt x="6" y="34"/>
                    </a:lnTo>
                    <a:lnTo>
                      <a:pt x="6" y="34"/>
                    </a:lnTo>
                    <a:lnTo>
                      <a:pt x="6" y="30"/>
                    </a:lnTo>
                    <a:lnTo>
                      <a:pt x="6" y="30"/>
                    </a:lnTo>
                    <a:lnTo>
                      <a:pt x="6" y="30"/>
                    </a:lnTo>
                    <a:lnTo>
                      <a:pt x="6" y="30"/>
                    </a:lnTo>
                    <a:lnTo>
                      <a:pt x="6" y="26"/>
                    </a:lnTo>
                    <a:lnTo>
                      <a:pt x="6" y="26"/>
                    </a:lnTo>
                    <a:lnTo>
                      <a:pt x="6" y="26"/>
                    </a:lnTo>
                    <a:lnTo>
                      <a:pt x="6" y="24"/>
                    </a:lnTo>
                    <a:lnTo>
                      <a:pt x="6" y="24"/>
                    </a:lnTo>
                    <a:lnTo>
                      <a:pt x="6" y="20"/>
                    </a:lnTo>
                    <a:lnTo>
                      <a:pt x="6" y="20"/>
                    </a:lnTo>
                    <a:lnTo>
                      <a:pt x="6" y="20"/>
                    </a:lnTo>
                    <a:lnTo>
                      <a:pt x="6" y="16"/>
                    </a:lnTo>
                    <a:lnTo>
                      <a:pt x="6" y="16"/>
                    </a:lnTo>
                    <a:lnTo>
                      <a:pt x="6" y="16"/>
                    </a:lnTo>
                    <a:lnTo>
                      <a:pt x="6" y="16"/>
                    </a:lnTo>
                    <a:lnTo>
                      <a:pt x="6" y="12"/>
                    </a:lnTo>
                    <a:lnTo>
                      <a:pt x="10" y="12"/>
                    </a:lnTo>
                    <a:lnTo>
                      <a:pt x="10" y="12"/>
                    </a:lnTo>
                    <a:lnTo>
                      <a:pt x="10" y="12"/>
                    </a:lnTo>
                    <a:lnTo>
                      <a:pt x="14" y="16"/>
                    </a:lnTo>
                    <a:lnTo>
                      <a:pt x="14" y="16"/>
                    </a:lnTo>
                    <a:lnTo>
                      <a:pt x="14" y="16"/>
                    </a:lnTo>
                    <a:lnTo>
                      <a:pt x="14" y="16"/>
                    </a:lnTo>
                    <a:lnTo>
                      <a:pt x="14" y="16"/>
                    </a:lnTo>
                    <a:lnTo>
                      <a:pt x="14" y="16"/>
                    </a:lnTo>
                    <a:lnTo>
                      <a:pt x="18" y="20"/>
                    </a:lnTo>
                    <a:lnTo>
                      <a:pt x="18" y="20"/>
                    </a:lnTo>
                    <a:lnTo>
                      <a:pt x="18" y="20"/>
                    </a:lnTo>
                    <a:lnTo>
                      <a:pt x="18" y="20"/>
                    </a:lnTo>
                    <a:lnTo>
                      <a:pt x="22" y="20"/>
                    </a:lnTo>
                    <a:lnTo>
                      <a:pt x="22" y="20"/>
                    </a:lnTo>
                    <a:lnTo>
                      <a:pt x="22" y="20"/>
                    </a:lnTo>
                    <a:lnTo>
                      <a:pt x="26" y="20"/>
                    </a:lnTo>
                    <a:lnTo>
                      <a:pt x="26" y="20"/>
                    </a:lnTo>
                    <a:lnTo>
                      <a:pt x="28" y="16"/>
                    </a:lnTo>
                    <a:lnTo>
                      <a:pt x="32" y="16"/>
                    </a:lnTo>
                    <a:lnTo>
                      <a:pt x="32" y="16"/>
                    </a:lnTo>
                    <a:lnTo>
                      <a:pt x="32" y="16"/>
                    </a:lnTo>
                    <a:lnTo>
                      <a:pt x="36" y="12"/>
                    </a:lnTo>
                    <a:lnTo>
                      <a:pt x="40" y="8"/>
                    </a:lnTo>
                    <a:lnTo>
                      <a:pt x="44" y="4"/>
                    </a:lnTo>
                    <a:lnTo>
                      <a:pt x="48" y="4"/>
                    </a:lnTo>
                    <a:lnTo>
                      <a:pt x="52" y="0"/>
                    </a:lnTo>
                    <a:lnTo>
                      <a:pt x="52" y="0"/>
                    </a:lnTo>
                    <a:lnTo>
                      <a:pt x="54" y="16"/>
                    </a:lnTo>
                    <a:lnTo>
                      <a:pt x="54" y="20"/>
                    </a:lnTo>
                    <a:lnTo>
                      <a:pt x="54" y="20"/>
                    </a:lnTo>
                    <a:lnTo>
                      <a:pt x="58" y="20"/>
                    </a:lnTo>
                    <a:lnTo>
                      <a:pt x="58" y="24"/>
                    </a:lnTo>
                    <a:lnTo>
                      <a:pt x="58" y="24"/>
                    </a:lnTo>
                    <a:lnTo>
                      <a:pt x="54" y="26"/>
                    </a:lnTo>
                    <a:lnTo>
                      <a:pt x="54" y="26"/>
                    </a:lnTo>
                    <a:lnTo>
                      <a:pt x="48" y="30"/>
                    </a:lnTo>
                    <a:lnTo>
                      <a:pt x="40" y="30"/>
                    </a:lnTo>
                    <a:lnTo>
                      <a:pt x="40" y="30"/>
                    </a:lnTo>
                    <a:lnTo>
                      <a:pt x="36" y="34"/>
                    </a:lnTo>
                    <a:lnTo>
                      <a:pt x="32" y="34"/>
                    </a:lnTo>
                    <a:lnTo>
                      <a:pt x="28" y="34"/>
                    </a:lnTo>
                    <a:lnTo>
                      <a:pt x="26" y="34"/>
                    </a:lnTo>
                    <a:lnTo>
                      <a:pt x="32" y="42"/>
                    </a:lnTo>
                    <a:lnTo>
                      <a:pt x="32" y="46"/>
                    </a:lnTo>
                    <a:lnTo>
                      <a:pt x="36" y="46"/>
                    </a:lnTo>
                    <a:lnTo>
                      <a:pt x="40" y="54"/>
                    </a:lnTo>
                    <a:lnTo>
                      <a:pt x="36" y="56"/>
                    </a:lnTo>
                    <a:lnTo>
                      <a:pt x="32" y="64"/>
                    </a:lnTo>
                    <a:lnTo>
                      <a:pt x="32" y="64"/>
                    </a:lnTo>
                    <a:lnTo>
                      <a:pt x="28" y="64"/>
                    </a:lnTo>
                    <a:lnTo>
                      <a:pt x="22" y="68"/>
                    </a:lnTo>
                    <a:lnTo>
                      <a:pt x="22" y="72"/>
                    </a:lnTo>
                    <a:lnTo>
                      <a:pt x="18" y="76"/>
                    </a:lnTo>
                    <a:lnTo>
                      <a:pt x="14" y="80"/>
                    </a:lnTo>
                    <a:lnTo>
                      <a:pt x="6" y="76"/>
                    </a:lnTo>
                    <a:lnTo>
                      <a:pt x="2" y="76"/>
                    </a:lnTo>
                    <a:lnTo>
                      <a:pt x="0" y="76"/>
                    </a:lnTo>
                    <a:lnTo>
                      <a:pt x="0" y="76"/>
                    </a:lnTo>
                    <a:lnTo>
                      <a:pt x="0" y="76"/>
                    </a:lnTo>
                    <a:lnTo>
                      <a:pt x="0" y="72"/>
                    </a:lnTo>
                    <a:lnTo>
                      <a:pt x="0" y="72"/>
                    </a:lnTo>
                    <a:lnTo>
                      <a:pt x="0" y="72"/>
                    </a:lnTo>
                    <a:lnTo>
                      <a:pt x="0" y="72"/>
                    </a:lnTo>
                    <a:lnTo>
                      <a:pt x="0" y="72"/>
                    </a:lnTo>
                    <a:lnTo>
                      <a:pt x="0" y="72"/>
                    </a:lnTo>
                    <a:lnTo>
                      <a:pt x="0" y="64"/>
                    </a:lnTo>
                    <a:lnTo>
                      <a:pt x="0" y="64"/>
                    </a:lnTo>
                    <a:lnTo>
                      <a:pt x="0" y="64"/>
                    </a:lnTo>
                    <a:lnTo>
                      <a:pt x="0" y="64"/>
                    </a:lnTo>
                    <a:lnTo>
                      <a:pt x="0" y="64"/>
                    </a:lnTo>
                    <a:lnTo>
                      <a:pt x="0" y="64"/>
                    </a:lnTo>
                    <a:lnTo>
                      <a:pt x="0" y="60"/>
                    </a:lnTo>
                    <a:lnTo>
                      <a:pt x="0" y="60"/>
                    </a:lnTo>
                    <a:lnTo>
                      <a:pt x="0" y="60"/>
                    </a:lnTo>
                    <a:lnTo>
                      <a:pt x="0" y="56"/>
                    </a:lnTo>
                    <a:lnTo>
                      <a:pt x="0" y="56"/>
                    </a:lnTo>
                    <a:lnTo>
                      <a:pt x="0" y="56"/>
                    </a:lnTo>
                    <a:lnTo>
                      <a:pt x="2" y="54"/>
                    </a:lnTo>
                    <a:lnTo>
                      <a:pt x="2" y="54"/>
                    </a:lnTo>
                    <a:lnTo>
                      <a:pt x="2" y="50"/>
                    </a:lnTo>
                    <a:lnTo>
                      <a:pt x="2" y="50"/>
                    </a:lnTo>
                    <a:lnTo>
                      <a:pt x="2" y="50"/>
                    </a:lnTo>
                    <a:lnTo>
                      <a:pt x="2" y="46"/>
                    </a:lnTo>
                    <a:lnTo>
                      <a:pt x="2" y="46"/>
                    </a:lnTo>
                    <a:lnTo>
                      <a:pt x="2" y="46"/>
                    </a:lnTo>
                    <a:lnTo>
                      <a:pt x="2" y="46"/>
                    </a:lnTo>
                    <a:lnTo>
                      <a:pt x="6" y="42"/>
                    </a:lnTo>
                    <a:lnTo>
                      <a:pt x="6" y="42"/>
                    </a:lnTo>
                    <a:lnTo>
                      <a:pt x="6" y="42"/>
                    </a:lnTo>
                    <a:lnTo>
                      <a:pt x="2" y="42"/>
                    </a:lnTo>
                    <a:lnTo>
                      <a:pt x="2" y="42"/>
                    </a:lnTo>
                    <a:lnTo>
                      <a:pt x="6" y="38"/>
                    </a:lnTo>
                    <a:lnTo>
                      <a:pt x="6" y="38"/>
                    </a:lnTo>
                    <a:lnTo>
                      <a:pt x="6" y="38"/>
                    </a:lnTo>
                    <a:lnTo>
                      <a:pt x="6" y="38"/>
                    </a:lnTo>
                    <a:lnTo>
                      <a:pt x="6" y="34"/>
                    </a:lnTo>
                    <a:lnTo>
                      <a:pt x="6" y="34"/>
                    </a:lnTo>
                    <a:lnTo>
                      <a:pt x="6" y="3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4">
                <a:extLst>
                  <a:ext uri="{FF2B5EF4-FFF2-40B4-BE49-F238E27FC236}">
                    <a16:creationId xmlns:a16="http://schemas.microsoft.com/office/drawing/2014/main" id="{A7BC24C9-E5AB-4BC8-B42A-AD87D48E1259}"/>
                  </a:ext>
                </a:extLst>
              </p:cNvPr>
              <p:cNvSpPr>
                <a:spLocks/>
              </p:cNvSpPr>
              <p:nvPr/>
            </p:nvSpPr>
            <p:spPr bwMode="auto">
              <a:xfrm>
                <a:off x="5435600" y="2927418"/>
                <a:ext cx="917575" cy="479425"/>
              </a:xfrm>
              <a:custGeom>
                <a:avLst/>
                <a:gdLst>
                  <a:gd name="T0" fmla="*/ 388 w 578"/>
                  <a:gd name="T1" fmla="*/ 254 h 302"/>
                  <a:gd name="T2" fmla="*/ 372 w 578"/>
                  <a:gd name="T3" fmla="*/ 262 h 302"/>
                  <a:gd name="T4" fmla="*/ 342 w 578"/>
                  <a:gd name="T5" fmla="*/ 272 h 302"/>
                  <a:gd name="T6" fmla="*/ 316 w 578"/>
                  <a:gd name="T7" fmla="*/ 294 h 302"/>
                  <a:gd name="T8" fmla="*/ 306 w 578"/>
                  <a:gd name="T9" fmla="*/ 292 h 302"/>
                  <a:gd name="T10" fmla="*/ 278 w 578"/>
                  <a:gd name="T11" fmla="*/ 272 h 302"/>
                  <a:gd name="T12" fmla="*/ 264 w 578"/>
                  <a:gd name="T13" fmla="*/ 248 h 302"/>
                  <a:gd name="T14" fmla="*/ 220 w 578"/>
                  <a:gd name="T15" fmla="*/ 248 h 302"/>
                  <a:gd name="T16" fmla="*/ 156 w 578"/>
                  <a:gd name="T17" fmla="*/ 210 h 302"/>
                  <a:gd name="T18" fmla="*/ 136 w 578"/>
                  <a:gd name="T19" fmla="*/ 254 h 302"/>
                  <a:gd name="T20" fmla="*/ 134 w 578"/>
                  <a:gd name="T21" fmla="*/ 292 h 302"/>
                  <a:gd name="T22" fmla="*/ 110 w 578"/>
                  <a:gd name="T23" fmla="*/ 268 h 302"/>
                  <a:gd name="T24" fmla="*/ 76 w 578"/>
                  <a:gd name="T25" fmla="*/ 288 h 302"/>
                  <a:gd name="T26" fmla="*/ 44 w 578"/>
                  <a:gd name="T27" fmla="*/ 258 h 302"/>
                  <a:gd name="T28" fmla="*/ 36 w 578"/>
                  <a:gd name="T29" fmla="*/ 214 h 302"/>
                  <a:gd name="T30" fmla="*/ 36 w 578"/>
                  <a:gd name="T31" fmla="*/ 188 h 302"/>
                  <a:gd name="T32" fmla="*/ 30 w 578"/>
                  <a:gd name="T33" fmla="*/ 168 h 302"/>
                  <a:gd name="T34" fmla="*/ 6 w 578"/>
                  <a:gd name="T35" fmla="*/ 150 h 302"/>
                  <a:gd name="T36" fmla="*/ 6 w 578"/>
                  <a:gd name="T37" fmla="*/ 128 h 302"/>
                  <a:gd name="T38" fmla="*/ 18 w 578"/>
                  <a:gd name="T39" fmla="*/ 110 h 302"/>
                  <a:gd name="T40" fmla="*/ 34 w 578"/>
                  <a:gd name="T41" fmla="*/ 112 h 302"/>
                  <a:gd name="T42" fmla="*/ 44 w 578"/>
                  <a:gd name="T43" fmla="*/ 90 h 302"/>
                  <a:gd name="T44" fmla="*/ 62 w 578"/>
                  <a:gd name="T45" fmla="*/ 84 h 302"/>
                  <a:gd name="T46" fmla="*/ 76 w 578"/>
                  <a:gd name="T47" fmla="*/ 80 h 302"/>
                  <a:gd name="T48" fmla="*/ 100 w 578"/>
                  <a:gd name="T49" fmla="*/ 84 h 302"/>
                  <a:gd name="T50" fmla="*/ 114 w 578"/>
                  <a:gd name="T51" fmla="*/ 102 h 302"/>
                  <a:gd name="T52" fmla="*/ 130 w 578"/>
                  <a:gd name="T53" fmla="*/ 106 h 302"/>
                  <a:gd name="T54" fmla="*/ 160 w 578"/>
                  <a:gd name="T55" fmla="*/ 98 h 302"/>
                  <a:gd name="T56" fmla="*/ 178 w 578"/>
                  <a:gd name="T57" fmla="*/ 102 h 302"/>
                  <a:gd name="T58" fmla="*/ 204 w 578"/>
                  <a:gd name="T59" fmla="*/ 102 h 302"/>
                  <a:gd name="T60" fmla="*/ 204 w 578"/>
                  <a:gd name="T61" fmla="*/ 84 h 302"/>
                  <a:gd name="T62" fmla="*/ 204 w 578"/>
                  <a:gd name="T63" fmla="*/ 68 h 302"/>
                  <a:gd name="T64" fmla="*/ 216 w 578"/>
                  <a:gd name="T65" fmla="*/ 54 h 302"/>
                  <a:gd name="T66" fmla="*/ 208 w 578"/>
                  <a:gd name="T67" fmla="*/ 46 h 302"/>
                  <a:gd name="T68" fmla="*/ 208 w 578"/>
                  <a:gd name="T69" fmla="*/ 38 h 302"/>
                  <a:gd name="T70" fmla="*/ 226 w 578"/>
                  <a:gd name="T71" fmla="*/ 30 h 302"/>
                  <a:gd name="T72" fmla="*/ 256 w 578"/>
                  <a:gd name="T73" fmla="*/ 24 h 302"/>
                  <a:gd name="T74" fmla="*/ 276 w 578"/>
                  <a:gd name="T75" fmla="*/ 20 h 302"/>
                  <a:gd name="T76" fmla="*/ 306 w 578"/>
                  <a:gd name="T77" fmla="*/ 8 h 302"/>
                  <a:gd name="T78" fmla="*/ 332 w 578"/>
                  <a:gd name="T79" fmla="*/ 4 h 302"/>
                  <a:gd name="T80" fmla="*/ 354 w 578"/>
                  <a:gd name="T81" fmla="*/ 16 h 302"/>
                  <a:gd name="T82" fmla="*/ 366 w 578"/>
                  <a:gd name="T83" fmla="*/ 28 h 302"/>
                  <a:gd name="T84" fmla="*/ 368 w 578"/>
                  <a:gd name="T85" fmla="*/ 30 h 302"/>
                  <a:gd name="T86" fmla="*/ 380 w 578"/>
                  <a:gd name="T87" fmla="*/ 34 h 302"/>
                  <a:gd name="T88" fmla="*/ 398 w 578"/>
                  <a:gd name="T89" fmla="*/ 38 h 302"/>
                  <a:gd name="T90" fmla="*/ 420 w 578"/>
                  <a:gd name="T91" fmla="*/ 24 h 302"/>
                  <a:gd name="T92" fmla="*/ 436 w 578"/>
                  <a:gd name="T93" fmla="*/ 38 h 302"/>
                  <a:gd name="T94" fmla="*/ 462 w 578"/>
                  <a:gd name="T95" fmla="*/ 68 h 302"/>
                  <a:gd name="T96" fmla="*/ 480 w 578"/>
                  <a:gd name="T97" fmla="*/ 90 h 302"/>
                  <a:gd name="T98" fmla="*/ 498 w 578"/>
                  <a:gd name="T99" fmla="*/ 98 h 302"/>
                  <a:gd name="T100" fmla="*/ 524 w 578"/>
                  <a:gd name="T101" fmla="*/ 94 h 302"/>
                  <a:gd name="T102" fmla="*/ 548 w 578"/>
                  <a:gd name="T103" fmla="*/ 116 h 302"/>
                  <a:gd name="T104" fmla="*/ 566 w 578"/>
                  <a:gd name="T105" fmla="*/ 124 h 302"/>
                  <a:gd name="T106" fmla="*/ 570 w 578"/>
                  <a:gd name="T107" fmla="*/ 136 h 302"/>
                  <a:gd name="T108" fmla="*/ 554 w 578"/>
                  <a:gd name="T109" fmla="*/ 158 h 302"/>
                  <a:gd name="T110" fmla="*/ 540 w 578"/>
                  <a:gd name="T111" fmla="*/ 176 h 302"/>
                  <a:gd name="T112" fmla="*/ 514 w 578"/>
                  <a:gd name="T113" fmla="*/ 188 h 302"/>
                  <a:gd name="T114" fmla="*/ 514 w 578"/>
                  <a:gd name="T115" fmla="*/ 214 h 302"/>
                  <a:gd name="T116" fmla="*/ 484 w 578"/>
                  <a:gd name="T117" fmla="*/ 214 h 302"/>
                  <a:gd name="T118" fmla="*/ 480 w 578"/>
                  <a:gd name="T119" fmla="*/ 232 h 302"/>
                  <a:gd name="T120" fmla="*/ 484 w 578"/>
                  <a:gd name="T121" fmla="*/ 258 h 302"/>
                  <a:gd name="T122" fmla="*/ 466 w 578"/>
                  <a:gd name="T123" fmla="*/ 268 h 302"/>
                  <a:gd name="T124" fmla="*/ 436 w 578"/>
                  <a:gd name="T125" fmla="*/ 25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8" h="302">
                    <a:moveTo>
                      <a:pt x="416" y="258"/>
                    </a:moveTo>
                    <a:lnTo>
                      <a:pt x="412" y="262"/>
                    </a:lnTo>
                    <a:lnTo>
                      <a:pt x="408" y="262"/>
                    </a:lnTo>
                    <a:lnTo>
                      <a:pt x="408" y="258"/>
                    </a:lnTo>
                    <a:lnTo>
                      <a:pt x="406" y="258"/>
                    </a:lnTo>
                    <a:lnTo>
                      <a:pt x="402" y="258"/>
                    </a:lnTo>
                    <a:lnTo>
                      <a:pt x="398" y="254"/>
                    </a:lnTo>
                    <a:lnTo>
                      <a:pt x="394" y="254"/>
                    </a:lnTo>
                    <a:lnTo>
                      <a:pt x="392" y="254"/>
                    </a:lnTo>
                    <a:lnTo>
                      <a:pt x="388" y="254"/>
                    </a:lnTo>
                    <a:lnTo>
                      <a:pt x="384" y="254"/>
                    </a:lnTo>
                    <a:lnTo>
                      <a:pt x="384" y="258"/>
                    </a:lnTo>
                    <a:lnTo>
                      <a:pt x="384" y="262"/>
                    </a:lnTo>
                    <a:lnTo>
                      <a:pt x="384" y="266"/>
                    </a:lnTo>
                    <a:lnTo>
                      <a:pt x="384" y="268"/>
                    </a:lnTo>
                    <a:lnTo>
                      <a:pt x="380" y="268"/>
                    </a:lnTo>
                    <a:lnTo>
                      <a:pt x="380" y="266"/>
                    </a:lnTo>
                    <a:lnTo>
                      <a:pt x="376" y="266"/>
                    </a:lnTo>
                    <a:lnTo>
                      <a:pt x="372" y="266"/>
                    </a:lnTo>
                    <a:lnTo>
                      <a:pt x="372" y="262"/>
                    </a:lnTo>
                    <a:lnTo>
                      <a:pt x="368" y="262"/>
                    </a:lnTo>
                    <a:lnTo>
                      <a:pt x="366" y="262"/>
                    </a:lnTo>
                    <a:lnTo>
                      <a:pt x="362" y="262"/>
                    </a:lnTo>
                    <a:lnTo>
                      <a:pt x="358" y="262"/>
                    </a:lnTo>
                    <a:lnTo>
                      <a:pt x="354" y="262"/>
                    </a:lnTo>
                    <a:lnTo>
                      <a:pt x="350" y="262"/>
                    </a:lnTo>
                    <a:lnTo>
                      <a:pt x="350" y="266"/>
                    </a:lnTo>
                    <a:lnTo>
                      <a:pt x="346" y="268"/>
                    </a:lnTo>
                    <a:lnTo>
                      <a:pt x="346" y="272"/>
                    </a:lnTo>
                    <a:lnTo>
                      <a:pt x="342" y="272"/>
                    </a:lnTo>
                    <a:lnTo>
                      <a:pt x="342" y="276"/>
                    </a:lnTo>
                    <a:lnTo>
                      <a:pt x="338" y="272"/>
                    </a:lnTo>
                    <a:lnTo>
                      <a:pt x="338" y="276"/>
                    </a:lnTo>
                    <a:lnTo>
                      <a:pt x="336" y="280"/>
                    </a:lnTo>
                    <a:lnTo>
                      <a:pt x="332" y="284"/>
                    </a:lnTo>
                    <a:lnTo>
                      <a:pt x="328" y="284"/>
                    </a:lnTo>
                    <a:lnTo>
                      <a:pt x="324" y="288"/>
                    </a:lnTo>
                    <a:lnTo>
                      <a:pt x="320" y="288"/>
                    </a:lnTo>
                    <a:lnTo>
                      <a:pt x="320" y="292"/>
                    </a:lnTo>
                    <a:lnTo>
                      <a:pt x="316" y="294"/>
                    </a:lnTo>
                    <a:lnTo>
                      <a:pt x="316" y="298"/>
                    </a:lnTo>
                    <a:lnTo>
                      <a:pt x="312" y="298"/>
                    </a:lnTo>
                    <a:lnTo>
                      <a:pt x="312" y="302"/>
                    </a:lnTo>
                    <a:lnTo>
                      <a:pt x="316" y="302"/>
                    </a:lnTo>
                    <a:lnTo>
                      <a:pt x="312" y="302"/>
                    </a:lnTo>
                    <a:lnTo>
                      <a:pt x="308" y="302"/>
                    </a:lnTo>
                    <a:lnTo>
                      <a:pt x="306" y="298"/>
                    </a:lnTo>
                    <a:lnTo>
                      <a:pt x="308" y="294"/>
                    </a:lnTo>
                    <a:lnTo>
                      <a:pt x="306" y="294"/>
                    </a:lnTo>
                    <a:lnTo>
                      <a:pt x="306" y="292"/>
                    </a:lnTo>
                    <a:lnTo>
                      <a:pt x="302" y="292"/>
                    </a:lnTo>
                    <a:lnTo>
                      <a:pt x="298" y="292"/>
                    </a:lnTo>
                    <a:lnTo>
                      <a:pt x="294" y="292"/>
                    </a:lnTo>
                    <a:lnTo>
                      <a:pt x="290" y="292"/>
                    </a:lnTo>
                    <a:lnTo>
                      <a:pt x="286" y="292"/>
                    </a:lnTo>
                    <a:lnTo>
                      <a:pt x="286" y="288"/>
                    </a:lnTo>
                    <a:lnTo>
                      <a:pt x="286" y="280"/>
                    </a:lnTo>
                    <a:lnTo>
                      <a:pt x="282" y="276"/>
                    </a:lnTo>
                    <a:lnTo>
                      <a:pt x="278" y="276"/>
                    </a:lnTo>
                    <a:lnTo>
                      <a:pt x="278" y="272"/>
                    </a:lnTo>
                    <a:lnTo>
                      <a:pt x="278" y="268"/>
                    </a:lnTo>
                    <a:lnTo>
                      <a:pt x="278" y="266"/>
                    </a:lnTo>
                    <a:lnTo>
                      <a:pt x="278" y="262"/>
                    </a:lnTo>
                    <a:lnTo>
                      <a:pt x="278" y="258"/>
                    </a:lnTo>
                    <a:lnTo>
                      <a:pt x="276" y="258"/>
                    </a:lnTo>
                    <a:lnTo>
                      <a:pt x="272" y="254"/>
                    </a:lnTo>
                    <a:lnTo>
                      <a:pt x="272" y="252"/>
                    </a:lnTo>
                    <a:lnTo>
                      <a:pt x="268" y="252"/>
                    </a:lnTo>
                    <a:lnTo>
                      <a:pt x="268" y="248"/>
                    </a:lnTo>
                    <a:lnTo>
                      <a:pt x="264" y="248"/>
                    </a:lnTo>
                    <a:lnTo>
                      <a:pt x="264" y="244"/>
                    </a:lnTo>
                    <a:lnTo>
                      <a:pt x="260" y="244"/>
                    </a:lnTo>
                    <a:lnTo>
                      <a:pt x="256" y="248"/>
                    </a:lnTo>
                    <a:lnTo>
                      <a:pt x="250" y="248"/>
                    </a:lnTo>
                    <a:lnTo>
                      <a:pt x="246" y="248"/>
                    </a:lnTo>
                    <a:lnTo>
                      <a:pt x="242" y="244"/>
                    </a:lnTo>
                    <a:lnTo>
                      <a:pt x="238" y="244"/>
                    </a:lnTo>
                    <a:lnTo>
                      <a:pt x="230" y="248"/>
                    </a:lnTo>
                    <a:lnTo>
                      <a:pt x="226" y="248"/>
                    </a:lnTo>
                    <a:lnTo>
                      <a:pt x="220" y="248"/>
                    </a:lnTo>
                    <a:lnTo>
                      <a:pt x="220" y="244"/>
                    </a:lnTo>
                    <a:lnTo>
                      <a:pt x="216" y="240"/>
                    </a:lnTo>
                    <a:lnTo>
                      <a:pt x="212" y="236"/>
                    </a:lnTo>
                    <a:lnTo>
                      <a:pt x="208" y="232"/>
                    </a:lnTo>
                    <a:lnTo>
                      <a:pt x="186" y="218"/>
                    </a:lnTo>
                    <a:lnTo>
                      <a:pt x="170" y="206"/>
                    </a:lnTo>
                    <a:lnTo>
                      <a:pt x="166" y="206"/>
                    </a:lnTo>
                    <a:lnTo>
                      <a:pt x="164" y="210"/>
                    </a:lnTo>
                    <a:lnTo>
                      <a:pt x="160" y="210"/>
                    </a:lnTo>
                    <a:lnTo>
                      <a:pt x="156" y="210"/>
                    </a:lnTo>
                    <a:lnTo>
                      <a:pt x="152" y="214"/>
                    </a:lnTo>
                    <a:lnTo>
                      <a:pt x="144" y="214"/>
                    </a:lnTo>
                    <a:lnTo>
                      <a:pt x="140" y="218"/>
                    </a:lnTo>
                    <a:lnTo>
                      <a:pt x="136" y="218"/>
                    </a:lnTo>
                    <a:lnTo>
                      <a:pt x="136" y="222"/>
                    </a:lnTo>
                    <a:lnTo>
                      <a:pt x="136" y="228"/>
                    </a:lnTo>
                    <a:lnTo>
                      <a:pt x="136" y="240"/>
                    </a:lnTo>
                    <a:lnTo>
                      <a:pt x="136" y="244"/>
                    </a:lnTo>
                    <a:lnTo>
                      <a:pt x="136" y="252"/>
                    </a:lnTo>
                    <a:lnTo>
                      <a:pt x="136" y="254"/>
                    </a:lnTo>
                    <a:lnTo>
                      <a:pt x="136" y="258"/>
                    </a:lnTo>
                    <a:lnTo>
                      <a:pt x="136" y="262"/>
                    </a:lnTo>
                    <a:lnTo>
                      <a:pt x="136" y="266"/>
                    </a:lnTo>
                    <a:lnTo>
                      <a:pt x="136" y="272"/>
                    </a:lnTo>
                    <a:lnTo>
                      <a:pt x="136" y="280"/>
                    </a:lnTo>
                    <a:lnTo>
                      <a:pt x="136" y="284"/>
                    </a:lnTo>
                    <a:lnTo>
                      <a:pt x="136" y="288"/>
                    </a:lnTo>
                    <a:lnTo>
                      <a:pt x="136" y="292"/>
                    </a:lnTo>
                    <a:lnTo>
                      <a:pt x="134" y="288"/>
                    </a:lnTo>
                    <a:lnTo>
                      <a:pt x="134" y="292"/>
                    </a:lnTo>
                    <a:lnTo>
                      <a:pt x="130" y="292"/>
                    </a:lnTo>
                    <a:lnTo>
                      <a:pt x="126" y="292"/>
                    </a:lnTo>
                    <a:lnTo>
                      <a:pt x="126" y="288"/>
                    </a:lnTo>
                    <a:lnTo>
                      <a:pt x="126" y="284"/>
                    </a:lnTo>
                    <a:lnTo>
                      <a:pt x="122" y="284"/>
                    </a:lnTo>
                    <a:lnTo>
                      <a:pt x="122" y="280"/>
                    </a:lnTo>
                    <a:lnTo>
                      <a:pt x="118" y="276"/>
                    </a:lnTo>
                    <a:lnTo>
                      <a:pt x="114" y="272"/>
                    </a:lnTo>
                    <a:lnTo>
                      <a:pt x="110" y="272"/>
                    </a:lnTo>
                    <a:lnTo>
                      <a:pt x="110" y="268"/>
                    </a:lnTo>
                    <a:lnTo>
                      <a:pt x="106" y="268"/>
                    </a:lnTo>
                    <a:lnTo>
                      <a:pt x="104" y="268"/>
                    </a:lnTo>
                    <a:lnTo>
                      <a:pt x="100" y="272"/>
                    </a:lnTo>
                    <a:lnTo>
                      <a:pt x="96" y="272"/>
                    </a:lnTo>
                    <a:lnTo>
                      <a:pt x="92" y="272"/>
                    </a:lnTo>
                    <a:lnTo>
                      <a:pt x="92" y="276"/>
                    </a:lnTo>
                    <a:lnTo>
                      <a:pt x="88" y="276"/>
                    </a:lnTo>
                    <a:lnTo>
                      <a:pt x="84" y="280"/>
                    </a:lnTo>
                    <a:lnTo>
                      <a:pt x="80" y="284"/>
                    </a:lnTo>
                    <a:lnTo>
                      <a:pt x="76" y="288"/>
                    </a:lnTo>
                    <a:lnTo>
                      <a:pt x="74" y="288"/>
                    </a:lnTo>
                    <a:lnTo>
                      <a:pt x="66" y="292"/>
                    </a:lnTo>
                    <a:lnTo>
                      <a:pt x="66" y="288"/>
                    </a:lnTo>
                    <a:lnTo>
                      <a:pt x="62" y="284"/>
                    </a:lnTo>
                    <a:lnTo>
                      <a:pt x="60" y="280"/>
                    </a:lnTo>
                    <a:lnTo>
                      <a:pt x="60" y="276"/>
                    </a:lnTo>
                    <a:lnTo>
                      <a:pt x="56" y="272"/>
                    </a:lnTo>
                    <a:lnTo>
                      <a:pt x="52" y="268"/>
                    </a:lnTo>
                    <a:lnTo>
                      <a:pt x="48" y="262"/>
                    </a:lnTo>
                    <a:lnTo>
                      <a:pt x="44" y="258"/>
                    </a:lnTo>
                    <a:lnTo>
                      <a:pt x="44" y="254"/>
                    </a:lnTo>
                    <a:lnTo>
                      <a:pt x="40" y="252"/>
                    </a:lnTo>
                    <a:lnTo>
                      <a:pt x="40" y="248"/>
                    </a:lnTo>
                    <a:lnTo>
                      <a:pt x="36" y="240"/>
                    </a:lnTo>
                    <a:lnTo>
                      <a:pt x="36" y="236"/>
                    </a:lnTo>
                    <a:lnTo>
                      <a:pt x="36" y="232"/>
                    </a:lnTo>
                    <a:lnTo>
                      <a:pt x="34" y="224"/>
                    </a:lnTo>
                    <a:lnTo>
                      <a:pt x="34" y="222"/>
                    </a:lnTo>
                    <a:lnTo>
                      <a:pt x="34" y="218"/>
                    </a:lnTo>
                    <a:lnTo>
                      <a:pt x="36" y="214"/>
                    </a:lnTo>
                    <a:lnTo>
                      <a:pt x="40" y="210"/>
                    </a:lnTo>
                    <a:lnTo>
                      <a:pt x="44" y="206"/>
                    </a:lnTo>
                    <a:lnTo>
                      <a:pt x="48" y="202"/>
                    </a:lnTo>
                    <a:lnTo>
                      <a:pt x="52" y="202"/>
                    </a:lnTo>
                    <a:lnTo>
                      <a:pt x="52" y="198"/>
                    </a:lnTo>
                    <a:lnTo>
                      <a:pt x="48" y="198"/>
                    </a:lnTo>
                    <a:lnTo>
                      <a:pt x="44" y="196"/>
                    </a:lnTo>
                    <a:lnTo>
                      <a:pt x="40" y="196"/>
                    </a:lnTo>
                    <a:lnTo>
                      <a:pt x="40" y="192"/>
                    </a:lnTo>
                    <a:lnTo>
                      <a:pt x="36" y="188"/>
                    </a:lnTo>
                    <a:lnTo>
                      <a:pt x="34" y="188"/>
                    </a:lnTo>
                    <a:lnTo>
                      <a:pt x="30" y="188"/>
                    </a:lnTo>
                    <a:lnTo>
                      <a:pt x="30" y="184"/>
                    </a:lnTo>
                    <a:lnTo>
                      <a:pt x="34" y="180"/>
                    </a:lnTo>
                    <a:lnTo>
                      <a:pt x="34" y="184"/>
                    </a:lnTo>
                    <a:lnTo>
                      <a:pt x="36" y="184"/>
                    </a:lnTo>
                    <a:lnTo>
                      <a:pt x="36" y="180"/>
                    </a:lnTo>
                    <a:lnTo>
                      <a:pt x="34" y="176"/>
                    </a:lnTo>
                    <a:lnTo>
                      <a:pt x="34" y="172"/>
                    </a:lnTo>
                    <a:lnTo>
                      <a:pt x="30" y="168"/>
                    </a:lnTo>
                    <a:lnTo>
                      <a:pt x="26" y="166"/>
                    </a:lnTo>
                    <a:lnTo>
                      <a:pt x="26" y="162"/>
                    </a:lnTo>
                    <a:lnTo>
                      <a:pt x="22" y="162"/>
                    </a:lnTo>
                    <a:lnTo>
                      <a:pt x="18" y="162"/>
                    </a:lnTo>
                    <a:lnTo>
                      <a:pt x="14" y="162"/>
                    </a:lnTo>
                    <a:lnTo>
                      <a:pt x="10" y="162"/>
                    </a:lnTo>
                    <a:lnTo>
                      <a:pt x="10" y="158"/>
                    </a:lnTo>
                    <a:lnTo>
                      <a:pt x="10" y="154"/>
                    </a:lnTo>
                    <a:lnTo>
                      <a:pt x="10" y="150"/>
                    </a:lnTo>
                    <a:lnTo>
                      <a:pt x="6" y="150"/>
                    </a:lnTo>
                    <a:lnTo>
                      <a:pt x="4" y="150"/>
                    </a:lnTo>
                    <a:lnTo>
                      <a:pt x="0" y="146"/>
                    </a:lnTo>
                    <a:lnTo>
                      <a:pt x="4" y="146"/>
                    </a:lnTo>
                    <a:lnTo>
                      <a:pt x="4" y="142"/>
                    </a:lnTo>
                    <a:lnTo>
                      <a:pt x="6" y="140"/>
                    </a:lnTo>
                    <a:lnTo>
                      <a:pt x="6" y="136"/>
                    </a:lnTo>
                    <a:lnTo>
                      <a:pt x="10" y="136"/>
                    </a:lnTo>
                    <a:lnTo>
                      <a:pt x="10" y="132"/>
                    </a:lnTo>
                    <a:lnTo>
                      <a:pt x="6" y="132"/>
                    </a:lnTo>
                    <a:lnTo>
                      <a:pt x="6" y="128"/>
                    </a:lnTo>
                    <a:lnTo>
                      <a:pt x="6" y="124"/>
                    </a:lnTo>
                    <a:lnTo>
                      <a:pt x="6" y="116"/>
                    </a:lnTo>
                    <a:lnTo>
                      <a:pt x="10" y="116"/>
                    </a:lnTo>
                    <a:lnTo>
                      <a:pt x="14" y="116"/>
                    </a:lnTo>
                    <a:lnTo>
                      <a:pt x="14" y="112"/>
                    </a:lnTo>
                    <a:lnTo>
                      <a:pt x="10" y="112"/>
                    </a:lnTo>
                    <a:lnTo>
                      <a:pt x="14" y="110"/>
                    </a:lnTo>
                    <a:lnTo>
                      <a:pt x="14" y="106"/>
                    </a:lnTo>
                    <a:lnTo>
                      <a:pt x="18" y="106"/>
                    </a:lnTo>
                    <a:lnTo>
                      <a:pt x="18" y="110"/>
                    </a:lnTo>
                    <a:lnTo>
                      <a:pt x="22" y="110"/>
                    </a:lnTo>
                    <a:lnTo>
                      <a:pt x="22" y="112"/>
                    </a:lnTo>
                    <a:lnTo>
                      <a:pt x="26" y="112"/>
                    </a:lnTo>
                    <a:lnTo>
                      <a:pt x="26" y="116"/>
                    </a:lnTo>
                    <a:lnTo>
                      <a:pt x="30" y="120"/>
                    </a:lnTo>
                    <a:lnTo>
                      <a:pt x="30" y="116"/>
                    </a:lnTo>
                    <a:lnTo>
                      <a:pt x="34" y="116"/>
                    </a:lnTo>
                    <a:lnTo>
                      <a:pt x="36" y="116"/>
                    </a:lnTo>
                    <a:lnTo>
                      <a:pt x="36" y="112"/>
                    </a:lnTo>
                    <a:lnTo>
                      <a:pt x="34" y="112"/>
                    </a:lnTo>
                    <a:lnTo>
                      <a:pt x="34" y="110"/>
                    </a:lnTo>
                    <a:lnTo>
                      <a:pt x="34" y="106"/>
                    </a:lnTo>
                    <a:lnTo>
                      <a:pt x="34" y="102"/>
                    </a:lnTo>
                    <a:lnTo>
                      <a:pt x="36" y="102"/>
                    </a:lnTo>
                    <a:lnTo>
                      <a:pt x="36" y="98"/>
                    </a:lnTo>
                    <a:lnTo>
                      <a:pt x="40" y="98"/>
                    </a:lnTo>
                    <a:lnTo>
                      <a:pt x="44" y="98"/>
                    </a:lnTo>
                    <a:lnTo>
                      <a:pt x="40" y="94"/>
                    </a:lnTo>
                    <a:lnTo>
                      <a:pt x="44" y="94"/>
                    </a:lnTo>
                    <a:lnTo>
                      <a:pt x="44" y="90"/>
                    </a:lnTo>
                    <a:lnTo>
                      <a:pt x="44" y="94"/>
                    </a:lnTo>
                    <a:lnTo>
                      <a:pt x="48" y="90"/>
                    </a:lnTo>
                    <a:lnTo>
                      <a:pt x="52" y="90"/>
                    </a:lnTo>
                    <a:lnTo>
                      <a:pt x="56" y="90"/>
                    </a:lnTo>
                    <a:lnTo>
                      <a:pt x="56" y="86"/>
                    </a:lnTo>
                    <a:lnTo>
                      <a:pt x="60" y="86"/>
                    </a:lnTo>
                    <a:lnTo>
                      <a:pt x="60" y="84"/>
                    </a:lnTo>
                    <a:lnTo>
                      <a:pt x="60" y="80"/>
                    </a:lnTo>
                    <a:lnTo>
                      <a:pt x="60" y="84"/>
                    </a:lnTo>
                    <a:lnTo>
                      <a:pt x="62" y="84"/>
                    </a:lnTo>
                    <a:lnTo>
                      <a:pt x="62" y="80"/>
                    </a:lnTo>
                    <a:lnTo>
                      <a:pt x="66" y="80"/>
                    </a:lnTo>
                    <a:lnTo>
                      <a:pt x="70" y="80"/>
                    </a:lnTo>
                    <a:lnTo>
                      <a:pt x="70" y="84"/>
                    </a:lnTo>
                    <a:lnTo>
                      <a:pt x="74" y="84"/>
                    </a:lnTo>
                    <a:lnTo>
                      <a:pt x="74" y="86"/>
                    </a:lnTo>
                    <a:lnTo>
                      <a:pt x="76" y="84"/>
                    </a:lnTo>
                    <a:lnTo>
                      <a:pt x="74" y="84"/>
                    </a:lnTo>
                    <a:lnTo>
                      <a:pt x="76" y="84"/>
                    </a:lnTo>
                    <a:lnTo>
                      <a:pt x="76" y="80"/>
                    </a:lnTo>
                    <a:lnTo>
                      <a:pt x="80" y="80"/>
                    </a:lnTo>
                    <a:lnTo>
                      <a:pt x="84" y="80"/>
                    </a:lnTo>
                    <a:lnTo>
                      <a:pt x="84" y="84"/>
                    </a:lnTo>
                    <a:lnTo>
                      <a:pt x="88" y="86"/>
                    </a:lnTo>
                    <a:lnTo>
                      <a:pt x="88" y="84"/>
                    </a:lnTo>
                    <a:lnTo>
                      <a:pt x="92" y="84"/>
                    </a:lnTo>
                    <a:lnTo>
                      <a:pt x="92" y="86"/>
                    </a:lnTo>
                    <a:lnTo>
                      <a:pt x="92" y="84"/>
                    </a:lnTo>
                    <a:lnTo>
                      <a:pt x="96" y="84"/>
                    </a:lnTo>
                    <a:lnTo>
                      <a:pt x="100" y="84"/>
                    </a:lnTo>
                    <a:lnTo>
                      <a:pt x="104" y="86"/>
                    </a:lnTo>
                    <a:lnTo>
                      <a:pt x="100" y="86"/>
                    </a:lnTo>
                    <a:lnTo>
                      <a:pt x="104" y="90"/>
                    </a:lnTo>
                    <a:lnTo>
                      <a:pt x="106" y="90"/>
                    </a:lnTo>
                    <a:lnTo>
                      <a:pt x="106" y="94"/>
                    </a:lnTo>
                    <a:lnTo>
                      <a:pt x="110" y="94"/>
                    </a:lnTo>
                    <a:lnTo>
                      <a:pt x="110" y="98"/>
                    </a:lnTo>
                    <a:lnTo>
                      <a:pt x="114" y="98"/>
                    </a:lnTo>
                    <a:lnTo>
                      <a:pt x="110" y="102"/>
                    </a:lnTo>
                    <a:lnTo>
                      <a:pt x="114" y="102"/>
                    </a:lnTo>
                    <a:lnTo>
                      <a:pt x="114" y="106"/>
                    </a:lnTo>
                    <a:lnTo>
                      <a:pt x="118" y="102"/>
                    </a:lnTo>
                    <a:lnTo>
                      <a:pt x="114" y="102"/>
                    </a:lnTo>
                    <a:lnTo>
                      <a:pt x="114" y="98"/>
                    </a:lnTo>
                    <a:lnTo>
                      <a:pt x="114" y="94"/>
                    </a:lnTo>
                    <a:lnTo>
                      <a:pt x="118" y="94"/>
                    </a:lnTo>
                    <a:lnTo>
                      <a:pt x="122" y="98"/>
                    </a:lnTo>
                    <a:lnTo>
                      <a:pt x="126" y="102"/>
                    </a:lnTo>
                    <a:lnTo>
                      <a:pt x="130" y="102"/>
                    </a:lnTo>
                    <a:lnTo>
                      <a:pt x="130" y="106"/>
                    </a:lnTo>
                    <a:lnTo>
                      <a:pt x="134" y="102"/>
                    </a:lnTo>
                    <a:lnTo>
                      <a:pt x="136" y="102"/>
                    </a:lnTo>
                    <a:lnTo>
                      <a:pt x="136" y="98"/>
                    </a:lnTo>
                    <a:lnTo>
                      <a:pt x="140" y="98"/>
                    </a:lnTo>
                    <a:lnTo>
                      <a:pt x="140" y="94"/>
                    </a:lnTo>
                    <a:lnTo>
                      <a:pt x="144" y="94"/>
                    </a:lnTo>
                    <a:lnTo>
                      <a:pt x="148" y="94"/>
                    </a:lnTo>
                    <a:lnTo>
                      <a:pt x="152" y="94"/>
                    </a:lnTo>
                    <a:lnTo>
                      <a:pt x="156" y="98"/>
                    </a:lnTo>
                    <a:lnTo>
                      <a:pt x="160" y="98"/>
                    </a:lnTo>
                    <a:lnTo>
                      <a:pt x="160" y="94"/>
                    </a:lnTo>
                    <a:lnTo>
                      <a:pt x="160" y="90"/>
                    </a:lnTo>
                    <a:lnTo>
                      <a:pt x="164" y="94"/>
                    </a:lnTo>
                    <a:lnTo>
                      <a:pt x="166" y="94"/>
                    </a:lnTo>
                    <a:lnTo>
                      <a:pt x="166" y="90"/>
                    </a:lnTo>
                    <a:lnTo>
                      <a:pt x="170" y="90"/>
                    </a:lnTo>
                    <a:lnTo>
                      <a:pt x="170" y="94"/>
                    </a:lnTo>
                    <a:lnTo>
                      <a:pt x="170" y="98"/>
                    </a:lnTo>
                    <a:lnTo>
                      <a:pt x="174" y="98"/>
                    </a:lnTo>
                    <a:lnTo>
                      <a:pt x="178" y="102"/>
                    </a:lnTo>
                    <a:lnTo>
                      <a:pt x="182" y="102"/>
                    </a:lnTo>
                    <a:lnTo>
                      <a:pt x="186" y="102"/>
                    </a:lnTo>
                    <a:lnTo>
                      <a:pt x="186" y="106"/>
                    </a:lnTo>
                    <a:lnTo>
                      <a:pt x="190" y="106"/>
                    </a:lnTo>
                    <a:lnTo>
                      <a:pt x="190" y="102"/>
                    </a:lnTo>
                    <a:lnTo>
                      <a:pt x="190" y="98"/>
                    </a:lnTo>
                    <a:lnTo>
                      <a:pt x="192" y="98"/>
                    </a:lnTo>
                    <a:lnTo>
                      <a:pt x="196" y="102"/>
                    </a:lnTo>
                    <a:lnTo>
                      <a:pt x="200" y="102"/>
                    </a:lnTo>
                    <a:lnTo>
                      <a:pt x="204" y="102"/>
                    </a:lnTo>
                    <a:lnTo>
                      <a:pt x="208" y="102"/>
                    </a:lnTo>
                    <a:lnTo>
                      <a:pt x="212" y="98"/>
                    </a:lnTo>
                    <a:lnTo>
                      <a:pt x="212" y="94"/>
                    </a:lnTo>
                    <a:lnTo>
                      <a:pt x="216" y="90"/>
                    </a:lnTo>
                    <a:lnTo>
                      <a:pt x="216" y="86"/>
                    </a:lnTo>
                    <a:lnTo>
                      <a:pt x="212" y="86"/>
                    </a:lnTo>
                    <a:lnTo>
                      <a:pt x="208" y="84"/>
                    </a:lnTo>
                    <a:lnTo>
                      <a:pt x="208" y="86"/>
                    </a:lnTo>
                    <a:lnTo>
                      <a:pt x="208" y="84"/>
                    </a:lnTo>
                    <a:lnTo>
                      <a:pt x="204" y="84"/>
                    </a:lnTo>
                    <a:lnTo>
                      <a:pt x="200" y="84"/>
                    </a:lnTo>
                    <a:lnTo>
                      <a:pt x="196" y="80"/>
                    </a:lnTo>
                    <a:lnTo>
                      <a:pt x="200" y="80"/>
                    </a:lnTo>
                    <a:lnTo>
                      <a:pt x="196" y="80"/>
                    </a:lnTo>
                    <a:lnTo>
                      <a:pt x="196" y="76"/>
                    </a:lnTo>
                    <a:lnTo>
                      <a:pt x="192" y="76"/>
                    </a:lnTo>
                    <a:lnTo>
                      <a:pt x="192" y="72"/>
                    </a:lnTo>
                    <a:lnTo>
                      <a:pt x="196" y="72"/>
                    </a:lnTo>
                    <a:lnTo>
                      <a:pt x="200" y="72"/>
                    </a:lnTo>
                    <a:lnTo>
                      <a:pt x="204" y="68"/>
                    </a:lnTo>
                    <a:lnTo>
                      <a:pt x="208" y="68"/>
                    </a:lnTo>
                    <a:lnTo>
                      <a:pt x="208" y="64"/>
                    </a:lnTo>
                    <a:lnTo>
                      <a:pt x="204" y="64"/>
                    </a:lnTo>
                    <a:lnTo>
                      <a:pt x="204" y="60"/>
                    </a:lnTo>
                    <a:lnTo>
                      <a:pt x="200" y="60"/>
                    </a:lnTo>
                    <a:lnTo>
                      <a:pt x="200" y="56"/>
                    </a:lnTo>
                    <a:lnTo>
                      <a:pt x="204" y="56"/>
                    </a:lnTo>
                    <a:lnTo>
                      <a:pt x="208" y="54"/>
                    </a:lnTo>
                    <a:lnTo>
                      <a:pt x="212" y="54"/>
                    </a:lnTo>
                    <a:lnTo>
                      <a:pt x="216" y="54"/>
                    </a:lnTo>
                    <a:lnTo>
                      <a:pt x="220" y="54"/>
                    </a:lnTo>
                    <a:lnTo>
                      <a:pt x="222" y="54"/>
                    </a:lnTo>
                    <a:lnTo>
                      <a:pt x="222" y="50"/>
                    </a:lnTo>
                    <a:lnTo>
                      <a:pt x="220" y="50"/>
                    </a:lnTo>
                    <a:lnTo>
                      <a:pt x="216" y="50"/>
                    </a:lnTo>
                    <a:lnTo>
                      <a:pt x="216" y="46"/>
                    </a:lnTo>
                    <a:lnTo>
                      <a:pt x="216" y="50"/>
                    </a:lnTo>
                    <a:lnTo>
                      <a:pt x="212" y="50"/>
                    </a:lnTo>
                    <a:lnTo>
                      <a:pt x="212" y="46"/>
                    </a:lnTo>
                    <a:lnTo>
                      <a:pt x="208" y="46"/>
                    </a:lnTo>
                    <a:lnTo>
                      <a:pt x="208" y="42"/>
                    </a:lnTo>
                    <a:lnTo>
                      <a:pt x="212" y="42"/>
                    </a:lnTo>
                    <a:lnTo>
                      <a:pt x="216" y="42"/>
                    </a:lnTo>
                    <a:lnTo>
                      <a:pt x="216" y="38"/>
                    </a:lnTo>
                    <a:lnTo>
                      <a:pt x="212" y="38"/>
                    </a:lnTo>
                    <a:lnTo>
                      <a:pt x="212" y="42"/>
                    </a:lnTo>
                    <a:lnTo>
                      <a:pt x="208" y="42"/>
                    </a:lnTo>
                    <a:lnTo>
                      <a:pt x="208" y="38"/>
                    </a:lnTo>
                    <a:lnTo>
                      <a:pt x="204" y="38"/>
                    </a:lnTo>
                    <a:lnTo>
                      <a:pt x="208" y="38"/>
                    </a:lnTo>
                    <a:lnTo>
                      <a:pt x="208" y="34"/>
                    </a:lnTo>
                    <a:lnTo>
                      <a:pt x="204" y="34"/>
                    </a:lnTo>
                    <a:lnTo>
                      <a:pt x="208" y="30"/>
                    </a:lnTo>
                    <a:lnTo>
                      <a:pt x="212" y="30"/>
                    </a:lnTo>
                    <a:lnTo>
                      <a:pt x="216" y="30"/>
                    </a:lnTo>
                    <a:lnTo>
                      <a:pt x="220" y="30"/>
                    </a:lnTo>
                    <a:lnTo>
                      <a:pt x="222" y="30"/>
                    </a:lnTo>
                    <a:lnTo>
                      <a:pt x="226" y="30"/>
                    </a:lnTo>
                    <a:lnTo>
                      <a:pt x="226" y="34"/>
                    </a:lnTo>
                    <a:lnTo>
                      <a:pt x="226" y="30"/>
                    </a:lnTo>
                    <a:lnTo>
                      <a:pt x="230" y="30"/>
                    </a:lnTo>
                    <a:lnTo>
                      <a:pt x="234" y="30"/>
                    </a:lnTo>
                    <a:lnTo>
                      <a:pt x="234" y="28"/>
                    </a:lnTo>
                    <a:lnTo>
                      <a:pt x="238" y="28"/>
                    </a:lnTo>
                    <a:lnTo>
                      <a:pt x="242" y="28"/>
                    </a:lnTo>
                    <a:lnTo>
                      <a:pt x="246" y="28"/>
                    </a:lnTo>
                    <a:lnTo>
                      <a:pt x="250" y="28"/>
                    </a:lnTo>
                    <a:lnTo>
                      <a:pt x="250" y="24"/>
                    </a:lnTo>
                    <a:lnTo>
                      <a:pt x="252" y="24"/>
                    </a:lnTo>
                    <a:lnTo>
                      <a:pt x="256" y="24"/>
                    </a:lnTo>
                    <a:lnTo>
                      <a:pt x="260" y="24"/>
                    </a:lnTo>
                    <a:lnTo>
                      <a:pt x="264" y="24"/>
                    </a:lnTo>
                    <a:lnTo>
                      <a:pt x="268" y="24"/>
                    </a:lnTo>
                    <a:lnTo>
                      <a:pt x="264" y="24"/>
                    </a:lnTo>
                    <a:lnTo>
                      <a:pt x="264" y="20"/>
                    </a:lnTo>
                    <a:lnTo>
                      <a:pt x="268" y="20"/>
                    </a:lnTo>
                    <a:lnTo>
                      <a:pt x="268" y="16"/>
                    </a:lnTo>
                    <a:lnTo>
                      <a:pt x="272" y="16"/>
                    </a:lnTo>
                    <a:lnTo>
                      <a:pt x="272" y="20"/>
                    </a:lnTo>
                    <a:lnTo>
                      <a:pt x="276" y="20"/>
                    </a:lnTo>
                    <a:lnTo>
                      <a:pt x="276" y="16"/>
                    </a:lnTo>
                    <a:lnTo>
                      <a:pt x="278" y="16"/>
                    </a:lnTo>
                    <a:lnTo>
                      <a:pt x="282" y="16"/>
                    </a:lnTo>
                    <a:lnTo>
                      <a:pt x="286" y="16"/>
                    </a:lnTo>
                    <a:lnTo>
                      <a:pt x="290" y="16"/>
                    </a:lnTo>
                    <a:lnTo>
                      <a:pt x="294" y="12"/>
                    </a:lnTo>
                    <a:lnTo>
                      <a:pt x="298" y="12"/>
                    </a:lnTo>
                    <a:lnTo>
                      <a:pt x="302" y="12"/>
                    </a:lnTo>
                    <a:lnTo>
                      <a:pt x="302" y="8"/>
                    </a:lnTo>
                    <a:lnTo>
                      <a:pt x="306" y="8"/>
                    </a:lnTo>
                    <a:lnTo>
                      <a:pt x="306" y="12"/>
                    </a:lnTo>
                    <a:lnTo>
                      <a:pt x="308" y="8"/>
                    </a:lnTo>
                    <a:lnTo>
                      <a:pt x="308" y="4"/>
                    </a:lnTo>
                    <a:lnTo>
                      <a:pt x="312" y="4"/>
                    </a:lnTo>
                    <a:lnTo>
                      <a:pt x="316" y="0"/>
                    </a:lnTo>
                    <a:lnTo>
                      <a:pt x="320" y="4"/>
                    </a:lnTo>
                    <a:lnTo>
                      <a:pt x="320" y="0"/>
                    </a:lnTo>
                    <a:lnTo>
                      <a:pt x="324" y="0"/>
                    </a:lnTo>
                    <a:lnTo>
                      <a:pt x="328" y="0"/>
                    </a:lnTo>
                    <a:lnTo>
                      <a:pt x="332" y="4"/>
                    </a:lnTo>
                    <a:lnTo>
                      <a:pt x="336" y="4"/>
                    </a:lnTo>
                    <a:lnTo>
                      <a:pt x="338" y="4"/>
                    </a:lnTo>
                    <a:lnTo>
                      <a:pt x="342" y="4"/>
                    </a:lnTo>
                    <a:lnTo>
                      <a:pt x="342" y="0"/>
                    </a:lnTo>
                    <a:lnTo>
                      <a:pt x="346" y="0"/>
                    </a:lnTo>
                    <a:lnTo>
                      <a:pt x="346" y="4"/>
                    </a:lnTo>
                    <a:lnTo>
                      <a:pt x="346" y="8"/>
                    </a:lnTo>
                    <a:lnTo>
                      <a:pt x="346" y="12"/>
                    </a:lnTo>
                    <a:lnTo>
                      <a:pt x="350" y="16"/>
                    </a:lnTo>
                    <a:lnTo>
                      <a:pt x="354" y="16"/>
                    </a:lnTo>
                    <a:lnTo>
                      <a:pt x="350" y="16"/>
                    </a:lnTo>
                    <a:lnTo>
                      <a:pt x="350" y="20"/>
                    </a:lnTo>
                    <a:lnTo>
                      <a:pt x="350" y="24"/>
                    </a:lnTo>
                    <a:lnTo>
                      <a:pt x="346" y="24"/>
                    </a:lnTo>
                    <a:lnTo>
                      <a:pt x="350" y="24"/>
                    </a:lnTo>
                    <a:lnTo>
                      <a:pt x="350" y="28"/>
                    </a:lnTo>
                    <a:lnTo>
                      <a:pt x="354" y="28"/>
                    </a:lnTo>
                    <a:lnTo>
                      <a:pt x="358" y="28"/>
                    </a:lnTo>
                    <a:lnTo>
                      <a:pt x="362" y="28"/>
                    </a:lnTo>
                    <a:lnTo>
                      <a:pt x="366" y="28"/>
                    </a:lnTo>
                    <a:lnTo>
                      <a:pt x="362" y="24"/>
                    </a:lnTo>
                    <a:lnTo>
                      <a:pt x="366" y="24"/>
                    </a:lnTo>
                    <a:lnTo>
                      <a:pt x="368" y="28"/>
                    </a:lnTo>
                    <a:lnTo>
                      <a:pt x="366" y="28"/>
                    </a:lnTo>
                    <a:lnTo>
                      <a:pt x="368" y="28"/>
                    </a:lnTo>
                    <a:lnTo>
                      <a:pt x="368" y="30"/>
                    </a:lnTo>
                    <a:lnTo>
                      <a:pt x="368" y="34"/>
                    </a:lnTo>
                    <a:lnTo>
                      <a:pt x="368" y="30"/>
                    </a:lnTo>
                    <a:lnTo>
                      <a:pt x="372" y="30"/>
                    </a:lnTo>
                    <a:lnTo>
                      <a:pt x="368" y="30"/>
                    </a:lnTo>
                    <a:lnTo>
                      <a:pt x="368" y="28"/>
                    </a:lnTo>
                    <a:lnTo>
                      <a:pt x="372" y="28"/>
                    </a:lnTo>
                    <a:lnTo>
                      <a:pt x="376" y="28"/>
                    </a:lnTo>
                    <a:lnTo>
                      <a:pt x="376" y="30"/>
                    </a:lnTo>
                    <a:lnTo>
                      <a:pt x="380" y="30"/>
                    </a:lnTo>
                    <a:lnTo>
                      <a:pt x="384" y="30"/>
                    </a:lnTo>
                    <a:lnTo>
                      <a:pt x="388" y="30"/>
                    </a:lnTo>
                    <a:lnTo>
                      <a:pt x="388" y="34"/>
                    </a:lnTo>
                    <a:lnTo>
                      <a:pt x="384" y="34"/>
                    </a:lnTo>
                    <a:lnTo>
                      <a:pt x="380" y="34"/>
                    </a:lnTo>
                    <a:lnTo>
                      <a:pt x="380" y="38"/>
                    </a:lnTo>
                    <a:lnTo>
                      <a:pt x="380" y="42"/>
                    </a:lnTo>
                    <a:lnTo>
                      <a:pt x="384" y="42"/>
                    </a:lnTo>
                    <a:lnTo>
                      <a:pt x="380" y="42"/>
                    </a:lnTo>
                    <a:lnTo>
                      <a:pt x="384" y="42"/>
                    </a:lnTo>
                    <a:lnTo>
                      <a:pt x="388" y="38"/>
                    </a:lnTo>
                    <a:lnTo>
                      <a:pt x="392" y="38"/>
                    </a:lnTo>
                    <a:lnTo>
                      <a:pt x="394" y="38"/>
                    </a:lnTo>
                    <a:lnTo>
                      <a:pt x="394" y="42"/>
                    </a:lnTo>
                    <a:lnTo>
                      <a:pt x="398" y="38"/>
                    </a:lnTo>
                    <a:lnTo>
                      <a:pt x="394" y="38"/>
                    </a:lnTo>
                    <a:lnTo>
                      <a:pt x="398" y="38"/>
                    </a:lnTo>
                    <a:lnTo>
                      <a:pt x="398" y="34"/>
                    </a:lnTo>
                    <a:lnTo>
                      <a:pt x="402" y="34"/>
                    </a:lnTo>
                    <a:lnTo>
                      <a:pt x="406" y="34"/>
                    </a:lnTo>
                    <a:lnTo>
                      <a:pt x="408" y="30"/>
                    </a:lnTo>
                    <a:lnTo>
                      <a:pt x="412" y="28"/>
                    </a:lnTo>
                    <a:lnTo>
                      <a:pt x="416" y="28"/>
                    </a:lnTo>
                    <a:lnTo>
                      <a:pt x="420" y="28"/>
                    </a:lnTo>
                    <a:lnTo>
                      <a:pt x="420" y="24"/>
                    </a:lnTo>
                    <a:lnTo>
                      <a:pt x="424" y="24"/>
                    </a:lnTo>
                    <a:lnTo>
                      <a:pt x="428" y="24"/>
                    </a:lnTo>
                    <a:lnTo>
                      <a:pt x="428" y="20"/>
                    </a:lnTo>
                    <a:lnTo>
                      <a:pt x="432" y="24"/>
                    </a:lnTo>
                    <a:lnTo>
                      <a:pt x="428" y="28"/>
                    </a:lnTo>
                    <a:lnTo>
                      <a:pt x="424" y="28"/>
                    </a:lnTo>
                    <a:lnTo>
                      <a:pt x="424" y="30"/>
                    </a:lnTo>
                    <a:lnTo>
                      <a:pt x="428" y="34"/>
                    </a:lnTo>
                    <a:lnTo>
                      <a:pt x="432" y="34"/>
                    </a:lnTo>
                    <a:lnTo>
                      <a:pt x="436" y="38"/>
                    </a:lnTo>
                    <a:lnTo>
                      <a:pt x="438" y="42"/>
                    </a:lnTo>
                    <a:lnTo>
                      <a:pt x="442" y="46"/>
                    </a:lnTo>
                    <a:lnTo>
                      <a:pt x="446" y="46"/>
                    </a:lnTo>
                    <a:lnTo>
                      <a:pt x="446" y="50"/>
                    </a:lnTo>
                    <a:lnTo>
                      <a:pt x="450" y="56"/>
                    </a:lnTo>
                    <a:lnTo>
                      <a:pt x="454" y="56"/>
                    </a:lnTo>
                    <a:lnTo>
                      <a:pt x="454" y="60"/>
                    </a:lnTo>
                    <a:lnTo>
                      <a:pt x="454" y="64"/>
                    </a:lnTo>
                    <a:lnTo>
                      <a:pt x="458" y="64"/>
                    </a:lnTo>
                    <a:lnTo>
                      <a:pt x="462" y="68"/>
                    </a:lnTo>
                    <a:lnTo>
                      <a:pt x="466" y="80"/>
                    </a:lnTo>
                    <a:lnTo>
                      <a:pt x="468" y="84"/>
                    </a:lnTo>
                    <a:lnTo>
                      <a:pt x="468" y="86"/>
                    </a:lnTo>
                    <a:lnTo>
                      <a:pt x="468" y="90"/>
                    </a:lnTo>
                    <a:lnTo>
                      <a:pt x="472" y="90"/>
                    </a:lnTo>
                    <a:lnTo>
                      <a:pt x="472" y="98"/>
                    </a:lnTo>
                    <a:lnTo>
                      <a:pt x="476" y="98"/>
                    </a:lnTo>
                    <a:lnTo>
                      <a:pt x="480" y="98"/>
                    </a:lnTo>
                    <a:lnTo>
                      <a:pt x="480" y="94"/>
                    </a:lnTo>
                    <a:lnTo>
                      <a:pt x="480" y="90"/>
                    </a:lnTo>
                    <a:lnTo>
                      <a:pt x="484" y="90"/>
                    </a:lnTo>
                    <a:lnTo>
                      <a:pt x="484" y="86"/>
                    </a:lnTo>
                    <a:lnTo>
                      <a:pt x="488" y="90"/>
                    </a:lnTo>
                    <a:lnTo>
                      <a:pt x="492" y="90"/>
                    </a:lnTo>
                    <a:lnTo>
                      <a:pt x="492" y="94"/>
                    </a:lnTo>
                    <a:lnTo>
                      <a:pt x="496" y="94"/>
                    </a:lnTo>
                    <a:lnTo>
                      <a:pt x="496" y="98"/>
                    </a:lnTo>
                    <a:lnTo>
                      <a:pt x="496" y="102"/>
                    </a:lnTo>
                    <a:lnTo>
                      <a:pt x="498" y="102"/>
                    </a:lnTo>
                    <a:lnTo>
                      <a:pt x="498" y="98"/>
                    </a:lnTo>
                    <a:lnTo>
                      <a:pt x="502" y="98"/>
                    </a:lnTo>
                    <a:lnTo>
                      <a:pt x="502" y="102"/>
                    </a:lnTo>
                    <a:lnTo>
                      <a:pt x="506" y="102"/>
                    </a:lnTo>
                    <a:lnTo>
                      <a:pt x="510" y="98"/>
                    </a:lnTo>
                    <a:lnTo>
                      <a:pt x="510" y="102"/>
                    </a:lnTo>
                    <a:lnTo>
                      <a:pt x="514" y="98"/>
                    </a:lnTo>
                    <a:lnTo>
                      <a:pt x="518" y="98"/>
                    </a:lnTo>
                    <a:lnTo>
                      <a:pt x="518" y="94"/>
                    </a:lnTo>
                    <a:lnTo>
                      <a:pt x="522" y="94"/>
                    </a:lnTo>
                    <a:lnTo>
                      <a:pt x="524" y="94"/>
                    </a:lnTo>
                    <a:lnTo>
                      <a:pt x="528" y="98"/>
                    </a:lnTo>
                    <a:lnTo>
                      <a:pt x="532" y="98"/>
                    </a:lnTo>
                    <a:lnTo>
                      <a:pt x="532" y="102"/>
                    </a:lnTo>
                    <a:lnTo>
                      <a:pt x="536" y="106"/>
                    </a:lnTo>
                    <a:lnTo>
                      <a:pt x="536" y="110"/>
                    </a:lnTo>
                    <a:lnTo>
                      <a:pt x="536" y="112"/>
                    </a:lnTo>
                    <a:lnTo>
                      <a:pt x="540" y="112"/>
                    </a:lnTo>
                    <a:lnTo>
                      <a:pt x="544" y="112"/>
                    </a:lnTo>
                    <a:lnTo>
                      <a:pt x="548" y="112"/>
                    </a:lnTo>
                    <a:lnTo>
                      <a:pt x="548" y="116"/>
                    </a:lnTo>
                    <a:lnTo>
                      <a:pt x="544" y="116"/>
                    </a:lnTo>
                    <a:lnTo>
                      <a:pt x="548" y="116"/>
                    </a:lnTo>
                    <a:lnTo>
                      <a:pt x="548" y="120"/>
                    </a:lnTo>
                    <a:lnTo>
                      <a:pt x="548" y="124"/>
                    </a:lnTo>
                    <a:lnTo>
                      <a:pt x="552" y="124"/>
                    </a:lnTo>
                    <a:lnTo>
                      <a:pt x="554" y="124"/>
                    </a:lnTo>
                    <a:lnTo>
                      <a:pt x="558" y="124"/>
                    </a:lnTo>
                    <a:lnTo>
                      <a:pt x="562" y="128"/>
                    </a:lnTo>
                    <a:lnTo>
                      <a:pt x="562" y="124"/>
                    </a:lnTo>
                    <a:lnTo>
                      <a:pt x="566" y="124"/>
                    </a:lnTo>
                    <a:lnTo>
                      <a:pt x="566" y="120"/>
                    </a:lnTo>
                    <a:lnTo>
                      <a:pt x="570" y="120"/>
                    </a:lnTo>
                    <a:lnTo>
                      <a:pt x="570" y="124"/>
                    </a:lnTo>
                    <a:lnTo>
                      <a:pt x="574" y="124"/>
                    </a:lnTo>
                    <a:lnTo>
                      <a:pt x="574" y="128"/>
                    </a:lnTo>
                    <a:lnTo>
                      <a:pt x="574" y="132"/>
                    </a:lnTo>
                    <a:lnTo>
                      <a:pt x="578" y="132"/>
                    </a:lnTo>
                    <a:lnTo>
                      <a:pt x="578" y="136"/>
                    </a:lnTo>
                    <a:lnTo>
                      <a:pt x="574" y="136"/>
                    </a:lnTo>
                    <a:lnTo>
                      <a:pt x="570" y="136"/>
                    </a:lnTo>
                    <a:lnTo>
                      <a:pt x="570" y="140"/>
                    </a:lnTo>
                    <a:lnTo>
                      <a:pt x="570" y="142"/>
                    </a:lnTo>
                    <a:lnTo>
                      <a:pt x="570" y="146"/>
                    </a:lnTo>
                    <a:lnTo>
                      <a:pt x="566" y="146"/>
                    </a:lnTo>
                    <a:lnTo>
                      <a:pt x="562" y="146"/>
                    </a:lnTo>
                    <a:lnTo>
                      <a:pt x="558" y="146"/>
                    </a:lnTo>
                    <a:lnTo>
                      <a:pt x="558" y="150"/>
                    </a:lnTo>
                    <a:lnTo>
                      <a:pt x="554" y="150"/>
                    </a:lnTo>
                    <a:lnTo>
                      <a:pt x="554" y="154"/>
                    </a:lnTo>
                    <a:lnTo>
                      <a:pt x="554" y="158"/>
                    </a:lnTo>
                    <a:lnTo>
                      <a:pt x="554" y="162"/>
                    </a:lnTo>
                    <a:lnTo>
                      <a:pt x="554" y="166"/>
                    </a:lnTo>
                    <a:lnTo>
                      <a:pt x="554" y="168"/>
                    </a:lnTo>
                    <a:lnTo>
                      <a:pt x="554" y="172"/>
                    </a:lnTo>
                    <a:lnTo>
                      <a:pt x="554" y="176"/>
                    </a:lnTo>
                    <a:lnTo>
                      <a:pt x="552" y="176"/>
                    </a:lnTo>
                    <a:lnTo>
                      <a:pt x="548" y="176"/>
                    </a:lnTo>
                    <a:lnTo>
                      <a:pt x="548" y="180"/>
                    </a:lnTo>
                    <a:lnTo>
                      <a:pt x="544" y="180"/>
                    </a:lnTo>
                    <a:lnTo>
                      <a:pt x="540" y="176"/>
                    </a:lnTo>
                    <a:lnTo>
                      <a:pt x="536" y="176"/>
                    </a:lnTo>
                    <a:lnTo>
                      <a:pt x="532" y="176"/>
                    </a:lnTo>
                    <a:lnTo>
                      <a:pt x="528" y="176"/>
                    </a:lnTo>
                    <a:lnTo>
                      <a:pt x="524" y="176"/>
                    </a:lnTo>
                    <a:lnTo>
                      <a:pt x="522" y="172"/>
                    </a:lnTo>
                    <a:lnTo>
                      <a:pt x="518" y="172"/>
                    </a:lnTo>
                    <a:lnTo>
                      <a:pt x="518" y="176"/>
                    </a:lnTo>
                    <a:lnTo>
                      <a:pt x="518" y="180"/>
                    </a:lnTo>
                    <a:lnTo>
                      <a:pt x="514" y="184"/>
                    </a:lnTo>
                    <a:lnTo>
                      <a:pt x="514" y="188"/>
                    </a:lnTo>
                    <a:lnTo>
                      <a:pt x="514" y="192"/>
                    </a:lnTo>
                    <a:lnTo>
                      <a:pt x="510" y="192"/>
                    </a:lnTo>
                    <a:lnTo>
                      <a:pt x="510" y="196"/>
                    </a:lnTo>
                    <a:lnTo>
                      <a:pt x="510" y="198"/>
                    </a:lnTo>
                    <a:lnTo>
                      <a:pt x="510" y="202"/>
                    </a:lnTo>
                    <a:lnTo>
                      <a:pt x="506" y="206"/>
                    </a:lnTo>
                    <a:lnTo>
                      <a:pt x="510" y="206"/>
                    </a:lnTo>
                    <a:lnTo>
                      <a:pt x="510" y="210"/>
                    </a:lnTo>
                    <a:lnTo>
                      <a:pt x="514" y="210"/>
                    </a:lnTo>
                    <a:lnTo>
                      <a:pt x="514" y="214"/>
                    </a:lnTo>
                    <a:lnTo>
                      <a:pt x="510" y="214"/>
                    </a:lnTo>
                    <a:lnTo>
                      <a:pt x="506" y="214"/>
                    </a:lnTo>
                    <a:lnTo>
                      <a:pt x="502" y="214"/>
                    </a:lnTo>
                    <a:lnTo>
                      <a:pt x="498" y="214"/>
                    </a:lnTo>
                    <a:lnTo>
                      <a:pt x="498" y="210"/>
                    </a:lnTo>
                    <a:lnTo>
                      <a:pt x="496" y="210"/>
                    </a:lnTo>
                    <a:lnTo>
                      <a:pt x="496" y="214"/>
                    </a:lnTo>
                    <a:lnTo>
                      <a:pt x="492" y="214"/>
                    </a:lnTo>
                    <a:lnTo>
                      <a:pt x="488" y="214"/>
                    </a:lnTo>
                    <a:lnTo>
                      <a:pt x="484" y="214"/>
                    </a:lnTo>
                    <a:lnTo>
                      <a:pt x="480" y="218"/>
                    </a:lnTo>
                    <a:lnTo>
                      <a:pt x="476" y="218"/>
                    </a:lnTo>
                    <a:lnTo>
                      <a:pt x="472" y="222"/>
                    </a:lnTo>
                    <a:lnTo>
                      <a:pt x="476" y="222"/>
                    </a:lnTo>
                    <a:lnTo>
                      <a:pt x="480" y="222"/>
                    </a:lnTo>
                    <a:lnTo>
                      <a:pt x="484" y="222"/>
                    </a:lnTo>
                    <a:lnTo>
                      <a:pt x="484" y="224"/>
                    </a:lnTo>
                    <a:lnTo>
                      <a:pt x="480" y="224"/>
                    </a:lnTo>
                    <a:lnTo>
                      <a:pt x="480" y="228"/>
                    </a:lnTo>
                    <a:lnTo>
                      <a:pt x="480" y="232"/>
                    </a:lnTo>
                    <a:lnTo>
                      <a:pt x="480" y="236"/>
                    </a:lnTo>
                    <a:lnTo>
                      <a:pt x="480" y="240"/>
                    </a:lnTo>
                    <a:lnTo>
                      <a:pt x="484" y="240"/>
                    </a:lnTo>
                    <a:lnTo>
                      <a:pt x="484" y="244"/>
                    </a:lnTo>
                    <a:lnTo>
                      <a:pt x="484" y="248"/>
                    </a:lnTo>
                    <a:lnTo>
                      <a:pt x="488" y="252"/>
                    </a:lnTo>
                    <a:lnTo>
                      <a:pt x="488" y="254"/>
                    </a:lnTo>
                    <a:lnTo>
                      <a:pt x="484" y="254"/>
                    </a:lnTo>
                    <a:lnTo>
                      <a:pt x="480" y="258"/>
                    </a:lnTo>
                    <a:lnTo>
                      <a:pt x="484" y="258"/>
                    </a:lnTo>
                    <a:lnTo>
                      <a:pt x="480" y="262"/>
                    </a:lnTo>
                    <a:lnTo>
                      <a:pt x="476" y="266"/>
                    </a:lnTo>
                    <a:lnTo>
                      <a:pt x="476" y="268"/>
                    </a:lnTo>
                    <a:lnTo>
                      <a:pt x="480" y="268"/>
                    </a:lnTo>
                    <a:lnTo>
                      <a:pt x="480" y="272"/>
                    </a:lnTo>
                    <a:lnTo>
                      <a:pt x="476" y="272"/>
                    </a:lnTo>
                    <a:lnTo>
                      <a:pt x="476" y="268"/>
                    </a:lnTo>
                    <a:lnTo>
                      <a:pt x="472" y="268"/>
                    </a:lnTo>
                    <a:lnTo>
                      <a:pt x="468" y="268"/>
                    </a:lnTo>
                    <a:lnTo>
                      <a:pt x="466" y="268"/>
                    </a:lnTo>
                    <a:lnTo>
                      <a:pt x="466" y="266"/>
                    </a:lnTo>
                    <a:lnTo>
                      <a:pt x="466" y="262"/>
                    </a:lnTo>
                    <a:lnTo>
                      <a:pt x="462" y="262"/>
                    </a:lnTo>
                    <a:lnTo>
                      <a:pt x="458" y="262"/>
                    </a:lnTo>
                    <a:lnTo>
                      <a:pt x="454" y="258"/>
                    </a:lnTo>
                    <a:lnTo>
                      <a:pt x="450" y="258"/>
                    </a:lnTo>
                    <a:lnTo>
                      <a:pt x="446" y="258"/>
                    </a:lnTo>
                    <a:lnTo>
                      <a:pt x="442" y="258"/>
                    </a:lnTo>
                    <a:lnTo>
                      <a:pt x="438" y="258"/>
                    </a:lnTo>
                    <a:lnTo>
                      <a:pt x="436" y="258"/>
                    </a:lnTo>
                    <a:lnTo>
                      <a:pt x="432" y="258"/>
                    </a:lnTo>
                    <a:lnTo>
                      <a:pt x="428" y="258"/>
                    </a:lnTo>
                    <a:lnTo>
                      <a:pt x="424" y="258"/>
                    </a:lnTo>
                    <a:lnTo>
                      <a:pt x="420" y="258"/>
                    </a:lnTo>
                    <a:lnTo>
                      <a:pt x="416" y="258"/>
                    </a:lnTo>
                    <a:lnTo>
                      <a:pt x="416" y="258"/>
                    </a:lnTo>
                    <a:lnTo>
                      <a:pt x="416" y="25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5">
                <a:extLst>
                  <a:ext uri="{FF2B5EF4-FFF2-40B4-BE49-F238E27FC236}">
                    <a16:creationId xmlns:a16="http://schemas.microsoft.com/office/drawing/2014/main" id="{403D2D33-FC01-4556-A4BC-E6D4F42AAA20}"/>
                  </a:ext>
                </a:extLst>
              </p:cNvPr>
              <p:cNvSpPr>
                <a:spLocks noEditPoints="1"/>
              </p:cNvSpPr>
              <p:nvPr/>
            </p:nvSpPr>
            <p:spPr bwMode="auto">
              <a:xfrm>
                <a:off x="5441950" y="3724343"/>
                <a:ext cx="41275" cy="44450"/>
              </a:xfrm>
              <a:custGeom>
                <a:avLst/>
                <a:gdLst>
                  <a:gd name="T0" fmla="*/ 10 w 26"/>
                  <a:gd name="T1" fmla="*/ 22 h 28"/>
                  <a:gd name="T2" fmla="*/ 4 w 26"/>
                  <a:gd name="T3" fmla="*/ 18 h 28"/>
                  <a:gd name="T4" fmla="*/ 0 w 26"/>
                  <a:gd name="T5" fmla="*/ 18 h 28"/>
                  <a:gd name="T6" fmla="*/ 0 w 26"/>
                  <a:gd name="T7" fmla="*/ 18 h 28"/>
                  <a:gd name="T8" fmla="*/ 0 w 26"/>
                  <a:gd name="T9" fmla="*/ 18 h 28"/>
                  <a:gd name="T10" fmla="*/ 0 w 26"/>
                  <a:gd name="T11" fmla="*/ 18 h 28"/>
                  <a:gd name="T12" fmla="*/ 0 w 26"/>
                  <a:gd name="T13" fmla="*/ 18 h 28"/>
                  <a:gd name="T14" fmla="*/ 4 w 26"/>
                  <a:gd name="T15" fmla="*/ 14 h 28"/>
                  <a:gd name="T16" fmla="*/ 4 w 26"/>
                  <a:gd name="T17" fmla="*/ 10 h 28"/>
                  <a:gd name="T18" fmla="*/ 4 w 26"/>
                  <a:gd name="T19" fmla="*/ 10 h 28"/>
                  <a:gd name="T20" fmla="*/ 6 w 26"/>
                  <a:gd name="T21" fmla="*/ 6 h 28"/>
                  <a:gd name="T22" fmla="*/ 6 w 26"/>
                  <a:gd name="T23" fmla="*/ 2 h 28"/>
                  <a:gd name="T24" fmla="*/ 6 w 26"/>
                  <a:gd name="T25" fmla="*/ 2 h 28"/>
                  <a:gd name="T26" fmla="*/ 6 w 26"/>
                  <a:gd name="T27" fmla="*/ 2 h 28"/>
                  <a:gd name="T28" fmla="*/ 10 w 26"/>
                  <a:gd name="T29" fmla="*/ 0 h 28"/>
                  <a:gd name="T30" fmla="*/ 14 w 26"/>
                  <a:gd name="T31" fmla="*/ 0 h 28"/>
                  <a:gd name="T32" fmla="*/ 18 w 26"/>
                  <a:gd name="T33" fmla="*/ 2 h 28"/>
                  <a:gd name="T34" fmla="*/ 18 w 26"/>
                  <a:gd name="T35" fmla="*/ 6 h 28"/>
                  <a:gd name="T36" fmla="*/ 18 w 26"/>
                  <a:gd name="T37" fmla="*/ 6 h 28"/>
                  <a:gd name="T38" fmla="*/ 18 w 26"/>
                  <a:gd name="T39" fmla="*/ 6 h 28"/>
                  <a:gd name="T40" fmla="*/ 22 w 26"/>
                  <a:gd name="T41" fmla="*/ 10 h 28"/>
                  <a:gd name="T42" fmla="*/ 22 w 26"/>
                  <a:gd name="T43" fmla="*/ 10 h 28"/>
                  <a:gd name="T44" fmla="*/ 18 w 26"/>
                  <a:gd name="T45" fmla="*/ 10 h 28"/>
                  <a:gd name="T46" fmla="*/ 18 w 26"/>
                  <a:gd name="T47" fmla="*/ 10 h 28"/>
                  <a:gd name="T48" fmla="*/ 14 w 26"/>
                  <a:gd name="T49" fmla="*/ 14 h 28"/>
                  <a:gd name="T50" fmla="*/ 14 w 26"/>
                  <a:gd name="T51" fmla="*/ 14 h 28"/>
                  <a:gd name="T52" fmla="*/ 18 w 26"/>
                  <a:gd name="T53" fmla="*/ 14 h 28"/>
                  <a:gd name="T54" fmla="*/ 18 w 26"/>
                  <a:gd name="T55" fmla="*/ 14 h 28"/>
                  <a:gd name="T56" fmla="*/ 18 w 26"/>
                  <a:gd name="T57" fmla="*/ 14 h 28"/>
                  <a:gd name="T58" fmla="*/ 18 w 26"/>
                  <a:gd name="T59" fmla="*/ 14 h 28"/>
                  <a:gd name="T60" fmla="*/ 18 w 26"/>
                  <a:gd name="T61" fmla="*/ 18 h 28"/>
                  <a:gd name="T62" fmla="*/ 22 w 26"/>
                  <a:gd name="T63" fmla="*/ 18 h 28"/>
                  <a:gd name="T64" fmla="*/ 22 w 26"/>
                  <a:gd name="T65" fmla="*/ 22 h 28"/>
                  <a:gd name="T66" fmla="*/ 22 w 26"/>
                  <a:gd name="T67" fmla="*/ 26 h 28"/>
                  <a:gd name="T68" fmla="*/ 26 w 26"/>
                  <a:gd name="T69" fmla="*/ 26 h 28"/>
                  <a:gd name="T70" fmla="*/ 26 w 26"/>
                  <a:gd name="T71" fmla="*/ 26 h 28"/>
                  <a:gd name="T72" fmla="*/ 22 w 26"/>
                  <a:gd name="T73" fmla="*/ 28 h 28"/>
                  <a:gd name="T74" fmla="*/ 14 w 26"/>
                  <a:gd name="T75" fmla="*/ 28 h 28"/>
                  <a:gd name="T76" fmla="*/ 14 w 26"/>
                  <a:gd name="T77" fmla="*/ 26 h 28"/>
                  <a:gd name="T78" fmla="*/ 14 w 26"/>
                  <a:gd name="T79" fmla="*/ 26 h 28"/>
                  <a:gd name="T80" fmla="*/ 10 w 26"/>
                  <a:gd name="T81" fmla="*/ 22 h 28"/>
                  <a:gd name="T82" fmla="*/ 10 w 26"/>
                  <a:gd name="T83" fmla="*/ 22 h 28"/>
                  <a:gd name="T84" fmla="*/ 10 w 26"/>
                  <a:gd name="T85" fmla="*/ 22 h 28"/>
                  <a:gd name="T86" fmla="*/ 22 w 26"/>
                  <a:gd name="T87" fmla="*/ 2 h 28"/>
                  <a:gd name="T88" fmla="*/ 22 w 26"/>
                  <a:gd name="T89" fmla="*/ 6 h 28"/>
                  <a:gd name="T90" fmla="*/ 22 w 26"/>
                  <a:gd name="T91" fmla="*/ 6 h 28"/>
                  <a:gd name="T92" fmla="*/ 26 w 26"/>
                  <a:gd name="T93" fmla="*/ 6 h 28"/>
                  <a:gd name="T94" fmla="*/ 26 w 26"/>
                  <a:gd name="T95" fmla="*/ 6 h 28"/>
                  <a:gd name="T96" fmla="*/ 22 w 26"/>
                  <a:gd name="T97" fmla="*/ 6 h 28"/>
                  <a:gd name="T98" fmla="*/ 22 w 26"/>
                  <a:gd name="T99" fmla="*/ 10 h 28"/>
                  <a:gd name="T100" fmla="*/ 22 w 26"/>
                  <a:gd name="T101" fmla="*/ 10 h 28"/>
                  <a:gd name="T102" fmla="*/ 22 w 26"/>
                  <a:gd name="T103" fmla="*/ 10 h 28"/>
                  <a:gd name="T104" fmla="*/ 22 w 26"/>
                  <a:gd name="T105" fmla="*/ 10 h 28"/>
                  <a:gd name="T106" fmla="*/ 22 w 26"/>
                  <a:gd name="T107" fmla="*/ 10 h 28"/>
                  <a:gd name="T108" fmla="*/ 22 w 26"/>
                  <a:gd name="T109" fmla="*/ 10 h 28"/>
                  <a:gd name="T110" fmla="*/ 22 w 26"/>
                  <a:gd name="T111" fmla="*/ 2 h 28"/>
                  <a:gd name="T112" fmla="*/ 22 w 26"/>
                  <a:gd name="T113" fmla="*/ 2 h 28"/>
                  <a:gd name="T114" fmla="*/ 22 w 26"/>
                  <a:gd name="T115" fmla="*/ 2 h 28"/>
                  <a:gd name="T116" fmla="*/ 22 w 26"/>
                  <a:gd name="T117"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28">
                    <a:moveTo>
                      <a:pt x="10" y="22"/>
                    </a:moveTo>
                    <a:lnTo>
                      <a:pt x="10" y="22"/>
                    </a:lnTo>
                    <a:lnTo>
                      <a:pt x="4" y="18"/>
                    </a:lnTo>
                    <a:lnTo>
                      <a:pt x="4" y="18"/>
                    </a:lnTo>
                    <a:lnTo>
                      <a:pt x="0" y="18"/>
                    </a:lnTo>
                    <a:lnTo>
                      <a:pt x="0" y="18"/>
                    </a:lnTo>
                    <a:lnTo>
                      <a:pt x="0" y="18"/>
                    </a:lnTo>
                    <a:lnTo>
                      <a:pt x="0" y="18"/>
                    </a:lnTo>
                    <a:lnTo>
                      <a:pt x="0" y="18"/>
                    </a:lnTo>
                    <a:lnTo>
                      <a:pt x="0" y="18"/>
                    </a:lnTo>
                    <a:lnTo>
                      <a:pt x="0" y="18"/>
                    </a:lnTo>
                    <a:lnTo>
                      <a:pt x="0" y="18"/>
                    </a:lnTo>
                    <a:lnTo>
                      <a:pt x="0" y="18"/>
                    </a:lnTo>
                    <a:lnTo>
                      <a:pt x="0" y="18"/>
                    </a:lnTo>
                    <a:lnTo>
                      <a:pt x="0" y="14"/>
                    </a:lnTo>
                    <a:lnTo>
                      <a:pt x="4" y="14"/>
                    </a:lnTo>
                    <a:lnTo>
                      <a:pt x="4" y="14"/>
                    </a:lnTo>
                    <a:lnTo>
                      <a:pt x="4" y="10"/>
                    </a:lnTo>
                    <a:lnTo>
                      <a:pt x="4" y="10"/>
                    </a:lnTo>
                    <a:lnTo>
                      <a:pt x="4" y="10"/>
                    </a:lnTo>
                    <a:lnTo>
                      <a:pt x="4" y="10"/>
                    </a:lnTo>
                    <a:lnTo>
                      <a:pt x="6" y="6"/>
                    </a:lnTo>
                    <a:lnTo>
                      <a:pt x="6" y="2"/>
                    </a:lnTo>
                    <a:lnTo>
                      <a:pt x="6" y="2"/>
                    </a:lnTo>
                    <a:lnTo>
                      <a:pt x="6" y="2"/>
                    </a:lnTo>
                    <a:lnTo>
                      <a:pt x="6" y="2"/>
                    </a:lnTo>
                    <a:lnTo>
                      <a:pt x="6" y="2"/>
                    </a:lnTo>
                    <a:lnTo>
                      <a:pt x="6" y="2"/>
                    </a:lnTo>
                    <a:lnTo>
                      <a:pt x="10" y="0"/>
                    </a:lnTo>
                    <a:lnTo>
                      <a:pt x="10" y="0"/>
                    </a:lnTo>
                    <a:lnTo>
                      <a:pt x="10" y="0"/>
                    </a:lnTo>
                    <a:lnTo>
                      <a:pt x="14" y="0"/>
                    </a:lnTo>
                    <a:lnTo>
                      <a:pt x="18" y="2"/>
                    </a:lnTo>
                    <a:lnTo>
                      <a:pt x="18" y="2"/>
                    </a:lnTo>
                    <a:lnTo>
                      <a:pt x="18" y="2"/>
                    </a:lnTo>
                    <a:lnTo>
                      <a:pt x="18" y="6"/>
                    </a:lnTo>
                    <a:lnTo>
                      <a:pt x="18" y="6"/>
                    </a:lnTo>
                    <a:lnTo>
                      <a:pt x="18" y="6"/>
                    </a:lnTo>
                    <a:lnTo>
                      <a:pt x="18" y="6"/>
                    </a:lnTo>
                    <a:lnTo>
                      <a:pt x="18" y="6"/>
                    </a:lnTo>
                    <a:lnTo>
                      <a:pt x="18" y="6"/>
                    </a:lnTo>
                    <a:lnTo>
                      <a:pt x="22" y="10"/>
                    </a:lnTo>
                    <a:lnTo>
                      <a:pt x="22" y="10"/>
                    </a:lnTo>
                    <a:lnTo>
                      <a:pt x="22" y="10"/>
                    </a:lnTo>
                    <a:lnTo>
                      <a:pt x="22" y="10"/>
                    </a:lnTo>
                    <a:lnTo>
                      <a:pt x="18" y="10"/>
                    </a:lnTo>
                    <a:lnTo>
                      <a:pt x="18" y="10"/>
                    </a:lnTo>
                    <a:lnTo>
                      <a:pt x="18" y="10"/>
                    </a:lnTo>
                    <a:lnTo>
                      <a:pt x="18" y="10"/>
                    </a:lnTo>
                    <a:lnTo>
                      <a:pt x="14" y="14"/>
                    </a:lnTo>
                    <a:lnTo>
                      <a:pt x="14" y="14"/>
                    </a:lnTo>
                    <a:lnTo>
                      <a:pt x="14" y="14"/>
                    </a:lnTo>
                    <a:lnTo>
                      <a:pt x="18" y="14"/>
                    </a:lnTo>
                    <a:lnTo>
                      <a:pt x="18" y="14"/>
                    </a:lnTo>
                    <a:lnTo>
                      <a:pt x="18" y="14"/>
                    </a:lnTo>
                    <a:lnTo>
                      <a:pt x="18" y="14"/>
                    </a:lnTo>
                    <a:lnTo>
                      <a:pt x="18" y="14"/>
                    </a:lnTo>
                    <a:lnTo>
                      <a:pt x="18" y="14"/>
                    </a:lnTo>
                    <a:lnTo>
                      <a:pt x="18" y="14"/>
                    </a:lnTo>
                    <a:lnTo>
                      <a:pt x="18" y="14"/>
                    </a:lnTo>
                    <a:lnTo>
                      <a:pt x="18" y="14"/>
                    </a:lnTo>
                    <a:lnTo>
                      <a:pt x="18" y="18"/>
                    </a:lnTo>
                    <a:lnTo>
                      <a:pt x="22" y="18"/>
                    </a:lnTo>
                    <a:lnTo>
                      <a:pt x="22" y="18"/>
                    </a:lnTo>
                    <a:lnTo>
                      <a:pt x="22" y="22"/>
                    </a:lnTo>
                    <a:lnTo>
                      <a:pt x="22" y="22"/>
                    </a:lnTo>
                    <a:lnTo>
                      <a:pt x="22" y="22"/>
                    </a:lnTo>
                    <a:lnTo>
                      <a:pt x="22" y="26"/>
                    </a:lnTo>
                    <a:lnTo>
                      <a:pt x="26" y="26"/>
                    </a:lnTo>
                    <a:lnTo>
                      <a:pt x="26" y="26"/>
                    </a:lnTo>
                    <a:lnTo>
                      <a:pt x="26" y="26"/>
                    </a:lnTo>
                    <a:lnTo>
                      <a:pt x="26" y="26"/>
                    </a:lnTo>
                    <a:lnTo>
                      <a:pt x="26" y="28"/>
                    </a:lnTo>
                    <a:lnTo>
                      <a:pt x="22" y="28"/>
                    </a:lnTo>
                    <a:lnTo>
                      <a:pt x="14" y="28"/>
                    </a:lnTo>
                    <a:lnTo>
                      <a:pt x="14" y="28"/>
                    </a:lnTo>
                    <a:lnTo>
                      <a:pt x="14" y="28"/>
                    </a:lnTo>
                    <a:lnTo>
                      <a:pt x="14" y="26"/>
                    </a:lnTo>
                    <a:lnTo>
                      <a:pt x="14" y="26"/>
                    </a:lnTo>
                    <a:lnTo>
                      <a:pt x="14" y="26"/>
                    </a:lnTo>
                    <a:lnTo>
                      <a:pt x="14" y="26"/>
                    </a:lnTo>
                    <a:lnTo>
                      <a:pt x="10" y="22"/>
                    </a:lnTo>
                    <a:lnTo>
                      <a:pt x="10" y="22"/>
                    </a:lnTo>
                    <a:lnTo>
                      <a:pt x="10" y="22"/>
                    </a:lnTo>
                    <a:lnTo>
                      <a:pt x="10" y="22"/>
                    </a:lnTo>
                    <a:lnTo>
                      <a:pt x="10" y="22"/>
                    </a:lnTo>
                    <a:close/>
                    <a:moveTo>
                      <a:pt x="22" y="2"/>
                    </a:moveTo>
                    <a:lnTo>
                      <a:pt x="22" y="2"/>
                    </a:lnTo>
                    <a:lnTo>
                      <a:pt x="22" y="2"/>
                    </a:lnTo>
                    <a:lnTo>
                      <a:pt x="22" y="6"/>
                    </a:lnTo>
                    <a:lnTo>
                      <a:pt x="22" y="6"/>
                    </a:lnTo>
                    <a:lnTo>
                      <a:pt x="22" y="6"/>
                    </a:lnTo>
                    <a:lnTo>
                      <a:pt x="22" y="6"/>
                    </a:lnTo>
                    <a:lnTo>
                      <a:pt x="26" y="6"/>
                    </a:lnTo>
                    <a:lnTo>
                      <a:pt x="26" y="6"/>
                    </a:lnTo>
                    <a:lnTo>
                      <a:pt x="26" y="6"/>
                    </a:lnTo>
                    <a:lnTo>
                      <a:pt x="22" y="6"/>
                    </a:lnTo>
                    <a:lnTo>
                      <a:pt x="22" y="6"/>
                    </a:lnTo>
                    <a:lnTo>
                      <a:pt x="22" y="6"/>
                    </a:lnTo>
                    <a:lnTo>
                      <a:pt x="22" y="10"/>
                    </a:lnTo>
                    <a:lnTo>
                      <a:pt x="22" y="10"/>
                    </a:lnTo>
                    <a:lnTo>
                      <a:pt x="22" y="10"/>
                    </a:lnTo>
                    <a:lnTo>
                      <a:pt x="22" y="10"/>
                    </a:lnTo>
                    <a:lnTo>
                      <a:pt x="22" y="10"/>
                    </a:lnTo>
                    <a:lnTo>
                      <a:pt x="22" y="10"/>
                    </a:lnTo>
                    <a:lnTo>
                      <a:pt x="22" y="10"/>
                    </a:lnTo>
                    <a:lnTo>
                      <a:pt x="22" y="10"/>
                    </a:lnTo>
                    <a:lnTo>
                      <a:pt x="22" y="10"/>
                    </a:lnTo>
                    <a:lnTo>
                      <a:pt x="22" y="10"/>
                    </a:lnTo>
                    <a:lnTo>
                      <a:pt x="22" y="10"/>
                    </a:lnTo>
                    <a:lnTo>
                      <a:pt x="18" y="6"/>
                    </a:lnTo>
                    <a:lnTo>
                      <a:pt x="22" y="2"/>
                    </a:lnTo>
                    <a:lnTo>
                      <a:pt x="22" y="2"/>
                    </a:lnTo>
                    <a:lnTo>
                      <a:pt x="22" y="2"/>
                    </a:lnTo>
                    <a:lnTo>
                      <a:pt x="22" y="2"/>
                    </a:lnTo>
                    <a:lnTo>
                      <a:pt x="22" y="2"/>
                    </a:lnTo>
                    <a:lnTo>
                      <a:pt x="22" y="2"/>
                    </a:lnTo>
                    <a:lnTo>
                      <a:pt x="22" y="2"/>
                    </a:lnTo>
                    <a:lnTo>
                      <a:pt x="22" y="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6">
                <a:extLst>
                  <a:ext uri="{FF2B5EF4-FFF2-40B4-BE49-F238E27FC236}">
                    <a16:creationId xmlns:a16="http://schemas.microsoft.com/office/drawing/2014/main" id="{3657B99F-7C8E-4383-BB89-1D831D32D8DD}"/>
                  </a:ext>
                </a:extLst>
              </p:cNvPr>
              <p:cNvSpPr>
                <a:spLocks/>
              </p:cNvSpPr>
              <p:nvPr/>
            </p:nvSpPr>
            <p:spPr bwMode="auto">
              <a:xfrm>
                <a:off x="5949950" y="3333818"/>
                <a:ext cx="247650" cy="120650"/>
              </a:xfrm>
              <a:custGeom>
                <a:avLst/>
                <a:gdLst>
                  <a:gd name="T0" fmla="*/ 74 w 156"/>
                  <a:gd name="T1" fmla="*/ 54 h 76"/>
                  <a:gd name="T2" fmla="*/ 68 w 156"/>
                  <a:gd name="T3" fmla="*/ 58 h 76"/>
                  <a:gd name="T4" fmla="*/ 68 w 156"/>
                  <a:gd name="T5" fmla="*/ 66 h 76"/>
                  <a:gd name="T6" fmla="*/ 60 w 156"/>
                  <a:gd name="T7" fmla="*/ 68 h 76"/>
                  <a:gd name="T8" fmla="*/ 52 w 156"/>
                  <a:gd name="T9" fmla="*/ 72 h 76"/>
                  <a:gd name="T10" fmla="*/ 42 w 156"/>
                  <a:gd name="T11" fmla="*/ 72 h 76"/>
                  <a:gd name="T12" fmla="*/ 38 w 156"/>
                  <a:gd name="T13" fmla="*/ 72 h 76"/>
                  <a:gd name="T14" fmla="*/ 30 w 156"/>
                  <a:gd name="T15" fmla="*/ 68 h 76"/>
                  <a:gd name="T16" fmla="*/ 30 w 156"/>
                  <a:gd name="T17" fmla="*/ 68 h 76"/>
                  <a:gd name="T18" fmla="*/ 22 w 156"/>
                  <a:gd name="T19" fmla="*/ 68 h 76"/>
                  <a:gd name="T20" fmla="*/ 14 w 156"/>
                  <a:gd name="T21" fmla="*/ 66 h 76"/>
                  <a:gd name="T22" fmla="*/ 8 w 156"/>
                  <a:gd name="T23" fmla="*/ 68 h 76"/>
                  <a:gd name="T24" fmla="*/ 0 w 156"/>
                  <a:gd name="T25" fmla="*/ 66 h 76"/>
                  <a:gd name="T26" fmla="*/ 0 w 156"/>
                  <a:gd name="T27" fmla="*/ 62 h 76"/>
                  <a:gd name="T28" fmla="*/ 8 w 156"/>
                  <a:gd name="T29" fmla="*/ 58 h 76"/>
                  <a:gd name="T30" fmla="*/ 18 w 156"/>
                  <a:gd name="T31" fmla="*/ 58 h 76"/>
                  <a:gd name="T32" fmla="*/ 18 w 156"/>
                  <a:gd name="T33" fmla="*/ 62 h 76"/>
                  <a:gd name="T34" fmla="*/ 22 w 156"/>
                  <a:gd name="T35" fmla="*/ 54 h 76"/>
                  <a:gd name="T36" fmla="*/ 34 w 156"/>
                  <a:gd name="T37" fmla="*/ 58 h 76"/>
                  <a:gd name="T38" fmla="*/ 44 w 156"/>
                  <a:gd name="T39" fmla="*/ 50 h 76"/>
                  <a:gd name="T40" fmla="*/ 48 w 156"/>
                  <a:gd name="T41" fmla="*/ 50 h 76"/>
                  <a:gd name="T42" fmla="*/ 52 w 156"/>
                  <a:gd name="T43" fmla="*/ 42 h 76"/>
                  <a:gd name="T44" fmla="*/ 48 w 156"/>
                  <a:gd name="T45" fmla="*/ 42 h 76"/>
                  <a:gd name="T46" fmla="*/ 42 w 156"/>
                  <a:gd name="T47" fmla="*/ 36 h 76"/>
                  <a:gd name="T48" fmla="*/ 34 w 156"/>
                  <a:gd name="T49" fmla="*/ 28 h 76"/>
                  <a:gd name="T50" fmla="*/ 30 w 156"/>
                  <a:gd name="T51" fmla="*/ 36 h 76"/>
                  <a:gd name="T52" fmla="*/ 30 w 156"/>
                  <a:gd name="T53" fmla="*/ 40 h 76"/>
                  <a:gd name="T54" fmla="*/ 22 w 156"/>
                  <a:gd name="T55" fmla="*/ 32 h 76"/>
                  <a:gd name="T56" fmla="*/ 12 w 156"/>
                  <a:gd name="T57" fmla="*/ 32 h 76"/>
                  <a:gd name="T58" fmla="*/ 14 w 156"/>
                  <a:gd name="T59" fmla="*/ 24 h 76"/>
                  <a:gd name="T60" fmla="*/ 22 w 156"/>
                  <a:gd name="T61" fmla="*/ 20 h 76"/>
                  <a:gd name="T62" fmla="*/ 22 w 156"/>
                  <a:gd name="T63" fmla="*/ 16 h 76"/>
                  <a:gd name="T64" fmla="*/ 26 w 156"/>
                  <a:gd name="T65" fmla="*/ 6 h 76"/>
                  <a:gd name="T66" fmla="*/ 38 w 156"/>
                  <a:gd name="T67" fmla="*/ 6 h 76"/>
                  <a:gd name="T68" fmla="*/ 48 w 156"/>
                  <a:gd name="T69" fmla="*/ 6 h 76"/>
                  <a:gd name="T70" fmla="*/ 56 w 156"/>
                  <a:gd name="T71" fmla="*/ 10 h 76"/>
                  <a:gd name="T72" fmla="*/ 60 w 156"/>
                  <a:gd name="T73" fmla="*/ 10 h 76"/>
                  <a:gd name="T74" fmla="*/ 60 w 156"/>
                  <a:gd name="T75" fmla="*/ 0 h 76"/>
                  <a:gd name="T76" fmla="*/ 72 w 156"/>
                  <a:gd name="T77" fmla="*/ 0 h 76"/>
                  <a:gd name="T78" fmla="*/ 82 w 156"/>
                  <a:gd name="T79" fmla="*/ 4 h 76"/>
                  <a:gd name="T80" fmla="*/ 88 w 156"/>
                  <a:gd name="T81" fmla="*/ 6 h 76"/>
                  <a:gd name="T82" fmla="*/ 100 w 156"/>
                  <a:gd name="T83" fmla="*/ 4 h 76"/>
                  <a:gd name="T84" fmla="*/ 112 w 156"/>
                  <a:gd name="T85" fmla="*/ 4 h 76"/>
                  <a:gd name="T86" fmla="*/ 122 w 156"/>
                  <a:gd name="T87" fmla="*/ 4 h 76"/>
                  <a:gd name="T88" fmla="*/ 134 w 156"/>
                  <a:gd name="T89" fmla="*/ 6 h 76"/>
                  <a:gd name="T90" fmla="*/ 142 w 156"/>
                  <a:gd name="T91" fmla="*/ 10 h 76"/>
                  <a:gd name="T92" fmla="*/ 148 w 156"/>
                  <a:gd name="T93" fmla="*/ 14 h 76"/>
                  <a:gd name="T94" fmla="*/ 156 w 156"/>
                  <a:gd name="T95" fmla="*/ 16 h 76"/>
                  <a:gd name="T96" fmla="*/ 148 w 156"/>
                  <a:gd name="T97" fmla="*/ 20 h 76"/>
                  <a:gd name="T98" fmla="*/ 142 w 156"/>
                  <a:gd name="T99" fmla="*/ 24 h 76"/>
                  <a:gd name="T100" fmla="*/ 134 w 156"/>
                  <a:gd name="T101" fmla="*/ 28 h 76"/>
                  <a:gd name="T102" fmla="*/ 126 w 156"/>
                  <a:gd name="T103" fmla="*/ 36 h 76"/>
                  <a:gd name="T104" fmla="*/ 118 w 156"/>
                  <a:gd name="T105" fmla="*/ 40 h 76"/>
                  <a:gd name="T106" fmla="*/ 108 w 156"/>
                  <a:gd name="T107" fmla="*/ 40 h 76"/>
                  <a:gd name="T108" fmla="*/ 104 w 156"/>
                  <a:gd name="T109" fmla="*/ 50 h 76"/>
                  <a:gd name="T110" fmla="*/ 100 w 156"/>
                  <a:gd name="T111" fmla="*/ 50 h 76"/>
                  <a:gd name="T112" fmla="*/ 88 w 156"/>
                  <a:gd name="T113" fmla="*/ 54 h 76"/>
                  <a:gd name="T114" fmla="*/ 86 w 156"/>
                  <a:gd name="T115" fmla="*/ 46 h 76"/>
                  <a:gd name="T116" fmla="*/ 78 w 156"/>
                  <a:gd name="T117"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76">
                    <a:moveTo>
                      <a:pt x="78" y="50"/>
                    </a:moveTo>
                    <a:lnTo>
                      <a:pt x="78" y="54"/>
                    </a:lnTo>
                    <a:lnTo>
                      <a:pt x="74" y="54"/>
                    </a:lnTo>
                    <a:lnTo>
                      <a:pt x="74" y="58"/>
                    </a:lnTo>
                    <a:lnTo>
                      <a:pt x="72" y="58"/>
                    </a:lnTo>
                    <a:lnTo>
                      <a:pt x="68" y="58"/>
                    </a:lnTo>
                    <a:lnTo>
                      <a:pt x="64" y="62"/>
                    </a:lnTo>
                    <a:lnTo>
                      <a:pt x="64" y="66"/>
                    </a:lnTo>
                    <a:lnTo>
                      <a:pt x="68" y="66"/>
                    </a:lnTo>
                    <a:lnTo>
                      <a:pt x="68" y="68"/>
                    </a:lnTo>
                    <a:lnTo>
                      <a:pt x="64" y="68"/>
                    </a:lnTo>
                    <a:lnTo>
                      <a:pt x="60" y="68"/>
                    </a:lnTo>
                    <a:lnTo>
                      <a:pt x="56" y="68"/>
                    </a:lnTo>
                    <a:lnTo>
                      <a:pt x="56" y="72"/>
                    </a:lnTo>
                    <a:lnTo>
                      <a:pt x="52" y="72"/>
                    </a:lnTo>
                    <a:lnTo>
                      <a:pt x="48" y="72"/>
                    </a:lnTo>
                    <a:lnTo>
                      <a:pt x="44" y="72"/>
                    </a:lnTo>
                    <a:lnTo>
                      <a:pt x="42" y="72"/>
                    </a:lnTo>
                    <a:lnTo>
                      <a:pt x="42" y="76"/>
                    </a:lnTo>
                    <a:lnTo>
                      <a:pt x="42" y="72"/>
                    </a:lnTo>
                    <a:lnTo>
                      <a:pt x="38" y="72"/>
                    </a:lnTo>
                    <a:lnTo>
                      <a:pt x="34" y="72"/>
                    </a:lnTo>
                    <a:lnTo>
                      <a:pt x="34" y="68"/>
                    </a:lnTo>
                    <a:lnTo>
                      <a:pt x="30" y="68"/>
                    </a:lnTo>
                    <a:lnTo>
                      <a:pt x="34" y="68"/>
                    </a:lnTo>
                    <a:lnTo>
                      <a:pt x="30" y="66"/>
                    </a:lnTo>
                    <a:lnTo>
                      <a:pt x="30" y="68"/>
                    </a:lnTo>
                    <a:lnTo>
                      <a:pt x="26" y="68"/>
                    </a:lnTo>
                    <a:lnTo>
                      <a:pt x="22" y="72"/>
                    </a:lnTo>
                    <a:lnTo>
                      <a:pt x="22" y="68"/>
                    </a:lnTo>
                    <a:lnTo>
                      <a:pt x="18" y="68"/>
                    </a:lnTo>
                    <a:lnTo>
                      <a:pt x="18" y="66"/>
                    </a:lnTo>
                    <a:lnTo>
                      <a:pt x="14" y="66"/>
                    </a:lnTo>
                    <a:lnTo>
                      <a:pt x="14" y="68"/>
                    </a:lnTo>
                    <a:lnTo>
                      <a:pt x="12" y="68"/>
                    </a:lnTo>
                    <a:lnTo>
                      <a:pt x="8" y="68"/>
                    </a:lnTo>
                    <a:lnTo>
                      <a:pt x="4" y="68"/>
                    </a:lnTo>
                    <a:lnTo>
                      <a:pt x="0" y="68"/>
                    </a:lnTo>
                    <a:lnTo>
                      <a:pt x="0" y="66"/>
                    </a:lnTo>
                    <a:lnTo>
                      <a:pt x="0" y="62"/>
                    </a:lnTo>
                    <a:lnTo>
                      <a:pt x="0" y="58"/>
                    </a:lnTo>
                    <a:lnTo>
                      <a:pt x="0" y="62"/>
                    </a:lnTo>
                    <a:lnTo>
                      <a:pt x="4" y="62"/>
                    </a:lnTo>
                    <a:lnTo>
                      <a:pt x="4" y="58"/>
                    </a:lnTo>
                    <a:lnTo>
                      <a:pt x="8" y="58"/>
                    </a:lnTo>
                    <a:lnTo>
                      <a:pt x="12" y="54"/>
                    </a:lnTo>
                    <a:lnTo>
                      <a:pt x="14" y="58"/>
                    </a:lnTo>
                    <a:lnTo>
                      <a:pt x="18" y="58"/>
                    </a:lnTo>
                    <a:lnTo>
                      <a:pt x="18" y="62"/>
                    </a:lnTo>
                    <a:lnTo>
                      <a:pt x="14" y="62"/>
                    </a:lnTo>
                    <a:lnTo>
                      <a:pt x="18" y="62"/>
                    </a:lnTo>
                    <a:lnTo>
                      <a:pt x="18" y="58"/>
                    </a:lnTo>
                    <a:lnTo>
                      <a:pt x="22" y="58"/>
                    </a:lnTo>
                    <a:lnTo>
                      <a:pt x="22" y="54"/>
                    </a:lnTo>
                    <a:lnTo>
                      <a:pt x="26" y="54"/>
                    </a:lnTo>
                    <a:lnTo>
                      <a:pt x="30" y="54"/>
                    </a:lnTo>
                    <a:lnTo>
                      <a:pt x="34" y="58"/>
                    </a:lnTo>
                    <a:lnTo>
                      <a:pt x="38" y="54"/>
                    </a:lnTo>
                    <a:lnTo>
                      <a:pt x="42" y="50"/>
                    </a:lnTo>
                    <a:lnTo>
                      <a:pt x="44" y="50"/>
                    </a:lnTo>
                    <a:lnTo>
                      <a:pt x="44" y="46"/>
                    </a:lnTo>
                    <a:lnTo>
                      <a:pt x="44" y="50"/>
                    </a:lnTo>
                    <a:lnTo>
                      <a:pt x="48" y="50"/>
                    </a:lnTo>
                    <a:lnTo>
                      <a:pt x="48" y="46"/>
                    </a:lnTo>
                    <a:lnTo>
                      <a:pt x="52" y="46"/>
                    </a:lnTo>
                    <a:lnTo>
                      <a:pt x="52" y="42"/>
                    </a:lnTo>
                    <a:lnTo>
                      <a:pt x="56" y="42"/>
                    </a:lnTo>
                    <a:lnTo>
                      <a:pt x="52" y="42"/>
                    </a:lnTo>
                    <a:lnTo>
                      <a:pt x="48" y="42"/>
                    </a:lnTo>
                    <a:lnTo>
                      <a:pt x="44" y="40"/>
                    </a:lnTo>
                    <a:lnTo>
                      <a:pt x="42" y="40"/>
                    </a:lnTo>
                    <a:lnTo>
                      <a:pt x="42" y="36"/>
                    </a:lnTo>
                    <a:lnTo>
                      <a:pt x="38" y="36"/>
                    </a:lnTo>
                    <a:lnTo>
                      <a:pt x="38" y="32"/>
                    </a:lnTo>
                    <a:lnTo>
                      <a:pt x="34" y="28"/>
                    </a:lnTo>
                    <a:lnTo>
                      <a:pt x="34" y="32"/>
                    </a:lnTo>
                    <a:lnTo>
                      <a:pt x="34" y="36"/>
                    </a:lnTo>
                    <a:lnTo>
                      <a:pt x="30" y="36"/>
                    </a:lnTo>
                    <a:lnTo>
                      <a:pt x="30" y="32"/>
                    </a:lnTo>
                    <a:lnTo>
                      <a:pt x="30" y="36"/>
                    </a:lnTo>
                    <a:lnTo>
                      <a:pt x="30" y="40"/>
                    </a:lnTo>
                    <a:lnTo>
                      <a:pt x="26" y="36"/>
                    </a:lnTo>
                    <a:lnTo>
                      <a:pt x="22" y="36"/>
                    </a:lnTo>
                    <a:lnTo>
                      <a:pt x="22" y="32"/>
                    </a:lnTo>
                    <a:lnTo>
                      <a:pt x="18" y="32"/>
                    </a:lnTo>
                    <a:lnTo>
                      <a:pt x="14" y="32"/>
                    </a:lnTo>
                    <a:lnTo>
                      <a:pt x="12" y="32"/>
                    </a:lnTo>
                    <a:lnTo>
                      <a:pt x="12" y="28"/>
                    </a:lnTo>
                    <a:lnTo>
                      <a:pt x="14" y="28"/>
                    </a:lnTo>
                    <a:lnTo>
                      <a:pt x="14" y="24"/>
                    </a:lnTo>
                    <a:lnTo>
                      <a:pt x="18" y="24"/>
                    </a:lnTo>
                    <a:lnTo>
                      <a:pt x="18" y="20"/>
                    </a:lnTo>
                    <a:lnTo>
                      <a:pt x="22" y="20"/>
                    </a:lnTo>
                    <a:lnTo>
                      <a:pt x="26" y="16"/>
                    </a:lnTo>
                    <a:lnTo>
                      <a:pt x="26" y="14"/>
                    </a:lnTo>
                    <a:lnTo>
                      <a:pt x="22" y="16"/>
                    </a:lnTo>
                    <a:lnTo>
                      <a:pt x="22" y="14"/>
                    </a:lnTo>
                    <a:lnTo>
                      <a:pt x="26" y="10"/>
                    </a:lnTo>
                    <a:lnTo>
                      <a:pt x="26" y="6"/>
                    </a:lnTo>
                    <a:lnTo>
                      <a:pt x="30" y="6"/>
                    </a:lnTo>
                    <a:lnTo>
                      <a:pt x="34" y="6"/>
                    </a:lnTo>
                    <a:lnTo>
                      <a:pt x="38" y="6"/>
                    </a:lnTo>
                    <a:lnTo>
                      <a:pt x="42" y="6"/>
                    </a:lnTo>
                    <a:lnTo>
                      <a:pt x="44" y="6"/>
                    </a:lnTo>
                    <a:lnTo>
                      <a:pt x="48" y="6"/>
                    </a:lnTo>
                    <a:lnTo>
                      <a:pt x="48" y="10"/>
                    </a:lnTo>
                    <a:lnTo>
                      <a:pt x="52" y="10"/>
                    </a:lnTo>
                    <a:lnTo>
                      <a:pt x="56" y="10"/>
                    </a:lnTo>
                    <a:lnTo>
                      <a:pt x="56" y="14"/>
                    </a:lnTo>
                    <a:lnTo>
                      <a:pt x="60" y="14"/>
                    </a:lnTo>
                    <a:lnTo>
                      <a:pt x="60" y="10"/>
                    </a:lnTo>
                    <a:lnTo>
                      <a:pt x="60" y="6"/>
                    </a:lnTo>
                    <a:lnTo>
                      <a:pt x="60" y="4"/>
                    </a:lnTo>
                    <a:lnTo>
                      <a:pt x="60" y="0"/>
                    </a:lnTo>
                    <a:lnTo>
                      <a:pt x="64" y="0"/>
                    </a:lnTo>
                    <a:lnTo>
                      <a:pt x="68" y="0"/>
                    </a:lnTo>
                    <a:lnTo>
                      <a:pt x="72" y="0"/>
                    </a:lnTo>
                    <a:lnTo>
                      <a:pt x="74" y="0"/>
                    </a:lnTo>
                    <a:lnTo>
                      <a:pt x="78" y="4"/>
                    </a:lnTo>
                    <a:lnTo>
                      <a:pt x="82" y="4"/>
                    </a:lnTo>
                    <a:lnTo>
                      <a:pt x="86" y="4"/>
                    </a:lnTo>
                    <a:lnTo>
                      <a:pt x="86" y="6"/>
                    </a:lnTo>
                    <a:lnTo>
                      <a:pt x="88" y="6"/>
                    </a:lnTo>
                    <a:lnTo>
                      <a:pt x="92" y="4"/>
                    </a:lnTo>
                    <a:lnTo>
                      <a:pt x="96" y="4"/>
                    </a:lnTo>
                    <a:lnTo>
                      <a:pt x="100" y="4"/>
                    </a:lnTo>
                    <a:lnTo>
                      <a:pt x="104" y="4"/>
                    </a:lnTo>
                    <a:lnTo>
                      <a:pt x="108" y="4"/>
                    </a:lnTo>
                    <a:lnTo>
                      <a:pt x="112" y="4"/>
                    </a:lnTo>
                    <a:lnTo>
                      <a:pt x="116" y="4"/>
                    </a:lnTo>
                    <a:lnTo>
                      <a:pt x="118" y="4"/>
                    </a:lnTo>
                    <a:lnTo>
                      <a:pt x="122" y="4"/>
                    </a:lnTo>
                    <a:lnTo>
                      <a:pt x="126" y="4"/>
                    </a:lnTo>
                    <a:lnTo>
                      <a:pt x="130" y="4"/>
                    </a:lnTo>
                    <a:lnTo>
                      <a:pt x="134" y="6"/>
                    </a:lnTo>
                    <a:lnTo>
                      <a:pt x="138" y="6"/>
                    </a:lnTo>
                    <a:lnTo>
                      <a:pt x="142" y="6"/>
                    </a:lnTo>
                    <a:lnTo>
                      <a:pt x="142" y="10"/>
                    </a:lnTo>
                    <a:lnTo>
                      <a:pt x="142" y="14"/>
                    </a:lnTo>
                    <a:lnTo>
                      <a:pt x="146" y="14"/>
                    </a:lnTo>
                    <a:lnTo>
                      <a:pt x="148" y="14"/>
                    </a:lnTo>
                    <a:lnTo>
                      <a:pt x="152" y="14"/>
                    </a:lnTo>
                    <a:lnTo>
                      <a:pt x="152" y="16"/>
                    </a:lnTo>
                    <a:lnTo>
                      <a:pt x="156" y="16"/>
                    </a:lnTo>
                    <a:lnTo>
                      <a:pt x="156" y="20"/>
                    </a:lnTo>
                    <a:lnTo>
                      <a:pt x="152" y="20"/>
                    </a:lnTo>
                    <a:lnTo>
                      <a:pt x="148" y="20"/>
                    </a:lnTo>
                    <a:lnTo>
                      <a:pt x="148" y="24"/>
                    </a:lnTo>
                    <a:lnTo>
                      <a:pt x="146" y="24"/>
                    </a:lnTo>
                    <a:lnTo>
                      <a:pt x="142" y="24"/>
                    </a:lnTo>
                    <a:lnTo>
                      <a:pt x="138" y="24"/>
                    </a:lnTo>
                    <a:lnTo>
                      <a:pt x="138" y="28"/>
                    </a:lnTo>
                    <a:lnTo>
                      <a:pt x="134" y="28"/>
                    </a:lnTo>
                    <a:lnTo>
                      <a:pt x="130" y="32"/>
                    </a:lnTo>
                    <a:lnTo>
                      <a:pt x="126" y="32"/>
                    </a:lnTo>
                    <a:lnTo>
                      <a:pt x="126" y="36"/>
                    </a:lnTo>
                    <a:lnTo>
                      <a:pt x="126" y="40"/>
                    </a:lnTo>
                    <a:lnTo>
                      <a:pt x="122" y="40"/>
                    </a:lnTo>
                    <a:lnTo>
                      <a:pt x="118" y="40"/>
                    </a:lnTo>
                    <a:lnTo>
                      <a:pt x="116" y="40"/>
                    </a:lnTo>
                    <a:lnTo>
                      <a:pt x="112" y="40"/>
                    </a:lnTo>
                    <a:lnTo>
                      <a:pt x="108" y="40"/>
                    </a:lnTo>
                    <a:lnTo>
                      <a:pt x="104" y="40"/>
                    </a:lnTo>
                    <a:lnTo>
                      <a:pt x="104" y="46"/>
                    </a:lnTo>
                    <a:lnTo>
                      <a:pt x="104" y="50"/>
                    </a:lnTo>
                    <a:lnTo>
                      <a:pt x="100" y="50"/>
                    </a:lnTo>
                    <a:lnTo>
                      <a:pt x="100" y="54"/>
                    </a:lnTo>
                    <a:lnTo>
                      <a:pt x="100" y="50"/>
                    </a:lnTo>
                    <a:lnTo>
                      <a:pt x="96" y="50"/>
                    </a:lnTo>
                    <a:lnTo>
                      <a:pt x="92" y="54"/>
                    </a:lnTo>
                    <a:lnTo>
                      <a:pt x="88" y="54"/>
                    </a:lnTo>
                    <a:lnTo>
                      <a:pt x="88" y="50"/>
                    </a:lnTo>
                    <a:lnTo>
                      <a:pt x="88" y="46"/>
                    </a:lnTo>
                    <a:lnTo>
                      <a:pt x="86" y="46"/>
                    </a:lnTo>
                    <a:lnTo>
                      <a:pt x="86" y="50"/>
                    </a:lnTo>
                    <a:lnTo>
                      <a:pt x="82" y="50"/>
                    </a:lnTo>
                    <a:lnTo>
                      <a:pt x="78" y="50"/>
                    </a:lnTo>
                    <a:lnTo>
                      <a:pt x="78" y="50"/>
                    </a:lnTo>
                    <a:lnTo>
                      <a:pt x="78" y="5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7">
                <a:extLst>
                  <a:ext uri="{FF2B5EF4-FFF2-40B4-BE49-F238E27FC236}">
                    <a16:creationId xmlns:a16="http://schemas.microsoft.com/office/drawing/2014/main" id="{2050B908-FFDC-45CA-9A44-2B0E99B93AC8}"/>
                  </a:ext>
                </a:extLst>
              </p:cNvPr>
              <p:cNvSpPr>
                <a:spLocks/>
              </p:cNvSpPr>
              <p:nvPr/>
            </p:nvSpPr>
            <p:spPr bwMode="auto">
              <a:xfrm>
                <a:off x="6638925" y="3943418"/>
                <a:ext cx="174625" cy="234950"/>
              </a:xfrm>
              <a:custGeom>
                <a:avLst/>
                <a:gdLst>
                  <a:gd name="T0" fmla="*/ 54 w 110"/>
                  <a:gd name="T1" fmla="*/ 72 h 148"/>
                  <a:gd name="T2" fmla="*/ 46 w 110"/>
                  <a:gd name="T3" fmla="*/ 72 h 148"/>
                  <a:gd name="T4" fmla="*/ 34 w 110"/>
                  <a:gd name="T5" fmla="*/ 80 h 148"/>
                  <a:gd name="T6" fmla="*/ 26 w 110"/>
                  <a:gd name="T7" fmla="*/ 72 h 148"/>
                  <a:gd name="T8" fmla="*/ 20 w 110"/>
                  <a:gd name="T9" fmla="*/ 80 h 148"/>
                  <a:gd name="T10" fmla="*/ 12 w 110"/>
                  <a:gd name="T11" fmla="*/ 88 h 148"/>
                  <a:gd name="T12" fmla="*/ 16 w 110"/>
                  <a:gd name="T13" fmla="*/ 76 h 148"/>
                  <a:gd name="T14" fmla="*/ 16 w 110"/>
                  <a:gd name="T15" fmla="*/ 62 h 148"/>
                  <a:gd name="T16" fmla="*/ 16 w 110"/>
                  <a:gd name="T17" fmla="*/ 54 h 148"/>
                  <a:gd name="T18" fmla="*/ 4 w 110"/>
                  <a:gd name="T19" fmla="*/ 50 h 148"/>
                  <a:gd name="T20" fmla="*/ 4 w 110"/>
                  <a:gd name="T21" fmla="*/ 40 h 148"/>
                  <a:gd name="T22" fmla="*/ 0 w 110"/>
                  <a:gd name="T23" fmla="*/ 36 h 148"/>
                  <a:gd name="T24" fmla="*/ 8 w 110"/>
                  <a:gd name="T25" fmla="*/ 30 h 148"/>
                  <a:gd name="T26" fmla="*/ 8 w 110"/>
                  <a:gd name="T27" fmla="*/ 22 h 148"/>
                  <a:gd name="T28" fmla="*/ 16 w 110"/>
                  <a:gd name="T29" fmla="*/ 14 h 148"/>
                  <a:gd name="T30" fmla="*/ 24 w 110"/>
                  <a:gd name="T31" fmla="*/ 22 h 148"/>
                  <a:gd name="T32" fmla="*/ 24 w 110"/>
                  <a:gd name="T33" fmla="*/ 22 h 148"/>
                  <a:gd name="T34" fmla="*/ 20 w 110"/>
                  <a:gd name="T35" fmla="*/ 4 h 148"/>
                  <a:gd name="T36" fmla="*/ 30 w 110"/>
                  <a:gd name="T37" fmla="*/ 0 h 148"/>
                  <a:gd name="T38" fmla="*/ 38 w 110"/>
                  <a:gd name="T39" fmla="*/ 10 h 148"/>
                  <a:gd name="T40" fmla="*/ 38 w 110"/>
                  <a:gd name="T41" fmla="*/ 18 h 148"/>
                  <a:gd name="T42" fmla="*/ 42 w 110"/>
                  <a:gd name="T43" fmla="*/ 26 h 148"/>
                  <a:gd name="T44" fmla="*/ 50 w 110"/>
                  <a:gd name="T45" fmla="*/ 32 h 148"/>
                  <a:gd name="T46" fmla="*/ 60 w 110"/>
                  <a:gd name="T47" fmla="*/ 30 h 148"/>
                  <a:gd name="T48" fmla="*/ 68 w 110"/>
                  <a:gd name="T49" fmla="*/ 40 h 148"/>
                  <a:gd name="T50" fmla="*/ 64 w 110"/>
                  <a:gd name="T51" fmla="*/ 50 h 148"/>
                  <a:gd name="T52" fmla="*/ 56 w 110"/>
                  <a:gd name="T53" fmla="*/ 50 h 148"/>
                  <a:gd name="T54" fmla="*/ 54 w 110"/>
                  <a:gd name="T55" fmla="*/ 54 h 148"/>
                  <a:gd name="T56" fmla="*/ 64 w 110"/>
                  <a:gd name="T57" fmla="*/ 66 h 148"/>
                  <a:gd name="T58" fmla="*/ 72 w 110"/>
                  <a:gd name="T59" fmla="*/ 72 h 148"/>
                  <a:gd name="T60" fmla="*/ 80 w 110"/>
                  <a:gd name="T61" fmla="*/ 80 h 148"/>
                  <a:gd name="T62" fmla="*/ 86 w 110"/>
                  <a:gd name="T63" fmla="*/ 88 h 148"/>
                  <a:gd name="T64" fmla="*/ 90 w 110"/>
                  <a:gd name="T65" fmla="*/ 98 h 148"/>
                  <a:gd name="T66" fmla="*/ 98 w 110"/>
                  <a:gd name="T67" fmla="*/ 102 h 148"/>
                  <a:gd name="T68" fmla="*/ 106 w 110"/>
                  <a:gd name="T69" fmla="*/ 110 h 148"/>
                  <a:gd name="T70" fmla="*/ 102 w 110"/>
                  <a:gd name="T71" fmla="*/ 122 h 148"/>
                  <a:gd name="T72" fmla="*/ 106 w 110"/>
                  <a:gd name="T73" fmla="*/ 128 h 148"/>
                  <a:gd name="T74" fmla="*/ 102 w 110"/>
                  <a:gd name="T75" fmla="*/ 140 h 148"/>
                  <a:gd name="T76" fmla="*/ 90 w 110"/>
                  <a:gd name="T77" fmla="*/ 140 h 148"/>
                  <a:gd name="T78" fmla="*/ 86 w 110"/>
                  <a:gd name="T79" fmla="*/ 144 h 148"/>
                  <a:gd name="T80" fmla="*/ 80 w 110"/>
                  <a:gd name="T81" fmla="*/ 144 h 148"/>
                  <a:gd name="T82" fmla="*/ 72 w 110"/>
                  <a:gd name="T83" fmla="*/ 144 h 148"/>
                  <a:gd name="T84" fmla="*/ 76 w 110"/>
                  <a:gd name="T85" fmla="*/ 132 h 148"/>
                  <a:gd name="T86" fmla="*/ 80 w 110"/>
                  <a:gd name="T87" fmla="*/ 124 h 148"/>
                  <a:gd name="T88" fmla="*/ 76 w 110"/>
                  <a:gd name="T89" fmla="*/ 114 h 148"/>
                  <a:gd name="T90" fmla="*/ 68 w 110"/>
                  <a:gd name="T91" fmla="*/ 102 h 148"/>
                  <a:gd name="T92" fmla="*/ 64 w 110"/>
                  <a:gd name="T93" fmla="*/ 96 h 148"/>
                  <a:gd name="T94" fmla="*/ 64 w 110"/>
                  <a:gd name="T95" fmla="*/ 88 h 148"/>
                  <a:gd name="T96" fmla="*/ 60 w 110"/>
                  <a:gd name="T97" fmla="*/ 8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48">
                    <a:moveTo>
                      <a:pt x="60" y="80"/>
                    </a:moveTo>
                    <a:lnTo>
                      <a:pt x="56" y="76"/>
                    </a:lnTo>
                    <a:lnTo>
                      <a:pt x="56" y="72"/>
                    </a:lnTo>
                    <a:lnTo>
                      <a:pt x="54" y="72"/>
                    </a:lnTo>
                    <a:lnTo>
                      <a:pt x="50" y="72"/>
                    </a:lnTo>
                    <a:lnTo>
                      <a:pt x="50" y="70"/>
                    </a:lnTo>
                    <a:lnTo>
                      <a:pt x="46" y="70"/>
                    </a:lnTo>
                    <a:lnTo>
                      <a:pt x="46" y="72"/>
                    </a:lnTo>
                    <a:lnTo>
                      <a:pt x="42" y="76"/>
                    </a:lnTo>
                    <a:lnTo>
                      <a:pt x="38" y="76"/>
                    </a:lnTo>
                    <a:lnTo>
                      <a:pt x="38" y="80"/>
                    </a:lnTo>
                    <a:lnTo>
                      <a:pt x="34" y="80"/>
                    </a:lnTo>
                    <a:lnTo>
                      <a:pt x="34" y="76"/>
                    </a:lnTo>
                    <a:lnTo>
                      <a:pt x="30" y="76"/>
                    </a:lnTo>
                    <a:lnTo>
                      <a:pt x="30" y="72"/>
                    </a:lnTo>
                    <a:lnTo>
                      <a:pt x="26" y="72"/>
                    </a:lnTo>
                    <a:lnTo>
                      <a:pt x="26" y="76"/>
                    </a:lnTo>
                    <a:lnTo>
                      <a:pt x="24" y="76"/>
                    </a:lnTo>
                    <a:lnTo>
                      <a:pt x="24" y="80"/>
                    </a:lnTo>
                    <a:lnTo>
                      <a:pt x="20" y="80"/>
                    </a:lnTo>
                    <a:lnTo>
                      <a:pt x="20" y="84"/>
                    </a:lnTo>
                    <a:lnTo>
                      <a:pt x="16" y="84"/>
                    </a:lnTo>
                    <a:lnTo>
                      <a:pt x="16" y="88"/>
                    </a:lnTo>
                    <a:lnTo>
                      <a:pt x="12" y="88"/>
                    </a:lnTo>
                    <a:lnTo>
                      <a:pt x="12" y="84"/>
                    </a:lnTo>
                    <a:lnTo>
                      <a:pt x="12" y="80"/>
                    </a:lnTo>
                    <a:lnTo>
                      <a:pt x="16" y="80"/>
                    </a:lnTo>
                    <a:lnTo>
                      <a:pt x="16" y="76"/>
                    </a:lnTo>
                    <a:lnTo>
                      <a:pt x="16" y="72"/>
                    </a:lnTo>
                    <a:lnTo>
                      <a:pt x="16" y="70"/>
                    </a:lnTo>
                    <a:lnTo>
                      <a:pt x="16" y="66"/>
                    </a:lnTo>
                    <a:lnTo>
                      <a:pt x="16" y="62"/>
                    </a:lnTo>
                    <a:lnTo>
                      <a:pt x="20" y="62"/>
                    </a:lnTo>
                    <a:lnTo>
                      <a:pt x="20" y="58"/>
                    </a:lnTo>
                    <a:lnTo>
                      <a:pt x="16" y="58"/>
                    </a:lnTo>
                    <a:lnTo>
                      <a:pt x="16" y="54"/>
                    </a:lnTo>
                    <a:lnTo>
                      <a:pt x="16" y="50"/>
                    </a:lnTo>
                    <a:lnTo>
                      <a:pt x="12" y="50"/>
                    </a:lnTo>
                    <a:lnTo>
                      <a:pt x="8" y="50"/>
                    </a:lnTo>
                    <a:lnTo>
                      <a:pt x="4" y="50"/>
                    </a:lnTo>
                    <a:lnTo>
                      <a:pt x="4" y="46"/>
                    </a:lnTo>
                    <a:lnTo>
                      <a:pt x="8" y="44"/>
                    </a:lnTo>
                    <a:lnTo>
                      <a:pt x="8" y="40"/>
                    </a:lnTo>
                    <a:lnTo>
                      <a:pt x="4" y="40"/>
                    </a:lnTo>
                    <a:lnTo>
                      <a:pt x="4" y="36"/>
                    </a:lnTo>
                    <a:lnTo>
                      <a:pt x="0" y="36"/>
                    </a:lnTo>
                    <a:lnTo>
                      <a:pt x="0" y="40"/>
                    </a:lnTo>
                    <a:lnTo>
                      <a:pt x="0" y="36"/>
                    </a:lnTo>
                    <a:lnTo>
                      <a:pt x="0" y="32"/>
                    </a:lnTo>
                    <a:lnTo>
                      <a:pt x="0" y="30"/>
                    </a:lnTo>
                    <a:lnTo>
                      <a:pt x="4" y="30"/>
                    </a:lnTo>
                    <a:lnTo>
                      <a:pt x="8" y="30"/>
                    </a:lnTo>
                    <a:lnTo>
                      <a:pt x="4" y="30"/>
                    </a:lnTo>
                    <a:lnTo>
                      <a:pt x="4" y="26"/>
                    </a:lnTo>
                    <a:lnTo>
                      <a:pt x="8" y="26"/>
                    </a:lnTo>
                    <a:lnTo>
                      <a:pt x="8" y="22"/>
                    </a:lnTo>
                    <a:lnTo>
                      <a:pt x="12" y="22"/>
                    </a:lnTo>
                    <a:lnTo>
                      <a:pt x="12" y="18"/>
                    </a:lnTo>
                    <a:lnTo>
                      <a:pt x="16" y="18"/>
                    </a:lnTo>
                    <a:lnTo>
                      <a:pt x="16" y="14"/>
                    </a:lnTo>
                    <a:lnTo>
                      <a:pt x="16" y="18"/>
                    </a:lnTo>
                    <a:lnTo>
                      <a:pt x="16" y="22"/>
                    </a:lnTo>
                    <a:lnTo>
                      <a:pt x="20" y="22"/>
                    </a:lnTo>
                    <a:lnTo>
                      <a:pt x="24" y="22"/>
                    </a:lnTo>
                    <a:lnTo>
                      <a:pt x="24" y="26"/>
                    </a:lnTo>
                    <a:lnTo>
                      <a:pt x="24" y="22"/>
                    </a:lnTo>
                    <a:lnTo>
                      <a:pt x="26" y="22"/>
                    </a:lnTo>
                    <a:lnTo>
                      <a:pt x="24" y="22"/>
                    </a:lnTo>
                    <a:lnTo>
                      <a:pt x="24" y="18"/>
                    </a:lnTo>
                    <a:lnTo>
                      <a:pt x="24" y="14"/>
                    </a:lnTo>
                    <a:lnTo>
                      <a:pt x="24" y="10"/>
                    </a:lnTo>
                    <a:lnTo>
                      <a:pt x="20" y="4"/>
                    </a:lnTo>
                    <a:lnTo>
                      <a:pt x="24" y="4"/>
                    </a:lnTo>
                    <a:lnTo>
                      <a:pt x="24" y="0"/>
                    </a:lnTo>
                    <a:lnTo>
                      <a:pt x="26" y="0"/>
                    </a:lnTo>
                    <a:lnTo>
                      <a:pt x="30" y="0"/>
                    </a:lnTo>
                    <a:lnTo>
                      <a:pt x="30" y="4"/>
                    </a:lnTo>
                    <a:lnTo>
                      <a:pt x="34" y="6"/>
                    </a:lnTo>
                    <a:lnTo>
                      <a:pt x="34" y="10"/>
                    </a:lnTo>
                    <a:lnTo>
                      <a:pt x="38" y="10"/>
                    </a:lnTo>
                    <a:lnTo>
                      <a:pt x="38" y="14"/>
                    </a:lnTo>
                    <a:lnTo>
                      <a:pt x="42" y="14"/>
                    </a:lnTo>
                    <a:lnTo>
                      <a:pt x="42" y="18"/>
                    </a:lnTo>
                    <a:lnTo>
                      <a:pt x="38" y="18"/>
                    </a:lnTo>
                    <a:lnTo>
                      <a:pt x="42" y="18"/>
                    </a:lnTo>
                    <a:lnTo>
                      <a:pt x="38" y="22"/>
                    </a:lnTo>
                    <a:lnTo>
                      <a:pt x="42" y="22"/>
                    </a:lnTo>
                    <a:lnTo>
                      <a:pt x="42" y="26"/>
                    </a:lnTo>
                    <a:lnTo>
                      <a:pt x="42" y="30"/>
                    </a:lnTo>
                    <a:lnTo>
                      <a:pt x="46" y="30"/>
                    </a:lnTo>
                    <a:lnTo>
                      <a:pt x="50" y="30"/>
                    </a:lnTo>
                    <a:lnTo>
                      <a:pt x="50" y="32"/>
                    </a:lnTo>
                    <a:lnTo>
                      <a:pt x="54" y="32"/>
                    </a:lnTo>
                    <a:lnTo>
                      <a:pt x="54" y="30"/>
                    </a:lnTo>
                    <a:lnTo>
                      <a:pt x="56" y="26"/>
                    </a:lnTo>
                    <a:lnTo>
                      <a:pt x="60" y="30"/>
                    </a:lnTo>
                    <a:lnTo>
                      <a:pt x="64" y="32"/>
                    </a:lnTo>
                    <a:lnTo>
                      <a:pt x="60" y="36"/>
                    </a:lnTo>
                    <a:lnTo>
                      <a:pt x="64" y="36"/>
                    </a:lnTo>
                    <a:lnTo>
                      <a:pt x="68" y="40"/>
                    </a:lnTo>
                    <a:lnTo>
                      <a:pt x="68" y="44"/>
                    </a:lnTo>
                    <a:lnTo>
                      <a:pt x="68" y="46"/>
                    </a:lnTo>
                    <a:lnTo>
                      <a:pt x="64" y="46"/>
                    </a:lnTo>
                    <a:lnTo>
                      <a:pt x="64" y="50"/>
                    </a:lnTo>
                    <a:lnTo>
                      <a:pt x="60" y="50"/>
                    </a:lnTo>
                    <a:lnTo>
                      <a:pt x="60" y="46"/>
                    </a:lnTo>
                    <a:lnTo>
                      <a:pt x="56" y="46"/>
                    </a:lnTo>
                    <a:lnTo>
                      <a:pt x="56" y="50"/>
                    </a:lnTo>
                    <a:lnTo>
                      <a:pt x="56" y="46"/>
                    </a:lnTo>
                    <a:lnTo>
                      <a:pt x="56" y="50"/>
                    </a:lnTo>
                    <a:lnTo>
                      <a:pt x="56" y="54"/>
                    </a:lnTo>
                    <a:lnTo>
                      <a:pt x="54" y="54"/>
                    </a:lnTo>
                    <a:lnTo>
                      <a:pt x="56" y="58"/>
                    </a:lnTo>
                    <a:lnTo>
                      <a:pt x="60" y="58"/>
                    </a:lnTo>
                    <a:lnTo>
                      <a:pt x="64" y="62"/>
                    </a:lnTo>
                    <a:lnTo>
                      <a:pt x="64" y="66"/>
                    </a:lnTo>
                    <a:lnTo>
                      <a:pt x="68" y="66"/>
                    </a:lnTo>
                    <a:lnTo>
                      <a:pt x="72" y="66"/>
                    </a:lnTo>
                    <a:lnTo>
                      <a:pt x="72" y="70"/>
                    </a:lnTo>
                    <a:lnTo>
                      <a:pt x="72" y="72"/>
                    </a:lnTo>
                    <a:lnTo>
                      <a:pt x="76" y="72"/>
                    </a:lnTo>
                    <a:lnTo>
                      <a:pt x="76" y="76"/>
                    </a:lnTo>
                    <a:lnTo>
                      <a:pt x="80" y="76"/>
                    </a:lnTo>
                    <a:lnTo>
                      <a:pt x="80" y="80"/>
                    </a:lnTo>
                    <a:lnTo>
                      <a:pt x="80" y="84"/>
                    </a:lnTo>
                    <a:lnTo>
                      <a:pt x="84" y="84"/>
                    </a:lnTo>
                    <a:lnTo>
                      <a:pt x="84" y="88"/>
                    </a:lnTo>
                    <a:lnTo>
                      <a:pt x="86" y="88"/>
                    </a:lnTo>
                    <a:lnTo>
                      <a:pt x="86" y="92"/>
                    </a:lnTo>
                    <a:lnTo>
                      <a:pt x="90" y="92"/>
                    </a:lnTo>
                    <a:lnTo>
                      <a:pt x="90" y="96"/>
                    </a:lnTo>
                    <a:lnTo>
                      <a:pt x="90" y="98"/>
                    </a:lnTo>
                    <a:lnTo>
                      <a:pt x="90" y="102"/>
                    </a:lnTo>
                    <a:lnTo>
                      <a:pt x="94" y="106"/>
                    </a:lnTo>
                    <a:lnTo>
                      <a:pt x="94" y="102"/>
                    </a:lnTo>
                    <a:lnTo>
                      <a:pt x="98" y="102"/>
                    </a:lnTo>
                    <a:lnTo>
                      <a:pt x="98" y="106"/>
                    </a:lnTo>
                    <a:lnTo>
                      <a:pt x="102" y="106"/>
                    </a:lnTo>
                    <a:lnTo>
                      <a:pt x="102" y="110"/>
                    </a:lnTo>
                    <a:lnTo>
                      <a:pt x="106" y="110"/>
                    </a:lnTo>
                    <a:lnTo>
                      <a:pt x="106" y="114"/>
                    </a:lnTo>
                    <a:lnTo>
                      <a:pt x="102" y="114"/>
                    </a:lnTo>
                    <a:lnTo>
                      <a:pt x="102" y="118"/>
                    </a:lnTo>
                    <a:lnTo>
                      <a:pt x="102" y="122"/>
                    </a:lnTo>
                    <a:lnTo>
                      <a:pt x="106" y="122"/>
                    </a:lnTo>
                    <a:lnTo>
                      <a:pt x="106" y="124"/>
                    </a:lnTo>
                    <a:lnTo>
                      <a:pt x="110" y="124"/>
                    </a:lnTo>
                    <a:lnTo>
                      <a:pt x="106" y="128"/>
                    </a:lnTo>
                    <a:lnTo>
                      <a:pt x="106" y="132"/>
                    </a:lnTo>
                    <a:lnTo>
                      <a:pt x="106" y="136"/>
                    </a:lnTo>
                    <a:lnTo>
                      <a:pt x="102" y="136"/>
                    </a:lnTo>
                    <a:lnTo>
                      <a:pt x="102" y="140"/>
                    </a:lnTo>
                    <a:lnTo>
                      <a:pt x="94" y="144"/>
                    </a:lnTo>
                    <a:lnTo>
                      <a:pt x="94" y="140"/>
                    </a:lnTo>
                    <a:lnTo>
                      <a:pt x="90" y="136"/>
                    </a:lnTo>
                    <a:lnTo>
                      <a:pt x="90" y="140"/>
                    </a:lnTo>
                    <a:lnTo>
                      <a:pt x="86" y="140"/>
                    </a:lnTo>
                    <a:lnTo>
                      <a:pt x="84" y="140"/>
                    </a:lnTo>
                    <a:lnTo>
                      <a:pt x="84" y="144"/>
                    </a:lnTo>
                    <a:lnTo>
                      <a:pt x="86" y="144"/>
                    </a:lnTo>
                    <a:lnTo>
                      <a:pt x="86" y="148"/>
                    </a:lnTo>
                    <a:lnTo>
                      <a:pt x="84" y="148"/>
                    </a:lnTo>
                    <a:lnTo>
                      <a:pt x="80" y="148"/>
                    </a:lnTo>
                    <a:lnTo>
                      <a:pt x="80" y="144"/>
                    </a:lnTo>
                    <a:lnTo>
                      <a:pt x="76" y="144"/>
                    </a:lnTo>
                    <a:lnTo>
                      <a:pt x="76" y="148"/>
                    </a:lnTo>
                    <a:lnTo>
                      <a:pt x="76" y="144"/>
                    </a:lnTo>
                    <a:lnTo>
                      <a:pt x="72" y="144"/>
                    </a:lnTo>
                    <a:lnTo>
                      <a:pt x="72" y="140"/>
                    </a:lnTo>
                    <a:lnTo>
                      <a:pt x="76" y="140"/>
                    </a:lnTo>
                    <a:lnTo>
                      <a:pt x="76" y="136"/>
                    </a:lnTo>
                    <a:lnTo>
                      <a:pt x="76" y="132"/>
                    </a:lnTo>
                    <a:lnTo>
                      <a:pt x="80" y="132"/>
                    </a:lnTo>
                    <a:lnTo>
                      <a:pt x="80" y="128"/>
                    </a:lnTo>
                    <a:lnTo>
                      <a:pt x="76" y="128"/>
                    </a:lnTo>
                    <a:lnTo>
                      <a:pt x="80" y="124"/>
                    </a:lnTo>
                    <a:lnTo>
                      <a:pt x="80" y="122"/>
                    </a:lnTo>
                    <a:lnTo>
                      <a:pt x="80" y="118"/>
                    </a:lnTo>
                    <a:lnTo>
                      <a:pt x="76" y="118"/>
                    </a:lnTo>
                    <a:lnTo>
                      <a:pt x="76" y="114"/>
                    </a:lnTo>
                    <a:lnTo>
                      <a:pt x="72" y="114"/>
                    </a:lnTo>
                    <a:lnTo>
                      <a:pt x="72" y="110"/>
                    </a:lnTo>
                    <a:lnTo>
                      <a:pt x="68" y="106"/>
                    </a:lnTo>
                    <a:lnTo>
                      <a:pt x="68" y="102"/>
                    </a:lnTo>
                    <a:lnTo>
                      <a:pt x="64" y="102"/>
                    </a:lnTo>
                    <a:lnTo>
                      <a:pt x="68" y="102"/>
                    </a:lnTo>
                    <a:lnTo>
                      <a:pt x="68" y="98"/>
                    </a:lnTo>
                    <a:lnTo>
                      <a:pt x="64" y="96"/>
                    </a:lnTo>
                    <a:lnTo>
                      <a:pt x="68" y="96"/>
                    </a:lnTo>
                    <a:lnTo>
                      <a:pt x="68" y="92"/>
                    </a:lnTo>
                    <a:lnTo>
                      <a:pt x="68" y="88"/>
                    </a:lnTo>
                    <a:lnTo>
                      <a:pt x="64" y="88"/>
                    </a:lnTo>
                    <a:lnTo>
                      <a:pt x="64" y="84"/>
                    </a:lnTo>
                    <a:lnTo>
                      <a:pt x="60" y="84"/>
                    </a:lnTo>
                    <a:lnTo>
                      <a:pt x="60" y="80"/>
                    </a:lnTo>
                    <a:lnTo>
                      <a:pt x="60" y="80"/>
                    </a:lnTo>
                    <a:lnTo>
                      <a:pt x="60" y="8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8">
                <a:extLst>
                  <a:ext uri="{FF2B5EF4-FFF2-40B4-BE49-F238E27FC236}">
                    <a16:creationId xmlns:a16="http://schemas.microsoft.com/office/drawing/2014/main" id="{634EB4BC-F772-46A2-8571-506FD568CC87}"/>
                  </a:ext>
                </a:extLst>
              </p:cNvPr>
              <p:cNvSpPr>
                <a:spLocks/>
              </p:cNvSpPr>
              <p:nvPr/>
            </p:nvSpPr>
            <p:spPr bwMode="auto">
              <a:xfrm>
                <a:off x="5181600" y="3590993"/>
                <a:ext cx="34925" cy="47625"/>
              </a:xfrm>
              <a:custGeom>
                <a:avLst/>
                <a:gdLst>
                  <a:gd name="T0" fmla="*/ 14 w 22"/>
                  <a:gd name="T1" fmla="*/ 0 h 30"/>
                  <a:gd name="T2" fmla="*/ 14 w 22"/>
                  <a:gd name="T3" fmla="*/ 0 h 30"/>
                  <a:gd name="T4" fmla="*/ 14 w 22"/>
                  <a:gd name="T5" fmla="*/ 0 h 30"/>
                  <a:gd name="T6" fmla="*/ 18 w 22"/>
                  <a:gd name="T7" fmla="*/ 0 h 30"/>
                  <a:gd name="T8" fmla="*/ 18 w 22"/>
                  <a:gd name="T9" fmla="*/ 0 h 30"/>
                  <a:gd name="T10" fmla="*/ 18 w 22"/>
                  <a:gd name="T11" fmla="*/ 0 h 30"/>
                  <a:gd name="T12" fmla="*/ 18 w 22"/>
                  <a:gd name="T13" fmla="*/ 0 h 30"/>
                  <a:gd name="T14" fmla="*/ 22 w 22"/>
                  <a:gd name="T15" fmla="*/ 4 h 30"/>
                  <a:gd name="T16" fmla="*/ 22 w 22"/>
                  <a:gd name="T17" fmla="*/ 8 h 30"/>
                  <a:gd name="T18" fmla="*/ 22 w 22"/>
                  <a:gd name="T19" fmla="*/ 8 h 30"/>
                  <a:gd name="T20" fmla="*/ 18 w 22"/>
                  <a:gd name="T21" fmla="*/ 12 h 30"/>
                  <a:gd name="T22" fmla="*/ 18 w 22"/>
                  <a:gd name="T23" fmla="*/ 12 h 30"/>
                  <a:gd name="T24" fmla="*/ 18 w 22"/>
                  <a:gd name="T25" fmla="*/ 16 h 30"/>
                  <a:gd name="T26" fmla="*/ 18 w 22"/>
                  <a:gd name="T27" fmla="*/ 16 h 30"/>
                  <a:gd name="T28" fmla="*/ 18 w 22"/>
                  <a:gd name="T29" fmla="*/ 16 h 30"/>
                  <a:gd name="T30" fmla="*/ 14 w 22"/>
                  <a:gd name="T31" fmla="*/ 16 h 30"/>
                  <a:gd name="T32" fmla="*/ 10 w 22"/>
                  <a:gd name="T33" fmla="*/ 20 h 30"/>
                  <a:gd name="T34" fmla="*/ 14 w 22"/>
                  <a:gd name="T35" fmla="*/ 20 h 30"/>
                  <a:gd name="T36" fmla="*/ 14 w 22"/>
                  <a:gd name="T37" fmla="*/ 20 h 30"/>
                  <a:gd name="T38" fmla="*/ 10 w 22"/>
                  <a:gd name="T39" fmla="*/ 22 h 30"/>
                  <a:gd name="T40" fmla="*/ 10 w 22"/>
                  <a:gd name="T41" fmla="*/ 22 h 30"/>
                  <a:gd name="T42" fmla="*/ 10 w 22"/>
                  <a:gd name="T43" fmla="*/ 22 h 30"/>
                  <a:gd name="T44" fmla="*/ 10 w 22"/>
                  <a:gd name="T45" fmla="*/ 22 h 30"/>
                  <a:gd name="T46" fmla="*/ 6 w 22"/>
                  <a:gd name="T47" fmla="*/ 26 h 30"/>
                  <a:gd name="T48" fmla="*/ 6 w 22"/>
                  <a:gd name="T49" fmla="*/ 26 h 30"/>
                  <a:gd name="T50" fmla="*/ 6 w 22"/>
                  <a:gd name="T51" fmla="*/ 26 h 30"/>
                  <a:gd name="T52" fmla="*/ 6 w 22"/>
                  <a:gd name="T53" fmla="*/ 30 h 30"/>
                  <a:gd name="T54" fmla="*/ 2 w 22"/>
                  <a:gd name="T55" fmla="*/ 30 h 30"/>
                  <a:gd name="T56" fmla="*/ 2 w 22"/>
                  <a:gd name="T57" fmla="*/ 30 h 30"/>
                  <a:gd name="T58" fmla="*/ 0 w 22"/>
                  <a:gd name="T59" fmla="*/ 30 h 30"/>
                  <a:gd name="T60" fmla="*/ 0 w 22"/>
                  <a:gd name="T61" fmla="*/ 26 h 30"/>
                  <a:gd name="T62" fmla="*/ 2 w 22"/>
                  <a:gd name="T63" fmla="*/ 26 h 30"/>
                  <a:gd name="T64" fmla="*/ 2 w 22"/>
                  <a:gd name="T65" fmla="*/ 22 h 30"/>
                  <a:gd name="T66" fmla="*/ 2 w 22"/>
                  <a:gd name="T67" fmla="*/ 22 h 30"/>
                  <a:gd name="T68" fmla="*/ 2 w 22"/>
                  <a:gd name="T69" fmla="*/ 22 h 30"/>
                  <a:gd name="T70" fmla="*/ 2 w 22"/>
                  <a:gd name="T71" fmla="*/ 20 h 30"/>
                  <a:gd name="T72" fmla="*/ 2 w 22"/>
                  <a:gd name="T73" fmla="*/ 20 h 30"/>
                  <a:gd name="T74" fmla="*/ 6 w 22"/>
                  <a:gd name="T75" fmla="*/ 16 h 30"/>
                  <a:gd name="T76" fmla="*/ 6 w 22"/>
                  <a:gd name="T77" fmla="*/ 16 h 30"/>
                  <a:gd name="T78" fmla="*/ 6 w 22"/>
                  <a:gd name="T79" fmla="*/ 16 h 30"/>
                  <a:gd name="T80" fmla="*/ 6 w 22"/>
                  <a:gd name="T81" fmla="*/ 12 h 30"/>
                  <a:gd name="T82" fmla="*/ 6 w 22"/>
                  <a:gd name="T83" fmla="*/ 12 h 30"/>
                  <a:gd name="T84" fmla="*/ 6 w 22"/>
                  <a:gd name="T85" fmla="*/ 8 h 30"/>
                  <a:gd name="T86" fmla="*/ 6 w 22"/>
                  <a:gd name="T87" fmla="*/ 8 h 30"/>
                  <a:gd name="T88" fmla="*/ 6 w 22"/>
                  <a:gd name="T89" fmla="*/ 8 h 30"/>
                  <a:gd name="T90" fmla="*/ 10 w 22"/>
                  <a:gd name="T91" fmla="*/ 4 h 30"/>
                  <a:gd name="T92" fmla="*/ 14 w 22"/>
                  <a:gd name="T93" fmla="*/ 0 h 30"/>
                  <a:gd name="T94" fmla="*/ 14 w 22"/>
                  <a:gd name="T95" fmla="*/ 0 h 30"/>
                  <a:gd name="T96" fmla="*/ 14 w 22"/>
                  <a:gd name="T9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 h="30">
                    <a:moveTo>
                      <a:pt x="14" y="0"/>
                    </a:moveTo>
                    <a:lnTo>
                      <a:pt x="14" y="0"/>
                    </a:lnTo>
                    <a:lnTo>
                      <a:pt x="14" y="0"/>
                    </a:lnTo>
                    <a:lnTo>
                      <a:pt x="14" y="0"/>
                    </a:lnTo>
                    <a:lnTo>
                      <a:pt x="14" y="0"/>
                    </a:lnTo>
                    <a:lnTo>
                      <a:pt x="14" y="0"/>
                    </a:lnTo>
                    <a:lnTo>
                      <a:pt x="18" y="0"/>
                    </a:lnTo>
                    <a:lnTo>
                      <a:pt x="18" y="0"/>
                    </a:lnTo>
                    <a:lnTo>
                      <a:pt x="18" y="0"/>
                    </a:lnTo>
                    <a:lnTo>
                      <a:pt x="18" y="0"/>
                    </a:lnTo>
                    <a:lnTo>
                      <a:pt x="18" y="0"/>
                    </a:lnTo>
                    <a:lnTo>
                      <a:pt x="18" y="0"/>
                    </a:lnTo>
                    <a:lnTo>
                      <a:pt x="18" y="4"/>
                    </a:lnTo>
                    <a:lnTo>
                      <a:pt x="18" y="0"/>
                    </a:lnTo>
                    <a:lnTo>
                      <a:pt x="18" y="4"/>
                    </a:lnTo>
                    <a:lnTo>
                      <a:pt x="22" y="4"/>
                    </a:lnTo>
                    <a:lnTo>
                      <a:pt x="22" y="4"/>
                    </a:lnTo>
                    <a:lnTo>
                      <a:pt x="22" y="8"/>
                    </a:lnTo>
                    <a:lnTo>
                      <a:pt x="22" y="8"/>
                    </a:lnTo>
                    <a:lnTo>
                      <a:pt x="22" y="8"/>
                    </a:lnTo>
                    <a:lnTo>
                      <a:pt x="18" y="12"/>
                    </a:lnTo>
                    <a:lnTo>
                      <a:pt x="18" y="12"/>
                    </a:lnTo>
                    <a:lnTo>
                      <a:pt x="18" y="12"/>
                    </a:lnTo>
                    <a:lnTo>
                      <a:pt x="18" y="12"/>
                    </a:lnTo>
                    <a:lnTo>
                      <a:pt x="18" y="16"/>
                    </a:lnTo>
                    <a:lnTo>
                      <a:pt x="18" y="16"/>
                    </a:lnTo>
                    <a:lnTo>
                      <a:pt x="18" y="16"/>
                    </a:lnTo>
                    <a:lnTo>
                      <a:pt x="18" y="16"/>
                    </a:lnTo>
                    <a:lnTo>
                      <a:pt x="18" y="16"/>
                    </a:lnTo>
                    <a:lnTo>
                      <a:pt x="18" y="16"/>
                    </a:lnTo>
                    <a:lnTo>
                      <a:pt x="14" y="16"/>
                    </a:lnTo>
                    <a:lnTo>
                      <a:pt x="14" y="16"/>
                    </a:lnTo>
                    <a:lnTo>
                      <a:pt x="14" y="16"/>
                    </a:lnTo>
                    <a:lnTo>
                      <a:pt x="10" y="20"/>
                    </a:lnTo>
                    <a:lnTo>
                      <a:pt x="10" y="20"/>
                    </a:lnTo>
                    <a:lnTo>
                      <a:pt x="14" y="20"/>
                    </a:lnTo>
                    <a:lnTo>
                      <a:pt x="14" y="20"/>
                    </a:lnTo>
                    <a:lnTo>
                      <a:pt x="14" y="20"/>
                    </a:lnTo>
                    <a:lnTo>
                      <a:pt x="10" y="22"/>
                    </a:lnTo>
                    <a:lnTo>
                      <a:pt x="10" y="22"/>
                    </a:lnTo>
                    <a:lnTo>
                      <a:pt x="10" y="22"/>
                    </a:lnTo>
                    <a:lnTo>
                      <a:pt x="10" y="22"/>
                    </a:lnTo>
                    <a:lnTo>
                      <a:pt x="10" y="22"/>
                    </a:lnTo>
                    <a:lnTo>
                      <a:pt x="10" y="22"/>
                    </a:lnTo>
                    <a:lnTo>
                      <a:pt x="10" y="22"/>
                    </a:lnTo>
                    <a:lnTo>
                      <a:pt x="10" y="22"/>
                    </a:lnTo>
                    <a:lnTo>
                      <a:pt x="10" y="22"/>
                    </a:lnTo>
                    <a:lnTo>
                      <a:pt x="6" y="26"/>
                    </a:lnTo>
                    <a:lnTo>
                      <a:pt x="6" y="26"/>
                    </a:lnTo>
                    <a:lnTo>
                      <a:pt x="6" y="26"/>
                    </a:lnTo>
                    <a:lnTo>
                      <a:pt x="6" y="26"/>
                    </a:lnTo>
                    <a:lnTo>
                      <a:pt x="6" y="26"/>
                    </a:lnTo>
                    <a:lnTo>
                      <a:pt x="6" y="26"/>
                    </a:lnTo>
                    <a:lnTo>
                      <a:pt x="6" y="30"/>
                    </a:lnTo>
                    <a:lnTo>
                      <a:pt x="2" y="30"/>
                    </a:lnTo>
                    <a:lnTo>
                      <a:pt x="2" y="30"/>
                    </a:lnTo>
                    <a:lnTo>
                      <a:pt x="2" y="30"/>
                    </a:lnTo>
                    <a:lnTo>
                      <a:pt x="2" y="30"/>
                    </a:lnTo>
                    <a:lnTo>
                      <a:pt x="2" y="30"/>
                    </a:lnTo>
                    <a:lnTo>
                      <a:pt x="0" y="30"/>
                    </a:lnTo>
                    <a:lnTo>
                      <a:pt x="0" y="30"/>
                    </a:lnTo>
                    <a:lnTo>
                      <a:pt x="0" y="26"/>
                    </a:lnTo>
                    <a:lnTo>
                      <a:pt x="2" y="26"/>
                    </a:lnTo>
                    <a:lnTo>
                      <a:pt x="2" y="26"/>
                    </a:lnTo>
                    <a:lnTo>
                      <a:pt x="2" y="26"/>
                    </a:lnTo>
                    <a:lnTo>
                      <a:pt x="2" y="22"/>
                    </a:lnTo>
                    <a:lnTo>
                      <a:pt x="2" y="22"/>
                    </a:lnTo>
                    <a:lnTo>
                      <a:pt x="2" y="22"/>
                    </a:lnTo>
                    <a:lnTo>
                      <a:pt x="2" y="22"/>
                    </a:lnTo>
                    <a:lnTo>
                      <a:pt x="2" y="22"/>
                    </a:lnTo>
                    <a:lnTo>
                      <a:pt x="2" y="20"/>
                    </a:lnTo>
                    <a:lnTo>
                      <a:pt x="2" y="20"/>
                    </a:lnTo>
                    <a:lnTo>
                      <a:pt x="2" y="20"/>
                    </a:lnTo>
                    <a:lnTo>
                      <a:pt x="2" y="20"/>
                    </a:lnTo>
                    <a:lnTo>
                      <a:pt x="2" y="16"/>
                    </a:lnTo>
                    <a:lnTo>
                      <a:pt x="6" y="16"/>
                    </a:lnTo>
                    <a:lnTo>
                      <a:pt x="6" y="16"/>
                    </a:lnTo>
                    <a:lnTo>
                      <a:pt x="6" y="16"/>
                    </a:lnTo>
                    <a:lnTo>
                      <a:pt x="6" y="16"/>
                    </a:lnTo>
                    <a:lnTo>
                      <a:pt x="6" y="16"/>
                    </a:lnTo>
                    <a:lnTo>
                      <a:pt x="6" y="16"/>
                    </a:lnTo>
                    <a:lnTo>
                      <a:pt x="6" y="12"/>
                    </a:lnTo>
                    <a:lnTo>
                      <a:pt x="6" y="16"/>
                    </a:lnTo>
                    <a:lnTo>
                      <a:pt x="6" y="12"/>
                    </a:lnTo>
                    <a:lnTo>
                      <a:pt x="6" y="12"/>
                    </a:lnTo>
                    <a:lnTo>
                      <a:pt x="6" y="8"/>
                    </a:lnTo>
                    <a:lnTo>
                      <a:pt x="6" y="8"/>
                    </a:lnTo>
                    <a:lnTo>
                      <a:pt x="6" y="8"/>
                    </a:lnTo>
                    <a:lnTo>
                      <a:pt x="6" y="8"/>
                    </a:lnTo>
                    <a:lnTo>
                      <a:pt x="6" y="8"/>
                    </a:lnTo>
                    <a:lnTo>
                      <a:pt x="6" y="4"/>
                    </a:lnTo>
                    <a:lnTo>
                      <a:pt x="10" y="4"/>
                    </a:lnTo>
                    <a:lnTo>
                      <a:pt x="10" y="4"/>
                    </a:lnTo>
                    <a:lnTo>
                      <a:pt x="14" y="0"/>
                    </a:lnTo>
                    <a:lnTo>
                      <a:pt x="14" y="0"/>
                    </a:lnTo>
                    <a:lnTo>
                      <a:pt x="14" y="0"/>
                    </a:lnTo>
                    <a:lnTo>
                      <a:pt x="14" y="0"/>
                    </a:lnTo>
                    <a:lnTo>
                      <a:pt x="14" y="0"/>
                    </a:lnTo>
                    <a:lnTo>
                      <a:pt x="14"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9">
                <a:extLst>
                  <a:ext uri="{FF2B5EF4-FFF2-40B4-BE49-F238E27FC236}">
                    <a16:creationId xmlns:a16="http://schemas.microsoft.com/office/drawing/2014/main" id="{FB4FCC08-F9CB-4249-9F92-9F64D4F0E081}"/>
                  </a:ext>
                </a:extLst>
              </p:cNvPr>
              <p:cNvSpPr>
                <a:spLocks noEditPoints="1"/>
              </p:cNvSpPr>
              <p:nvPr/>
            </p:nvSpPr>
            <p:spPr bwMode="auto">
              <a:xfrm>
                <a:off x="6629400" y="4362518"/>
                <a:ext cx="444500" cy="177800"/>
              </a:xfrm>
              <a:custGeom>
                <a:avLst/>
                <a:gdLst>
                  <a:gd name="T0" fmla="*/ 8 w 280"/>
                  <a:gd name="T1" fmla="*/ 14 h 112"/>
                  <a:gd name="T2" fmla="*/ 18 w 280"/>
                  <a:gd name="T3" fmla="*/ 18 h 112"/>
                  <a:gd name="T4" fmla="*/ 22 w 280"/>
                  <a:gd name="T5" fmla="*/ 30 h 112"/>
                  <a:gd name="T6" fmla="*/ 34 w 280"/>
                  <a:gd name="T7" fmla="*/ 26 h 112"/>
                  <a:gd name="T8" fmla="*/ 42 w 280"/>
                  <a:gd name="T9" fmla="*/ 26 h 112"/>
                  <a:gd name="T10" fmla="*/ 52 w 280"/>
                  <a:gd name="T11" fmla="*/ 36 h 112"/>
                  <a:gd name="T12" fmla="*/ 52 w 280"/>
                  <a:gd name="T13" fmla="*/ 56 h 112"/>
                  <a:gd name="T14" fmla="*/ 56 w 280"/>
                  <a:gd name="T15" fmla="*/ 66 h 112"/>
                  <a:gd name="T16" fmla="*/ 60 w 280"/>
                  <a:gd name="T17" fmla="*/ 86 h 112"/>
                  <a:gd name="T18" fmla="*/ 64 w 280"/>
                  <a:gd name="T19" fmla="*/ 100 h 112"/>
                  <a:gd name="T20" fmla="*/ 56 w 280"/>
                  <a:gd name="T21" fmla="*/ 100 h 112"/>
                  <a:gd name="T22" fmla="*/ 38 w 280"/>
                  <a:gd name="T23" fmla="*/ 90 h 112"/>
                  <a:gd name="T24" fmla="*/ 22 w 280"/>
                  <a:gd name="T25" fmla="*/ 78 h 112"/>
                  <a:gd name="T26" fmla="*/ 22 w 280"/>
                  <a:gd name="T27" fmla="*/ 64 h 112"/>
                  <a:gd name="T28" fmla="*/ 14 w 280"/>
                  <a:gd name="T29" fmla="*/ 52 h 112"/>
                  <a:gd name="T30" fmla="*/ 12 w 280"/>
                  <a:gd name="T31" fmla="*/ 30 h 112"/>
                  <a:gd name="T32" fmla="*/ 242 w 280"/>
                  <a:gd name="T33" fmla="*/ 4 h 112"/>
                  <a:gd name="T34" fmla="*/ 246 w 280"/>
                  <a:gd name="T35" fmla="*/ 0 h 112"/>
                  <a:gd name="T36" fmla="*/ 254 w 280"/>
                  <a:gd name="T37" fmla="*/ 10 h 112"/>
                  <a:gd name="T38" fmla="*/ 266 w 280"/>
                  <a:gd name="T39" fmla="*/ 44 h 112"/>
                  <a:gd name="T40" fmla="*/ 258 w 280"/>
                  <a:gd name="T41" fmla="*/ 52 h 112"/>
                  <a:gd name="T42" fmla="*/ 168 w 280"/>
                  <a:gd name="T43" fmla="*/ 86 h 112"/>
                  <a:gd name="T44" fmla="*/ 210 w 280"/>
                  <a:gd name="T45" fmla="*/ 48 h 112"/>
                  <a:gd name="T46" fmla="*/ 216 w 280"/>
                  <a:gd name="T47" fmla="*/ 44 h 112"/>
                  <a:gd name="T48" fmla="*/ 224 w 280"/>
                  <a:gd name="T49" fmla="*/ 52 h 112"/>
                  <a:gd name="T50" fmla="*/ 224 w 280"/>
                  <a:gd name="T51" fmla="*/ 36 h 112"/>
                  <a:gd name="T52" fmla="*/ 232 w 280"/>
                  <a:gd name="T53" fmla="*/ 30 h 112"/>
                  <a:gd name="T54" fmla="*/ 240 w 280"/>
                  <a:gd name="T55" fmla="*/ 14 h 112"/>
                  <a:gd name="T56" fmla="*/ 242 w 280"/>
                  <a:gd name="T57" fmla="*/ 10 h 112"/>
                  <a:gd name="T58" fmla="*/ 250 w 280"/>
                  <a:gd name="T59" fmla="*/ 10 h 112"/>
                  <a:gd name="T60" fmla="*/ 258 w 280"/>
                  <a:gd name="T61" fmla="*/ 18 h 112"/>
                  <a:gd name="T62" fmla="*/ 262 w 280"/>
                  <a:gd name="T63" fmla="*/ 26 h 112"/>
                  <a:gd name="T64" fmla="*/ 272 w 280"/>
                  <a:gd name="T65" fmla="*/ 30 h 112"/>
                  <a:gd name="T66" fmla="*/ 272 w 280"/>
                  <a:gd name="T67" fmla="*/ 36 h 112"/>
                  <a:gd name="T68" fmla="*/ 262 w 280"/>
                  <a:gd name="T69" fmla="*/ 40 h 112"/>
                  <a:gd name="T70" fmla="*/ 262 w 280"/>
                  <a:gd name="T71" fmla="*/ 52 h 112"/>
                  <a:gd name="T72" fmla="*/ 242 w 280"/>
                  <a:gd name="T73" fmla="*/ 52 h 112"/>
                  <a:gd name="T74" fmla="*/ 228 w 280"/>
                  <a:gd name="T75" fmla="*/ 52 h 112"/>
                  <a:gd name="T76" fmla="*/ 224 w 280"/>
                  <a:gd name="T77" fmla="*/ 70 h 112"/>
                  <a:gd name="T78" fmla="*/ 216 w 280"/>
                  <a:gd name="T79" fmla="*/ 92 h 112"/>
                  <a:gd name="T80" fmla="*/ 202 w 280"/>
                  <a:gd name="T81" fmla="*/ 100 h 112"/>
                  <a:gd name="T82" fmla="*/ 186 w 280"/>
                  <a:gd name="T83" fmla="*/ 96 h 112"/>
                  <a:gd name="T84" fmla="*/ 172 w 280"/>
                  <a:gd name="T85" fmla="*/ 108 h 112"/>
                  <a:gd name="T86" fmla="*/ 154 w 280"/>
                  <a:gd name="T87" fmla="*/ 112 h 112"/>
                  <a:gd name="T88" fmla="*/ 142 w 280"/>
                  <a:gd name="T89" fmla="*/ 92 h 112"/>
                  <a:gd name="T90" fmla="*/ 154 w 280"/>
                  <a:gd name="T91" fmla="*/ 92 h 112"/>
                  <a:gd name="T92" fmla="*/ 160 w 280"/>
                  <a:gd name="T93" fmla="*/ 100 h 112"/>
                  <a:gd name="T94" fmla="*/ 164 w 280"/>
                  <a:gd name="T95" fmla="*/ 92 h 112"/>
                  <a:gd name="T96" fmla="*/ 164 w 280"/>
                  <a:gd name="T97" fmla="*/ 86 h 112"/>
                  <a:gd name="T98" fmla="*/ 176 w 280"/>
                  <a:gd name="T99" fmla="*/ 74 h 112"/>
                  <a:gd name="T100" fmla="*/ 194 w 280"/>
                  <a:gd name="T101" fmla="*/ 66 h 112"/>
                  <a:gd name="T102" fmla="*/ 206 w 280"/>
                  <a:gd name="T103" fmla="*/ 48 h 112"/>
                  <a:gd name="T104" fmla="*/ 4 w 280"/>
                  <a:gd name="T105" fmla="*/ 14 h 112"/>
                  <a:gd name="T106" fmla="*/ 12 w 280"/>
                  <a:gd name="T107" fmla="*/ 34 h 112"/>
                  <a:gd name="T108" fmla="*/ 12 w 280"/>
                  <a:gd name="T109" fmla="*/ 34 h 112"/>
                  <a:gd name="T110" fmla="*/ 64 w 280"/>
                  <a:gd name="T111"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112">
                    <a:moveTo>
                      <a:pt x="12" y="30"/>
                    </a:moveTo>
                    <a:lnTo>
                      <a:pt x="12" y="26"/>
                    </a:lnTo>
                    <a:lnTo>
                      <a:pt x="12" y="22"/>
                    </a:lnTo>
                    <a:lnTo>
                      <a:pt x="12" y="18"/>
                    </a:lnTo>
                    <a:lnTo>
                      <a:pt x="8" y="18"/>
                    </a:lnTo>
                    <a:lnTo>
                      <a:pt x="8" y="14"/>
                    </a:lnTo>
                    <a:lnTo>
                      <a:pt x="8" y="10"/>
                    </a:lnTo>
                    <a:lnTo>
                      <a:pt x="12" y="10"/>
                    </a:lnTo>
                    <a:lnTo>
                      <a:pt x="12" y="14"/>
                    </a:lnTo>
                    <a:lnTo>
                      <a:pt x="14" y="14"/>
                    </a:lnTo>
                    <a:lnTo>
                      <a:pt x="18" y="14"/>
                    </a:lnTo>
                    <a:lnTo>
                      <a:pt x="18" y="18"/>
                    </a:lnTo>
                    <a:lnTo>
                      <a:pt x="22" y="18"/>
                    </a:lnTo>
                    <a:lnTo>
                      <a:pt x="22" y="22"/>
                    </a:lnTo>
                    <a:lnTo>
                      <a:pt x="18" y="22"/>
                    </a:lnTo>
                    <a:lnTo>
                      <a:pt x="18" y="26"/>
                    </a:lnTo>
                    <a:lnTo>
                      <a:pt x="22" y="26"/>
                    </a:lnTo>
                    <a:lnTo>
                      <a:pt x="22" y="30"/>
                    </a:lnTo>
                    <a:lnTo>
                      <a:pt x="22" y="26"/>
                    </a:lnTo>
                    <a:lnTo>
                      <a:pt x="26" y="26"/>
                    </a:lnTo>
                    <a:lnTo>
                      <a:pt x="26" y="22"/>
                    </a:lnTo>
                    <a:lnTo>
                      <a:pt x="30" y="22"/>
                    </a:lnTo>
                    <a:lnTo>
                      <a:pt x="30" y="26"/>
                    </a:lnTo>
                    <a:lnTo>
                      <a:pt x="34" y="26"/>
                    </a:lnTo>
                    <a:lnTo>
                      <a:pt x="34" y="22"/>
                    </a:lnTo>
                    <a:lnTo>
                      <a:pt x="34" y="18"/>
                    </a:lnTo>
                    <a:lnTo>
                      <a:pt x="38" y="18"/>
                    </a:lnTo>
                    <a:lnTo>
                      <a:pt x="42" y="18"/>
                    </a:lnTo>
                    <a:lnTo>
                      <a:pt x="42" y="22"/>
                    </a:lnTo>
                    <a:lnTo>
                      <a:pt x="42" y="26"/>
                    </a:lnTo>
                    <a:lnTo>
                      <a:pt x="44" y="26"/>
                    </a:lnTo>
                    <a:lnTo>
                      <a:pt x="44" y="30"/>
                    </a:lnTo>
                    <a:lnTo>
                      <a:pt x="48" y="30"/>
                    </a:lnTo>
                    <a:lnTo>
                      <a:pt x="48" y="34"/>
                    </a:lnTo>
                    <a:lnTo>
                      <a:pt x="52" y="34"/>
                    </a:lnTo>
                    <a:lnTo>
                      <a:pt x="52" y="36"/>
                    </a:lnTo>
                    <a:lnTo>
                      <a:pt x="52" y="40"/>
                    </a:lnTo>
                    <a:lnTo>
                      <a:pt x="56" y="44"/>
                    </a:lnTo>
                    <a:lnTo>
                      <a:pt x="56" y="48"/>
                    </a:lnTo>
                    <a:lnTo>
                      <a:pt x="56" y="52"/>
                    </a:lnTo>
                    <a:lnTo>
                      <a:pt x="52" y="52"/>
                    </a:lnTo>
                    <a:lnTo>
                      <a:pt x="52" y="56"/>
                    </a:lnTo>
                    <a:lnTo>
                      <a:pt x="52" y="60"/>
                    </a:lnTo>
                    <a:lnTo>
                      <a:pt x="52" y="64"/>
                    </a:lnTo>
                    <a:lnTo>
                      <a:pt x="56" y="64"/>
                    </a:lnTo>
                    <a:lnTo>
                      <a:pt x="56" y="66"/>
                    </a:lnTo>
                    <a:lnTo>
                      <a:pt x="52" y="66"/>
                    </a:lnTo>
                    <a:lnTo>
                      <a:pt x="56" y="66"/>
                    </a:lnTo>
                    <a:lnTo>
                      <a:pt x="56" y="70"/>
                    </a:lnTo>
                    <a:lnTo>
                      <a:pt x="56" y="74"/>
                    </a:lnTo>
                    <a:lnTo>
                      <a:pt x="56" y="78"/>
                    </a:lnTo>
                    <a:lnTo>
                      <a:pt x="60" y="78"/>
                    </a:lnTo>
                    <a:lnTo>
                      <a:pt x="60" y="82"/>
                    </a:lnTo>
                    <a:lnTo>
                      <a:pt x="60" y="86"/>
                    </a:lnTo>
                    <a:lnTo>
                      <a:pt x="64" y="86"/>
                    </a:lnTo>
                    <a:lnTo>
                      <a:pt x="64" y="90"/>
                    </a:lnTo>
                    <a:lnTo>
                      <a:pt x="64" y="92"/>
                    </a:lnTo>
                    <a:lnTo>
                      <a:pt x="68" y="96"/>
                    </a:lnTo>
                    <a:lnTo>
                      <a:pt x="68" y="100"/>
                    </a:lnTo>
                    <a:lnTo>
                      <a:pt x="64" y="100"/>
                    </a:lnTo>
                    <a:lnTo>
                      <a:pt x="64" y="96"/>
                    </a:lnTo>
                    <a:lnTo>
                      <a:pt x="64" y="100"/>
                    </a:lnTo>
                    <a:lnTo>
                      <a:pt x="60" y="100"/>
                    </a:lnTo>
                    <a:lnTo>
                      <a:pt x="56" y="100"/>
                    </a:lnTo>
                    <a:lnTo>
                      <a:pt x="56" y="104"/>
                    </a:lnTo>
                    <a:lnTo>
                      <a:pt x="56" y="100"/>
                    </a:lnTo>
                    <a:lnTo>
                      <a:pt x="52" y="100"/>
                    </a:lnTo>
                    <a:lnTo>
                      <a:pt x="52" y="96"/>
                    </a:lnTo>
                    <a:lnTo>
                      <a:pt x="48" y="96"/>
                    </a:lnTo>
                    <a:lnTo>
                      <a:pt x="44" y="92"/>
                    </a:lnTo>
                    <a:lnTo>
                      <a:pt x="42" y="90"/>
                    </a:lnTo>
                    <a:lnTo>
                      <a:pt x="38" y="90"/>
                    </a:lnTo>
                    <a:lnTo>
                      <a:pt x="38" y="86"/>
                    </a:lnTo>
                    <a:lnTo>
                      <a:pt x="34" y="86"/>
                    </a:lnTo>
                    <a:lnTo>
                      <a:pt x="34" y="82"/>
                    </a:lnTo>
                    <a:lnTo>
                      <a:pt x="30" y="82"/>
                    </a:lnTo>
                    <a:lnTo>
                      <a:pt x="26" y="78"/>
                    </a:lnTo>
                    <a:lnTo>
                      <a:pt x="22" y="78"/>
                    </a:lnTo>
                    <a:lnTo>
                      <a:pt x="22" y="74"/>
                    </a:lnTo>
                    <a:lnTo>
                      <a:pt x="26" y="74"/>
                    </a:lnTo>
                    <a:lnTo>
                      <a:pt x="26" y="70"/>
                    </a:lnTo>
                    <a:lnTo>
                      <a:pt x="22" y="70"/>
                    </a:lnTo>
                    <a:lnTo>
                      <a:pt x="22" y="66"/>
                    </a:lnTo>
                    <a:lnTo>
                      <a:pt x="22" y="64"/>
                    </a:lnTo>
                    <a:lnTo>
                      <a:pt x="18" y="64"/>
                    </a:lnTo>
                    <a:lnTo>
                      <a:pt x="18" y="60"/>
                    </a:lnTo>
                    <a:lnTo>
                      <a:pt x="14" y="60"/>
                    </a:lnTo>
                    <a:lnTo>
                      <a:pt x="14" y="56"/>
                    </a:lnTo>
                    <a:lnTo>
                      <a:pt x="18" y="56"/>
                    </a:lnTo>
                    <a:lnTo>
                      <a:pt x="14" y="52"/>
                    </a:lnTo>
                    <a:lnTo>
                      <a:pt x="14" y="48"/>
                    </a:lnTo>
                    <a:lnTo>
                      <a:pt x="14" y="44"/>
                    </a:lnTo>
                    <a:lnTo>
                      <a:pt x="12" y="40"/>
                    </a:lnTo>
                    <a:lnTo>
                      <a:pt x="12" y="36"/>
                    </a:lnTo>
                    <a:lnTo>
                      <a:pt x="12" y="34"/>
                    </a:lnTo>
                    <a:lnTo>
                      <a:pt x="12" y="30"/>
                    </a:lnTo>
                    <a:lnTo>
                      <a:pt x="12" y="30"/>
                    </a:lnTo>
                    <a:lnTo>
                      <a:pt x="12" y="30"/>
                    </a:lnTo>
                    <a:close/>
                    <a:moveTo>
                      <a:pt x="242" y="4"/>
                    </a:moveTo>
                    <a:lnTo>
                      <a:pt x="246" y="0"/>
                    </a:lnTo>
                    <a:lnTo>
                      <a:pt x="242" y="4"/>
                    </a:lnTo>
                    <a:lnTo>
                      <a:pt x="242" y="4"/>
                    </a:lnTo>
                    <a:lnTo>
                      <a:pt x="242" y="4"/>
                    </a:lnTo>
                    <a:close/>
                    <a:moveTo>
                      <a:pt x="246" y="0"/>
                    </a:moveTo>
                    <a:lnTo>
                      <a:pt x="250" y="0"/>
                    </a:lnTo>
                    <a:lnTo>
                      <a:pt x="250" y="4"/>
                    </a:lnTo>
                    <a:lnTo>
                      <a:pt x="246" y="4"/>
                    </a:lnTo>
                    <a:lnTo>
                      <a:pt x="246" y="0"/>
                    </a:lnTo>
                    <a:lnTo>
                      <a:pt x="246" y="0"/>
                    </a:lnTo>
                    <a:lnTo>
                      <a:pt x="246" y="0"/>
                    </a:lnTo>
                    <a:close/>
                    <a:moveTo>
                      <a:pt x="250" y="10"/>
                    </a:moveTo>
                    <a:lnTo>
                      <a:pt x="254" y="10"/>
                    </a:lnTo>
                    <a:lnTo>
                      <a:pt x="254" y="6"/>
                    </a:lnTo>
                    <a:lnTo>
                      <a:pt x="254" y="10"/>
                    </a:lnTo>
                    <a:lnTo>
                      <a:pt x="250" y="10"/>
                    </a:lnTo>
                    <a:lnTo>
                      <a:pt x="250" y="10"/>
                    </a:lnTo>
                    <a:lnTo>
                      <a:pt x="250" y="10"/>
                    </a:lnTo>
                    <a:close/>
                    <a:moveTo>
                      <a:pt x="266" y="44"/>
                    </a:moveTo>
                    <a:lnTo>
                      <a:pt x="270" y="44"/>
                    </a:lnTo>
                    <a:lnTo>
                      <a:pt x="266" y="44"/>
                    </a:lnTo>
                    <a:lnTo>
                      <a:pt x="266" y="44"/>
                    </a:lnTo>
                    <a:lnTo>
                      <a:pt x="266" y="44"/>
                    </a:lnTo>
                    <a:close/>
                    <a:moveTo>
                      <a:pt x="258" y="52"/>
                    </a:moveTo>
                    <a:lnTo>
                      <a:pt x="254" y="52"/>
                    </a:lnTo>
                    <a:lnTo>
                      <a:pt x="258" y="52"/>
                    </a:lnTo>
                    <a:lnTo>
                      <a:pt x="258" y="52"/>
                    </a:lnTo>
                    <a:lnTo>
                      <a:pt x="258" y="52"/>
                    </a:lnTo>
                    <a:close/>
                    <a:moveTo>
                      <a:pt x="164" y="82"/>
                    </a:moveTo>
                    <a:lnTo>
                      <a:pt x="164" y="78"/>
                    </a:lnTo>
                    <a:lnTo>
                      <a:pt x="168" y="78"/>
                    </a:lnTo>
                    <a:lnTo>
                      <a:pt x="168" y="82"/>
                    </a:lnTo>
                    <a:lnTo>
                      <a:pt x="168" y="86"/>
                    </a:lnTo>
                    <a:lnTo>
                      <a:pt x="164" y="82"/>
                    </a:lnTo>
                    <a:lnTo>
                      <a:pt x="164" y="82"/>
                    </a:lnTo>
                    <a:lnTo>
                      <a:pt x="164" y="82"/>
                    </a:lnTo>
                    <a:close/>
                    <a:moveTo>
                      <a:pt x="206" y="44"/>
                    </a:moveTo>
                    <a:lnTo>
                      <a:pt x="206" y="48"/>
                    </a:lnTo>
                    <a:lnTo>
                      <a:pt x="210" y="48"/>
                    </a:lnTo>
                    <a:lnTo>
                      <a:pt x="210" y="52"/>
                    </a:lnTo>
                    <a:lnTo>
                      <a:pt x="214" y="56"/>
                    </a:lnTo>
                    <a:lnTo>
                      <a:pt x="216" y="56"/>
                    </a:lnTo>
                    <a:lnTo>
                      <a:pt x="216" y="52"/>
                    </a:lnTo>
                    <a:lnTo>
                      <a:pt x="216" y="48"/>
                    </a:lnTo>
                    <a:lnTo>
                      <a:pt x="216" y="44"/>
                    </a:lnTo>
                    <a:lnTo>
                      <a:pt x="216" y="40"/>
                    </a:lnTo>
                    <a:lnTo>
                      <a:pt x="220" y="40"/>
                    </a:lnTo>
                    <a:lnTo>
                      <a:pt x="216" y="44"/>
                    </a:lnTo>
                    <a:lnTo>
                      <a:pt x="220" y="44"/>
                    </a:lnTo>
                    <a:lnTo>
                      <a:pt x="220" y="48"/>
                    </a:lnTo>
                    <a:lnTo>
                      <a:pt x="224" y="52"/>
                    </a:lnTo>
                    <a:lnTo>
                      <a:pt x="224" y="48"/>
                    </a:lnTo>
                    <a:lnTo>
                      <a:pt x="220" y="48"/>
                    </a:lnTo>
                    <a:lnTo>
                      <a:pt x="220" y="44"/>
                    </a:lnTo>
                    <a:lnTo>
                      <a:pt x="220" y="40"/>
                    </a:lnTo>
                    <a:lnTo>
                      <a:pt x="224" y="40"/>
                    </a:lnTo>
                    <a:lnTo>
                      <a:pt x="224" y="36"/>
                    </a:lnTo>
                    <a:lnTo>
                      <a:pt x="228" y="36"/>
                    </a:lnTo>
                    <a:lnTo>
                      <a:pt x="224" y="36"/>
                    </a:lnTo>
                    <a:lnTo>
                      <a:pt x="224" y="34"/>
                    </a:lnTo>
                    <a:lnTo>
                      <a:pt x="224" y="30"/>
                    </a:lnTo>
                    <a:lnTo>
                      <a:pt x="228" y="30"/>
                    </a:lnTo>
                    <a:lnTo>
                      <a:pt x="232" y="30"/>
                    </a:lnTo>
                    <a:lnTo>
                      <a:pt x="232" y="26"/>
                    </a:lnTo>
                    <a:lnTo>
                      <a:pt x="232" y="22"/>
                    </a:lnTo>
                    <a:lnTo>
                      <a:pt x="236" y="22"/>
                    </a:lnTo>
                    <a:lnTo>
                      <a:pt x="236" y="18"/>
                    </a:lnTo>
                    <a:lnTo>
                      <a:pt x="236" y="14"/>
                    </a:lnTo>
                    <a:lnTo>
                      <a:pt x="240" y="14"/>
                    </a:lnTo>
                    <a:lnTo>
                      <a:pt x="240" y="10"/>
                    </a:lnTo>
                    <a:lnTo>
                      <a:pt x="242" y="10"/>
                    </a:lnTo>
                    <a:lnTo>
                      <a:pt x="242" y="6"/>
                    </a:lnTo>
                    <a:lnTo>
                      <a:pt x="242" y="4"/>
                    </a:lnTo>
                    <a:lnTo>
                      <a:pt x="242" y="6"/>
                    </a:lnTo>
                    <a:lnTo>
                      <a:pt x="242" y="10"/>
                    </a:lnTo>
                    <a:lnTo>
                      <a:pt x="246" y="10"/>
                    </a:lnTo>
                    <a:lnTo>
                      <a:pt x="246" y="6"/>
                    </a:lnTo>
                    <a:lnTo>
                      <a:pt x="246" y="4"/>
                    </a:lnTo>
                    <a:lnTo>
                      <a:pt x="250" y="4"/>
                    </a:lnTo>
                    <a:lnTo>
                      <a:pt x="250" y="6"/>
                    </a:lnTo>
                    <a:lnTo>
                      <a:pt x="250" y="10"/>
                    </a:lnTo>
                    <a:lnTo>
                      <a:pt x="254" y="10"/>
                    </a:lnTo>
                    <a:lnTo>
                      <a:pt x="254" y="14"/>
                    </a:lnTo>
                    <a:lnTo>
                      <a:pt x="254" y="10"/>
                    </a:lnTo>
                    <a:lnTo>
                      <a:pt x="254" y="14"/>
                    </a:lnTo>
                    <a:lnTo>
                      <a:pt x="258" y="14"/>
                    </a:lnTo>
                    <a:lnTo>
                      <a:pt x="258" y="18"/>
                    </a:lnTo>
                    <a:lnTo>
                      <a:pt x="254" y="18"/>
                    </a:lnTo>
                    <a:lnTo>
                      <a:pt x="258" y="22"/>
                    </a:lnTo>
                    <a:lnTo>
                      <a:pt x="254" y="22"/>
                    </a:lnTo>
                    <a:lnTo>
                      <a:pt x="258" y="22"/>
                    </a:lnTo>
                    <a:lnTo>
                      <a:pt x="262" y="22"/>
                    </a:lnTo>
                    <a:lnTo>
                      <a:pt x="262" y="26"/>
                    </a:lnTo>
                    <a:lnTo>
                      <a:pt x="258" y="26"/>
                    </a:lnTo>
                    <a:lnTo>
                      <a:pt x="262" y="26"/>
                    </a:lnTo>
                    <a:lnTo>
                      <a:pt x="266" y="26"/>
                    </a:lnTo>
                    <a:lnTo>
                      <a:pt x="270" y="26"/>
                    </a:lnTo>
                    <a:lnTo>
                      <a:pt x="270" y="30"/>
                    </a:lnTo>
                    <a:lnTo>
                      <a:pt x="272" y="30"/>
                    </a:lnTo>
                    <a:lnTo>
                      <a:pt x="272" y="34"/>
                    </a:lnTo>
                    <a:lnTo>
                      <a:pt x="276" y="34"/>
                    </a:lnTo>
                    <a:lnTo>
                      <a:pt x="280" y="34"/>
                    </a:lnTo>
                    <a:lnTo>
                      <a:pt x="280" y="36"/>
                    </a:lnTo>
                    <a:lnTo>
                      <a:pt x="276" y="36"/>
                    </a:lnTo>
                    <a:lnTo>
                      <a:pt x="272" y="36"/>
                    </a:lnTo>
                    <a:lnTo>
                      <a:pt x="272" y="40"/>
                    </a:lnTo>
                    <a:lnTo>
                      <a:pt x="270" y="40"/>
                    </a:lnTo>
                    <a:lnTo>
                      <a:pt x="266" y="40"/>
                    </a:lnTo>
                    <a:lnTo>
                      <a:pt x="266" y="36"/>
                    </a:lnTo>
                    <a:lnTo>
                      <a:pt x="266" y="40"/>
                    </a:lnTo>
                    <a:lnTo>
                      <a:pt x="262" y="40"/>
                    </a:lnTo>
                    <a:lnTo>
                      <a:pt x="266" y="44"/>
                    </a:lnTo>
                    <a:lnTo>
                      <a:pt x="270" y="44"/>
                    </a:lnTo>
                    <a:lnTo>
                      <a:pt x="270" y="48"/>
                    </a:lnTo>
                    <a:lnTo>
                      <a:pt x="270" y="52"/>
                    </a:lnTo>
                    <a:lnTo>
                      <a:pt x="266" y="52"/>
                    </a:lnTo>
                    <a:lnTo>
                      <a:pt x="262" y="52"/>
                    </a:lnTo>
                    <a:lnTo>
                      <a:pt x="258" y="52"/>
                    </a:lnTo>
                    <a:lnTo>
                      <a:pt x="258" y="48"/>
                    </a:lnTo>
                    <a:lnTo>
                      <a:pt x="254" y="52"/>
                    </a:lnTo>
                    <a:lnTo>
                      <a:pt x="250" y="52"/>
                    </a:lnTo>
                    <a:lnTo>
                      <a:pt x="246" y="52"/>
                    </a:lnTo>
                    <a:lnTo>
                      <a:pt x="242" y="52"/>
                    </a:lnTo>
                    <a:lnTo>
                      <a:pt x="240" y="52"/>
                    </a:lnTo>
                    <a:lnTo>
                      <a:pt x="236" y="52"/>
                    </a:lnTo>
                    <a:lnTo>
                      <a:pt x="232" y="52"/>
                    </a:lnTo>
                    <a:lnTo>
                      <a:pt x="232" y="48"/>
                    </a:lnTo>
                    <a:lnTo>
                      <a:pt x="232" y="52"/>
                    </a:lnTo>
                    <a:lnTo>
                      <a:pt x="228" y="52"/>
                    </a:lnTo>
                    <a:lnTo>
                      <a:pt x="228" y="56"/>
                    </a:lnTo>
                    <a:lnTo>
                      <a:pt x="228" y="60"/>
                    </a:lnTo>
                    <a:lnTo>
                      <a:pt x="228" y="64"/>
                    </a:lnTo>
                    <a:lnTo>
                      <a:pt x="228" y="66"/>
                    </a:lnTo>
                    <a:lnTo>
                      <a:pt x="224" y="66"/>
                    </a:lnTo>
                    <a:lnTo>
                      <a:pt x="224" y="70"/>
                    </a:lnTo>
                    <a:lnTo>
                      <a:pt x="224" y="74"/>
                    </a:lnTo>
                    <a:lnTo>
                      <a:pt x="220" y="74"/>
                    </a:lnTo>
                    <a:lnTo>
                      <a:pt x="220" y="82"/>
                    </a:lnTo>
                    <a:lnTo>
                      <a:pt x="216" y="86"/>
                    </a:lnTo>
                    <a:lnTo>
                      <a:pt x="216" y="90"/>
                    </a:lnTo>
                    <a:lnTo>
                      <a:pt x="216" y="92"/>
                    </a:lnTo>
                    <a:lnTo>
                      <a:pt x="214" y="92"/>
                    </a:lnTo>
                    <a:lnTo>
                      <a:pt x="214" y="96"/>
                    </a:lnTo>
                    <a:lnTo>
                      <a:pt x="214" y="100"/>
                    </a:lnTo>
                    <a:lnTo>
                      <a:pt x="210" y="100"/>
                    </a:lnTo>
                    <a:lnTo>
                      <a:pt x="206" y="100"/>
                    </a:lnTo>
                    <a:lnTo>
                      <a:pt x="202" y="100"/>
                    </a:lnTo>
                    <a:lnTo>
                      <a:pt x="202" y="104"/>
                    </a:lnTo>
                    <a:lnTo>
                      <a:pt x="198" y="104"/>
                    </a:lnTo>
                    <a:lnTo>
                      <a:pt x="194" y="100"/>
                    </a:lnTo>
                    <a:lnTo>
                      <a:pt x="190" y="100"/>
                    </a:lnTo>
                    <a:lnTo>
                      <a:pt x="190" y="96"/>
                    </a:lnTo>
                    <a:lnTo>
                      <a:pt x="186" y="96"/>
                    </a:lnTo>
                    <a:lnTo>
                      <a:pt x="184" y="96"/>
                    </a:lnTo>
                    <a:lnTo>
                      <a:pt x="180" y="100"/>
                    </a:lnTo>
                    <a:lnTo>
                      <a:pt x="180" y="104"/>
                    </a:lnTo>
                    <a:lnTo>
                      <a:pt x="176" y="104"/>
                    </a:lnTo>
                    <a:lnTo>
                      <a:pt x="176" y="108"/>
                    </a:lnTo>
                    <a:lnTo>
                      <a:pt x="172" y="108"/>
                    </a:lnTo>
                    <a:lnTo>
                      <a:pt x="168" y="108"/>
                    </a:lnTo>
                    <a:lnTo>
                      <a:pt x="164" y="108"/>
                    </a:lnTo>
                    <a:lnTo>
                      <a:pt x="160" y="108"/>
                    </a:lnTo>
                    <a:lnTo>
                      <a:pt x="156" y="108"/>
                    </a:lnTo>
                    <a:lnTo>
                      <a:pt x="156" y="112"/>
                    </a:lnTo>
                    <a:lnTo>
                      <a:pt x="154" y="112"/>
                    </a:lnTo>
                    <a:lnTo>
                      <a:pt x="154" y="108"/>
                    </a:lnTo>
                    <a:lnTo>
                      <a:pt x="150" y="104"/>
                    </a:lnTo>
                    <a:lnTo>
                      <a:pt x="146" y="104"/>
                    </a:lnTo>
                    <a:lnTo>
                      <a:pt x="146" y="100"/>
                    </a:lnTo>
                    <a:lnTo>
                      <a:pt x="142" y="96"/>
                    </a:lnTo>
                    <a:lnTo>
                      <a:pt x="142" y="92"/>
                    </a:lnTo>
                    <a:lnTo>
                      <a:pt x="142" y="90"/>
                    </a:lnTo>
                    <a:lnTo>
                      <a:pt x="142" y="92"/>
                    </a:lnTo>
                    <a:lnTo>
                      <a:pt x="146" y="92"/>
                    </a:lnTo>
                    <a:lnTo>
                      <a:pt x="146" y="96"/>
                    </a:lnTo>
                    <a:lnTo>
                      <a:pt x="150" y="96"/>
                    </a:lnTo>
                    <a:lnTo>
                      <a:pt x="154" y="92"/>
                    </a:lnTo>
                    <a:lnTo>
                      <a:pt x="154" y="96"/>
                    </a:lnTo>
                    <a:lnTo>
                      <a:pt x="156" y="96"/>
                    </a:lnTo>
                    <a:lnTo>
                      <a:pt x="156" y="100"/>
                    </a:lnTo>
                    <a:lnTo>
                      <a:pt x="156" y="96"/>
                    </a:lnTo>
                    <a:lnTo>
                      <a:pt x="160" y="96"/>
                    </a:lnTo>
                    <a:lnTo>
                      <a:pt x="160" y="100"/>
                    </a:lnTo>
                    <a:lnTo>
                      <a:pt x="164" y="100"/>
                    </a:lnTo>
                    <a:lnTo>
                      <a:pt x="168" y="100"/>
                    </a:lnTo>
                    <a:lnTo>
                      <a:pt x="164" y="100"/>
                    </a:lnTo>
                    <a:lnTo>
                      <a:pt x="160" y="100"/>
                    </a:lnTo>
                    <a:lnTo>
                      <a:pt x="160" y="96"/>
                    </a:lnTo>
                    <a:lnTo>
                      <a:pt x="164" y="92"/>
                    </a:lnTo>
                    <a:lnTo>
                      <a:pt x="164" y="90"/>
                    </a:lnTo>
                    <a:lnTo>
                      <a:pt x="168" y="90"/>
                    </a:lnTo>
                    <a:lnTo>
                      <a:pt x="164" y="90"/>
                    </a:lnTo>
                    <a:lnTo>
                      <a:pt x="164" y="86"/>
                    </a:lnTo>
                    <a:lnTo>
                      <a:pt x="164" y="82"/>
                    </a:lnTo>
                    <a:lnTo>
                      <a:pt x="164" y="86"/>
                    </a:lnTo>
                    <a:lnTo>
                      <a:pt x="168" y="86"/>
                    </a:lnTo>
                    <a:lnTo>
                      <a:pt x="168" y="82"/>
                    </a:lnTo>
                    <a:lnTo>
                      <a:pt x="168" y="78"/>
                    </a:lnTo>
                    <a:lnTo>
                      <a:pt x="172" y="78"/>
                    </a:lnTo>
                    <a:lnTo>
                      <a:pt x="172" y="74"/>
                    </a:lnTo>
                    <a:lnTo>
                      <a:pt x="176" y="74"/>
                    </a:lnTo>
                    <a:lnTo>
                      <a:pt x="180" y="74"/>
                    </a:lnTo>
                    <a:lnTo>
                      <a:pt x="184" y="74"/>
                    </a:lnTo>
                    <a:lnTo>
                      <a:pt x="186" y="74"/>
                    </a:lnTo>
                    <a:lnTo>
                      <a:pt x="186" y="70"/>
                    </a:lnTo>
                    <a:lnTo>
                      <a:pt x="190" y="70"/>
                    </a:lnTo>
                    <a:lnTo>
                      <a:pt x="194" y="66"/>
                    </a:lnTo>
                    <a:lnTo>
                      <a:pt x="194" y="64"/>
                    </a:lnTo>
                    <a:lnTo>
                      <a:pt x="198" y="60"/>
                    </a:lnTo>
                    <a:lnTo>
                      <a:pt x="198" y="56"/>
                    </a:lnTo>
                    <a:lnTo>
                      <a:pt x="202" y="56"/>
                    </a:lnTo>
                    <a:lnTo>
                      <a:pt x="202" y="52"/>
                    </a:lnTo>
                    <a:lnTo>
                      <a:pt x="206" y="48"/>
                    </a:lnTo>
                    <a:lnTo>
                      <a:pt x="202" y="48"/>
                    </a:lnTo>
                    <a:lnTo>
                      <a:pt x="202" y="44"/>
                    </a:lnTo>
                    <a:lnTo>
                      <a:pt x="206" y="44"/>
                    </a:lnTo>
                    <a:lnTo>
                      <a:pt x="206" y="44"/>
                    </a:lnTo>
                    <a:lnTo>
                      <a:pt x="206" y="44"/>
                    </a:lnTo>
                    <a:close/>
                    <a:moveTo>
                      <a:pt x="4" y="14"/>
                    </a:moveTo>
                    <a:lnTo>
                      <a:pt x="4" y="18"/>
                    </a:lnTo>
                    <a:lnTo>
                      <a:pt x="0" y="14"/>
                    </a:lnTo>
                    <a:lnTo>
                      <a:pt x="4" y="14"/>
                    </a:lnTo>
                    <a:lnTo>
                      <a:pt x="4" y="14"/>
                    </a:lnTo>
                    <a:lnTo>
                      <a:pt x="4" y="14"/>
                    </a:lnTo>
                    <a:close/>
                    <a:moveTo>
                      <a:pt x="12" y="34"/>
                    </a:moveTo>
                    <a:lnTo>
                      <a:pt x="8" y="34"/>
                    </a:lnTo>
                    <a:lnTo>
                      <a:pt x="8" y="30"/>
                    </a:lnTo>
                    <a:lnTo>
                      <a:pt x="12" y="30"/>
                    </a:lnTo>
                    <a:lnTo>
                      <a:pt x="12" y="34"/>
                    </a:lnTo>
                    <a:lnTo>
                      <a:pt x="12" y="34"/>
                    </a:lnTo>
                    <a:lnTo>
                      <a:pt x="12" y="34"/>
                    </a:lnTo>
                    <a:close/>
                    <a:moveTo>
                      <a:pt x="64" y="74"/>
                    </a:moveTo>
                    <a:lnTo>
                      <a:pt x="64" y="78"/>
                    </a:lnTo>
                    <a:lnTo>
                      <a:pt x="68" y="78"/>
                    </a:lnTo>
                    <a:lnTo>
                      <a:pt x="64" y="78"/>
                    </a:lnTo>
                    <a:lnTo>
                      <a:pt x="64" y="74"/>
                    </a:lnTo>
                    <a:lnTo>
                      <a:pt x="64" y="74"/>
                    </a:lnTo>
                    <a:lnTo>
                      <a:pt x="64" y="7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40">
                <a:extLst>
                  <a:ext uri="{FF2B5EF4-FFF2-40B4-BE49-F238E27FC236}">
                    <a16:creationId xmlns:a16="http://schemas.microsoft.com/office/drawing/2014/main" id="{59D6C758-59DE-4D14-B2EA-2059BEAE3E2C}"/>
                  </a:ext>
                </a:extLst>
              </p:cNvPr>
              <p:cNvSpPr>
                <a:spLocks noEditPoints="1"/>
              </p:cNvSpPr>
              <p:nvPr/>
            </p:nvSpPr>
            <p:spPr bwMode="auto">
              <a:xfrm>
                <a:off x="6032500" y="4368868"/>
                <a:ext cx="12700" cy="206375"/>
              </a:xfrm>
              <a:custGeom>
                <a:avLst/>
                <a:gdLst>
                  <a:gd name="T0" fmla="*/ 0 w 8"/>
                  <a:gd name="T1" fmla="*/ 0 h 130"/>
                  <a:gd name="T2" fmla="*/ 0 w 8"/>
                  <a:gd name="T3" fmla="*/ 0 h 130"/>
                  <a:gd name="T4" fmla="*/ 4 w 8"/>
                  <a:gd name="T5" fmla="*/ 6 h 130"/>
                  <a:gd name="T6" fmla="*/ 4 w 8"/>
                  <a:gd name="T7" fmla="*/ 2 h 130"/>
                  <a:gd name="T8" fmla="*/ 4 w 8"/>
                  <a:gd name="T9" fmla="*/ 2 h 130"/>
                  <a:gd name="T10" fmla="*/ 0 w 8"/>
                  <a:gd name="T11" fmla="*/ 10 h 130"/>
                  <a:gd name="T12" fmla="*/ 0 w 8"/>
                  <a:gd name="T13" fmla="*/ 10 h 130"/>
                  <a:gd name="T14" fmla="*/ 0 w 8"/>
                  <a:gd name="T15" fmla="*/ 18 h 130"/>
                  <a:gd name="T16" fmla="*/ 0 w 8"/>
                  <a:gd name="T17" fmla="*/ 18 h 130"/>
                  <a:gd name="T18" fmla="*/ 4 w 8"/>
                  <a:gd name="T19" fmla="*/ 22 h 130"/>
                  <a:gd name="T20" fmla="*/ 8 w 8"/>
                  <a:gd name="T21" fmla="*/ 22 h 130"/>
                  <a:gd name="T22" fmla="*/ 8 w 8"/>
                  <a:gd name="T23" fmla="*/ 30 h 130"/>
                  <a:gd name="T24" fmla="*/ 8 w 8"/>
                  <a:gd name="T25" fmla="*/ 30 h 130"/>
                  <a:gd name="T26" fmla="*/ 8 w 8"/>
                  <a:gd name="T27" fmla="*/ 30 h 130"/>
                  <a:gd name="T28" fmla="*/ 0 w 8"/>
                  <a:gd name="T29" fmla="*/ 36 h 130"/>
                  <a:gd name="T30" fmla="*/ 0 w 8"/>
                  <a:gd name="T31" fmla="*/ 36 h 130"/>
                  <a:gd name="T32" fmla="*/ 0 w 8"/>
                  <a:gd name="T33" fmla="*/ 44 h 130"/>
                  <a:gd name="T34" fmla="*/ 0 w 8"/>
                  <a:gd name="T35" fmla="*/ 44 h 130"/>
                  <a:gd name="T36" fmla="*/ 8 w 8"/>
                  <a:gd name="T37" fmla="*/ 48 h 130"/>
                  <a:gd name="T38" fmla="*/ 8 w 8"/>
                  <a:gd name="T39" fmla="*/ 48 h 130"/>
                  <a:gd name="T40" fmla="*/ 8 w 8"/>
                  <a:gd name="T41" fmla="*/ 48 h 130"/>
                  <a:gd name="T42" fmla="*/ 8 w 8"/>
                  <a:gd name="T43" fmla="*/ 62 h 130"/>
                  <a:gd name="T44" fmla="*/ 8 w 8"/>
                  <a:gd name="T45" fmla="*/ 62 h 130"/>
                  <a:gd name="T46" fmla="*/ 8 w 8"/>
                  <a:gd name="T47" fmla="*/ 62 h 130"/>
                  <a:gd name="T48" fmla="*/ 0 w 8"/>
                  <a:gd name="T49" fmla="*/ 66 h 130"/>
                  <a:gd name="T50" fmla="*/ 0 w 8"/>
                  <a:gd name="T51" fmla="*/ 66 h 130"/>
                  <a:gd name="T52" fmla="*/ 0 w 8"/>
                  <a:gd name="T53" fmla="*/ 66 h 130"/>
                  <a:gd name="T54" fmla="*/ 0 w 8"/>
                  <a:gd name="T55" fmla="*/ 66 h 130"/>
                  <a:gd name="T56" fmla="*/ 0 w 8"/>
                  <a:gd name="T57" fmla="*/ 70 h 130"/>
                  <a:gd name="T58" fmla="*/ 0 w 8"/>
                  <a:gd name="T59" fmla="*/ 70 h 130"/>
                  <a:gd name="T60" fmla="*/ 8 w 8"/>
                  <a:gd name="T61" fmla="*/ 70 h 130"/>
                  <a:gd name="T62" fmla="*/ 8 w 8"/>
                  <a:gd name="T63" fmla="*/ 70 h 130"/>
                  <a:gd name="T64" fmla="*/ 4 w 8"/>
                  <a:gd name="T65" fmla="*/ 78 h 130"/>
                  <a:gd name="T66" fmla="*/ 4 w 8"/>
                  <a:gd name="T67" fmla="*/ 82 h 130"/>
                  <a:gd name="T68" fmla="*/ 4 w 8"/>
                  <a:gd name="T69" fmla="*/ 78 h 130"/>
                  <a:gd name="T70" fmla="*/ 8 w 8"/>
                  <a:gd name="T71" fmla="*/ 88 h 130"/>
                  <a:gd name="T72" fmla="*/ 8 w 8"/>
                  <a:gd name="T73" fmla="*/ 88 h 130"/>
                  <a:gd name="T74" fmla="*/ 8 w 8"/>
                  <a:gd name="T75" fmla="*/ 88 h 130"/>
                  <a:gd name="T76" fmla="*/ 8 w 8"/>
                  <a:gd name="T77" fmla="*/ 114 h 130"/>
                  <a:gd name="T78" fmla="*/ 8 w 8"/>
                  <a:gd name="T79" fmla="*/ 114 h 130"/>
                  <a:gd name="T80" fmla="*/ 0 w 8"/>
                  <a:gd name="T81" fmla="*/ 118 h 130"/>
                  <a:gd name="T82" fmla="*/ 0 w 8"/>
                  <a:gd name="T83" fmla="*/ 114 h 130"/>
                  <a:gd name="T84" fmla="*/ 8 w 8"/>
                  <a:gd name="T85" fmla="*/ 126 h 130"/>
                  <a:gd name="T86" fmla="*/ 8 w 8"/>
                  <a:gd name="T87" fmla="*/ 126 h 130"/>
                  <a:gd name="T88" fmla="*/ 0 w 8"/>
                  <a:gd name="T89" fmla="*/ 130 h 130"/>
                  <a:gd name="T90" fmla="*/ 0 w 8"/>
                  <a:gd name="T91" fmla="*/ 130 h 130"/>
                  <a:gd name="T92" fmla="*/ 0 w 8"/>
                  <a:gd name="T9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 h="130">
                    <a:moveTo>
                      <a:pt x="0" y="0"/>
                    </a:moveTo>
                    <a:lnTo>
                      <a:pt x="0" y="0"/>
                    </a:lnTo>
                    <a:lnTo>
                      <a:pt x="0" y="0"/>
                    </a:lnTo>
                    <a:lnTo>
                      <a:pt x="0" y="0"/>
                    </a:lnTo>
                    <a:lnTo>
                      <a:pt x="0" y="0"/>
                    </a:lnTo>
                    <a:lnTo>
                      <a:pt x="0" y="0"/>
                    </a:lnTo>
                    <a:close/>
                    <a:moveTo>
                      <a:pt x="4" y="2"/>
                    </a:moveTo>
                    <a:lnTo>
                      <a:pt x="4" y="6"/>
                    </a:lnTo>
                    <a:lnTo>
                      <a:pt x="4" y="6"/>
                    </a:lnTo>
                    <a:lnTo>
                      <a:pt x="4" y="6"/>
                    </a:lnTo>
                    <a:lnTo>
                      <a:pt x="4" y="6"/>
                    </a:lnTo>
                    <a:lnTo>
                      <a:pt x="4" y="2"/>
                    </a:lnTo>
                    <a:lnTo>
                      <a:pt x="4" y="2"/>
                    </a:lnTo>
                    <a:lnTo>
                      <a:pt x="4" y="2"/>
                    </a:lnTo>
                    <a:lnTo>
                      <a:pt x="4" y="2"/>
                    </a:lnTo>
                    <a:close/>
                    <a:moveTo>
                      <a:pt x="0" y="10"/>
                    </a:moveTo>
                    <a:lnTo>
                      <a:pt x="0" y="10"/>
                    </a:lnTo>
                    <a:lnTo>
                      <a:pt x="0" y="10"/>
                    </a:lnTo>
                    <a:lnTo>
                      <a:pt x="0" y="10"/>
                    </a:lnTo>
                    <a:lnTo>
                      <a:pt x="0" y="10"/>
                    </a:lnTo>
                    <a:lnTo>
                      <a:pt x="0" y="10"/>
                    </a:lnTo>
                    <a:close/>
                    <a:moveTo>
                      <a:pt x="0" y="18"/>
                    </a:moveTo>
                    <a:lnTo>
                      <a:pt x="0" y="18"/>
                    </a:lnTo>
                    <a:lnTo>
                      <a:pt x="0" y="18"/>
                    </a:lnTo>
                    <a:lnTo>
                      <a:pt x="0" y="18"/>
                    </a:lnTo>
                    <a:lnTo>
                      <a:pt x="0" y="18"/>
                    </a:lnTo>
                    <a:lnTo>
                      <a:pt x="0" y="18"/>
                    </a:lnTo>
                    <a:close/>
                    <a:moveTo>
                      <a:pt x="8" y="22"/>
                    </a:moveTo>
                    <a:lnTo>
                      <a:pt x="8" y="22"/>
                    </a:lnTo>
                    <a:lnTo>
                      <a:pt x="4" y="22"/>
                    </a:lnTo>
                    <a:lnTo>
                      <a:pt x="8" y="22"/>
                    </a:lnTo>
                    <a:lnTo>
                      <a:pt x="8" y="22"/>
                    </a:lnTo>
                    <a:lnTo>
                      <a:pt x="8" y="22"/>
                    </a:lnTo>
                    <a:lnTo>
                      <a:pt x="8" y="22"/>
                    </a:lnTo>
                    <a:close/>
                    <a:moveTo>
                      <a:pt x="8" y="30"/>
                    </a:moveTo>
                    <a:lnTo>
                      <a:pt x="8" y="30"/>
                    </a:lnTo>
                    <a:lnTo>
                      <a:pt x="8" y="30"/>
                    </a:lnTo>
                    <a:lnTo>
                      <a:pt x="8" y="30"/>
                    </a:lnTo>
                    <a:lnTo>
                      <a:pt x="8" y="30"/>
                    </a:lnTo>
                    <a:lnTo>
                      <a:pt x="8" y="30"/>
                    </a:lnTo>
                    <a:lnTo>
                      <a:pt x="8" y="30"/>
                    </a:lnTo>
                    <a:lnTo>
                      <a:pt x="8" y="30"/>
                    </a:lnTo>
                    <a:close/>
                    <a:moveTo>
                      <a:pt x="0" y="36"/>
                    </a:moveTo>
                    <a:lnTo>
                      <a:pt x="0" y="36"/>
                    </a:lnTo>
                    <a:lnTo>
                      <a:pt x="0" y="36"/>
                    </a:lnTo>
                    <a:lnTo>
                      <a:pt x="0" y="36"/>
                    </a:lnTo>
                    <a:lnTo>
                      <a:pt x="0" y="36"/>
                    </a:lnTo>
                    <a:lnTo>
                      <a:pt x="0" y="36"/>
                    </a:lnTo>
                    <a:close/>
                    <a:moveTo>
                      <a:pt x="0" y="44"/>
                    </a:moveTo>
                    <a:lnTo>
                      <a:pt x="0" y="44"/>
                    </a:lnTo>
                    <a:lnTo>
                      <a:pt x="0" y="44"/>
                    </a:lnTo>
                    <a:lnTo>
                      <a:pt x="0" y="44"/>
                    </a:lnTo>
                    <a:lnTo>
                      <a:pt x="0" y="44"/>
                    </a:lnTo>
                    <a:lnTo>
                      <a:pt x="0" y="44"/>
                    </a:lnTo>
                    <a:lnTo>
                      <a:pt x="0" y="44"/>
                    </a:lnTo>
                    <a:lnTo>
                      <a:pt x="0" y="44"/>
                    </a:lnTo>
                    <a:close/>
                    <a:moveTo>
                      <a:pt x="8" y="48"/>
                    </a:moveTo>
                    <a:lnTo>
                      <a:pt x="8" y="48"/>
                    </a:lnTo>
                    <a:lnTo>
                      <a:pt x="8" y="48"/>
                    </a:lnTo>
                    <a:lnTo>
                      <a:pt x="8" y="48"/>
                    </a:lnTo>
                    <a:lnTo>
                      <a:pt x="8" y="48"/>
                    </a:lnTo>
                    <a:lnTo>
                      <a:pt x="8" y="48"/>
                    </a:lnTo>
                    <a:lnTo>
                      <a:pt x="8" y="48"/>
                    </a:lnTo>
                    <a:close/>
                    <a:moveTo>
                      <a:pt x="8" y="62"/>
                    </a:moveTo>
                    <a:lnTo>
                      <a:pt x="8" y="62"/>
                    </a:lnTo>
                    <a:lnTo>
                      <a:pt x="8" y="62"/>
                    </a:lnTo>
                    <a:lnTo>
                      <a:pt x="8" y="62"/>
                    </a:lnTo>
                    <a:lnTo>
                      <a:pt x="8" y="62"/>
                    </a:lnTo>
                    <a:lnTo>
                      <a:pt x="8" y="62"/>
                    </a:lnTo>
                    <a:lnTo>
                      <a:pt x="8" y="62"/>
                    </a:lnTo>
                    <a:lnTo>
                      <a:pt x="8" y="62"/>
                    </a:lnTo>
                    <a:lnTo>
                      <a:pt x="8" y="62"/>
                    </a:lnTo>
                    <a:lnTo>
                      <a:pt x="8" y="62"/>
                    </a:lnTo>
                    <a:lnTo>
                      <a:pt x="8" y="62"/>
                    </a:lnTo>
                    <a:close/>
                    <a:moveTo>
                      <a:pt x="0" y="66"/>
                    </a:moveTo>
                    <a:lnTo>
                      <a:pt x="0" y="66"/>
                    </a:lnTo>
                    <a:lnTo>
                      <a:pt x="0" y="66"/>
                    </a:lnTo>
                    <a:lnTo>
                      <a:pt x="0" y="66"/>
                    </a:lnTo>
                    <a:lnTo>
                      <a:pt x="0" y="66"/>
                    </a:lnTo>
                    <a:lnTo>
                      <a:pt x="0" y="66"/>
                    </a:lnTo>
                    <a:lnTo>
                      <a:pt x="0" y="66"/>
                    </a:lnTo>
                    <a:lnTo>
                      <a:pt x="0" y="66"/>
                    </a:lnTo>
                    <a:lnTo>
                      <a:pt x="0" y="66"/>
                    </a:lnTo>
                    <a:lnTo>
                      <a:pt x="0" y="66"/>
                    </a:lnTo>
                    <a:lnTo>
                      <a:pt x="0" y="66"/>
                    </a:lnTo>
                    <a:lnTo>
                      <a:pt x="0" y="66"/>
                    </a:lnTo>
                    <a:close/>
                    <a:moveTo>
                      <a:pt x="0" y="70"/>
                    </a:moveTo>
                    <a:lnTo>
                      <a:pt x="0" y="70"/>
                    </a:lnTo>
                    <a:lnTo>
                      <a:pt x="0" y="70"/>
                    </a:lnTo>
                    <a:lnTo>
                      <a:pt x="0" y="70"/>
                    </a:lnTo>
                    <a:lnTo>
                      <a:pt x="0" y="70"/>
                    </a:lnTo>
                    <a:lnTo>
                      <a:pt x="0" y="70"/>
                    </a:lnTo>
                    <a:close/>
                    <a:moveTo>
                      <a:pt x="8" y="70"/>
                    </a:moveTo>
                    <a:lnTo>
                      <a:pt x="8" y="70"/>
                    </a:lnTo>
                    <a:lnTo>
                      <a:pt x="8" y="70"/>
                    </a:lnTo>
                    <a:lnTo>
                      <a:pt x="8" y="70"/>
                    </a:lnTo>
                    <a:lnTo>
                      <a:pt x="8" y="70"/>
                    </a:lnTo>
                    <a:lnTo>
                      <a:pt x="8" y="70"/>
                    </a:lnTo>
                    <a:close/>
                    <a:moveTo>
                      <a:pt x="4" y="78"/>
                    </a:moveTo>
                    <a:lnTo>
                      <a:pt x="4" y="78"/>
                    </a:lnTo>
                    <a:lnTo>
                      <a:pt x="4" y="78"/>
                    </a:lnTo>
                    <a:lnTo>
                      <a:pt x="4" y="82"/>
                    </a:lnTo>
                    <a:lnTo>
                      <a:pt x="4" y="78"/>
                    </a:lnTo>
                    <a:lnTo>
                      <a:pt x="4" y="78"/>
                    </a:lnTo>
                    <a:lnTo>
                      <a:pt x="4" y="78"/>
                    </a:lnTo>
                    <a:lnTo>
                      <a:pt x="4" y="78"/>
                    </a:lnTo>
                    <a:close/>
                    <a:moveTo>
                      <a:pt x="8" y="88"/>
                    </a:moveTo>
                    <a:lnTo>
                      <a:pt x="8" y="88"/>
                    </a:lnTo>
                    <a:lnTo>
                      <a:pt x="8" y="88"/>
                    </a:lnTo>
                    <a:lnTo>
                      <a:pt x="8" y="88"/>
                    </a:lnTo>
                    <a:lnTo>
                      <a:pt x="8" y="88"/>
                    </a:lnTo>
                    <a:lnTo>
                      <a:pt x="8" y="88"/>
                    </a:lnTo>
                    <a:lnTo>
                      <a:pt x="8" y="88"/>
                    </a:lnTo>
                    <a:lnTo>
                      <a:pt x="8" y="88"/>
                    </a:lnTo>
                    <a:close/>
                    <a:moveTo>
                      <a:pt x="8" y="114"/>
                    </a:moveTo>
                    <a:lnTo>
                      <a:pt x="8" y="114"/>
                    </a:lnTo>
                    <a:lnTo>
                      <a:pt x="8" y="114"/>
                    </a:lnTo>
                    <a:lnTo>
                      <a:pt x="8" y="114"/>
                    </a:lnTo>
                    <a:lnTo>
                      <a:pt x="8" y="114"/>
                    </a:lnTo>
                    <a:lnTo>
                      <a:pt x="8" y="114"/>
                    </a:lnTo>
                    <a:close/>
                    <a:moveTo>
                      <a:pt x="0" y="114"/>
                    </a:moveTo>
                    <a:lnTo>
                      <a:pt x="0" y="114"/>
                    </a:lnTo>
                    <a:lnTo>
                      <a:pt x="0" y="118"/>
                    </a:lnTo>
                    <a:lnTo>
                      <a:pt x="0" y="114"/>
                    </a:lnTo>
                    <a:lnTo>
                      <a:pt x="0" y="114"/>
                    </a:lnTo>
                    <a:lnTo>
                      <a:pt x="0" y="114"/>
                    </a:lnTo>
                    <a:lnTo>
                      <a:pt x="0" y="114"/>
                    </a:lnTo>
                    <a:close/>
                    <a:moveTo>
                      <a:pt x="8" y="126"/>
                    </a:moveTo>
                    <a:lnTo>
                      <a:pt x="8" y="126"/>
                    </a:lnTo>
                    <a:lnTo>
                      <a:pt x="8" y="126"/>
                    </a:lnTo>
                    <a:lnTo>
                      <a:pt x="8" y="126"/>
                    </a:lnTo>
                    <a:lnTo>
                      <a:pt x="8" y="126"/>
                    </a:lnTo>
                    <a:lnTo>
                      <a:pt x="8" y="126"/>
                    </a:lnTo>
                    <a:lnTo>
                      <a:pt x="8" y="126"/>
                    </a:lnTo>
                    <a:close/>
                    <a:moveTo>
                      <a:pt x="0" y="130"/>
                    </a:moveTo>
                    <a:lnTo>
                      <a:pt x="0" y="130"/>
                    </a:lnTo>
                    <a:lnTo>
                      <a:pt x="0" y="130"/>
                    </a:lnTo>
                    <a:lnTo>
                      <a:pt x="0" y="130"/>
                    </a:lnTo>
                    <a:lnTo>
                      <a:pt x="0" y="130"/>
                    </a:lnTo>
                    <a:lnTo>
                      <a:pt x="0" y="130"/>
                    </a:lnTo>
                    <a:lnTo>
                      <a:pt x="0" y="130"/>
                    </a:lnTo>
                    <a:lnTo>
                      <a:pt x="0" y="130"/>
                    </a:lnTo>
                    <a:lnTo>
                      <a:pt x="0" y="13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41">
                <a:extLst>
                  <a:ext uri="{FF2B5EF4-FFF2-40B4-BE49-F238E27FC236}">
                    <a16:creationId xmlns:a16="http://schemas.microsoft.com/office/drawing/2014/main" id="{9258980B-B568-4368-80E3-194E592404EE}"/>
                  </a:ext>
                </a:extLst>
              </p:cNvPr>
              <p:cNvSpPr>
                <a:spLocks/>
              </p:cNvSpPr>
              <p:nvPr/>
            </p:nvSpPr>
            <p:spPr bwMode="auto">
              <a:xfrm>
                <a:off x="6362700" y="3041718"/>
                <a:ext cx="723900" cy="336550"/>
              </a:xfrm>
              <a:custGeom>
                <a:avLst/>
                <a:gdLst>
                  <a:gd name="T0" fmla="*/ 400 w 456"/>
                  <a:gd name="T1" fmla="*/ 134 h 212"/>
                  <a:gd name="T2" fmla="*/ 376 w 456"/>
                  <a:gd name="T3" fmla="*/ 142 h 212"/>
                  <a:gd name="T4" fmla="*/ 358 w 456"/>
                  <a:gd name="T5" fmla="*/ 150 h 212"/>
                  <a:gd name="T6" fmla="*/ 336 w 456"/>
                  <a:gd name="T7" fmla="*/ 154 h 212"/>
                  <a:gd name="T8" fmla="*/ 340 w 456"/>
                  <a:gd name="T9" fmla="*/ 176 h 212"/>
                  <a:gd name="T10" fmla="*/ 324 w 456"/>
                  <a:gd name="T11" fmla="*/ 186 h 212"/>
                  <a:gd name="T12" fmla="*/ 310 w 456"/>
                  <a:gd name="T13" fmla="*/ 198 h 212"/>
                  <a:gd name="T14" fmla="*/ 280 w 456"/>
                  <a:gd name="T15" fmla="*/ 198 h 212"/>
                  <a:gd name="T16" fmla="*/ 254 w 456"/>
                  <a:gd name="T17" fmla="*/ 208 h 212"/>
                  <a:gd name="T18" fmla="*/ 228 w 456"/>
                  <a:gd name="T19" fmla="*/ 208 h 212"/>
                  <a:gd name="T20" fmla="*/ 202 w 456"/>
                  <a:gd name="T21" fmla="*/ 198 h 212"/>
                  <a:gd name="T22" fmla="*/ 180 w 456"/>
                  <a:gd name="T23" fmla="*/ 190 h 212"/>
                  <a:gd name="T24" fmla="*/ 152 w 456"/>
                  <a:gd name="T25" fmla="*/ 194 h 212"/>
                  <a:gd name="T26" fmla="*/ 128 w 456"/>
                  <a:gd name="T27" fmla="*/ 190 h 212"/>
                  <a:gd name="T28" fmla="*/ 112 w 456"/>
                  <a:gd name="T29" fmla="*/ 176 h 212"/>
                  <a:gd name="T30" fmla="*/ 98 w 456"/>
                  <a:gd name="T31" fmla="*/ 160 h 212"/>
                  <a:gd name="T32" fmla="*/ 84 w 456"/>
                  <a:gd name="T33" fmla="*/ 150 h 212"/>
                  <a:gd name="T34" fmla="*/ 60 w 456"/>
                  <a:gd name="T35" fmla="*/ 146 h 212"/>
                  <a:gd name="T36" fmla="*/ 42 w 456"/>
                  <a:gd name="T37" fmla="*/ 134 h 212"/>
                  <a:gd name="T38" fmla="*/ 50 w 456"/>
                  <a:gd name="T39" fmla="*/ 112 h 212"/>
                  <a:gd name="T40" fmla="*/ 38 w 456"/>
                  <a:gd name="T41" fmla="*/ 98 h 212"/>
                  <a:gd name="T42" fmla="*/ 28 w 456"/>
                  <a:gd name="T43" fmla="*/ 86 h 212"/>
                  <a:gd name="T44" fmla="*/ 8 w 456"/>
                  <a:gd name="T45" fmla="*/ 74 h 212"/>
                  <a:gd name="T46" fmla="*/ 4 w 456"/>
                  <a:gd name="T47" fmla="*/ 60 h 212"/>
                  <a:gd name="T48" fmla="*/ 20 w 456"/>
                  <a:gd name="T49" fmla="*/ 52 h 212"/>
                  <a:gd name="T50" fmla="*/ 28 w 456"/>
                  <a:gd name="T51" fmla="*/ 48 h 212"/>
                  <a:gd name="T52" fmla="*/ 42 w 456"/>
                  <a:gd name="T53" fmla="*/ 38 h 212"/>
                  <a:gd name="T54" fmla="*/ 56 w 456"/>
                  <a:gd name="T55" fmla="*/ 30 h 212"/>
                  <a:gd name="T56" fmla="*/ 76 w 456"/>
                  <a:gd name="T57" fmla="*/ 26 h 212"/>
                  <a:gd name="T58" fmla="*/ 94 w 456"/>
                  <a:gd name="T59" fmla="*/ 34 h 212"/>
                  <a:gd name="T60" fmla="*/ 110 w 456"/>
                  <a:gd name="T61" fmla="*/ 44 h 212"/>
                  <a:gd name="T62" fmla="*/ 136 w 456"/>
                  <a:gd name="T63" fmla="*/ 48 h 212"/>
                  <a:gd name="T64" fmla="*/ 150 w 456"/>
                  <a:gd name="T65" fmla="*/ 38 h 212"/>
                  <a:gd name="T66" fmla="*/ 146 w 456"/>
                  <a:gd name="T67" fmla="*/ 12 h 212"/>
                  <a:gd name="T68" fmla="*/ 156 w 456"/>
                  <a:gd name="T69" fmla="*/ 4 h 212"/>
                  <a:gd name="T70" fmla="*/ 176 w 456"/>
                  <a:gd name="T71" fmla="*/ 8 h 212"/>
                  <a:gd name="T72" fmla="*/ 198 w 456"/>
                  <a:gd name="T73" fmla="*/ 12 h 212"/>
                  <a:gd name="T74" fmla="*/ 206 w 456"/>
                  <a:gd name="T75" fmla="*/ 30 h 212"/>
                  <a:gd name="T76" fmla="*/ 220 w 456"/>
                  <a:gd name="T77" fmla="*/ 42 h 212"/>
                  <a:gd name="T78" fmla="*/ 242 w 456"/>
                  <a:gd name="T79" fmla="*/ 34 h 212"/>
                  <a:gd name="T80" fmla="*/ 262 w 456"/>
                  <a:gd name="T81" fmla="*/ 38 h 212"/>
                  <a:gd name="T82" fmla="*/ 288 w 456"/>
                  <a:gd name="T83" fmla="*/ 44 h 212"/>
                  <a:gd name="T84" fmla="*/ 306 w 456"/>
                  <a:gd name="T85" fmla="*/ 56 h 212"/>
                  <a:gd name="T86" fmla="*/ 332 w 456"/>
                  <a:gd name="T87" fmla="*/ 60 h 212"/>
                  <a:gd name="T88" fmla="*/ 354 w 456"/>
                  <a:gd name="T89" fmla="*/ 52 h 212"/>
                  <a:gd name="T90" fmla="*/ 370 w 456"/>
                  <a:gd name="T91" fmla="*/ 42 h 212"/>
                  <a:gd name="T92" fmla="*/ 388 w 456"/>
                  <a:gd name="T93" fmla="*/ 42 h 212"/>
                  <a:gd name="T94" fmla="*/ 410 w 456"/>
                  <a:gd name="T95" fmla="*/ 44 h 212"/>
                  <a:gd name="T96" fmla="*/ 400 w 456"/>
                  <a:gd name="T97" fmla="*/ 68 h 212"/>
                  <a:gd name="T98" fmla="*/ 396 w 456"/>
                  <a:gd name="T99" fmla="*/ 86 h 212"/>
                  <a:gd name="T100" fmla="*/ 414 w 456"/>
                  <a:gd name="T101" fmla="*/ 90 h 212"/>
                  <a:gd name="T102" fmla="*/ 436 w 456"/>
                  <a:gd name="T103" fmla="*/ 86 h 212"/>
                  <a:gd name="T104" fmla="*/ 456 w 456"/>
                  <a:gd name="T105" fmla="*/ 104 h 212"/>
                  <a:gd name="T106" fmla="*/ 440 w 456"/>
                  <a:gd name="T107" fmla="*/ 108 h 212"/>
                  <a:gd name="T108" fmla="*/ 422 w 456"/>
                  <a:gd name="T109" fmla="*/ 116 h 212"/>
                  <a:gd name="T110" fmla="*/ 410 w 456"/>
                  <a:gd name="T111" fmla="*/ 1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6" h="212">
                    <a:moveTo>
                      <a:pt x="410" y="120"/>
                    </a:moveTo>
                    <a:lnTo>
                      <a:pt x="406" y="120"/>
                    </a:lnTo>
                    <a:lnTo>
                      <a:pt x="406" y="124"/>
                    </a:lnTo>
                    <a:lnTo>
                      <a:pt x="402" y="128"/>
                    </a:lnTo>
                    <a:lnTo>
                      <a:pt x="402" y="130"/>
                    </a:lnTo>
                    <a:lnTo>
                      <a:pt x="400" y="130"/>
                    </a:lnTo>
                    <a:lnTo>
                      <a:pt x="400" y="134"/>
                    </a:lnTo>
                    <a:lnTo>
                      <a:pt x="396" y="134"/>
                    </a:lnTo>
                    <a:lnTo>
                      <a:pt x="396" y="138"/>
                    </a:lnTo>
                    <a:lnTo>
                      <a:pt x="392" y="138"/>
                    </a:lnTo>
                    <a:lnTo>
                      <a:pt x="388" y="138"/>
                    </a:lnTo>
                    <a:lnTo>
                      <a:pt x="384" y="138"/>
                    </a:lnTo>
                    <a:lnTo>
                      <a:pt x="380" y="138"/>
                    </a:lnTo>
                    <a:lnTo>
                      <a:pt x="376" y="142"/>
                    </a:lnTo>
                    <a:lnTo>
                      <a:pt x="376" y="146"/>
                    </a:lnTo>
                    <a:lnTo>
                      <a:pt x="374" y="146"/>
                    </a:lnTo>
                    <a:lnTo>
                      <a:pt x="370" y="146"/>
                    </a:lnTo>
                    <a:lnTo>
                      <a:pt x="370" y="150"/>
                    </a:lnTo>
                    <a:lnTo>
                      <a:pt x="366" y="150"/>
                    </a:lnTo>
                    <a:lnTo>
                      <a:pt x="362" y="150"/>
                    </a:lnTo>
                    <a:lnTo>
                      <a:pt x="358" y="150"/>
                    </a:lnTo>
                    <a:lnTo>
                      <a:pt x="354" y="150"/>
                    </a:lnTo>
                    <a:lnTo>
                      <a:pt x="350" y="146"/>
                    </a:lnTo>
                    <a:lnTo>
                      <a:pt x="346" y="146"/>
                    </a:lnTo>
                    <a:lnTo>
                      <a:pt x="344" y="146"/>
                    </a:lnTo>
                    <a:lnTo>
                      <a:pt x="340" y="146"/>
                    </a:lnTo>
                    <a:lnTo>
                      <a:pt x="340" y="150"/>
                    </a:lnTo>
                    <a:lnTo>
                      <a:pt x="336" y="154"/>
                    </a:lnTo>
                    <a:lnTo>
                      <a:pt x="336" y="158"/>
                    </a:lnTo>
                    <a:lnTo>
                      <a:pt x="336" y="160"/>
                    </a:lnTo>
                    <a:lnTo>
                      <a:pt x="340" y="164"/>
                    </a:lnTo>
                    <a:lnTo>
                      <a:pt x="344" y="168"/>
                    </a:lnTo>
                    <a:lnTo>
                      <a:pt x="344" y="172"/>
                    </a:lnTo>
                    <a:lnTo>
                      <a:pt x="340" y="172"/>
                    </a:lnTo>
                    <a:lnTo>
                      <a:pt x="340" y="176"/>
                    </a:lnTo>
                    <a:lnTo>
                      <a:pt x="336" y="176"/>
                    </a:lnTo>
                    <a:lnTo>
                      <a:pt x="332" y="176"/>
                    </a:lnTo>
                    <a:lnTo>
                      <a:pt x="332" y="180"/>
                    </a:lnTo>
                    <a:lnTo>
                      <a:pt x="328" y="180"/>
                    </a:lnTo>
                    <a:lnTo>
                      <a:pt x="328" y="184"/>
                    </a:lnTo>
                    <a:lnTo>
                      <a:pt x="324" y="184"/>
                    </a:lnTo>
                    <a:lnTo>
                      <a:pt x="324" y="186"/>
                    </a:lnTo>
                    <a:lnTo>
                      <a:pt x="320" y="186"/>
                    </a:lnTo>
                    <a:lnTo>
                      <a:pt x="320" y="190"/>
                    </a:lnTo>
                    <a:lnTo>
                      <a:pt x="318" y="190"/>
                    </a:lnTo>
                    <a:lnTo>
                      <a:pt x="318" y="194"/>
                    </a:lnTo>
                    <a:lnTo>
                      <a:pt x="314" y="194"/>
                    </a:lnTo>
                    <a:lnTo>
                      <a:pt x="310" y="194"/>
                    </a:lnTo>
                    <a:lnTo>
                      <a:pt x="310" y="198"/>
                    </a:lnTo>
                    <a:lnTo>
                      <a:pt x="306" y="198"/>
                    </a:lnTo>
                    <a:lnTo>
                      <a:pt x="302" y="198"/>
                    </a:lnTo>
                    <a:lnTo>
                      <a:pt x="298" y="198"/>
                    </a:lnTo>
                    <a:lnTo>
                      <a:pt x="294" y="198"/>
                    </a:lnTo>
                    <a:lnTo>
                      <a:pt x="290" y="198"/>
                    </a:lnTo>
                    <a:lnTo>
                      <a:pt x="284" y="198"/>
                    </a:lnTo>
                    <a:lnTo>
                      <a:pt x="280" y="198"/>
                    </a:lnTo>
                    <a:lnTo>
                      <a:pt x="276" y="198"/>
                    </a:lnTo>
                    <a:lnTo>
                      <a:pt x="272" y="198"/>
                    </a:lnTo>
                    <a:lnTo>
                      <a:pt x="268" y="198"/>
                    </a:lnTo>
                    <a:lnTo>
                      <a:pt x="264" y="200"/>
                    </a:lnTo>
                    <a:lnTo>
                      <a:pt x="262" y="204"/>
                    </a:lnTo>
                    <a:lnTo>
                      <a:pt x="258" y="204"/>
                    </a:lnTo>
                    <a:lnTo>
                      <a:pt x="254" y="208"/>
                    </a:lnTo>
                    <a:lnTo>
                      <a:pt x="250" y="208"/>
                    </a:lnTo>
                    <a:lnTo>
                      <a:pt x="246" y="208"/>
                    </a:lnTo>
                    <a:lnTo>
                      <a:pt x="242" y="212"/>
                    </a:lnTo>
                    <a:lnTo>
                      <a:pt x="238" y="212"/>
                    </a:lnTo>
                    <a:lnTo>
                      <a:pt x="238" y="208"/>
                    </a:lnTo>
                    <a:lnTo>
                      <a:pt x="232" y="208"/>
                    </a:lnTo>
                    <a:lnTo>
                      <a:pt x="228" y="208"/>
                    </a:lnTo>
                    <a:lnTo>
                      <a:pt x="220" y="208"/>
                    </a:lnTo>
                    <a:lnTo>
                      <a:pt x="220" y="204"/>
                    </a:lnTo>
                    <a:lnTo>
                      <a:pt x="216" y="204"/>
                    </a:lnTo>
                    <a:lnTo>
                      <a:pt x="212" y="200"/>
                    </a:lnTo>
                    <a:lnTo>
                      <a:pt x="208" y="200"/>
                    </a:lnTo>
                    <a:lnTo>
                      <a:pt x="202" y="200"/>
                    </a:lnTo>
                    <a:lnTo>
                      <a:pt x="202" y="198"/>
                    </a:lnTo>
                    <a:lnTo>
                      <a:pt x="198" y="194"/>
                    </a:lnTo>
                    <a:lnTo>
                      <a:pt x="194" y="194"/>
                    </a:lnTo>
                    <a:lnTo>
                      <a:pt x="190" y="194"/>
                    </a:lnTo>
                    <a:lnTo>
                      <a:pt x="186" y="194"/>
                    </a:lnTo>
                    <a:lnTo>
                      <a:pt x="186" y="190"/>
                    </a:lnTo>
                    <a:lnTo>
                      <a:pt x="182" y="190"/>
                    </a:lnTo>
                    <a:lnTo>
                      <a:pt x="180" y="190"/>
                    </a:lnTo>
                    <a:lnTo>
                      <a:pt x="176" y="194"/>
                    </a:lnTo>
                    <a:lnTo>
                      <a:pt x="172" y="194"/>
                    </a:lnTo>
                    <a:lnTo>
                      <a:pt x="168" y="194"/>
                    </a:lnTo>
                    <a:lnTo>
                      <a:pt x="164" y="194"/>
                    </a:lnTo>
                    <a:lnTo>
                      <a:pt x="160" y="194"/>
                    </a:lnTo>
                    <a:lnTo>
                      <a:pt x="156" y="194"/>
                    </a:lnTo>
                    <a:lnTo>
                      <a:pt x="152" y="194"/>
                    </a:lnTo>
                    <a:lnTo>
                      <a:pt x="150" y="194"/>
                    </a:lnTo>
                    <a:lnTo>
                      <a:pt x="146" y="190"/>
                    </a:lnTo>
                    <a:lnTo>
                      <a:pt x="142" y="190"/>
                    </a:lnTo>
                    <a:lnTo>
                      <a:pt x="138" y="190"/>
                    </a:lnTo>
                    <a:lnTo>
                      <a:pt x="136" y="190"/>
                    </a:lnTo>
                    <a:lnTo>
                      <a:pt x="132" y="190"/>
                    </a:lnTo>
                    <a:lnTo>
                      <a:pt x="128" y="190"/>
                    </a:lnTo>
                    <a:lnTo>
                      <a:pt x="124" y="190"/>
                    </a:lnTo>
                    <a:lnTo>
                      <a:pt x="124" y="186"/>
                    </a:lnTo>
                    <a:lnTo>
                      <a:pt x="120" y="184"/>
                    </a:lnTo>
                    <a:lnTo>
                      <a:pt x="116" y="184"/>
                    </a:lnTo>
                    <a:lnTo>
                      <a:pt x="116" y="180"/>
                    </a:lnTo>
                    <a:lnTo>
                      <a:pt x="116" y="176"/>
                    </a:lnTo>
                    <a:lnTo>
                      <a:pt x="112" y="176"/>
                    </a:lnTo>
                    <a:lnTo>
                      <a:pt x="112" y="172"/>
                    </a:lnTo>
                    <a:lnTo>
                      <a:pt x="112" y="168"/>
                    </a:lnTo>
                    <a:lnTo>
                      <a:pt x="112" y="164"/>
                    </a:lnTo>
                    <a:lnTo>
                      <a:pt x="110" y="164"/>
                    </a:lnTo>
                    <a:lnTo>
                      <a:pt x="110" y="160"/>
                    </a:lnTo>
                    <a:lnTo>
                      <a:pt x="106" y="160"/>
                    </a:lnTo>
                    <a:lnTo>
                      <a:pt x="98" y="160"/>
                    </a:lnTo>
                    <a:lnTo>
                      <a:pt x="98" y="158"/>
                    </a:lnTo>
                    <a:lnTo>
                      <a:pt x="94" y="158"/>
                    </a:lnTo>
                    <a:lnTo>
                      <a:pt x="94" y="154"/>
                    </a:lnTo>
                    <a:lnTo>
                      <a:pt x="90" y="154"/>
                    </a:lnTo>
                    <a:lnTo>
                      <a:pt x="90" y="150"/>
                    </a:lnTo>
                    <a:lnTo>
                      <a:pt x="86" y="150"/>
                    </a:lnTo>
                    <a:lnTo>
                      <a:pt x="84" y="150"/>
                    </a:lnTo>
                    <a:lnTo>
                      <a:pt x="84" y="146"/>
                    </a:lnTo>
                    <a:lnTo>
                      <a:pt x="80" y="146"/>
                    </a:lnTo>
                    <a:lnTo>
                      <a:pt x="76" y="146"/>
                    </a:lnTo>
                    <a:lnTo>
                      <a:pt x="72" y="146"/>
                    </a:lnTo>
                    <a:lnTo>
                      <a:pt x="68" y="146"/>
                    </a:lnTo>
                    <a:lnTo>
                      <a:pt x="64" y="146"/>
                    </a:lnTo>
                    <a:lnTo>
                      <a:pt x="60" y="146"/>
                    </a:lnTo>
                    <a:lnTo>
                      <a:pt x="54" y="146"/>
                    </a:lnTo>
                    <a:lnTo>
                      <a:pt x="54" y="142"/>
                    </a:lnTo>
                    <a:lnTo>
                      <a:pt x="50" y="142"/>
                    </a:lnTo>
                    <a:lnTo>
                      <a:pt x="46" y="142"/>
                    </a:lnTo>
                    <a:lnTo>
                      <a:pt x="46" y="138"/>
                    </a:lnTo>
                    <a:lnTo>
                      <a:pt x="42" y="138"/>
                    </a:lnTo>
                    <a:lnTo>
                      <a:pt x="42" y="134"/>
                    </a:lnTo>
                    <a:lnTo>
                      <a:pt x="42" y="130"/>
                    </a:lnTo>
                    <a:lnTo>
                      <a:pt x="46" y="128"/>
                    </a:lnTo>
                    <a:lnTo>
                      <a:pt x="46" y="124"/>
                    </a:lnTo>
                    <a:lnTo>
                      <a:pt x="46" y="120"/>
                    </a:lnTo>
                    <a:lnTo>
                      <a:pt x="50" y="116"/>
                    </a:lnTo>
                    <a:lnTo>
                      <a:pt x="46" y="112"/>
                    </a:lnTo>
                    <a:lnTo>
                      <a:pt x="50" y="112"/>
                    </a:lnTo>
                    <a:lnTo>
                      <a:pt x="46" y="112"/>
                    </a:lnTo>
                    <a:lnTo>
                      <a:pt x="46" y="108"/>
                    </a:lnTo>
                    <a:lnTo>
                      <a:pt x="46" y="104"/>
                    </a:lnTo>
                    <a:lnTo>
                      <a:pt x="42" y="104"/>
                    </a:lnTo>
                    <a:lnTo>
                      <a:pt x="42" y="100"/>
                    </a:lnTo>
                    <a:lnTo>
                      <a:pt x="38" y="100"/>
                    </a:lnTo>
                    <a:lnTo>
                      <a:pt x="38" y="98"/>
                    </a:lnTo>
                    <a:lnTo>
                      <a:pt x="38" y="94"/>
                    </a:lnTo>
                    <a:lnTo>
                      <a:pt x="38" y="90"/>
                    </a:lnTo>
                    <a:lnTo>
                      <a:pt x="34" y="90"/>
                    </a:lnTo>
                    <a:lnTo>
                      <a:pt x="34" y="86"/>
                    </a:lnTo>
                    <a:lnTo>
                      <a:pt x="30" y="86"/>
                    </a:lnTo>
                    <a:lnTo>
                      <a:pt x="30" y="90"/>
                    </a:lnTo>
                    <a:lnTo>
                      <a:pt x="28" y="86"/>
                    </a:lnTo>
                    <a:lnTo>
                      <a:pt x="24" y="86"/>
                    </a:lnTo>
                    <a:lnTo>
                      <a:pt x="20" y="86"/>
                    </a:lnTo>
                    <a:lnTo>
                      <a:pt x="20" y="82"/>
                    </a:lnTo>
                    <a:lnTo>
                      <a:pt x="16" y="82"/>
                    </a:lnTo>
                    <a:lnTo>
                      <a:pt x="12" y="82"/>
                    </a:lnTo>
                    <a:lnTo>
                      <a:pt x="12" y="78"/>
                    </a:lnTo>
                    <a:lnTo>
                      <a:pt x="8" y="74"/>
                    </a:lnTo>
                    <a:lnTo>
                      <a:pt x="4" y="74"/>
                    </a:lnTo>
                    <a:lnTo>
                      <a:pt x="4" y="72"/>
                    </a:lnTo>
                    <a:lnTo>
                      <a:pt x="0" y="68"/>
                    </a:lnTo>
                    <a:lnTo>
                      <a:pt x="4" y="64"/>
                    </a:lnTo>
                    <a:lnTo>
                      <a:pt x="0" y="64"/>
                    </a:lnTo>
                    <a:lnTo>
                      <a:pt x="0" y="60"/>
                    </a:lnTo>
                    <a:lnTo>
                      <a:pt x="4" y="60"/>
                    </a:lnTo>
                    <a:lnTo>
                      <a:pt x="8" y="60"/>
                    </a:lnTo>
                    <a:lnTo>
                      <a:pt x="4" y="56"/>
                    </a:lnTo>
                    <a:lnTo>
                      <a:pt x="8" y="56"/>
                    </a:lnTo>
                    <a:lnTo>
                      <a:pt x="12" y="56"/>
                    </a:lnTo>
                    <a:lnTo>
                      <a:pt x="16" y="56"/>
                    </a:lnTo>
                    <a:lnTo>
                      <a:pt x="16" y="52"/>
                    </a:lnTo>
                    <a:lnTo>
                      <a:pt x="20" y="52"/>
                    </a:lnTo>
                    <a:lnTo>
                      <a:pt x="20" y="56"/>
                    </a:lnTo>
                    <a:lnTo>
                      <a:pt x="20" y="52"/>
                    </a:lnTo>
                    <a:lnTo>
                      <a:pt x="24" y="52"/>
                    </a:lnTo>
                    <a:lnTo>
                      <a:pt x="28" y="52"/>
                    </a:lnTo>
                    <a:lnTo>
                      <a:pt x="28" y="48"/>
                    </a:lnTo>
                    <a:lnTo>
                      <a:pt x="30" y="48"/>
                    </a:lnTo>
                    <a:lnTo>
                      <a:pt x="28" y="48"/>
                    </a:lnTo>
                    <a:lnTo>
                      <a:pt x="28" y="44"/>
                    </a:lnTo>
                    <a:lnTo>
                      <a:pt x="30" y="44"/>
                    </a:lnTo>
                    <a:lnTo>
                      <a:pt x="34" y="44"/>
                    </a:lnTo>
                    <a:lnTo>
                      <a:pt x="34" y="42"/>
                    </a:lnTo>
                    <a:lnTo>
                      <a:pt x="38" y="42"/>
                    </a:lnTo>
                    <a:lnTo>
                      <a:pt x="38" y="38"/>
                    </a:lnTo>
                    <a:lnTo>
                      <a:pt x="42" y="38"/>
                    </a:lnTo>
                    <a:lnTo>
                      <a:pt x="42" y="42"/>
                    </a:lnTo>
                    <a:lnTo>
                      <a:pt x="42" y="38"/>
                    </a:lnTo>
                    <a:lnTo>
                      <a:pt x="46" y="38"/>
                    </a:lnTo>
                    <a:lnTo>
                      <a:pt x="46" y="34"/>
                    </a:lnTo>
                    <a:lnTo>
                      <a:pt x="50" y="34"/>
                    </a:lnTo>
                    <a:lnTo>
                      <a:pt x="54" y="34"/>
                    </a:lnTo>
                    <a:lnTo>
                      <a:pt x="56" y="30"/>
                    </a:lnTo>
                    <a:lnTo>
                      <a:pt x="60" y="30"/>
                    </a:lnTo>
                    <a:lnTo>
                      <a:pt x="64" y="30"/>
                    </a:lnTo>
                    <a:lnTo>
                      <a:pt x="64" y="26"/>
                    </a:lnTo>
                    <a:lnTo>
                      <a:pt x="68" y="26"/>
                    </a:lnTo>
                    <a:lnTo>
                      <a:pt x="72" y="30"/>
                    </a:lnTo>
                    <a:lnTo>
                      <a:pt x="72" y="26"/>
                    </a:lnTo>
                    <a:lnTo>
                      <a:pt x="76" y="26"/>
                    </a:lnTo>
                    <a:lnTo>
                      <a:pt x="76" y="30"/>
                    </a:lnTo>
                    <a:lnTo>
                      <a:pt x="80" y="30"/>
                    </a:lnTo>
                    <a:lnTo>
                      <a:pt x="84" y="30"/>
                    </a:lnTo>
                    <a:lnTo>
                      <a:pt x="86" y="30"/>
                    </a:lnTo>
                    <a:lnTo>
                      <a:pt x="90" y="30"/>
                    </a:lnTo>
                    <a:lnTo>
                      <a:pt x="94" y="30"/>
                    </a:lnTo>
                    <a:lnTo>
                      <a:pt x="94" y="34"/>
                    </a:lnTo>
                    <a:lnTo>
                      <a:pt x="94" y="38"/>
                    </a:lnTo>
                    <a:lnTo>
                      <a:pt x="94" y="42"/>
                    </a:lnTo>
                    <a:lnTo>
                      <a:pt x="98" y="42"/>
                    </a:lnTo>
                    <a:lnTo>
                      <a:pt x="98" y="44"/>
                    </a:lnTo>
                    <a:lnTo>
                      <a:pt x="102" y="42"/>
                    </a:lnTo>
                    <a:lnTo>
                      <a:pt x="106" y="44"/>
                    </a:lnTo>
                    <a:lnTo>
                      <a:pt x="110" y="44"/>
                    </a:lnTo>
                    <a:lnTo>
                      <a:pt x="112" y="44"/>
                    </a:lnTo>
                    <a:lnTo>
                      <a:pt x="116" y="44"/>
                    </a:lnTo>
                    <a:lnTo>
                      <a:pt x="120" y="44"/>
                    </a:lnTo>
                    <a:lnTo>
                      <a:pt x="124" y="44"/>
                    </a:lnTo>
                    <a:lnTo>
                      <a:pt x="128" y="44"/>
                    </a:lnTo>
                    <a:lnTo>
                      <a:pt x="132" y="44"/>
                    </a:lnTo>
                    <a:lnTo>
                      <a:pt x="136" y="48"/>
                    </a:lnTo>
                    <a:lnTo>
                      <a:pt x="138" y="48"/>
                    </a:lnTo>
                    <a:lnTo>
                      <a:pt x="138" y="44"/>
                    </a:lnTo>
                    <a:lnTo>
                      <a:pt x="142" y="44"/>
                    </a:lnTo>
                    <a:lnTo>
                      <a:pt x="146" y="44"/>
                    </a:lnTo>
                    <a:lnTo>
                      <a:pt x="146" y="42"/>
                    </a:lnTo>
                    <a:lnTo>
                      <a:pt x="150" y="42"/>
                    </a:lnTo>
                    <a:lnTo>
                      <a:pt x="150" y="38"/>
                    </a:lnTo>
                    <a:lnTo>
                      <a:pt x="150" y="34"/>
                    </a:lnTo>
                    <a:lnTo>
                      <a:pt x="146" y="30"/>
                    </a:lnTo>
                    <a:lnTo>
                      <a:pt x="146" y="26"/>
                    </a:lnTo>
                    <a:lnTo>
                      <a:pt x="142" y="22"/>
                    </a:lnTo>
                    <a:lnTo>
                      <a:pt x="146" y="18"/>
                    </a:lnTo>
                    <a:lnTo>
                      <a:pt x="146" y="14"/>
                    </a:lnTo>
                    <a:lnTo>
                      <a:pt x="146" y="12"/>
                    </a:lnTo>
                    <a:lnTo>
                      <a:pt x="150" y="12"/>
                    </a:lnTo>
                    <a:lnTo>
                      <a:pt x="150" y="14"/>
                    </a:lnTo>
                    <a:lnTo>
                      <a:pt x="150" y="12"/>
                    </a:lnTo>
                    <a:lnTo>
                      <a:pt x="150" y="8"/>
                    </a:lnTo>
                    <a:lnTo>
                      <a:pt x="152" y="8"/>
                    </a:lnTo>
                    <a:lnTo>
                      <a:pt x="156" y="8"/>
                    </a:lnTo>
                    <a:lnTo>
                      <a:pt x="156" y="4"/>
                    </a:lnTo>
                    <a:lnTo>
                      <a:pt x="156" y="0"/>
                    </a:lnTo>
                    <a:lnTo>
                      <a:pt x="160" y="0"/>
                    </a:lnTo>
                    <a:lnTo>
                      <a:pt x="164" y="4"/>
                    </a:lnTo>
                    <a:lnTo>
                      <a:pt x="168" y="4"/>
                    </a:lnTo>
                    <a:lnTo>
                      <a:pt x="172" y="4"/>
                    </a:lnTo>
                    <a:lnTo>
                      <a:pt x="172" y="8"/>
                    </a:lnTo>
                    <a:lnTo>
                      <a:pt x="176" y="8"/>
                    </a:lnTo>
                    <a:lnTo>
                      <a:pt x="180" y="8"/>
                    </a:lnTo>
                    <a:lnTo>
                      <a:pt x="182" y="8"/>
                    </a:lnTo>
                    <a:lnTo>
                      <a:pt x="186" y="12"/>
                    </a:lnTo>
                    <a:lnTo>
                      <a:pt x="190" y="12"/>
                    </a:lnTo>
                    <a:lnTo>
                      <a:pt x="194" y="14"/>
                    </a:lnTo>
                    <a:lnTo>
                      <a:pt x="194" y="12"/>
                    </a:lnTo>
                    <a:lnTo>
                      <a:pt x="198" y="12"/>
                    </a:lnTo>
                    <a:lnTo>
                      <a:pt x="198" y="14"/>
                    </a:lnTo>
                    <a:lnTo>
                      <a:pt x="202" y="14"/>
                    </a:lnTo>
                    <a:lnTo>
                      <a:pt x="206" y="14"/>
                    </a:lnTo>
                    <a:lnTo>
                      <a:pt x="206" y="18"/>
                    </a:lnTo>
                    <a:lnTo>
                      <a:pt x="206" y="22"/>
                    </a:lnTo>
                    <a:lnTo>
                      <a:pt x="206" y="26"/>
                    </a:lnTo>
                    <a:lnTo>
                      <a:pt x="206" y="30"/>
                    </a:lnTo>
                    <a:lnTo>
                      <a:pt x="206" y="34"/>
                    </a:lnTo>
                    <a:lnTo>
                      <a:pt x="208" y="34"/>
                    </a:lnTo>
                    <a:lnTo>
                      <a:pt x="212" y="34"/>
                    </a:lnTo>
                    <a:lnTo>
                      <a:pt x="212" y="38"/>
                    </a:lnTo>
                    <a:lnTo>
                      <a:pt x="216" y="38"/>
                    </a:lnTo>
                    <a:lnTo>
                      <a:pt x="220" y="38"/>
                    </a:lnTo>
                    <a:lnTo>
                      <a:pt x="220" y="42"/>
                    </a:lnTo>
                    <a:lnTo>
                      <a:pt x="224" y="42"/>
                    </a:lnTo>
                    <a:lnTo>
                      <a:pt x="228" y="42"/>
                    </a:lnTo>
                    <a:lnTo>
                      <a:pt x="232" y="42"/>
                    </a:lnTo>
                    <a:lnTo>
                      <a:pt x="236" y="42"/>
                    </a:lnTo>
                    <a:lnTo>
                      <a:pt x="236" y="38"/>
                    </a:lnTo>
                    <a:lnTo>
                      <a:pt x="238" y="38"/>
                    </a:lnTo>
                    <a:lnTo>
                      <a:pt x="242" y="34"/>
                    </a:lnTo>
                    <a:lnTo>
                      <a:pt x="246" y="38"/>
                    </a:lnTo>
                    <a:lnTo>
                      <a:pt x="246" y="34"/>
                    </a:lnTo>
                    <a:lnTo>
                      <a:pt x="250" y="34"/>
                    </a:lnTo>
                    <a:lnTo>
                      <a:pt x="254" y="34"/>
                    </a:lnTo>
                    <a:lnTo>
                      <a:pt x="258" y="34"/>
                    </a:lnTo>
                    <a:lnTo>
                      <a:pt x="258" y="38"/>
                    </a:lnTo>
                    <a:lnTo>
                      <a:pt x="262" y="38"/>
                    </a:lnTo>
                    <a:lnTo>
                      <a:pt x="264" y="38"/>
                    </a:lnTo>
                    <a:lnTo>
                      <a:pt x="268" y="38"/>
                    </a:lnTo>
                    <a:lnTo>
                      <a:pt x="272" y="42"/>
                    </a:lnTo>
                    <a:lnTo>
                      <a:pt x="276" y="44"/>
                    </a:lnTo>
                    <a:lnTo>
                      <a:pt x="280" y="44"/>
                    </a:lnTo>
                    <a:lnTo>
                      <a:pt x="284" y="44"/>
                    </a:lnTo>
                    <a:lnTo>
                      <a:pt x="288" y="44"/>
                    </a:lnTo>
                    <a:lnTo>
                      <a:pt x="288" y="48"/>
                    </a:lnTo>
                    <a:lnTo>
                      <a:pt x="288" y="52"/>
                    </a:lnTo>
                    <a:lnTo>
                      <a:pt x="290" y="56"/>
                    </a:lnTo>
                    <a:lnTo>
                      <a:pt x="294" y="56"/>
                    </a:lnTo>
                    <a:lnTo>
                      <a:pt x="298" y="56"/>
                    </a:lnTo>
                    <a:lnTo>
                      <a:pt x="302" y="56"/>
                    </a:lnTo>
                    <a:lnTo>
                      <a:pt x="306" y="56"/>
                    </a:lnTo>
                    <a:lnTo>
                      <a:pt x="310" y="60"/>
                    </a:lnTo>
                    <a:lnTo>
                      <a:pt x="314" y="60"/>
                    </a:lnTo>
                    <a:lnTo>
                      <a:pt x="318" y="60"/>
                    </a:lnTo>
                    <a:lnTo>
                      <a:pt x="320" y="60"/>
                    </a:lnTo>
                    <a:lnTo>
                      <a:pt x="324" y="60"/>
                    </a:lnTo>
                    <a:lnTo>
                      <a:pt x="328" y="60"/>
                    </a:lnTo>
                    <a:lnTo>
                      <a:pt x="332" y="60"/>
                    </a:lnTo>
                    <a:lnTo>
                      <a:pt x="332" y="56"/>
                    </a:lnTo>
                    <a:lnTo>
                      <a:pt x="336" y="56"/>
                    </a:lnTo>
                    <a:lnTo>
                      <a:pt x="340" y="56"/>
                    </a:lnTo>
                    <a:lnTo>
                      <a:pt x="344" y="56"/>
                    </a:lnTo>
                    <a:lnTo>
                      <a:pt x="346" y="56"/>
                    </a:lnTo>
                    <a:lnTo>
                      <a:pt x="350" y="52"/>
                    </a:lnTo>
                    <a:lnTo>
                      <a:pt x="354" y="52"/>
                    </a:lnTo>
                    <a:lnTo>
                      <a:pt x="354" y="56"/>
                    </a:lnTo>
                    <a:lnTo>
                      <a:pt x="354" y="52"/>
                    </a:lnTo>
                    <a:lnTo>
                      <a:pt x="358" y="52"/>
                    </a:lnTo>
                    <a:lnTo>
                      <a:pt x="362" y="48"/>
                    </a:lnTo>
                    <a:lnTo>
                      <a:pt x="362" y="44"/>
                    </a:lnTo>
                    <a:lnTo>
                      <a:pt x="366" y="44"/>
                    </a:lnTo>
                    <a:lnTo>
                      <a:pt x="370" y="42"/>
                    </a:lnTo>
                    <a:lnTo>
                      <a:pt x="374" y="42"/>
                    </a:lnTo>
                    <a:lnTo>
                      <a:pt x="374" y="38"/>
                    </a:lnTo>
                    <a:lnTo>
                      <a:pt x="376" y="38"/>
                    </a:lnTo>
                    <a:lnTo>
                      <a:pt x="380" y="38"/>
                    </a:lnTo>
                    <a:lnTo>
                      <a:pt x="384" y="38"/>
                    </a:lnTo>
                    <a:lnTo>
                      <a:pt x="384" y="42"/>
                    </a:lnTo>
                    <a:lnTo>
                      <a:pt x="388" y="42"/>
                    </a:lnTo>
                    <a:lnTo>
                      <a:pt x="388" y="44"/>
                    </a:lnTo>
                    <a:lnTo>
                      <a:pt x="392" y="44"/>
                    </a:lnTo>
                    <a:lnTo>
                      <a:pt x="396" y="44"/>
                    </a:lnTo>
                    <a:lnTo>
                      <a:pt x="400" y="44"/>
                    </a:lnTo>
                    <a:lnTo>
                      <a:pt x="402" y="44"/>
                    </a:lnTo>
                    <a:lnTo>
                      <a:pt x="406" y="44"/>
                    </a:lnTo>
                    <a:lnTo>
                      <a:pt x="410" y="44"/>
                    </a:lnTo>
                    <a:lnTo>
                      <a:pt x="410" y="48"/>
                    </a:lnTo>
                    <a:lnTo>
                      <a:pt x="406" y="52"/>
                    </a:lnTo>
                    <a:lnTo>
                      <a:pt x="406" y="56"/>
                    </a:lnTo>
                    <a:lnTo>
                      <a:pt x="406" y="60"/>
                    </a:lnTo>
                    <a:lnTo>
                      <a:pt x="402" y="60"/>
                    </a:lnTo>
                    <a:lnTo>
                      <a:pt x="402" y="64"/>
                    </a:lnTo>
                    <a:lnTo>
                      <a:pt x="400" y="68"/>
                    </a:lnTo>
                    <a:lnTo>
                      <a:pt x="402" y="68"/>
                    </a:lnTo>
                    <a:lnTo>
                      <a:pt x="400" y="72"/>
                    </a:lnTo>
                    <a:lnTo>
                      <a:pt x="396" y="74"/>
                    </a:lnTo>
                    <a:lnTo>
                      <a:pt x="400" y="78"/>
                    </a:lnTo>
                    <a:lnTo>
                      <a:pt x="396" y="82"/>
                    </a:lnTo>
                    <a:lnTo>
                      <a:pt x="392" y="82"/>
                    </a:lnTo>
                    <a:lnTo>
                      <a:pt x="396" y="86"/>
                    </a:lnTo>
                    <a:lnTo>
                      <a:pt x="400" y="90"/>
                    </a:lnTo>
                    <a:lnTo>
                      <a:pt x="402" y="90"/>
                    </a:lnTo>
                    <a:lnTo>
                      <a:pt x="402" y="86"/>
                    </a:lnTo>
                    <a:lnTo>
                      <a:pt x="406" y="90"/>
                    </a:lnTo>
                    <a:lnTo>
                      <a:pt x="410" y="86"/>
                    </a:lnTo>
                    <a:lnTo>
                      <a:pt x="414" y="86"/>
                    </a:lnTo>
                    <a:lnTo>
                      <a:pt x="414" y="90"/>
                    </a:lnTo>
                    <a:lnTo>
                      <a:pt x="418" y="94"/>
                    </a:lnTo>
                    <a:lnTo>
                      <a:pt x="422" y="90"/>
                    </a:lnTo>
                    <a:lnTo>
                      <a:pt x="422" y="86"/>
                    </a:lnTo>
                    <a:lnTo>
                      <a:pt x="426" y="86"/>
                    </a:lnTo>
                    <a:lnTo>
                      <a:pt x="428" y="86"/>
                    </a:lnTo>
                    <a:lnTo>
                      <a:pt x="432" y="86"/>
                    </a:lnTo>
                    <a:lnTo>
                      <a:pt x="436" y="86"/>
                    </a:lnTo>
                    <a:lnTo>
                      <a:pt x="440" y="90"/>
                    </a:lnTo>
                    <a:lnTo>
                      <a:pt x="444" y="94"/>
                    </a:lnTo>
                    <a:lnTo>
                      <a:pt x="448" y="94"/>
                    </a:lnTo>
                    <a:lnTo>
                      <a:pt x="448" y="98"/>
                    </a:lnTo>
                    <a:lnTo>
                      <a:pt x="448" y="100"/>
                    </a:lnTo>
                    <a:lnTo>
                      <a:pt x="452" y="100"/>
                    </a:lnTo>
                    <a:lnTo>
                      <a:pt x="456" y="104"/>
                    </a:lnTo>
                    <a:lnTo>
                      <a:pt x="456" y="108"/>
                    </a:lnTo>
                    <a:lnTo>
                      <a:pt x="456" y="112"/>
                    </a:lnTo>
                    <a:lnTo>
                      <a:pt x="452" y="112"/>
                    </a:lnTo>
                    <a:lnTo>
                      <a:pt x="448" y="112"/>
                    </a:lnTo>
                    <a:lnTo>
                      <a:pt x="444" y="112"/>
                    </a:lnTo>
                    <a:lnTo>
                      <a:pt x="440" y="112"/>
                    </a:lnTo>
                    <a:lnTo>
                      <a:pt x="440" y="108"/>
                    </a:lnTo>
                    <a:lnTo>
                      <a:pt x="440" y="112"/>
                    </a:lnTo>
                    <a:lnTo>
                      <a:pt x="436" y="112"/>
                    </a:lnTo>
                    <a:lnTo>
                      <a:pt x="432" y="112"/>
                    </a:lnTo>
                    <a:lnTo>
                      <a:pt x="428" y="112"/>
                    </a:lnTo>
                    <a:lnTo>
                      <a:pt x="426" y="112"/>
                    </a:lnTo>
                    <a:lnTo>
                      <a:pt x="426" y="116"/>
                    </a:lnTo>
                    <a:lnTo>
                      <a:pt x="422" y="116"/>
                    </a:lnTo>
                    <a:lnTo>
                      <a:pt x="422" y="112"/>
                    </a:lnTo>
                    <a:lnTo>
                      <a:pt x="422" y="116"/>
                    </a:lnTo>
                    <a:lnTo>
                      <a:pt x="418" y="116"/>
                    </a:lnTo>
                    <a:lnTo>
                      <a:pt x="418" y="120"/>
                    </a:lnTo>
                    <a:lnTo>
                      <a:pt x="414" y="120"/>
                    </a:lnTo>
                    <a:lnTo>
                      <a:pt x="410" y="120"/>
                    </a:lnTo>
                    <a:lnTo>
                      <a:pt x="410" y="120"/>
                    </a:lnTo>
                    <a:lnTo>
                      <a:pt x="410" y="12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42">
                <a:extLst>
                  <a:ext uri="{FF2B5EF4-FFF2-40B4-BE49-F238E27FC236}">
                    <a16:creationId xmlns:a16="http://schemas.microsoft.com/office/drawing/2014/main" id="{CE66D2BF-217C-4A55-9C0D-42FD56974143}"/>
                  </a:ext>
                </a:extLst>
              </p:cNvPr>
              <p:cNvSpPr>
                <a:spLocks noEditPoints="1"/>
              </p:cNvSpPr>
              <p:nvPr/>
            </p:nvSpPr>
            <p:spPr bwMode="auto">
              <a:xfrm>
                <a:off x="6464300" y="3768793"/>
                <a:ext cx="200025" cy="520700"/>
              </a:xfrm>
              <a:custGeom>
                <a:avLst/>
                <a:gdLst>
                  <a:gd name="T0" fmla="*/ 88 w 126"/>
                  <a:gd name="T1" fmla="*/ 314 h 328"/>
                  <a:gd name="T2" fmla="*/ 88 w 126"/>
                  <a:gd name="T3" fmla="*/ 294 h 328"/>
                  <a:gd name="T4" fmla="*/ 88 w 126"/>
                  <a:gd name="T5" fmla="*/ 280 h 328"/>
                  <a:gd name="T6" fmla="*/ 86 w 126"/>
                  <a:gd name="T7" fmla="*/ 262 h 328"/>
                  <a:gd name="T8" fmla="*/ 78 w 126"/>
                  <a:gd name="T9" fmla="*/ 242 h 328"/>
                  <a:gd name="T10" fmla="*/ 78 w 126"/>
                  <a:gd name="T11" fmla="*/ 220 h 328"/>
                  <a:gd name="T12" fmla="*/ 72 w 126"/>
                  <a:gd name="T13" fmla="*/ 202 h 328"/>
                  <a:gd name="T14" fmla="*/ 64 w 126"/>
                  <a:gd name="T15" fmla="*/ 208 h 328"/>
                  <a:gd name="T16" fmla="*/ 56 w 126"/>
                  <a:gd name="T17" fmla="*/ 216 h 328"/>
                  <a:gd name="T18" fmla="*/ 42 w 126"/>
                  <a:gd name="T19" fmla="*/ 224 h 328"/>
                  <a:gd name="T20" fmla="*/ 38 w 126"/>
                  <a:gd name="T21" fmla="*/ 228 h 328"/>
                  <a:gd name="T22" fmla="*/ 34 w 126"/>
                  <a:gd name="T23" fmla="*/ 220 h 328"/>
                  <a:gd name="T24" fmla="*/ 30 w 126"/>
                  <a:gd name="T25" fmla="*/ 208 h 328"/>
                  <a:gd name="T26" fmla="*/ 30 w 126"/>
                  <a:gd name="T27" fmla="*/ 182 h 328"/>
                  <a:gd name="T28" fmla="*/ 22 w 126"/>
                  <a:gd name="T29" fmla="*/ 164 h 328"/>
                  <a:gd name="T30" fmla="*/ 18 w 126"/>
                  <a:gd name="T31" fmla="*/ 152 h 328"/>
                  <a:gd name="T32" fmla="*/ 12 w 126"/>
                  <a:gd name="T33" fmla="*/ 152 h 328"/>
                  <a:gd name="T34" fmla="*/ 12 w 126"/>
                  <a:gd name="T35" fmla="*/ 146 h 328"/>
                  <a:gd name="T36" fmla="*/ 8 w 126"/>
                  <a:gd name="T37" fmla="*/ 146 h 328"/>
                  <a:gd name="T38" fmla="*/ 4 w 126"/>
                  <a:gd name="T39" fmla="*/ 128 h 328"/>
                  <a:gd name="T40" fmla="*/ 12 w 126"/>
                  <a:gd name="T41" fmla="*/ 116 h 328"/>
                  <a:gd name="T42" fmla="*/ 12 w 126"/>
                  <a:gd name="T43" fmla="*/ 102 h 328"/>
                  <a:gd name="T44" fmla="*/ 16 w 126"/>
                  <a:gd name="T45" fmla="*/ 82 h 328"/>
                  <a:gd name="T46" fmla="*/ 30 w 126"/>
                  <a:gd name="T47" fmla="*/ 80 h 328"/>
                  <a:gd name="T48" fmla="*/ 38 w 126"/>
                  <a:gd name="T49" fmla="*/ 54 h 328"/>
                  <a:gd name="T50" fmla="*/ 46 w 126"/>
                  <a:gd name="T51" fmla="*/ 30 h 328"/>
                  <a:gd name="T52" fmla="*/ 72 w 126"/>
                  <a:gd name="T53" fmla="*/ 26 h 328"/>
                  <a:gd name="T54" fmla="*/ 72 w 126"/>
                  <a:gd name="T55" fmla="*/ 4 h 328"/>
                  <a:gd name="T56" fmla="*/ 86 w 126"/>
                  <a:gd name="T57" fmla="*/ 12 h 328"/>
                  <a:gd name="T58" fmla="*/ 92 w 126"/>
                  <a:gd name="T59" fmla="*/ 26 h 328"/>
                  <a:gd name="T60" fmla="*/ 92 w 126"/>
                  <a:gd name="T61" fmla="*/ 50 h 328"/>
                  <a:gd name="T62" fmla="*/ 78 w 126"/>
                  <a:gd name="T63" fmla="*/ 68 h 328"/>
                  <a:gd name="T64" fmla="*/ 78 w 126"/>
                  <a:gd name="T65" fmla="*/ 82 h 328"/>
                  <a:gd name="T66" fmla="*/ 92 w 126"/>
                  <a:gd name="T67" fmla="*/ 82 h 328"/>
                  <a:gd name="T68" fmla="*/ 104 w 126"/>
                  <a:gd name="T69" fmla="*/ 98 h 328"/>
                  <a:gd name="T70" fmla="*/ 104 w 126"/>
                  <a:gd name="T71" fmla="*/ 116 h 328"/>
                  <a:gd name="T72" fmla="*/ 122 w 126"/>
                  <a:gd name="T73" fmla="*/ 124 h 328"/>
                  <a:gd name="T74" fmla="*/ 114 w 126"/>
                  <a:gd name="T75" fmla="*/ 138 h 328"/>
                  <a:gd name="T76" fmla="*/ 104 w 126"/>
                  <a:gd name="T77" fmla="*/ 150 h 328"/>
                  <a:gd name="T78" fmla="*/ 88 w 126"/>
                  <a:gd name="T79" fmla="*/ 156 h 328"/>
                  <a:gd name="T80" fmla="*/ 78 w 126"/>
                  <a:gd name="T81" fmla="*/ 176 h 328"/>
                  <a:gd name="T82" fmla="*/ 78 w 126"/>
                  <a:gd name="T83" fmla="*/ 186 h 328"/>
                  <a:gd name="T84" fmla="*/ 88 w 126"/>
                  <a:gd name="T85" fmla="*/ 206 h 328"/>
                  <a:gd name="T86" fmla="*/ 88 w 126"/>
                  <a:gd name="T87" fmla="*/ 228 h 328"/>
                  <a:gd name="T88" fmla="*/ 88 w 126"/>
                  <a:gd name="T89" fmla="*/ 250 h 328"/>
                  <a:gd name="T90" fmla="*/ 100 w 126"/>
                  <a:gd name="T91" fmla="*/ 268 h 328"/>
                  <a:gd name="T92" fmla="*/ 104 w 126"/>
                  <a:gd name="T93" fmla="*/ 294 h 328"/>
                  <a:gd name="T94" fmla="*/ 92 w 126"/>
                  <a:gd name="T95" fmla="*/ 314 h 328"/>
                  <a:gd name="T96" fmla="*/ 22 w 126"/>
                  <a:gd name="T97" fmla="*/ 164 h 328"/>
                  <a:gd name="T98" fmla="*/ 8 w 126"/>
                  <a:gd name="T99" fmla="*/ 146 h 328"/>
                  <a:gd name="T100" fmla="*/ 26 w 126"/>
                  <a:gd name="T101" fmla="*/ 164 h 328"/>
                  <a:gd name="T102" fmla="*/ 74 w 126"/>
                  <a:gd name="T103" fmla="*/ 212 h 328"/>
                  <a:gd name="T104" fmla="*/ 34 w 126"/>
                  <a:gd name="T105" fmla="*/ 224 h 328"/>
                  <a:gd name="T106" fmla="*/ 82 w 126"/>
                  <a:gd name="T107" fmla="*/ 290 h 328"/>
                  <a:gd name="T108" fmla="*/ 86 w 126"/>
                  <a:gd name="T109" fmla="*/ 328 h 328"/>
                  <a:gd name="T110" fmla="*/ 86 w 126"/>
                  <a:gd name="T111" fmla="*/ 288 h 328"/>
                  <a:gd name="T112" fmla="*/ 82 w 126"/>
                  <a:gd name="T113" fmla="*/ 284 h 328"/>
                  <a:gd name="T114" fmla="*/ 88 w 126"/>
                  <a:gd name="T115" fmla="*/ 290 h 328"/>
                  <a:gd name="T116" fmla="*/ 86 w 126"/>
                  <a:gd name="T117" fmla="*/ 302 h 328"/>
                  <a:gd name="T118" fmla="*/ 82 w 126"/>
                  <a:gd name="T119" fmla="*/ 31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 h="328">
                    <a:moveTo>
                      <a:pt x="92" y="314"/>
                    </a:moveTo>
                    <a:lnTo>
                      <a:pt x="92" y="318"/>
                    </a:lnTo>
                    <a:lnTo>
                      <a:pt x="92" y="320"/>
                    </a:lnTo>
                    <a:lnTo>
                      <a:pt x="88" y="324"/>
                    </a:lnTo>
                    <a:lnTo>
                      <a:pt x="88" y="328"/>
                    </a:lnTo>
                    <a:lnTo>
                      <a:pt x="88" y="324"/>
                    </a:lnTo>
                    <a:lnTo>
                      <a:pt x="88" y="320"/>
                    </a:lnTo>
                    <a:lnTo>
                      <a:pt x="88" y="314"/>
                    </a:lnTo>
                    <a:lnTo>
                      <a:pt x="92" y="310"/>
                    </a:lnTo>
                    <a:lnTo>
                      <a:pt x="92" y="306"/>
                    </a:lnTo>
                    <a:lnTo>
                      <a:pt x="92" y="302"/>
                    </a:lnTo>
                    <a:lnTo>
                      <a:pt x="92" y="298"/>
                    </a:lnTo>
                    <a:lnTo>
                      <a:pt x="92" y="294"/>
                    </a:lnTo>
                    <a:lnTo>
                      <a:pt x="92" y="298"/>
                    </a:lnTo>
                    <a:lnTo>
                      <a:pt x="88" y="298"/>
                    </a:lnTo>
                    <a:lnTo>
                      <a:pt x="88" y="294"/>
                    </a:lnTo>
                    <a:lnTo>
                      <a:pt x="92" y="290"/>
                    </a:lnTo>
                    <a:lnTo>
                      <a:pt x="88" y="290"/>
                    </a:lnTo>
                    <a:lnTo>
                      <a:pt x="92" y="288"/>
                    </a:lnTo>
                    <a:lnTo>
                      <a:pt x="88" y="288"/>
                    </a:lnTo>
                    <a:lnTo>
                      <a:pt x="92" y="288"/>
                    </a:lnTo>
                    <a:lnTo>
                      <a:pt x="88" y="288"/>
                    </a:lnTo>
                    <a:lnTo>
                      <a:pt x="88" y="284"/>
                    </a:lnTo>
                    <a:lnTo>
                      <a:pt x="88" y="280"/>
                    </a:lnTo>
                    <a:lnTo>
                      <a:pt x="88" y="276"/>
                    </a:lnTo>
                    <a:lnTo>
                      <a:pt x="88" y="272"/>
                    </a:lnTo>
                    <a:lnTo>
                      <a:pt x="88" y="268"/>
                    </a:lnTo>
                    <a:lnTo>
                      <a:pt x="88" y="264"/>
                    </a:lnTo>
                    <a:lnTo>
                      <a:pt x="86" y="264"/>
                    </a:lnTo>
                    <a:lnTo>
                      <a:pt x="86" y="262"/>
                    </a:lnTo>
                    <a:lnTo>
                      <a:pt x="86" y="258"/>
                    </a:lnTo>
                    <a:lnTo>
                      <a:pt x="86" y="262"/>
                    </a:lnTo>
                    <a:lnTo>
                      <a:pt x="86" y="264"/>
                    </a:lnTo>
                    <a:lnTo>
                      <a:pt x="82" y="264"/>
                    </a:lnTo>
                    <a:lnTo>
                      <a:pt x="82" y="262"/>
                    </a:lnTo>
                    <a:lnTo>
                      <a:pt x="82" y="258"/>
                    </a:lnTo>
                    <a:lnTo>
                      <a:pt x="82" y="254"/>
                    </a:lnTo>
                    <a:lnTo>
                      <a:pt x="82" y="250"/>
                    </a:lnTo>
                    <a:lnTo>
                      <a:pt x="78" y="246"/>
                    </a:lnTo>
                    <a:lnTo>
                      <a:pt x="78" y="242"/>
                    </a:lnTo>
                    <a:lnTo>
                      <a:pt x="78" y="238"/>
                    </a:lnTo>
                    <a:lnTo>
                      <a:pt x="78" y="234"/>
                    </a:lnTo>
                    <a:lnTo>
                      <a:pt x="78" y="232"/>
                    </a:lnTo>
                    <a:lnTo>
                      <a:pt x="78" y="228"/>
                    </a:lnTo>
                    <a:lnTo>
                      <a:pt x="78" y="224"/>
                    </a:lnTo>
                    <a:lnTo>
                      <a:pt x="74" y="224"/>
                    </a:lnTo>
                    <a:lnTo>
                      <a:pt x="74" y="220"/>
                    </a:lnTo>
                    <a:lnTo>
                      <a:pt x="78" y="220"/>
                    </a:lnTo>
                    <a:lnTo>
                      <a:pt x="78" y="216"/>
                    </a:lnTo>
                    <a:lnTo>
                      <a:pt x="74" y="216"/>
                    </a:lnTo>
                    <a:lnTo>
                      <a:pt x="78" y="212"/>
                    </a:lnTo>
                    <a:lnTo>
                      <a:pt x="74" y="212"/>
                    </a:lnTo>
                    <a:lnTo>
                      <a:pt x="72" y="212"/>
                    </a:lnTo>
                    <a:lnTo>
                      <a:pt x="72" y="208"/>
                    </a:lnTo>
                    <a:lnTo>
                      <a:pt x="72" y="206"/>
                    </a:lnTo>
                    <a:lnTo>
                      <a:pt x="72" y="202"/>
                    </a:lnTo>
                    <a:lnTo>
                      <a:pt x="68" y="202"/>
                    </a:lnTo>
                    <a:lnTo>
                      <a:pt x="68" y="198"/>
                    </a:lnTo>
                    <a:lnTo>
                      <a:pt x="68" y="202"/>
                    </a:lnTo>
                    <a:lnTo>
                      <a:pt x="68" y="206"/>
                    </a:lnTo>
                    <a:lnTo>
                      <a:pt x="64" y="206"/>
                    </a:lnTo>
                    <a:lnTo>
                      <a:pt x="64" y="208"/>
                    </a:lnTo>
                    <a:lnTo>
                      <a:pt x="68" y="208"/>
                    </a:lnTo>
                    <a:lnTo>
                      <a:pt x="64" y="208"/>
                    </a:lnTo>
                    <a:lnTo>
                      <a:pt x="64" y="212"/>
                    </a:lnTo>
                    <a:lnTo>
                      <a:pt x="60" y="212"/>
                    </a:lnTo>
                    <a:lnTo>
                      <a:pt x="56" y="212"/>
                    </a:lnTo>
                    <a:lnTo>
                      <a:pt x="56" y="208"/>
                    </a:lnTo>
                    <a:lnTo>
                      <a:pt x="56" y="212"/>
                    </a:lnTo>
                    <a:lnTo>
                      <a:pt x="56" y="216"/>
                    </a:lnTo>
                    <a:lnTo>
                      <a:pt x="52" y="216"/>
                    </a:lnTo>
                    <a:lnTo>
                      <a:pt x="56" y="216"/>
                    </a:lnTo>
                    <a:lnTo>
                      <a:pt x="52" y="220"/>
                    </a:lnTo>
                    <a:lnTo>
                      <a:pt x="48" y="220"/>
                    </a:lnTo>
                    <a:lnTo>
                      <a:pt x="48" y="224"/>
                    </a:lnTo>
                    <a:lnTo>
                      <a:pt x="46" y="228"/>
                    </a:lnTo>
                    <a:lnTo>
                      <a:pt x="46" y="224"/>
                    </a:lnTo>
                    <a:lnTo>
                      <a:pt x="46" y="220"/>
                    </a:lnTo>
                    <a:lnTo>
                      <a:pt x="46" y="224"/>
                    </a:lnTo>
                    <a:lnTo>
                      <a:pt x="42" y="224"/>
                    </a:lnTo>
                    <a:lnTo>
                      <a:pt x="46" y="224"/>
                    </a:lnTo>
                    <a:lnTo>
                      <a:pt x="42" y="224"/>
                    </a:lnTo>
                    <a:lnTo>
                      <a:pt x="42" y="228"/>
                    </a:lnTo>
                    <a:lnTo>
                      <a:pt x="42" y="224"/>
                    </a:lnTo>
                    <a:lnTo>
                      <a:pt x="42" y="220"/>
                    </a:lnTo>
                    <a:lnTo>
                      <a:pt x="42" y="224"/>
                    </a:lnTo>
                    <a:lnTo>
                      <a:pt x="42" y="228"/>
                    </a:lnTo>
                    <a:lnTo>
                      <a:pt x="38" y="228"/>
                    </a:lnTo>
                    <a:lnTo>
                      <a:pt x="38" y="224"/>
                    </a:lnTo>
                    <a:lnTo>
                      <a:pt x="38" y="220"/>
                    </a:lnTo>
                    <a:lnTo>
                      <a:pt x="38" y="224"/>
                    </a:lnTo>
                    <a:lnTo>
                      <a:pt x="34" y="224"/>
                    </a:lnTo>
                    <a:lnTo>
                      <a:pt x="38" y="220"/>
                    </a:lnTo>
                    <a:lnTo>
                      <a:pt x="34" y="220"/>
                    </a:lnTo>
                    <a:lnTo>
                      <a:pt x="34" y="224"/>
                    </a:lnTo>
                    <a:lnTo>
                      <a:pt x="34" y="220"/>
                    </a:lnTo>
                    <a:lnTo>
                      <a:pt x="34" y="216"/>
                    </a:lnTo>
                    <a:lnTo>
                      <a:pt x="34" y="220"/>
                    </a:lnTo>
                    <a:lnTo>
                      <a:pt x="30" y="220"/>
                    </a:lnTo>
                    <a:lnTo>
                      <a:pt x="30" y="224"/>
                    </a:lnTo>
                    <a:lnTo>
                      <a:pt x="26" y="224"/>
                    </a:lnTo>
                    <a:lnTo>
                      <a:pt x="30" y="216"/>
                    </a:lnTo>
                    <a:lnTo>
                      <a:pt x="30" y="212"/>
                    </a:lnTo>
                    <a:lnTo>
                      <a:pt x="30" y="208"/>
                    </a:lnTo>
                    <a:lnTo>
                      <a:pt x="30" y="206"/>
                    </a:lnTo>
                    <a:lnTo>
                      <a:pt x="34" y="202"/>
                    </a:lnTo>
                    <a:lnTo>
                      <a:pt x="34" y="198"/>
                    </a:lnTo>
                    <a:lnTo>
                      <a:pt x="34" y="194"/>
                    </a:lnTo>
                    <a:lnTo>
                      <a:pt x="34" y="190"/>
                    </a:lnTo>
                    <a:lnTo>
                      <a:pt x="30" y="186"/>
                    </a:lnTo>
                    <a:lnTo>
                      <a:pt x="34" y="186"/>
                    </a:lnTo>
                    <a:lnTo>
                      <a:pt x="30" y="182"/>
                    </a:lnTo>
                    <a:lnTo>
                      <a:pt x="30" y="180"/>
                    </a:lnTo>
                    <a:lnTo>
                      <a:pt x="30" y="176"/>
                    </a:lnTo>
                    <a:lnTo>
                      <a:pt x="26" y="172"/>
                    </a:lnTo>
                    <a:lnTo>
                      <a:pt x="26" y="176"/>
                    </a:lnTo>
                    <a:lnTo>
                      <a:pt x="26" y="172"/>
                    </a:lnTo>
                    <a:lnTo>
                      <a:pt x="26" y="168"/>
                    </a:lnTo>
                    <a:lnTo>
                      <a:pt x="22" y="168"/>
                    </a:lnTo>
                    <a:lnTo>
                      <a:pt x="22" y="164"/>
                    </a:lnTo>
                    <a:lnTo>
                      <a:pt x="26" y="164"/>
                    </a:lnTo>
                    <a:lnTo>
                      <a:pt x="22" y="160"/>
                    </a:lnTo>
                    <a:lnTo>
                      <a:pt x="22" y="156"/>
                    </a:lnTo>
                    <a:lnTo>
                      <a:pt x="18" y="156"/>
                    </a:lnTo>
                    <a:lnTo>
                      <a:pt x="22" y="152"/>
                    </a:lnTo>
                    <a:lnTo>
                      <a:pt x="22" y="156"/>
                    </a:lnTo>
                    <a:lnTo>
                      <a:pt x="22" y="152"/>
                    </a:lnTo>
                    <a:lnTo>
                      <a:pt x="18" y="152"/>
                    </a:lnTo>
                    <a:lnTo>
                      <a:pt x="18" y="156"/>
                    </a:lnTo>
                    <a:lnTo>
                      <a:pt x="18" y="152"/>
                    </a:lnTo>
                    <a:lnTo>
                      <a:pt x="16" y="152"/>
                    </a:lnTo>
                    <a:lnTo>
                      <a:pt x="12" y="152"/>
                    </a:lnTo>
                    <a:lnTo>
                      <a:pt x="16" y="152"/>
                    </a:lnTo>
                    <a:lnTo>
                      <a:pt x="16" y="156"/>
                    </a:lnTo>
                    <a:lnTo>
                      <a:pt x="16" y="152"/>
                    </a:lnTo>
                    <a:lnTo>
                      <a:pt x="12" y="152"/>
                    </a:lnTo>
                    <a:lnTo>
                      <a:pt x="12" y="156"/>
                    </a:lnTo>
                    <a:lnTo>
                      <a:pt x="16" y="156"/>
                    </a:lnTo>
                    <a:lnTo>
                      <a:pt x="12" y="156"/>
                    </a:lnTo>
                    <a:lnTo>
                      <a:pt x="12" y="152"/>
                    </a:lnTo>
                    <a:lnTo>
                      <a:pt x="12" y="150"/>
                    </a:lnTo>
                    <a:lnTo>
                      <a:pt x="12" y="146"/>
                    </a:lnTo>
                    <a:lnTo>
                      <a:pt x="12" y="142"/>
                    </a:lnTo>
                    <a:lnTo>
                      <a:pt x="12" y="146"/>
                    </a:lnTo>
                    <a:lnTo>
                      <a:pt x="12" y="150"/>
                    </a:lnTo>
                    <a:lnTo>
                      <a:pt x="8" y="150"/>
                    </a:lnTo>
                    <a:lnTo>
                      <a:pt x="12" y="146"/>
                    </a:lnTo>
                    <a:lnTo>
                      <a:pt x="8" y="146"/>
                    </a:lnTo>
                    <a:lnTo>
                      <a:pt x="8" y="142"/>
                    </a:lnTo>
                    <a:lnTo>
                      <a:pt x="8" y="146"/>
                    </a:lnTo>
                    <a:lnTo>
                      <a:pt x="8" y="150"/>
                    </a:lnTo>
                    <a:lnTo>
                      <a:pt x="8" y="146"/>
                    </a:lnTo>
                    <a:lnTo>
                      <a:pt x="4" y="146"/>
                    </a:lnTo>
                    <a:lnTo>
                      <a:pt x="4" y="142"/>
                    </a:lnTo>
                    <a:lnTo>
                      <a:pt x="4" y="138"/>
                    </a:lnTo>
                    <a:lnTo>
                      <a:pt x="0" y="138"/>
                    </a:lnTo>
                    <a:lnTo>
                      <a:pt x="0" y="136"/>
                    </a:lnTo>
                    <a:lnTo>
                      <a:pt x="0" y="132"/>
                    </a:lnTo>
                    <a:lnTo>
                      <a:pt x="0" y="128"/>
                    </a:lnTo>
                    <a:lnTo>
                      <a:pt x="4" y="128"/>
                    </a:lnTo>
                    <a:lnTo>
                      <a:pt x="4" y="132"/>
                    </a:lnTo>
                    <a:lnTo>
                      <a:pt x="8" y="132"/>
                    </a:lnTo>
                    <a:lnTo>
                      <a:pt x="8" y="128"/>
                    </a:lnTo>
                    <a:lnTo>
                      <a:pt x="4" y="128"/>
                    </a:lnTo>
                    <a:lnTo>
                      <a:pt x="4" y="124"/>
                    </a:lnTo>
                    <a:lnTo>
                      <a:pt x="4" y="120"/>
                    </a:lnTo>
                    <a:lnTo>
                      <a:pt x="8" y="116"/>
                    </a:lnTo>
                    <a:lnTo>
                      <a:pt x="12" y="116"/>
                    </a:lnTo>
                    <a:lnTo>
                      <a:pt x="12" y="112"/>
                    </a:lnTo>
                    <a:lnTo>
                      <a:pt x="12" y="116"/>
                    </a:lnTo>
                    <a:lnTo>
                      <a:pt x="16" y="116"/>
                    </a:lnTo>
                    <a:lnTo>
                      <a:pt x="16" y="112"/>
                    </a:lnTo>
                    <a:lnTo>
                      <a:pt x="16" y="110"/>
                    </a:lnTo>
                    <a:lnTo>
                      <a:pt x="12" y="110"/>
                    </a:lnTo>
                    <a:lnTo>
                      <a:pt x="12" y="106"/>
                    </a:lnTo>
                    <a:lnTo>
                      <a:pt x="12" y="102"/>
                    </a:lnTo>
                    <a:lnTo>
                      <a:pt x="12" y="98"/>
                    </a:lnTo>
                    <a:lnTo>
                      <a:pt x="16" y="98"/>
                    </a:lnTo>
                    <a:lnTo>
                      <a:pt x="16" y="102"/>
                    </a:lnTo>
                    <a:lnTo>
                      <a:pt x="16" y="98"/>
                    </a:lnTo>
                    <a:lnTo>
                      <a:pt x="16" y="94"/>
                    </a:lnTo>
                    <a:lnTo>
                      <a:pt x="18" y="90"/>
                    </a:lnTo>
                    <a:lnTo>
                      <a:pt x="16" y="86"/>
                    </a:lnTo>
                    <a:lnTo>
                      <a:pt x="16" y="82"/>
                    </a:lnTo>
                    <a:lnTo>
                      <a:pt x="16" y="80"/>
                    </a:lnTo>
                    <a:lnTo>
                      <a:pt x="16" y="82"/>
                    </a:lnTo>
                    <a:lnTo>
                      <a:pt x="18" y="82"/>
                    </a:lnTo>
                    <a:lnTo>
                      <a:pt x="22" y="82"/>
                    </a:lnTo>
                    <a:lnTo>
                      <a:pt x="26" y="82"/>
                    </a:lnTo>
                    <a:lnTo>
                      <a:pt x="26" y="86"/>
                    </a:lnTo>
                    <a:lnTo>
                      <a:pt x="30" y="82"/>
                    </a:lnTo>
                    <a:lnTo>
                      <a:pt x="30" y="80"/>
                    </a:lnTo>
                    <a:lnTo>
                      <a:pt x="30" y="76"/>
                    </a:lnTo>
                    <a:lnTo>
                      <a:pt x="34" y="72"/>
                    </a:lnTo>
                    <a:lnTo>
                      <a:pt x="34" y="68"/>
                    </a:lnTo>
                    <a:lnTo>
                      <a:pt x="38" y="64"/>
                    </a:lnTo>
                    <a:lnTo>
                      <a:pt x="34" y="60"/>
                    </a:lnTo>
                    <a:lnTo>
                      <a:pt x="34" y="56"/>
                    </a:lnTo>
                    <a:lnTo>
                      <a:pt x="38" y="56"/>
                    </a:lnTo>
                    <a:lnTo>
                      <a:pt x="38" y="54"/>
                    </a:lnTo>
                    <a:lnTo>
                      <a:pt x="42" y="54"/>
                    </a:lnTo>
                    <a:lnTo>
                      <a:pt x="42" y="50"/>
                    </a:lnTo>
                    <a:lnTo>
                      <a:pt x="42" y="46"/>
                    </a:lnTo>
                    <a:lnTo>
                      <a:pt x="42" y="42"/>
                    </a:lnTo>
                    <a:lnTo>
                      <a:pt x="42" y="38"/>
                    </a:lnTo>
                    <a:lnTo>
                      <a:pt x="42" y="34"/>
                    </a:lnTo>
                    <a:lnTo>
                      <a:pt x="46" y="34"/>
                    </a:lnTo>
                    <a:lnTo>
                      <a:pt x="46" y="30"/>
                    </a:lnTo>
                    <a:lnTo>
                      <a:pt x="48" y="30"/>
                    </a:lnTo>
                    <a:lnTo>
                      <a:pt x="52" y="26"/>
                    </a:lnTo>
                    <a:lnTo>
                      <a:pt x="56" y="24"/>
                    </a:lnTo>
                    <a:lnTo>
                      <a:pt x="60" y="24"/>
                    </a:lnTo>
                    <a:lnTo>
                      <a:pt x="64" y="24"/>
                    </a:lnTo>
                    <a:lnTo>
                      <a:pt x="68" y="24"/>
                    </a:lnTo>
                    <a:lnTo>
                      <a:pt x="68" y="26"/>
                    </a:lnTo>
                    <a:lnTo>
                      <a:pt x="72" y="26"/>
                    </a:lnTo>
                    <a:lnTo>
                      <a:pt x="68" y="24"/>
                    </a:lnTo>
                    <a:lnTo>
                      <a:pt x="68" y="20"/>
                    </a:lnTo>
                    <a:lnTo>
                      <a:pt x="68" y="16"/>
                    </a:lnTo>
                    <a:lnTo>
                      <a:pt x="72" y="16"/>
                    </a:lnTo>
                    <a:lnTo>
                      <a:pt x="72" y="12"/>
                    </a:lnTo>
                    <a:lnTo>
                      <a:pt x="74" y="12"/>
                    </a:lnTo>
                    <a:lnTo>
                      <a:pt x="72" y="8"/>
                    </a:lnTo>
                    <a:lnTo>
                      <a:pt x="72" y="4"/>
                    </a:lnTo>
                    <a:lnTo>
                      <a:pt x="74" y="4"/>
                    </a:lnTo>
                    <a:lnTo>
                      <a:pt x="74" y="0"/>
                    </a:lnTo>
                    <a:lnTo>
                      <a:pt x="78" y="0"/>
                    </a:lnTo>
                    <a:lnTo>
                      <a:pt x="78" y="4"/>
                    </a:lnTo>
                    <a:lnTo>
                      <a:pt x="82" y="4"/>
                    </a:lnTo>
                    <a:lnTo>
                      <a:pt x="82" y="8"/>
                    </a:lnTo>
                    <a:lnTo>
                      <a:pt x="82" y="12"/>
                    </a:lnTo>
                    <a:lnTo>
                      <a:pt x="86" y="12"/>
                    </a:lnTo>
                    <a:lnTo>
                      <a:pt x="86" y="16"/>
                    </a:lnTo>
                    <a:lnTo>
                      <a:pt x="86" y="20"/>
                    </a:lnTo>
                    <a:lnTo>
                      <a:pt x="88" y="20"/>
                    </a:lnTo>
                    <a:lnTo>
                      <a:pt x="88" y="16"/>
                    </a:lnTo>
                    <a:lnTo>
                      <a:pt x="88" y="20"/>
                    </a:lnTo>
                    <a:lnTo>
                      <a:pt x="92" y="20"/>
                    </a:lnTo>
                    <a:lnTo>
                      <a:pt x="92" y="24"/>
                    </a:lnTo>
                    <a:lnTo>
                      <a:pt x="92" y="26"/>
                    </a:lnTo>
                    <a:lnTo>
                      <a:pt x="92" y="30"/>
                    </a:lnTo>
                    <a:lnTo>
                      <a:pt x="92" y="34"/>
                    </a:lnTo>
                    <a:lnTo>
                      <a:pt x="92" y="38"/>
                    </a:lnTo>
                    <a:lnTo>
                      <a:pt x="92" y="42"/>
                    </a:lnTo>
                    <a:lnTo>
                      <a:pt x="92" y="46"/>
                    </a:lnTo>
                    <a:lnTo>
                      <a:pt x="88" y="46"/>
                    </a:lnTo>
                    <a:lnTo>
                      <a:pt x="88" y="50"/>
                    </a:lnTo>
                    <a:lnTo>
                      <a:pt x="92" y="50"/>
                    </a:lnTo>
                    <a:lnTo>
                      <a:pt x="88" y="50"/>
                    </a:lnTo>
                    <a:lnTo>
                      <a:pt x="88" y="54"/>
                    </a:lnTo>
                    <a:lnTo>
                      <a:pt x="86" y="54"/>
                    </a:lnTo>
                    <a:lnTo>
                      <a:pt x="82" y="56"/>
                    </a:lnTo>
                    <a:lnTo>
                      <a:pt x="82" y="60"/>
                    </a:lnTo>
                    <a:lnTo>
                      <a:pt x="78" y="60"/>
                    </a:lnTo>
                    <a:lnTo>
                      <a:pt x="78" y="64"/>
                    </a:lnTo>
                    <a:lnTo>
                      <a:pt x="78" y="68"/>
                    </a:lnTo>
                    <a:lnTo>
                      <a:pt x="74" y="68"/>
                    </a:lnTo>
                    <a:lnTo>
                      <a:pt x="74" y="72"/>
                    </a:lnTo>
                    <a:lnTo>
                      <a:pt x="74" y="76"/>
                    </a:lnTo>
                    <a:lnTo>
                      <a:pt x="78" y="76"/>
                    </a:lnTo>
                    <a:lnTo>
                      <a:pt x="78" y="80"/>
                    </a:lnTo>
                    <a:lnTo>
                      <a:pt x="78" y="82"/>
                    </a:lnTo>
                    <a:lnTo>
                      <a:pt x="74" y="82"/>
                    </a:lnTo>
                    <a:lnTo>
                      <a:pt x="78" y="82"/>
                    </a:lnTo>
                    <a:lnTo>
                      <a:pt x="78" y="86"/>
                    </a:lnTo>
                    <a:lnTo>
                      <a:pt x="78" y="82"/>
                    </a:lnTo>
                    <a:lnTo>
                      <a:pt x="82" y="82"/>
                    </a:lnTo>
                    <a:lnTo>
                      <a:pt x="82" y="80"/>
                    </a:lnTo>
                    <a:lnTo>
                      <a:pt x="86" y="80"/>
                    </a:lnTo>
                    <a:lnTo>
                      <a:pt x="88" y="80"/>
                    </a:lnTo>
                    <a:lnTo>
                      <a:pt x="92" y="80"/>
                    </a:lnTo>
                    <a:lnTo>
                      <a:pt x="92" y="82"/>
                    </a:lnTo>
                    <a:lnTo>
                      <a:pt x="88" y="82"/>
                    </a:lnTo>
                    <a:lnTo>
                      <a:pt x="92" y="86"/>
                    </a:lnTo>
                    <a:lnTo>
                      <a:pt x="92" y="90"/>
                    </a:lnTo>
                    <a:lnTo>
                      <a:pt x="92" y="94"/>
                    </a:lnTo>
                    <a:lnTo>
                      <a:pt x="92" y="98"/>
                    </a:lnTo>
                    <a:lnTo>
                      <a:pt x="96" y="98"/>
                    </a:lnTo>
                    <a:lnTo>
                      <a:pt x="100" y="98"/>
                    </a:lnTo>
                    <a:lnTo>
                      <a:pt x="104" y="98"/>
                    </a:lnTo>
                    <a:lnTo>
                      <a:pt x="104" y="102"/>
                    </a:lnTo>
                    <a:lnTo>
                      <a:pt x="100" y="102"/>
                    </a:lnTo>
                    <a:lnTo>
                      <a:pt x="100" y="106"/>
                    </a:lnTo>
                    <a:lnTo>
                      <a:pt x="100" y="110"/>
                    </a:lnTo>
                    <a:lnTo>
                      <a:pt x="100" y="112"/>
                    </a:lnTo>
                    <a:lnTo>
                      <a:pt x="96" y="116"/>
                    </a:lnTo>
                    <a:lnTo>
                      <a:pt x="100" y="116"/>
                    </a:lnTo>
                    <a:lnTo>
                      <a:pt x="104" y="116"/>
                    </a:lnTo>
                    <a:lnTo>
                      <a:pt x="108" y="116"/>
                    </a:lnTo>
                    <a:lnTo>
                      <a:pt x="108" y="120"/>
                    </a:lnTo>
                    <a:lnTo>
                      <a:pt x="108" y="124"/>
                    </a:lnTo>
                    <a:lnTo>
                      <a:pt x="112" y="124"/>
                    </a:lnTo>
                    <a:lnTo>
                      <a:pt x="112" y="128"/>
                    </a:lnTo>
                    <a:lnTo>
                      <a:pt x="114" y="128"/>
                    </a:lnTo>
                    <a:lnTo>
                      <a:pt x="118" y="128"/>
                    </a:lnTo>
                    <a:lnTo>
                      <a:pt x="122" y="124"/>
                    </a:lnTo>
                    <a:lnTo>
                      <a:pt x="126" y="124"/>
                    </a:lnTo>
                    <a:lnTo>
                      <a:pt x="126" y="128"/>
                    </a:lnTo>
                    <a:lnTo>
                      <a:pt x="122" y="128"/>
                    </a:lnTo>
                    <a:lnTo>
                      <a:pt x="122" y="132"/>
                    </a:lnTo>
                    <a:lnTo>
                      <a:pt x="118" y="132"/>
                    </a:lnTo>
                    <a:lnTo>
                      <a:pt x="118" y="136"/>
                    </a:lnTo>
                    <a:lnTo>
                      <a:pt x="114" y="136"/>
                    </a:lnTo>
                    <a:lnTo>
                      <a:pt x="114" y="138"/>
                    </a:lnTo>
                    <a:lnTo>
                      <a:pt x="118" y="138"/>
                    </a:lnTo>
                    <a:lnTo>
                      <a:pt x="114" y="138"/>
                    </a:lnTo>
                    <a:lnTo>
                      <a:pt x="112" y="138"/>
                    </a:lnTo>
                    <a:lnTo>
                      <a:pt x="112" y="142"/>
                    </a:lnTo>
                    <a:lnTo>
                      <a:pt x="112" y="146"/>
                    </a:lnTo>
                    <a:lnTo>
                      <a:pt x="108" y="146"/>
                    </a:lnTo>
                    <a:lnTo>
                      <a:pt x="104" y="146"/>
                    </a:lnTo>
                    <a:lnTo>
                      <a:pt x="104" y="150"/>
                    </a:lnTo>
                    <a:lnTo>
                      <a:pt x="100" y="150"/>
                    </a:lnTo>
                    <a:lnTo>
                      <a:pt x="100" y="152"/>
                    </a:lnTo>
                    <a:lnTo>
                      <a:pt x="100" y="150"/>
                    </a:lnTo>
                    <a:lnTo>
                      <a:pt x="96" y="150"/>
                    </a:lnTo>
                    <a:lnTo>
                      <a:pt x="96" y="152"/>
                    </a:lnTo>
                    <a:lnTo>
                      <a:pt x="96" y="156"/>
                    </a:lnTo>
                    <a:lnTo>
                      <a:pt x="92" y="156"/>
                    </a:lnTo>
                    <a:lnTo>
                      <a:pt x="88" y="156"/>
                    </a:lnTo>
                    <a:lnTo>
                      <a:pt x="86" y="156"/>
                    </a:lnTo>
                    <a:lnTo>
                      <a:pt x="82" y="156"/>
                    </a:lnTo>
                    <a:lnTo>
                      <a:pt x="82" y="160"/>
                    </a:lnTo>
                    <a:lnTo>
                      <a:pt x="78" y="160"/>
                    </a:lnTo>
                    <a:lnTo>
                      <a:pt x="78" y="164"/>
                    </a:lnTo>
                    <a:lnTo>
                      <a:pt x="78" y="168"/>
                    </a:lnTo>
                    <a:lnTo>
                      <a:pt x="78" y="172"/>
                    </a:lnTo>
                    <a:lnTo>
                      <a:pt x="78" y="176"/>
                    </a:lnTo>
                    <a:lnTo>
                      <a:pt x="78" y="180"/>
                    </a:lnTo>
                    <a:lnTo>
                      <a:pt x="74" y="180"/>
                    </a:lnTo>
                    <a:lnTo>
                      <a:pt x="72" y="180"/>
                    </a:lnTo>
                    <a:lnTo>
                      <a:pt x="74" y="180"/>
                    </a:lnTo>
                    <a:lnTo>
                      <a:pt x="74" y="182"/>
                    </a:lnTo>
                    <a:lnTo>
                      <a:pt x="78" y="182"/>
                    </a:lnTo>
                    <a:lnTo>
                      <a:pt x="74" y="182"/>
                    </a:lnTo>
                    <a:lnTo>
                      <a:pt x="78" y="186"/>
                    </a:lnTo>
                    <a:lnTo>
                      <a:pt x="78" y="190"/>
                    </a:lnTo>
                    <a:lnTo>
                      <a:pt x="78" y="194"/>
                    </a:lnTo>
                    <a:lnTo>
                      <a:pt x="82" y="194"/>
                    </a:lnTo>
                    <a:lnTo>
                      <a:pt x="82" y="198"/>
                    </a:lnTo>
                    <a:lnTo>
                      <a:pt x="82" y="202"/>
                    </a:lnTo>
                    <a:lnTo>
                      <a:pt x="86" y="202"/>
                    </a:lnTo>
                    <a:lnTo>
                      <a:pt x="86" y="206"/>
                    </a:lnTo>
                    <a:lnTo>
                      <a:pt x="88" y="206"/>
                    </a:lnTo>
                    <a:lnTo>
                      <a:pt x="88" y="208"/>
                    </a:lnTo>
                    <a:lnTo>
                      <a:pt x="88" y="212"/>
                    </a:lnTo>
                    <a:lnTo>
                      <a:pt x="88" y="216"/>
                    </a:lnTo>
                    <a:lnTo>
                      <a:pt x="92" y="216"/>
                    </a:lnTo>
                    <a:lnTo>
                      <a:pt x="92" y="220"/>
                    </a:lnTo>
                    <a:lnTo>
                      <a:pt x="88" y="220"/>
                    </a:lnTo>
                    <a:lnTo>
                      <a:pt x="88" y="224"/>
                    </a:lnTo>
                    <a:lnTo>
                      <a:pt x="88" y="228"/>
                    </a:lnTo>
                    <a:lnTo>
                      <a:pt x="88" y="232"/>
                    </a:lnTo>
                    <a:lnTo>
                      <a:pt x="88" y="234"/>
                    </a:lnTo>
                    <a:lnTo>
                      <a:pt x="86" y="234"/>
                    </a:lnTo>
                    <a:lnTo>
                      <a:pt x="86" y="238"/>
                    </a:lnTo>
                    <a:lnTo>
                      <a:pt x="86" y="242"/>
                    </a:lnTo>
                    <a:lnTo>
                      <a:pt x="86" y="246"/>
                    </a:lnTo>
                    <a:lnTo>
                      <a:pt x="88" y="246"/>
                    </a:lnTo>
                    <a:lnTo>
                      <a:pt x="88" y="250"/>
                    </a:lnTo>
                    <a:lnTo>
                      <a:pt x="88" y="254"/>
                    </a:lnTo>
                    <a:lnTo>
                      <a:pt x="92" y="254"/>
                    </a:lnTo>
                    <a:lnTo>
                      <a:pt x="92" y="258"/>
                    </a:lnTo>
                    <a:lnTo>
                      <a:pt x="96" y="258"/>
                    </a:lnTo>
                    <a:lnTo>
                      <a:pt x="96" y="262"/>
                    </a:lnTo>
                    <a:lnTo>
                      <a:pt x="96" y="264"/>
                    </a:lnTo>
                    <a:lnTo>
                      <a:pt x="96" y="268"/>
                    </a:lnTo>
                    <a:lnTo>
                      <a:pt x="100" y="268"/>
                    </a:lnTo>
                    <a:lnTo>
                      <a:pt x="100" y="272"/>
                    </a:lnTo>
                    <a:lnTo>
                      <a:pt x="96" y="272"/>
                    </a:lnTo>
                    <a:lnTo>
                      <a:pt x="100" y="280"/>
                    </a:lnTo>
                    <a:lnTo>
                      <a:pt x="100" y="284"/>
                    </a:lnTo>
                    <a:lnTo>
                      <a:pt x="100" y="288"/>
                    </a:lnTo>
                    <a:lnTo>
                      <a:pt x="104" y="288"/>
                    </a:lnTo>
                    <a:lnTo>
                      <a:pt x="104" y="290"/>
                    </a:lnTo>
                    <a:lnTo>
                      <a:pt x="104" y="294"/>
                    </a:lnTo>
                    <a:lnTo>
                      <a:pt x="104" y="298"/>
                    </a:lnTo>
                    <a:lnTo>
                      <a:pt x="100" y="298"/>
                    </a:lnTo>
                    <a:lnTo>
                      <a:pt x="100" y="302"/>
                    </a:lnTo>
                    <a:lnTo>
                      <a:pt x="100" y="306"/>
                    </a:lnTo>
                    <a:lnTo>
                      <a:pt x="96" y="310"/>
                    </a:lnTo>
                    <a:lnTo>
                      <a:pt x="92" y="314"/>
                    </a:lnTo>
                    <a:lnTo>
                      <a:pt x="92" y="314"/>
                    </a:lnTo>
                    <a:lnTo>
                      <a:pt x="92" y="314"/>
                    </a:lnTo>
                    <a:close/>
                    <a:moveTo>
                      <a:pt x="22" y="164"/>
                    </a:moveTo>
                    <a:lnTo>
                      <a:pt x="22" y="168"/>
                    </a:lnTo>
                    <a:lnTo>
                      <a:pt x="26" y="168"/>
                    </a:lnTo>
                    <a:lnTo>
                      <a:pt x="26" y="172"/>
                    </a:lnTo>
                    <a:lnTo>
                      <a:pt x="22" y="172"/>
                    </a:lnTo>
                    <a:lnTo>
                      <a:pt x="18" y="168"/>
                    </a:lnTo>
                    <a:lnTo>
                      <a:pt x="18" y="164"/>
                    </a:lnTo>
                    <a:lnTo>
                      <a:pt x="22" y="164"/>
                    </a:lnTo>
                    <a:lnTo>
                      <a:pt x="22" y="168"/>
                    </a:lnTo>
                    <a:lnTo>
                      <a:pt x="22" y="164"/>
                    </a:lnTo>
                    <a:lnTo>
                      <a:pt x="22" y="164"/>
                    </a:lnTo>
                    <a:lnTo>
                      <a:pt x="22" y="164"/>
                    </a:lnTo>
                    <a:close/>
                    <a:moveTo>
                      <a:pt x="8" y="146"/>
                    </a:moveTo>
                    <a:lnTo>
                      <a:pt x="8" y="150"/>
                    </a:lnTo>
                    <a:lnTo>
                      <a:pt x="8" y="146"/>
                    </a:lnTo>
                    <a:lnTo>
                      <a:pt x="8" y="146"/>
                    </a:lnTo>
                    <a:lnTo>
                      <a:pt x="8" y="146"/>
                    </a:lnTo>
                    <a:close/>
                    <a:moveTo>
                      <a:pt x="18" y="152"/>
                    </a:moveTo>
                    <a:lnTo>
                      <a:pt x="18" y="156"/>
                    </a:lnTo>
                    <a:lnTo>
                      <a:pt x="16" y="152"/>
                    </a:lnTo>
                    <a:lnTo>
                      <a:pt x="18" y="152"/>
                    </a:lnTo>
                    <a:lnTo>
                      <a:pt x="18" y="152"/>
                    </a:lnTo>
                    <a:lnTo>
                      <a:pt x="18" y="152"/>
                    </a:lnTo>
                    <a:close/>
                    <a:moveTo>
                      <a:pt x="26" y="164"/>
                    </a:moveTo>
                    <a:lnTo>
                      <a:pt x="22" y="164"/>
                    </a:lnTo>
                    <a:lnTo>
                      <a:pt x="18" y="164"/>
                    </a:lnTo>
                    <a:lnTo>
                      <a:pt x="18" y="160"/>
                    </a:lnTo>
                    <a:lnTo>
                      <a:pt x="22" y="160"/>
                    </a:lnTo>
                    <a:lnTo>
                      <a:pt x="26" y="164"/>
                    </a:lnTo>
                    <a:lnTo>
                      <a:pt x="26" y="164"/>
                    </a:lnTo>
                    <a:lnTo>
                      <a:pt x="26" y="164"/>
                    </a:lnTo>
                    <a:close/>
                    <a:moveTo>
                      <a:pt x="74" y="212"/>
                    </a:moveTo>
                    <a:lnTo>
                      <a:pt x="74" y="216"/>
                    </a:lnTo>
                    <a:lnTo>
                      <a:pt x="74" y="220"/>
                    </a:lnTo>
                    <a:lnTo>
                      <a:pt x="74" y="216"/>
                    </a:lnTo>
                    <a:lnTo>
                      <a:pt x="74" y="212"/>
                    </a:lnTo>
                    <a:lnTo>
                      <a:pt x="74" y="212"/>
                    </a:lnTo>
                    <a:lnTo>
                      <a:pt x="74" y="212"/>
                    </a:lnTo>
                    <a:close/>
                    <a:moveTo>
                      <a:pt x="34" y="220"/>
                    </a:moveTo>
                    <a:lnTo>
                      <a:pt x="34" y="224"/>
                    </a:lnTo>
                    <a:lnTo>
                      <a:pt x="30" y="224"/>
                    </a:lnTo>
                    <a:lnTo>
                      <a:pt x="34" y="220"/>
                    </a:lnTo>
                    <a:lnTo>
                      <a:pt x="34" y="220"/>
                    </a:lnTo>
                    <a:lnTo>
                      <a:pt x="34" y="220"/>
                    </a:lnTo>
                    <a:close/>
                    <a:moveTo>
                      <a:pt x="82" y="290"/>
                    </a:moveTo>
                    <a:lnTo>
                      <a:pt x="82" y="288"/>
                    </a:lnTo>
                    <a:lnTo>
                      <a:pt x="82" y="290"/>
                    </a:lnTo>
                    <a:lnTo>
                      <a:pt x="82" y="290"/>
                    </a:lnTo>
                    <a:lnTo>
                      <a:pt x="82" y="290"/>
                    </a:lnTo>
                    <a:close/>
                    <a:moveTo>
                      <a:pt x="86" y="328"/>
                    </a:moveTo>
                    <a:lnTo>
                      <a:pt x="82" y="328"/>
                    </a:lnTo>
                    <a:lnTo>
                      <a:pt x="86" y="328"/>
                    </a:lnTo>
                    <a:lnTo>
                      <a:pt x="86" y="324"/>
                    </a:lnTo>
                    <a:lnTo>
                      <a:pt x="86" y="328"/>
                    </a:lnTo>
                    <a:lnTo>
                      <a:pt x="86" y="328"/>
                    </a:lnTo>
                    <a:lnTo>
                      <a:pt x="86" y="328"/>
                    </a:lnTo>
                    <a:close/>
                    <a:moveTo>
                      <a:pt x="18" y="172"/>
                    </a:moveTo>
                    <a:lnTo>
                      <a:pt x="22" y="172"/>
                    </a:lnTo>
                    <a:lnTo>
                      <a:pt x="22" y="176"/>
                    </a:lnTo>
                    <a:lnTo>
                      <a:pt x="18" y="176"/>
                    </a:lnTo>
                    <a:lnTo>
                      <a:pt x="18" y="172"/>
                    </a:lnTo>
                    <a:lnTo>
                      <a:pt x="18" y="172"/>
                    </a:lnTo>
                    <a:lnTo>
                      <a:pt x="18" y="172"/>
                    </a:lnTo>
                    <a:close/>
                    <a:moveTo>
                      <a:pt x="86" y="288"/>
                    </a:moveTo>
                    <a:lnTo>
                      <a:pt x="86" y="284"/>
                    </a:lnTo>
                    <a:lnTo>
                      <a:pt x="86" y="280"/>
                    </a:lnTo>
                    <a:lnTo>
                      <a:pt x="88" y="284"/>
                    </a:lnTo>
                    <a:lnTo>
                      <a:pt x="86" y="288"/>
                    </a:lnTo>
                    <a:lnTo>
                      <a:pt x="86" y="288"/>
                    </a:lnTo>
                    <a:lnTo>
                      <a:pt x="86" y="288"/>
                    </a:lnTo>
                    <a:close/>
                    <a:moveTo>
                      <a:pt x="82" y="288"/>
                    </a:moveTo>
                    <a:lnTo>
                      <a:pt x="82" y="284"/>
                    </a:lnTo>
                    <a:lnTo>
                      <a:pt x="82" y="288"/>
                    </a:lnTo>
                    <a:lnTo>
                      <a:pt x="82" y="288"/>
                    </a:lnTo>
                    <a:lnTo>
                      <a:pt x="82" y="288"/>
                    </a:lnTo>
                    <a:close/>
                    <a:moveTo>
                      <a:pt x="88" y="290"/>
                    </a:moveTo>
                    <a:lnTo>
                      <a:pt x="88" y="294"/>
                    </a:lnTo>
                    <a:lnTo>
                      <a:pt x="88" y="290"/>
                    </a:lnTo>
                    <a:lnTo>
                      <a:pt x="88" y="290"/>
                    </a:lnTo>
                    <a:lnTo>
                      <a:pt x="88" y="290"/>
                    </a:lnTo>
                    <a:close/>
                    <a:moveTo>
                      <a:pt x="86" y="298"/>
                    </a:moveTo>
                    <a:lnTo>
                      <a:pt x="86" y="294"/>
                    </a:lnTo>
                    <a:lnTo>
                      <a:pt x="88" y="294"/>
                    </a:lnTo>
                    <a:lnTo>
                      <a:pt x="88" y="298"/>
                    </a:lnTo>
                    <a:lnTo>
                      <a:pt x="86" y="298"/>
                    </a:lnTo>
                    <a:lnTo>
                      <a:pt x="86" y="298"/>
                    </a:lnTo>
                    <a:lnTo>
                      <a:pt x="86" y="298"/>
                    </a:lnTo>
                    <a:close/>
                    <a:moveTo>
                      <a:pt x="86" y="302"/>
                    </a:moveTo>
                    <a:lnTo>
                      <a:pt x="86" y="298"/>
                    </a:lnTo>
                    <a:lnTo>
                      <a:pt x="86" y="294"/>
                    </a:lnTo>
                    <a:lnTo>
                      <a:pt x="86" y="298"/>
                    </a:lnTo>
                    <a:lnTo>
                      <a:pt x="86" y="302"/>
                    </a:lnTo>
                    <a:lnTo>
                      <a:pt x="86" y="302"/>
                    </a:lnTo>
                    <a:lnTo>
                      <a:pt x="86" y="302"/>
                    </a:lnTo>
                    <a:close/>
                    <a:moveTo>
                      <a:pt x="86" y="314"/>
                    </a:moveTo>
                    <a:lnTo>
                      <a:pt x="82" y="310"/>
                    </a:lnTo>
                    <a:lnTo>
                      <a:pt x="82" y="314"/>
                    </a:lnTo>
                    <a:lnTo>
                      <a:pt x="82" y="310"/>
                    </a:lnTo>
                    <a:lnTo>
                      <a:pt x="86" y="310"/>
                    </a:lnTo>
                    <a:lnTo>
                      <a:pt x="86" y="314"/>
                    </a:lnTo>
                    <a:lnTo>
                      <a:pt x="86" y="314"/>
                    </a:lnTo>
                    <a:lnTo>
                      <a:pt x="86" y="3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43">
                <a:extLst>
                  <a:ext uri="{FF2B5EF4-FFF2-40B4-BE49-F238E27FC236}">
                    <a16:creationId xmlns:a16="http://schemas.microsoft.com/office/drawing/2014/main" id="{0A111EF0-F235-425D-92B8-0DBC82704B2C}"/>
                  </a:ext>
                </a:extLst>
              </p:cNvPr>
              <p:cNvSpPr>
                <a:spLocks/>
              </p:cNvSpPr>
              <p:nvPr/>
            </p:nvSpPr>
            <p:spPr bwMode="auto">
              <a:xfrm>
                <a:off x="6191250" y="3717993"/>
                <a:ext cx="184150" cy="117475"/>
              </a:xfrm>
              <a:custGeom>
                <a:avLst/>
                <a:gdLst>
                  <a:gd name="T0" fmla="*/ 34 w 116"/>
                  <a:gd name="T1" fmla="*/ 48 h 74"/>
                  <a:gd name="T2" fmla="*/ 30 w 116"/>
                  <a:gd name="T3" fmla="*/ 44 h 74"/>
                  <a:gd name="T4" fmla="*/ 26 w 116"/>
                  <a:gd name="T5" fmla="*/ 44 h 74"/>
                  <a:gd name="T6" fmla="*/ 20 w 116"/>
                  <a:gd name="T7" fmla="*/ 40 h 74"/>
                  <a:gd name="T8" fmla="*/ 16 w 116"/>
                  <a:gd name="T9" fmla="*/ 36 h 74"/>
                  <a:gd name="T10" fmla="*/ 8 w 116"/>
                  <a:gd name="T11" fmla="*/ 30 h 74"/>
                  <a:gd name="T12" fmla="*/ 4 w 116"/>
                  <a:gd name="T13" fmla="*/ 30 h 74"/>
                  <a:gd name="T14" fmla="*/ 0 w 116"/>
                  <a:gd name="T15" fmla="*/ 22 h 74"/>
                  <a:gd name="T16" fmla="*/ 0 w 116"/>
                  <a:gd name="T17" fmla="*/ 18 h 74"/>
                  <a:gd name="T18" fmla="*/ 4 w 116"/>
                  <a:gd name="T19" fmla="*/ 14 h 74"/>
                  <a:gd name="T20" fmla="*/ 8 w 116"/>
                  <a:gd name="T21" fmla="*/ 10 h 74"/>
                  <a:gd name="T22" fmla="*/ 8 w 116"/>
                  <a:gd name="T23" fmla="*/ 6 h 74"/>
                  <a:gd name="T24" fmla="*/ 16 w 116"/>
                  <a:gd name="T25" fmla="*/ 4 h 74"/>
                  <a:gd name="T26" fmla="*/ 16 w 116"/>
                  <a:gd name="T27" fmla="*/ 6 h 74"/>
                  <a:gd name="T28" fmla="*/ 20 w 116"/>
                  <a:gd name="T29" fmla="*/ 0 h 74"/>
                  <a:gd name="T30" fmla="*/ 20 w 116"/>
                  <a:gd name="T31" fmla="*/ 0 h 74"/>
                  <a:gd name="T32" fmla="*/ 26 w 116"/>
                  <a:gd name="T33" fmla="*/ 0 h 74"/>
                  <a:gd name="T34" fmla="*/ 34 w 116"/>
                  <a:gd name="T35" fmla="*/ 6 h 74"/>
                  <a:gd name="T36" fmla="*/ 42 w 116"/>
                  <a:gd name="T37" fmla="*/ 10 h 74"/>
                  <a:gd name="T38" fmla="*/ 46 w 116"/>
                  <a:gd name="T39" fmla="*/ 14 h 74"/>
                  <a:gd name="T40" fmla="*/ 48 w 116"/>
                  <a:gd name="T41" fmla="*/ 22 h 74"/>
                  <a:gd name="T42" fmla="*/ 52 w 116"/>
                  <a:gd name="T43" fmla="*/ 22 h 74"/>
                  <a:gd name="T44" fmla="*/ 56 w 116"/>
                  <a:gd name="T45" fmla="*/ 22 h 74"/>
                  <a:gd name="T46" fmla="*/ 60 w 116"/>
                  <a:gd name="T47" fmla="*/ 26 h 74"/>
                  <a:gd name="T48" fmla="*/ 64 w 116"/>
                  <a:gd name="T49" fmla="*/ 30 h 74"/>
                  <a:gd name="T50" fmla="*/ 68 w 116"/>
                  <a:gd name="T51" fmla="*/ 32 h 74"/>
                  <a:gd name="T52" fmla="*/ 72 w 116"/>
                  <a:gd name="T53" fmla="*/ 32 h 74"/>
                  <a:gd name="T54" fmla="*/ 72 w 116"/>
                  <a:gd name="T55" fmla="*/ 36 h 74"/>
                  <a:gd name="T56" fmla="*/ 74 w 116"/>
                  <a:gd name="T57" fmla="*/ 36 h 74"/>
                  <a:gd name="T58" fmla="*/ 82 w 116"/>
                  <a:gd name="T59" fmla="*/ 40 h 74"/>
                  <a:gd name="T60" fmla="*/ 82 w 116"/>
                  <a:gd name="T61" fmla="*/ 44 h 74"/>
                  <a:gd name="T62" fmla="*/ 86 w 116"/>
                  <a:gd name="T63" fmla="*/ 40 h 74"/>
                  <a:gd name="T64" fmla="*/ 90 w 116"/>
                  <a:gd name="T65" fmla="*/ 44 h 74"/>
                  <a:gd name="T66" fmla="*/ 94 w 116"/>
                  <a:gd name="T67" fmla="*/ 40 h 74"/>
                  <a:gd name="T68" fmla="*/ 98 w 116"/>
                  <a:gd name="T69" fmla="*/ 44 h 74"/>
                  <a:gd name="T70" fmla="*/ 100 w 116"/>
                  <a:gd name="T71" fmla="*/ 44 h 74"/>
                  <a:gd name="T72" fmla="*/ 108 w 116"/>
                  <a:gd name="T73" fmla="*/ 48 h 74"/>
                  <a:gd name="T74" fmla="*/ 108 w 116"/>
                  <a:gd name="T75" fmla="*/ 44 h 74"/>
                  <a:gd name="T76" fmla="*/ 112 w 116"/>
                  <a:gd name="T77" fmla="*/ 44 h 74"/>
                  <a:gd name="T78" fmla="*/ 116 w 116"/>
                  <a:gd name="T79" fmla="*/ 48 h 74"/>
                  <a:gd name="T80" fmla="*/ 112 w 116"/>
                  <a:gd name="T81" fmla="*/ 56 h 74"/>
                  <a:gd name="T82" fmla="*/ 112 w 116"/>
                  <a:gd name="T83" fmla="*/ 62 h 74"/>
                  <a:gd name="T84" fmla="*/ 112 w 116"/>
                  <a:gd name="T85" fmla="*/ 70 h 74"/>
                  <a:gd name="T86" fmla="*/ 112 w 116"/>
                  <a:gd name="T87" fmla="*/ 70 h 74"/>
                  <a:gd name="T88" fmla="*/ 108 w 116"/>
                  <a:gd name="T89" fmla="*/ 70 h 74"/>
                  <a:gd name="T90" fmla="*/ 104 w 116"/>
                  <a:gd name="T91" fmla="*/ 70 h 74"/>
                  <a:gd name="T92" fmla="*/ 98 w 116"/>
                  <a:gd name="T93" fmla="*/ 70 h 74"/>
                  <a:gd name="T94" fmla="*/ 90 w 116"/>
                  <a:gd name="T95" fmla="*/ 70 h 74"/>
                  <a:gd name="T96" fmla="*/ 86 w 116"/>
                  <a:gd name="T97" fmla="*/ 66 h 74"/>
                  <a:gd name="T98" fmla="*/ 78 w 116"/>
                  <a:gd name="T99" fmla="*/ 66 h 74"/>
                  <a:gd name="T100" fmla="*/ 78 w 116"/>
                  <a:gd name="T101" fmla="*/ 62 h 74"/>
                  <a:gd name="T102" fmla="*/ 74 w 116"/>
                  <a:gd name="T103" fmla="*/ 66 h 74"/>
                  <a:gd name="T104" fmla="*/ 68 w 116"/>
                  <a:gd name="T105" fmla="*/ 60 h 74"/>
                  <a:gd name="T106" fmla="*/ 64 w 116"/>
                  <a:gd name="T107" fmla="*/ 60 h 74"/>
                  <a:gd name="T108" fmla="*/ 64 w 116"/>
                  <a:gd name="T109" fmla="*/ 56 h 74"/>
                  <a:gd name="T110" fmla="*/ 56 w 116"/>
                  <a:gd name="T111" fmla="*/ 52 h 74"/>
                  <a:gd name="T112" fmla="*/ 52 w 116"/>
                  <a:gd name="T113" fmla="*/ 56 h 74"/>
                  <a:gd name="T114" fmla="*/ 48 w 116"/>
                  <a:gd name="T115" fmla="*/ 52 h 74"/>
                  <a:gd name="T116" fmla="*/ 46 w 116"/>
                  <a:gd name="T117" fmla="*/ 56 h 74"/>
                  <a:gd name="T118" fmla="*/ 46 w 116"/>
                  <a:gd name="T119" fmla="*/ 52 h 74"/>
                  <a:gd name="T120" fmla="*/ 38 w 116"/>
                  <a:gd name="T121" fmla="*/ 52 h 74"/>
                  <a:gd name="T122" fmla="*/ 38 w 116"/>
                  <a:gd name="T123"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74">
                    <a:moveTo>
                      <a:pt x="38" y="48"/>
                    </a:moveTo>
                    <a:lnTo>
                      <a:pt x="38" y="48"/>
                    </a:lnTo>
                    <a:lnTo>
                      <a:pt x="38" y="48"/>
                    </a:lnTo>
                    <a:lnTo>
                      <a:pt x="34" y="48"/>
                    </a:lnTo>
                    <a:lnTo>
                      <a:pt x="34" y="48"/>
                    </a:lnTo>
                    <a:lnTo>
                      <a:pt x="34" y="48"/>
                    </a:lnTo>
                    <a:lnTo>
                      <a:pt x="34" y="48"/>
                    </a:lnTo>
                    <a:lnTo>
                      <a:pt x="34" y="48"/>
                    </a:lnTo>
                    <a:lnTo>
                      <a:pt x="34" y="48"/>
                    </a:lnTo>
                    <a:lnTo>
                      <a:pt x="30" y="48"/>
                    </a:lnTo>
                    <a:lnTo>
                      <a:pt x="30" y="48"/>
                    </a:lnTo>
                    <a:lnTo>
                      <a:pt x="30" y="44"/>
                    </a:lnTo>
                    <a:lnTo>
                      <a:pt x="26" y="44"/>
                    </a:lnTo>
                    <a:lnTo>
                      <a:pt x="26" y="44"/>
                    </a:lnTo>
                    <a:lnTo>
                      <a:pt x="26" y="44"/>
                    </a:lnTo>
                    <a:lnTo>
                      <a:pt x="26" y="44"/>
                    </a:lnTo>
                    <a:lnTo>
                      <a:pt x="26" y="44"/>
                    </a:lnTo>
                    <a:lnTo>
                      <a:pt x="26" y="44"/>
                    </a:lnTo>
                    <a:lnTo>
                      <a:pt x="22" y="44"/>
                    </a:lnTo>
                    <a:lnTo>
                      <a:pt x="22" y="44"/>
                    </a:lnTo>
                    <a:lnTo>
                      <a:pt x="22" y="44"/>
                    </a:lnTo>
                    <a:lnTo>
                      <a:pt x="20" y="40"/>
                    </a:lnTo>
                    <a:lnTo>
                      <a:pt x="20" y="40"/>
                    </a:lnTo>
                    <a:lnTo>
                      <a:pt x="20" y="40"/>
                    </a:lnTo>
                    <a:lnTo>
                      <a:pt x="16" y="36"/>
                    </a:lnTo>
                    <a:lnTo>
                      <a:pt x="16" y="36"/>
                    </a:lnTo>
                    <a:lnTo>
                      <a:pt x="16" y="36"/>
                    </a:lnTo>
                    <a:lnTo>
                      <a:pt x="16" y="36"/>
                    </a:lnTo>
                    <a:lnTo>
                      <a:pt x="16" y="36"/>
                    </a:lnTo>
                    <a:lnTo>
                      <a:pt x="16" y="36"/>
                    </a:lnTo>
                    <a:lnTo>
                      <a:pt x="16" y="36"/>
                    </a:lnTo>
                    <a:lnTo>
                      <a:pt x="12" y="32"/>
                    </a:lnTo>
                    <a:lnTo>
                      <a:pt x="8" y="32"/>
                    </a:lnTo>
                    <a:lnTo>
                      <a:pt x="8" y="30"/>
                    </a:lnTo>
                    <a:lnTo>
                      <a:pt x="8" y="30"/>
                    </a:lnTo>
                    <a:lnTo>
                      <a:pt x="8" y="30"/>
                    </a:lnTo>
                    <a:lnTo>
                      <a:pt x="8" y="30"/>
                    </a:lnTo>
                    <a:lnTo>
                      <a:pt x="8" y="32"/>
                    </a:lnTo>
                    <a:lnTo>
                      <a:pt x="4" y="32"/>
                    </a:lnTo>
                    <a:lnTo>
                      <a:pt x="4" y="32"/>
                    </a:lnTo>
                    <a:lnTo>
                      <a:pt x="4" y="30"/>
                    </a:lnTo>
                    <a:lnTo>
                      <a:pt x="4" y="30"/>
                    </a:lnTo>
                    <a:lnTo>
                      <a:pt x="0" y="30"/>
                    </a:lnTo>
                    <a:lnTo>
                      <a:pt x="0" y="30"/>
                    </a:lnTo>
                    <a:lnTo>
                      <a:pt x="0" y="26"/>
                    </a:lnTo>
                    <a:lnTo>
                      <a:pt x="0" y="26"/>
                    </a:lnTo>
                    <a:lnTo>
                      <a:pt x="0" y="26"/>
                    </a:lnTo>
                    <a:lnTo>
                      <a:pt x="0" y="22"/>
                    </a:lnTo>
                    <a:lnTo>
                      <a:pt x="4" y="22"/>
                    </a:lnTo>
                    <a:lnTo>
                      <a:pt x="4" y="22"/>
                    </a:lnTo>
                    <a:lnTo>
                      <a:pt x="4" y="18"/>
                    </a:lnTo>
                    <a:lnTo>
                      <a:pt x="4" y="18"/>
                    </a:lnTo>
                    <a:lnTo>
                      <a:pt x="4" y="18"/>
                    </a:lnTo>
                    <a:lnTo>
                      <a:pt x="0" y="18"/>
                    </a:lnTo>
                    <a:lnTo>
                      <a:pt x="4" y="14"/>
                    </a:lnTo>
                    <a:lnTo>
                      <a:pt x="4" y="14"/>
                    </a:lnTo>
                    <a:lnTo>
                      <a:pt x="4" y="14"/>
                    </a:lnTo>
                    <a:lnTo>
                      <a:pt x="4" y="14"/>
                    </a:lnTo>
                    <a:lnTo>
                      <a:pt x="4" y="14"/>
                    </a:lnTo>
                    <a:lnTo>
                      <a:pt x="4" y="14"/>
                    </a:lnTo>
                    <a:lnTo>
                      <a:pt x="4" y="10"/>
                    </a:lnTo>
                    <a:lnTo>
                      <a:pt x="4" y="10"/>
                    </a:lnTo>
                    <a:lnTo>
                      <a:pt x="4" y="10"/>
                    </a:lnTo>
                    <a:lnTo>
                      <a:pt x="4" y="10"/>
                    </a:lnTo>
                    <a:lnTo>
                      <a:pt x="4" y="10"/>
                    </a:lnTo>
                    <a:lnTo>
                      <a:pt x="8" y="10"/>
                    </a:lnTo>
                    <a:lnTo>
                      <a:pt x="8" y="6"/>
                    </a:lnTo>
                    <a:lnTo>
                      <a:pt x="8" y="6"/>
                    </a:lnTo>
                    <a:lnTo>
                      <a:pt x="8" y="6"/>
                    </a:lnTo>
                    <a:lnTo>
                      <a:pt x="8" y="6"/>
                    </a:lnTo>
                    <a:lnTo>
                      <a:pt x="8" y="6"/>
                    </a:lnTo>
                    <a:lnTo>
                      <a:pt x="8" y="6"/>
                    </a:lnTo>
                    <a:lnTo>
                      <a:pt x="12" y="4"/>
                    </a:lnTo>
                    <a:lnTo>
                      <a:pt x="12" y="4"/>
                    </a:lnTo>
                    <a:lnTo>
                      <a:pt x="12" y="4"/>
                    </a:lnTo>
                    <a:lnTo>
                      <a:pt x="16" y="4"/>
                    </a:lnTo>
                    <a:lnTo>
                      <a:pt x="16" y="4"/>
                    </a:lnTo>
                    <a:lnTo>
                      <a:pt x="16" y="4"/>
                    </a:lnTo>
                    <a:lnTo>
                      <a:pt x="16" y="6"/>
                    </a:lnTo>
                    <a:lnTo>
                      <a:pt x="16" y="6"/>
                    </a:lnTo>
                    <a:lnTo>
                      <a:pt x="16" y="6"/>
                    </a:lnTo>
                    <a:lnTo>
                      <a:pt x="16" y="6"/>
                    </a:lnTo>
                    <a:lnTo>
                      <a:pt x="16" y="6"/>
                    </a:lnTo>
                    <a:lnTo>
                      <a:pt x="16" y="6"/>
                    </a:lnTo>
                    <a:lnTo>
                      <a:pt x="16" y="6"/>
                    </a:lnTo>
                    <a:lnTo>
                      <a:pt x="20" y="4"/>
                    </a:lnTo>
                    <a:lnTo>
                      <a:pt x="20" y="4"/>
                    </a:lnTo>
                    <a:lnTo>
                      <a:pt x="20" y="4"/>
                    </a:lnTo>
                    <a:lnTo>
                      <a:pt x="20" y="0"/>
                    </a:lnTo>
                    <a:lnTo>
                      <a:pt x="20" y="0"/>
                    </a:lnTo>
                    <a:lnTo>
                      <a:pt x="20" y="0"/>
                    </a:lnTo>
                    <a:lnTo>
                      <a:pt x="20" y="0"/>
                    </a:lnTo>
                    <a:lnTo>
                      <a:pt x="20" y="0"/>
                    </a:lnTo>
                    <a:lnTo>
                      <a:pt x="20" y="0"/>
                    </a:lnTo>
                    <a:lnTo>
                      <a:pt x="20" y="0"/>
                    </a:lnTo>
                    <a:lnTo>
                      <a:pt x="20" y="0"/>
                    </a:lnTo>
                    <a:lnTo>
                      <a:pt x="22" y="0"/>
                    </a:lnTo>
                    <a:lnTo>
                      <a:pt x="22" y="0"/>
                    </a:lnTo>
                    <a:lnTo>
                      <a:pt x="22" y="0"/>
                    </a:lnTo>
                    <a:lnTo>
                      <a:pt x="22" y="0"/>
                    </a:lnTo>
                    <a:lnTo>
                      <a:pt x="22" y="0"/>
                    </a:lnTo>
                    <a:lnTo>
                      <a:pt x="26" y="0"/>
                    </a:lnTo>
                    <a:lnTo>
                      <a:pt x="26" y="0"/>
                    </a:lnTo>
                    <a:lnTo>
                      <a:pt x="30" y="0"/>
                    </a:lnTo>
                    <a:lnTo>
                      <a:pt x="30" y="4"/>
                    </a:lnTo>
                    <a:lnTo>
                      <a:pt x="30" y="6"/>
                    </a:lnTo>
                    <a:lnTo>
                      <a:pt x="30" y="4"/>
                    </a:lnTo>
                    <a:lnTo>
                      <a:pt x="34" y="6"/>
                    </a:lnTo>
                    <a:lnTo>
                      <a:pt x="34" y="6"/>
                    </a:lnTo>
                    <a:lnTo>
                      <a:pt x="38" y="10"/>
                    </a:lnTo>
                    <a:lnTo>
                      <a:pt x="38" y="10"/>
                    </a:lnTo>
                    <a:lnTo>
                      <a:pt x="38" y="10"/>
                    </a:lnTo>
                    <a:lnTo>
                      <a:pt x="42" y="10"/>
                    </a:lnTo>
                    <a:lnTo>
                      <a:pt x="42" y="10"/>
                    </a:lnTo>
                    <a:lnTo>
                      <a:pt x="42" y="14"/>
                    </a:lnTo>
                    <a:lnTo>
                      <a:pt x="42" y="14"/>
                    </a:lnTo>
                    <a:lnTo>
                      <a:pt x="42" y="14"/>
                    </a:lnTo>
                    <a:lnTo>
                      <a:pt x="46" y="14"/>
                    </a:lnTo>
                    <a:lnTo>
                      <a:pt x="46" y="14"/>
                    </a:lnTo>
                    <a:lnTo>
                      <a:pt x="46" y="14"/>
                    </a:lnTo>
                    <a:lnTo>
                      <a:pt x="46" y="14"/>
                    </a:lnTo>
                    <a:lnTo>
                      <a:pt x="46" y="14"/>
                    </a:lnTo>
                    <a:lnTo>
                      <a:pt x="46" y="18"/>
                    </a:lnTo>
                    <a:lnTo>
                      <a:pt x="46" y="18"/>
                    </a:lnTo>
                    <a:lnTo>
                      <a:pt x="48" y="18"/>
                    </a:lnTo>
                    <a:lnTo>
                      <a:pt x="48" y="22"/>
                    </a:lnTo>
                    <a:lnTo>
                      <a:pt x="48" y="22"/>
                    </a:lnTo>
                    <a:lnTo>
                      <a:pt x="48" y="22"/>
                    </a:lnTo>
                    <a:lnTo>
                      <a:pt x="48" y="22"/>
                    </a:lnTo>
                    <a:lnTo>
                      <a:pt x="52" y="22"/>
                    </a:lnTo>
                    <a:lnTo>
                      <a:pt x="52" y="22"/>
                    </a:lnTo>
                    <a:lnTo>
                      <a:pt x="52" y="22"/>
                    </a:lnTo>
                    <a:lnTo>
                      <a:pt x="52" y="22"/>
                    </a:lnTo>
                    <a:lnTo>
                      <a:pt x="52" y="22"/>
                    </a:lnTo>
                    <a:lnTo>
                      <a:pt x="52" y="18"/>
                    </a:lnTo>
                    <a:lnTo>
                      <a:pt x="56" y="18"/>
                    </a:lnTo>
                    <a:lnTo>
                      <a:pt x="56" y="18"/>
                    </a:lnTo>
                    <a:lnTo>
                      <a:pt x="56" y="22"/>
                    </a:lnTo>
                    <a:lnTo>
                      <a:pt x="56" y="22"/>
                    </a:lnTo>
                    <a:lnTo>
                      <a:pt x="56" y="22"/>
                    </a:lnTo>
                    <a:lnTo>
                      <a:pt x="56" y="22"/>
                    </a:lnTo>
                    <a:lnTo>
                      <a:pt x="60" y="22"/>
                    </a:lnTo>
                    <a:lnTo>
                      <a:pt x="60" y="26"/>
                    </a:lnTo>
                    <a:lnTo>
                      <a:pt x="60" y="26"/>
                    </a:lnTo>
                    <a:lnTo>
                      <a:pt x="60" y="26"/>
                    </a:lnTo>
                    <a:lnTo>
                      <a:pt x="60" y="26"/>
                    </a:lnTo>
                    <a:lnTo>
                      <a:pt x="60" y="26"/>
                    </a:lnTo>
                    <a:lnTo>
                      <a:pt x="60" y="26"/>
                    </a:lnTo>
                    <a:lnTo>
                      <a:pt x="60" y="30"/>
                    </a:lnTo>
                    <a:lnTo>
                      <a:pt x="64" y="30"/>
                    </a:lnTo>
                    <a:lnTo>
                      <a:pt x="64" y="30"/>
                    </a:lnTo>
                    <a:lnTo>
                      <a:pt x="64" y="30"/>
                    </a:lnTo>
                    <a:lnTo>
                      <a:pt x="64" y="30"/>
                    </a:lnTo>
                    <a:lnTo>
                      <a:pt x="64" y="30"/>
                    </a:lnTo>
                    <a:lnTo>
                      <a:pt x="64" y="32"/>
                    </a:lnTo>
                    <a:lnTo>
                      <a:pt x="68" y="32"/>
                    </a:lnTo>
                    <a:lnTo>
                      <a:pt x="68" y="32"/>
                    </a:lnTo>
                    <a:lnTo>
                      <a:pt x="68" y="32"/>
                    </a:lnTo>
                    <a:lnTo>
                      <a:pt x="72" y="32"/>
                    </a:lnTo>
                    <a:lnTo>
                      <a:pt x="72" y="32"/>
                    </a:lnTo>
                    <a:lnTo>
                      <a:pt x="72" y="30"/>
                    </a:lnTo>
                    <a:lnTo>
                      <a:pt x="72" y="32"/>
                    </a:lnTo>
                    <a:lnTo>
                      <a:pt x="72" y="32"/>
                    </a:lnTo>
                    <a:lnTo>
                      <a:pt x="72" y="32"/>
                    </a:lnTo>
                    <a:lnTo>
                      <a:pt x="72" y="32"/>
                    </a:lnTo>
                    <a:lnTo>
                      <a:pt x="72" y="36"/>
                    </a:lnTo>
                    <a:lnTo>
                      <a:pt x="72" y="36"/>
                    </a:lnTo>
                    <a:lnTo>
                      <a:pt x="72" y="36"/>
                    </a:lnTo>
                    <a:lnTo>
                      <a:pt x="72" y="36"/>
                    </a:lnTo>
                    <a:lnTo>
                      <a:pt x="72" y="36"/>
                    </a:lnTo>
                    <a:lnTo>
                      <a:pt x="74" y="36"/>
                    </a:lnTo>
                    <a:lnTo>
                      <a:pt x="74" y="36"/>
                    </a:lnTo>
                    <a:lnTo>
                      <a:pt x="74" y="36"/>
                    </a:lnTo>
                    <a:lnTo>
                      <a:pt x="74" y="36"/>
                    </a:lnTo>
                    <a:lnTo>
                      <a:pt x="74" y="36"/>
                    </a:lnTo>
                    <a:lnTo>
                      <a:pt x="74" y="36"/>
                    </a:lnTo>
                    <a:lnTo>
                      <a:pt x="78" y="36"/>
                    </a:lnTo>
                    <a:lnTo>
                      <a:pt x="78" y="36"/>
                    </a:lnTo>
                    <a:lnTo>
                      <a:pt x="78" y="36"/>
                    </a:lnTo>
                    <a:lnTo>
                      <a:pt x="82" y="40"/>
                    </a:lnTo>
                    <a:lnTo>
                      <a:pt x="82" y="40"/>
                    </a:lnTo>
                    <a:lnTo>
                      <a:pt x="82" y="40"/>
                    </a:lnTo>
                    <a:lnTo>
                      <a:pt x="82" y="40"/>
                    </a:lnTo>
                    <a:lnTo>
                      <a:pt x="82" y="40"/>
                    </a:lnTo>
                    <a:lnTo>
                      <a:pt x="82" y="44"/>
                    </a:lnTo>
                    <a:lnTo>
                      <a:pt x="82" y="44"/>
                    </a:lnTo>
                    <a:lnTo>
                      <a:pt x="82" y="44"/>
                    </a:lnTo>
                    <a:lnTo>
                      <a:pt x="86" y="44"/>
                    </a:lnTo>
                    <a:lnTo>
                      <a:pt x="86" y="44"/>
                    </a:lnTo>
                    <a:lnTo>
                      <a:pt x="86" y="44"/>
                    </a:lnTo>
                    <a:lnTo>
                      <a:pt x="86" y="44"/>
                    </a:lnTo>
                    <a:lnTo>
                      <a:pt x="86" y="40"/>
                    </a:lnTo>
                    <a:lnTo>
                      <a:pt x="86" y="40"/>
                    </a:lnTo>
                    <a:lnTo>
                      <a:pt x="86" y="40"/>
                    </a:lnTo>
                    <a:lnTo>
                      <a:pt x="86" y="40"/>
                    </a:lnTo>
                    <a:lnTo>
                      <a:pt x="86" y="40"/>
                    </a:lnTo>
                    <a:lnTo>
                      <a:pt x="86" y="44"/>
                    </a:lnTo>
                    <a:lnTo>
                      <a:pt x="90" y="44"/>
                    </a:lnTo>
                    <a:lnTo>
                      <a:pt x="90" y="44"/>
                    </a:lnTo>
                    <a:lnTo>
                      <a:pt x="90" y="44"/>
                    </a:lnTo>
                    <a:lnTo>
                      <a:pt x="90" y="44"/>
                    </a:lnTo>
                    <a:lnTo>
                      <a:pt x="90" y="44"/>
                    </a:lnTo>
                    <a:lnTo>
                      <a:pt x="94" y="40"/>
                    </a:lnTo>
                    <a:lnTo>
                      <a:pt x="94" y="40"/>
                    </a:lnTo>
                    <a:lnTo>
                      <a:pt x="94" y="40"/>
                    </a:lnTo>
                    <a:lnTo>
                      <a:pt x="94" y="40"/>
                    </a:lnTo>
                    <a:lnTo>
                      <a:pt x="94" y="40"/>
                    </a:lnTo>
                    <a:lnTo>
                      <a:pt x="94" y="40"/>
                    </a:lnTo>
                    <a:lnTo>
                      <a:pt x="94" y="40"/>
                    </a:lnTo>
                    <a:lnTo>
                      <a:pt x="98" y="44"/>
                    </a:lnTo>
                    <a:lnTo>
                      <a:pt x="98" y="44"/>
                    </a:lnTo>
                    <a:lnTo>
                      <a:pt x="98" y="44"/>
                    </a:lnTo>
                    <a:lnTo>
                      <a:pt x="98" y="44"/>
                    </a:lnTo>
                    <a:lnTo>
                      <a:pt x="100" y="44"/>
                    </a:lnTo>
                    <a:lnTo>
                      <a:pt x="100" y="44"/>
                    </a:lnTo>
                    <a:lnTo>
                      <a:pt x="100" y="44"/>
                    </a:lnTo>
                    <a:lnTo>
                      <a:pt x="100" y="48"/>
                    </a:lnTo>
                    <a:lnTo>
                      <a:pt x="100" y="44"/>
                    </a:lnTo>
                    <a:lnTo>
                      <a:pt x="104" y="44"/>
                    </a:lnTo>
                    <a:lnTo>
                      <a:pt x="104" y="44"/>
                    </a:lnTo>
                    <a:lnTo>
                      <a:pt x="104" y="48"/>
                    </a:lnTo>
                    <a:lnTo>
                      <a:pt x="108" y="48"/>
                    </a:lnTo>
                    <a:lnTo>
                      <a:pt x="108" y="44"/>
                    </a:lnTo>
                    <a:lnTo>
                      <a:pt x="108" y="48"/>
                    </a:lnTo>
                    <a:lnTo>
                      <a:pt x="108" y="48"/>
                    </a:lnTo>
                    <a:lnTo>
                      <a:pt x="108" y="44"/>
                    </a:lnTo>
                    <a:lnTo>
                      <a:pt x="108" y="44"/>
                    </a:lnTo>
                    <a:lnTo>
                      <a:pt x="108" y="44"/>
                    </a:lnTo>
                    <a:lnTo>
                      <a:pt x="108" y="44"/>
                    </a:lnTo>
                    <a:lnTo>
                      <a:pt x="108" y="44"/>
                    </a:lnTo>
                    <a:lnTo>
                      <a:pt x="112" y="44"/>
                    </a:lnTo>
                    <a:lnTo>
                      <a:pt x="112" y="44"/>
                    </a:lnTo>
                    <a:lnTo>
                      <a:pt x="112" y="44"/>
                    </a:lnTo>
                    <a:lnTo>
                      <a:pt x="112" y="44"/>
                    </a:lnTo>
                    <a:lnTo>
                      <a:pt x="112" y="44"/>
                    </a:lnTo>
                    <a:lnTo>
                      <a:pt x="112" y="44"/>
                    </a:lnTo>
                    <a:lnTo>
                      <a:pt x="116" y="44"/>
                    </a:lnTo>
                    <a:lnTo>
                      <a:pt x="116" y="44"/>
                    </a:lnTo>
                    <a:lnTo>
                      <a:pt x="116" y="48"/>
                    </a:lnTo>
                    <a:lnTo>
                      <a:pt x="116" y="48"/>
                    </a:lnTo>
                    <a:lnTo>
                      <a:pt x="112" y="52"/>
                    </a:lnTo>
                    <a:lnTo>
                      <a:pt x="112" y="52"/>
                    </a:lnTo>
                    <a:lnTo>
                      <a:pt x="112" y="52"/>
                    </a:lnTo>
                    <a:lnTo>
                      <a:pt x="112" y="52"/>
                    </a:lnTo>
                    <a:lnTo>
                      <a:pt x="112" y="56"/>
                    </a:lnTo>
                    <a:lnTo>
                      <a:pt x="112" y="56"/>
                    </a:lnTo>
                    <a:lnTo>
                      <a:pt x="112" y="60"/>
                    </a:lnTo>
                    <a:lnTo>
                      <a:pt x="112" y="60"/>
                    </a:lnTo>
                    <a:lnTo>
                      <a:pt x="112" y="60"/>
                    </a:lnTo>
                    <a:lnTo>
                      <a:pt x="112" y="60"/>
                    </a:lnTo>
                    <a:lnTo>
                      <a:pt x="112" y="60"/>
                    </a:lnTo>
                    <a:lnTo>
                      <a:pt x="112" y="62"/>
                    </a:lnTo>
                    <a:lnTo>
                      <a:pt x="116" y="62"/>
                    </a:lnTo>
                    <a:lnTo>
                      <a:pt x="116" y="66"/>
                    </a:lnTo>
                    <a:lnTo>
                      <a:pt x="116" y="66"/>
                    </a:lnTo>
                    <a:lnTo>
                      <a:pt x="116" y="66"/>
                    </a:lnTo>
                    <a:lnTo>
                      <a:pt x="116" y="66"/>
                    </a:lnTo>
                    <a:lnTo>
                      <a:pt x="112" y="70"/>
                    </a:lnTo>
                    <a:lnTo>
                      <a:pt x="112" y="70"/>
                    </a:lnTo>
                    <a:lnTo>
                      <a:pt x="112" y="70"/>
                    </a:lnTo>
                    <a:lnTo>
                      <a:pt x="112" y="70"/>
                    </a:lnTo>
                    <a:lnTo>
                      <a:pt x="112" y="74"/>
                    </a:lnTo>
                    <a:lnTo>
                      <a:pt x="112" y="70"/>
                    </a:lnTo>
                    <a:lnTo>
                      <a:pt x="112" y="70"/>
                    </a:lnTo>
                    <a:lnTo>
                      <a:pt x="112" y="70"/>
                    </a:lnTo>
                    <a:lnTo>
                      <a:pt x="112" y="70"/>
                    </a:lnTo>
                    <a:lnTo>
                      <a:pt x="108" y="70"/>
                    </a:lnTo>
                    <a:lnTo>
                      <a:pt x="108" y="70"/>
                    </a:lnTo>
                    <a:lnTo>
                      <a:pt x="108" y="70"/>
                    </a:lnTo>
                    <a:lnTo>
                      <a:pt x="108" y="70"/>
                    </a:lnTo>
                    <a:lnTo>
                      <a:pt x="104" y="70"/>
                    </a:lnTo>
                    <a:lnTo>
                      <a:pt x="104" y="70"/>
                    </a:lnTo>
                    <a:lnTo>
                      <a:pt x="104" y="70"/>
                    </a:lnTo>
                    <a:lnTo>
                      <a:pt x="104" y="70"/>
                    </a:lnTo>
                    <a:lnTo>
                      <a:pt x="104" y="70"/>
                    </a:lnTo>
                    <a:lnTo>
                      <a:pt x="104" y="70"/>
                    </a:lnTo>
                    <a:lnTo>
                      <a:pt x="100" y="74"/>
                    </a:lnTo>
                    <a:lnTo>
                      <a:pt x="100" y="70"/>
                    </a:lnTo>
                    <a:lnTo>
                      <a:pt x="98" y="70"/>
                    </a:lnTo>
                    <a:lnTo>
                      <a:pt x="98" y="70"/>
                    </a:lnTo>
                    <a:lnTo>
                      <a:pt x="98" y="70"/>
                    </a:lnTo>
                    <a:lnTo>
                      <a:pt x="98" y="70"/>
                    </a:lnTo>
                    <a:lnTo>
                      <a:pt x="98" y="70"/>
                    </a:lnTo>
                    <a:lnTo>
                      <a:pt x="98" y="70"/>
                    </a:lnTo>
                    <a:lnTo>
                      <a:pt x="94" y="70"/>
                    </a:lnTo>
                    <a:lnTo>
                      <a:pt x="94" y="70"/>
                    </a:lnTo>
                    <a:lnTo>
                      <a:pt x="94" y="70"/>
                    </a:lnTo>
                    <a:lnTo>
                      <a:pt x="90" y="70"/>
                    </a:lnTo>
                    <a:lnTo>
                      <a:pt x="90" y="66"/>
                    </a:lnTo>
                    <a:lnTo>
                      <a:pt x="86" y="66"/>
                    </a:lnTo>
                    <a:lnTo>
                      <a:pt x="86" y="66"/>
                    </a:lnTo>
                    <a:lnTo>
                      <a:pt x="86" y="66"/>
                    </a:lnTo>
                    <a:lnTo>
                      <a:pt x="86" y="66"/>
                    </a:lnTo>
                    <a:lnTo>
                      <a:pt x="86" y="66"/>
                    </a:lnTo>
                    <a:lnTo>
                      <a:pt x="86" y="66"/>
                    </a:lnTo>
                    <a:lnTo>
                      <a:pt x="82" y="66"/>
                    </a:lnTo>
                    <a:lnTo>
                      <a:pt x="82" y="66"/>
                    </a:lnTo>
                    <a:lnTo>
                      <a:pt x="82" y="66"/>
                    </a:lnTo>
                    <a:lnTo>
                      <a:pt x="82" y="70"/>
                    </a:lnTo>
                    <a:lnTo>
                      <a:pt x="78" y="66"/>
                    </a:lnTo>
                    <a:lnTo>
                      <a:pt x="78" y="66"/>
                    </a:lnTo>
                    <a:lnTo>
                      <a:pt x="78" y="66"/>
                    </a:lnTo>
                    <a:lnTo>
                      <a:pt x="78" y="66"/>
                    </a:lnTo>
                    <a:lnTo>
                      <a:pt x="78" y="66"/>
                    </a:lnTo>
                    <a:lnTo>
                      <a:pt x="78" y="62"/>
                    </a:lnTo>
                    <a:lnTo>
                      <a:pt x="78" y="62"/>
                    </a:lnTo>
                    <a:lnTo>
                      <a:pt x="78" y="62"/>
                    </a:lnTo>
                    <a:lnTo>
                      <a:pt x="78" y="62"/>
                    </a:lnTo>
                    <a:lnTo>
                      <a:pt x="74" y="62"/>
                    </a:lnTo>
                    <a:lnTo>
                      <a:pt x="74" y="66"/>
                    </a:lnTo>
                    <a:lnTo>
                      <a:pt x="74" y="66"/>
                    </a:lnTo>
                    <a:lnTo>
                      <a:pt x="74" y="66"/>
                    </a:lnTo>
                    <a:lnTo>
                      <a:pt x="74" y="66"/>
                    </a:lnTo>
                    <a:lnTo>
                      <a:pt x="72" y="66"/>
                    </a:lnTo>
                    <a:lnTo>
                      <a:pt x="72" y="66"/>
                    </a:lnTo>
                    <a:lnTo>
                      <a:pt x="72" y="62"/>
                    </a:lnTo>
                    <a:lnTo>
                      <a:pt x="68" y="62"/>
                    </a:lnTo>
                    <a:lnTo>
                      <a:pt x="68" y="60"/>
                    </a:lnTo>
                    <a:lnTo>
                      <a:pt x="68" y="60"/>
                    </a:lnTo>
                    <a:lnTo>
                      <a:pt x="68" y="60"/>
                    </a:lnTo>
                    <a:lnTo>
                      <a:pt x="68" y="60"/>
                    </a:lnTo>
                    <a:lnTo>
                      <a:pt x="64" y="60"/>
                    </a:lnTo>
                    <a:lnTo>
                      <a:pt x="64" y="60"/>
                    </a:lnTo>
                    <a:lnTo>
                      <a:pt x="64" y="60"/>
                    </a:lnTo>
                    <a:lnTo>
                      <a:pt x="64" y="60"/>
                    </a:lnTo>
                    <a:lnTo>
                      <a:pt x="64" y="60"/>
                    </a:lnTo>
                    <a:lnTo>
                      <a:pt x="64" y="56"/>
                    </a:lnTo>
                    <a:lnTo>
                      <a:pt x="64" y="56"/>
                    </a:lnTo>
                    <a:lnTo>
                      <a:pt x="64" y="56"/>
                    </a:lnTo>
                    <a:lnTo>
                      <a:pt x="64" y="56"/>
                    </a:lnTo>
                    <a:lnTo>
                      <a:pt x="64" y="56"/>
                    </a:lnTo>
                    <a:lnTo>
                      <a:pt x="64" y="56"/>
                    </a:lnTo>
                    <a:lnTo>
                      <a:pt x="60" y="56"/>
                    </a:lnTo>
                    <a:lnTo>
                      <a:pt x="60" y="56"/>
                    </a:lnTo>
                    <a:lnTo>
                      <a:pt x="60" y="56"/>
                    </a:lnTo>
                    <a:lnTo>
                      <a:pt x="56" y="52"/>
                    </a:lnTo>
                    <a:lnTo>
                      <a:pt x="56" y="52"/>
                    </a:lnTo>
                    <a:lnTo>
                      <a:pt x="56" y="52"/>
                    </a:lnTo>
                    <a:lnTo>
                      <a:pt x="56" y="52"/>
                    </a:lnTo>
                    <a:lnTo>
                      <a:pt x="52" y="52"/>
                    </a:lnTo>
                    <a:lnTo>
                      <a:pt x="52" y="52"/>
                    </a:lnTo>
                    <a:lnTo>
                      <a:pt x="52" y="56"/>
                    </a:lnTo>
                    <a:lnTo>
                      <a:pt x="52" y="56"/>
                    </a:lnTo>
                    <a:lnTo>
                      <a:pt x="52" y="56"/>
                    </a:lnTo>
                    <a:lnTo>
                      <a:pt x="52" y="56"/>
                    </a:lnTo>
                    <a:lnTo>
                      <a:pt x="52" y="56"/>
                    </a:lnTo>
                    <a:lnTo>
                      <a:pt x="52" y="52"/>
                    </a:lnTo>
                    <a:lnTo>
                      <a:pt x="48" y="52"/>
                    </a:lnTo>
                    <a:lnTo>
                      <a:pt x="48" y="52"/>
                    </a:lnTo>
                    <a:lnTo>
                      <a:pt x="48" y="52"/>
                    </a:lnTo>
                    <a:lnTo>
                      <a:pt x="48" y="52"/>
                    </a:lnTo>
                    <a:lnTo>
                      <a:pt x="46" y="52"/>
                    </a:lnTo>
                    <a:lnTo>
                      <a:pt x="46" y="56"/>
                    </a:lnTo>
                    <a:lnTo>
                      <a:pt x="46" y="56"/>
                    </a:lnTo>
                    <a:lnTo>
                      <a:pt x="46" y="56"/>
                    </a:lnTo>
                    <a:lnTo>
                      <a:pt x="46" y="56"/>
                    </a:lnTo>
                    <a:lnTo>
                      <a:pt x="46" y="56"/>
                    </a:lnTo>
                    <a:lnTo>
                      <a:pt x="46" y="56"/>
                    </a:lnTo>
                    <a:lnTo>
                      <a:pt x="46" y="56"/>
                    </a:lnTo>
                    <a:lnTo>
                      <a:pt x="46" y="52"/>
                    </a:lnTo>
                    <a:lnTo>
                      <a:pt x="42" y="52"/>
                    </a:lnTo>
                    <a:lnTo>
                      <a:pt x="42" y="52"/>
                    </a:lnTo>
                    <a:lnTo>
                      <a:pt x="42" y="52"/>
                    </a:lnTo>
                    <a:lnTo>
                      <a:pt x="42" y="52"/>
                    </a:lnTo>
                    <a:lnTo>
                      <a:pt x="38" y="52"/>
                    </a:lnTo>
                    <a:lnTo>
                      <a:pt x="38" y="52"/>
                    </a:lnTo>
                    <a:lnTo>
                      <a:pt x="38" y="52"/>
                    </a:lnTo>
                    <a:lnTo>
                      <a:pt x="38" y="48"/>
                    </a:lnTo>
                    <a:lnTo>
                      <a:pt x="38" y="48"/>
                    </a:lnTo>
                    <a:lnTo>
                      <a:pt x="38" y="48"/>
                    </a:lnTo>
                    <a:lnTo>
                      <a:pt x="38" y="48"/>
                    </a:lnTo>
                    <a:lnTo>
                      <a:pt x="38" y="4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4">
                <a:extLst>
                  <a:ext uri="{FF2B5EF4-FFF2-40B4-BE49-F238E27FC236}">
                    <a16:creationId xmlns:a16="http://schemas.microsoft.com/office/drawing/2014/main" id="{DE63BF87-075B-43E2-9B2D-37160B160AB6}"/>
                  </a:ext>
                </a:extLst>
              </p:cNvPr>
              <p:cNvSpPr>
                <a:spLocks/>
              </p:cNvSpPr>
              <p:nvPr/>
            </p:nvSpPr>
            <p:spPr bwMode="auto">
              <a:xfrm>
                <a:off x="7185025" y="3340168"/>
                <a:ext cx="142875" cy="158750"/>
              </a:xfrm>
              <a:custGeom>
                <a:avLst/>
                <a:gdLst>
                  <a:gd name="T0" fmla="*/ 46 w 90"/>
                  <a:gd name="T1" fmla="*/ 72 h 100"/>
                  <a:gd name="T2" fmla="*/ 52 w 90"/>
                  <a:gd name="T3" fmla="*/ 76 h 100"/>
                  <a:gd name="T4" fmla="*/ 56 w 90"/>
                  <a:gd name="T5" fmla="*/ 80 h 100"/>
                  <a:gd name="T6" fmla="*/ 56 w 90"/>
                  <a:gd name="T7" fmla="*/ 84 h 100"/>
                  <a:gd name="T8" fmla="*/ 56 w 90"/>
                  <a:gd name="T9" fmla="*/ 88 h 100"/>
                  <a:gd name="T10" fmla="*/ 52 w 90"/>
                  <a:gd name="T11" fmla="*/ 88 h 100"/>
                  <a:gd name="T12" fmla="*/ 42 w 90"/>
                  <a:gd name="T13" fmla="*/ 88 h 100"/>
                  <a:gd name="T14" fmla="*/ 38 w 90"/>
                  <a:gd name="T15" fmla="*/ 92 h 100"/>
                  <a:gd name="T16" fmla="*/ 34 w 90"/>
                  <a:gd name="T17" fmla="*/ 100 h 100"/>
                  <a:gd name="T18" fmla="*/ 26 w 90"/>
                  <a:gd name="T19" fmla="*/ 96 h 100"/>
                  <a:gd name="T20" fmla="*/ 22 w 90"/>
                  <a:gd name="T21" fmla="*/ 100 h 100"/>
                  <a:gd name="T22" fmla="*/ 20 w 90"/>
                  <a:gd name="T23" fmla="*/ 96 h 100"/>
                  <a:gd name="T24" fmla="*/ 20 w 90"/>
                  <a:gd name="T25" fmla="*/ 96 h 100"/>
                  <a:gd name="T26" fmla="*/ 16 w 90"/>
                  <a:gd name="T27" fmla="*/ 100 h 100"/>
                  <a:gd name="T28" fmla="*/ 16 w 90"/>
                  <a:gd name="T29" fmla="*/ 96 h 100"/>
                  <a:gd name="T30" fmla="*/ 12 w 90"/>
                  <a:gd name="T31" fmla="*/ 96 h 100"/>
                  <a:gd name="T32" fmla="*/ 12 w 90"/>
                  <a:gd name="T33" fmla="*/ 96 h 100"/>
                  <a:gd name="T34" fmla="*/ 12 w 90"/>
                  <a:gd name="T35" fmla="*/ 92 h 100"/>
                  <a:gd name="T36" fmla="*/ 4 w 90"/>
                  <a:gd name="T37" fmla="*/ 92 h 100"/>
                  <a:gd name="T38" fmla="*/ 8 w 90"/>
                  <a:gd name="T39" fmla="*/ 84 h 100"/>
                  <a:gd name="T40" fmla="*/ 16 w 90"/>
                  <a:gd name="T41" fmla="*/ 80 h 100"/>
                  <a:gd name="T42" fmla="*/ 20 w 90"/>
                  <a:gd name="T43" fmla="*/ 84 h 100"/>
                  <a:gd name="T44" fmla="*/ 12 w 90"/>
                  <a:gd name="T45" fmla="*/ 80 h 100"/>
                  <a:gd name="T46" fmla="*/ 12 w 90"/>
                  <a:gd name="T47" fmla="*/ 72 h 100"/>
                  <a:gd name="T48" fmla="*/ 16 w 90"/>
                  <a:gd name="T49" fmla="*/ 70 h 100"/>
                  <a:gd name="T50" fmla="*/ 16 w 90"/>
                  <a:gd name="T51" fmla="*/ 66 h 100"/>
                  <a:gd name="T52" fmla="*/ 4 w 90"/>
                  <a:gd name="T53" fmla="*/ 62 h 100"/>
                  <a:gd name="T54" fmla="*/ 4 w 90"/>
                  <a:gd name="T55" fmla="*/ 58 h 100"/>
                  <a:gd name="T56" fmla="*/ 0 w 90"/>
                  <a:gd name="T57" fmla="*/ 54 h 100"/>
                  <a:gd name="T58" fmla="*/ 4 w 90"/>
                  <a:gd name="T59" fmla="*/ 50 h 100"/>
                  <a:gd name="T60" fmla="*/ 12 w 90"/>
                  <a:gd name="T61" fmla="*/ 44 h 100"/>
                  <a:gd name="T62" fmla="*/ 20 w 90"/>
                  <a:gd name="T63" fmla="*/ 44 h 100"/>
                  <a:gd name="T64" fmla="*/ 26 w 90"/>
                  <a:gd name="T65" fmla="*/ 32 h 100"/>
                  <a:gd name="T66" fmla="*/ 30 w 90"/>
                  <a:gd name="T67" fmla="*/ 28 h 100"/>
                  <a:gd name="T68" fmla="*/ 34 w 90"/>
                  <a:gd name="T69" fmla="*/ 24 h 100"/>
                  <a:gd name="T70" fmla="*/ 38 w 90"/>
                  <a:gd name="T71" fmla="*/ 24 h 100"/>
                  <a:gd name="T72" fmla="*/ 48 w 90"/>
                  <a:gd name="T73" fmla="*/ 28 h 100"/>
                  <a:gd name="T74" fmla="*/ 52 w 90"/>
                  <a:gd name="T75" fmla="*/ 28 h 100"/>
                  <a:gd name="T76" fmla="*/ 56 w 90"/>
                  <a:gd name="T77" fmla="*/ 24 h 100"/>
                  <a:gd name="T78" fmla="*/ 56 w 90"/>
                  <a:gd name="T79" fmla="*/ 16 h 100"/>
                  <a:gd name="T80" fmla="*/ 60 w 90"/>
                  <a:gd name="T81" fmla="*/ 16 h 100"/>
                  <a:gd name="T82" fmla="*/ 68 w 90"/>
                  <a:gd name="T83" fmla="*/ 16 h 100"/>
                  <a:gd name="T84" fmla="*/ 72 w 90"/>
                  <a:gd name="T85" fmla="*/ 10 h 100"/>
                  <a:gd name="T86" fmla="*/ 74 w 90"/>
                  <a:gd name="T87" fmla="*/ 6 h 100"/>
                  <a:gd name="T88" fmla="*/ 78 w 90"/>
                  <a:gd name="T89" fmla="*/ 0 h 100"/>
                  <a:gd name="T90" fmla="*/ 82 w 90"/>
                  <a:gd name="T91" fmla="*/ 2 h 100"/>
                  <a:gd name="T92" fmla="*/ 90 w 90"/>
                  <a:gd name="T93" fmla="*/ 10 h 100"/>
                  <a:gd name="T94" fmla="*/ 90 w 90"/>
                  <a:gd name="T95" fmla="*/ 14 h 100"/>
                  <a:gd name="T96" fmla="*/ 82 w 90"/>
                  <a:gd name="T97" fmla="*/ 16 h 100"/>
                  <a:gd name="T98" fmla="*/ 74 w 90"/>
                  <a:gd name="T99" fmla="*/ 24 h 100"/>
                  <a:gd name="T100" fmla="*/ 74 w 90"/>
                  <a:gd name="T101" fmla="*/ 28 h 100"/>
                  <a:gd name="T102" fmla="*/ 74 w 90"/>
                  <a:gd name="T103" fmla="*/ 36 h 100"/>
                  <a:gd name="T104" fmla="*/ 74 w 90"/>
                  <a:gd name="T105" fmla="*/ 40 h 100"/>
                  <a:gd name="T106" fmla="*/ 68 w 90"/>
                  <a:gd name="T107" fmla="*/ 46 h 100"/>
                  <a:gd name="T108" fmla="*/ 64 w 90"/>
                  <a:gd name="T109" fmla="*/ 46 h 100"/>
                  <a:gd name="T110" fmla="*/ 52 w 90"/>
                  <a:gd name="T111" fmla="*/ 54 h 100"/>
                  <a:gd name="T112" fmla="*/ 48 w 90"/>
                  <a:gd name="T113" fmla="*/ 58 h 100"/>
                  <a:gd name="T114" fmla="*/ 46 w 90"/>
                  <a:gd name="T115" fmla="*/ 66 h 100"/>
                  <a:gd name="T116" fmla="*/ 46 w 90"/>
                  <a:gd name="T117"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0">
                    <a:moveTo>
                      <a:pt x="46" y="70"/>
                    </a:moveTo>
                    <a:lnTo>
                      <a:pt x="46" y="70"/>
                    </a:lnTo>
                    <a:lnTo>
                      <a:pt x="42" y="70"/>
                    </a:lnTo>
                    <a:lnTo>
                      <a:pt x="42" y="70"/>
                    </a:lnTo>
                    <a:lnTo>
                      <a:pt x="42" y="72"/>
                    </a:lnTo>
                    <a:lnTo>
                      <a:pt x="46" y="72"/>
                    </a:lnTo>
                    <a:lnTo>
                      <a:pt x="46" y="72"/>
                    </a:lnTo>
                    <a:lnTo>
                      <a:pt x="46" y="72"/>
                    </a:lnTo>
                    <a:lnTo>
                      <a:pt x="48" y="72"/>
                    </a:lnTo>
                    <a:lnTo>
                      <a:pt x="48" y="72"/>
                    </a:lnTo>
                    <a:lnTo>
                      <a:pt x="48" y="76"/>
                    </a:lnTo>
                    <a:lnTo>
                      <a:pt x="48" y="76"/>
                    </a:lnTo>
                    <a:lnTo>
                      <a:pt x="52" y="76"/>
                    </a:lnTo>
                    <a:lnTo>
                      <a:pt x="52" y="76"/>
                    </a:lnTo>
                    <a:lnTo>
                      <a:pt x="52" y="76"/>
                    </a:lnTo>
                    <a:lnTo>
                      <a:pt x="52" y="76"/>
                    </a:lnTo>
                    <a:lnTo>
                      <a:pt x="52" y="80"/>
                    </a:lnTo>
                    <a:lnTo>
                      <a:pt x="52" y="80"/>
                    </a:lnTo>
                    <a:lnTo>
                      <a:pt x="56" y="80"/>
                    </a:lnTo>
                    <a:lnTo>
                      <a:pt x="56" y="80"/>
                    </a:lnTo>
                    <a:lnTo>
                      <a:pt x="56" y="80"/>
                    </a:lnTo>
                    <a:lnTo>
                      <a:pt x="56" y="80"/>
                    </a:lnTo>
                    <a:lnTo>
                      <a:pt x="56" y="80"/>
                    </a:lnTo>
                    <a:lnTo>
                      <a:pt x="56" y="80"/>
                    </a:lnTo>
                    <a:lnTo>
                      <a:pt x="56" y="84"/>
                    </a:lnTo>
                    <a:lnTo>
                      <a:pt x="56" y="84"/>
                    </a:lnTo>
                    <a:lnTo>
                      <a:pt x="56" y="84"/>
                    </a:lnTo>
                    <a:lnTo>
                      <a:pt x="56" y="84"/>
                    </a:lnTo>
                    <a:lnTo>
                      <a:pt x="56" y="84"/>
                    </a:lnTo>
                    <a:lnTo>
                      <a:pt x="56" y="84"/>
                    </a:lnTo>
                    <a:lnTo>
                      <a:pt x="56" y="88"/>
                    </a:lnTo>
                    <a:lnTo>
                      <a:pt x="56" y="88"/>
                    </a:lnTo>
                    <a:lnTo>
                      <a:pt x="56" y="88"/>
                    </a:lnTo>
                    <a:lnTo>
                      <a:pt x="56" y="88"/>
                    </a:lnTo>
                    <a:lnTo>
                      <a:pt x="56" y="88"/>
                    </a:lnTo>
                    <a:lnTo>
                      <a:pt x="52" y="88"/>
                    </a:lnTo>
                    <a:lnTo>
                      <a:pt x="52" y="88"/>
                    </a:lnTo>
                    <a:lnTo>
                      <a:pt x="52" y="88"/>
                    </a:lnTo>
                    <a:lnTo>
                      <a:pt x="52" y="88"/>
                    </a:lnTo>
                    <a:lnTo>
                      <a:pt x="52" y="88"/>
                    </a:lnTo>
                    <a:lnTo>
                      <a:pt x="52" y="88"/>
                    </a:lnTo>
                    <a:lnTo>
                      <a:pt x="52" y="88"/>
                    </a:lnTo>
                    <a:lnTo>
                      <a:pt x="48" y="88"/>
                    </a:lnTo>
                    <a:lnTo>
                      <a:pt x="46" y="88"/>
                    </a:lnTo>
                    <a:lnTo>
                      <a:pt x="46" y="88"/>
                    </a:lnTo>
                    <a:lnTo>
                      <a:pt x="46" y="88"/>
                    </a:lnTo>
                    <a:lnTo>
                      <a:pt x="42" y="88"/>
                    </a:lnTo>
                    <a:lnTo>
                      <a:pt x="42" y="88"/>
                    </a:lnTo>
                    <a:lnTo>
                      <a:pt x="42" y="88"/>
                    </a:lnTo>
                    <a:lnTo>
                      <a:pt x="38" y="88"/>
                    </a:lnTo>
                    <a:lnTo>
                      <a:pt x="38" y="88"/>
                    </a:lnTo>
                    <a:lnTo>
                      <a:pt x="38" y="88"/>
                    </a:lnTo>
                    <a:lnTo>
                      <a:pt x="38" y="88"/>
                    </a:lnTo>
                    <a:lnTo>
                      <a:pt x="38" y="92"/>
                    </a:lnTo>
                    <a:lnTo>
                      <a:pt x="38" y="92"/>
                    </a:lnTo>
                    <a:lnTo>
                      <a:pt x="38" y="92"/>
                    </a:lnTo>
                    <a:lnTo>
                      <a:pt x="38" y="92"/>
                    </a:lnTo>
                    <a:lnTo>
                      <a:pt x="38" y="92"/>
                    </a:lnTo>
                    <a:lnTo>
                      <a:pt x="34" y="96"/>
                    </a:lnTo>
                    <a:lnTo>
                      <a:pt x="34" y="96"/>
                    </a:lnTo>
                    <a:lnTo>
                      <a:pt x="34" y="96"/>
                    </a:lnTo>
                    <a:lnTo>
                      <a:pt x="34" y="96"/>
                    </a:lnTo>
                    <a:lnTo>
                      <a:pt x="34" y="100"/>
                    </a:lnTo>
                    <a:lnTo>
                      <a:pt x="34" y="100"/>
                    </a:lnTo>
                    <a:lnTo>
                      <a:pt x="30" y="100"/>
                    </a:lnTo>
                    <a:lnTo>
                      <a:pt x="30" y="100"/>
                    </a:lnTo>
                    <a:lnTo>
                      <a:pt x="30" y="96"/>
                    </a:lnTo>
                    <a:lnTo>
                      <a:pt x="30" y="96"/>
                    </a:lnTo>
                    <a:lnTo>
                      <a:pt x="30" y="96"/>
                    </a:lnTo>
                    <a:lnTo>
                      <a:pt x="26" y="96"/>
                    </a:lnTo>
                    <a:lnTo>
                      <a:pt x="26" y="100"/>
                    </a:lnTo>
                    <a:lnTo>
                      <a:pt x="26" y="100"/>
                    </a:lnTo>
                    <a:lnTo>
                      <a:pt x="26" y="100"/>
                    </a:lnTo>
                    <a:lnTo>
                      <a:pt x="26" y="100"/>
                    </a:lnTo>
                    <a:lnTo>
                      <a:pt x="26" y="100"/>
                    </a:lnTo>
                    <a:lnTo>
                      <a:pt x="26" y="100"/>
                    </a:lnTo>
                    <a:lnTo>
                      <a:pt x="22" y="100"/>
                    </a:lnTo>
                    <a:lnTo>
                      <a:pt x="22" y="96"/>
                    </a:lnTo>
                    <a:lnTo>
                      <a:pt x="22" y="96"/>
                    </a:lnTo>
                    <a:lnTo>
                      <a:pt x="22" y="96"/>
                    </a:lnTo>
                    <a:lnTo>
                      <a:pt x="22" y="96"/>
                    </a:lnTo>
                    <a:lnTo>
                      <a:pt x="22" y="100"/>
                    </a:lnTo>
                    <a:lnTo>
                      <a:pt x="22" y="100"/>
                    </a:lnTo>
                    <a:lnTo>
                      <a:pt x="20" y="96"/>
                    </a:lnTo>
                    <a:lnTo>
                      <a:pt x="20" y="96"/>
                    </a:lnTo>
                    <a:lnTo>
                      <a:pt x="20" y="96"/>
                    </a:lnTo>
                    <a:lnTo>
                      <a:pt x="20" y="96"/>
                    </a:lnTo>
                    <a:lnTo>
                      <a:pt x="20" y="96"/>
                    </a:lnTo>
                    <a:lnTo>
                      <a:pt x="20" y="96"/>
                    </a:lnTo>
                    <a:lnTo>
                      <a:pt x="20" y="96"/>
                    </a:lnTo>
                    <a:lnTo>
                      <a:pt x="20" y="96"/>
                    </a:lnTo>
                    <a:lnTo>
                      <a:pt x="20" y="96"/>
                    </a:lnTo>
                    <a:lnTo>
                      <a:pt x="20" y="96"/>
                    </a:lnTo>
                    <a:lnTo>
                      <a:pt x="20" y="100"/>
                    </a:lnTo>
                    <a:lnTo>
                      <a:pt x="20" y="100"/>
                    </a:lnTo>
                    <a:lnTo>
                      <a:pt x="16" y="100"/>
                    </a:lnTo>
                    <a:lnTo>
                      <a:pt x="16" y="100"/>
                    </a:lnTo>
                    <a:lnTo>
                      <a:pt x="16" y="100"/>
                    </a:lnTo>
                    <a:lnTo>
                      <a:pt x="16" y="100"/>
                    </a:lnTo>
                    <a:lnTo>
                      <a:pt x="16" y="100"/>
                    </a:lnTo>
                    <a:lnTo>
                      <a:pt x="16" y="100"/>
                    </a:lnTo>
                    <a:lnTo>
                      <a:pt x="16" y="100"/>
                    </a:lnTo>
                    <a:lnTo>
                      <a:pt x="16" y="100"/>
                    </a:lnTo>
                    <a:lnTo>
                      <a:pt x="16" y="96"/>
                    </a:lnTo>
                    <a:lnTo>
                      <a:pt x="16" y="96"/>
                    </a:lnTo>
                    <a:lnTo>
                      <a:pt x="16" y="96"/>
                    </a:lnTo>
                    <a:lnTo>
                      <a:pt x="16" y="96"/>
                    </a:lnTo>
                    <a:lnTo>
                      <a:pt x="16" y="96"/>
                    </a:lnTo>
                    <a:lnTo>
                      <a:pt x="16" y="96"/>
                    </a:lnTo>
                    <a:lnTo>
                      <a:pt x="12" y="96"/>
                    </a:lnTo>
                    <a:lnTo>
                      <a:pt x="12" y="96"/>
                    </a:lnTo>
                    <a:lnTo>
                      <a:pt x="12" y="96"/>
                    </a:lnTo>
                    <a:lnTo>
                      <a:pt x="12" y="96"/>
                    </a:lnTo>
                    <a:lnTo>
                      <a:pt x="12" y="96"/>
                    </a:lnTo>
                    <a:lnTo>
                      <a:pt x="8" y="96"/>
                    </a:lnTo>
                    <a:lnTo>
                      <a:pt x="8" y="96"/>
                    </a:lnTo>
                    <a:lnTo>
                      <a:pt x="12" y="96"/>
                    </a:lnTo>
                    <a:lnTo>
                      <a:pt x="12" y="96"/>
                    </a:lnTo>
                    <a:lnTo>
                      <a:pt x="12" y="96"/>
                    </a:lnTo>
                    <a:lnTo>
                      <a:pt x="12" y="96"/>
                    </a:lnTo>
                    <a:lnTo>
                      <a:pt x="12" y="96"/>
                    </a:lnTo>
                    <a:lnTo>
                      <a:pt x="12" y="92"/>
                    </a:lnTo>
                    <a:lnTo>
                      <a:pt x="12" y="92"/>
                    </a:lnTo>
                    <a:lnTo>
                      <a:pt x="12" y="92"/>
                    </a:lnTo>
                    <a:lnTo>
                      <a:pt x="12" y="92"/>
                    </a:lnTo>
                    <a:lnTo>
                      <a:pt x="12" y="92"/>
                    </a:lnTo>
                    <a:lnTo>
                      <a:pt x="12" y="92"/>
                    </a:lnTo>
                    <a:lnTo>
                      <a:pt x="8" y="92"/>
                    </a:lnTo>
                    <a:lnTo>
                      <a:pt x="8" y="92"/>
                    </a:lnTo>
                    <a:lnTo>
                      <a:pt x="8" y="92"/>
                    </a:lnTo>
                    <a:lnTo>
                      <a:pt x="4" y="92"/>
                    </a:lnTo>
                    <a:lnTo>
                      <a:pt x="4" y="92"/>
                    </a:lnTo>
                    <a:lnTo>
                      <a:pt x="4" y="92"/>
                    </a:lnTo>
                    <a:lnTo>
                      <a:pt x="4" y="92"/>
                    </a:lnTo>
                    <a:lnTo>
                      <a:pt x="4" y="92"/>
                    </a:lnTo>
                    <a:lnTo>
                      <a:pt x="8" y="92"/>
                    </a:lnTo>
                    <a:lnTo>
                      <a:pt x="8" y="92"/>
                    </a:lnTo>
                    <a:lnTo>
                      <a:pt x="8" y="88"/>
                    </a:lnTo>
                    <a:lnTo>
                      <a:pt x="8" y="88"/>
                    </a:lnTo>
                    <a:lnTo>
                      <a:pt x="8" y="84"/>
                    </a:lnTo>
                    <a:lnTo>
                      <a:pt x="8" y="84"/>
                    </a:lnTo>
                    <a:lnTo>
                      <a:pt x="12" y="84"/>
                    </a:lnTo>
                    <a:lnTo>
                      <a:pt x="12" y="80"/>
                    </a:lnTo>
                    <a:lnTo>
                      <a:pt x="16" y="80"/>
                    </a:lnTo>
                    <a:lnTo>
                      <a:pt x="16" y="80"/>
                    </a:lnTo>
                    <a:lnTo>
                      <a:pt x="16" y="80"/>
                    </a:lnTo>
                    <a:lnTo>
                      <a:pt x="16" y="80"/>
                    </a:lnTo>
                    <a:lnTo>
                      <a:pt x="16" y="80"/>
                    </a:lnTo>
                    <a:lnTo>
                      <a:pt x="20" y="80"/>
                    </a:lnTo>
                    <a:lnTo>
                      <a:pt x="20" y="80"/>
                    </a:lnTo>
                    <a:lnTo>
                      <a:pt x="20" y="84"/>
                    </a:lnTo>
                    <a:lnTo>
                      <a:pt x="20" y="84"/>
                    </a:lnTo>
                    <a:lnTo>
                      <a:pt x="20" y="84"/>
                    </a:lnTo>
                    <a:lnTo>
                      <a:pt x="20" y="84"/>
                    </a:lnTo>
                    <a:lnTo>
                      <a:pt x="20" y="80"/>
                    </a:lnTo>
                    <a:lnTo>
                      <a:pt x="20" y="80"/>
                    </a:lnTo>
                    <a:lnTo>
                      <a:pt x="16" y="80"/>
                    </a:lnTo>
                    <a:lnTo>
                      <a:pt x="16" y="80"/>
                    </a:lnTo>
                    <a:lnTo>
                      <a:pt x="16" y="80"/>
                    </a:lnTo>
                    <a:lnTo>
                      <a:pt x="16" y="80"/>
                    </a:lnTo>
                    <a:lnTo>
                      <a:pt x="12" y="80"/>
                    </a:lnTo>
                    <a:lnTo>
                      <a:pt x="12" y="80"/>
                    </a:lnTo>
                    <a:lnTo>
                      <a:pt x="12" y="80"/>
                    </a:lnTo>
                    <a:lnTo>
                      <a:pt x="12" y="76"/>
                    </a:lnTo>
                    <a:lnTo>
                      <a:pt x="12" y="76"/>
                    </a:lnTo>
                    <a:lnTo>
                      <a:pt x="12" y="76"/>
                    </a:lnTo>
                    <a:lnTo>
                      <a:pt x="12" y="72"/>
                    </a:lnTo>
                    <a:lnTo>
                      <a:pt x="12" y="72"/>
                    </a:lnTo>
                    <a:lnTo>
                      <a:pt x="12" y="72"/>
                    </a:lnTo>
                    <a:lnTo>
                      <a:pt x="16" y="72"/>
                    </a:lnTo>
                    <a:lnTo>
                      <a:pt x="16" y="72"/>
                    </a:lnTo>
                    <a:lnTo>
                      <a:pt x="16" y="70"/>
                    </a:lnTo>
                    <a:lnTo>
                      <a:pt x="16" y="70"/>
                    </a:lnTo>
                    <a:lnTo>
                      <a:pt x="16" y="70"/>
                    </a:lnTo>
                    <a:lnTo>
                      <a:pt x="16" y="70"/>
                    </a:lnTo>
                    <a:lnTo>
                      <a:pt x="16" y="70"/>
                    </a:lnTo>
                    <a:lnTo>
                      <a:pt x="16" y="66"/>
                    </a:lnTo>
                    <a:lnTo>
                      <a:pt x="16" y="66"/>
                    </a:lnTo>
                    <a:lnTo>
                      <a:pt x="16" y="66"/>
                    </a:lnTo>
                    <a:lnTo>
                      <a:pt x="16" y="66"/>
                    </a:lnTo>
                    <a:lnTo>
                      <a:pt x="16" y="66"/>
                    </a:lnTo>
                    <a:lnTo>
                      <a:pt x="16" y="66"/>
                    </a:lnTo>
                    <a:lnTo>
                      <a:pt x="16" y="66"/>
                    </a:lnTo>
                    <a:lnTo>
                      <a:pt x="12" y="66"/>
                    </a:lnTo>
                    <a:lnTo>
                      <a:pt x="12" y="66"/>
                    </a:lnTo>
                    <a:lnTo>
                      <a:pt x="12" y="62"/>
                    </a:lnTo>
                    <a:lnTo>
                      <a:pt x="8" y="62"/>
                    </a:lnTo>
                    <a:lnTo>
                      <a:pt x="8" y="62"/>
                    </a:lnTo>
                    <a:lnTo>
                      <a:pt x="4" y="62"/>
                    </a:lnTo>
                    <a:lnTo>
                      <a:pt x="4" y="62"/>
                    </a:lnTo>
                    <a:lnTo>
                      <a:pt x="4" y="62"/>
                    </a:lnTo>
                    <a:lnTo>
                      <a:pt x="4" y="62"/>
                    </a:lnTo>
                    <a:lnTo>
                      <a:pt x="4" y="66"/>
                    </a:lnTo>
                    <a:lnTo>
                      <a:pt x="4" y="62"/>
                    </a:lnTo>
                    <a:lnTo>
                      <a:pt x="4" y="62"/>
                    </a:lnTo>
                    <a:lnTo>
                      <a:pt x="4" y="58"/>
                    </a:lnTo>
                    <a:lnTo>
                      <a:pt x="4" y="58"/>
                    </a:lnTo>
                    <a:lnTo>
                      <a:pt x="0" y="58"/>
                    </a:lnTo>
                    <a:lnTo>
                      <a:pt x="0" y="58"/>
                    </a:lnTo>
                    <a:lnTo>
                      <a:pt x="0" y="58"/>
                    </a:lnTo>
                    <a:lnTo>
                      <a:pt x="0" y="58"/>
                    </a:lnTo>
                    <a:lnTo>
                      <a:pt x="0" y="58"/>
                    </a:lnTo>
                    <a:lnTo>
                      <a:pt x="0" y="54"/>
                    </a:lnTo>
                    <a:lnTo>
                      <a:pt x="0" y="54"/>
                    </a:lnTo>
                    <a:lnTo>
                      <a:pt x="0" y="54"/>
                    </a:lnTo>
                    <a:lnTo>
                      <a:pt x="0" y="54"/>
                    </a:lnTo>
                    <a:lnTo>
                      <a:pt x="4" y="50"/>
                    </a:lnTo>
                    <a:lnTo>
                      <a:pt x="4" y="50"/>
                    </a:lnTo>
                    <a:lnTo>
                      <a:pt x="4" y="50"/>
                    </a:lnTo>
                    <a:lnTo>
                      <a:pt x="4" y="50"/>
                    </a:lnTo>
                    <a:lnTo>
                      <a:pt x="8" y="46"/>
                    </a:lnTo>
                    <a:lnTo>
                      <a:pt x="8" y="46"/>
                    </a:lnTo>
                    <a:lnTo>
                      <a:pt x="8" y="46"/>
                    </a:lnTo>
                    <a:lnTo>
                      <a:pt x="12" y="46"/>
                    </a:lnTo>
                    <a:lnTo>
                      <a:pt x="8" y="46"/>
                    </a:lnTo>
                    <a:lnTo>
                      <a:pt x="12" y="46"/>
                    </a:lnTo>
                    <a:lnTo>
                      <a:pt x="12" y="44"/>
                    </a:lnTo>
                    <a:lnTo>
                      <a:pt x="12" y="44"/>
                    </a:lnTo>
                    <a:lnTo>
                      <a:pt x="16" y="44"/>
                    </a:lnTo>
                    <a:lnTo>
                      <a:pt x="16" y="44"/>
                    </a:lnTo>
                    <a:lnTo>
                      <a:pt x="16" y="44"/>
                    </a:lnTo>
                    <a:lnTo>
                      <a:pt x="16" y="44"/>
                    </a:lnTo>
                    <a:lnTo>
                      <a:pt x="16" y="44"/>
                    </a:lnTo>
                    <a:lnTo>
                      <a:pt x="20" y="44"/>
                    </a:lnTo>
                    <a:lnTo>
                      <a:pt x="20" y="40"/>
                    </a:lnTo>
                    <a:lnTo>
                      <a:pt x="20" y="40"/>
                    </a:lnTo>
                    <a:lnTo>
                      <a:pt x="20" y="40"/>
                    </a:lnTo>
                    <a:lnTo>
                      <a:pt x="22" y="40"/>
                    </a:lnTo>
                    <a:lnTo>
                      <a:pt x="22" y="40"/>
                    </a:lnTo>
                    <a:lnTo>
                      <a:pt x="26" y="36"/>
                    </a:lnTo>
                    <a:lnTo>
                      <a:pt x="26" y="32"/>
                    </a:lnTo>
                    <a:lnTo>
                      <a:pt x="26" y="32"/>
                    </a:lnTo>
                    <a:lnTo>
                      <a:pt x="26" y="32"/>
                    </a:lnTo>
                    <a:lnTo>
                      <a:pt x="30" y="32"/>
                    </a:lnTo>
                    <a:lnTo>
                      <a:pt x="30" y="32"/>
                    </a:lnTo>
                    <a:lnTo>
                      <a:pt x="30" y="28"/>
                    </a:lnTo>
                    <a:lnTo>
                      <a:pt x="30" y="28"/>
                    </a:lnTo>
                    <a:lnTo>
                      <a:pt x="30" y="28"/>
                    </a:lnTo>
                    <a:lnTo>
                      <a:pt x="30" y="28"/>
                    </a:lnTo>
                    <a:lnTo>
                      <a:pt x="30" y="24"/>
                    </a:lnTo>
                    <a:lnTo>
                      <a:pt x="30" y="24"/>
                    </a:lnTo>
                    <a:lnTo>
                      <a:pt x="30" y="24"/>
                    </a:lnTo>
                    <a:lnTo>
                      <a:pt x="34" y="24"/>
                    </a:lnTo>
                    <a:lnTo>
                      <a:pt x="34" y="24"/>
                    </a:lnTo>
                    <a:lnTo>
                      <a:pt x="34" y="24"/>
                    </a:lnTo>
                    <a:lnTo>
                      <a:pt x="34" y="20"/>
                    </a:lnTo>
                    <a:lnTo>
                      <a:pt x="34" y="20"/>
                    </a:lnTo>
                    <a:lnTo>
                      <a:pt x="38" y="20"/>
                    </a:lnTo>
                    <a:lnTo>
                      <a:pt x="38" y="20"/>
                    </a:lnTo>
                    <a:lnTo>
                      <a:pt x="38" y="24"/>
                    </a:lnTo>
                    <a:lnTo>
                      <a:pt x="38" y="24"/>
                    </a:lnTo>
                    <a:lnTo>
                      <a:pt x="38" y="24"/>
                    </a:lnTo>
                    <a:lnTo>
                      <a:pt x="38" y="24"/>
                    </a:lnTo>
                    <a:lnTo>
                      <a:pt x="38" y="24"/>
                    </a:lnTo>
                    <a:lnTo>
                      <a:pt x="42" y="24"/>
                    </a:lnTo>
                    <a:lnTo>
                      <a:pt x="42" y="28"/>
                    </a:lnTo>
                    <a:lnTo>
                      <a:pt x="46" y="28"/>
                    </a:lnTo>
                    <a:lnTo>
                      <a:pt x="48" y="28"/>
                    </a:lnTo>
                    <a:lnTo>
                      <a:pt x="48" y="28"/>
                    </a:lnTo>
                    <a:lnTo>
                      <a:pt x="48" y="28"/>
                    </a:lnTo>
                    <a:lnTo>
                      <a:pt x="48" y="28"/>
                    </a:lnTo>
                    <a:lnTo>
                      <a:pt x="52" y="28"/>
                    </a:lnTo>
                    <a:lnTo>
                      <a:pt x="52" y="28"/>
                    </a:lnTo>
                    <a:lnTo>
                      <a:pt x="52" y="28"/>
                    </a:lnTo>
                    <a:lnTo>
                      <a:pt x="52" y="28"/>
                    </a:lnTo>
                    <a:lnTo>
                      <a:pt x="52" y="28"/>
                    </a:lnTo>
                    <a:lnTo>
                      <a:pt x="56" y="28"/>
                    </a:lnTo>
                    <a:lnTo>
                      <a:pt x="56" y="24"/>
                    </a:lnTo>
                    <a:lnTo>
                      <a:pt x="56" y="24"/>
                    </a:lnTo>
                    <a:lnTo>
                      <a:pt x="56" y="24"/>
                    </a:lnTo>
                    <a:lnTo>
                      <a:pt x="56" y="24"/>
                    </a:lnTo>
                    <a:lnTo>
                      <a:pt x="56" y="24"/>
                    </a:lnTo>
                    <a:lnTo>
                      <a:pt x="56" y="24"/>
                    </a:lnTo>
                    <a:lnTo>
                      <a:pt x="52" y="24"/>
                    </a:lnTo>
                    <a:lnTo>
                      <a:pt x="52" y="20"/>
                    </a:lnTo>
                    <a:lnTo>
                      <a:pt x="52" y="20"/>
                    </a:lnTo>
                    <a:lnTo>
                      <a:pt x="52" y="16"/>
                    </a:lnTo>
                    <a:lnTo>
                      <a:pt x="52" y="16"/>
                    </a:lnTo>
                    <a:lnTo>
                      <a:pt x="52" y="16"/>
                    </a:lnTo>
                    <a:lnTo>
                      <a:pt x="56" y="16"/>
                    </a:lnTo>
                    <a:lnTo>
                      <a:pt x="56" y="16"/>
                    </a:lnTo>
                    <a:lnTo>
                      <a:pt x="56" y="16"/>
                    </a:lnTo>
                    <a:lnTo>
                      <a:pt x="56" y="16"/>
                    </a:lnTo>
                    <a:lnTo>
                      <a:pt x="56" y="16"/>
                    </a:lnTo>
                    <a:lnTo>
                      <a:pt x="60" y="16"/>
                    </a:lnTo>
                    <a:lnTo>
                      <a:pt x="60" y="16"/>
                    </a:lnTo>
                    <a:lnTo>
                      <a:pt x="60" y="16"/>
                    </a:lnTo>
                    <a:lnTo>
                      <a:pt x="60" y="16"/>
                    </a:lnTo>
                    <a:lnTo>
                      <a:pt x="64" y="16"/>
                    </a:lnTo>
                    <a:lnTo>
                      <a:pt x="64" y="16"/>
                    </a:lnTo>
                    <a:lnTo>
                      <a:pt x="64" y="16"/>
                    </a:lnTo>
                    <a:lnTo>
                      <a:pt x="64" y="16"/>
                    </a:lnTo>
                    <a:lnTo>
                      <a:pt x="64" y="16"/>
                    </a:lnTo>
                    <a:lnTo>
                      <a:pt x="68" y="16"/>
                    </a:lnTo>
                    <a:lnTo>
                      <a:pt x="68" y="16"/>
                    </a:lnTo>
                    <a:lnTo>
                      <a:pt x="68" y="14"/>
                    </a:lnTo>
                    <a:lnTo>
                      <a:pt x="68" y="14"/>
                    </a:lnTo>
                    <a:lnTo>
                      <a:pt x="68" y="14"/>
                    </a:lnTo>
                    <a:lnTo>
                      <a:pt x="68" y="14"/>
                    </a:lnTo>
                    <a:lnTo>
                      <a:pt x="68" y="10"/>
                    </a:lnTo>
                    <a:lnTo>
                      <a:pt x="72" y="10"/>
                    </a:lnTo>
                    <a:lnTo>
                      <a:pt x="72" y="10"/>
                    </a:lnTo>
                    <a:lnTo>
                      <a:pt x="72" y="10"/>
                    </a:lnTo>
                    <a:lnTo>
                      <a:pt x="74" y="10"/>
                    </a:lnTo>
                    <a:lnTo>
                      <a:pt x="74" y="10"/>
                    </a:lnTo>
                    <a:lnTo>
                      <a:pt x="74" y="6"/>
                    </a:lnTo>
                    <a:lnTo>
                      <a:pt x="74" y="6"/>
                    </a:lnTo>
                    <a:lnTo>
                      <a:pt x="74" y="6"/>
                    </a:lnTo>
                    <a:lnTo>
                      <a:pt x="74" y="2"/>
                    </a:lnTo>
                    <a:lnTo>
                      <a:pt x="78" y="2"/>
                    </a:lnTo>
                    <a:lnTo>
                      <a:pt x="78" y="0"/>
                    </a:lnTo>
                    <a:lnTo>
                      <a:pt x="78" y="0"/>
                    </a:lnTo>
                    <a:lnTo>
                      <a:pt x="78" y="0"/>
                    </a:lnTo>
                    <a:lnTo>
                      <a:pt x="78" y="0"/>
                    </a:lnTo>
                    <a:lnTo>
                      <a:pt x="78" y="0"/>
                    </a:lnTo>
                    <a:lnTo>
                      <a:pt x="78" y="0"/>
                    </a:lnTo>
                    <a:lnTo>
                      <a:pt x="82" y="0"/>
                    </a:lnTo>
                    <a:lnTo>
                      <a:pt x="82" y="0"/>
                    </a:lnTo>
                    <a:lnTo>
                      <a:pt x="82" y="2"/>
                    </a:lnTo>
                    <a:lnTo>
                      <a:pt x="82" y="2"/>
                    </a:lnTo>
                    <a:lnTo>
                      <a:pt x="82" y="2"/>
                    </a:lnTo>
                    <a:lnTo>
                      <a:pt x="82" y="2"/>
                    </a:lnTo>
                    <a:lnTo>
                      <a:pt x="86" y="6"/>
                    </a:lnTo>
                    <a:lnTo>
                      <a:pt x="86" y="6"/>
                    </a:lnTo>
                    <a:lnTo>
                      <a:pt x="86" y="6"/>
                    </a:lnTo>
                    <a:lnTo>
                      <a:pt x="86" y="6"/>
                    </a:lnTo>
                    <a:lnTo>
                      <a:pt x="86" y="10"/>
                    </a:lnTo>
                    <a:lnTo>
                      <a:pt x="90" y="10"/>
                    </a:lnTo>
                    <a:lnTo>
                      <a:pt x="90" y="10"/>
                    </a:lnTo>
                    <a:lnTo>
                      <a:pt x="90" y="10"/>
                    </a:lnTo>
                    <a:lnTo>
                      <a:pt x="90" y="10"/>
                    </a:lnTo>
                    <a:lnTo>
                      <a:pt x="90" y="10"/>
                    </a:lnTo>
                    <a:lnTo>
                      <a:pt x="90" y="10"/>
                    </a:lnTo>
                    <a:lnTo>
                      <a:pt x="90" y="10"/>
                    </a:lnTo>
                    <a:lnTo>
                      <a:pt x="90" y="14"/>
                    </a:lnTo>
                    <a:lnTo>
                      <a:pt x="90" y="14"/>
                    </a:lnTo>
                    <a:lnTo>
                      <a:pt x="90" y="14"/>
                    </a:lnTo>
                    <a:lnTo>
                      <a:pt x="90" y="10"/>
                    </a:lnTo>
                    <a:lnTo>
                      <a:pt x="86" y="10"/>
                    </a:lnTo>
                    <a:lnTo>
                      <a:pt x="86" y="10"/>
                    </a:lnTo>
                    <a:lnTo>
                      <a:pt x="86" y="10"/>
                    </a:lnTo>
                    <a:lnTo>
                      <a:pt x="82" y="14"/>
                    </a:lnTo>
                    <a:lnTo>
                      <a:pt x="82" y="16"/>
                    </a:lnTo>
                    <a:lnTo>
                      <a:pt x="78" y="16"/>
                    </a:lnTo>
                    <a:lnTo>
                      <a:pt x="78" y="20"/>
                    </a:lnTo>
                    <a:lnTo>
                      <a:pt x="78" y="20"/>
                    </a:lnTo>
                    <a:lnTo>
                      <a:pt x="78" y="20"/>
                    </a:lnTo>
                    <a:lnTo>
                      <a:pt x="78" y="20"/>
                    </a:lnTo>
                    <a:lnTo>
                      <a:pt x="74" y="20"/>
                    </a:lnTo>
                    <a:lnTo>
                      <a:pt x="74" y="24"/>
                    </a:lnTo>
                    <a:lnTo>
                      <a:pt x="74" y="24"/>
                    </a:lnTo>
                    <a:lnTo>
                      <a:pt x="74" y="24"/>
                    </a:lnTo>
                    <a:lnTo>
                      <a:pt x="74" y="24"/>
                    </a:lnTo>
                    <a:lnTo>
                      <a:pt x="74" y="28"/>
                    </a:lnTo>
                    <a:lnTo>
                      <a:pt x="74" y="28"/>
                    </a:lnTo>
                    <a:lnTo>
                      <a:pt x="74" y="28"/>
                    </a:lnTo>
                    <a:lnTo>
                      <a:pt x="74" y="28"/>
                    </a:lnTo>
                    <a:lnTo>
                      <a:pt x="74" y="28"/>
                    </a:lnTo>
                    <a:lnTo>
                      <a:pt x="78" y="28"/>
                    </a:lnTo>
                    <a:lnTo>
                      <a:pt x="78" y="32"/>
                    </a:lnTo>
                    <a:lnTo>
                      <a:pt x="74" y="32"/>
                    </a:lnTo>
                    <a:lnTo>
                      <a:pt x="74" y="32"/>
                    </a:lnTo>
                    <a:lnTo>
                      <a:pt x="74" y="32"/>
                    </a:lnTo>
                    <a:lnTo>
                      <a:pt x="74" y="36"/>
                    </a:lnTo>
                    <a:lnTo>
                      <a:pt x="74" y="36"/>
                    </a:lnTo>
                    <a:lnTo>
                      <a:pt x="74" y="36"/>
                    </a:lnTo>
                    <a:lnTo>
                      <a:pt x="74" y="36"/>
                    </a:lnTo>
                    <a:lnTo>
                      <a:pt x="74" y="40"/>
                    </a:lnTo>
                    <a:lnTo>
                      <a:pt x="74" y="40"/>
                    </a:lnTo>
                    <a:lnTo>
                      <a:pt x="74" y="40"/>
                    </a:lnTo>
                    <a:lnTo>
                      <a:pt x="74" y="40"/>
                    </a:lnTo>
                    <a:lnTo>
                      <a:pt x="74" y="40"/>
                    </a:lnTo>
                    <a:lnTo>
                      <a:pt x="74" y="40"/>
                    </a:lnTo>
                    <a:lnTo>
                      <a:pt x="68" y="44"/>
                    </a:lnTo>
                    <a:lnTo>
                      <a:pt x="68" y="44"/>
                    </a:lnTo>
                    <a:lnTo>
                      <a:pt x="68" y="46"/>
                    </a:lnTo>
                    <a:lnTo>
                      <a:pt x="68" y="46"/>
                    </a:lnTo>
                    <a:lnTo>
                      <a:pt x="68" y="46"/>
                    </a:lnTo>
                    <a:lnTo>
                      <a:pt x="68" y="46"/>
                    </a:lnTo>
                    <a:lnTo>
                      <a:pt x="68" y="46"/>
                    </a:lnTo>
                    <a:lnTo>
                      <a:pt x="68" y="46"/>
                    </a:lnTo>
                    <a:lnTo>
                      <a:pt x="64" y="46"/>
                    </a:lnTo>
                    <a:lnTo>
                      <a:pt x="64" y="46"/>
                    </a:lnTo>
                    <a:lnTo>
                      <a:pt x="64" y="46"/>
                    </a:lnTo>
                    <a:lnTo>
                      <a:pt x="64" y="46"/>
                    </a:lnTo>
                    <a:lnTo>
                      <a:pt x="64" y="50"/>
                    </a:lnTo>
                    <a:lnTo>
                      <a:pt x="64" y="50"/>
                    </a:lnTo>
                    <a:lnTo>
                      <a:pt x="64" y="50"/>
                    </a:lnTo>
                    <a:lnTo>
                      <a:pt x="60" y="50"/>
                    </a:lnTo>
                    <a:lnTo>
                      <a:pt x="60" y="54"/>
                    </a:lnTo>
                    <a:lnTo>
                      <a:pt x="56" y="54"/>
                    </a:lnTo>
                    <a:lnTo>
                      <a:pt x="52" y="54"/>
                    </a:lnTo>
                    <a:lnTo>
                      <a:pt x="52" y="54"/>
                    </a:lnTo>
                    <a:lnTo>
                      <a:pt x="52" y="54"/>
                    </a:lnTo>
                    <a:lnTo>
                      <a:pt x="52" y="54"/>
                    </a:lnTo>
                    <a:lnTo>
                      <a:pt x="52" y="54"/>
                    </a:lnTo>
                    <a:lnTo>
                      <a:pt x="48" y="58"/>
                    </a:lnTo>
                    <a:lnTo>
                      <a:pt x="48" y="58"/>
                    </a:lnTo>
                    <a:lnTo>
                      <a:pt x="48" y="58"/>
                    </a:lnTo>
                    <a:lnTo>
                      <a:pt x="48" y="58"/>
                    </a:lnTo>
                    <a:lnTo>
                      <a:pt x="46" y="58"/>
                    </a:lnTo>
                    <a:lnTo>
                      <a:pt x="46" y="62"/>
                    </a:lnTo>
                    <a:lnTo>
                      <a:pt x="46" y="62"/>
                    </a:lnTo>
                    <a:lnTo>
                      <a:pt x="46" y="62"/>
                    </a:lnTo>
                    <a:lnTo>
                      <a:pt x="46" y="62"/>
                    </a:lnTo>
                    <a:lnTo>
                      <a:pt x="46" y="66"/>
                    </a:lnTo>
                    <a:lnTo>
                      <a:pt x="46" y="66"/>
                    </a:lnTo>
                    <a:lnTo>
                      <a:pt x="46" y="70"/>
                    </a:lnTo>
                    <a:lnTo>
                      <a:pt x="46" y="70"/>
                    </a:lnTo>
                    <a:lnTo>
                      <a:pt x="46" y="70"/>
                    </a:lnTo>
                    <a:lnTo>
                      <a:pt x="46" y="70"/>
                    </a:lnTo>
                    <a:lnTo>
                      <a:pt x="46" y="70"/>
                    </a:lnTo>
                    <a:lnTo>
                      <a:pt x="46" y="70"/>
                    </a:lnTo>
                    <a:lnTo>
                      <a:pt x="46" y="66"/>
                    </a:lnTo>
                    <a:lnTo>
                      <a:pt x="46" y="66"/>
                    </a:lnTo>
                    <a:lnTo>
                      <a:pt x="46" y="70"/>
                    </a:lnTo>
                    <a:lnTo>
                      <a:pt x="46" y="70"/>
                    </a:lnTo>
                    <a:lnTo>
                      <a:pt x="46" y="7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45">
                <a:extLst>
                  <a:ext uri="{FF2B5EF4-FFF2-40B4-BE49-F238E27FC236}">
                    <a16:creationId xmlns:a16="http://schemas.microsoft.com/office/drawing/2014/main" id="{BF3868B7-4C10-4402-ACD7-92FAB9D2F8AA}"/>
                  </a:ext>
                </a:extLst>
              </p:cNvPr>
              <p:cNvSpPr>
                <a:spLocks noEditPoints="1"/>
              </p:cNvSpPr>
              <p:nvPr/>
            </p:nvSpPr>
            <p:spPr bwMode="auto">
              <a:xfrm>
                <a:off x="5559425" y="3835468"/>
                <a:ext cx="177800" cy="273050"/>
              </a:xfrm>
              <a:custGeom>
                <a:avLst/>
                <a:gdLst>
                  <a:gd name="T0" fmla="*/ 62 w 112"/>
                  <a:gd name="T1" fmla="*/ 0 h 172"/>
                  <a:gd name="T2" fmla="*/ 62 w 112"/>
                  <a:gd name="T3" fmla="*/ 8 h 172"/>
                  <a:gd name="T4" fmla="*/ 60 w 112"/>
                  <a:gd name="T5" fmla="*/ 12 h 172"/>
                  <a:gd name="T6" fmla="*/ 60 w 112"/>
                  <a:gd name="T7" fmla="*/ 4 h 172"/>
                  <a:gd name="T8" fmla="*/ 60 w 112"/>
                  <a:gd name="T9" fmla="*/ 0 h 172"/>
                  <a:gd name="T10" fmla="*/ 62 w 112"/>
                  <a:gd name="T11" fmla="*/ 0 h 172"/>
                  <a:gd name="T12" fmla="*/ 48 w 112"/>
                  <a:gd name="T13" fmla="*/ 90 h 172"/>
                  <a:gd name="T14" fmla="*/ 48 w 112"/>
                  <a:gd name="T15" fmla="*/ 60 h 172"/>
                  <a:gd name="T16" fmla="*/ 48 w 112"/>
                  <a:gd name="T17" fmla="*/ 52 h 172"/>
                  <a:gd name="T18" fmla="*/ 52 w 112"/>
                  <a:gd name="T19" fmla="*/ 42 h 172"/>
                  <a:gd name="T20" fmla="*/ 56 w 112"/>
                  <a:gd name="T21" fmla="*/ 38 h 172"/>
                  <a:gd name="T22" fmla="*/ 56 w 112"/>
                  <a:gd name="T23" fmla="*/ 30 h 172"/>
                  <a:gd name="T24" fmla="*/ 56 w 112"/>
                  <a:gd name="T25" fmla="*/ 26 h 172"/>
                  <a:gd name="T26" fmla="*/ 60 w 112"/>
                  <a:gd name="T27" fmla="*/ 22 h 172"/>
                  <a:gd name="T28" fmla="*/ 60 w 112"/>
                  <a:gd name="T29" fmla="*/ 26 h 172"/>
                  <a:gd name="T30" fmla="*/ 62 w 112"/>
                  <a:gd name="T31" fmla="*/ 26 h 172"/>
                  <a:gd name="T32" fmla="*/ 62 w 112"/>
                  <a:gd name="T33" fmla="*/ 22 h 172"/>
                  <a:gd name="T34" fmla="*/ 66 w 112"/>
                  <a:gd name="T35" fmla="*/ 30 h 172"/>
                  <a:gd name="T36" fmla="*/ 70 w 112"/>
                  <a:gd name="T37" fmla="*/ 38 h 172"/>
                  <a:gd name="T38" fmla="*/ 74 w 112"/>
                  <a:gd name="T39" fmla="*/ 42 h 172"/>
                  <a:gd name="T40" fmla="*/ 86 w 112"/>
                  <a:gd name="T41" fmla="*/ 44 h 172"/>
                  <a:gd name="T42" fmla="*/ 88 w 112"/>
                  <a:gd name="T43" fmla="*/ 48 h 172"/>
                  <a:gd name="T44" fmla="*/ 92 w 112"/>
                  <a:gd name="T45" fmla="*/ 48 h 172"/>
                  <a:gd name="T46" fmla="*/ 100 w 112"/>
                  <a:gd name="T47" fmla="*/ 56 h 172"/>
                  <a:gd name="T48" fmla="*/ 104 w 112"/>
                  <a:gd name="T49" fmla="*/ 60 h 172"/>
                  <a:gd name="T50" fmla="*/ 108 w 112"/>
                  <a:gd name="T51" fmla="*/ 68 h 172"/>
                  <a:gd name="T52" fmla="*/ 112 w 112"/>
                  <a:gd name="T53" fmla="*/ 72 h 172"/>
                  <a:gd name="T54" fmla="*/ 108 w 112"/>
                  <a:gd name="T55" fmla="*/ 78 h 172"/>
                  <a:gd name="T56" fmla="*/ 104 w 112"/>
                  <a:gd name="T57" fmla="*/ 86 h 172"/>
                  <a:gd name="T58" fmla="*/ 96 w 112"/>
                  <a:gd name="T59" fmla="*/ 94 h 172"/>
                  <a:gd name="T60" fmla="*/ 92 w 112"/>
                  <a:gd name="T61" fmla="*/ 102 h 172"/>
                  <a:gd name="T62" fmla="*/ 88 w 112"/>
                  <a:gd name="T63" fmla="*/ 104 h 172"/>
                  <a:gd name="T64" fmla="*/ 88 w 112"/>
                  <a:gd name="T65" fmla="*/ 102 h 172"/>
                  <a:gd name="T66" fmla="*/ 86 w 112"/>
                  <a:gd name="T67" fmla="*/ 108 h 172"/>
                  <a:gd name="T68" fmla="*/ 82 w 112"/>
                  <a:gd name="T69" fmla="*/ 116 h 172"/>
                  <a:gd name="T70" fmla="*/ 82 w 112"/>
                  <a:gd name="T71" fmla="*/ 122 h 172"/>
                  <a:gd name="T72" fmla="*/ 82 w 112"/>
                  <a:gd name="T73" fmla="*/ 130 h 172"/>
                  <a:gd name="T74" fmla="*/ 74 w 112"/>
                  <a:gd name="T75" fmla="*/ 130 h 172"/>
                  <a:gd name="T76" fmla="*/ 70 w 112"/>
                  <a:gd name="T77" fmla="*/ 134 h 172"/>
                  <a:gd name="T78" fmla="*/ 66 w 112"/>
                  <a:gd name="T79" fmla="*/ 142 h 172"/>
                  <a:gd name="T80" fmla="*/ 62 w 112"/>
                  <a:gd name="T81" fmla="*/ 144 h 172"/>
                  <a:gd name="T82" fmla="*/ 60 w 112"/>
                  <a:gd name="T83" fmla="*/ 148 h 172"/>
                  <a:gd name="T84" fmla="*/ 52 w 112"/>
                  <a:gd name="T85" fmla="*/ 148 h 172"/>
                  <a:gd name="T86" fmla="*/ 48 w 112"/>
                  <a:gd name="T87" fmla="*/ 152 h 172"/>
                  <a:gd name="T88" fmla="*/ 48 w 112"/>
                  <a:gd name="T89" fmla="*/ 156 h 172"/>
                  <a:gd name="T90" fmla="*/ 44 w 112"/>
                  <a:gd name="T91" fmla="*/ 164 h 172"/>
                  <a:gd name="T92" fmla="*/ 36 w 112"/>
                  <a:gd name="T93" fmla="*/ 164 h 172"/>
                  <a:gd name="T94" fmla="*/ 30 w 112"/>
                  <a:gd name="T95" fmla="*/ 164 h 172"/>
                  <a:gd name="T96" fmla="*/ 22 w 112"/>
                  <a:gd name="T97" fmla="*/ 168 h 172"/>
                  <a:gd name="T98" fmla="*/ 10 w 112"/>
                  <a:gd name="T99" fmla="*/ 160 h 172"/>
                  <a:gd name="T100" fmla="*/ 96 w 112"/>
                  <a:gd name="T101" fmla="*/ 108 h 172"/>
                  <a:gd name="T102" fmla="*/ 96 w 112"/>
                  <a:gd name="T103" fmla="*/ 104 h 172"/>
                  <a:gd name="T104" fmla="*/ 96 w 112"/>
                  <a:gd name="T105" fmla="*/ 104 h 172"/>
                  <a:gd name="T106" fmla="*/ 100 w 112"/>
                  <a:gd name="T107" fmla="*/ 104 h 172"/>
                  <a:gd name="T108" fmla="*/ 96 w 112"/>
                  <a:gd name="T109" fmla="*/ 104 h 172"/>
                  <a:gd name="T110" fmla="*/ 96 w 112"/>
                  <a:gd name="T111"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172">
                    <a:moveTo>
                      <a:pt x="62" y="0"/>
                    </a:moveTo>
                    <a:lnTo>
                      <a:pt x="62" y="0"/>
                    </a:lnTo>
                    <a:lnTo>
                      <a:pt x="62" y="0"/>
                    </a:lnTo>
                    <a:lnTo>
                      <a:pt x="62" y="0"/>
                    </a:lnTo>
                    <a:lnTo>
                      <a:pt x="62" y="4"/>
                    </a:lnTo>
                    <a:lnTo>
                      <a:pt x="62" y="0"/>
                    </a:lnTo>
                    <a:lnTo>
                      <a:pt x="62" y="0"/>
                    </a:lnTo>
                    <a:lnTo>
                      <a:pt x="62" y="4"/>
                    </a:lnTo>
                    <a:lnTo>
                      <a:pt x="62" y="4"/>
                    </a:lnTo>
                    <a:lnTo>
                      <a:pt x="62" y="4"/>
                    </a:lnTo>
                    <a:lnTo>
                      <a:pt x="62" y="4"/>
                    </a:lnTo>
                    <a:lnTo>
                      <a:pt x="62" y="8"/>
                    </a:lnTo>
                    <a:lnTo>
                      <a:pt x="62" y="8"/>
                    </a:lnTo>
                    <a:lnTo>
                      <a:pt x="62" y="8"/>
                    </a:lnTo>
                    <a:lnTo>
                      <a:pt x="62" y="8"/>
                    </a:lnTo>
                    <a:lnTo>
                      <a:pt x="62" y="8"/>
                    </a:lnTo>
                    <a:lnTo>
                      <a:pt x="62" y="12"/>
                    </a:lnTo>
                    <a:lnTo>
                      <a:pt x="62" y="12"/>
                    </a:lnTo>
                    <a:lnTo>
                      <a:pt x="62" y="12"/>
                    </a:lnTo>
                    <a:lnTo>
                      <a:pt x="62" y="12"/>
                    </a:lnTo>
                    <a:lnTo>
                      <a:pt x="60" y="12"/>
                    </a:lnTo>
                    <a:lnTo>
                      <a:pt x="60" y="12"/>
                    </a:lnTo>
                    <a:lnTo>
                      <a:pt x="60" y="12"/>
                    </a:lnTo>
                    <a:lnTo>
                      <a:pt x="60" y="12"/>
                    </a:lnTo>
                    <a:lnTo>
                      <a:pt x="60" y="12"/>
                    </a:lnTo>
                    <a:lnTo>
                      <a:pt x="60" y="8"/>
                    </a:lnTo>
                    <a:lnTo>
                      <a:pt x="60" y="8"/>
                    </a:lnTo>
                    <a:lnTo>
                      <a:pt x="60" y="4"/>
                    </a:lnTo>
                    <a:lnTo>
                      <a:pt x="60" y="4"/>
                    </a:lnTo>
                    <a:lnTo>
                      <a:pt x="60" y="4"/>
                    </a:lnTo>
                    <a:lnTo>
                      <a:pt x="60" y="4"/>
                    </a:lnTo>
                    <a:lnTo>
                      <a:pt x="60" y="4"/>
                    </a:lnTo>
                    <a:lnTo>
                      <a:pt x="60" y="0"/>
                    </a:lnTo>
                    <a:lnTo>
                      <a:pt x="60" y="0"/>
                    </a:lnTo>
                    <a:lnTo>
                      <a:pt x="60" y="0"/>
                    </a:lnTo>
                    <a:lnTo>
                      <a:pt x="62" y="0"/>
                    </a:lnTo>
                    <a:lnTo>
                      <a:pt x="62" y="0"/>
                    </a:lnTo>
                    <a:lnTo>
                      <a:pt x="62" y="0"/>
                    </a:lnTo>
                    <a:lnTo>
                      <a:pt x="62" y="0"/>
                    </a:lnTo>
                    <a:lnTo>
                      <a:pt x="62" y="0"/>
                    </a:lnTo>
                    <a:lnTo>
                      <a:pt x="62" y="0"/>
                    </a:lnTo>
                    <a:lnTo>
                      <a:pt x="62" y="0"/>
                    </a:lnTo>
                    <a:lnTo>
                      <a:pt x="62" y="0"/>
                    </a:lnTo>
                    <a:lnTo>
                      <a:pt x="62" y="0"/>
                    </a:lnTo>
                    <a:lnTo>
                      <a:pt x="62" y="0"/>
                    </a:lnTo>
                    <a:lnTo>
                      <a:pt x="62" y="0"/>
                    </a:lnTo>
                    <a:lnTo>
                      <a:pt x="62" y="0"/>
                    </a:lnTo>
                    <a:lnTo>
                      <a:pt x="62" y="0"/>
                    </a:lnTo>
                    <a:close/>
                    <a:moveTo>
                      <a:pt x="48" y="90"/>
                    </a:moveTo>
                    <a:lnTo>
                      <a:pt x="52" y="74"/>
                    </a:lnTo>
                    <a:lnTo>
                      <a:pt x="44" y="64"/>
                    </a:lnTo>
                    <a:lnTo>
                      <a:pt x="48" y="64"/>
                    </a:lnTo>
                    <a:lnTo>
                      <a:pt x="48" y="64"/>
                    </a:lnTo>
                    <a:lnTo>
                      <a:pt x="48" y="60"/>
                    </a:lnTo>
                    <a:lnTo>
                      <a:pt x="48" y="60"/>
                    </a:lnTo>
                    <a:lnTo>
                      <a:pt x="48" y="60"/>
                    </a:lnTo>
                    <a:lnTo>
                      <a:pt x="48" y="60"/>
                    </a:lnTo>
                    <a:lnTo>
                      <a:pt x="48" y="56"/>
                    </a:lnTo>
                    <a:lnTo>
                      <a:pt x="48" y="56"/>
                    </a:lnTo>
                    <a:lnTo>
                      <a:pt x="48" y="56"/>
                    </a:lnTo>
                    <a:lnTo>
                      <a:pt x="48" y="56"/>
                    </a:lnTo>
                    <a:lnTo>
                      <a:pt x="48" y="52"/>
                    </a:lnTo>
                    <a:lnTo>
                      <a:pt x="48" y="52"/>
                    </a:lnTo>
                    <a:lnTo>
                      <a:pt x="48" y="48"/>
                    </a:lnTo>
                    <a:lnTo>
                      <a:pt x="52" y="48"/>
                    </a:lnTo>
                    <a:lnTo>
                      <a:pt x="52" y="44"/>
                    </a:lnTo>
                    <a:lnTo>
                      <a:pt x="52" y="42"/>
                    </a:lnTo>
                    <a:lnTo>
                      <a:pt x="52" y="42"/>
                    </a:lnTo>
                    <a:lnTo>
                      <a:pt x="52" y="42"/>
                    </a:lnTo>
                    <a:lnTo>
                      <a:pt x="52" y="42"/>
                    </a:lnTo>
                    <a:lnTo>
                      <a:pt x="52" y="42"/>
                    </a:lnTo>
                    <a:lnTo>
                      <a:pt x="56" y="42"/>
                    </a:lnTo>
                    <a:lnTo>
                      <a:pt x="56" y="42"/>
                    </a:lnTo>
                    <a:lnTo>
                      <a:pt x="60" y="42"/>
                    </a:lnTo>
                    <a:lnTo>
                      <a:pt x="60" y="42"/>
                    </a:lnTo>
                    <a:lnTo>
                      <a:pt x="56" y="38"/>
                    </a:lnTo>
                    <a:lnTo>
                      <a:pt x="56" y="38"/>
                    </a:lnTo>
                    <a:lnTo>
                      <a:pt x="56" y="38"/>
                    </a:lnTo>
                    <a:lnTo>
                      <a:pt x="56" y="38"/>
                    </a:lnTo>
                    <a:lnTo>
                      <a:pt x="56" y="38"/>
                    </a:lnTo>
                    <a:lnTo>
                      <a:pt x="56" y="34"/>
                    </a:lnTo>
                    <a:lnTo>
                      <a:pt x="56" y="34"/>
                    </a:lnTo>
                    <a:lnTo>
                      <a:pt x="56" y="34"/>
                    </a:lnTo>
                    <a:lnTo>
                      <a:pt x="56" y="30"/>
                    </a:lnTo>
                    <a:lnTo>
                      <a:pt x="56" y="30"/>
                    </a:lnTo>
                    <a:lnTo>
                      <a:pt x="56" y="30"/>
                    </a:lnTo>
                    <a:lnTo>
                      <a:pt x="56" y="30"/>
                    </a:lnTo>
                    <a:lnTo>
                      <a:pt x="56" y="26"/>
                    </a:lnTo>
                    <a:lnTo>
                      <a:pt x="56" y="26"/>
                    </a:lnTo>
                    <a:lnTo>
                      <a:pt x="56" y="26"/>
                    </a:lnTo>
                    <a:lnTo>
                      <a:pt x="56" y="26"/>
                    </a:lnTo>
                    <a:lnTo>
                      <a:pt x="56" y="22"/>
                    </a:lnTo>
                    <a:lnTo>
                      <a:pt x="56" y="22"/>
                    </a:lnTo>
                    <a:lnTo>
                      <a:pt x="56" y="22"/>
                    </a:lnTo>
                    <a:lnTo>
                      <a:pt x="56" y="22"/>
                    </a:lnTo>
                    <a:lnTo>
                      <a:pt x="56" y="22"/>
                    </a:lnTo>
                    <a:lnTo>
                      <a:pt x="60" y="22"/>
                    </a:lnTo>
                    <a:lnTo>
                      <a:pt x="60" y="22"/>
                    </a:lnTo>
                    <a:lnTo>
                      <a:pt x="60" y="22"/>
                    </a:lnTo>
                    <a:lnTo>
                      <a:pt x="60" y="26"/>
                    </a:lnTo>
                    <a:lnTo>
                      <a:pt x="60" y="26"/>
                    </a:lnTo>
                    <a:lnTo>
                      <a:pt x="60" y="26"/>
                    </a:lnTo>
                    <a:lnTo>
                      <a:pt x="56" y="26"/>
                    </a:lnTo>
                    <a:lnTo>
                      <a:pt x="60" y="26"/>
                    </a:lnTo>
                    <a:lnTo>
                      <a:pt x="60" y="26"/>
                    </a:lnTo>
                    <a:lnTo>
                      <a:pt x="60" y="26"/>
                    </a:lnTo>
                    <a:lnTo>
                      <a:pt x="60" y="26"/>
                    </a:lnTo>
                    <a:lnTo>
                      <a:pt x="60" y="26"/>
                    </a:lnTo>
                    <a:lnTo>
                      <a:pt x="60" y="26"/>
                    </a:lnTo>
                    <a:lnTo>
                      <a:pt x="60" y="26"/>
                    </a:lnTo>
                    <a:lnTo>
                      <a:pt x="62" y="26"/>
                    </a:lnTo>
                    <a:lnTo>
                      <a:pt x="62" y="26"/>
                    </a:lnTo>
                    <a:lnTo>
                      <a:pt x="62" y="26"/>
                    </a:lnTo>
                    <a:lnTo>
                      <a:pt x="62" y="26"/>
                    </a:lnTo>
                    <a:lnTo>
                      <a:pt x="62" y="26"/>
                    </a:lnTo>
                    <a:lnTo>
                      <a:pt x="62" y="26"/>
                    </a:lnTo>
                    <a:lnTo>
                      <a:pt x="62" y="22"/>
                    </a:lnTo>
                    <a:lnTo>
                      <a:pt x="62" y="22"/>
                    </a:lnTo>
                    <a:lnTo>
                      <a:pt x="62" y="22"/>
                    </a:lnTo>
                    <a:lnTo>
                      <a:pt x="62" y="22"/>
                    </a:lnTo>
                    <a:lnTo>
                      <a:pt x="62" y="22"/>
                    </a:lnTo>
                    <a:lnTo>
                      <a:pt x="62" y="22"/>
                    </a:lnTo>
                    <a:lnTo>
                      <a:pt x="62" y="26"/>
                    </a:lnTo>
                    <a:lnTo>
                      <a:pt x="62" y="30"/>
                    </a:lnTo>
                    <a:lnTo>
                      <a:pt x="66" y="30"/>
                    </a:lnTo>
                    <a:lnTo>
                      <a:pt x="66" y="30"/>
                    </a:lnTo>
                    <a:lnTo>
                      <a:pt x="66" y="34"/>
                    </a:lnTo>
                    <a:lnTo>
                      <a:pt x="66" y="34"/>
                    </a:lnTo>
                    <a:lnTo>
                      <a:pt x="66" y="34"/>
                    </a:lnTo>
                    <a:lnTo>
                      <a:pt x="66" y="34"/>
                    </a:lnTo>
                    <a:lnTo>
                      <a:pt x="66" y="34"/>
                    </a:lnTo>
                    <a:lnTo>
                      <a:pt x="70" y="34"/>
                    </a:lnTo>
                    <a:lnTo>
                      <a:pt x="70" y="38"/>
                    </a:lnTo>
                    <a:lnTo>
                      <a:pt x="70" y="38"/>
                    </a:lnTo>
                    <a:lnTo>
                      <a:pt x="70" y="38"/>
                    </a:lnTo>
                    <a:lnTo>
                      <a:pt x="70" y="38"/>
                    </a:lnTo>
                    <a:lnTo>
                      <a:pt x="70" y="42"/>
                    </a:lnTo>
                    <a:lnTo>
                      <a:pt x="74" y="42"/>
                    </a:lnTo>
                    <a:lnTo>
                      <a:pt x="74" y="42"/>
                    </a:lnTo>
                    <a:lnTo>
                      <a:pt x="74" y="42"/>
                    </a:lnTo>
                    <a:lnTo>
                      <a:pt x="78" y="44"/>
                    </a:lnTo>
                    <a:lnTo>
                      <a:pt x="82" y="44"/>
                    </a:lnTo>
                    <a:lnTo>
                      <a:pt x="86" y="44"/>
                    </a:lnTo>
                    <a:lnTo>
                      <a:pt x="86" y="44"/>
                    </a:lnTo>
                    <a:lnTo>
                      <a:pt x="86" y="44"/>
                    </a:lnTo>
                    <a:lnTo>
                      <a:pt x="86" y="44"/>
                    </a:lnTo>
                    <a:lnTo>
                      <a:pt x="86" y="44"/>
                    </a:lnTo>
                    <a:lnTo>
                      <a:pt x="86" y="44"/>
                    </a:lnTo>
                    <a:lnTo>
                      <a:pt x="86" y="44"/>
                    </a:lnTo>
                    <a:lnTo>
                      <a:pt x="86" y="44"/>
                    </a:lnTo>
                    <a:lnTo>
                      <a:pt x="88" y="44"/>
                    </a:lnTo>
                    <a:lnTo>
                      <a:pt x="88" y="44"/>
                    </a:lnTo>
                    <a:lnTo>
                      <a:pt x="88" y="44"/>
                    </a:lnTo>
                    <a:lnTo>
                      <a:pt x="88" y="48"/>
                    </a:lnTo>
                    <a:lnTo>
                      <a:pt x="88" y="48"/>
                    </a:lnTo>
                    <a:lnTo>
                      <a:pt x="88" y="48"/>
                    </a:lnTo>
                    <a:lnTo>
                      <a:pt x="88" y="48"/>
                    </a:lnTo>
                    <a:lnTo>
                      <a:pt x="92" y="48"/>
                    </a:lnTo>
                    <a:lnTo>
                      <a:pt x="92" y="48"/>
                    </a:lnTo>
                    <a:lnTo>
                      <a:pt x="92" y="48"/>
                    </a:lnTo>
                    <a:lnTo>
                      <a:pt x="92" y="48"/>
                    </a:lnTo>
                    <a:lnTo>
                      <a:pt x="92" y="48"/>
                    </a:lnTo>
                    <a:lnTo>
                      <a:pt x="92" y="48"/>
                    </a:lnTo>
                    <a:lnTo>
                      <a:pt x="96" y="48"/>
                    </a:lnTo>
                    <a:lnTo>
                      <a:pt x="96" y="52"/>
                    </a:lnTo>
                    <a:lnTo>
                      <a:pt x="100" y="52"/>
                    </a:lnTo>
                    <a:lnTo>
                      <a:pt x="100" y="56"/>
                    </a:lnTo>
                    <a:lnTo>
                      <a:pt x="100" y="56"/>
                    </a:lnTo>
                    <a:lnTo>
                      <a:pt x="100" y="56"/>
                    </a:lnTo>
                    <a:lnTo>
                      <a:pt x="100" y="56"/>
                    </a:lnTo>
                    <a:lnTo>
                      <a:pt x="100" y="60"/>
                    </a:lnTo>
                    <a:lnTo>
                      <a:pt x="100" y="60"/>
                    </a:lnTo>
                    <a:lnTo>
                      <a:pt x="104" y="60"/>
                    </a:lnTo>
                    <a:lnTo>
                      <a:pt x="104" y="60"/>
                    </a:lnTo>
                    <a:lnTo>
                      <a:pt x="104" y="60"/>
                    </a:lnTo>
                    <a:lnTo>
                      <a:pt x="104" y="64"/>
                    </a:lnTo>
                    <a:lnTo>
                      <a:pt x="104" y="64"/>
                    </a:lnTo>
                    <a:lnTo>
                      <a:pt x="104" y="64"/>
                    </a:lnTo>
                    <a:lnTo>
                      <a:pt x="104" y="64"/>
                    </a:lnTo>
                    <a:lnTo>
                      <a:pt x="108" y="64"/>
                    </a:lnTo>
                    <a:lnTo>
                      <a:pt x="108" y="68"/>
                    </a:lnTo>
                    <a:lnTo>
                      <a:pt x="108" y="68"/>
                    </a:lnTo>
                    <a:lnTo>
                      <a:pt x="108" y="68"/>
                    </a:lnTo>
                    <a:lnTo>
                      <a:pt x="108" y="68"/>
                    </a:lnTo>
                    <a:lnTo>
                      <a:pt x="112" y="68"/>
                    </a:lnTo>
                    <a:lnTo>
                      <a:pt x="112" y="68"/>
                    </a:lnTo>
                    <a:lnTo>
                      <a:pt x="112" y="68"/>
                    </a:lnTo>
                    <a:lnTo>
                      <a:pt x="112" y="72"/>
                    </a:lnTo>
                    <a:lnTo>
                      <a:pt x="112" y="72"/>
                    </a:lnTo>
                    <a:lnTo>
                      <a:pt x="112" y="72"/>
                    </a:lnTo>
                    <a:lnTo>
                      <a:pt x="112" y="74"/>
                    </a:lnTo>
                    <a:lnTo>
                      <a:pt x="112" y="74"/>
                    </a:lnTo>
                    <a:lnTo>
                      <a:pt x="108" y="78"/>
                    </a:lnTo>
                    <a:lnTo>
                      <a:pt x="108" y="78"/>
                    </a:lnTo>
                    <a:lnTo>
                      <a:pt x="108" y="78"/>
                    </a:lnTo>
                    <a:lnTo>
                      <a:pt x="108" y="78"/>
                    </a:lnTo>
                    <a:lnTo>
                      <a:pt x="108" y="82"/>
                    </a:lnTo>
                    <a:lnTo>
                      <a:pt x="108" y="82"/>
                    </a:lnTo>
                    <a:lnTo>
                      <a:pt x="108" y="82"/>
                    </a:lnTo>
                    <a:lnTo>
                      <a:pt x="108" y="82"/>
                    </a:lnTo>
                    <a:lnTo>
                      <a:pt x="104" y="86"/>
                    </a:lnTo>
                    <a:lnTo>
                      <a:pt x="104" y="86"/>
                    </a:lnTo>
                    <a:lnTo>
                      <a:pt x="104" y="86"/>
                    </a:lnTo>
                    <a:lnTo>
                      <a:pt x="104" y="86"/>
                    </a:lnTo>
                    <a:lnTo>
                      <a:pt x="104" y="90"/>
                    </a:lnTo>
                    <a:lnTo>
                      <a:pt x="100" y="90"/>
                    </a:lnTo>
                    <a:lnTo>
                      <a:pt x="100" y="94"/>
                    </a:lnTo>
                    <a:lnTo>
                      <a:pt x="96" y="94"/>
                    </a:lnTo>
                    <a:lnTo>
                      <a:pt x="96" y="94"/>
                    </a:lnTo>
                    <a:lnTo>
                      <a:pt x="96" y="94"/>
                    </a:lnTo>
                    <a:lnTo>
                      <a:pt x="96" y="98"/>
                    </a:lnTo>
                    <a:lnTo>
                      <a:pt x="96" y="98"/>
                    </a:lnTo>
                    <a:lnTo>
                      <a:pt x="96" y="98"/>
                    </a:lnTo>
                    <a:lnTo>
                      <a:pt x="96" y="98"/>
                    </a:lnTo>
                    <a:lnTo>
                      <a:pt x="96" y="102"/>
                    </a:lnTo>
                    <a:lnTo>
                      <a:pt x="92" y="102"/>
                    </a:lnTo>
                    <a:lnTo>
                      <a:pt x="92" y="102"/>
                    </a:lnTo>
                    <a:lnTo>
                      <a:pt x="92" y="102"/>
                    </a:lnTo>
                    <a:lnTo>
                      <a:pt x="92" y="104"/>
                    </a:lnTo>
                    <a:lnTo>
                      <a:pt x="92" y="104"/>
                    </a:lnTo>
                    <a:lnTo>
                      <a:pt x="92" y="104"/>
                    </a:lnTo>
                    <a:lnTo>
                      <a:pt x="88" y="104"/>
                    </a:lnTo>
                    <a:lnTo>
                      <a:pt x="88" y="104"/>
                    </a:lnTo>
                    <a:lnTo>
                      <a:pt x="88" y="104"/>
                    </a:lnTo>
                    <a:lnTo>
                      <a:pt x="88" y="104"/>
                    </a:lnTo>
                    <a:lnTo>
                      <a:pt x="88" y="104"/>
                    </a:lnTo>
                    <a:lnTo>
                      <a:pt x="88" y="104"/>
                    </a:lnTo>
                    <a:lnTo>
                      <a:pt x="88" y="104"/>
                    </a:lnTo>
                    <a:lnTo>
                      <a:pt x="88" y="102"/>
                    </a:lnTo>
                    <a:lnTo>
                      <a:pt x="88" y="102"/>
                    </a:lnTo>
                    <a:lnTo>
                      <a:pt x="88" y="102"/>
                    </a:lnTo>
                    <a:lnTo>
                      <a:pt x="88" y="102"/>
                    </a:lnTo>
                    <a:lnTo>
                      <a:pt x="88" y="102"/>
                    </a:lnTo>
                    <a:lnTo>
                      <a:pt x="86" y="102"/>
                    </a:lnTo>
                    <a:lnTo>
                      <a:pt x="86" y="104"/>
                    </a:lnTo>
                    <a:lnTo>
                      <a:pt x="86" y="104"/>
                    </a:lnTo>
                    <a:lnTo>
                      <a:pt x="86" y="104"/>
                    </a:lnTo>
                    <a:lnTo>
                      <a:pt x="86" y="108"/>
                    </a:lnTo>
                    <a:lnTo>
                      <a:pt x="82" y="108"/>
                    </a:lnTo>
                    <a:lnTo>
                      <a:pt x="82" y="108"/>
                    </a:lnTo>
                    <a:lnTo>
                      <a:pt x="82" y="108"/>
                    </a:lnTo>
                    <a:lnTo>
                      <a:pt x="82" y="108"/>
                    </a:lnTo>
                    <a:lnTo>
                      <a:pt x="82" y="108"/>
                    </a:lnTo>
                    <a:lnTo>
                      <a:pt x="82" y="112"/>
                    </a:lnTo>
                    <a:lnTo>
                      <a:pt x="82" y="116"/>
                    </a:lnTo>
                    <a:lnTo>
                      <a:pt x="82" y="116"/>
                    </a:lnTo>
                    <a:lnTo>
                      <a:pt x="82" y="116"/>
                    </a:lnTo>
                    <a:lnTo>
                      <a:pt x="82" y="116"/>
                    </a:lnTo>
                    <a:lnTo>
                      <a:pt x="82" y="116"/>
                    </a:lnTo>
                    <a:lnTo>
                      <a:pt x="82" y="118"/>
                    </a:lnTo>
                    <a:lnTo>
                      <a:pt x="82" y="122"/>
                    </a:lnTo>
                    <a:lnTo>
                      <a:pt x="82" y="122"/>
                    </a:lnTo>
                    <a:lnTo>
                      <a:pt x="82" y="122"/>
                    </a:lnTo>
                    <a:lnTo>
                      <a:pt x="82" y="122"/>
                    </a:lnTo>
                    <a:lnTo>
                      <a:pt x="82" y="122"/>
                    </a:lnTo>
                    <a:lnTo>
                      <a:pt x="82" y="122"/>
                    </a:lnTo>
                    <a:lnTo>
                      <a:pt x="82" y="126"/>
                    </a:lnTo>
                    <a:lnTo>
                      <a:pt x="82" y="130"/>
                    </a:lnTo>
                    <a:lnTo>
                      <a:pt x="82" y="130"/>
                    </a:lnTo>
                    <a:lnTo>
                      <a:pt x="82" y="130"/>
                    </a:lnTo>
                    <a:lnTo>
                      <a:pt x="82" y="130"/>
                    </a:lnTo>
                    <a:lnTo>
                      <a:pt x="82" y="130"/>
                    </a:lnTo>
                    <a:lnTo>
                      <a:pt x="78" y="130"/>
                    </a:lnTo>
                    <a:lnTo>
                      <a:pt x="78" y="130"/>
                    </a:lnTo>
                    <a:lnTo>
                      <a:pt x="78" y="130"/>
                    </a:lnTo>
                    <a:lnTo>
                      <a:pt x="74" y="130"/>
                    </a:lnTo>
                    <a:lnTo>
                      <a:pt x="74" y="130"/>
                    </a:lnTo>
                    <a:lnTo>
                      <a:pt x="74" y="130"/>
                    </a:lnTo>
                    <a:lnTo>
                      <a:pt x="70" y="130"/>
                    </a:lnTo>
                    <a:lnTo>
                      <a:pt x="70" y="134"/>
                    </a:lnTo>
                    <a:lnTo>
                      <a:pt x="70" y="134"/>
                    </a:lnTo>
                    <a:lnTo>
                      <a:pt x="70" y="134"/>
                    </a:lnTo>
                    <a:lnTo>
                      <a:pt x="70" y="134"/>
                    </a:lnTo>
                    <a:lnTo>
                      <a:pt x="66" y="134"/>
                    </a:lnTo>
                    <a:lnTo>
                      <a:pt x="66" y="134"/>
                    </a:lnTo>
                    <a:lnTo>
                      <a:pt x="66" y="138"/>
                    </a:lnTo>
                    <a:lnTo>
                      <a:pt x="66" y="138"/>
                    </a:lnTo>
                    <a:lnTo>
                      <a:pt x="66" y="138"/>
                    </a:lnTo>
                    <a:lnTo>
                      <a:pt x="66" y="138"/>
                    </a:lnTo>
                    <a:lnTo>
                      <a:pt x="66" y="142"/>
                    </a:lnTo>
                    <a:lnTo>
                      <a:pt x="66" y="142"/>
                    </a:lnTo>
                    <a:lnTo>
                      <a:pt x="66" y="142"/>
                    </a:lnTo>
                    <a:lnTo>
                      <a:pt x="66" y="142"/>
                    </a:lnTo>
                    <a:lnTo>
                      <a:pt x="66" y="144"/>
                    </a:lnTo>
                    <a:lnTo>
                      <a:pt x="66" y="144"/>
                    </a:lnTo>
                    <a:lnTo>
                      <a:pt x="62" y="144"/>
                    </a:lnTo>
                    <a:lnTo>
                      <a:pt x="62" y="144"/>
                    </a:lnTo>
                    <a:lnTo>
                      <a:pt x="62" y="144"/>
                    </a:lnTo>
                    <a:lnTo>
                      <a:pt x="62" y="144"/>
                    </a:lnTo>
                    <a:lnTo>
                      <a:pt x="62" y="148"/>
                    </a:lnTo>
                    <a:lnTo>
                      <a:pt x="62" y="148"/>
                    </a:lnTo>
                    <a:lnTo>
                      <a:pt x="62" y="148"/>
                    </a:lnTo>
                    <a:lnTo>
                      <a:pt x="62" y="148"/>
                    </a:lnTo>
                    <a:lnTo>
                      <a:pt x="60" y="148"/>
                    </a:lnTo>
                    <a:lnTo>
                      <a:pt x="60" y="148"/>
                    </a:lnTo>
                    <a:lnTo>
                      <a:pt x="60" y="148"/>
                    </a:lnTo>
                    <a:lnTo>
                      <a:pt x="56" y="148"/>
                    </a:lnTo>
                    <a:lnTo>
                      <a:pt x="56" y="148"/>
                    </a:lnTo>
                    <a:lnTo>
                      <a:pt x="56" y="148"/>
                    </a:lnTo>
                    <a:lnTo>
                      <a:pt x="52" y="148"/>
                    </a:lnTo>
                    <a:lnTo>
                      <a:pt x="52" y="148"/>
                    </a:lnTo>
                    <a:lnTo>
                      <a:pt x="48" y="148"/>
                    </a:lnTo>
                    <a:lnTo>
                      <a:pt x="48" y="148"/>
                    </a:lnTo>
                    <a:lnTo>
                      <a:pt x="48" y="148"/>
                    </a:lnTo>
                    <a:lnTo>
                      <a:pt x="48" y="148"/>
                    </a:lnTo>
                    <a:lnTo>
                      <a:pt x="48" y="152"/>
                    </a:lnTo>
                    <a:lnTo>
                      <a:pt x="48" y="152"/>
                    </a:lnTo>
                    <a:lnTo>
                      <a:pt x="48" y="152"/>
                    </a:lnTo>
                    <a:lnTo>
                      <a:pt x="48" y="152"/>
                    </a:lnTo>
                    <a:lnTo>
                      <a:pt x="48" y="152"/>
                    </a:lnTo>
                    <a:lnTo>
                      <a:pt x="48" y="152"/>
                    </a:lnTo>
                    <a:lnTo>
                      <a:pt x="48" y="156"/>
                    </a:lnTo>
                    <a:lnTo>
                      <a:pt x="48" y="156"/>
                    </a:lnTo>
                    <a:lnTo>
                      <a:pt x="48" y="156"/>
                    </a:lnTo>
                    <a:lnTo>
                      <a:pt x="48" y="156"/>
                    </a:lnTo>
                    <a:lnTo>
                      <a:pt x="48" y="156"/>
                    </a:lnTo>
                    <a:lnTo>
                      <a:pt x="48" y="156"/>
                    </a:lnTo>
                    <a:lnTo>
                      <a:pt x="48" y="160"/>
                    </a:lnTo>
                    <a:lnTo>
                      <a:pt x="48" y="160"/>
                    </a:lnTo>
                    <a:lnTo>
                      <a:pt x="44" y="164"/>
                    </a:lnTo>
                    <a:lnTo>
                      <a:pt x="44" y="164"/>
                    </a:lnTo>
                    <a:lnTo>
                      <a:pt x="44" y="164"/>
                    </a:lnTo>
                    <a:lnTo>
                      <a:pt x="44" y="164"/>
                    </a:lnTo>
                    <a:lnTo>
                      <a:pt x="40" y="164"/>
                    </a:lnTo>
                    <a:lnTo>
                      <a:pt x="40" y="164"/>
                    </a:lnTo>
                    <a:lnTo>
                      <a:pt x="40" y="164"/>
                    </a:lnTo>
                    <a:lnTo>
                      <a:pt x="40" y="164"/>
                    </a:lnTo>
                    <a:lnTo>
                      <a:pt x="40" y="164"/>
                    </a:lnTo>
                    <a:lnTo>
                      <a:pt x="36" y="164"/>
                    </a:lnTo>
                    <a:lnTo>
                      <a:pt x="36" y="164"/>
                    </a:lnTo>
                    <a:lnTo>
                      <a:pt x="36" y="164"/>
                    </a:lnTo>
                    <a:lnTo>
                      <a:pt x="36" y="164"/>
                    </a:lnTo>
                    <a:lnTo>
                      <a:pt x="36" y="164"/>
                    </a:lnTo>
                    <a:lnTo>
                      <a:pt x="32" y="164"/>
                    </a:lnTo>
                    <a:lnTo>
                      <a:pt x="30" y="164"/>
                    </a:lnTo>
                    <a:lnTo>
                      <a:pt x="30" y="164"/>
                    </a:lnTo>
                    <a:lnTo>
                      <a:pt x="30" y="164"/>
                    </a:lnTo>
                    <a:lnTo>
                      <a:pt x="26" y="168"/>
                    </a:lnTo>
                    <a:lnTo>
                      <a:pt x="26" y="168"/>
                    </a:lnTo>
                    <a:lnTo>
                      <a:pt x="26" y="168"/>
                    </a:lnTo>
                    <a:lnTo>
                      <a:pt x="26" y="168"/>
                    </a:lnTo>
                    <a:lnTo>
                      <a:pt x="22" y="168"/>
                    </a:lnTo>
                    <a:lnTo>
                      <a:pt x="22" y="168"/>
                    </a:lnTo>
                    <a:lnTo>
                      <a:pt x="22" y="168"/>
                    </a:lnTo>
                    <a:lnTo>
                      <a:pt x="22" y="168"/>
                    </a:lnTo>
                    <a:lnTo>
                      <a:pt x="18" y="168"/>
                    </a:lnTo>
                    <a:lnTo>
                      <a:pt x="18" y="172"/>
                    </a:lnTo>
                    <a:lnTo>
                      <a:pt x="18" y="172"/>
                    </a:lnTo>
                    <a:lnTo>
                      <a:pt x="18" y="172"/>
                    </a:lnTo>
                    <a:lnTo>
                      <a:pt x="10" y="160"/>
                    </a:lnTo>
                    <a:lnTo>
                      <a:pt x="10" y="156"/>
                    </a:lnTo>
                    <a:lnTo>
                      <a:pt x="0" y="130"/>
                    </a:lnTo>
                    <a:lnTo>
                      <a:pt x="44" y="112"/>
                    </a:lnTo>
                    <a:lnTo>
                      <a:pt x="48" y="90"/>
                    </a:lnTo>
                    <a:lnTo>
                      <a:pt x="48" y="90"/>
                    </a:lnTo>
                    <a:lnTo>
                      <a:pt x="48" y="90"/>
                    </a:lnTo>
                    <a:close/>
                    <a:moveTo>
                      <a:pt x="96" y="108"/>
                    </a:moveTo>
                    <a:lnTo>
                      <a:pt x="96" y="108"/>
                    </a:lnTo>
                    <a:lnTo>
                      <a:pt x="96" y="108"/>
                    </a:lnTo>
                    <a:lnTo>
                      <a:pt x="96" y="108"/>
                    </a:lnTo>
                    <a:lnTo>
                      <a:pt x="96" y="108"/>
                    </a:lnTo>
                    <a:lnTo>
                      <a:pt x="96" y="104"/>
                    </a:lnTo>
                    <a:lnTo>
                      <a:pt x="96" y="104"/>
                    </a:lnTo>
                    <a:lnTo>
                      <a:pt x="96" y="104"/>
                    </a:lnTo>
                    <a:lnTo>
                      <a:pt x="96" y="104"/>
                    </a:lnTo>
                    <a:lnTo>
                      <a:pt x="96" y="104"/>
                    </a:lnTo>
                    <a:lnTo>
                      <a:pt x="96" y="104"/>
                    </a:lnTo>
                    <a:lnTo>
                      <a:pt x="96" y="104"/>
                    </a:lnTo>
                    <a:lnTo>
                      <a:pt x="96" y="104"/>
                    </a:lnTo>
                    <a:lnTo>
                      <a:pt x="96" y="104"/>
                    </a:lnTo>
                    <a:lnTo>
                      <a:pt x="96" y="104"/>
                    </a:lnTo>
                    <a:lnTo>
                      <a:pt x="96" y="102"/>
                    </a:lnTo>
                    <a:lnTo>
                      <a:pt x="96" y="102"/>
                    </a:lnTo>
                    <a:lnTo>
                      <a:pt x="100" y="102"/>
                    </a:lnTo>
                    <a:lnTo>
                      <a:pt x="100" y="102"/>
                    </a:lnTo>
                    <a:lnTo>
                      <a:pt x="100" y="104"/>
                    </a:lnTo>
                    <a:lnTo>
                      <a:pt x="100" y="104"/>
                    </a:lnTo>
                    <a:lnTo>
                      <a:pt x="100" y="104"/>
                    </a:lnTo>
                    <a:lnTo>
                      <a:pt x="100" y="104"/>
                    </a:lnTo>
                    <a:lnTo>
                      <a:pt x="96" y="104"/>
                    </a:lnTo>
                    <a:lnTo>
                      <a:pt x="96" y="104"/>
                    </a:lnTo>
                    <a:lnTo>
                      <a:pt x="96" y="104"/>
                    </a:lnTo>
                    <a:lnTo>
                      <a:pt x="96" y="104"/>
                    </a:lnTo>
                    <a:lnTo>
                      <a:pt x="96" y="104"/>
                    </a:lnTo>
                    <a:lnTo>
                      <a:pt x="96" y="104"/>
                    </a:lnTo>
                    <a:lnTo>
                      <a:pt x="96" y="104"/>
                    </a:lnTo>
                    <a:lnTo>
                      <a:pt x="96" y="108"/>
                    </a:lnTo>
                    <a:lnTo>
                      <a:pt x="96" y="108"/>
                    </a:lnTo>
                    <a:lnTo>
                      <a:pt x="96" y="108"/>
                    </a:lnTo>
                    <a:lnTo>
                      <a:pt x="96" y="108"/>
                    </a:lnTo>
                    <a:lnTo>
                      <a:pt x="96" y="108"/>
                    </a:lnTo>
                    <a:lnTo>
                      <a:pt x="96" y="108"/>
                    </a:lnTo>
                    <a:lnTo>
                      <a:pt x="96" y="10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6">
                <a:extLst>
                  <a:ext uri="{FF2B5EF4-FFF2-40B4-BE49-F238E27FC236}">
                    <a16:creationId xmlns:a16="http://schemas.microsoft.com/office/drawing/2014/main" id="{A5A0231A-CEEC-400D-9197-EF0B23FF48BD}"/>
                  </a:ext>
                </a:extLst>
              </p:cNvPr>
              <p:cNvSpPr>
                <a:spLocks/>
              </p:cNvSpPr>
              <p:nvPr/>
            </p:nvSpPr>
            <p:spPr bwMode="auto">
              <a:xfrm>
                <a:off x="5759450" y="3521143"/>
                <a:ext cx="374650" cy="384175"/>
              </a:xfrm>
              <a:custGeom>
                <a:avLst/>
                <a:gdLst>
                  <a:gd name="T0" fmla="*/ 54 w 236"/>
                  <a:gd name="T1" fmla="*/ 138 h 242"/>
                  <a:gd name="T2" fmla="*/ 76 w 236"/>
                  <a:gd name="T3" fmla="*/ 134 h 242"/>
                  <a:gd name="T4" fmla="*/ 80 w 236"/>
                  <a:gd name="T5" fmla="*/ 120 h 242"/>
                  <a:gd name="T6" fmla="*/ 86 w 236"/>
                  <a:gd name="T7" fmla="*/ 108 h 242"/>
                  <a:gd name="T8" fmla="*/ 98 w 236"/>
                  <a:gd name="T9" fmla="*/ 100 h 242"/>
                  <a:gd name="T10" fmla="*/ 116 w 236"/>
                  <a:gd name="T11" fmla="*/ 100 h 242"/>
                  <a:gd name="T12" fmla="*/ 120 w 236"/>
                  <a:gd name="T13" fmla="*/ 82 h 242"/>
                  <a:gd name="T14" fmla="*/ 128 w 236"/>
                  <a:gd name="T15" fmla="*/ 74 h 242"/>
                  <a:gd name="T16" fmla="*/ 132 w 236"/>
                  <a:gd name="T17" fmla="*/ 60 h 242"/>
                  <a:gd name="T18" fmla="*/ 142 w 236"/>
                  <a:gd name="T19" fmla="*/ 56 h 242"/>
                  <a:gd name="T20" fmla="*/ 146 w 236"/>
                  <a:gd name="T21" fmla="*/ 44 h 242"/>
                  <a:gd name="T22" fmla="*/ 154 w 236"/>
                  <a:gd name="T23" fmla="*/ 26 h 242"/>
                  <a:gd name="T24" fmla="*/ 146 w 236"/>
                  <a:gd name="T25" fmla="*/ 14 h 242"/>
                  <a:gd name="T26" fmla="*/ 166 w 236"/>
                  <a:gd name="T27" fmla="*/ 4 h 242"/>
                  <a:gd name="T28" fmla="*/ 188 w 236"/>
                  <a:gd name="T29" fmla="*/ 4 h 242"/>
                  <a:gd name="T30" fmla="*/ 206 w 236"/>
                  <a:gd name="T31" fmla="*/ 4 h 242"/>
                  <a:gd name="T32" fmla="*/ 212 w 236"/>
                  <a:gd name="T33" fmla="*/ 14 h 242"/>
                  <a:gd name="T34" fmla="*/ 224 w 236"/>
                  <a:gd name="T35" fmla="*/ 22 h 242"/>
                  <a:gd name="T36" fmla="*/ 236 w 236"/>
                  <a:gd name="T37" fmla="*/ 34 h 242"/>
                  <a:gd name="T38" fmla="*/ 228 w 236"/>
                  <a:gd name="T39" fmla="*/ 36 h 242"/>
                  <a:gd name="T40" fmla="*/ 216 w 236"/>
                  <a:gd name="T41" fmla="*/ 44 h 242"/>
                  <a:gd name="T42" fmla="*/ 196 w 236"/>
                  <a:gd name="T43" fmla="*/ 44 h 242"/>
                  <a:gd name="T44" fmla="*/ 188 w 236"/>
                  <a:gd name="T45" fmla="*/ 48 h 242"/>
                  <a:gd name="T46" fmla="*/ 188 w 236"/>
                  <a:gd name="T47" fmla="*/ 60 h 242"/>
                  <a:gd name="T48" fmla="*/ 192 w 236"/>
                  <a:gd name="T49" fmla="*/ 78 h 242"/>
                  <a:gd name="T50" fmla="*/ 206 w 236"/>
                  <a:gd name="T51" fmla="*/ 90 h 242"/>
                  <a:gd name="T52" fmla="*/ 196 w 236"/>
                  <a:gd name="T53" fmla="*/ 100 h 242"/>
                  <a:gd name="T54" fmla="*/ 196 w 236"/>
                  <a:gd name="T55" fmla="*/ 112 h 242"/>
                  <a:gd name="T56" fmla="*/ 188 w 236"/>
                  <a:gd name="T57" fmla="*/ 126 h 242"/>
                  <a:gd name="T58" fmla="*/ 172 w 236"/>
                  <a:gd name="T59" fmla="*/ 148 h 242"/>
                  <a:gd name="T60" fmla="*/ 162 w 236"/>
                  <a:gd name="T61" fmla="*/ 160 h 242"/>
                  <a:gd name="T62" fmla="*/ 146 w 236"/>
                  <a:gd name="T63" fmla="*/ 172 h 242"/>
                  <a:gd name="T64" fmla="*/ 136 w 236"/>
                  <a:gd name="T65" fmla="*/ 168 h 242"/>
                  <a:gd name="T66" fmla="*/ 124 w 236"/>
                  <a:gd name="T67" fmla="*/ 178 h 242"/>
                  <a:gd name="T68" fmla="*/ 132 w 236"/>
                  <a:gd name="T69" fmla="*/ 194 h 242"/>
                  <a:gd name="T70" fmla="*/ 138 w 236"/>
                  <a:gd name="T71" fmla="*/ 212 h 242"/>
                  <a:gd name="T72" fmla="*/ 142 w 236"/>
                  <a:gd name="T73" fmla="*/ 228 h 242"/>
                  <a:gd name="T74" fmla="*/ 138 w 236"/>
                  <a:gd name="T75" fmla="*/ 232 h 242"/>
                  <a:gd name="T76" fmla="*/ 120 w 236"/>
                  <a:gd name="T77" fmla="*/ 234 h 242"/>
                  <a:gd name="T78" fmla="*/ 110 w 236"/>
                  <a:gd name="T79" fmla="*/ 238 h 242"/>
                  <a:gd name="T80" fmla="*/ 102 w 236"/>
                  <a:gd name="T81" fmla="*/ 238 h 242"/>
                  <a:gd name="T82" fmla="*/ 90 w 236"/>
                  <a:gd name="T83" fmla="*/ 234 h 242"/>
                  <a:gd name="T84" fmla="*/ 82 w 236"/>
                  <a:gd name="T85" fmla="*/ 220 h 242"/>
                  <a:gd name="T86" fmla="*/ 80 w 236"/>
                  <a:gd name="T87" fmla="*/ 208 h 242"/>
                  <a:gd name="T88" fmla="*/ 60 w 236"/>
                  <a:gd name="T89" fmla="*/ 212 h 242"/>
                  <a:gd name="T90" fmla="*/ 50 w 236"/>
                  <a:gd name="T91" fmla="*/ 216 h 242"/>
                  <a:gd name="T92" fmla="*/ 38 w 236"/>
                  <a:gd name="T93" fmla="*/ 216 h 242"/>
                  <a:gd name="T94" fmla="*/ 16 w 236"/>
                  <a:gd name="T95" fmla="*/ 220 h 242"/>
                  <a:gd name="T96" fmla="*/ 16 w 236"/>
                  <a:gd name="T97" fmla="*/ 204 h 242"/>
                  <a:gd name="T98" fmla="*/ 20 w 236"/>
                  <a:gd name="T99" fmla="*/ 194 h 242"/>
                  <a:gd name="T100" fmla="*/ 34 w 236"/>
                  <a:gd name="T101" fmla="*/ 186 h 242"/>
                  <a:gd name="T102" fmla="*/ 26 w 236"/>
                  <a:gd name="T103" fmla="*/ 172 h 242"/>
                  <a:gd name="T104" fmla="*/ 16 w 236"/>
                  <a:gd name="T105" fmla="*/ 156 h 242"/>
                  <a:gd name="T106" fmla="*/ 0 w 236"/>
                  <a:gd name="T107" fmla="*/ 134 h 242"/>
                  <a:gd name="T108" fmla="*/ 34 w 236"/>
                  <a:gd name="T109" fmla="*/ 13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6" h="242">
                    <a:moveTo>
                      <a:pt x="34" y="138"/>
                    </a:moveTo>
                    <a:lnTo>
                      <a:pt x="38" y="138"/>
                    </a:lnTo>
                    <a:lnTo>
                      <a:pt x="42" y="138"/>
                    </a:lnTo>
                    <a:lnTo>
                      <a:pt x="46" y="142"/>
                    </a:lnTo>
                    <a:lnTo>
                      <a:pt x="50" y="138"/>
                    </a:lnTo>
                    <a:lnTo>
                      <a:pt x="54" y="138"/>
                    </a:lnTo>
                    <a:lnTo>
                      <a:pt x="56" y="138"/>
                    </a:lnTo>
                    <a:lnTo>
                      <a:pt x="60" y="138"/>
                    </a:lnTo>
                    <a:lnTo>
                      <a:pt x="64" y="138"/>
                    </a:lnTo>
                    <a:lnTo>
                      <a:pt x="68" y="134"/>
                    </a:lnTo>
                    <a:lnTo>
                      <a:pt x="72" y="134"/>
                    </a:lnTo>
                    <a:lnTo>
                      <a:pt x="76" y="134"/>
                    </a:lnTo>
                    <a:lnTo>
                      <a:pt x="80" y="130"/>
                    </a:lnTo>
                    <a:lnTo>
                      <a:pt x="76" y="130"/>
                    </a:lnTo>
                    <a:lnTo>
                      <a:pt x="76" y="126"/>
                    </a:lnTo>
                    <a:lnTo>
                      <a:pt x="80" y="126"/>
                    </a:lnTo>
                    <a:lnTo>
                      <a:pt x="80" y="122"/>
                    </a:lnTo>
                    <a:lnTo>
                      <a:pt x="80" y="120"/>
                    </a:lnTo>
                    <a:lnTo>
                      <a:pt x="80" y="112"/>
                    </a:lnTo>
                    <a:lnTo>
                      <a:pt x="82" y="112"/>
                    </a:lnTo>
                    <a:lnTo>
                      <a:pt x="82" y="108"/>
                    </a:lnTo>
                    <a:lnTo>
                      <a:pt x="86" y="108"/>
                    </a:lnTo>
                    <a:lnTo>
                      <a:pt x="86" y="104"/>
                    </a:lnTo>
                    <a:lnTo>
                      <a:pt x="86" y="108"/>
                    </a:lnTo>
                    <a:lnTo>
                      <a:pt x="90" y="108"/>
                    </a:lnTo>
                    <a:lnTo>
                      <a:pt x="94" y="108"/>
                    </a:lnTo>
                    <a:lnTo>
                      <a:pt x="98" y="108"/>
                    </a:lnTo>
                    <a:lnTo>
                      <a:pt x="98" y="104"/>
                    </a:lnTo>
                    <a:lnTo>
                      <a:pt x="94" y="100"/>
                    </a:lnTo>
                    <a:lnTo>
                      <a:pt x="98" y="100"/>
                    </a:lnTo>
                    <a:lnTo>
                      <a:pt x="102" y="100"/>
                    </a:lnTo>
                    <a:lnTo>
                      <a:pt x="106" y="96"/>
                    </a:lnTo>
                    <a:lnTo>
                      <a:pt x="110" y="96"/>
                    </a:lnTo>
                    <a:lnTo>
                      <a:pt x="112" y="96"/>
                    </a:lnTo>
                    <a:lnTo>
                      <a:pt x="112" y="100"/>
                    </a:lnTo>
                    <a:lnTo>
                      <a:pt x="116" y="100"/>
                    </a:lnTo>
                    <a:lnTo>
                      <a:pt x="116" y="96"/>
                    </a:lnTo>
                    <a:lnTo>
                      <a:pt x="120" y="96"/>
                    </a:lnTo>
                    <a:lnTo>
                      <a:pt x="120" y="92"/>
                    </a:lnTo>
                    <a:lnTo>
                      <a:pt x="120" y="90"/>
                    </a:lnTo>
                    <a:lnTo>
                      <a:pt x="120" y="86"/>
                    </a:lnTo>
                    <a:lnTo>
                      <a:pt x="120" y="82"/>
                    </a:lnTo>
                    <a:lnTo>
                      <a:pt x="124" y="82"/>
                    </a:lnTo>
                    <a:lnTo>
                      <a:pt x="124" y="78"/>
                    </a:lnTo>
                    <a:lnTo>
                      <a:pt x="120" y="78"/>
                    </a:lnTo>
                    <a:lnTo>
                      <a:pt x="124" y="78"/>
                    </a:lnTo>
                    <a:lnTo>
                      <a:pt x="124" y="74"/>
                    </a:lnTo>
                    <a:lnTo>
                      <a:pt x="128" y="74"/>
                    </a:lnTo>
                    <a:lnTo>
                      <a:pt x="132" y="70"/>
                    </a:lnTo>
                    <a:lnTo>
                      <a:pt x="136" y="70"/>
                    </a:lnTo>
                    <a:lnTo>
                      <a:pt x="136" y="66"/>
                    </a:lnTo>
                    <a:lnTo>
                      <a:pt x="132" y="66"/>
                    </a:lnTo>
                    <a:lnTo>
                      <a:pt x="132" y="62"/>
                    </a:lnTo>
                    <a:lnTo>
                      <a:pt x="132" y="60"/>
                    </a:lnTo>
                    <a:lnTo>
                      <a:pt x="128" y="60"/>
                    </a:lnTo>
                    <a:lnTo>
                      <a:pt x="128" y="56"/>
                    </a:lnTo>
                    <a:lnTo>
                      <a:pt x="132" y="56"/>
                    </a:lnTo>
                    <a:lnTo>
                      <a:pt x="136" y="56"/>
                    </a:lnTo>
                    <a:lnTo>
                      <a:pt x="138" y="56"/>
                    </a:lnTo>
                    <a:lnTo>
                      <a:pt x="142" y="56"/>
                    </a:lnTo>
                    <a:lnTo>
                      <a:pt x="146" y="56"/>
                    </a:lnTo>
                    <a:lnTo>
                      <a:pt x="146" y="52"/>
                    </a:lnTo>
                    <a:lnTo>
                      <a:pt x="146" y="48"/>
                    </a:lnTo>
                    <a:lnTo>
                      <a:pt x="142" y="48"/>
                    </a:lnTo>
                    <a:lnTo>
                      <a:pt x="142" y="44"/>
                    </a:lnTo>
                    <a:lnTo>
                      <a:pt x="146" y="44"/>
                    </a:lnTo>
                    <a:lnTo>
                      <a:pt x="146" y="40"/>
                    </a:lnTo>
                    <a:lnTo>
                      <a:pt x="150" y="40"/>
                    </a:lnTo>
                    <a:lnTo>
                      <a:pt x="150" y="36"/>
                    </a:lnTo>
                    <a:lnTo>
                      <a:pt x="154" y="34"/>
                    </a:lnTo>
                    <a:lnTo>
                      <a:pt x="154" y="30"/>
                    </a:lnTo>
                    <a:lnTo>
                      <a:pt x="154" y="26"/>
                    </a:lnTo>
                    <a:lnTo>
                      <a:pt x="150" y="26"/>
                    </a:lnTo>
                    <a:lnTo>
                      <a:pt x="154" y="22"/>
                    </a:lnTo>
                    <a:lnTo>
                      <a:pt x="150" y="22"/>
                    </a:lnTo>
                    <a:lnTo>
                      <a:pt x="150" y="18"/>
                    </a:lnTo>
                    <a:lnTo>
                      <a:pt x="146" y="18"/>
                    </a:lnTo>
                    <a:lnTo>
                      <a:pt x="146" y="14"/>
                    </a:lnTo>
                    <a:lnTo>
                      <a:pt x="150" y="14"/>
                    </a:lnTo>
                    <a:lnTo>
                      <a:pt x="154" y="10"/>
                    </a:lnTo>
                    <a:lnTo>
                      <a:pt x="158" y="6"/>
                    </a:lnTo>
                    <a:lnTo>
                      <a:pt x="162" y="6"/>
                    </a:lnTo>
                    <a:lnTo>
                      <a:pt x="162" y="4"/>
                    </a:lnTo>
                    <a:lnTo>
                      <a:pt x="166" y="4"/>
                    </a:lnTo>
                    <a:lnTo>
                      <a:pt x="168" y="4"/>
                    </a:lnTo>
                    <a:lnTo>
                      <a:pt x="172" y="4"/>
                    </a:lnTo>
                    <a:lnTo>
                      <a:pt x="176" y="0"/>
                    </a:lnTo>
                    <a:lnTo>
                      <a:pt x="180" y="0"/>
                    </a:lnTo>
                    <a:lnTo>
                      <a:pt x="184" y="0"/>
                    </a:lnTo>
                    <a:lnTo>
                      <a:pt x="188" y="4"/>
                    </a:lnTo>
                    <a:lnTo>
                      <a:pt x="192" y="0"/>
                    </a:lnTo>
                    <a:lnTo>
                      <a:pt x="196" y="0"/>
                    </a:lnTo>
                    <a:lnTo>
                      <a:pt x="198" y="0"/>
                    </a:lnTo>
                    <a:lnTo>
                      <a:pt x="202" y="0"/>
                    </a:lnTo>
                    <a:lnTo>
                      <a:pt x="206" y="6"/>
                    </a:lnTo>
                    <a:lnTo>
                      <a:pt x="206" y="4"/>
                    </a:lnTo>
                    <a:lnTo>
                      <a:pt x="208" y="8"/>
                    </a:lnTo>
                    <a:lnTo>
                      <a:pt x="210" y="10"/>
                    </a:lnTo>
                    <a:lnTo>
                      <a:pt x="212" y="10"/>
                    </a:lnTo>
                    <a:lnTo>
                      <a:pt x="212" y="10"/>
                    </a:lnTo>
                    <a:lnTo>
                      <a:pt x="216" y="14"/>
                    </a:lnTo>
                    <a:lnTo>
                      <a:pt x="212" y="14"/>
                    </a:lnTo>
                    <a:lnTo>
                      <a:pt x="212" y="18"/>
                    </a:lnTo>
                    <a:lnTo>
                      <a:pt x="216" y="18"/>
                    </a:lnTo>
                    <a:lnTo>
                      <a:pt x="216" y="22"/>
                    </a:lnTo>
                    <a:lnTo>
                      <a:pt x="220" y="22"/>
                    </a:lnTo>
                    <a:lnTo>
                      <a:pt x="222" y="22"/>
                    </a:lnTo>
                    <a:lnTo>
                      <a:pt x="224" y="22"/>
                    </a:lnTo>
                    <a:lnTo>
                      <a:pt x="224" y="26"/>
                    </a:lnTo>
                    <a:lnTo>
                      <a:pt x="228" y="26"/>
                    </a:lnTo>
                    <a:lnTo>
                      <a:pt x="232" y="26"/>
                    </a:lnTo>
                    <a:lnTo>
                      <a:pt x="232" y="32"/>
                    </a:lnTo>
                    <a:lnTo>
                      <a:pt x="236" y="34"/>
                    </a:lnTo>
                    <a:lnTo>
                      <a:pt x="236" y="34"/>
                    </a:lnTo>
                    <a:lnTo>
                      <a:pt x="232" y="32"/>
                    </a:lnTo>
                    <a:lnTo>
                      <a:pt x="236" y="34"/>
                    </a:lnTo>
                    <a:lnTo>
                      <a:pt x="236" y="34"/>
                    </a:lnTo>
                    <a:lnTo>
                      <a:pt x="232" y="34"/>
                    </a:lnTo>
                    <a:lnTo>
                      <a:pt x="228" y="34"/>
                    </a:lnTo>
                    <a:lnTo>
                      <a:pt x="228" y="36"/>
                    </a:lnTo>
                    <a:lnTo>
                      <a:pt x="228" y="40"/>
                    </a:lnTo>
                    <a:lnTo>
                      <a:pt x="228" y="44"/>
                    </a:lnTo>
                    <a:lnTo>
                      <a:pt x="224" y="44"/>
                    </a:lnTo>
                    <a:lnTo>
                      <a:pt x="224" y="40"/>
                    </a:lnTo>
                    <a:lnTo>
                      <a:pt x="220" y="40"/>
                    </a:lnTo>
                    <a:lnTo>
                      <a:pt x="216" y="44"/>
                    </a:lnTo>
                    <a:lnTo>
                      <a:pt x="212" y="44"/>
                    </a:lnTo>
                    <a:lnTo>
                      <a:pt x="210" y="48"/>
                    </a:lnTo>
                    <a:lnTo>
                      <a:pt x="210" y="44"/>
                    </a:lnTo>
                    <a:lnTo>
                      <a:pt x="206" y="44"/>
                    </a:lnTo>
                    <a:lnTo>
                      <a:pt x="202" y="44"/>
                    </a:lnTo>
                    <a:lnTo>
                      <a:pt x="196" y="44"/>
                    </a:lnTo>
                    <a:lnTo>
                      <a:pt x="196" y="40"/>
                    </a:lnTo>
                    <a:lnTo>
                      <a:pt x="192" y="40"/>
                    </a:lnTo>
                    <a:lnTo>
                      <a:pt x="188" y="44"/>
                    </a:lnTo>
                    <a:lnTo>
                      <a:pt x="184" y="44"/>
                    </a:lnTo>
                    <a:lnTo>
                      <a:pt x="184" y="48"/>
                    </a:lnTo>
                    <a:lnTo>
                      <a:pt x="188" y="48"/>
                    </a:lnTo>
                    <a:lnTo>
                      <a:pt x="188" y="52"/>
                    </a:lnTo>
                    <a:lnTo>
                      <a:pt x="184" y="56"/>
                    </a:lnTo>
                    <a:lnTo>
                      <a:pt x="188" y="56"/>
                    </a:lnTo>
                    <a:lnTo>
                      <a:pt x="192" y="56"/>
                    </a:lnTo>
                    <a:lnTo>
                      <a:pt x="192" y="60"/>
                    </a:lnTo>
                    <a:lnTo>
                      <a:pt x="188" y="60"/>
                    </a:lnTo>
                    <a:lnTo>
                      <a:pt x="188" y="62"/>
                    </a:lnTo>
                    <a:lnTo>
                      <a:pt x="192" y="62"/>
                    </a:lnTo>
                    <a:lnTo>
                      <a:pt x="188" y="66"/>
                    </a:lnTo>
                    <a:lnTo>
                      <a:pt x="188" y="70"/>
                    </a:lnTo>
                    <a:lnTo>
                      <a:pt x="192" y="74"/>
                    </a:lnTo>
                    <a:lnTo>
                      <a:pt x="192" y="78"/>
                    </a:lnTo>
                    <a:lnTo>
                      <a:pt x="196" y="78"/>
                    </a:lnTo>
                    <a:lnTo>
                      <a:pt x="196" y="82"/>
                    </a:lnTo>
                    <a:lnTo>
                      <a:pt x="198" y="86"/>
                    </a:lnTo>
                    <a:lnTo>
                      <a:pt x="202" y="86"/>
                    </a:lnTo>
                    <a:lnTo>
                      <a:pt x="206" y="86"/>
                    </a:lnTo>
                    <a:lnTo>
                      <a:pt x="206" y="90"/>
                    </a:lnTo>
                    <a:lnTo>
                      <a:pt x="206" y="92"/>
                    </a:lnTo>
                    <a:lnTo>
                      <a:pt x="202" y="92"/>
                    </a:lnTo>
                    <a:lnTo>
                      <a:pt x="198" y="92"/>
                    </a:lnTo>
                    <a:lnTo>
                      <a:pt x="196" y="92"/>
                    </a:lnTo>
                    <a:lnTo>
                      <a:pt x="196" y="96"/>
                    </a:lnTo>
                    <a:lnTo>
                      <a:pt x="196" y="100"/>
                    </a:lnTo>
                    <a:lnTo>
                      <a:pt x="196" y="104"/>
                    </a:lnTo>
                    <a:lnTo>
                      <a:pt x="196" y="108"/>
                    </a:lnTo>
                    <a:lnTo>
                      <a:pt x="196" y="112"/>
                    </a:lnTo>
                    <a:lnTo>
                      <a:pt x="196" y="108"/>
                    </a:lnTo>
                    <a:lnTo>
                      <a:pt x="198" y="108"/>
                    </a:lnTo>
                    <a:lnTo>
                      <a:pt x="196" y="112"/>
                    </a:lnTo>
                    <a:lnTo>
                      <a:pt x="192" y="112"/>
                    </a:lnTo>
                    <a:lnTo>
                      <a:pt x="192" y="116"/>
                    </a:lnTo>
                    <a:lnTo>
                      <a:pt x="188" y="120"/>
                    </a:lnTo>
                    <a:lnTo>
                      <a:pt x="184" y="122"/>
                    </a:lnTo>
                    <a:lnTo>
                      <a:pt x="188" y="122"/>
                    </a:lnTo>
                    <a:lnTo>
                      <a:pt x="188" y="126"/>
                    </a:lnTo>
                    <a:lnTo>
                      <a:pt x="184" y="130"/>
                    </a:lnTo>
                    <a:lnTo>
                      <a:pt x="180" y="130"/>
                    </a:lnTo>
                    <a:lnTo>
                      <a:pt x="176" y="134"/>
                    </a:lnTo>
                    <a:lnTo>
                      <a:pt x="176" y="138"/>
                    </a:lnTo>
                    <a:lnTo>
                      <a:pt x="172" y="146"/>
                    </a:lnTo>
                    <a:lnTo>
                      <a:pt x="172" y="148"/>
                    </a:lnTo>
                    <a:lnTo>
                      <a:pt x="168" y="148"/>
                    </a:lnTo>
                    <a:lnTo>
                      <a:pt x="166" y="148"/>
                    </a:lnTo>
                    <a:lnTo>
                      <a:pt x="166" y="152"/>
                    </a:lnTo>
                    <a:lnTo>
                      <a:pt x="162" y="152"/>
                    </a:lnTo>
                    <a:lnTo>
                      <a:pt x="162" y="156"/>
                    </a:lnTo>
                    <a:lnTo>
                      <a:pt x="162" y="160"/>
                    </a:lnTo>
                    <a:lnTo>
                      <a:pt x="158" y="164"/>
                    </a:lnTo>
                    <a:lnTo>
                      <a:pt x="158" y="168"/>
                    </a:lnTo>
                    <a:lnTo>
                      <a:pt x="154" y="168"/>
                    </a:lnTo>
                    <a:lnTo>
                      <a:pt x="150" y="168"/>
                    </a:lnTo>
                    <a:lnTo>
                      <a:pt x="146" y="168"/>
                    </a:lnTo>
                    <a:lnTo>
                      <a:pt x="146" y="172"/>
                    </a:lnTo>
                    <a:lnTo>
                      <a:pt x="142" y="172"/>
                    </a:lnTo>
                    <a:lnTo>
                      <a:pt x="138" y="172"/>
                    </a:lnTo>
                    <a:lnTo>
                      <a:pt x="138" y="168"/>
                    </a:lnTo>
                    <a:lnTo>
                      <a:pt x="138" y="164"/>
                    </a:lnTo>
                    <a:lnTo>
                      <a:pt x="136" y="164"/>
                    </a:lnTo>
                    <a:lnTo>
                      <a:pt x="136" y="168"/>
                    </a:lnTo>
                    <a:lnTo>
                      <a:pt x="132" y="168"/>
                    </a:lnTo>
                    <a:lnTo>
                      <a:pt x="132" y="172"/>
                    </a:lnTo>
                    <a:lnTo>
                      <a:pt x="132" y="176"/>
                    </a:lnTo>
                    <a:lnTo>
                      <a:pt x="128" y="176"/>
                    </a:lnTo>
                    <a:lnTo>
                      <a:pt x="128" y="178"/>
                    </a:lnTo>
                    <a:lnTo>
                      <a:pt x="124" y="178"/>
                    </a:lnTo>
                    <a:lnTo>
                      <a:pt x="124" y="182"/>
                    </a:lnTo>
                    <a:lnTo>
                      <a:pt x="124" y="186"/>
                    </a:lnTo>
                    <a:lnTo>
                      <a:pt x="124" y="190"/>
                    </a:lnTo>
                    <a:lnTo>
                      <a:pt x="128" y="190"/>
                    </a:lnTo>
                    <a:lnTo>
                      <a:pt x="132" y="190"/>
                    </a:lnTo>
                    <a:lnTo>
                      <a:pt x="132" y="194"/>
                    </a:lnTo>
                    <a:lnTo>
                      <a:pt x="132" y="198"/>
                    </a:lnTo>
                    <a:lnTo>
                      <a:pt x="132" y="202"/>
                    </a:lnTo>
                    <a:lnTo>
                      <a:pt x="132" y="204"/>
                    </a:lnTo>
                    <a:lnTo>
                      <a:pt x="136" y="208"/>
                    </a:lnTo>
                    <a:lnTo>
                      <a:pt x="138" y="208"/>
                    </a:lnTo>
                    <a:lnTo>
                      <a:pt x="138" y="212"/>
                    </a:lnTo>
                    <a:lnTo>
                      <a:pt x="138" y="216"/>
                    </a:lnTo>
                    <a:lnTo>
                      <a:pt x="142" y="216"/>
                    </a:lnTo>
                    <a:lnTo>
                      <a:pt x="142" y="220"/>
                    </a:lnTo>
                    <a:lnTo>
                      <a:pt x="142" y="224"/>
                    </a:lnTo>
                    <a:lnTo>
                      <a:pt x="146" y="228"/>
                    </a:lnTo>
                    <a:lnTo>
                      <a:pt x="142" y="228"/>
                    </a:lnTo>
                    <a:lnTo>
                      <a:pt x="142" y="232"/>
                    </a:lnTo>
                    <a:lnTo>
                      <a:pt x="146" y="232"/>
                    </a:lnTo>
                    <a:lnTo>
                      <a:pt x="142" y="232"/>
                    </a:lnTo>
                    <a:lnTo>
                      <a:pt x="142" y="234"/>
                    </a:lnTo>
                    <a:lnTo>
                      <a:pt x="138" y="234"/>
                    </a:lnTo>
                    <a:lnTo>
                      <a:pt x="138" y="232"/>
                    </a:lnTo>
                    <a:lnTo>
                      <a:pt x="136" y="232"/>
                    </a:lnTo>
                    <a:lnTo>
                      <a:pt x="132" y="232"/>
                    </a:lnTo>
                    <a:lnTo>
                      <a:pt x="132" y="234"/>
                    </a:lnTo>
                    <a:lnTo>
                      <a:pt x="128" y="234"/>
                    </a:lnTo>
                    <a:lnTo>
                      <a:pt x="124" y="234"/>
                    </a:lnTo>
                    <a:lnTo>
                      <a:pt x="120" y="234"/>
                    </a:lnTo>
                    <a:lnTo>
                      <a:pt x="116" y="234"/>
                    </a:lnTo>
                    <a:lnTo>
                      <a:pt x="116" y="232"/>
                    </a:lnTo>
                    <a:lnTo>
                      <a:pt x="112" y="232"/>
                    </a:lnTo>
                    <a:lnTo>
                      <a:pt x="112" y="234"/>
                    </a:lnTo>
                    <a:lnTo>
                      <a:pt x="112" y="238"/>
                    </a:lnTo>
                    <a:lnTo>
                      <a:pt x="110" y="238"/>
                    </a:lnTo>
                    <a:lnTo>
                      <a:pt x="106" y="238"/>
                    </a:lnTo>
                    <a:lnTo>
                      <a:pt x="106" y="242"/>
                    </a:lnTo>
                    <a:lnTo>
                      <a:pt x="106" y="238"/>
                    </a:lnTo>
                    <a:lnTo>
                      <a:pt x="106" y="242"/>
                    </a:lnTo>
                    <a:lnTo>
                      <a:pt x="102" y="242"/>
                    </a:lnTo>
                    <a:lnTo>
                      <a:pt x="102" y="238"/>
                    </a:lnTo>
                    <a:lnTo>
                      <a:pt x="102" y="242"/>
                    </a:lnTo>
                    <a:lnTo>
                      <a:pt x="102" y="238"/>
                    </a:lnTo>
                    <a:lnTo>
                      <a:pt x="98" y="242"/>
                    </a:lnTo>
                    <a:lnTo>
                      <a:pt x="94" y="242"/>
                    </a:lnTo>
                    <a:lnTo>
                      <a:pt x="94" y="238"/>
                    </a:lnTo>
                    <a:lnTo>
                      <a:pt x="90" y="234"/>
                    </a:lnTo>
                    <a:lnTo>
                      <a:pt x="90" y="232"/>
                    </a:lnTo>
                    <a:lnTo>
                      <a:pt x="90" y="228"/>
                    </a:lnTo>
                    <a:lnTo>
                      <a:pt x="90" y="224"/>
                    </a:lnTo>
                    <a:lnTo>
                      <a:pt x="86" y="224"/>
                    </a:lnTo>
                    <a:lnTo>
                      <a:pt x="82" y="224"/>
                    </a:lnTo>
                    <a:lnTo>
                      <a:pt x="82" y="220"/>
                    </a:lnTo>
                    <a:lnTo>
                      <a:pt x="82" y="216"/>
                    </a:lnTo>
                    <a:lnTo>
                      <a:pt x="82" y="212"/>
                    </a:lnTo>
                    <a:lnTo>
                      <a:pt x="80" y="208"/>
                    </a:lnTo>
                    <a:lnTo>
                      <a:pt x="76" y="208"/>
                    </a:lnTo>
                    <a:lnTo>
                      <a:pt x="76" y="212"/>
                    </a:lnTo>
                    <a:lnTo>
                      <a:pt x="80" y="208"/>
                    </a:lnTo>
                    <a:lnTo>
                      <a:pt x="80" y="212"/>
                    </a:lnTo>
                    <a:lnTo>
                      <a:pt x="76" y="212"/>
                    </a:lnTo>
                    <a:lnTo>
                      <a:pt x="72" y="212"/>
                    </a:lnTo>
                    <a:lnTo>
                      <a:pt x="68" y="212"/>
                    </a:lnTo>
                    <a:lnTo>
                      <a:pt x="64" y="212"/>
                    </a:lnTo>
                    <a:lnTo>
                      <a:pt x="60" y="212"/>
                    </a:lnTo>
                    <a:lnTo>
                      <a:pt x="60" y="216"/>
                    </a:lnTo>
                    <a:lnTo>
                      <a:pt x="56" y="216"/>
                    </a:lnTo>
                    <a:lnTo>
                      <a:pt x="54" y="216"/>
                    </a:lnTo>
                    <a:lnTo>
                      <a:pt x="56" y="216"/>
                    </a:lnTo>
                    <a:lnTo>
                      <a:pt x="54" y="216"/>
                    </a:lnTo>
                    <a:lnTo>
                      <a:pt x="50" y="216"/>
                    </a:lnTo>
                    <a:lnTo>
                      <a:pt x="46" y="216"/>
                    </a:lnTo>
                    <a:lnTo>
                      <a:pt x="46" y="212"/>
                    </a:lnTo>
                    <a:lnTo>
                      <a:pt x="46" y="216"/>
                    </a:lnTo>
                    <a:lnTo>
                      <a:pt x="42" y="212"/>
                    </a:lnTo>
                    <a:lnTo>
                      <a:pt x="38" y="212"/>
                    </a:lnTo>
                    <a:lnTo>
                      <a:pt x="38" y="216"/>
                    </a:lnTo>
                    <a:lnTo>
                      <a:pt x="34" y="216"/>
                    </a:lnTo>
                    <a:lnTo>
                      <a:pt x="30" y="216"/>
                    </a:lnTo>
                    <a:lnTo>
                      <a:pt x="26" y="216"/>
                    </a:lnTo>
                    <a:lnTo>
                      <a:pt x="24" y="216"/>
                    </a:lnTo>
                    <a:lnTo>
                      <a:pt x="20" y="216"/>
                    </a:lnTo>
                    <a:lnTo>
                      <a:pt x="16" y="220"/>
                    </a:lnTo>
                    <a:lnTo>
                      <a:pt x="12" y="220"/>
                    </a:lnTo>
                    <a:lnTo>
                      <a:pt x="12" y="216"/>
                    </a:lnTo>
                    <a:lnTo>
                      <a:pt x="12" y="212"/>
                    </a:lnTo>
                    <a:lnTo>
                      <a:pt x="12" y="208"/>
                    </a:lnTo>
                    <a:lnTo>
                      <a:pt x="12" y="204"/>
                    </a:lnTo>
                    <a:lnTo>
                      <a:pt x="16" y="204"/>
                    </a:lnTo>
                    <a:lnTo>
                      <a:pt x="16" y="202"/>
                    </a:lnTo>
                    <a:lnTo>
                      <a:pt x="16" y="198"/>
                    </a:lnTo>
                    <a:lnTo>
                      <a:pt x="20" y="198"/>
                    </a:lnTo>
                    <a:lnTo>
                      <a:pt x="20" y="194"/>
                    </a:lnTo>
                    <a:lnTo>
                      <a:pt x="20" y="198"/>
                    </a:lnTo>
                    <a:lnTo>
                      <a:pt x="20" y="194"/>
                    </a:lnTo>
                    <a:lnTo>
                      <a:pt x="24" y="194"/>
                    </a:lnTo>
                    <a:lnTo>
                      <a:pt x="26" y="194"/>
                    </a:lnTo>
                    <a:lnTo>
                      <a:pt x="26" y="190"/>
                    </a:lnTo>
                    <a:lnTo>
                      <a:pt x="30" y="190"/>
                    </a:lnTo>
                    <a:lnTo>
                      <a:pt x="34" y="190"/>
                    </a:lnTo>
                    <a:lnTo>
                      <a:pt x="34" y="186"/>
                    </a:lnTo>
                    <a:lnTo>
                      <a:pt x="34" y="182"/>
                    </a:lnTo>
                    <a:lnTo>
                      <a:pt x="34" y="178"/>
                    </a:lnTo>
                    <a:lnTo>
                      <a:pt x="30" y="178"/>
                    </a:lnTo>
                    <a:lnTo>
                      <a:pt x="26" y="178"/>
                    </a:lnTo>
                    <a:lnTo>
                      <a:pt x="26" y="176"/>
                    </a:lnTo>
                    <a:lnTo>
                      <a:pt x="26" y="172"/>
                    </a:lnTo>
                    <a:lnTo>
                      <a:pt x="26" y="168"/>
                    </a:lnTo>
                    <a:lnTo>
                      <a:pt x="26" y="164"/>
                    </a:lnTo>
                    <a:lnTo>
                      <a:pt x="26" y="160"/>
                    </a:lnTo>
                    <a:lnTo>
                      <a:pt x="24" y="160"/>
                    </a:lnTo>
                    <a:lnTo>
                      <a:pt x="20" y="156"/>
                    </a:lnTo>
                    <a:lnTo>
                      <a:pt x="16" y="156"/>
                    </a:lnTo>
                    <a:lnTo>
                      <a:pt x="12" y="152"/>
                    </a:lnTo>
                    <a:lnTo>
                      <a:pt x="12" y="148"/>
                    </a:lnTo>
                    <a:lnTo>
                      <a:pt x="8" y="146"/>
                    </a:lnTo>
                    <a:lnTo>
                      <a:pt x="8" y="142"/>
                    </a:lnTo>
                    <a:lnTo>
                      <a:pt x="4" y="134"/>
                    </a:lnTo>
                    <a:lnTo>
                      <a:pt x="0" y="134"/>
                    </a:lnTo>
                    <a:lnTo>
                      <a:pt x="4" y="134"/>
                    </a:lnTo>
                    <a:lnTo>
                      <a:pt x="12" y="138"/>
                    </a:lnTo>
                    <a:lnTo>
                      <a:pt x="16" y="138"/>
                    </a:lnTo>
                    <a:lnTo>
                      <a:pt x="20" y="138"/>
                    </a:lnTo>
                    <a:lnTo>
                      <a:pt x="24" y="142"/>
                    </a:lnTo>
                    <a:lnTo>
                      <a:pt x="34" y="138"/>
                    </a:lnTo>
                    <a:lnTo>
                      <a:pt x="34" y="138"/>
                    </a:lnTo>
                    <a:lnTo>
                      <a:pt x="34" y="1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47">
                <a:extLst>
                  <a:ext uri="{FF2B5EF4-FFF2-40B4-BE49-F238E27FC236}">
                    <a16:creationId xmlns:a16="http://schemas.microsoft.com/office/drawing/2014/main" id="{63268666-C6F7-4BB5-8F22-7C2EDC6BD001}"/>
                  </a:ext>
                </a:extLst>
              </p:cNvPr>
              <p:cNvSpPr>
                <a:spLocks noEditPoints="1"/>
              </p:cNvSpPr>
              <p:nvPr/>
            </p:nvSpPr>
            <p:spPr bwMode="auto">
              <a:xfrm>
                <a:off x="6902450" y="4095818"/>
                <a:ext cx="22225" cy="15875"/>
              </a:xfrm>
              <a:custGeom>
                <a:avLst/>
                <a:gdLst>
                  <a:gd name="T0" fmla="*/ 8 w 14"/>
                  <a:gd name="T1" fmla="*/ 0 h 10"/>
                  <a:gd name="T2" fmla="*/ 8 w 14"/>
                  <a:gd name="T3" fmla="*/ 0 h 10"/>
                  <a:gd name="T4" fmla="*/ 8 w 14"/>
                  <a:gd name="T5" fmla="*/ 0 h 10"/>
                  <a:gd name="T6" fmla="*/ 8 w 14"/>
                  <a:gd name="T7" fmla="*/ 0 h 10"/>
                  <a:gd name="T8" fmla="*/ 8 w 14"/>
                  <a:gd name="T9" fmla="*/ 0 h 10"/>
                  <a:gd name="T10" fmla="*/ 8 w 14"/>
                  <a:gd name="T11" fmla="*/ 0 h 10"/>
                  <a:gd name="T12" fmla="*/ 8 w 14"/>
                  <a:gd name="T13" fmla="*/ 0 h 10"/>
                  <a:gd name="T14" fmla="*/ 8 w 14"/>
                  <a:gd name="T15" fmla="*/ 0 h 10"/>
                  <a:gd name="T16" fmla="*/ 8 w 14"/>
                  <a:gd name="T17" fmla="*/ 0 h 10"/>
                  <a:gd name="T18" fmla="*/ 8 w 14"/>
                  <a:gd name="T19" fmla="*/ 0 h 10"/>
                  <a:gd name="T20" fmla="*/ 14 w 14"/>
                  <a:gd name="T21" fmla="*/ 6 h 10"/>
                  <a:gd name="T22" fmla="*/ 14 w 14"/>
                  <a:gd name="T23" fmla="*/ 6 h 10"/>
                  <a:gd name="T24" fmla="*/ 14 w 14"/>
                  <a:gd name="T25" fmla="*/ 6 h 10"/>
                  <a:gd name="T26" fmla="*/ 14 w 14"/>
                  <a:gd name="T27" fmla="*/ 6 h 10"/>
                  <a:gd name="T28" fmla="*/ 14 w 14"/>
                  <a:gd name="T29" fmla="*/ 6 h 10"/>
                  <a:gd name="T30" fmla="*/ 14 w 14"/>
                  <a:gd name="T31" fmla="*/ 6 h 10"/>
                  <a:gd name="T32" fmla="*/ 14 w 14"/>
                  <a:gd name="T33" fmla="*/ 6 h 10"/>
                  <a:gd name="T34" fmla="*/ 0 w 14"/>
                  <a:gd name="T35" fmla="*/ 10 h 10"/>
                  <a:gd name="T36" fmla="*/ 0 w 14"/>
                  <a:gd name="T37" fmla="*/ 10 h 10"/>
                  <a:gd name="T38" fmla="*/ 0 w 14"/>
                  <a:gd name="T39" fmla="*/ 10 h 10"/>
                  <a:gd name="T40" fmla="*/ 0 w 14"/>
                  <a:gd name="T41" fmla="*/ 10 h 10"/>
                  <a:gd name="T42" fmla="*/ 0 w 14"/>
                  <a:gd name="T43" fmla="*/ 10 h 10"/>
                  <a:gd name="T44" fmla="*/ 0 w 14"/>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0">
                    <a:moveTo>
                      <a:pt x="8" y="0"/>
                    </a:moveTo>
                    <a:lnTo>
                      <a:pt x="8" y="0"/>
                    </a:lnTo>
                    <a:lnTo>
                      <a:pt x="8" y="0"/>
                    </a:lnTo>
                    <a:lnTo>
                      <a:pt x="8" y="0"/>
                    </a:lnTo>
                    <a:lnTo>
                      <a:pt x="8" y="0"/>
                    </a:lnTo>
                    <a:lnTo>
                      <a:pt x="8" y="0"/>
                    </a:lnTo>
                    <a:lnTo>
                      <a:pt x="8" y="0"/>
                    </a:lnTo>
                    <a:lnTo>
                      <a:pt x="8" y="0"/>
                    </a:lnTo>
                    <a:lnTo>
                      <a:pt x="8" y="0"/>
                    </a:lnTo>
                    <a:lnTo>
                      <a:pt x="8" y="0"/>
                    </a:lnTo>
                    <a:close/>
                    <a:moveTo>
                      <a:pt x="14" y="6"/>
                    </a:moveTo>
                    <a:lnTo>
                      <a:pt x="14" y="6"/>
                    </a:lnTo>
                    <a:lnTo>
                      <a:pt x="14" y="6"/>
                    </a:lnTo>
                    <a:lnTo>
                      <a:pt x="14" y="6"/>
                    </a:lnTo>
                    <a:lnTo>
                      <a:pt x="14" y="6"/>
                    </a:lnTo>
                    <a:lnTo>
                      <a:pt x="14" y="6"/>
                    </a:lnTo>
                    <a:lnTo>
                      <a:pt x="14" y="6"/>
                    </a:lnTo>
                    <a:close/>
                    <a:moveTo>
                      <a:pt x="0" y="10"/>
                    </a:moveTo>
                    <a:lnTo>
                      <a:pt x="0" y="10"/>
                    </a:lnTo>
                    <a:lnTo>
                      <a:pt x="0" y="10"/>
                    </a:lnTo>
                    <a:lnTo>
                      <a:pt x="0" y="10"/>
                    </a:lnTo>
                    <a:lnTo>
                      <a:pt x="0" y="10"/>
                    </a:lnTo>
                    <a:lnTo>
                      <a:pt x="0" y="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48">
                <a:extLst>
                  <a:ext uri="{FF2B5EF4-FFF2-40B4-BE49-F238E27FC236}">
                    <a16:creationId xmlns:a16="http://schemas.microsoft.com/office/drawing/2014/main" id="{EDC27D35-BA5D-476A-9EAA-26CEA8733E60}"/>
                  </a:ext>
                </a:extLst>
              </p:cNvPr>
              <p:cNvSpPr>
                <a:spLocks noEditPoints="1"/>
              </p:cNvSpPr>
              <p:nvPr/>
            </p:nvSpPr>
            <p:spPr bwMode="auto">
              <a:xfrm>
                <a:off x="7019925" y="4041843"/>
                <a:ext cx="212725" cy="377825"/>
              </a:xfrm>
              <a:custGeom>
                <a:avLst/>
                <a:gdLst>
                  <a:gd name="T0" fmla="*/ 78 w 134"/>
                  <a:gd name="T1" fmla="*/ 150 h 238"/>
                  <a:gd name="T2" fmla="*/ 94 w 134"/>
                  <a:gd name="T3" fmla="*/ 172 h 238"/>
                  <a:gd name="T4" fmla="*/ 0 w 134"/>
                  <a:gd name="T5" fmla="*/ 194 h 238"/>
                  <a:gd name="T6" fmla="*/ 50 w 134"/>
                  <a:gd name="T7" fmla="*/ 220 h 238"/>
                  <a:gd name="T8" fmla="*/ 42 w 134"/>
                  <a:gd name="T9" fmla="*/ 48 h 238"/>
                  <a:gd name="T10" fmla="*/ 50 w 134"/>
                  <a:gd name="T11" fmla="*/ 10 h 238"/>
                  <a:gd name="T12" fmla="*/ 74 w 134"/>
                  <a:gd name="T13" fmla="*/ 10 h 238"/>
                  <a:gd name="T14" fmla="*/ 70 w 134"/>
                  <a:gd name="T15" fmla="*/ 48 h 238"/>
                  <a:gd name="T16" fmla="*/ 66 w 134"/>
                  <a:gd name="T17" fmla="*/ 70 h 238"/>
                  <a:gd name="T18" fmla="*/ 78 w 134"/>
                  <a:gd name="T19" fmla="*/ 82 h 238"/>
                  <a:gd name="T20" fmla="*/ 94 w 134"/>
                  <a:gd name="T21" fmla="*/ 90 h 238"/>
                  <a:gd name="T22" fmla="*/ 100 w 134"/>
                  <a:gd name="T23" fmla="*/ 100 h 238"/>
                  <a:gd name="T24" fmla="*/ 90 w 134"/>
                  <a:gd name="T25" fmla="*/ 100 h 238"/>
                  <a:gd name="T26" fmla="*/ 78 w 134"/>
                  <a:gd name="T27" fmla="*/ 100 h 238"/>
                  <a:gd name="T28" fmla="*/ 52 w 134"/>
                  <a:gd name="T29" fmla="*/ 90 h 238"/>
                  <a:gd name="T30" fmla="*/ 46 w 134"/>
                  <a:gd name="T31" fmla="*/ 74 h 238"/>
                  <a:gd name="T32" fmla="*/ 70 w 134"/>
                  <a:gd name="T33" fmla="*/ 70 h 238"/>
                  <a:gd name="T34" fmla="*/ 74 w 134"/>
                  <a:gd name="T35" fmla="*/ 70 h 238"/>
                  <a:gd name="T36" fmla="*/ 100 w 134"/>
                  <a:gd name="T37" fmla="*/ 86 h 238"/>
                  <a:gd name="T38" fmla="*/ 66 w 134"/>
                  <a:gd name="T39" fmla="*/ 96 h 238"/>
                  <a:gd name="T40" fmla="*/ 50 w 134"/>
                  <a:gd name="T41" fmla="*/ 100 h 238"/>
                  <a:gd name="T42" fmla="*/ 60 w 134"/>
                  <a:gd name="T43" fmla="*/ 116 h 238"/>
                  <a:gd name="T44" fmla="*/ 70 w 134"/>
                  <a:gd name="T45" fmla="*/ 120 h 238"/>
                  <a:gd name="T46" fmla="*/ 94 w 134"/>
                  <a:gd name="T47" fmla="*/ 108 h 238"/>
                  <a:gd name="T48" fmla="*/ 100 w 134"/>
                  <a:gd name="T49" fmla="*/ 124 h 238"/>
                  <a:gd name="T50" fmla="*/ 104 w 134"/>
                  <a:gd name="T51" fmla="*/ 116 h 238"/>
                  <a:gd name="T52" fmla="*/ 122 w 134"/>
                  <a:gd name="T53" fmla="*/ 134 h 238"/>
                  <a:gd name="T54" fmla="*/ 108 w 134"/>
                  <a:gd name="T55" fmla="*/ 120 h 238"/>
                  <a:gd name="T56" fmla="*/ 42 w 134"/>
                  <a:gd name="T57" fmla="*/ 116 h 238"/>
                  <a:gd name="T58" fmla="*/ 46 w 134"/>
                  <a:gd name="T59" fmla="*/ 126 h 238"/>
                  <a:gd name="T60" fmla="*/ 70 w 134"/>
                  <a:gd name="T61" fmla="*/ 146 h 238"/>
                  <a:gd name="T62" fmla="*/ 82 w 134"/>
                  <a:gd name="T63" fmla="*/ 130 h 238"/>
                  <a:gd name="T64" fmla="*/ 104 w 134"/>
                  <a:gd name="T65" fmla="*/ 130 h 238"/>
                  <a:gd name="T66" fmla="*/ 108 w 134"/>
                  <a:gd name="T67" fmla="*/ 134 h 238"/>
                  <a:gd name="T68" fmla="*/ 112 w 134"/>
                  <a:gd name="T69" fmla="*/ 152 h 238"/>
                  <a:gd name="T70" fmla="*/ 38 w 134"/>
                  <a:gd name="T71" fmla="*/ 150 h 238"/>
                  <a:gd name="T72" fmla="*/ 12 w 134"/>
                  <a:gd name="T73" fmla="*/ 176 h 238"/>
                  <a:gd name="T74" fmla="*/ 26 w 134"/>
                  <a:gd name="T75" fmla="*/ 152 h 238"/>
                  <a:gd name="T76" fmla="*/ 34 w 134"/>
                  <a:gd name="T77" fmla="*/ 134 h 238"/>
                  <a:gd name="T78" fmla="*/ 94 w 134"/>
                  <a:gd name="T79" fmla="*/ 152 h 238"/>
                  <a:gd name="T80" fmla="*/ 96 w 134"/>
                  <a:gd name="T81" fmla="*/ 152 h 238"/>
                  <a:gd name="T82" fmla="*/ 90 w 134"/>
                  <a:gd name="T83" fmla="*/ 156 h 238"/>
                  <a:gd name="T84" fmla="*/ 74 w 134"/>
                  <a:gd name="T85" fmla="*/ 160 h 238"/>
                  <a:gd name="T86" fmla="*/ 90 w 134"/>
                  <a:gd name="T87" fmla="*/ 146 h 238"/>
                  <a:gd name="T88" fmla="*/ 108 w 134"/>
                  <a:gd name="T89" fmla="*/ 152 h 238"/>
                  <a:gd name="T90" fmla="*/ 116 w 134"/>
                  <a:gd name="T91" fmla="*/ 156 h 238"/>
                  <a:gd name="T92" fmla="*/ 74 w 134"/>
                  <a:gd name="T93" fmla="*/ 202 h 238"/>
                  <a:gd name="T94" fmla="*/ 86 w 134"/>
                  <a:gd name="T95" fmla="*/ 186 h 238"/>
                  <a:gd name="T96" fmla="*/ 100 w 134"/>
                  <a:gd name="T97" fmla="*/ 186 h 238"/>
                  <a:gd name="T98" fmla="*/ 116 w 134"/>
                  <a:gd name="T99" fmla="*/ 176 h 238"/>
                  <a:gd name="T100" fmla="*/ 130 w 134"/>
                  <a:gd name="T101" fmla="*/ 172 h 238"/>
                  <a:gd name="T102" fmla="*/ 134 w 134"/>
                  <a:gd name="T103" fmla="*/ 202 h 238"/>
                  <a:gd name="T104" fmla="*/ 126 w 134"/>
                  <a:gd name="T105" fmla="*/ 202 h 238"/>
                  <a:gd name="T106" fmla="*/ 120 w 134"/>
                  <a:gd name="T107" fmla="*/ 232 h 238"/>
                  <a:gd name="T108" fmla="*/ 100 w 134"/>
                  <a:gd name="T109" fmla="*/ 208 h 238"/>
                  <a:gd name="T110" fmla="*/ 94 w 134"/>
                  <a:gd name="T111" fmla="*/ 194 h 238"/>
                  <a:gd name="T112" fmla="*/ 82 w 134"/>
                  <a:gd name="T113" fmla="*/ 198 h 238"/>
                  <a:gd name="T114" fmla="*/ 108 w 134"/>
                  <a:gd name="T115" fmla="*/ 172 h 238"/>
                  <a:gd name="T116" fmla="*/ 66 w 134"/>
                  <a:gd name="T117" fmla="*/ 212 h 238"/>
                  <a:gd name="T118" fmla="*/ 60 w 134"/>
                  <a:gd name="T119" fmla="*/ 2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238">
                    <a:moveTo>
                      <a:pt x="112" y="130"/>
                    </a:moveTo>
                    <a:lnTo>
                      <a:pt x="112" y="126"/>
                    </a:lnTo>
                    <a:lnTo>
                      <a:pt x="108" y="126"/>
                    </a:lnTo>
                    <a:lnTo>
                      <a:pt x="112" y="126"/>
                    </a:lnTo>
                    <a:lnTo>
                      <a:pt x="112" y="130"/>
                    </a:lnTo>
                    <a:lnTo>
                      <a:pt x="112" y="130"/>
                    </a:lnTo>
                    <a:lnTo>
                      <a:pt x="112" y="130"/>
                    </a:lnTo>
                    <a:close/>
                    <a:moveTo>
                      <a:pt x="78" y="150"/>
                    </a:moveTo>
                    <a:lnTo>
                      <a:pt x="78" y="146"/>
                    </a:lnTo>
                    <a:lnTo>
                      <a:pt x="78" y="142"/>
                    </a:lnTo>
                    <a:lnTo>
                      <a:pt x="82" y="142"/>
                    </a:lnTo>
                    <a:lnTo>
                      <a:pt x="82" y="146"/>
                    </a:lnTo>
                    <a:lnTo>
                      <a:pt x="78" y="150"/>
                    </a:lnTo>
                    <a:lnTo>
                      <a:pt x="78" y="150"/>
                    </a:lnTo>
                    <a:lnTo>
                      <a:pt x="78" y="150"/>
                    </a:lnTo>
                    <a:close/>
                    <a:moveTo>
                      <a:pt x="42" y="150"/>
                    </a:moveTo>
                    <a:lnTo>
                      <a:pt x="42" y="146"/>
                    </a:lnTo>
                    <a:lnTo>
                      <a:pt x="38" y="146"/>
                    </a:lnTo>
                    <a:lnTo>
                      <a:pt x="42" y="146"/>
                    </a:lnTo>
                    <a:lnTo>
                      <a:pt x="42" y="150"/>
                    </a:lnTo>
                    <a:lnTo>
                      <a:pt x="42" y="150"/>
                    </a:lnTo>
                    <a:lnTo>
                      <a:pt x="42" y="150"/>
                    </a:lnTo>
                    <a:close/>
                    <a:moveTo>
                      <a:pt x="94" y="172"/>
                    </a:moveTo>
                    <a:lnTo>
                      <a:pt x="94" y="168"/>
                    </a:lnTo>
                    <a:lnTo>
                      <a:pt x="94" y="172"/>
                    </a:lnTo>
                    <a:lnTo>
                      <a:pt x="94" y="172"/>
                    </a:lnTo>
                    <a:lnTo>
                      <a:pt x="94" y="172"/>
                    </a:lnTo>
                    <a:close/>
                    <a:moveTo>
                      <a:pt x="4" y="186"/>
                    </a:moveTo>
                    <a:lnTo>
                      <a:pt x="4" y="182"/>
                    </a:lnTo>
                    <a:lnTo>
                      <a:pt x="4" y="186"/>
                    </a:lnTo>
                    <a:lnTo>
                      <a:pt x="4" y="186"/>
                    </a:lnTo>
                    <a:lnTo>
                      <a:pt x="4" y="186"/>
                    </a:lnTo>
                    <a:close/>
                    <a:moveTo>
                      <a:pt x="0" y="194"/>
                    </a:moveTo>
                    <a:lnTo>
                      <a:pt x="0" y="190"/>
                    </a:lnTo>
                    <a:lnTo>
                      <a:pt x="0" y="186"/>
                    </a:lnTo>
                    <a:lnTo>
                      <a:pt x="0" y="190"/>
                    </a:lnTo>
                    <a:lnTo>
                      <a:pt x="0" y="194"/>
                    </a:lnTo>
                    <a:lnTo>
                      <a:pt x="0" y="194"/>
                    </a:lnTo>
                    <a:lnTo>
                      <a:pt x="0" y="194"/>
                    </a:lnTo>
                    <a:close/>
                    <a:moveTo>
                      <a:pt x="82" y="202"/>
                    </a:moveTo>
                    <a:lnTo>
                      <a:pt x="82" y="198"/>
                    </a:lnTo>
                    <a:lnTo>
                      <a:pt x="86" y="198"/>
                    </a:lnTo>
                    <a:lnTo>
                      <a:pt x="86" y="202"/>
                    </a:lnTo>
                    <a:lnTo>
                      <a:pt x="82" y="202"/>
                    </a:lnTo>
                    <a:lnTo>
                      <a:pt x="82" y="202"/>
                    </a:lnTo>
                    <a:lnTo>
                      <a:pt x="82" y="202"/>
                    </a:lnTo>
                    <a:close/>
                    <a:moveTo>
                      <a:pt x="50" y="220"/>
                    </a:moveTo>
                    <a:lnTo>
                      <a:pt x="50" y="216"/>
                    </a:lnTo>
                    <a:lnTo>
                      <a:pt x="52" y="216"/>
                    </a:lnTo>
                    <a:lnTo>
                      <a:pt x="52" y="220"/>
                    </a:lnTo>
                    <a:lnTo>
                      <a:pt x="50" y="220"/>
                    </a:lnTo>
                    <a:lnTo>
                      <a:pt x="50" y="220"/>
                    </a:lnTo>
                    <a:lnTo>
                      <a:pt x="50" y="220"/>
                    </a:lnTo>
                    <a:close/>
                    <a:moveTo>
                      <a:pt x="66" y="4"/>
                    </a:moveTo>
                    <a:lnTo>
                      <a:pt x="66" y="0"/>
                    </a:lnTo>
                    <a:lnTo>
                      <a:pt x="70" y="0"/>
                    </a:lnTo>
                    <a:lnTo>
                      <a:pt x="66" y="4"/>
                    </a:lnTo>
                    <a:lnTo>
                      <a:pt x="66" y="4"/>
                    </a:lnTo>
                    <a:lnTo>
                      <a:pt x="66" y="4"/>
                    </a:lnTo>
                    <a:close/>
                    <a:moveTo>
                      <a:pt x="42" y="56"/>
                    </a:moveTo>
                    <a:lnTo>
                      <a:pt x="42" y="52"/>
                    </a:lnTo>
                    <a:lnTo>
                      <a:pt x="38" y="52"/>
                    </a:lnTo>
                    <a:lnTo>
                      <a:pt x="38" y="48"/>
                    </a:lnTo>
                    <a:lnTo>
                      <a:pt x="42" y="44"/>
                    </a:lnTo>
                    <a:lnTo>
                      <a:pt x="42" y="48"/>
                    </a:lnTo>
                    <a:lnTo>
                      <a:pt x="46" y="48"/>
                    </a:lnTo>
                    <a:lnTo>
                      <a:pt x="46" y="52"/>
                    </a:lnTo>
                    <a:lnTo>
                      <a:pt x="50" y="48"/>
                    </a:lnTo>
                    <a:lnTo>
                      <a:pt x="50" y="44"/>
                    </a:lnTo>
                    <a:lnTo>
                      <a:pt x="50" y="40"/>
                    </a:lnTo>
                    <a:lnTo>
                      <a:pt x="50" y="38"/>
                    </a:lnTo>
                    <a:lnTo>
                      <a:pt x="50" y="34"/>
                    </a:lnTo>
                    <a:lnTo>
                      <a:pt x="50" y="30"/>
                    </a:lnTo>
                    <a:lnTo>
                      <a:pt x="50" y="26"/>
                    </a:lnTo>
                    <a:lnTo>
                      <a:pt x="50" y="22"/>
                    </a:lnTo>
                    <a:lnTo>
                      <a:pt x="50" y="18"/>
                    </a:lnTo>
                    <a:lnTo>
                      <a:pt x="50" y="14"/>
                    </a:lnTo>
                    <a:lnTo>
                      <a:pt x="50" y="10"/>
                    </a:lnTo>
                    <a:lnTo>
                      <a:pt x="52" y="10"/>
                    </a:lnTo>
                    <a:lnTo>
                      <a:pt x="52" y="8"/>
                    </a:lnTo>
                    <a:lnTo>
                      <a:pt x="56" y="4"/>
                    </a:lnTo>
                    <a:lnTo>
                      <a:pt x="56" y="8"/>
                    </a:lnTo>
                    <a:lnTo>
                      <a:pt x="60" y="4"/>
                    </a:lnTo>
                    <a:lnTo>
                      <a:pt x="60" y="8"/>
                    </a:lnTo>
                    <a:lnTo>
                      <a:pt x="64" y="8"/>
                    </a:lnTo>
                    <a:lnTo>
                      <a:pt x="64" y="10"/>
                    </a:lnTo>
                    <a:lnTo>
                      <a:pt x="66" y="10"/>
                    </a:lnTo>
                    <a:lnTo>
                      <a:pt x="70" y="10"/>
                    </a:lnTo>
                    <a:lnTo>
                      <a:pt x="70" y="8"/>
                    </a:lnTo>
                    <a:lnTo>
                      <a:pt x="74" y="8"/>
                    </a:lnTo>
                    <a:lnTo>
                      <a:pt x="74" y="10"/>
                    </a:lnTo>
                    <a:lnTo>
                      <a:pt x="74" y="14"/>
                    </a:lnTo>
                    <a:lnTo>
                      <a:pt x="74" y="18"/>
                    </a:lnTo>
                    <a:lnTo>
                      <a:pt x="74" y="22"/>
                    </a:lnTo>
                    <a:lnTo>
                      <a:pt x="74" y="26"/>
                    </a:lnTo>
                    <a:lnTo>
                      <a:pt x="78" y="30"/>
                    </a:lnTo>
                    <a:lnTo>
                      <a:pt x="78" y="34"/>
                    </a:lnTo>
                    <a:lnTo>
                      <a:pt x="78" y="38"/>
                    </a:lnTo>
                    <a:lnTo>
                      <a:pt x="74" y="40"/>
                    </a:lnTo>
                    <a:lnTo>
                      <a:pt x="74" y="44"/>
                    </a:lnTo>
                    <a:lnTo>
                      <a:pt x="74" y="48"/>
                    </a:lnTo>
                    <a:lnTo>
                      <a:pt x="70" y="48"/>
                    </a:lnTo>
                    <a:lnTo>
                      <a:pt x="70" y="52"/>
                    </a:lnTo>
                    <a:lnTo>
                      <a:pt x="70" y="48"/>
                    </a:lnTo>
                    <a:lnTo>
                      <a:pt x="74" y="48"/>
                    </a:lnTo>
                    <a:lnTo>
                      <a:pt x="70" y="48"/>
                    </a:lnTo>
                    <a:lnTo>
                      <a:pt x="66" y="48"/>
                    </a:lnTo>
                    <a:lnTo>
                      <a:pt x="66" y="52"/>
                    </a:lnTo>
                    <a:lnTo>
                      <a:pt x="64" y="52"/>
                    </a:lnTo>
                    <a:lnTo>
                      <a:pt x="64" y="56"/>
                    </a:lnTo>
                    <a:lnTo>
                      <a:pt x="66" y="56"/>
                    </a:lnTo>
                    <a:lnTo>
                      <a:pt x="64" y="56"/>
                    </a:lnTo>
                    <a:lnTo>
                      <a:pt x="64" y="60"/>
                    </a:lnTo>
                    <a:lnTo>
                      <a:pt x="64" y="64"/>
                    </a:lnTo>
                    <a:lnTo>
                      <a:pt x="64" y="66"/>
                    </a:lnTo>
                    <a:lnTo>
                      <a:pt x="64" y="70"/>
                    </a:lnTo>
                    <a:lnTo>
                      <a:pt x="66" y="70"/>
                    </a:lnTo>
                    <a:lnTo>
                      <a:pt x="66" y="74"/>
                    </a:lnTo>
                    <a:lnTo>
                      <a:pt x="64" y="74"/>
                    </a:lnTo>
                    <a:lnTo>
                      <a:pt x="66" y="74"/>
                    </a:lnTo>
                    <a:lnTo>
                      <a:pt x="66" y="78"/>
                    </a:lnTo>
                    <a:lnTo>
                      <a:pt x="66" y="82"/>
                    </a:lnTo>
                    <a:lnTo>
                      <a:pt x="70" y="86"/>
                    </a:lnTo>
                    <a:lnTo>
                      <a:pt x="74" y="86"/>
                    </a:lnTo>
                    <a:lnTo>
                      <a:pt x="74" y="90"/>
                    </a:lnTo>
                    <a:lnTo>
                      <a:pt x="74" y="86"/>
                    </a:lnTo>
                    <a:lnTo>
                      <a:pt x="74" y="82"/>
                    </a:lnTo>
                    <a:lnTo>
                      <a:pt x="74" y="86"/>
                    </a:lnTo>
                    <a:lnTo>
                      <a:pt x="74" y="82"/>
                    </a:lnTo>
                    <a:lnTo>
                      <a:pt x="78" y="82"/>
                    </a:lnTo>
                    <a:lnTo>
                      <a:pt x="78" y="78"/>
                    </a:lnTo>
                    <a:lnTo>
                      <a:pt x="78" y="82"/>
                    </a:lnTo>
                    <a:lnTo>
                      <a:pt x="82" y="78"/>
                    </a:lnTo>
                    <a:lnTo>
                      <a:pt x="82" y="82"/>
                    </a:lnTo>
                    <a:lnTo>
                      <a:pt x="86" y="82"/>
                    </a:lnTo>
                    <a:lnTo>
                      <a:pt x="86" y="86"/>
                    </a:lnTo>
                    <a:lnTo>
                      <a:pt x="86" y="90"/>
                    </a:lnTo>
                    <a:lnTo>
                      <a:pt x="86" y="94"/>
                    </a:lnTo>
                    <a:lnTo>
                      <a:pt x="86" y="90"/>
                    </a:lnTo>
                    <a:lnTo>
                      <a:pt x="90" y="90"/>
                    </a:lnTo>
                    <a:lnTo>
                      <a:pt x="90" y="86"/>
                    </a:lnTo>
                    <a:lnTo>
                      <a:pt x="94" y="86"/>
                    </a:lnTo>
                    <a:lnTo>
                      <a:pt x="94" y="90"/>
                    </a:lnTo>
                    <a:lnTo>
                      <a:pt x="96" y="90"/>
                    </a:lnTo>
                    <a:lnTo>
                      <a:pt x="96" y="94"/>
                    </a:lnTo>
                    <a:lnTo>
                      <a:pt x="96" y="90"/>
                    </a:lnTo>
                    <a:lnTo>
                      <a:pt x="94" y="90"/>
                    </a:lnTo>
                    <a:lnTo>
                      <a:pt x="94" y="94"/>
                    </a:lnTo>
                    <a:lnTo>
                      <a:pt x="94" y="96"/>
                    </a:lnTo>
                    <a:lnTo>
                      <a:pt x="96" y="96"/>
                    </a:lnTo>
                    <a:lnTo>
                      <a:pt x="96" y="100"/>
                    </a:lnTo>
                    <a:lnTo>
                      <a:pt x="96" y="96"/>
                    </a:lnTo>
                    <a:lnTo>
                      <a:pt x="96" y="100"/>
                    </a:lnTo>
                    <a:lnTo>
                      <a:pt x="100" y="100"/>
                    </a:lnTo>
                    <a:lnTo>
                      <a:pt x="100" y="104"/>
                    </a:lnTo>
                    <a:lnTo>
                      <a:pt x="100" y="100"/>
                    </a:lnTo>
                    <a:lnTo>
                      <a:pt x="100" y="104"/>
                    </a:lnTo>
                    <a:lnTo>
                      <a:pt x="100" y="108"/>
                    </a:lnTo>
                    <a:lnTo>
                      <a:pt x="100" y="112"/>
                    </a:lnTo>
                    <a:lnTo>
                      <a:pt x="96" y="112"/>
                    </a:lnTo>
                    <a:lnTo>
                      <a:pt x="96" y="108"/>
                    </a:lnTo>
                    <a:lnTo>
                      <a:pt x="96" y="104"/>
                    </a:lnTo>
                    <a:lnTo>
                      <a:pt x="100" y="104"/>
                    </a:lnTo>
                    <a:lnTo>
                      <a:pt x="96" y="104"/>
                    </a:lnTo>
                    <a:lnTo>
                      <a:pt x="94" y="104"/>
                    </a:lnTo>
                    <a:lnTo>
                      <a:pt x="90" y="104"/>
                    </a:lnTo>
                    <a:lnTo>
                      <a:pt x="90" y="100"/>
                    </a:lnTo>
                    <a:lnTo>
                      <a:pt x="90" y="104"/>
                    </a:lnTo>
                    <a:lnTo>
                      <a:pt x="90" y="100"/>
                    </a:lnTo>
                    <a:lnTo>
                      <a:pt x="90" y="96"/>
                    </a:lnTo>
                    <a:lnTo>
                      <a:pt x="86" y="96"/>
                    </a:lnTo>
                    <a:lnTo>
                      <a:pt x="86" y="94"/>
                    </a:lnTo>
                    <a:lnTo>
                      <a:pt x="82" y="94"/>
                    </a:lnTo>
                    <a:lnTo>
                      <a:pt x="82" y="90"/>
                    </a:lnTo>
                    <a:lnTo>
                      <a:pt x="78" y="90"/>
                    </a:lnTo>
                    <a:lnTo>
                      <a:pt x="78" y="86"/>
                    </a:lnTo>
                    <a:lnTo>
                      <a:pt x="78" y="90"/>
                    </a:lnTo>
                    <a:lnTo>
                      <a:pt x="78" y="94"/>
                    </a:lnTo>
                    <a:lnTo>
                      <a:pt x="78" y="96"/>
                    </a:lnTo>
                    <a:lnTo>
                      <a:pt x="82" y="96"/>
                    </a:lnTo>
                    <a:lnTo>
                      <a:pt x="82" y="100"/>
                    </a:lnTo>
                    <a:lnTo>
                      <a:pt x="78" y="100"/>
                    </a:lnTo>
                    <a:lnTo>
                      <a:pt x="78" y="96"/>
                    </a:lnTo>
                    <a:lnTo>
                      <a:pt x="78" y="94"/>
                    </a:lnTo>
                    <a:lnTo>
                      <a:pt x="74" y="94"/>
                    </a:lnTo>
                    <a:lnTo>
                      <a:pt x="70" y="90"/>
                    </a:lnTo>
                    <a:lnTo>
                      <a:pt x="66" y="90"/>
                    </a:lnTo>
                    <a:lnTo>
                      <a:pt x="66" y="86"/>
                    </a:lnTo>
                    <a:lnTo>
                      <a:pt x="64" y="90"/>
                    </a:lnTo>
                    <a:lnTo>
                      <a:pt x="64" y="94"/>
                    </a:lnTo>
                    <a:lnTo>
                      <a:pt x="60" y="94"/>
                    </a:lnTo>
                    <a:lnTo>
                      <a:pt x="56" y="94"/>
                    </a:lnTo>
                    <a:lnTo>
                      <a:pt x="56" y="90"/>
                    </a:lnTo>
                    <a:lnTo>
                      <a:pt x="52" y="86"/>
                    </a:lnTo>
                    <a:lnTo>
                      <a:pt x="52" y="90"/>
                    </a:lnTo>
                    <a:lnTo>
                      <a:pt x="52" y="86"/>
                    </a:lnTo>
                    <a:lnTo>
                      <a:pt x="52" y="82"/>
                    </a:lnTo>
                    <a:lnTo>
                      <a:pt x="56" y="78"/>
                    </a:lnTo>
                    <a:lnTo>
                      <a:pt x="56" y="74"/>
                    </a:lnTo>
                    <a:lnTo>
                      <a:pt x="52" y="74"/>
                    </a:lnTo>
                    <a:lnTo>
                      <a:pt x="52" y="70"/>
                    </a:lnTo>
                    <a:lnTo>
                      <a:pt x="50" y="70"/>
                    </a:lnTo>
                    <a:lnTo>
                      <a:pt x="50" y="74"/>
                    </a:lnTo>
                    <a:lnTo>
                      <a:pt x="52" y="74"/>
                    </a:lnTo>
                    <a:lnTo>
                      <a:pt x="52" y="78"/>
                    </a:lnTo>
                    <a:lnTo>
                      <a:pt x="50" y="78"/>
                    </a:lnTo>
                    <a:lnTo>
                      <a:pt x="50" y="74"/>
                    </a:lnTo>
                    <a:lnTo>
                      <a:pt x="46" y="74"/>
                    </a:lnTo>
                    <a:lnTo>
                      <a:pt x="46" y="70"/>
                    </a:lnTo>
                    <a:lnTo>
                      <a:pt x="50" y="70"/>
                    </a:lnTo>
                    <a:lnTo>
                      <a:pt x="46" y="70"/>
                    </a:lnTo>
                    <a:lnTo>
                      <a:pt x="46" y="74"/>
                    </a:lnTo>
                    <a:lnTo>
                      <a:pt x="46" y="70"/>
                    </a:lnTo>
                    <a:lnTo>
                      <a:pt x="46" y="66"/>
                    </a:lnTo>
                    <a:lnTo>
                      <a:pt x="42" y="64"/>
                    </a:lnTo>
                    <a:lnTo>
                      <a:pt x="42" y="60"/>
                    </a:lnTo>
                    <a:lnTo>
                      <a:pt x="42" y="56"/>
                    </a:lnTo>
                    <a:lnTo>
                      <a:pt x="42" y="56"/>
                    </a:lnTo>
                    <a:lnTo>
                      <a:pt x="42" y="56"/>
                    </a:lnTo>
                    <a:close/>
                    <a:moveTo>
                      <a:pt x="70" y="74"/>
                    </a:moveTo>
                    <a:lnTo>
                      <a:pt x="70" y="70"/>
                    </a:lnTo>
                    <a:lnTo>
                      <a:pt x="66" y="70"/>
                    </a:lnTo>
                    <a:lnTo>
                      <a:pt x="66" y="66"/>
                    </a:lnTo>
                    <a:lnTo>
                      <a:pt x="70" y="66"/>
                    </a:lnTo>
                    <a:lnTo>
                      <a:pt x="70" y="70"/>
                    </a:lnTo>
                    <a:lnTo>
                      <a:pt x="70" y="66"/>
                    </a:lnTo>
                    <a:lnTo>
                      <a:pt x="70" y="70"/>
                    </a:lnTo>
                    <a:lnTo>
                      <a:pt x="70" y="74"/>
                    </a:lnTo>
                    <a:lnTo>
                      <a:pt x="70" y="74"/>
                    </a:lnTo>
                    <a:lnTo>
                      <a:pt x="70" y="74"/>
                    </a:lnTo>
                    <a:close/>
                    <a:moveTo>
                      <a:pt x="74" y="74"/>
                    </a:moveTo>
                    <a:lnTo>
                      <a:pt x="74" y="70"/>
                    </a:lnTo>
                    <a:lnTo>
                      <a:pt x="70" y="70"/>
                    </a:lnTo>
                    <a:lnTo>
                      <a:pt x="74" y="70"/>
                    </a:lnTo>
                    <a:lnTo>
                      <a:pt x="74" y="74"/>
                    </a:lnTo>
                    <a:lnTo>
                      <a:pt x="74" y="74"/>
                    </a:lnTo>
                    <a:lnTo>
                      <a:pt x="74" y="74"/>
                    </a:lnTo>
                    <a:close/>
                    <a:moveTo>
                      <a:pt x="74" y="86"/>
                    </a:moveTo>
                    <a:lnTo>
                      <a:pt x="70" y="86"/>
                    </a:lnTo>
                    <a:lnTo>
                      <a:pt x="70" y="82"/>
                    </a:lnTo>
                    <a:lnTo>
                      <a:pt x="70" y="86"/>
                    </a:lnTo>
                    <a:lnTo>
                      <a:pt x="74" y="86"/>
                    </a:lnTo>
                    <a:lnTo>
                      <a:pt x="74" y="86"/>
                    </a:lnTo>
                    <a:lnTo>
                      <a:pt x="74" y="86"/>
                    </a:lnTo>
                    <a:close/>
                    <a:moveTo>
                      <a:pt x="100" y="94"/>
                    </a:moveTo>
                    <a:lnTo>
                      <a:pt x="100" y="90"/>
                    </a:lnTo>
                    <a:lnTo>
                      <a:pt x="100" y="86"/>
                    </a:lnTo>
                    <a:lnTo>
                      <a:pt x="104" y="86"/>
                    </a:lnTo>
                    <a:lnTo>
                      <a:pt x="104" y="90"/>
                    </a:lnTo>
                    <a:lnTo>
                      <a:pt x="104" y="94"/>
                    </a:lnTo>
                    <a:lnTo>
                      <a:pt x="100" y="94"/>
                    </a:lnTo>
                    <a:lnTo>
                      <a:pt x="100" y="94"/>
                    </a:lnTo>
                    <a:lnTo>
                      <a:pt x="100" y="94"/>
                    </a:lnTo>
                    <a:close/>
                    <a:moveTo>
                      <a:pt x="46" y="94"/>
                    </a:moveTo>
                    <a:lnTo>
                      <a:pt x="46" y="90"/>
                    </a:lnTo>
                    <a:lnTo>
                      <a:pt x="46" y="94"/>
                    </a:lnTo>
                    <a:lnTo>
                      <a:pt x="46" y="94"/>
                    </a:lnTo>
                    <a:lnTo>
                      <a:pt x="46" y="94"/>
                    </a:lnTo>
                    <a:close/>
                    <a:moveTo>
                      <a:pt x="70" y="100"/>
                    </a:moveTo>
                    <a:lnTo>
                      <a:pt x="66" y="96"/>
                    </a:lnTo>
                    <a:lnTo>
                      <a:pt x="70" y="94"/>
                    </a:lnTo>
                    <a:lnTo>
                      <a:pt x="70" y="96"/>
                    </a:lnTo>
                    <a:lnTo>
                      <a:pt x="74" y="96"/>
                    </a:lnTo>
                    <a:lnTo>
                      <a:pt x="70" y="100"/>
                    </a:lnTo>
                    <a:lnTo>
                      <a:pt x="70" y="100"/>
                    </a:lnTo>
                    <a:lnTo>
                      <a:pt x="70" y="100"/>
                    </a:lnTo>
                    <a:close/>
                    <a:moveTo>
                      <a:pt x="56" y="116"/>
                    </a:moveTo>
                    <a:lnTo>
                      <a:pt x="56" y="112"/>
                    </a:lnTo>
                    <a:lnTo>
                      <a:pt x="56" y="108"/>
                    </a:lnTo>
                    <a:lnTo>
                      <a:pt x="52" y="108"/>
                    </a:lnTo>
                    <a:lnTo>
                      <a:pt x="52" y="104"/>
                    </a:lnTo>
                    <a:lnTo>
                      <a:pt x="52" y="100"/>
                    </a:lnTo>
                    <a:lnTo>
                      <a:pt x="50" y="100"/>
                    </a:lnTo>
                    <a:lnTo>
                      <a:pt x="50" y="96"/>
                    </a:lnTo>
                    <a:lnTo>
                      <a:pt x="50" y="94"/>
                    </a:lnTo>
                    <a:lnTo>
                      <a:pt x="52" y="94"/>
                    </a:lnTo>
                    <a:lnTo>
                      <a:pt x="52" y="96"/>
                    </a:lnTo>
                    <a:lnTo>
                      <a:pt x="56" y="94"/>
                    </a:lnTo>
                    <a:lnTo>
                      <a:pt x="56" y="96"/>
                    </a:lnTo>
                    <a:lnTo>
                      <a:pt x="60" y="96"/>
                    </a:lnTo>
                    <a:lnTo>
                      <a:pt x="64" y="100"/>
                    </a:lnTo>
                    <a:lnTo>
                      <a:pt x="64" y="104"/>
                    </a:lnTo>
                    <a:lnTo>
                      <a:pt x="64" y="108"/>
                    </a:lnTo>
                    <a:lnTo>
                      <a:pt x="64" y="112"/>
                    </a:lnTo>
                    <a:lnTo>
                      <a:pt x="64" y="116"/>
                    </a:lnTo>
                    <a:lnTo>
                      <a:pt x="60" y="116"/>
                    </a:lnTo>
                    <a:lnTo>
                      <a:pt x="56" y="116"/>
                    </a:lnTo>
                    <a:lnTo>
                      <a:pt x="56" y="116"/>
                    </a:lnTo>
                    <a:lnTo>
                      <a:pt x="56" y="116"/>
                    </a:lnTo>
                    <a:close/>
                    <a:moveTo>
                      <a:pt x="90" y="108"/>
                    </a:moveTo>
                    <a:lnTo>
                      <a:pt x="90" y="104"/>
                    </a:lnTo>
                    <a:lnTo>
                      <a:pt x="86" y="104"/>
                    </a:lnTo>
                    <a:lnTo>
                      <a:pt x="86" y="100"/>
                    </a:lnTo>
                    <a:lnTo>
                      <a:pt x="86" y="104"/>
                    </a:lnTo>
                    <a:lnTo>
                      <a:pt x="90" y="104"/>
                    </a:lnTo>
                    <a:lnTo>
                      <a:pt x="90" y="108"/>
                    </a:lnTo>
                    <a:lnTo>
                      <a:pt x="90" y="108"/>
                    </a:lnTo>
                    <a:lnTo>
                      <a:pt x="90" y="108"/>
                    </a:lnTo>
                    <a:close/>
                    <a:moveTo>
                      <a:pt x="70" y="120"/>
                    </a:moveTo>
                    <a:lnTo>
                      <a:pt x="70" y="116"/>
                    </a:lnTo>
                    <a:lnTo>
                      <a:pt x="70" y="112"/>
                    </a:lnTo>
                    <a:lnTo>
                      <a:pt x="70" y="108"/>
                    </a:lnTo>
                    <a:lnTo>
                      <a:pt x="74" y="108"/>
                    </a:lnTo>
                    <a:lnTo>
                      <a:pt x="74" y="112"/>
                    </a:lnTo>
                    <a:lnTo>
                      <a:pt x="70" y="112"/>
                    </a:lnTo>
                    <a:lnTo>
                      <a:pt x="70" y="120"/>
                    </a:lnTo>
                    <a:lnTo>
                      <a:pt x="70" y="120"/>
                    </a:lnTo>
                    <a:lnTo>
                      <a:pt x="70" y="120"/>
                    </a:lnTo>
                    <a:close/>
                    <a:moveTo>
                      <a:pt x="96" y="116"/>
                    </a:moveTo>
                    <a:lnTo>
                      <a:pt x="96" y="112"/>
                    </a:lnTo>
                    <a:lnTo>
                      <a:pt x="94" y="112"/>
                    </a:lnTo>
                    <a:lnTo>
                      <a:pt x="94" y="108"/>
                    </a:lnTo>
                    <a:lnTo>
                      <a:pt x="96" y="112"/>
                    </a:lnTo>
                    <a:lnTo>
                      <a:pt x="96" y="116"/>
                    </a:lnTo>
                    <a:lnTo>
                      <a:pt x="96" y="116"/>
                    </a:lnTo>
                    <a:lnTo>
                      <a:pt x="96" y="116"/>
                    </a:lnTo>
                    <a:close/>
                    <a:moveTo>
                      <a:pt x="86" y="124"/>
                    </a:moveTo>
                    <a:lnTo>
                      <a:pt x="90" y="120"/>
                    </a:lnTo>
                    <a:lnTo>
                      <a:pt x="90" y="116"/>
                    </a:lnTo>
                    <a:lnTo>
                      <a:pt x="90" y="112"/>
                    </a:lnTo>
                    <a:lnTo>
                      <a:pt x="94" y="112"/>
                    </a:lnTo>
                    <a:lnTo>
                      <a:pt x="94" y="116"/>
                    </a:lnTo>
                    <a:lnTo>
                      <a:pt x="96" y="116"/>
                    </a:lnTo>
                    <a:lnTo>
                      <a:pt x="100" y="120"/>
                    </a:lnTo>
                    <a:lnTo>
                      <a:pt x="100" y="124"/>
                    </a:lnTo>
                    <a:lnTo>
                      <a:pt x="100" y="126"/>
                    </a:lnTo>
                    <a:lnTo>
                      <a:pt x="100" y="124"/>
                    </a:lnTo>
                    <a:lnTo>
                      <a:pt x="96" y="124"/>
                    </a:lnTo>
                    <a:lnTo>
                      <a:pt x="94" y="120"/>
                    </a:lnTo>
                    <a:lnTo>
                      <a:pt x="94" y="116"/>
                    </a:lnTo>
                    <a:lnTo>
                      <a:pt x="90" y="116"/>
                    </a:lnTo>
                    <a:lnTo>
                      <a:pt x="90" y="120"/>
                    </a:lnTo>
                    <a:lnTo>
                      <a:pt x="90" y="124"/>
                    </a:lnTo>
                    <a:lnTo>
                      <a:pt x="86" y="124"/>
                    </a:lnTo>
                    <a:lnTo>
                      <a:pt x="86" y="124"/>
                    </a:lnTo>
                    <a:lnTo>
                      <a:pt x="86" y="124"/>
                    </a:lnTo>
                    <a:close/>
                    <a:moveTo>
                      <a:pt x="104" y="120"/>
                    </a:moveTo>
                    <a:lnTo>
                      <a:pt x="104" y="116"/>
                    </a:lnTo>
                    <a:lnTo>
                      <a:pt x="104" y="112"/>
                    </a:lnTo>
                    <a:lnTo>
                      <a:pt x="108" y="112"/>
                    </a:lnTo>
                    <a:lnTo>
                      <a:pt x="112" y="112"/>
                    </a:lnTo>
                    <a:lnTo>
                      <a:pt x="116" y="112"/>
                    </a:lnTo>
                    <a:lnTo>
                      <a:pt x="120" y="112"/>
                    </a:lnTo>
                    <a:lnTo>
                      <a:pt x="116" y="116"/>
                    </a:lnTo>
                    <a:lnTo>
                      <a:pt x="120" y="116"/>
                    </a:lnTo>
                    <a:lnTo>
                      <a:pt x="120" y="120"/>
                    </a:lnTo>
                    <a:lnTo>
                      <a:pt x="120" y="124"/>
                    </a:lnTo>
                    <a:lnTo>
                      <a:pt x="120" y="126"/>
                    </a:lnTo>
                    <a:lnTo>
                      <a:pt x="120" y="130"/>
                    </a:lnTo>
                    <a:lnTo>
                      <a:pt x="122" y="130"/>
                    </a:lnTo>
                    <a:lnTo>
                      <a:pt x="122" y="134"/>
                    </a:lnTo>
                    <a:lnTo>
                      <a:pt x="120" y="134"/>
                    </a:lnTo>
                    <a:lnTo>
                      <a:pt x="122" y="134"/>
                    </a:lnTo>
                    <a:lnTo>
                      <a:pt x="122" y="138"/>
                    </a:lnTo>
                    <a:lnTo>
                      <a:pt x="122" y="134"/>
                    </a:lnTo>
                    <a:lnTo>
                      <a:pt x="120" y="134"/>
                    </a:lnTo>
                    <a:lnTo>
                      <a:pt x="116" y="134"/>
                    </a:lnTo>
                    <a:lnTo>
                      <a:pt x="112" y="130"/>
                    </a:lnTo>
                    <a:lnTo>
                      <a:pt x="112" y="126"/>
                    </a:lnTo>
                    <a:lnTo>
                      <a:pt x="116" y="126"/>
                    </a:lnTo>
                    <a:lnTo>
                      <a:pt x="116" y="124"/>
                    </a:lnTo>
                    <a:lnTo>
                      <a:pt x="112" y="124"/>
                    </a:lnTo>
                    <a:lnTo>
                      <a:pt x="108" y="124"/>
                    </a:lnTo>
                    <a:lnTo>
                      <a:pt x="108" y="120"/>
                    </a:lnTo>
                    <a:lnTo>
                      <a:pt x="104" y="120"/>
                    </a:lnTo>
                    <a:lnTo>
                      <a:pt x="104" y="120"/>
                    </a:lnTo>
                    <a:lnTo>
                      <a:pt x="104" y="120"/>
                    </a:lnTo>
                    <a:close/>
                    <a:moveTo>
                      <a:pt x="78" y="116"/>
                    </a:moveTo>
                    <a:lnTo>
                      <a:pt x="78" y="112"/>
                    </a:lnTo>
                    <a:lnTo>
                      <a:pt x="82" y="112"/>
                    </a:lnTo>
                    <a:lnTo>
                      <a:pt x="82" y="116"/>
                    </a:lnTo>
                    <a:lnTo>
                      <a:pt x="78" y="116"/>
                    </a:lnTo>
                    <a:lnTo>
                      <a:pt x="78" y="116"/>
                    </a:lnTo>
                    <a:lnTo>
                      <a:pt x="78" y="116"/>
                    </a:lnTo>
                    <a:close/>
                    <a:moveTo>
                      <a:pt x="46" y="120"/>
                    </a:moveTo>
                    <a:lnTo>
                      <a:pt x="42" y="120"/>
                    </a:lnTo>
                    <a:lnTo>
                      <a:pt x="42" y="116"/>
                    </a:lnTo>
                    <a:lnTo>
                      <a:pt x="46" y="116"/>
                    </a:lnTo>
                    <a:lnTo>
                      <a:pt x="46" y="120"/>
                    </a:lnTo>
                    <a:lnTo>
                      <a:pt x="46" y="116"/>
                    </a:lnTo>
                    <a:lnTo>
                      <a:pt x="50" y="120"/>
                    </a:lnTo>
                    <a:lnTo>
                      <a:pt x="46" y="120"/>
                    </a:lnTo>
                    <a:lnTo>
                      <a:pt x="46" y="120"/>
                    </a:lnTo>
                    <a:lnTo>
                      <a:pt x="46" y="120"/>
                    </a:lnTo>
                    <a:close/>
                    <a:moveTo>
                      <a:pt x="42" y="126"/>
                    </a:moveTo>
                    <a:lnTo>
                      <a:pt x="42" y="124"/>
                    </a:lnTo>
                    <a:lnTo>
                      <a:pt x="42" y="120"/>
                    </a:lnTo>
                    <a:lnTo>
                      <a:pt x="42" y="124"/>
                    </a:lnTo>
                    <a:lnTo>
                      <a:pt x="46" y="124"/>
                    </a:lnTo>
                    <a:lnTo>
                      <a:pt x="46" y="126"/>
                    </a:lnTo>
                    <a:lnTo>
                      <a:pt x="42" y="126"/>
                    </a:lnTo>
                    <a:lnTo>
                      <a:pt x="42" y="126"/>
                    </a:lnTo>
                    <a:lnTo>
                      <a:pt x="42" y="126"/>
                    </a:lnTo>
                    <a:close/>
                    <a:moveTo>
                      <a:pt x="86" y="134"/>
                    </a:moveTo>
                    <a:lnTo>
                      <a:pt x="86" y="138"/>
                    </a:lnTo>
                    <a:lnTo>
                      <a:pt x="82" y="138"/>
                    </a:lnTo>
                    <a:lnTo>
                      <a:pt x="82" y="142"/>
                    </a:lnTo>
                    <a:lnTo>
                      <a:pt x="78" y="142"/>
                    </a:lnTo>
                    <a:lnTo>
                      <a:pt x="74" y="142"/>
                    </a:lnTo>
                    <a:lnTo>
                      <a:pt x="74" y="146"/>
                    </a:lnTo>
                    <a:lnTo>
                      <a:pt x="70" y="146"/>
                    </a:lnTo>
                    <a:lnTo>
                      <a:pt x="70" y="150"/>
                    </a:lnTo>
                    <a:lnTo>
                      <a:pt x="70" y="146"/>
                    </a:lnTo>
                    <a:lnTo>
                      <a:pt x="70" y="142"/>
                    </a:lnTo>
                    <a:lnTo>
                      <a:pt x="70" y="138"/>
                    </a:lnTo>
                    <a:lnTo>
                      <a:pt x="70" y="134"/>
                    </a:lnTo>
                    <a:lnTo>
                      <a:pt x="70" y="130"/>
                    </a:lnTo>
                    <a:lnTo>
                      <a:pt x="70" y="126"/>
                    </a:lnTo>
                    <a:lnTo>
                      <a:pt x="70" y="124"/>
                    </a:lnTo>
                    <a:lnTo>
                      <a:pt x="66" y="124"/>
                    </a:lnTo>
                    <a:lnTo>
                      <a:pt x="70" y="124"/>
                    </a:lnTo>
                    <a:lnTo>
                      <a:pt x="74" y="124"/>
                    </a:lnTo>
                    <a:lnTo>
                      <a:pt x="78" y="126"/>
                    </a:lnTo>
                    <a:lnTo>
                      <a:pt x="78" y="130"/>
                    </a:lnTo>
                    <a:lnTo>
                      <a:pt x="82" y="126"/>
                    </a:lnTo>
                    <a:lnTo>
                      <a:pt x="82" y="130"/>
                    </a:lnTo>
                    <a:lnTo>
                      <a:pt x="86" y="130"/>
                    </a:lnTo>
                    <a:lnTo>
                      <a:pt x="86" y="126"/>
                    </a:lnTo>
                    <a:lnTo>
                      <a:pt x="86" y="130"/>
                    </a:lnTo>
                    <a:lnTo>
                      <a:pt x="86" y="134"/>
                    </a:lnTo>
                    <a:lnTo>
                      <a:pt x="86" y="134"/>
                    </a:lnTo>
                    <a:lnTo>
                      <a:pt x="86" y="134"/>
                    </a:lnTo>
                    <a:close/>
                    <a:moveTo>
                      <a:pt x="104" y="130"/>
                    </a:moveTo>
                    <a:lnTo>
                      <a:pt x="104" y="126"/>
                    </a:lnTo>
                    <a:lnTo>
                      <a:pt x="108" y="126"/>
                    </a:lnTo>
                    <a:lnTo>
                      <a:pt x="108" y="130"/>
                    </a:lnTo>
                    <a:lnTo>
                      <a:pt x="104" y="130"/>
                    </a:lnTo>
                    <a:lnTo>
                      <a:pt x="104" y="130"/>
                    </a:lnTo>
                    <a:lnTo>
                      <a:pt x="104" y="130"/>
                    </a:lnTo>
                    <a:close/>
                    <a:moveTo>
                      <a:pt x="108" y="146"/>
                    </a:moveTo>
                    <a:lnTo>
                      <a:pt x="112" y="146"/>
                    </a:lnTo>
                    <a:lnTo>
                      <a:pt x="112" y="142"/>
                    </a:lnTo>
                    <a:lnTo>
                      <a:pt x="108" y="142"/>
                    </a:lnTo>
                    <a:lnTo>
                      <a:pt x="108" y="138"/>
                    </a:lnTo>
                    <a:lnTo>
                      <a:pt x="108" y="142"/>
                    </a:lnTo>
                    <a:lnTo>
                      <a:pt x="104" y="142"/>
                    </a:lnTo>
                    <a:lnTo>
                      <a:pt x="104" y="138"/>
                    </a:lnTo>
                    <a:lnTo>
                      <a:pt x="104" y="134"/>
                    </a:lnTo>
                    <a:lnTo>
                      <a:pt x="104" y="130"/>
                    </a:lnTo>
                    <a:lnTo>
                      <a:pt x="104" y="126"/>
                    </a:lnTo>
                    <a:lnTo>
                      <a:pt x="108" y="130"/>
                    </a:lnTo>
                    <a:lnTo>
                      <a:pt x="108" y="134"/>
                    </a:lnTo>
                    <a:lnTo>
                      <a:pt x="108" y="130"/>
                    </a:lnTo>
                    <a:lnTo>
                      <a:pt x="112" y="130"/>
                    </a:lnTo>
                    <a:lnTo>
                      <a:pt x="112" y="134"/>
                    </a:lnTo>
                    <a:lnTo>
                      <a:pt x="116" y="138"/>
                    </a:lnTo>
                    <a:lnTo>
                      <a:pt x="112" y="138"/>
                    </a:lnTo>
                    <a:lnTo>
                      <a:pt x="112" y="142"/>
                    </a:lnTo>
                    <a:lnTo>
                      <a:pt x="116" y="142"/>
                    </a:lnTo>
                    <a:lnTo>
                      <a:pt x="116" y="146"/>
                    </a:lnTo>
                    <a:lnTo>
                      <a:pt x="116" y="150"/>
                    </a:lnTo>
                    <a:lnTo>
                      <a:pt x="116" y="152"/>
                    </a:lnTo>
                    <a:lnTo>
                      <a:pt x="116" y="150"/>
                    </a:lnTo>
                    <a:lnTo>
                      <a:pt x="112" y="150"/>
                    </a:lnTo>
                    <a:lnTo>
                      <a:pt x="112" y="152"/>
                    </a:lnTo>
                    <a:lnTo>
                      <a:pt x="108" y="152"/>
                    </a:lnTo>
                    <a:lnTo>
                      <a:pt x="112" y="150"/>
                    </a:lnTo>
                    <a:lnTo>
                      <a:pt x="108" y="150"/>
                    </a:lnTo>
                    <a:lnTo>
                      <a:pt x="108" y="146"/>
                    </a:lnTo>
                    <a:lnTo>
                      <a:pt x="108" y="146"/>
                    </a:lnTo>
                    <a:lnTo>
                      <a:pt x="108" y="146"/>
                    </a:lnTo>
                    <a:close/>
                    <a:moveTo>
                      <a:pt x="42" y="130"/>
                    </a:moveTo>
                    <a:lnTo>
                      <a:pt x="38" y="130"/>
                    </a:lnTo>
                    <a:lnTo>
                      <a:pt x="42" y="130"/>
                    </a:lnTo>
                    <a:lnTo>
                      <a:pt x="42" y="130"/>
                    </a:lnTo>
                    <a:lnTo>
                      <a:pt x="42" y="130"/>
                    </a:lnTo>
                    <a:close/>
                    <a:moveTo>
                      <a:pt x="38" y="146"/>
                    </a:moveTo>
                    <a:lnTo>
                      <a:pt x="38" y="150"/>
                    </a:lnTo>
                    <a:lnTo>
                      <a:pt x="34" y="150"/>
                    </a:lnTo>
                    <a:lnTo>
                      <a:pt x="34" y="152"/>
                    </a:lnTo>
                    <a:lnTo>
                      <a:pt x="30" y="152"/>
                    </a:lnTo>
                    <a:lnTo>
                      <a:pt x="26" y="156"/>
                    </a:lnTo>
                    <a:lnTo>
                      <a:pt x="24" y="160"/>
                    </a:lnTo>
                    <a:lnTo>
                      <a:pt x="26" y="160"/>
                    </a:lnTo>
                    <a:lnTo>
                      <a:pt x="24" y="164"/>
                    </a:lnTo>
                    <a:lnTo>
                      <a:pt x="24" y="168"/>
                    </a:lnTo>
                    <a:lnTo>
                      <a:pt x="20" y="168"/>
                    </a:lnTo>
                    <a:lnTo>
                      <a:pt x="16" y="168"/>
                    </a:lnTo>
                    <a:lnTo>
                      <a:pt x="16" y="172"/>
                    </a:lnTo>
                    <a:lnTo>
                      <a:pt x="16" y="176"/>
                    </a:lnTo>
                    <a:lnTo>
                      <a:pt x="12" y="176"/>
                    </a:lnTo>
                    <a:lnTo>
                      <a:pt x="12" y="180"/>
                    </a:lnTo>
                    <a:lnTo>
                      <a:pt x="8" y="180"/>
                    </a:lnTo>
                    <a:lnTo>
                      <a:pt x="4" y="182"/>
                    </a:lnTo>
                    <a:lnTo>
                      <a:pt x="4" y="180"/>
                    </a:lnTo>
                    <a:lnTo>
                      <a:pt x="4" y="176"/>
                    </a:lnTo>
                    <a:lnTo>
                      <a:pt x="8" y="176"/>
                    </a:lnTo>
                    <a:lnTo>
                      <a:pt x="12" y="172"/>
                    </a:lnTo>
                    <a:lnTo>
                      <a:pt x="12" y="168"/>
                    </a:lnTo>
                    <a:lnTo>
                      <a:pt x="16" y="168"/>
                    </a:lnTo>
                    <a:lnTo>
                      <a:pt x="20" y="160"/>
                    </a:lnTo>
                    <a:lnTo>
                      <a:pt x="24" y="160"/>
                    </a:lnTo>
                    <a:lnTo>
                      <a:pt x="24" y="156"/>
                    </a:lnTo>
                    <a:lnTo>
                      <a:pt x="26" y="152"/>
                    </a:lnTo>
                    <a:lnTo>
                      <a:pt x="26" y="156"/>
                    </a:lnTo>
                    <a:lnTo>
                      <a:pt x="26" y="152"/>
                    </a:lnTo>
                    <a:lnTo>
                      <a:pt x="30" y="150"/>
                    </a:lnTo>
                    <a:lnTo>
                      <a:pt x="26" y="150"/>
                    </a:lnTo>
                    <a:lnTo>
                      <a:pt x="30" y="150"/>
                    </a:lnTo>
                    <a:lnTo>
                      <a:pt x="34" y="146"/>
                    </a:lnTo>
                    <a:lnTo>
                      <a:pt x="34" y="142"/>
                    </a:lnTo>
                    <a:lnTo>
                      <a:pt x="30" y="142"/>
                    </a:lnTo>
                    <a:lnTo>
                      <a:pt x="30" y="138"/>
                    </a:lnTo>
                    <a:lnTo>
                      <a:pt x="34" y="138"/>
                    </a:lnTo>
                    <a:lnTo>
                      <a:pt x="34" y="142"/>
                    </a:lnTo>
                    <a:lnTo>
                      <a:pt x="34" y="138"/>
                    </a:lnTo>
                    <a:lnTo>
                      <a:pt x="34" y="134"/>
                    </a:lnTo>
                    <a:lnTo>
                      <a:pt x="34" y="138"/>
                    </a:lnTo>
                    <a:lnTo>
                      <a:pt x="34" y="134"/>
                    </a:lnTo>
                    <a:lnTo>
                      <a:pt x="34" y="130"/>
                    </a:lnTo>
                    <a:lnTo>
                      <a:pt x="38" y="130"/>
                    </a:lnTo>
                    <a:lnTo>
                      <a:pt x="38" y="134"/>
                    </a:lnTo>
                    <a:lnTo>
                      <a:pt x="34" y="138"/>
                    </a:lnTo>
                    <a:lnTo>
                      <a:pt x="34" y="142"/>
                    </a:lnTo>
                    <a:lnTo>
                      <a:pt x="38" y="142"/>
                    </a:lnTo>
                    <a:lnTo>
                      <a:pt x="38" y="146"/>
                    </a:lnTo>
                    <a:lnTo>
                      <a:pt x="38" y="146"/>
                    </a:lnTo>
                    <a:lnTo>
                      <a:pt x="38" y="146"/>
                    </a:lnTo>
                    <a:close/>
                    <a:moveTo>
                      <a:pt x="90" y="152"/>
                    </a:moveTo>
                    <a:lnTo>
                      <a:pt x="94" y="152"/>
                    </a:lnTo>
                    <a:lnTo>
                      <a:pt x="94" y="150"/>
                    </a:lnTo>
                    <a:lnTo>
                      <a:pt x="94" y="146"/>
                    </a:lnTo>
                    <a:lnTo>
                      <a:pt x="96" y="146"/>
                    </a:lnTo>
                    <a:lnTo>
                      <a:pt x="96" y="142"/>
                    </a:lnTo>
                    <a:lnTo>
                      <a:pt x="96" y="138"/>
                    </a:lnTo>
                    <a:lnTo>
                      <a:pt x="96" y="134"/>
                    </a:lnTo>
                    <a:lnTo>
                      <a:pt x="100" y="134"/>
                    </a:lnTo>
                    <a:lnTo>
                      <a:pt x="100" y="138"/>
                    </a:lnTo>
                    <a:lnTo>
                      <a:pt x="100" y="142"/>
                    </a:lnTo>
                    <a:lnTo>
                      <a:pt x="100" y="146"/>
                    </a:lnTo>
                    <a:lnTo>
                      <a:pt x="100" y="150"/>
                    </a:lnTo>
                    <a:lnTo>
                      <a:pt x="96" y="150"/>
                    </a:lnTo>
                    <a:lnTo>
                      <a:pt x="96" y="152"/>
                    </a:lnTo>
                    <a:lnTo>
                      <a:pt x="94" y="152"/>
                    </a:lnTo>
                    <a:lnTo>
                      <a:pt x="94" y="156"/>
                    </a:lnTo>
                    <a:lnTo>
                      <a:pt x="94" y="160"/>
                    </a:lnTo>
                    <a:lnTo>
                      <a:pt x="94" y="164"/>
                    </a:lnTo>
                    <a:lnTo>
                      <a:pt x="90" y="164"/>
                    </a:lnTo>
                    <a:lnTo>
                      <a:pt x="90" y="160"/>
                    </a:lnTo>
                    <a:lnTo>
                      <a:pt x="90" y="156"/>
                    </a:lnTo>
                    <a:lnTo>
                      <a:pt x="90" y="152"/>
                    </a:lnTo>
                    <a:lnTo>
                      <a:pt x="90" y="152"/>
                    </a:lnTo>
                    <a:lnTo>
                      <a:pt x="90" y="152"/>
                    </a:lnTo>
                    <a:close/>
                    <a:moveTo>
                      <a:pt x="90" y="150"/>
                    </a:moveTo>
                    <a:lnTo>
                      <a:pt x="90" y="152"/>
                    </a:lnTo>
                    <a:lnTo>
                      <a:pt x="90" y="156"/>
                    </a:lnTo>
                    <a:lnTo>
                      <a:pt x="86" y="156"/>
                    </a:lnTo>
                    <a:lnTo>
                      <a:pt x="86" y="160"/>
                    </a:lnTo>
                    <a:lnTo>
                      <a:pt x="86" y="164"/>
                    </a:lnTo>
                    <a:lnTo>
                      <a:pt x="90" y="164"/>
                    </a:lnTo>
                    <a:lnTo>
                      <a:pt x="90" y="168"/>
                    </a:lnTo>
                    <a:lnTo>
                      <a:pt x="90" y="172"/>
                    </a:lnTo>
                    <a:lnTo>
                      <a:pt x="86" y="172"/>
                    </a:lnTo>
                    <a:lnTo>
                      <a:pt x="82" y="172"/>
                    </a:lnTo>
                    <a:lnTo>
                      <a:pt x="82" y="168"/>
                    </a:lnTo>
                    <a:lnTo>
                      <a:pt x="82" y="164"/>
                    </a:lnTo>
                    <a:lnTo>
                      <a:pt x="78" y="164"/>
                    </a:lnTo>
                    <a:lnTo>
                      <a:pt x="78" y="160"/>
                    </a:lnTo>
                    <a:lnTo>
                      <a:pt x="74" y="160"/>
                    </a:lnTo>
                    <a:lnTo>
                      <a:pt x="78" y="160"/>
                    </a:lnTo>
                    <a:lnTo>
                      <a:pt x="78" y="156"/>
                    </a:lnTo>
                    <a:lnTo>
                      <a:pt x="82" y="156"/>
                    </a:lnTo>
                    <a:lnTo>
                      <a:pt x="82" y="152"/>
                    </a:lnTo>
                    <a:lnTo>
                      <a:pt x="82" y="150"/>
                    </a:lnTo>
                    <a:lnTo>
                      <a:pt x="82" y="146"/>
                    </a:lnTo>
                    <a:lnTo>
                      <a:pt x="86" y="142"/>
                    </a:lnTo>
                    <a:lnTo>
                      <a:pt x="86" y="138"/>
                    </a:lnTo>
                    <a:lnTo>
                      <a:pt x="90" y="138"/>
                    </a:lnTo>
                    <a:lnTo>
                      <a:pt x="94" y="138"/>
                    </a:lnTo>
                    <a:lnTo>
                      <a:pt x="94" y="142"/>
                    </a:lnTo>
                    <a:lnTo>
                      <a:pt x="94" y="146"/>
                    </a:lnTo>
                    <a:lnTo>
                      <a:pt x="90" y="146"/>
                    </a:lnTo>
                    <a:lnTo>
                      <a:pt x="90" y="150"/>
                    </a:lnTo>
                    <a:lnTo>
                      <a:pt x="90" y="150"/>
                    </a:lnTo>
                    <a:lnTo>
                      <a:pt x="90" y="150"/>
                    </a:lnTo>
                    <a:close/>
                    <a:moveTo>
                      <a:pt x="122" y="156"/>
                    </a:moveTo>
                    <a:lnTo>
                      <a:pt x="120" y="152"/>
                    </a:lnTo>
                    <a:lnTo>
                      <a:pt x="120" y="150"/>
                    </a:lnTo>
                    <a:lnTo>
                      <a:pt x="122" y="146"/>
                    </a:lnTo>
                    <a:lnTo>
                      <a:pt x="122" y="150"/>
                    </a:lnTo>
                    <a:lnTo>
                      <a:pt x="122" y="152"/>
                    </a:lnTo>
                    <a:lnTo>
                      <a:pt x="122" y="156"/>
                    </a:lnTo>
                    <a:lnTo>
                      <a:pt x="122" y="156"/>
                    </a:lnTo>
                    <a:lnTo>
                      <a:pt x="122" y="156"/>
                    </a:lnTo>
                    <a:close/>
                    <a:moveTo>
                      <a:pt x="108" y="152"/>
                    </a:moveTo>
                    <a:lnTo>
                      <a:pt x="108" y="156"/>
                    </a:lnTo>
                    <a:lnTo>
                      <a:pt x="108" y="160"/>
                    </a:lnTo>
                    <a:lnTo>
                      <a:pt x="104" y="160"/>
                    </a:lnTo>
                    <a:lnTo>
                      <a:pt x="100" y="160"/>
                    </a:lnTo>
                    <a:lnTo>
                      <a:pt x="96" y="160"/>
                    </a:lnTo>
                    <a:lnTo>
                      <a:pt x="96" y="156"/>
                    </a:lnTo>
                    <a:lnTo>
                      <a:pt x="100" y="156"/>
                    </a:lnTo>
                    <a:lnTo>
                      <a:pt x="100" y="152"/>
                    </a:lnTo>
                    <a:lnTo>
                      <a:pt x="104" y="152"/>
                    </a:lnTo>
                    <a:lnTo>
                      <a:pt x="108" y="152"/>
                    </a:lnTo>
                    <a:lnTo>
                      <a:pt x="108" y="152"/>
                    </a:lnTo>
                    <a:lnTo>
                      <a:pt x="108" y="152"/>
                    </a:lnTo>
                    <a:close/>
                    <a:moveTo>
                      <a:pt x="116" y="156"/>
                    </a:moveTo>
                    <a:lnTo>
                      <a:pt x="116" y="152"/>
                    </a:lnTo>
                    <a:lnTo>
                      <a:pt x="116" y="156"/>
                    </a:lnTo>
                    <a:lnTo>
                      <a:pt x="116" y="156"/>
                    </a:lnTo>
                    <a:lnTo>
                      <a:pt x="116" y="156"/>
                    </a:lnTo>
                    <a:close/>
                    <a:moveTo>
                      <a:pt x="126" y="160"/>
                    </a:moveTo>
                    <a:lnTo>
                      <a:pt x="126" y="156"/>
                    </a:lnTo>
                    <a:lnTo>
                      <a:pt x="126" y="152"/>
                    </a:lnTo>
                    <a:lnTo>
                      <a:pt x="130" y="156"/>
                    </a:lnTo>
                    <a:lnTo>
                      <a:pt x="130" y="160"/>
                    </a:lnTo>
                    <a:lnTo>
                      <a:pt x="126" y="160"/>
                    </a:lnTo>
                    <a:lnTo>
                      <a:pt x="126" y="160"/>
                    </a:lnTo>
                    <a:lnTo>
                      <a:pt x="126" y="160"/>
                    </a:lnTo>
                    <a:close/>
                    <a:moveTo>
                      <a:pt x="74" y="202"/>
                    </a:moveTo>
                    <a:lnTo>
                      <a:pt x="74" y="206"/>
                    </a:lnTo>
                    <a:lnTo>
                      <a:pt x="74" y="208"/>
                    </a:lnTo>
                    <a:lnTo>
                      <a:pt x="70" y="208"/>
                    </a:lnTo>
                    <a:lnTo>
                      <a:pt x="70" y="206"/>
                    </a:lnTo>
                    <a:lnTo>
                      <a:pt x="70" y="202"/>
                    </a:lnTo>
                    <a:lnTo>
                      <a:pt x="70" y="198"/>
                    </a:lnTo>
                    <a:lnTo>
                      <a:pt x="70" y="194"/>
                    </a:lnTo>
                    <a:lnTo>
                      <a:pt x="74" y="194"/>
                    </a:lnTo>
                    <a:lnTo>
                      <a:pt x="74" y="190"/>
                    </a:lnTo>
                    <a:lnTo>
                      <a:pt x="78" y="186"/>
                    </a:lnTo>
                    <a:lnTo>
                      <a:pt x="78" y="190"/>
                    </a:lnTo>
                    <a:lnTo>
                      <a:pt x="82" y="186"/>
                    </a:lnTo>
                    <a:lnTo>
                      <a:pt x="86" y="186"/>
                    </a:lnTo>
                    <a:lnTo>
                      <a:pt x="86" y="182"/>
                    </a:lnTo>
                    <a:lnTo>
                      <a:pt x="86" y="180"/>
                    </a:lnTo>
                    <a:lnTo>
                      <a:pt x="90" y="180"/>
                    </a:lnTo>
                    <a:lnTo>
                      <a:pt x="90" y="176"/>
                    </a:lnTo>
                    <a:lnTo>
                      <a:pt x="94" y="180"/>
                    </a:lnTo>
                    <a:lnTo>
                      <a:pt x="96" y="180"/>
                    </a:lnTo>
                    <a:lnTo>
                      <a:pt x="96" y="182"/>
                    </a:lnTo>
                    <a:lnTo>
                      <a:pt x="96" y="186"/>
                    </a:lnTo>
                    <a:lnTo>
                      <a:pt x="96" y="190"/>
                    </a:lnTo>
                    <a:lnTo>
                      <a:pt x="94" y="190"/>
                    </a:lnTo>
                    <a:lnTo>
                      <a:pt x="96" y="190"/>
                    </a:lnTo>
                    <a:lnTo>
                      <a:pt x="96" y="186"/>
                    </a:lnTo>
                    <a:lnTo>
                      <a:pt x="100" y="186"/>
                    </a:lnTo>
                    <a:lnTo>
                      <a:pt x="104" y="186"/>
                    </a:lnTo>
                    <a:lnTo>
                      <a:pt x="104" y="182"/>
                    </a:lnTo>
                    <a:lnTo>
                      <a:pt x="100" y="182"/>
                    </a:lnTo>
                    <a:lnTo>
                      <a:pt x="104" y="182"/>
                    </a:lnTo>
                    <a:lnTo>
                      <a:pt x="104" y="180"/>
                    </a:lnTo>
                    <a:lnTo>
                      <a:pt x="108" y="180"/>
                    </a:lnTo>
                    <a:lnTo>
                      <a:pt x="108" y="182"/>
                    </a:lnTo>
                    <a:lnTo>
                      <a:pt x="108" y="180"/>
                    </a:lnTo>
                    <a:lnTo>
                      <a:pt x="108" y="176"/>
                    </a:lnTo>
                    <a:lnTo>
                      <a:pt x="112" y="176"/>
                    </a:lnTo>
                    <a:lnTo>
                      <a:pt x="112" y="172"/>
                    </a:lnTo>
                    <a:lnTo>
                      <a:pt x="112" y="176"/>
                    </a:lnTo>
                    <a:lnTo>
                      <a:pt x="116" y="176"/>
                    </a:lnTo>
                    <a:lnTo>
                      <a:pt x="116" y="172"/>
                    </a:lnTo>
                    <a:lnTo>
                      <a:pt x="120" y="172"/>
                    </a:lnTo>
                    <a:lnTo>
                      <a:pt x="120" y="168"/>
                    </a:lnTo>
                    <a:lnTo>
                      <a:pt x="120" y="164"/>
                    </a:lnTo>
                    <a:lnTo>
                      <a:pt x="120" y="160"/>
                    </a:lnTo>
                    <a:lnTo>
                      <a:pt x="120" y="156"/>
                    </a:lnTo>
                    <a:lnTo>
                      <a:pt x="120" y="160"/>
                    </a:lnTo>
                    <a:lnTo>
                      <a:pt x="122" y="160"/>
                    </a:lnTo>
                    <a:lnTo>
                      <a:pt x="122" y="164"/>
                    </a:lnTo>
                    <a:lnTo>
                      <a:pt x="126" y="164"/>
                    </a:lnTo>
                    <a:lnTo>
                      <a:pt x="126" y="168"/>
                    </a:lnTo>
                    <a:lnTo>
                      <a:pt x="130" y="168"/>
                    </a:lnTo>
                    <a:lnTo>
                      <a:pt x="130" y="172"/>
                    </a:lnTo>
                    <a:lnTo>
                      <a:pt x="130" y="176"/>
                    </a:lnTo>
                    <a:lnTo>
                      <a:pt x="130" y="180"/>
                    </a:lnTo>
                    <a:lnTo>
                      <a:pt x="126" y="180"/>
                    </a:lnTo>
                    <a:lnTo>
                      <a:pt x="130" y="180"/>
                    </a:lnTo>
                    <a:lnTo>
                      <a:pt x="134" y="180"/>
                    </a:lnTo>
                    <a:lnTo>
                      <a:pt x="134" y="182"/>
                    </a:lnTo>
                    <a:lnTo>
                      <a:pt x="130" y="182"/>
                    </a:lnTo>
                    <a:lnTo>
                      <a:pt x="130" y="186"/>
                    </a:lnTo>
                    <a:lnTo>
                      <a:pt x="134" y="186"/>
                    </a:lnTo>
                    <a:lnTo>
                      <a:pt x="134" y="190"/>
                    </a:lnTo>
                    <a:lnTo>
                      <a:pt x="134" y="194"/>
                    </a:lnTo>
                    <a:lnTo>
                      <a:pt x="134" y="198"/>
                    </a:lnTo>
                    <a:lnTo>
                      <a:pt x="134" y="202"/>
                    </a:lnTo>
                    <a:lnTo>
                      <a:pt x="134" y="206"/>
                    </a:lnTo>
                    <a:lnTo>
                      <a:pt x="130" y="206"/>
                    </a:lnTo>
                    <a:lnTo>
                      <a:pt x="130" y="208"/>
                    </a:lnTo>
                    <a:lnTo>
                      <a:pt x="130" y="212"/>
                    </a:lnTo>
                    <a:lnTo>
                      <a:pt x="130" y="216"/>
                    </a:lnTo>
                    <a:lnTo>
                      <a:pt x="130" y="220"/>
                    </a:lnTo>
                    <a:lnTo>
                      <a:pt x="130" y="216"/>
                    </a:lnTo>
                    <a:lnTo>
                      <a:pt x="126" y="216"/>
                    </a:lnTo>
                    <a:lnTo>
                      <a:pt x="126" y="212"/>
                    </a:lnTo>
                    <a:lnTo>
                      <a:pt x="130" y="212"/>
                    </a:lnTo>
                    <a:lnTo>
                      <a:pt x="126" y="208"/>
                    </a:lnTo>
                    <a:lnTo>
                      <a:pt x="126" y="206"/>
                    </a:lnTo>
                    <a:lnTo>
                      <a:pt x="126" y="202"/>
                    </a:lnTo>
                    <a:lnTo>
                      <a:pt x="122" y="202"/>
                    </a:lnTo>
                    <a:lnTo>
                      <a:pt x="122" y="206"/>
                    </a:lnTo>
                    <a:lnTo>
                      <a:pt x="120" y="206"/>
                    </a:lnTo>
                    <a:lnTo>
                      <a:pt x="120" y="208"/>
                    </a:lnTo>
                    <a:lnTo>
                      <a:pt x="120" y="212"/>
                    </a:lnTo>
                    <a:lnTo>
                      <a:pt x="122" y="216"/>
                    </a:lnTo>
                    <a:lnTo>
                      <a:pt x="122" y="220"/>
                    </a:lnTo>
                    <a:lnTo>
                      <a:pt x="122" y="224"/>
                    </a:lnTo>
                    <a:lnTo>
                      <a:pt x="122" y="228"/>
                    </a:lnTo>
                    <a:lnTo>
                      <a:pt x="120" y="228"/>
                    </a:lnTo>
                    <a:lnTo>
                      <a:pt x="120" y="232"/>
                    </a:lnTo>
                    <a:lnTo>
                      <a:pt x="116" y="232"/>
                    </a:lnTo>
                    <a:lnTo>
                      <a:pt x="120" y="232"/>
                    </a:lnTo>
                    <a:lnTo>
                      <a:pt x="116" y="228"/>
                    </a:lnTo>
                    <a:lnTo>
                      <a:pt x="116" y="224"/>
                    </a:lnTo>
                    <a:lnTo>
                      <a:pt x="116" y="220"/>
                    </a:lnTo>
                    <a:lnTo>
                      <a:pt x="116" y="224"/>
                    </a:lnTo>
                    <a:lnTo>
                      <a:pt x="116" y="228"/>
                    </a:lnTo>
                    <a:lnTo>
                      <a:pt x="112" y="228"/>
                    </a:lnTo>
                    <a:lnTo>
                      <a:pt x="108" y="224"/>
                    </a:lnTo>
                    <a:lnTo>
                      <a:pt x="104" y="224"/>
                    </a:lnTo>
                    <a:lnTo>
                      <a:pt x="104" y="220"/>
                    </a:lnTo>
                    <a:lnTo>
                      <a:pt x="100" y="220"/>
                    </a:lnTo>
                    <a:lnTo>
                      <a:pt x="100" y="216"/>
                    </a:lnTo>
                    <a:lnTo>
                      <a:pt x="100" y="212"/>
                    </a:lnTo>
                    <a:lnTo>
                      <a:pt x="100" y="208"/>
                    </a:lnTo>
                    <a:lnTo>
                      <a:pt x="96" y="208"/>
                    </a:lnTo>
                    <a:lnTo>
                      <a:pt x="100" y="206"/>
                    </a:lnTo>
                    <a:lnTo>
                      <a:pt x="104" y="202"/>
                    </a:lnTo>
                    <a:lnTo>
                      <a:pt x="100" y="198"/>
                    </a:lnTo>
                    <a:lnTo>
                      <a:pt x="100" y="202"/>
                    </a:lnTo>
                    <a:lnTo>
                      <a:pt x="100" y="198"/>
                    </a:lnTo>
                    <a:lnTo>
                      <a:pt x="100" y="194"/>
                    </a:lnTo>
                    <a:lnTo>
                      <a:pt x="96" y="194"/>
                    </a:lnTo>
                    <a:lnTo>
                      <a:pt x="94" y="194"/>
                    </a:lnTo>
                    <a:lnTo>
                      <a:pt x="94" y="190"/>
                    </a:lnTo>
                    <a:lnTo>
                      <a:pt x="94" y="194"/>
                    </a:lnTo>
                    <a:lnTo>
                      <a:pt x="90" y="194"/>
                    </a:lnTo>
                    <a:lnTo>
                      <a:pt x="94" y="194"/>
                    </a:lnTo>
                    <a:lnTo>
                      <a:pt x="94" y="198"/>
                    </a:lnTo>
                    <a:lnTo>
                      <a:pt x="90" y="198"/>
                    </a:lnTo>
                    <a:lnTo>
                      <a:pt x="94" y="202"/>
                    </a:lnTo>
                    <a:lnTo>
                      <a:pt x="90" y="202"/>
                    </a:lnTo>
                    <a:lnTo>
                      <a:pt x="90" y="198"/>
                    </a:lnTo>
                    <a:lnTo>
                      <a:pt x="86" y="198"/>
                    </a:lnTo>
                    <a:lnTo>
                      <a:pt x="90" y="198"/>
                    </a:lnTo>
                    <a:lnTo>
                      <a:pt x="86" y="198"/>
                    </a:lnTo>
                    <a:lnTo>
                      <a:pt x="90" y="198"/>
                    </a:lnTo>
                    <a:lnTo>
                      <a:pt x="86" y="198"/>
                    </a:lnTo>
                    <a:lnTo>
                      <a:pt x="86" y="194"/>
                    </a:lnTo>
                    <a:lnTo>
                      <a:pt x="86" y="198"/>
                    </a:lnTo>
                    <a:lnTo>
                      <a:pt x="82" y="198"/>
                    </a:lnTo>
                    <a:lnTo>
                      <a:pt x="82" y="194"/>
                    </a:lnTo>
                    <a:lnTo>
                      <a:pt x="78" y="194"/>
                    </a:lnTo>
                    <a:lnTo>
                      <a:pt x="78" y="198"/>
                    </a:lnTo>
                    <a:lnTo>
                      <a:pt x="74" y="198"/>
                    </a:lnTo>
                    <a:lnTo>
                      <a:pt x="74" y="202"/>
                    </a:lnTo>
                    <a:lnTo>
                      <a:pt x="74" y="202"/>
                    </a:lnTo>
                    <a:lnTo>
                      <a:pt x="74" y="202"/>
                    </a:lnTo>
                    <a:close/>
                    <a:moveTo>
                      <a:pt x="126" y="164"/>
                    </a:moveTo>
                    <a:lnTo>
                      <a:pt x="126" y="160"/>
                    </a:lnTo>
                    <a:lnTo>
                      <a:pt x="126" y="164"/>
                    </a:lnTo>
                    <a:lnTo>
                      <a:pt x="126" y="164"/>
                    </a:lnTo>
                    <a:lnTo>
                      <a:pt x="126" y="164"/>
                    </a:lnTo>
                    <a:close/>
                    <a:moveTo>
                      <a:pt x="108" y="172"/>
                    </a:moveTo>
                    <a:lnTo>
                      <a:pt x="108" y="168"/>
                    </a:lnTo>
                    <a:lnTo>
                      <a:pt x="112" y="168"/>
                    </a:lnTo>
                    <a:lnTo>
                      <a:pt x="112" y="172"/>
                    </a:lnTo>
                    <a:lnTo>
                      <a:pt x="108" y="172"/>
                    </a:lnTo>
                    <a:lnTo>
                      <a:pt x="108" y="172"/>
                    </a:lnTo>
                    <a:lnTo>
                      <a:pt x="108" y="172"/>
                    </a:lnTo>
                    <a:close/>
                    <a:moveTo>
                      <a:pt x="122" y="208"/>
                    </a:moveTo>
                    <a:lnTo>
                      <a:pt x="122" y="206"/>
                    </a:lnTo>
                    <a:lnTo>
                      <a:pt x="122" y="208"/>
                    </a:lnTo>
                    <a:lnTo>
                      <a:pt x="122" y="208"/>
                    </a:lnTo>
                    <a:lnTo>
                      <a:pt x="122" y="208"/>
                    </a:lnTo>
                    <a:close/>
                    <a:moveTo>
                      <a:pt x="70" y="216"/>
                    </a:moveTo>
                    <a:lnTo>
                      <a:pt x="66" y="212"/>
                    </a:lnTo>
                    <a:lnTo>
                      <a:pt x="70" y="212"/>
                    </a:lnTo>
                    <a:lnTo>
                      <a:pt x="74" y="212"/>
                    </a:lnTo>
                    <a:lnTo>
                      <a:pt x="74" y="216"/>
                    </a:lnTo>
                    <a:lnTo>
                      <a:pt x="70" y="216"/>
                    </a:lnTo>
                    <a:lnTo>
                      <a:pt x="70" y="216"/>
                    </a:lnTo>
                    <a:lnTo>
                      <a:pt x="70" y="216"/>
                    </a:lnTo>
                    <a:close/>
                    <a:moveTo>
                      <a:pt x="60" y="228"/>
                    </a:moveTo>
                    <a:lnTo>
                      <a:pt x="60" y="224"/>
                    </a:lnTo>
                    <a:lnTo>
                      <a:pt x="56" y="228"/>
                    </a:lnTo>
                    <a:lnTo>
                      <a:pt x="56" y="224"/>
                    </a:lnTo>
                    <a:lnTo>
                      <a:pt x="60" y="224"/>
                    </a:lnTo>
                    <a:lnTo>
                      <a:pt x="64" y="224"/>
                    </a:lnTo>
                    <a:lnTo>
                      <a:pt x="60" y="228"/>
                    </a:lnTo>
                    <a:lnTo>
                      <a:pt x="60" y="228"/>
                    </a:lnTo>
                    <a:lnTo>
                      <a:pt x="60" y="228"/>
                    </a:lnTo>
                    <a:close/>
                    <a:moveTo>
                      <a:pt x="42" y="238"/>
                    </a:moveTo>
                    <a:lnTo>
                      <a:pt x="42" y="236"/>
                    </a:lnTo>
                    <a:lnTo>
                      <a:pt x="46" y="236"/>
                    </a:lnTo>
                    <a:lnTo>
                      <a:pt x="46" y="238"/>
                    </a:lnTo>
                    <a:lnTo>
                      <a:pt x="42" y="238"/>
                    </a:lnTo>
                    <a:lnTo>
                      <a:pt x="42" y="238"/>
                    </a:lnTo>
                    <a:lnTo>
                      <a:pt x="42" y="2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49">
                <a:extLst>
                  <a:ext uri="{FF2B5EF4-FFF2-40B4-BE49-F238E27FC236}">
                    <a16:creationId xmlns:a16="http://schemas.microsoft.com/office/drawing/2014/main" id="{EF498841-DD41-4FCF-9D4D-5AE1C6E3A4D9}"/>
                  </a:ext>
                </a:extLst>
              </p:cNvPr>
              <p:cNvSpPr>
                <a:spLocks/>
              </p:cNvSpPr>
              <p:nvPr/>
            </p:nvSpPr>
            <p:spPr bwMode="auto">
              <a:xfrm>
                <a:off x="5537200" y="3841818"/>
                <a:ext cx="15875" cy="41275"/>
              </a:xfrm>
              <a:custGeom>
                <a:avLst/>
                <a:gdLst>
                  <a:gd name="T0" fmla="*/ 6 w 10"/>
                  <a:gd name="T1" fmla="*/ 26 h 26"/>
                  <a:gd name="T2" fmla="*/ 6 w 10"/>
                  <a:gd name="T3" fmla="*/ 26 h 26"/>
                  <a:gd name="T4" fmla="*/ 6 w 10"/>
                  <a:gd name="T5" fmla="*/ 26 h 26"/>
                  <a:gd name="T6" fmla="*/ 6 w 10"/>
                  <a:gd name="T7" fmla="*/ 26 h 26"/>
                  <a:gd name="T8" fmla="*/ 4 w 10"/>
                  <a:gd name="T9" fmla="*/ 26 h 26"/>
                  <a:gd name="T10" fmla="*/ 4 w 10"/>
                  <a:gd name="T11" fmla="*/ 26 h 26"/>
                  <a:gd name="T12" fmla="*/ 0 w 10"/>
                  <a:gd name="T13" fmla="*/ 26 h 26"/>
                  <a:gd name="T14" fmla="*/ 0 w 10"/>
                  <a:gd name="T15" fmla="*/ 22 h 26"/>
                  <a:gd name="T16" fmla="*/ 0 w 10"/>
                  <a:gd name="T17" fmla="*/ 22 h 26"/>
                  <a:gd name="T18" fmla="*/ 0 w 10"/>
                  <a:gd name="T19" fmla="*/ 22 h 26"/>
                  <a:gd name="T20" fmla="*/ 0 w 10"/>
                  <a:gd name="T21" fmla="*/ 18 h 26"/>
                  <a:gd name="T22" fmla="*/ 0 w 10"/>
                  <a:gd name="T23" fmla="*/ 14 h 26"/>
                  <a:gd name="T24" fmla="*/ 0 w 10"/>
                  <a:gd name="T25" fmla="*/ 10 h 26"/>
                  <a:gd name="T26" fmla="*/ 0 w 10"/>
                  <a:gd name="T27" fmla="*/ 10 h 26"/>
                  <a:gd name="T28" fmla="*/ 0 w 10"/>
                  <a:gd name="T29" fmla="*/ 10 h 26"/>
                  <a:gd name="T30" fmla="*/ 0 w 10"/>
                  <a:gd name="T31" fmla="*/ 10 h 26"/>
                  <a:gd name="T32" fmla="*/ 0 w 10"/>
                  <a:gd name="T33" fmla="*/ 6 h 26"/>
                  <a:gd name="T34" fmla="*/ 0 w 10"/>
                  <a:gd name="T35" fmla="*/ 6 h 26"/>
                  <a:gd name="T36" fmla="*/ 0 w 10"/>
                  <a:gd name="T37" fmla="*/ 6 h 26"/>
                  <a:gd name="T38" fmla="*/ 0 w 10"/>
                  <a:gd name="T39" fmla="*/ 6 h 26"/>
                  <a:gd name="T40" fmla="*/ 0 w 10"/>
                  <a:gd name="T41" fmla="*/ 6 h 26"/>
                  <a:gd name="T42" fmla="*/ 0 w 10"/>
                  <a:gd name="T43" fmla="*/ 2 h 26"/>
                  <a:gd name="T44" fmla="*/ 0 w 10"/>
                  <a:gd name="T45" fmla="*/ 2 h 26"/>
                  <a:gd name="T46" fmla="*/ 0 w 10"/>
                  <a:gd name="T47" fmla="*/ 2 h 26"/>
                  <a:gd name="T48" fmla="*/ 0 w 10"/>
                  <a:gd name="T49" fmla="*/ 2 h 26"/>
                  <a:gd name="T50" fmla="*/ 4 w 10"/>
                  <a:gd name="T51" fmla="*/ 0 h 26"/>
                  <a:gd name="T52" fmla="*/ 4 w 10"/>
                  <a:gd name="T53" fmla="*/ 0 h 26"/>
                  <a:gd name="T54" fmla="*/ 6 w 10"/>
                  <a:gd name="T55" fmla="*/ 0 h 26"/>
                  <a:gd name="T56" fmla="*/ 6 w 10"/>
                  <a:gd name="T57" fmla="*/ 0 h 26"/>
                  <a:gd name="T58" fmla="*/ 6 w 10"/>
                  <a:gd name="T59" fmla="*/ 2 h 26"/>
                  <a:gd name="T60" fmla="*/ 6 w 10"/>
                  <a:gd name="T61" fmla="*/ 2 h 26"/>
                  <a:gd name="T62" fmla="*/ 10 w 10"/>
                  <a:gd name="T63" fmla="*/ 2 h 26"/>
                  <a:gd name="T64" fmla="*/ 10 w 10"/>
                  <a:gd name="T65" fmla="*/ 6 h 26"/>
                  <a:gd name="T66" fmla="*/ 10 w 10"/>
                  <a:gd name="T67" fmla="*/ 6 h 26"/>
                  <a:gd name="T68" fmla="*/ 6 w 10"/>
                  <a:gd name="T69" fmla="*/ 6 h 26"/>
                  <a:gd name="T70" fmla="*/ 6 w 10"/>
                  <a:gd name="T71" fmla="*/ 10 h 26"/>
                  <a:gd name="T72" fmla="*/ 6 w 10"/>
                  <a:gd name="T73" fmla="*/ 10 h 26"/>
                  <a:gd name="T74" fmla="*/ 10 w 10"/>
                  <a:gd name="T75" fmla="*/ 10 h 26"/>
                  <a:gd name="T76" fmla="*/ 6 w 10"/>
                  <a:gd name="T77" fmla="*/ 14 h 26"/>
                  <a:gd name="T78" fmla="*/ 10 w 10"/>
                  <a:gd name="T79" fmla="*/ 14 h 26"/>
                  <a:gd name="T80" fmla="*/ 10 w 10"/>
                  <a:gd name="T81" fmla="*/ 14 h 26"/>
                  <a:gd name="T82" fmla="*/ 10 w 10"/>
                  <a:gd name="T83" fmla="*/ 14 h 26"/>
                  <a:gd name="T84" fmla="*/ 10 w 10"/>
                  <a:gd name="T85" fmla="*/ 22 h 26"/>
                  <a:gd name="T86" fmla="*/ 6 w 10"/>
                  <a:gd name="T87" fmla="*/ 22 h 26"/>
                  <a:gd name="T88" fmla="*/ 6 w 10"/>
                  <a:gd name="T89" fmla="*/ 22 h 26"/>
                  <a:gd name="T90" fmla="*/ 6 w 10"/>
                  <a:gd name="T9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 h="26">
                    <a:moveTo>
                      <a:pt x="6" y="22"/>
                    </a:moveTo>
                    <a:lnTo>
                      <a:pt x="6" y="26"/>
                    </a:lnTo>
                    <a:lnTo>
                      <a:pt x="6" y="26"/>
                    </a:lnTo>
                    <a:lnTo>
                      <a:pt x="6" y="26"/>
                    </a:lnTo>
                    <a:lnTo>
                      <a:pt x="6" y="26"/>
                    </a:lnTo>
                    <a:lnTo>
                      <a:pt x="6" y="26"/>
                    </a:lnTo>
                    <a:lnTo>
                      <a:pt x="6" y="26"/>
                    </a:lnTo>
                    <a:lnTo>
                      <a:pt x="6" y="26"/>
                    </a:lnTo>
                    <a:lnTo>
                      <a:pt x="4" y="26"/>
                    </a:lnTo>
                    <a:lnTo>
                      <a:pt x="4" y="26"/>
                    </a:lnTo>
                    <a:lnTo>
                      <a:pt x="4" y="26"/>
                    </a:lnTo>
                    <a:lnTo>
                      <a:pt x="4" y="26"/>
                    </a:lnTo>
                    <a:lnTo>
                      <a:pt x="4" y="26"/>
                    </a:lnTo>
                    <a:lnTo>
                      <a:pt x="0" y="26"/>
                    </a:lnTo>
                    <a:lnTo>
                      <a:pt x="0" y="26"/>
                    </a:lnTo>
                    <a:lnTo>
                      <a:pt x="0" y="22"/>
                    </a:lnTo>
                    <a:lnTo>
                      <a:pt x="0" y="22"/>
                    </a:lnTo>
                    <a:lnTo>
                      <a:pt x="0" y="22"/>
                    </a:lnTo>
                    <a:lnTo>
                      <a:pt x="0" y="22"/>
                    </a:lnTo>
                    <a:lnTo>
                      <a:pt x="0" y="22"/>
                    </a:lnTo>
                    <a:lnTo>
                      <a:pt x="0" y="18"/>
                    </a:lnTo>
                    <a:lnTo>
                      <a:pt x="0" y="18"/>
                    </a:lnTo>
                    <a:lnTo>
                      <a:pt x="0" y="14"/>
                    </a:lnTo>
                    <a:lnTo>
                      <a:pt x="0" y="14"/>
                    </a:lnTo>
                    <a:lnTo>
                      <a:pt x="0" y="14"/>
                    </a:lnTo>
                    <a:lnTo>
                      <a:pt x="0" y="10"/>
                    </a:lnTo>
                    <a:lnTo>
                      <a:pt x="0" y="10"/>
                    </a:lnTo>
                    <a:lnTo>
                      <a:pt x="0" y="10"/>
                    </a:lnTo>
                    <a:lnTo>
                      <a:pt x="0" y="10"/>
                    </a:lnTo>
                    <a:lnTo>
                      <a:pt x="0" y="10"/>
                    </a:lnTo>
                    <a:lnTo>
                      <a:pt x="0" y="10"/>
                    </a:lnTo>
                    <a:lnTo>
                      <a:pt x="0" y="10"/>
                    </a:lnTo>
                    <a:lnTo>
                      <a:pt x="0" y="6"/>
                    </a:lnTo>
                    <a:lnTo>
                      <a:pt x="0" y="6"/>
                    </a:lnTo>
                    <a:lnTo>
                      <a:pt x="0" y="6"/>
                    </a:lnTo>
                    <a:lnTo>
                      <a:pt x="0" y="6"/>
                    </a:lnTo>
                    <a:lnTo>
                      <a:pt x="0" y="6"/>
                    </a:lnTo>
                    <a:lnTo>
                      <a:pt x="0" y="6"/>
                    </a:lnTo>
                    <a:lnTo>
                      <a:pt x="0" y="6"/>
                    </a:lnTo>
                    <a:lnTo>
                      <a:pt x="0" y="6"/>
                    </a:lnTo>
                    <a:lnTo>
                      <a:pt x="0" y="6"/>
                    </a:lnTo>
                    <a:lnTo>
                      <a:pt x="0" y="6"/>
                    </a:lnTo>
                    <a:lnTo>
                      <a:pt x="0" y="2"/>
                    </a:lnTo>
                    <a:lnTo>
                      <a:pt x="0" y="2"/>
                    </a:lnTo>
                    <a:lnTo>
                      <a:pt x="0" y="2"/>
                    </a:lnTo>
                    <a:lnTo>
                      <a:pt x="0" y="2"/>
                    </a:lnTo>
                    <a:lnTo>
                      <a:pt x="0" y="2"/>
                    </a:lnTo>
                    <a:lnTo>
                      <a:pt x="0" y="2"/>
                    </a:lnTo>
                    <a:lnTo>
                      <a:pt x="0" y="2"/>
                    </a:lnTo>
                    <a:lnTo>
                      <a:pt x="0" y="2"/>
                    </a:lnTo>
                    <a:lnTo>
                      <a:pt x="4" y="0"/>
                    </a:lnTo>
                    <a:lnTo>
                      <a:pt x="4" y="0"/>
                    </a:lnTo>
                    <a:lnTo>
                      <a:pt x="4" y="0"/>
                    </a:lnTo>
                    <a:lnTo>
                      <a:pt x="4" y="0"/>
                    </a:lnTo>
                    <a:lnTo>
                      <a:pt x="6" y="0"/>
                    </a:lnTo>
                    <a:lnTo>
                      <a:pt x="6" y="0"/>
                    </a:lnTo>
                    <a:lnTo>
                      <a:pt x="6" y="0"/>
                    </a:lnTo>
                    <a:lnTo>
                      <a:pt x="6" y="0"/>
                    </a:lnTo>
                    <a:lnTo>
                      <a:pt x="6" y="0"/>
                    </a:lnTo>
                    <a:lnTo>
                      <a:pt x="6" y="2"/>
                    </a:lnTo>
                    <a:lnTo>
                      <a:pt x="6" y="2"/>
                    </a:lnTo>
                    <a:lnTo>
                      <a:pt x="6" y="2"/>
                    </a:lnTo>
                    <a:lnTo>
                      <a:pt x="10" y="2"/>
                    </a:lnTo>
                    <a:lnTo>
                      <a:pt x="10" y="2"/>
                    </a:lnTo>
                    <a:lnTo>
                      <a:pt x="10" y="2"/>
                    </a:lnTo>
                    <a:lnTo>
                      <a:pt x="10" y="6"/>
                    </a:lnTo>
                    <a:lnTo>
                      <a:pt x="10" y="6"/>
                    </a:lnTo>
                    <a:lnTo>
                      <a:pt x="10" y="6"/>
                    </a:lnTo>
                    <a:lnTo>
                      <a:pt x="6" y="6"/>
                    </a:lnTo>
                    <a:lnTo>
                      <a:pt x="6" y="6"/>
                    </a:lnTo>
                    <a:lnTo>
                      <a:pt x="6" y="6"/>
                    </a:lnTo>
                    <a:lnTo>
                      <a:pt x="6" y="10"/>
                    </a:lnTo>
                    <a:lnTo>
                      <a:pt x="6" y="10"/>
                    </a:lnTo>
                    <a:lnTo>
                      <a:pt x="6" y="10"/>
                    </a:lnTo>
                    <a:lnTo>
                      <a:pt x="10" y="10"/>
                    </a:lnTo>
                    <a:lnTo>
                      <a:pt x="10" y="10"/>
                    </a:lnTo>
                    <a:lnTo>
                      <a:pt x="6" y="14"/>
                    </a:lnTo>
                    <a:lnTo>
                      <a:pt x="6" y="14"/>
                    </a:lnTo>
                    <a:lnTo>
                      <a:pt x="10" y="14"/>
                    </a:lnTo>
                    <a:lnTo>
                      <a:pt x="10" y="14"/>
                    </a:lnTo>
                    <a:lnTo>
                      <a:pt x="10" y="14"/>
                    </a:lnTo>
                    <a:lnTo>
                      <a:pt x="10" y="14"/>
                    </a:lnTo>
                    <a:lnTo>
                      <a:pt x="10" y="14"/>
                    </a:lnTo>
                    <a:lnTo>
                      <a:pt x="10" y="14"/>
                    </a:lnTo>
                    <a:lnTo>
                      <a:pt x="10" y="18"/>
                    </a:lnTo>
                    <a:lnTo>
                      <a:pt x="10" y="22"/>
                    </a:lnTo>
                    <a:lnTo>
                      <a:pt x="10" y="22"/>
                    </a:lnTo>
                    <a:lnTo>
                      <a:pt x="6" y="22"/>
                    </a:lnTo>
                    <a:lnTo>
                      <a:pt x="6" y="22"/>
                    </a:lnTo>
                    <a:lnTo>
                      <a:pt x="6" y="22"/>
                    </a:lnTo>
                    <a:lnTo>
                      <a:pt x="6" y="22"/>
                    </a:lnTo>
                    <a:lnTo>
                      <a:pt x="6" y="2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50">
                <a:extLst>
                  <a:ext uri="{FF2B5EF4-FFF2-40B4-BE49-F238E27FC236}">
                    <a16:creationId xmlns:a16="http://schemas.microsoft.com/office/drawing/2014/main" id="{0615DA46-F252-41E1-B4A2-D89F5B287133}"/>
                  </a:ext>
                </a:extLst>
              </p:cNvPr>
              <p:cNvSpPr>
                <a:spLocks noEditPoints="1"/>
              </p:cNvSpPr>
              <p:nvPr/>
            </p:nvSpPr>
            <p:spPr bwMode="auto">
              <a:xfrm>
                <a:off x="5168900" y="3664018"/>
                <a:ext cx="473075" cy="447675"/>
              </a:xfrm>
              <a:custGeom>
                <a:avLst/>
                <a:gdLst>
                  <a:gd name="T0" fmla="*/ 232 w 298"/>
                  <a:gd name="T1" fmla="*/ 240 h 282"/>
                  <a:gd name="T2" fmla="*/ 186 w 298"/>
                  <a:gd name="T3" fmla="*/ 264 h 282"/>
                  <a:gd name="T4" fmla="*/ 172 w 298"/>
                  <a:gd name="T5" fmla="*/ 268 h 282"/>
                  <a:gd name="T6" fmla="*/ 142 w 298"/>
                  <a:gd name="T7" fmla="*/ 264 h 282"/>
                  <a:gd name="T8" fmla="*/ 130 w 298"/>
                  <a:gd name="T9" fmla="*/ 264 h 282"/>
                  <a:gd name="T10" fmla="*/ 122 w 298"/>
                  <a:gd name="T11" fmla="*/ 270 h 282"/>
                  <a:gd name="T12" fmla="*/ 120 w 298"/>
                  <a:gd name="T13" fmla="*/ 282 h 282"/>
                  <a:gd name="T14" fmla="*/ 112 w 298"/>
                  <a:gd name="T15" fmla="*/ 274 h 282"/>
                  <a:gd name="T16" fmla="*/ 112 w 298"/>
                  <a:gd name="T17" fmla="*/ 268 h 282"/>
                  <a:gd name="T18" fmla="*/ 104 w 298"/>
                  <a:gd name="T19" fmla="*/ 256 h 282"/>
                  <a:gd name="T20" fmla="*/ 96 w 298"/>
                  <a:gd name="T21" fmla="*/ 248 h 282"/>
                  <a:gd name="T22" fmla="*/ 96 w 298"/>
                  <a:gd name="T23" fmla="*/ 238 h 282"/>
                  <a:gd name="T24" fmla="*/ 90 w 298"/>
                  <a:gd name="T25" fmla="*/ 226 h 282"/>
                  <a:gd name="T26" fmla="*/ 82 w 298"/>
                  <a:gd name="T27" fmla="*/ 218 h 282"/>
                  <a:gd name="T28" fmla="*/ 74 w 298"/>
                  <a:gd name="T29" fmla="*/ 212 h 282"/>
                  <a:gd name="T30" fmla="*/ 66 w 298"/>
                  <a:gd name="T31" fmla="*/ 204 h 282"/>
                  <a:gd name="T32" fmla="*/ 64 w 298"/>
                  <a:gd name="T33" fmla="*/ 190 h 282"/>
                  <a:gd name="T34" fmla="*/ 64 w 298"/>
                  <a:gd name="T35" fmla="*/ 174 h 282"/>
                  <a:gd name="T36" fmla="*/ 64 w 298"/>
                  <a:gd name="T37" fmla="*/ 168 h 282"/>
                  <a:gd name="T38" fmla="*/ 56 w 298"/>
                  <a:gd name="T39" fmla="*/ 152 h 282"/>
                  <a:gd name="T40" fmla="*/ 44 w 298"/>
                  <a:gd name="T41" fmla="*/ 142 h 282"/>
                  <a:gd name="T42" fmla="*/ 40 w 298"/>
                  <a:gd name="T43" fmla="*/ 138 h 282"/>
                  <a:gd name="T44" fmla="*/ 36 w 298"/>
                  <a:gd name="T45" fmla="*/ 126 h 282"/>
                  <a:gd name="T46" fmla="*/ 34 w 298"/>
                  <a:gd name="T47" fmla="*/ 118 h 282"/>
                  <a:gd name="T48" fmla="*/ 26 w 298"/>
                  <a:gd name="T49" fmla="*/ 112 h 282"/>
                  <a:gd name="T50" fmla="*/ 22 w 298"/>
                  <a:gd name="T51" fmla="*/ 96 h 282"/>
                  <a:gd name="T52" fmla="*/ 14 w 298"/>
                  <a:gd name="T53" fmla="*/ 90 h 282"/>
                  <a:gd name="T54" fmla="*/ 10 w 298"/>
                  <a:gd name="T55" fmla="*/ 78 h 282"/>
                  <a:gd name="T56" fmla="*/ 4 w 298"/>
                  <a:gd name="T57" fmla="*/ 70 h 282"/>
                  <a:gd name="T58" fmla="*/ 4 w 298"/>
                  <a:gd name="T59" fmla="*/ 56 h 282"/>
                  <a:gd name="T60" fmla="*/ 22 w 298"/>
                  <a:gd name="T61" fmla="*/ 56 h 282"/>
                  <a:gd name="T62" fmla="*/ 36 w 298"/>
                  <a:gd name="T63" fmla="*/ 40 h 282"/>
                  <a:gd name="T64" fmla="*/ 44 w 298"/>
                  <a:gd name="T65" fmla="*/ 22 h 282"/>
                  <a:gd name="T66" fmla="*/ 36 w 298"/>
                  <a:gd name="T67" fmla="*/ 10 h 282"/>
                  <a:gd name="T68" fmla="*/ 56 w 298"/>
                  <a:gd name="T69" fmla="*/ 8 h 282"/>
                  <a:gd name="T70" fmla="*/ 78 w 298"/>
                  <a:gd name="T71" fmla="*/ 4 h 282"/>
                  <a:gd name="T72" fmla="*/ 120 w 298"/>
                  <a:gd name="T73" fmla="*/ 30 h 282"/>
                  <a:gd name="T74" fmla="*/ 164 w 298"/>
                  <a:gd name="T75" fmla="*/ 56 h 282"/>
                  <a:gd name="T76" fmla="*/ 182 w 298"/>
                  <a:gd name="T77" fmla="*/ 60 h 282"/>
                  <a:gd name="T78" fmla="*/ 198 w 298"/>
                  <a:gd name="T79" fmla="*/ 66 h 282"/>
                  <a:gd name="T80" fmla="*/ 202 w 298"/>
                  <a:gd name="T81" fmla="*/ 78 h 282"/>
                  <a:gd name="T82" fmla="*/ 206 w 298"/>
                  <a:gd name="T83" fmla="*/ 86 h 282"/>
                  <a:gd name="T84" fmla="*/ 206 w 298"/>
                  <a:gd name="T85" fmla="*/ 86 h 282"/>
                  <a:gd name="T86" fmla="*/ 212 w 298"/>
                  <a:gd name="T87" fmla="*/ 96 h 282"/>
                  <a:gd name="T88" fmla="*/ 220 w 298"/>
                  <a:gd name="T89" fmla="*/ 104 h 282"/>
                  <a:gd name="T90" fmla="*/ 220 w 298"/>
                  <a:gd name="T91" fmla="*/ 112 h 282"/>
                  <a:gd name="T92" fmla="*/ 224 w 298"/>
                  <a:gd name="T93" fmla="*/ 122 h 282"/>
                  <a:gd name="T94" fmla="*/ 232 w 298"/>
                  <a:gd name="T95" fmla="*/ 134 h 282"/>
                  <a:gd name="T96" fmla="*/ 238 w 298"/>
                  <a:gd name="T97" fmla="*/ 142 h 282"/>
                  <a:gd name="T98" fmla="*/ 242 w 298"/>
                  <a:gd name="T99" fmla="*/ 144 h 282"/>
                  <a:gd name="T100" fmla="*/ 294 w 298"/>
                  <a:gd name="T101" fmla="*/ 198 h 282"/>
                  <a:gd name="T102" fmla="*/ 104 w 298"/>
                  <a:gd name="T103" fmla="*/ 270 h 282"/>
                  <a:gd name="T104" fmla="*/ 104 w 298"/>
                  <a:gd name="T105" fmla="*/ 270 h 282"/>
                  <a:gd name="T106" fmla="*/ 100 w 298"/>
                  <a:gd name="T107" fmla="*/ 274 h 282"/>
                  <a:gd name="T108" fmla="*/ 108 w 298"/>
                  <a:gd name="T109" fmla="*/ 27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8" h="282">
                    <a:moveTo>
                      <a:pt x="290" y="218"/>
                    </a:moveTo>
                    <a:lnTo>
                      <a:pt x="246" y="238"/>
                    </a:lnTo>
                    <a:lnTo>
                      <a:pt x="236" y="238"/>
                    </a:lnTo>
                    <a:lnTo>
                      <a:pt x="232" y="240"/>
                    </a:lnTo>
                    <a:lnTo>
                      <a:pt x="206" y="240"/>
                    </a:lnTo>
                    <a:lnTo>
                      <a:pt x="194" y="252"/>
                    </a:lnTo>
                    <a:lnTo>
                      <a:pt x="190" y="260"/>
                    </a:lnTo>
                    <a:lnTo>
                      <a:pt x="186" y="264"/>
                    </a:lnTo>
                    <a:lnTo>
                      <a:pt x="182" y="270"/>
                    </a:lnTo>
                    <a:lnTo>
                      <a:pt x="180" y="270"/>
                    </a:lnTo>
                    <a:lnTo>
                      <a:pt x="176" y="270"/>
                    </a:lnTo>
                    <a:lnTo>
                      <a:pt x="172" y="268"/>
                    </a:lnTo>
                    <a:lnTo>
                      <a:pt x="168" y="268"/>
                    </a:lnTo>
                    <a:lnTo>
                      <a:pt x="164" y="268"/>
                    </a:lnTo>
                    <a:lnTo>
                      <a:pt x="152" y="264"/>
                    </a:lnTo>
                    <a:lnTo>
                      <a:pt x="142" y="264"/>
                    </a:lnTo>
                    <a:lnTo>
                      <a:pt x="138" y="264"/>
                    </a:lnTo>
                    <a:lnTo>
                      <a:pt x="134" y="264"/>
                    </a:lnTo>
                    <a:lnTo>
                      <a:pt x="134" y="268"/>
                    </a:lnTo>
                    <a:lnTo>
                      <a:pt x="130" y="264"/>
                    </a:lnTo>
                    <a:lnTo>
                      <a:pt x="126" y="264"/>
                    </a:lnTo>
                    <a:lnTo>
                      <a:pt x="122" y="264"/>
                    </a:lnTo>
                    <a:lnTo>
                      <a:pt x="122" y="268"/>
                    </a:lnTo>
                    <a:lnTo>
                      <a:pt x="122" y="270"/>
                    </a:lnTo>
                    <a:lnTo>
                      <a:pt x="122" y="274"/>
                    </a:lnTo>
                    <a:lnTo>
                      <a:pt x="122" y="278"/>
                    </a:lnTo>
                    <a:lnTo>
                      <a:pt x="120" y="278"/>
                    </a:lnTo>
                    <a:lnTo>
                      <a:pt x="120" y="282"/>
                    </a:lnTo>
                    <a:lnTo>
                      <a:pt x="116" y="282"/>
                    </a:lnTo>
                    <a:lnTo>
                      <a:pt x="116" y="278"/>
                    </a:lnTo>
                    <a:lnTo>
                      <a:pt x="116" y="274"/>
                    </a:lnTo>
                    <a:lnTo>
                      <a:pt x="112" y="274"/>
                    </a:lnTo>
                    <a:lnTo>
                      <a:pt x="112" y="270"/>
                    </a:lnTo>
                    <a:lnTo>
                      <a:pt x="112" y="268"/>
                    </a:lnTo>
                    <a:lnTo>
                      <a:pt x="112" y="270"/>
                    </a:lnTo>
                    <a:lnTo>
                      <a:pt x="112" y="268"/>
                    </a:lnTo>
                    <a:lnTo>
                      <a:pt x="112" y="264"/>
                    </a:lnTo>
                    <a:lnTo>
                      <a:pt x="108" y="264"/>
                    </a:lnTo>
                    <a:lnTo>
                      <a:pt x="108" y="260"/>
                    </a:lnTo>
                    <a:lnTo>
                      <a:pt x="104" y="256"/>
                    </a:lnTo>
                    <a:lnTo>
                      <a:pt x="100" y="256"/>
                    </a:lnTo>
                    <a:lnTo>
                      <a:pt x="100" y="252"/>
                    </a:lnTo>
                    <a:lnTo>
                      <a:pt x="100" y="248"/>
                    </a:lnTo>
                    <a:lnTo>
                      <a:pt x="96" y="248"/>
                    </a:lnTo>
                    <a:lnTo>
                      <a:pt x="96" y="244"/>
                    </a:lnTo>
                    <a:lnTo>
                      <a:pt x="96" y="240"/>
                    </a:lnTo>
                    <a:lnTo>
                      <a:pt x="92" y="240"/>
                    </a:lnTo>
                    <a:lnTo>
                      <a:pt x="96" y="238"/>
                    </a:lnTo>
                    <a:lnTo>
                      <a:pt x="92" y="238"/>
                    </a:lnTo>
                    <a:lnTo>
                      <a:pt x="92" y="234"/>
                    </a:lnTo>
                    <a:lnTo>
                      <a:pt x="90" y="230"/>
                    </a:lnTo>
                    <a:lnTo>
                      <a:pt x="90" y="226"/>
                    </a:lnTo>
                    <a:lnTo>
                      <a:pt x="90" y="222"/>
                    </a:lnTo>
                    <a:lnTo>
                      <a:pt x="86" y="222"/>
                    </a:lnTo>
                    <a:lnTo>
                      <a:pt x="86" y="218"/>
                    </a:lnTo>
                    <a:lnTo>
                      <a:pt x="82" y="218"/>
                    </a:lnTo>
                    <a:lnTo>
                      <a:pt x="82" y="214"/>
                    </a:lnTo>
                    <a:lnTo>
                      <a:pt x="78" y="214"/>
                    </a:lnTo>
                    <a:lnTo>
                      <a:pt x="74" y="214"/>
                    </a:lnTo>
                    <a:lnTo>
                      <a:pt x="74" y="212"/>
                    </a:lnTo>
                    <a:lnTo>
                      <a:pt x="70" y="212"/>
                    </a:lnTo>
                    <a:lnTo>
                      <a:pt x="70" y="208"/>
                    </a:lnTo>
                    <a:lnTo>
                      <a:pt x="70" y="204"/>
                    </a:lnTo>
                    <a:lnTo>
                      <a:pt x="66" y="204"/>
                    </a:lnTo>
                    <a:lnTo>
                      <a:pt x="66" y="200"/>
                    </a:lnTo>
                    <a:lnTo>
                      <a:pt x="64" y="198"/>
                    </a:lnTo>
                    <a:lnTo>
                      <a:pt x="66" y="194"/>
                    </a:lnTo>
                    <a:lnTo>
                      <a:pt x="64" y="190"/>
                    </a:lnTo>
                    <a:lnTo>
                      <a:pt x="64" y="186"/>
                    </a:lnTo>
                    <a:lnTo>
                      <a:pt x="64" y="182"/>
                    </a:lnTo>
                    <a:lnTo>
                      <a:pt x="64" y="178"/>
                    </a:lnTo>
                    <a:lnTo>
                      <a:pt x="64" y="174"/>
                    </a:lnTo>
                    <a:lnTo>
                      <a:pt x="64" y="172"/>
                    </a:lnTo>
                    <a:lnTo>
                      <a:pt x="64" y="168"/>
                    </a:lnTo>
                    <a:lnTo>
                      <a:pt x="60" y="168"/>
                    </a:lnTo>
                    <a:lnTo>
                      <a:pt x="64" y="168"/>
                    </a:lnTo>
                    <a:lnTo>
                      <a:pt x="60" y="164"/>
                    </a:lnTo>
                    <a:lnTo>
                      <a:pt x="60" y="160"/>
                    </a:lnTo>
                    <a:lnTo>
                      <a:pt x="56" y="156"/>
                    </a:lnTo>
                    <a:lnTo>
                      <a:pt x="56" y="152"/>
                    </a:lnTo>
                    <a:lnTo>
                      <a:pt x="52" y="148"/>
                    </a:lnTo>
                    <a:lnTo>
                      <a:pt x="48" y="144"/>
                    </a:lnTo>
                    <a:lnTo>
                      <a:pt x="44" y="144"/>
                    </a:lnTo>
                    <a:lnTo>
                      <a:pt x="44" y="142"/>
                    </a:lnTo>
                    <a:lnTo>
                      <a:pt x="44" y="144"/>
                    </a:lnTo>
                    <a:lnTo>
                      <a:pt x="40" y="144"/>
                    </a:lnTo>
                    <a:lnTo>
                      <a:pt x="40" y="142"/>
                    </a:lnTo>
                    <a:lnTo>
                      <a:pt x="40" y="138"/>
                    </a:lnTo>
                    <a:lnTo>
                      <a:pt x="36" y="138"/>
                    </a:lnTo>
                    <a:lnTo>
                      <a:pt x="36" y="134"/>
                    </a:lnTo>
                    <a:lnTo>
                      <a:pt x="36" y="130"/>
                    </a:lnTo>
                    <a:lnTo>
                      <a:pt x="36" y="126"/>
                    </a:lnTo>
                    <a:lnTo>
                      <a:pt x="36" y="122"/>
                    </a:lnTo>
                    <a:lnTo>
                      <a:pt x="34" y="118"/>
                    </a:lnTo>
                    <a:lnTo>
                      <a:pt x="34" y="116"/>
                    </a:lnTo>
                    <a:lnTo>
                      <a:pt x="34" y="118"/>
                    </a:lnTo>
                    <a:lnTo>
                      <a:pt x="30" y="118"/>
                    </a:lnTo>
                    <a:lnTo>
                      <a:pt x="30" y="116"/>
                    </a:lnTo>
                    <a:lnTo>
                      <a:pt x="30" y="112"/>
                    </a:lnTo>
                    <a:lnTo>
                      <a:pt x="26" y="112"/>
                    </a:lnTo>
                    <a:lnTo>
                      <a:pt x="26" y="108"/>
                    </a:lnTo>
                    <a:lnTo>
                      <a:pt x="26" y="104"/>
                    </a:lnTo>
                    <a:lnTo>
                      <a:pt x="22" y="100"/>
                    </a:lnTo>
                    <a:lnTo>
                      <a:pt x="22" y="96"/>
                    </a:lnTo>
                    <a:lnTo>
                      <a:pt x="18" y="96"/>
                    </a:lnTo>
                    <a:lnTo>
                      <a:pt x="18" y="92"/>
                    </a:lnTo>
                    <a:lnTo>
                      <a:pt x="18" y="90"/>
                    </a:lnTo>
                    <a:lnTo>
                      <a:pt x="14" y="90"/>
                    </a:lnTo>
                    <a:lnTo>
                      <a:pt x="14" y="86"/>
                    </a:lnTo>
                    <a:lnTo>
                      <a:pt x="14" y="82"/>
                    </a:lnTo>
                    <a:lnTo>
                      <a:pt x="10" y="82"/>
                    </a:lnTo>
                    <a:lnTo>
                      <a:pt x="10" y="78"/>
                    </a:lnTo>
                    <a:lnTo>
                      <a:pt x="6" y="74"/>
                    </a:lnTo>
                    <a:lnTo>
                      <a:pt x="4" y="74"/>
                    </a:lnTo>
                    <a:lnTo>
                      <a:pt x="0" y="74"/>
                    </a:lnTo>
                    <a:lnTo>
                      <a:pt x="4" y="70"/>
                    </a:lnTo>
                    <a:lnTo>
                      <a:pt x="4" y="66"/>
                    </a:lnTo>
                    <a:lnTo>
                      <a:pt x="4" y="64"/>
                    </a:lnTo>
                    <a:lnTo>
                      <a:pt x="4" y="60"/>
                    </a:lnTo>
                    <a:lnTo>
                      <a:pt x="4" y="56"/>
                    </a:lnTo>
                    <a:lnTo>
                      <a:pt x="6" y="52"/>
                    </a:lnTo>
                    <a:lnTo>
                      <a:pt x="10" y="52"/>
                    </a:lnTo>
                    <a:lnTo>
                      <a:pt x="14" y="52"/>
                    </a:lnTo>
                    <a:lnTo>
                      <a:pt x="22" y="56"/>
                    </a:lnTo>
                    <a:lnTo>
                      <a:pt x="26" y="52"/>
                    </a:lnTo>
                    <a:lnTo>
                      <a:pt x="30" y="48"/>
                    </a:lnTo>
                    <a:lnTo>
                      <a:pt x="30" y="44"/>
                    </a:lnTo>
                    <a:lnTo>
                      <a:pt x="36" y="40"/>
                    </a:lnTo>
                    <a:lnTo>
                      <a:pt x="40" y="40"/>
                    </a:lnTo>
                    <a:lnTo>
                      <a:pt x="44" y="34"/>
                    </a:lnTo>
                    <a:lnTo>
                      <a:pt x="48" y="30"/>
                    </a:lnTo>
                    <a:lnTo>
                      <a:pt x="44" y="22"/>
                    </a:lnTo>
                    <a:lnTo>
                      <a:pt x="40" y="22"/>
                    </a:lnTo>
                    <a:lnTo>
                      <a:pt x="40" y="18"/>
                    </a:lnTo>
                    <a:lnTo>
                      <a:pt x="34" y="10"/>
                    </a:lnTo>
                    <a:lnTo>
                      <a:pt x="36" y="10"/>
                    </a:lnTo>
                    <a:lnTo>
                      <a:pt x="40" y="10"/>
                    </a:lnTo>
                    <a:lnTo>
                      <a:pt x="44" y="10"/>
                    </a:lnTo>
                    <a:lnTo>
                      <a:pt x="48" y="8"/>
                    </a:lnTo>
                    <a:lnTo>
                      <a:pt x="56" y="8"/>
                    </a:lnTo>
                    <a:lnTo>
                      <a:pt x="64" y="4"/>
                    </a:lnTo>
                    <a:lnTo>
                      <a:pt x="66" y="0"/>
                    </a:lnTo>
                    <a:lnTo>
                      <a:pt x="70" y="0"/>
                    </a:lnTo>
                    <a:lnTo>
                      <a:pt x="78" y="4"/>
                    </a:lnTo>
                    <a:lnTo>
                      <a:pt x="82" y="4"/>
                    </a:lnTo>
                    <a:lnTo>
                      <a:pt x="96" y="14"/>
                    </a:lnTo>
                    <a:lnTo>
                      <a:pt x="108" y="18"/>
                    </a:lnTo>
                    <a:lnTo>
                      <a:pt x="120" y="30"/>
                    </a:lnTo>
                    <a:lnTo>
                      <a:pt x="120" y="34"/>
                    </a:lnTo>
                    <a:lnTo>
                      <a:pt x="130" y="40"/>
                    </a:lnTo>
                    <a:lnTo>
                      <a:pt x="146" y="56"/>
                    </a:lnTo>
                    <a:lnTo>
                      <a:pt x="164" y="56"/>
                    </a:lnTo>
                    <a:lnTo>
                      <a:pt x="168" y="56"/>
                    </a:lnTo>
                    <a:lnTo>
                      <a:pt x="172" y="56"/>
                    </a:lnTo>
                    <a:lnTo>
                      <a:pt x="176" y="56"/>
                    </a:lnTo>
                    <a:lnTo>
                      <a:pt x="182" y="60"/>
                    </a:lnTo>
                    <a:lnTo>
                      <a:pt x="186" y="64"/>
                    </a:lnTo>
                    <a:lnTo>
                      <a:pt x="186" y="66"/>
                    </a:lnTo>
                    <a:lnTo>
                      <a:pt x="194" y="66"/>
                    </a:lnTo>
                    <a:lnTo>
                      <a:pt x="198" y="66"/>
                    </a:lnTo>
                    <a:lnTo>
                      <a:pt x="198" y="70"/>
                    </a:lnTo>
                    <a:lnTo>
                      <a:pt x="198" y="74"/>
                    </a:lnTo>
                    <a:lnTo>
                      <a:pt x="202" y="74"/>
                    </a:lnTo>
                    <a:lnTo>
                      <a:pt x="202" y="78"/>
                    </a:lnTo>
                    <a:lnTo>
                      <a:pt x="202" y="82"/>
                    </a:lnTo>
                    <a:lnTo>
                      <a:pt x="202" y="78"/>
                    </a:lnTo>
                    <a:lnTo>
                      <a:pt x="202" y="82"/>
                    </a:lnTo>
                    <a:lnTo>
                      <a:pt x="206" y="86"/>
                    </a:lnTo>
                    <a:lnTo>
                      <a:pt x="206" y="82"/>
                    </a:lnTo>
                    <a:lnTo>
                      <a:pt x="206" y="86"/>
                    </a:lnTo>
                    <a:lnTo>
                      <a:pt x="210" y="86"/>
                    </a:lnTo>
                    <a:lnTo>
                      <a:pt x="206" y="86"/>
                    </a:lnTo>
                    <a:lnTo>
                      <a:pt x="210" y="90"/>
                    </a:lnTo>
                    <a:lnTo>
                      <a:pt x="210" y="92"/>
                    </a:lnTo>
                    <a:lnTo>
                      <a:pt x="212" y="92"/>
                    </a:lnTo>
                    <a:lnTo>
                      <a:pt x="212" y="96"/>
                    </a:lnTo>
                    <a:lnTo>
                      <a:pt x="216" y="96"/>
                    </a:lnTo>
                    <a:lnTo>
                      <a:pt x="220" y="96"/>
                    </a:lnTo>
                    <a:lnTo>
                      <a:pt x="220" y="100"/>
                    </a:lnTo>
                    <a:lnTo>
                      <a:pt x="220" y="104"/>
                    </a:lnTo>
                    <a:lnTo>
                      <a:pt x="224" y="108"/>
                    </a:lnTo>
                    <a:lnTo>
                      <a:pt x="220" y="112"/>
                    </a:lnTo>
                    <a:lnTo>
                      <a:pt x="220" y="108"/>
                    </a:lnTo>
                    <a:lnTo>
                      <a:pt x="220" y="112"/>
                    </a:lnTo>
                    <a:lnTo>
                      <a:pt x="220" y="116"/>
                    </a:lnTo>
                    <a:lnTo>
                      <a:pt x="224" y="118"/>
                    </a:lnTo>
                    <a:lnTo>
                      <a:pt x="220" y="118"/>
                    </a:lnTo>
                    <a:lnTo>
                      <a:pt x="224" y="122"/>
                    </a:lnTo>
                    <a:lnTo>
                      <a:pt x="228" y="122"/>
                    </a:lnTo>
                    <a:lnTo>
                      <a:pt x="228" y="126"/>
                    </a:lnTo>
                    <a:lnTo>
                      <a:pt x="228" y="130"/>
                    </a:lnTo>
                    <a:lnTo>
                      <a:pt x="232" y="134"/>
                    </a:lnTo>
                    <a:lnTo>
                      <a:pt x="232" y="138"/>
                    </a:lnTo>
                    <a:lnTo>
                      <a:pt x="236" y="138"/>
                    </a:lnTo>
                    <a:lnTo>
                      <a:pt x="238" y="138"/>
                    </a:lnTo>
                    <a:lnTo>
                      <a:pt x="238" y="142"/>
                    </a:lnTo>
                    <a:lnTo>
                      <a:pt x="238" y="144"/>
                    </a:lnTo>
                    <a:lnTo>
                      <a:pt x="238" y="142"/>
                    </a:lnTo>
                    <a:lnTo>
                      <a:pt x="238" y="144"/>
                    </a:lnTo>
                    <a:lnTo>
                      <a:pt x="242" y="144"/>
                    </a:lnTo>
                    <a:lnTo>
                      <a:pt x="256" y="168"/>
                    </a:lnTo>
                    <a:lnTo>
                      <a:pt x="290" y="172"/>
                    </a:lnTo>
                    <a:lnTo>
                      <a:pt x="298" y="182"/>
                    </a:lnTo>
                    <a:lnTo>
                      <a:pt x="294" y="198"/>
                    </a:lnTo>
                    <a:lnTo>
                      <a:pt x="290" y="218"/>
                    </a:lnTo>
                    <a:lnTo>
                      <a:pt x="290" y="218"/>
                    </a:lnTo>
                    <a:lnTo>
                      <a:pt x="290" y="218"/>
                    </a:lnTo>
                    <a:close/>
                    <a:moveTo>
                      <a:pt x="104" y="270"/>
                    </a:moveTo>
                    <a:lnTo>
                      <a:pt x="104" y="274"/>
                    </a:lnTo>
                    <a:lnTo>
                      <a:pt x="104" y="270"/>
                    </a:lnTo>
                    <a:lnTo>
                      <a:pt x="104" y="270"/>
                    </a:lnTo>
                    <a:lnTo>
                      <a:pt x="104" y="270"/>
                    </a:lnTo>
                    <a:close/>
                    <a:moveTo>
                      <a:pt x="108" y="278"/>
                    </a:moveTo>
                    <a:lnTo>
                      <a:pt x="104" y="278"/>
                    </a:lnTo>
                    <a:lnTo>
                      <a:pt x="104" y="274"/>
                    </a:lnTo>
                    <a:lnTo>
                      <a:pt x="100" y="274"/>
                    </a:lnTo>
                    <a:lnTo>
                      <a:pt x="104" y="274"/>
                    </a:lnTo>
                    <a:lnTo>
                      <a:pt x="108" y="274"/>
                    </a:lnTo>
                    <a:lnTo>
                      <a:pt x="104" y="274"/>
                    </a:lnTo>
                    <a:lnTo>
                      <a:pt x="108" y="274"/>
                    </a:lnTo>
                    <a:lnTo>
                      <a:pt x="108" y="278"/>
                    </a:lnTo>
                    <a:lnTo>
                      <a:pt x="108" y="278"/>
                    </a:lnTo>
                    <a:lnTo>
                      <a:pt x="108" y="27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51">
                <a:extLst>
                  <a:ext uri="{FF2B5EF4-FFF2-40B4-BE49-F238E27FC236}">
                    <a16:creationId xmlns:a16="http://schemas.microsoft.com/office/drawing/2014/main" id="{DBE802E7-8FC4-4A21-9F92-DCCC3E52FB01}"/>
                  </a:ext>
                </a:extLst>
              </p:cNvPr>
              <p:cNvSpPr>
                <a:spLocks/>
              </p:cNvSpPr>
              <p:nvPr/>
            </p:nvSpPr>
            <p:spPr bwMode="auto">
              <a:xfrm>
                <a:off x="6718300" y="4521268"/>
                <a:ext cx="12700" cy="6350"/>
              </a:xfrm>
              <a:custGeom>
                <a:avLst/>
                <a:gdLst>
                  <a:gd name="T0" fmla="*/ 8 w 8"/>
                  <a:gd name="T1" fmla="*/ 0 h 4"/>
                  <a:gd name="T2" fmla="*/ 8 w 8"/>
                  <a:gd name="T3" fmla="*/ 0 h 4"/>
                  <a:gd name="T4" fmla="*/ 8 w 8"/>
                  <a:gd name="T5" fmla="*/ 0 h 4"/>
                  <a:gd name="T6" fmla="*/ 8 w 8"/>
                  <a:gd name="T7" fmla="*/ 0 h 4"/>
                  <a:gd name="T8" fmla="*/ 8 w 8"/>
                  <a:gd name="T9" fmla="*/ 0 h 4"/>
                  <a:gd name="T10" fmla="*/ 4 w 8"/>
                  <a:gd name="T11" fmla="*/ 4 h 4"/>
                  <a:gd name="T12" fmla="*/ 4 w 8"/>
                  <a:gd name="T13" fmla="*/ 4 h 4"/>
                  <a:gd name="T14" fmla="*/ 0 w 8"/>
                  <a:gd name="T15" fmla="*/ 4 h 4"/>
                  <a:gd name="T16" fmla="*/ 0 w 8"/>
                  <a:gd name="T17" fmla="*/ 0 h 4"/>
                  <a:gd name="T18" fmla="*/ 0 w 8"/>
                  <a:gd name="T19" fmla="*/ 0 h 4"/>
                  <a:gd name="T20" fmla="*/ 0 w 8"/>
                  <a:gd name="T21" fmla="*/ 0 h 4"/>
                  <a:gd name="T22" fmla="*/ 0 w 8"/>
                  <a:gd name="T23" fmla="*/ 0 h 4"/>
                  <a:gd name="T24" fmla="*/ 0 w 8"/>
                  <a:gd name="T25" fmla="*/ 0 h 4"/>
                  <a:gd name="T26" fmla="*/ 4 w 8"/>
                  <a:gd name="T27" fmla="*/ 0 h 4"/>
                  <a:gd name="T28" fmla="*/ 4 w 8"/>
                  <a:gd name="T29" fmla="*/ 0 h 4"/>
                  <a:gd name="T30" fmla="*/ 4 w 8"/>
                  <a:gd name="T31" fmla="*/ 0 h 4"/>
                  <a:gd name="T32" fmla="*/ 4 w 8"/>
                  <a:gd name="T33" fmla="*/ 0 h 4"/>
                  <a:gd name="T34" fmla="*/ 4 w 8"/>
                  <a:gd name="T35" fmla="*/ 0 h 4"/>
                  <a:gd name="T36" fmla="*/ 4 w 8"/>
                  <a:gd name="T37" fmla="*/ 0 h 4"/>
                  <a:gd name="T38" fmla="*/ 4 w 8"/>
                  <a:gd name="T39" fmla="*/ 0 h 4"/>
                  <a:gd name="T40" fmla="*/ 4 w 8"/>
                  <a:gd name="T41" fmla="*/ 0 h 4"/>
                  <a:gd name="T42" fmla="*/ 8 w 8"/>
                  <a:gd name="T43" fmla="*/ 0 h 4"/>
                  <a:gd name="T44" fmla="*/ 8 w 8"/>
                  <a:gd name="T45" fmla="*/ 0 h 4"/>
                  <a:gd name="T46" fmla="*/ 8 w 8"/>
                  <a:gd name="T47" fmla="*/ 0 h 4"/>
                  <a:gd name="T48" fmla="*/ 8 w 8"/>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4">
                    <a:moveTo>
                      <a:pt x="8" y="0"/>
                    </a:moveTo>
                    <a:lnTo>
                      <a:pt x="8" y="0"/>
                    </a:lnTo>
                    <a:lnTo>
                      <a:pt x="8" y="0"/>
                    </a:lnTo>
                    <a:lnTo>
                      <a:pt x="8" y="0"/>
                    </a:lnTo>
                    <a:lnTo>
                      <a:pt x="8" y="0"/>
                    </a:lnTo>
                    <a:lnTo>
                      <a:pt x="4" y="4"/>
                    </a:lnTo>
                    <a:lnTo>
                      <a:pt x="4" y="4"/>
                    </a:lnTo>
                    <a:lnTo>
                      <a:pt x="0" y="4"/>
                    </a:lnTo>
                    <a:lnTo>
                      <a:pt x="0" y="0"/>
                    </a:lnTo>
                    <a:lnTo>
                      <a:pt x="0" y="0"/>
                    </a:lnTo>
                    <a:lnTo>
                      <a:pt x="0" y="0"/>
                    </a:lnTo>
                    <a:lnTo>
                      <a:pt x="0" y="0"/>
                    </a:lnTo>
                    <a:lnTo>
                      <a:pt x="0" y="0"/>
                    </a:lnTo>
                    <a:lnTo>
                      <a:pt x="4" y="0"/>
                    </a:lnTo>
                    <a:lnTo>
                      <a:pt x="4" y="0"/>
                    </a:lnTo>
                    <a:lnTo>
                      <a:pt x="4" y="0"/>
                    </a:lnTo>
                    <a:lnTo>
                      <a:pt x="4" y="0"/>
                    </a:lnTo>
                    <a:lnTo>
                      <a:pt x="4" y="0"/>
                    </a:lnTo>
                    <a:lnTo>
                      <a:pt x="4" y="0"/>
                    </a:lnTo>
                    <a:lnTo>
                      <a:pt x="4" y="0"/>
                    </a:lnTo>
                    <a:lnTo>
                      <a:pt x="4" y="0"/>
                    </a:lnTo>
                    <a:lnTo>
                      <a:pt x="8" y="0"/>
                    </a:lnTo>
                    <a:lnTo>
                      <a:pt x="8" y="0"/>
                    </a:lnTo>
                    <a:lnTo>
                      <a:pt x="8" y="0"/>
                    </a:lnTo>
                    <a:lnTo>
                      <a:pt x="8"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52">
                <a:extLst>
                  <a:ext uri="{FF2B5EF4-FFF2-40B4-BE49-F238E27FC236}">
                    <a16:creationId xmlns:a16="http://schemas.microsoft.com/office/drawing/2014/main" id="{9C3688B6-07F5-4498-9F85-7E2C261E0B87}"/>
                  </a:ext>
                </a:extLst>
              </p:cNvPr>
              <p:cNvSpPr>
                <a:spLocks noEditPoints="1"/>
              </p:cNvSpPr>
              <p:nvPr/>
            </p:nvSpPr>
            <p:spPr bwMode="auto">
              <a:xfrm>
                <a:off x="7226300" y="3473518"/>
                <a:ext cx="76200" cy="158750"/>
              </a:xfrm>
              <a:custGeom>
                <a:avLst/>
                <a:gdLst>
                  <a:gd name="T0" fmla="*/ 4 w 48"/>
                  <a:gd name="T1" fmla="*/ 40 h 100"/>
                  <a:gd name="T2" fmla="*/ 0 w 48"/>
                  <a:gd name="T3" fmla="*/ 34 h 100"/>
                  <a:gd name="T4" fmla="*/ 0 w 48"/>
                  <a:gd name="T5" fmla="*/ 38 h 100"/>
                  <a:gd name="T6" fmla="*/ 0 w 48"/>
                  <a:gd name="T7" fmla="*/ 34 h 100"/>
                  <a:gd name="T8" fmla="*/ 0 w 48"/>
                  <a:gd name="T9" fmla="*/ 30 h 100"/>
                  <a:gd name="T10" fmla="*/ 4 w 48"/>
                  <a:gd name="T11" fmla="*/ 30 h 100"/>
                  <a:gd name="T12" fmla="*/ 12 w 48"/>
                  <a:gd name="T13" fmla="*/ 34 h 100"/>
                  <a:gd name="T14" fmla="*/ 8 w 48"/>
                  <a:gd name="T15" fmla="*/ 26 h 100"/>
                  <a:gd name="T16" fmla="*/ 4 w 48"/>
                  <a:gd name="T17" fmla="*/ 18 h 100"/>
                  <a:gd name="T18" fmla="*/ 8 w 48"/>
                  <a:gd name="T19" fmla="*/ 10 h 100"/>
                  <a:gd name="T20" fmla="*/ 16 w 48"/>
                  <a:gd name="T21" fmla="*/ 4 h 100"/>
                  <a:gd name="T22" fmla="*/ 26 w 48"/>
                  <a:gd name="T23" fmla="*/ 4 h 100"/>
                  <a:gd name="T24" fmla="*/ 34 w 48"/>
                  <a:gd name="T25" fmla="*/ 4 h 100"/>
                  <a:gd name="T26" fmla="*/ 38 w 48"/>
                  <a:gd name="T27" fmla="*/ 14 h 100"/>
                  <a:gd name="T28" fmla="*/ 44 w 48"/>
                  <a:gd name="T29" fmla="*/ 22 h 100"/>
                  <a:gd name="T30" fmla="*/ 44 w 48"/>
                  <a:gd name="T31" fmla="*/ 34 h 100"/>
                  <a:gd name="T32" fmla="*/ 44 w 48"/>
                  <a:gd name="T33" fmla="*/ 48 h 100"/>
                  <a:gd name="T34" fmla="*/ 44 w 48"/>
                  <a:gd name="T35" fmla="*/ 60 h 100"/>
                  <a:gd name="T36" fmla="*/ 38 w 48"/>
                  <a:gd name="T37" fmla="*/ 64 h 100"/>
                  <a:gd name="T38" fmla="*/ 30 w 48"/>
                  <a:gd name="T39" fmla="*/ 66 h 100"/>
                  <a:gd name="T40" fmla="*/ 30 w 48"/>
                  <a:gd name="T41" fmla="*/ 70 h 100"/>
                  <a:gd name="T42" fmla="*/ 26 w 48"/>
                  <a:gd name="T43" fmla="*/ 70 h 100"/>
                  <a:gd name="T44" fmla="*/ 18 w 48"/>
                  <a:gd name="T45" fmla="*/ 66 h 100"/>
                  <a:gd name="T46" fmla="*/ 18 w 48"/>
                  <a:gd name="T47" fmla="*/ 74 h 100"/>
                  <a:gd name="T48" fmla="*/ 16 w 48"/>
                  <a:gd name="T49" fmla="*/ 74 h 100"/>
                  <a:gd name="T50" fmla="*/ 16 w 48"/>
                  <a:gd name="T51" fmla="*/ 74 h 100"/>
                  <a:gd name="T52" fmla="*/ 16 w 48"/>
                  <a:gd name="T53" fmla="*/ 70 h 100"/>
                  <a:gd name="T54" fmla="*/ 8 w 48"/>
                  <a:gd name="T55" fmla="*/ 78 h 100"/>
                  <a:gd name="T56" fmla="*/ 4 w 48"/>
                  <a:gd name="T57" fmla="*/ 82 h 100"/>
                  <a:gd name="T58" fmla="*/ 0 w 48"/>
                  <a:gd name="T59" fmla="*/ 74 h 100"/>
                  <a:gd name="T60" fmla="*/ 4 w 48"/>
                  <a:gd name="T61" fmla="*/ 70 h 100"/>
                  <a:gd name="T62" fmla="*/ 4 w 48"/>
                  <a:gd name="T63" fmla="*/ 66 h 100"/>
                  <a:gd name="T64" fmla="*/ 4 w 48"/>
                  <a:gd name="T65" fmla="*/ 66 h 100"/>
                  <a:gd name="T66" fmla="*/ 4 w 48"/>
                  <a:gd name="T67" fmla="*/ 56 h 100"/>
                  <a:gd name="T68" fmla="*/ 8 w 48"/>
                  <a:gd name="T69" fmla="*/ 52 h 100"/>
                  <a:gd name="T70" fmla="*/ 4 w 48"/>
                  <a:gd name="T71" fmla="*/ 48 h 100"/>
                  <a:gd name="T72" fmla="*/ 8 w 48"/>
                  <a:gd name="T73" fmla="*/ 48 h 100"/>
                  <a:gd name="T74" fmla="*/ 4 w 48"/>
                  <a:gd name="T75" fmla="*/ 14 h 100"/>
                  <a:gd name="T76" fmla="*/ 4 w 48"/>
                  <a:gd name="T77" fmla="*/ 40 h 100"/>
                  <a:gd name="T78" fmla="*/ 4 w 48"/>
                  <a:gd name="T79" fmla="*/ 38 h 100"/>
                  <a:gd name="T80" fmla="*/ 4 w 48"/>
                  <a:gd name="T81" fmla="*/ 40 h 100"/>
                  <a:gd name="T82" fmla="*/ 34 w 48"/>
                  <a:gd name="T83" fmla="*/ 70 h 100"/>
                  <a:gd name="T84" fmla="*/ 38 w 48"/>
                  <a:gd name="T85" fmla="*/ 66 h 100"/>
                  <a:gd name="T86" fmla="*/ 22 w 48"/>
                  <a:gd name="T87" fmla="*/ 70 h 100"/>
                  <a:gd name="T88" fmla="*/ 22 w 48"/>
                  <a:gd name="T89" fmla="*/ 70 h 100"/>
                  <a:gd name="T90" fmla="*/ 26 w 48"/>
                  <a:gd name="T91" fmla="*/ 66 h 100"/>
                  <a:gd name="T92" fmla="*/ 0 w 48"/>
                  <a:gd name="T93" fmla="*/ 78 h 100"/>
                  <a:gd name="T94" fmla="*/ 4 w 48"/>
                  <a:gd name="T95" fmla="*/ 78 h 100"/>
                  <a:gd name="T96" fmla="*/ 12 w 48"/>
                  <a:gd name="T97" fmla="*/ 94 h 100"/>
                  <a:gd name="T98" fmla="*/ 8 w 48"/>
                  <a:gd name="T99" fmla="*/ 100 h 100"/>
                  <a:gd name="T100" fmla="*/ 0 w 48"/>
                  <a:gd name="T101" fmla="*/ 96 h 100"/>
                  <a:gd name="T102" fmla="*/ 8 w 48"/>
                  <a:gd name="T103"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 h="100">
                    <a:moveTo>
                      <a:pt x="8" y="48"/>
                    </a:moveTo>
                    <a:lnTo>
                      <a:pt x="4" y="44"/>
                    </a:lnTo>
                    <a:lnTo>
                      <a:pt x="4" y="40"/>
                    </a:lnTo>
                    <a:lnTo>
                      <a:pt x="4" y="38"/>
                    </a:lnTo>
                    <a:lnTo>
                      <a:pt x="4" y="34"/>
                    </a:lnTo>
                    <a:lnTo>
                      <a:pt x="0" y="34"/>
                    </a:lnTo>
                    <a:lnTo>
                      <a:pt x="0" y="38"/>
                    </a:lnTo>
                    <a:lnTo>
                      <a:pt x="0" y="34"/>
                    </a:lnTo>
                    <a:lnTo>
                      <a:pt x="0" y="38"/>
                    </a:lnTo>
                    <a:lnTo>
                      <a:pt x="0" y="34"/>
                    </a:lnTo>
                    <a:lnTo>
                      <a:pt x="0" y="30"/>
                    </a:lnTo>
                    <a:lnTo>
                      <a:pt x="0" y="34"/>
                    </a:lnTo>
                    <a:lnTo>
                      <a:pt x="4" y="34"/>
                    </a:lnTo>
                    <a:lnTo>
                      <a:pt x="4" y="30"/>
                    </a:lnTo>
                    <a:lnTo>
                      <a:pt x="0" y="30"/>
                    </a:lnTo>
                    <a:lnTo>
                      <a:pt x="4" y="30"/>
                    </a:lnTo>
                    <a:lnTo>
                      <a:pt x="4" y="34"/>
                    </a:lnTo>
                    <a:lnTo>
                      <a:pt x="4" y="30"/>
                    </a:lnTo>
                    <a:lnTo>
                      <a:pt x="8" y="30"/>
                    </a:lnTo>
                    <a:lnTo>
                      <a:pt x="8" y="34"/>
                    </a:lnTo>
                    <a:lnTo>
                      <a:pt x="12" y="34"/>
                    </a:lnTo>
                    <a:lnTo>
                      <a:pt x="12" y="30"/>
                    </a:lnTo>
                    <a:lnTo>
                      <a:pt x="8" y="30"/>
                    </a:lnTo>
                    <a:lnTo>
                      <a:pt x="8" y="26"/>
                    </a:lnTo>
                    <a:lnTo>
                      <a:pt x="8" y="22"/>
                    </a:lnTo>
                    <a:lnTo>
                      <a:pt x="8" y="18"/>
                    </a:lnTo>
                    <a:lnTo>
                      <a:pt x="4" y="18"/>
                    </a:lnTo>
                    <a:lnTo>
                      <a:pt x="4" y="14"/>
                    </a:lnTo>
                    <a:lnTo>
                      <a:pt x="8" y="14"/>
                    </a:lnTo>
                    <a:lnTo>
                      <a:pt x="8" y="10"/>
                    </a:lnTo>
                    <a:lnTo>
                      <a:pt x="12" y="8"/>
                    </a:lnTo>
                    <a:lnTo>
                      <a:pt x="12" y="4"/>
                    </a:lnTo>
                    <a:lnTo>
                      <a:pt x="16" y="4"/>
                    </a:lnTo>
                    <a:lnTo>
                      <a:pt x="18" y="4"/>
                    </a:lnTo>
                    <a:lnTo>
                      <a:pt x="22" y="4"/>
                    </a:lnTo>
                    <a:lnTo>
                      <a:pt x="26" y="4"/>
                    </a:lnTo>
                    <a:lnTo>
                      <a:pt x="30" y="4"/>
                    </a:lnTo>
                    <a:lnTo>
                      <a:pt x="30" y="0"/>
                    </a:lnTo>
                    <a:lnTo>
                      <a:pt x="34" y="4"/>
                    </a:lnTo>
                    <a:lnTo>
                      <a:pt x="34" y="8"/>
                    </a:lnTo>
                    <a:lnTo>
                      <a:pt x="38" y="10"/>
                    </a:lnTo>
                    <a:lnTo>
                      <a:pt x="38" y="14"/>
                    </a:lnTo>
                    <a:lnTo>
                      <a:pt x="40" y="14"/>
                    </a:lnTo>
                    <a:lnTo>
                      <a:pt x="40" y="18"/>
                    </a:lnTo>
                    <a:lnTo>
                      <a:pt x="44" y="22"/>
                    </a:lnTo>
                    <a:lnTo>
                      <a:pt x="44" y="26"/>
                    </a:lnTo>
                    <a:lnTo>
                      <a:pt x="44" y="30"/>
                    </a:lnTo>
                    <a:lnTo>
                      <a:pt x="44" y="34"/>
                    </a:lnTo>
                    <a:lnTo>
                      <a:pt x="44" y="38"/>
                    </a:lnTo>
                    <a:lnTo>
                      <a:pt x="44" y="40"/>
                    </a:lnTo>
                    <a:lnTo>
                      <a:pt x="44" y="48"/>
                    </a:lnTo>
                    <a:lnTo>
                      <a:pt x="48" y="48"/>
                    </a:lnTo>
                    <a:lnTo>
                      <a:pt x="44" y="56"/>
                    </a:lnTo>
                    <a:lnTo>
                      <a:pt x="44" y="60"/>
                    </a:lnTo>
                    <a:lnTo>
                      <a:pt x="40" y="64"/>
                    </a:lnTo>
                    <a:lnTo>
                      <a:pt x="38" y="66"/>
                    </a:lnTo>
                    <a:lnTo>
                      <a:pt x="38" y="64"/>
                    </a:lnTo>
                    <a:lnTo>
                      <a:pt x="38" y="66"/>
                    </a:lnTo>
                    <a:lnTo>
                      <a:pt x="34" y="64"/>
                    </a:lnTo>
                    <a:lnTo>
                      <a:pt x="30" y="66"/>
                    </a:lnTo>
                    <a:lnTo>
                      <a:pt x="34" y="66"/>
                    </a:lnTo>
                    <a:lnTo>
                      <a:pt x="34" y="70"/>
                    </a:lnTo>
                    <a:lnTo>
                      <a:pt x="30" y="70"/>
                    </a:lnTo>
                    <a:lnTo>
                      <a:pt x="30" y="66"/>
                    </a:lnTo>
                    <a:lnTo>
                      <a:pt x="30" y="70"/>
                    </a:lnTo>
                    <a:lnTo>
                      <a:pt x="26" y="70"/>
                    </a:lnTo>
                    <a:lnTo>
                      <a:pt x="26" y="66"/>
                    </a:lnTo>
                    <a:lnTo>
                      <a:pt x="22" y="66"/>
                    </a:lnTo>
                    <a:lnTo>
                      <a:pt x="18" y="66"/>
                    </a:lnTo>
                    <a:lnTo>
                      <a:pt x="18" y="70"/>
                    </a:lnTo>
                    <a:lnTo>
                      <a:pt x="22" y="70"/>
                    </a:lnTo>
                    <a:lnTo>
                      <a:pt x="18" y="74"/>
                    </a:lnTo>
                    <a:lnTo>
                      <a:pt x="18" y="70"/>
                    </a:lnTo>
                    <a:lnTo>
                      <a:pt x="16" y="70"/>
                    </a:lnTo>
                    <a:lnTo>
                      <a:pt x="16" y="74"/>
                    </a:lnTo>
                    <a:lnTo>
                      <a:pt x="18" y="74"/>
                    </a:lnTo>
                    <a:lnTo>
                      <a:pt x="16" y="78"/>
                    </a:lnTo>
                    <a:lnTo>
                      <a:pt x="16" y="74"/>
                    </a:lnTo>
                    <a:lnTo>
                      <a:pt x="12" y="74"/>
                    </a:lnTo>
                    <a:lnTo>
                      <a:pt x="16" y="74"/>
                    </a:lnTo>
                    <a:lnTo>
                      <a:pt x="16" y="70"/>
                    </a:lnTo>
                    <a:lnTo>
                      <a:pt x="12" y="74"/>
                    </a:lnTo>
                    <a:lnTo>
                      <a:pt x="12" y="78"/>
                    </a:lnTo>
                    <a:lnTo>
                      <a:pt x="8" y="78"/>
                    </a:lnTo>
                    <a:lnTo>
                      <a:pt x="8" y="74"/>
                    </a:lnTo>
                    <a:lnTo>
                      <a:pt x="8" y="78"/>
                    </a:lnTo>
                    <a:lnTo>
                      <a:pt x="4" y="82"/>
                    </a:lnTo>
                    <a:lnTo>
                      <a:pt x="4" y="78"/>
                    </a:lnTo>
                    <a:lnTo>
                      <a:pt x="4" y="74"/>
                    </a:lnTo>
                    <a:lnTo>
                      <a:pt x="0" y="74"/>
                    </a:lnTo>
                    <a:lnTo>
                      <a:pt x="0" y="70"/>
                    </a:lnTo>
                    <a:lnTo>
                      <a:pt x="4" y="74"/>
                    </a:lnTo>
                    <a:lnTo>
                      <a:pt x="4" y="70"/>
                    </a:lnTo>
                    <a:lnTo>
                      <a:pt x="8" y="70"/>
                    </a:lnTo>
                    <a:lnTo>
                      <a:pt x="4" y="70"/>
                    </a:lnTo>
                    <a:lnTo>
                      <a:pt x="4" y="66"/>
                    </a:lnTo>
                    <a:lnTo>
                      <a:pt x="0" y="66"/>
                    </a:lnTo>
                    <a:lnTo>
                      <a:pt x="0" y="64"/>
                    </a:lnTo>
                    <a:lnTo>
                      <a:pt x="4" y="66"/>
                    </a:lnTo>
                    <a:lnTo>
                      <a:pt x="4" y="64"/>
                    </a:lnTo>
                    <a:lnTo>
                      <a:pt x="4" y="60"/>
                    </a:lnTo>
                    <a:lnTo>
                      <a:pt x="4" y="56"/>
                    </a:lnTo>
                    <a:lnTo>
                      <a:pt x="8" y="56"/>
                    </a:lnTo>
                    <a:lnTo>
                      <a:pt x="4" y="56"/>
                    </a:lnTo>
                    <a:lnTo>
                      <a:pt x="8" y="52"/>
                    </a:lnTo>
                    <a:lnTo>
                      <a:pt x="8" y="48"/>
                    </a:lnTo>
                    <a:lnTo>
                      <a:pt x="8" y="52"/>
                    </a:lnTo>
                    <a:lnTo>
                      <a:pt x="4" y="48"/>
                    </a:lnTo>
                    <a:lnTo>
                      <a:pt x="8" y="48"/>
                    </a:lnTo>
                    <a:lnTo>
                      <a:pt x="8" y="48"/>
                    </a:lnTo>
                    <a:lnTo>
                      <a:pt x="8" y="48"/>
                    </a:lnTo>
                    <a:close/>
                    <a:moveTo>
                      <a:pt x="4" y="14"/>
                    </a:moveTo>
                    <a:lnTo>
                      <a:pt x="4" y="18"/>
                    </a:lnTo>
                    <a:lnTo>
                      <a:pt x="4" y="14"/>
                    </a:lnTo>
                    <a:lnTo>
                      <a:pt x="4" y="14"/>
                    </a:lnTo>
                    <a:lnTo>
                      <a:pt x="4" y="14"/>
                    </a:lnTo>
                    <a:close/>
                    <a:moveTo>
                      <a:pt x="4" y="40"/>
                    </a:moveTo>
                    <a:lnTo>
                      <a:pt x="0" y="40"/>
                    </a:lnTo>
                    <a:lnTo>
                      <a:pt x="0" y="38"/>
                    </a:lnTo>
                    <a:lnTo>
                      <a:pt x="4" y="38"/>
                    </a:lnTo>
                    <a:lnTo>
                      <a:pt x="4" y="40"/>
                    </a:lnTo>
                    <a:lnTo>
                      <a:pt x="4" y="40"/>
                    </a:lnTo>
                    <a:lnTo>
                      <a:pt x="4" y="40"/>
                    </a:lnTo>
                    <a:close/>
                    <a:moveTo>
                      <a:pt x="38" y="66"/>
                    </a:moveTo>
                    <a:lnTo>
                      <a:pt x="38" y="70"/>
                    </a:lnTo>
                    <a:lnTo>
                      <a:pt x="34" y="70"/>
                    </a:lnTo>
                    <a:lnTo>
                      <a:pt x="34" y="66"/>
                    </a:lnTo>
                    <a:lnTo>
                      <a:pt x="38" y="66"/>
                    </a:lnTo>
                    <a:lnTo>
                      <a:pt x="38" y="66"/>
                    </a:lnTo>
                    <a:lnTo>
                      <a:pt x="38" y="66"/>
                    </a:lnTo>
                    <a:close/>
                    <a:moveTo>
                      <a:pt x="26" y="66"/>
                    </a:moveTo>
                    <a:lnTo>
                      <a:pt x="22" y="70"/>
                    </a:lnTo>
                    <a:lnTo>
                      <a:pt x="26" y="70"/>
                    </a:lnTo>
                    <a:lnTo>
                      <a:pt x="26" y="74"/>
                    </a:lnTo>
                    <a:lnTo>
                      <a:pt x="22" y="70"/>
                    </a:lnTo>
                    <a:lnTo>
                      <a:pt x="22" y="66"/>
                    </a:lnTo>
                    <a:lnTo>
                      <a:pt x="26" y="66"/>
                    </a:lnTo>
                    <a:lnTo>
                      <a:pt x="26" y="66"/>
                    </a:lnTo>
                    <a:lnTo>
                      <a:pt x="26" y="66"/>
                    </a:lnTo>
                    <a:close/>
                    <a:moveTo>
                      <a:pt x="4" y="78"/>
                    </a:moveTo>
                    <a:lnTo>
                      <a:pt x="0" y="78"/>
                    </a:lnTo>
                    <a:lnTo>
                      <a:pt x="0" y="74"/>
                    </a:lnTo>
                    <a:lnTo>
                      <a:pt x="4" y="78"/>
                    </a:lnTo>
                    <a:lnTo>
                      <a:pt x="4" y="78"/>
                    </a:lnTo>
                    <a:lnTo>
                      <a:pt x="4" y="78"/>
                    </a:lnTo>
                    <a:close/>
                    <a:moveTo>
                      <a:pt x="8" y="94"/>
                    </a:moveTo>
                    <a:lnTo>
                      <a:pt x="12" y="94"/>
                    </a:lnTo>
                    <a:lnTo>
                      <a:pt x="12" y="96"/>
                    </a:lnTo>
                    <a:lnTo>
                      <a:pt x="8" y="96"/>
                    </a:lnTo>
                    <a:lnTo>
                      <a:pt x="8" y="100"/>
                    </a:lnTo>
                    <a:lnTo>
                      <a:pt x="4" y="100"/>
                    </a:lnTo>
                    <a:lnTo>
                      <a:pt x="0" y="100"/>
                    </a:lnTo>
                    <a:lnTo>
                      <a:pt x="0" y="96"/>
                    </a:lnTo>
                    <a:lnTo>
                      <a:pt x="4" y="96"/>
                    </a:lnTo>
                    <a:lnTo>
                      <a:pt x="8" y="94"/>
                    </a:lnTo>
                    <a:lnTo>
                      <a:pt x="8" y="94"/>
                    </a:lnTo>
                    <a:lnTo>
                      <a:pt x="8" y="9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53">
                <a:extLst>
                  <a:ext uri="{FF2B5EF4-FFF2-40B4-BE49-F238E27FC236}">
                    <a16:creationId xmlns:a16="http://schemas.microsoft.com/office/drawing/2014/main" id="{49965E38-AC7E-44E5-AA82-AC6C501AB49E}"/>
                  </a:ext>
                </a:extLst>
              </p:cNvPr>
              <p:cNvSpPr>
                <a:spLocks noEditPoints="1"/>
              </p:cNvSpPr>
              <p:nvPr/>
            </p:nvSpPr>
            <p:spPr bwMode="auto">
              <a:xfrm>
                <a:off x="6178550" y="4289493"/>
                <a:ext cx="53975" cy="107950"/>
              </a:xfrm>
              <a:custGeom>
                <a:avLst/>
                <a:gdLst>
                  <a:gd name="T0" fmla="*/ 4 w 34"/>
                  <a:gd name="T1" fmla="*/ 16 h 68"/>
                  <a:gd name="T2" fmla="*/ 0 w 34"/>
                  <a:gd name="T3" fmla="*/ 16 h 68"/>
                  <a:gd name="T4" fmla="*/ 4 w 34"/>
                  <a:gd name="T5" fmla="*/ 16 h 68"/>
                  <a:gd name="T6" fmla="*/ 30 w 34"/>
                  <a:gd name="T7" fmla="*/ 56 h 68"/>
                  <a:gd name="T8" fmla="*/ 30 w 34"/>
                  <a:gd name="T9" fmla="*/ 60 h 68"/>
                  <a:gd name="T10" fmla="*/ 20 w 34"/>
                  <a:gd name="T11" fmla="*/ 68 h 68"/>
                  <a:gd name="T12" fmla="*/ 20 w 34"/>
                  <a:gd name="T13" fmla="*/ 68 h 68"/>
                  <a:gd name="T14" fmla="*/ 12 w 34"/>
                  <a:gd name="T15" fmla="*/ 68 h 68"/>
                  <a:gd name="T16" fmla="*/ 8 w 34"/>
                  <a:gd name="T17" fmla="*/ 64 h 68"/>
                  <a:gd name="T18" fmla="*/ 4 w 34"/>
                  <a:gd name="T19" fmla="*/ 56 h 68"/>
                  <a:gd name="T20" fmla="*/ 4 w 34"/>
                  <a:gd name="T21" fmla="*/ 52 h 68"/>
                  <a:gd name="T22" fmla="*/ 4 w 34"/>
                  <a:gd name="T23" fmla="*/ 48 h 68"/>
                  <a:gd name="T24" fmla="*/ 4 w 34"/>
                  <a:gd name="T25" fmla="*/ 42 h 68"/>
                  <a:gd name="T26" fmla="*/ 4 w 34"/>
                  <a:gd name="T27" fmla="*/ 34 h 68"/>
                  <a:gd name="T28" fmla="*/ 4 w 34"/>
                  <a:gd name="T29" fmla="*/ 34 h 68"/>
                  <a:gd name="T30" fmla="*/ 0 w 34"/>
                  <a:gd name="T31" fmla="*/ 30 h 68"/>
                  <a:gd name="T32" fmla="*/ 4 w 34"/>
                  <a:gd name="T33" fmla="*/ 34 h 68"/>
                  <a:gd name="T34" fmla="*/ 4 w 34"/>
                  <a:gd name="T35" fmla="*/ 34 h 68"/>
                  <a:gd name="T36" fmla="*/ 4 w 34"/>
                  <a:gd name="T37" fmla="*/ 34 h 68"/>
                  <a:gd name="T38" fmla="*/ 4 w 34"/>
                  <a:gd name="T39" fmla="*/ 22 h 68"/>
                  <a:gd name="T40" fmla="*/ 4 w 34"/>
                  <a:gd name="T41" fmla="*/ 16 h 68"/>
                  <a:gd name="T42" fmla="*/ 8 w 34"/>
                  <a:gd name="T43" fmla="*/ 16 h 68"/>
                  <a:gd name="T44" fmla="*/ 8 w 34"/>
                  <a:gd name="T45" fmla="*/ 12 h 68"/>
                  <a:gd name="T46" fmla="*/ 8 w 34"/>
                  <a:gd name="T47" fmla="*/ 8 h 68"/>
                  <a:gd name="T48" fmla="*/ 8 w 34"/>
                  <a:gd name="T49" fmla="*/ 8 h 68"/>
                  <a:gd name="T50" fmla="*/ 8 w 34"/>
                  <a:gd name="T51" fmla="*/ 8 h 68"/>
                  <a:gd name="T52" fmla="*/ 16 w 34"/>
                  <a:gd name="T53" fmla="*/ 8 h 68"/>
                  <a:gd name="T54" fmla="*/ 16 w 34"/>
                  <a:gd name="T55" fmla="*/ 8 h 68"/>
                  <a:gd name="T56" fmla="*/ 12 w 34"/>
                  <a:gd name="T57" fmla="*/ 8 h 68"/>
                  <a:gd name="T58" fmla="*/ 8 w 34"/>
                  <a:gd name="T59" fmla="*/ 4 h 68"/>
                  <a:gd name="T60" fmla="*/ 8 w 34"/>
                  <a:gd name="T61" fmla="*/ 4 h 68"/>
                  <a:gd name="T62" fmla="*/ 8 w 34"/>
                  <a:gd name="T63" fmla="*/ 4 h 68"/>
                  <a:gd name="T64" fmla="*/ 4 w 34"/>
                  <a:gd name="T65" fmla="*/ 0 h 68"/>
                  <a:gd name="T66" fmla="*/ 8 w 34"/>
                  <a:gd name="T67" fmla="*/ 4 h 68"/>
                  <a:gd name="T68" fmla="*/ 8 w 34"/>
                  <a:gd name="T69" fmla="*/ 4 h 68"/>
                  <a:gd name="T70" fmla="*/ 12 w 34"/>
                  <a:gd name="T71" fmla="*/ 4 h 68"/>
                  <a:gd name="T72" fmla="*/ 8 w 34"/>
                  <a:gd name="T73" fmla="*/ 4 h 68"/>
                  <a:gd name="T74" fmla="*/ 12 w 34"/>
                  <a:gd name="T75" fmla="*/ 0 h 68"/>
                  <a:gd name="T76" fmla="*/ 12 w 34"/>
                  <a:gd name="T77" fmla="*/ 4 h 68"/>
                  <a:gd name="T78" fmla="*/ 16 w 34"/>
                  <a:gd name="T79" fmla="*/ 8 h 68"/>
                  <a:gd name="T80" fmla="*/ 16 w 34"/>
                  <a:gd name="T81" fmla="*/ 8 h 68"/>
                  <a:gd name="T82" fmla="*/ 20 w 34"/>
                  <a:gd name="T83" fmla="*/ 12 h 68"/>
                  <a:gd name="T84" fmla="*/ 20 w 34"/>
                  <a:gd name="T85" fmla="*/ 16 h 68"/>
                  <a:gd name="T86" fmla="*/ 20 w 34"/>
                  <a:gd name="T87" fmla="*/ 18 h 68"/>
                  <a:gd name="T88" fmla="*/ 24 w 34"/>
                  <a:gd name="T89" fmla="*/ 22 h 68"/>
                  <a:gd name="T90" fmla="*/ 24 w 34"/>
                  <a:gd name="T91" fmla="*/ 22 h 68"/>
                  <a:gd name="T92" fmla="*/ 24 w 34"/>
                  <a:gd name="T93" fmla="*/ 26 h 68"/>
                  <a:gd name="T94" fmla="*/ 26 w 34"/>
                  <a:gd name="T95" fmla="*/ 26 h 68"/>
                  <a:gd name="T96" fmla="*/ 26 w 34"/>
                  <a:gd name="T97" fmla="*/ 30 h 68"/>
                  <a:gd name="T98" fmla="*/ 30 w 34"/>
                  <a:gd name="T99" fmla="*/ 38 h 68"/>
                  <a:gd name="T100" fmla="*/ 30 w 34"/>
                  <a:gd name="T101" fmla="*/ 38 h 68"/>
                  <a:gd name="T102" fmla="*/ 30 w 34"/>
                  <a:gd name="T103" fmla="*/ 42 h 68"/>
                  <a:gd name="T104" fmla="*/ 30 w 34"/>
                  <a:gd name="T105" fmla="*/ 42 h 68"/>
                  <a:gd name="T106" fmla="*/ 34 w 34"/>
                  <a:gd name="T107" fmla="*/ 46 h 68"/>
                  <a:gd name="T108" fmla="*/ 34 w 34"/>
                  <a:gd name="T109" fmla="*/ 48 h 68"/>
                  <a:gd name="T110" fmla="*/ 30 w 34"/>
                  <a:gd name="T111"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 h="68">
                    <a:moveTo>
                      <a:pt x="4" y="16"/>
                    </a:moveTo>
                    <a:lnTo>
                      <a:pt x="4" y="16"/>
                    </a:lnTo>
                    <a:lnTo>
                      <a:pt x="4" y="16"/>
                    </a:lnTo>
                    <a:lnTo>
                      <a:pt x="4" y="16"/>
                    </a:lnTo>
                    <a:lnTo>
                      <a:pt x="4" y="16"/>
                    </a:lnTo>
                    <a:lnTo>
                      <a:pt x="4" y="16"/>
                    </a:lnTo>
                    <a:lnTo>
                      <a:pt x="4" y="16"/>
                    </a:lnTo>
                    <a:lnTo>
                      <a:pt x="4" y="16"/>
                    </a:lnTo>
                    <a:lnTo>
                      <a:pt x="0" y="16"/>
                    </a:lnTo>
                    <a:lnTo>
                      <a:pt x="0" y="16"/>
                    </a:lnTo>
                    <a:lnTo>
                      <a:pt x="4" y="16"/>
                    </a:lnTo>
                    <a:lnTo>
                      <a:pt x="4" y="16"/>
                    </a:lnTo>
                    <a:lnTo>
                      <a:pt x="4" y="16"/>
                    </a:lnTo>
                    <a:lnTo>
                      <a:pt x="4" y="16"/>
                    </a:lnTo>
                    <a:lnTo>
                      <a:pt x="4" y="16"/>
                    </a:lnTo>
                    <a:close/>
                    <a:moveTo>
                      <a:pt x="30" y="56"/>
                    </a:moveTo>
                    <a:lnTo>
                      <a:pt x="30" y="56"/>
                    </a:lnTo>
                    <a:lnTo>
                      <a:pt x="30" y="56"/>
                    </a:lnTo>
                    <a:lnTo>
                      <a:pt x="30" y="56"/>
                    </a:lnTo>
                    <a:lnTo>
                      <a:pt x="30" y="56"/>
                    </a:lnTo>
                    <a:lnTo>
                      <a:pt x="30" y="60"/>
                    </a:lnTo>
                    <a:lnTo>
                      <a:pt x="30" y="60"/>
                    </a:lnTo>
                    <a:lnTo>
                      <a:pt x="30" y="60"/>
                    </a:lnTo>
                    <a:lnTo>
                      <a:pt x="30" y="60"/>
                    </a:lnTo>
                    <a:lnTo>
                      <a:pt x="30" y="60"/>
                    </a:lnTo>
                    <a:lnTo>
                      <a:pt x="26" y="64"/>
                    </a:lnTo>
                    <a:lnTo>
                      <a:pt x="26" y="64"/>
                    </a:lnTo>
                    <a:lnTo>
                      <a:pt x="26" y="64"/>
                    </a:lnTo>
                    <a:lnTo>
                      <a:pt x="24" y="64"/>
                    </a:lnTo>
                    <a:lnTo>
                      <a:pt x="20" y="68"/>
                    </a:lnTo>
                    <a:lnTo>
                      <a:pt x="20" y="68"/>
                    </a:lnTo>
                    <a:lnTo>
                      <a:pt x="20" y="68"/>
                    </a:lnTo>
                    <a:lnTo>
                      <a:pt x="20" y="68"/>
                    </a:lnTo>
                    <a:lnTo>
                      <a:pt x="20" y="68"/>
                    </a:lnTo>
                    <a:lnTo>
                      <a:pt x="20" y="68"/>
                    </a:lnTo>
                    <a:lnTo>
                      <a:pt x="16" y="68"/>
                    </a:lnTo>
                    <a:lnTo>
                      <a:pt x="16" y="68"/>
                    </a:lnTo>
                    <a:lnTo>
                      <a:pt x="16" y="68"/>
                    </a:lnTo>
                    <a:lnTo>
                      <a:pt x="12" y="68"/>
                    </a:lnTo>
                    <a:lnTo>
                      <a:pt x="12" y="68"/>
                    </a:lnTo>
                    <a:lnTo>
                      <a:pt x="12" y="68"/>
                    </a:lnTo>
                    <a:lnTo>
                      <a:pt x="8" y="68"/>
                    </a:lnTo>
                    <a:lnTo>
                      <a:pt x="8" y="68"/>
                    </a:lnTo>
                    <a:lnTo>
                      <a:pt x="8" y="64"/>
                    </a:lnTo>
                    <a:lnTo>
                      <a:pt x="8" y="64"/>
                    </a:lnTo>
                    <a:lnTo>
                      <a:pt x="8" y="64"/>
                    </a:lnTo>
                    <a:lnTo>
                      <a:pt x="8" y="60"/>
                    </a:lnTo>
                    <a:lnTo>
                      <a:pt x="8" y="60"/>
                    </a:lnTo>
                    <a:lnTo>
                      <a:pt x="4" y="60"/>
                    </a:lnTo>
                    <a:lnTo>
                      <a:pt x="4" y="56"/>
                    </a:lnTo>
                    <a:lnTo>
                      <a:pt x="4" y="56"/>
                    </a:lnTo>
                    <a:lnTo>
                      <a:pt x="4" y="56"/>
                    </a:lnTo>
                    <a:lnTo>
                      <a:pt x="4" y="56"/>
                    </a:lnTo>
                    <a:lnTo>
                      <a:pt x="4" y="52"/>
                    </a:lnTo>
                    <a:lnTo>
                      <a:pt x="4" y="52"/>
                    </a:lnTo>
                    <a:lnTo>
                      <a:pt x="4" y="52"/>
                    </a:lnTo>
                    <a:lnTo>
                      <a:pt x="4" y="52"/>
                    </a:lnTo>
                    <a:lnTo>
                      <a:pt x="4" y="48"/>
                    </a:lnTo>
                    <a:lnTo>
                      <a:pt x="4" y="48"/>
                    </a:lnTo>
                    <a:lnTo>
                      <a:pt x="4" y="48"/>
                    </a:lnTo>
                    <a:lnTo>
                      <a:pt x="4" y="46"/>
                    </a:lnTo>
                    <a:lnTo>
                      <a:pt x="4" y="46"/>
                    </a:lnTo>
                    <a:lnTo>
                      <a:pt x="4" y="46"/>
                    </a:lnTo>
                    <a:lnTo>
                      <a:pt x="4" y="46"/>
                    </a:lnTo>
                    <a:lnTo>
                      <a:pt x="4" y="42"/>
                    </a:lnTo>
                    <a:lnTo>
                      <a:pt x="4" y="42"/>
                    </a:lnTo>
                    <a:lnTo>
                      <a:pt x="4" y="38"/>
                    </a:lnTo>
                    <a:lnTo>
                      <a:pt x="4" y="38"/>
                    </a:lnTo>
                    <a:lnTo>
                      <a:pt x="4" y="38"/>
                    </a:lnTo>
                    <a:lnTo>
                      <a:pt x="4" y="34"/>
                    </a:lnTo>
                    <a:lnTo>
                      <a:pt x="4" y="34"/>
                    </a:lnTo>
                    <a:lnTo>
                      <a:pt x="4" y="34"/>
                    </a:lnTo>
                    <a:lnTo>
                      <a:pt x="4" y="34"/>
                    </a:lnTo>
                    <a:lnTo>
                      <a:pt x="4" y="34"/>
                    </a:lnTo>
                    <a:lnTo>
                      <a:pt x="4" y="34"/>
                    </a:lnTo>
                    <a:lnTo>
                      <a:pt x="4" y="34"/>
                    </a:lnTo>
                    <a:lnTo>
                      <a:pt x="4" y="34"/>
                    </a:lnTo>
                    <a:lnTo>
                      <a:pt x="0" y="34"/>
                    </a:lnTo>
                    <a:lnTo>
                      <a:pt x="0" y="30"/>
                    </a:lnTo>
                    <a:lnTo>
                      <a:pt x="0" y="30"/>
                    </a:lnTo>
                    <a:lnTo>
                      <a:pt x="0" y="30"/>
                    </a:lnTo>
                    <a:lnTo>
                      <a:pt x="4" y="30"/>
                    </a:lnTo>
                    <a:lnTo>
                      <a:pt x="4" y="30"/>
                    </a:lnTo>
                    <a:lnTo>
                      <a:pt x="4" y="30"/>
                    </a:lnTo>
                    <a:lnTo>
                      <a:pt x="4" y="34"/>
                    </a:lnTo>
                    <a:lnTo>
                      <a:pt x="4" y="34"/>
                    </a:lnTo>
                    <a:lnTo>
                      <a:pt x="4" y="34"/>
                    </a:lnTo>
                    <a:lnTo>
                      <a:pt x="4" y="34"/>
                    </a:lnTo>
                    <a:lnTo>
                      <a:pt x="4" y="34"/>
                    </a:lnTo>
                    <a:lnTo>
                      <a:pt x="4" y="34"/>
                    </a:lnTo>
                    <a:lnTo>
                      <a:pt x="4" y="34"/>
                    </a:lnTo>
                    <a:lnTo>
                      <a:pt x="4" y="34"/>
                    </a:lnTo>
                    <a:lnTo>
                      <a:pt x="4" y="34"/>
                    </a:lnTo>
                    <a:lnTo>
                      <a:pt x="4" y="34"/>
                    </a:lnTo>
                    <a:lnTo>
                      <a:pt x="4" y="34"/>
                    </a:lnTo>
                    <a:lnTo>
                      <a:pt x="4" y="34"/>
                    </a:lnTo>
                    <a:lnTo>
                      <a:pt x="4" y="30"/>
                    </a:lnTo>
                    <a:lnTo>
                      <a:pt x="4" y="22"/>
                    </a:lnTo>
                    <a:lnTo>
                      <a:pt x="4" y="22"/>
                    </a:lnTo>
                    <a:lnTo>
                      <a:pt x="4" y="22"/>
                    </a:lnTo>
                    <a:lnTo>
                      <a:pt x="4" y="22"/>
                    </a:lnTo>
                    <a:lnTo>
                      <a:pt x="4" y="18"/>
                    </a:lnTo>
                    <a:lnTo>
                      <a:pt x="4" y="18"/>
                    </a:lnTo>
                    <a:lnTo>
                      <a:pt x="4" y="18"/>
                    </a:lnTo>
                    <a:lnTo>
                      <a:pt x="4" y="16"/>
                    </a:lnTo>
                    <a:lnTo>
                      <a:pt x="4" y="16"/>
                    </a:lnTo>
                    <a:lnTo>
                      <a:pt x="8" y="16"/>
                    </a:lnTo>
                    <a:lnTo>
                      <a:pt x="8" y="16"/>
                    </a:lnTo>
                    <a:lnTo>
                      <a:pt x="8" y="16"/>
                    </a:lnTo>
                    <a:lnTo>
                      <a:pt x="8" y="16"/>
                    </a:lnTo>
                    <a:lnTo>
                      <a:pt x="8" y="12"/>
                    </a:lnTo>
                    <a:lnTo>
                      <a:pt x="8" y="12"/>
                    </a:lnTo>
                    <a:lnTo>
                      <a:pt x="8" y="12"/>
                    </a:lnTo>
                    <a:lnTo>
                      <a:pt x="8" y="12"/>
                    </a:lnTo>
                    <a:lnTo>
                      <a:pt x="8" y="12"/>
                    </a:lnTo>
                    <a:lnTo>
                      <a:pt x="8" y="12"/>
                    </a:lnTo>
                    <a:lnTo>
                      <a:pt x="8" y="8"/>
                    </a:lnTo>
                    <a:lnTo>
                      <a:pt x="8" y="8"/>
                    </a:lnTo>
                    <a:lnTo>
                      <a:pt x="8" y="8"/>
                    </a:lnTo>
                    <a:lnTo>
                      <a:pt x="8" y="8"/>
                    </a:lnTo>
                    <a:lnTo>
                      <a:pt x="8" y="8"/>
                    </a:lnTo>
                    <a:lnTo>
                      <a:pt x="8" y="8"/>
                    </a:lnTo>
                    <a:lnTo>
                      <a:pt x="8" y="8"/>
                    </a:lnTo>
                    <a:lnTo>
                      <a:pt x="8" y="8"/>
                    </a:lnTo>
                    <a:lnTo>
                      <a:pt x="8" y="8"/>
                    </a:lnTo>
                    <a:lnTo>
                      <a:pt x="8" y="4"/>
                    </a:lnTo>
                    <a:lnTo>
                      <a:pt x="8" y="4"/>
                    </a:lnTo>
                    <a:lnTo>
                      <a:pt x="8" y="4"/>
                    </a:lnTo>
                    <a:lnTo>
                      <a:pt x="8" y="4"/>
                    </a:lnTo>
                    <a:lnTo>
                      <a:pt x="8" y="8"/>
                    </a:lnTo>
                    <a:lnTo>
                      <a:pt x="12" y="8"/>
                    </a:lnTo>
                    <a:lnTo>
                      <a:pt x="12" y="8"/>
                    </a:lnTo>
                    <a:lnTo>
                      <a:pt x="12" y="8"/>
                    </a:lnTo>
                    <a:lnTo>
                      <a:pt x="16" y="8"/>
                    </a:lnTo>
                    <a:lnTo>
                      <a:pt x="16" y="8"/>
                    </a:lnTo>
                    <a:lnTo>
                      <a:pt x="16" y="8"/>
                    </a:lnTo>
                    <a:lnTo>
                      <a:pt x="16" y="8"/>
                    </a:lnTo>
                    <a:lnTo>
                      <a:pt x="16" y="8"/>
                    </a:lnTo>
                    <a:lnTo>
                      <a:pt x="16" y="8"/>
                    </a:lnTo>
                    <a:lnTo>
                      <a:pt x="16" y="8"/>
                    </a:lnTo>
                    <a:lnTo>
                      <a:pt x="16" y="8"/>
                    </a:lnTo>
                    <a:lnTo>
                      <a:pt x="12" y="8"/>
                    </a:lnTo>
                    <a:lnTo>
                      <a:pt x="12" y="8"/>
                    </a:lnTo>
                    <a:lnTo>
                      <a:pt x="12" y="8"/>
                    </a:lnTo>
                    <a:lnTo>
                      <a:pt x="12" y="8"/>
                    </a:lnTo>
                    <a:lnTo>
                      <a:pt x="12" y="8"/>
                    </a:lnTo>
                    <a:lnTo>
                      <a:pt x="12" y="8"/>
                    </a:lnTo>
                    <a:lnTo>
                      <a:pt x="12" y="4"/>
                    </a:lnTo>
                    <a:lnTo>
                      <a:pt x="8" y="4"/>
                    </a:lnTo>
                    <a:lnTo>
                      <a:pt x="8" y="4"/>
                    </a:lnTo>
                    <a:lnTo>
                      <a:pt x="8" y="4"/>
                    </a:lnTo>
                    <a:lnTo>
                      <a:pt x="8" y="4"/>
                    </a:lnTo>
                    <a:lnTo>
                      <a:pt x="8" y="4"/>
                    </a:lnTo>
                    <a:lnTo>
                      <a:pt x="8" y="4"/>
                    </a:lnTo>
                    <a:lnTo>
                      <a:pt x="8" y="4"/>
                    </a:lnTo>
                    <a:lnTo>
                      <a:pt x="8" y="4"/>
                    </a:lnTo>
                    <a:lnTo>
                      <a:pt x="8" y="4"/>
                    </a:lnTo>
                    <a:lnTo>
                      <a:pt x="8" y="8"/>
                    </a:lnTo>
                    <a:lnTo>
                      <a:pt x="8" y="4"/>
                    </a:lnTo>
                    <a:lnTo>
                      <a:pt x="8" y="4"/>
                    </a:lnTo>
                    <a:lnTo>
                      <a:pt x="4" y="4"/>
                    </a:lnTo>
                    <a:lnTo>
                      <a:pt x="4" y="4"/>
                    </a:lnTo>
                    <a:lnTo>
                      <a:pt x="4" y="4"/>
                    </a:lnTo>
                    <a:lnTo>
                      <a:pt x="4" y="4"/>
                    </a:lnTo>
                    <a:lnTo>
                      <a:pt x="4" y="0"/>
                    </a:lnTo>
                    <a:lnTo>
                      <a:pt x="8" y="0"/>
                    </a:lnTo>
                    <a:lnTo>
                      <a:pt x="8" y="0"/>
                    </a:lnTo>
                    <a:lnTo>
                      <a:pt x="8" y="0"/>
                    </a:lnTo>
                    <a:lnTo>
                      <a:pt x="8" y="0"/>
                    </a:lnTo>
                    <a:lnTo>
                      <a:pt x="8" y="4"/>
                    </a:lnTo>
                    <a:lnTo>
                      <a:pt x="8" y="4"/>
                    </a:lnTo>
                    <a:lnTo>
                      <a:pt x="8" y="4"/>
                    </a:lnTo>
                    <a:lnTo>
                      <a:pt x="8" y="4"/>
                    </a:lnTo>
                    <a:lnTo>
                      <a:pt x="8" y="4"/>
                    </a:lnTo>
                    <a:lnTo>
                      <a:pt x="8" y="4"/>
                    </a:lnTo>
                    <a:lnTo>
                      <a:pt x="12" y="4"/>
                    </a:lnTo>
                    <a:lnTo>
                      <a:pt x="12" y="4"/>
                    </a:lnTo>
                    <a:lnTo>
                      <a:pt x="12" y="4"/>
                    </a:lnTo>
                    <a:lnTo>
                      <a:pt x="12" y="4"/>
                    </a:lnTo>
                    <a:lnTo>
                      <a:pt x="12" y="4"/>
                    </a:lnTo>
                    <a:lnTo>
                      <a:pt x="12" y="4"/>
                    </a:lnTo>
                    <a:lnTo>
                      <a:pt x="12" y="8"/>
                    </a:lnTo>
                    <a:lnTo>
                      <a:pt x="12" y="4"/>
                    </a:lnTo>
                    <a:lnTo>
                      <a:pt x="8" y="4"/>
                    </a:lnTo>
                    <a:lnTo>
                      <a:pt x="8" y="4"/>
                    </a:lnTo>
                    <a:lnTo>
                      <a:pt x="8" y="4"/>
                    </a:lnTo>
                    <a:lnTo>
                      <a:pt x="8" y="4"/>
                    </a:lnTo>
                    <a:lnTo>
                      <a:pt x="8" y="4"/>
                    </a:lnTo>
                    <a:lnTo>
                      <a:pt x="8" y="0"/>
                    </a:lnTo>
                    <a:lnTo>
                      <a:pt x="12" y="0"/>
                    </a:lnTo>
                    <a:lnTo>
                      <a:pt x="12" y="0"/>
                    </a:lnTo>
                    <a:lnTo>
                      <a:pt x="12" y="0"/>
                    </a:lnTo>
                    <a:lnTo>
                      <a:pt x="12" y="0"/>
                    </a:lnTo>
                    <a:lnTo>
                      <a:pt x="12" y="4"/>
                    </a:lnTo>
                    <a:lnTo>
                      <a:pt x="12" y="4"/>
                    </a:lnTo>
                    <a:lnTo>
                      <a:pt x="12" y="4"/>
                    </a:lnTo>
                    <a:lnTo>
                      <a:pt x="12" y="4"/>
                    </a:lnTo>
                    <a:lnTo>
                      <a:pt x="12" y="4"/>
                    </a:lnTo>
                    <a:lnTo>
                      <a:pt x="16" y="8"/>
                    </a:lnTo>
                    <a:lnTo>
                      <a:pt x="16" y="8"/>
                    </a:lnTo>
                    <a:lnTo>
                      <a:pt x="16" y="8"/>
                    </a:lnTo>
                    <a:lnTo>
                      <a:pt x="16" y="8"/>
                    </a:lnTo>
                    <a:lnTo>
                      <a:pt x="16" y="8"/>
                    </a:lnTo>
                    <a:lnTo>
                      <a:pt x="16" y="8"/>
                    </a:lnTo>
                    <a:lnTo>
                      <a:pt x="16" y="8"/>
                    </a:lnTo>
                    <a:lnTo>
                      <a:pt x="16" y="12"/>
                    </a:lnTo>
                    <a:lnTo>
                      <a:pt x="20" y="12"/>
                    </a:lnTo>
                    <a:lnTo>
                      <a:pt x="20" y="12"/>
                    </a:lnTo>
                    <a:lnTo>
                      <a:pt x="20" y="12"/>
                    </a:lnTo>
                    <a:lnTo>
                      <a:pt x="20" y="12"/>
                    </a:lnTo>
                    <a:lnTo>
                      <a:pt x="20" y="16"/>
                    </a:lnTo>
                    <a:lnTo>
                      <a:pt x="20" y="16"/>
                    </a:lnTo>
                    <a:lnTo>
                      <a:pt x="20" y="16"/>
                    </a:lnTo>
                    <a:lnTo>
                      <a:pt x="20" y="16"/>
                    </a:lnTo>
                    <a:lnTo>
                      <a:pt x="20" y="16"/>
                    </a:lnTo>
                    <a:lnTo>
                      <a:pt x="20" y="18"/>
                    </a:lnTo>
                    <a:lnTo>
                      <a:pt x="20" y="18"/>
                    </a:lnTo>
                    <a:lnTo>
                      <a:pt x="20" y="16"/>
                    </a:lnTo>
                    <a:lnTo>
                      <a:pt x="20" y="16"/>
                    </a:lnTo>
                    <a:lnTo>
                      <a:pt x="20" y="18"/>
                    </a:lnTo>
                    <a:lnTo>
                      <a:pt x="24" y="18"/>
                    </a:lnTo>
                    <a:lnTo>
                      <a:pt x="24" y="22"/>
                    </a:lnTo>
                    <a:lnTo>
                      <a:pt x="24" y="22"/>
                    </a:lnTo>
                    <a:lnTo>
                      <a:pt x="24" y="22"/>
                    </a:lnTo>
                    <a:lnTo>
                      <a:pt x="24" y="22"/>
                    </a:lnTo>
                    <a:lnTo>
                      <a:pt x="24" y="22"/>
                    </a:lnTo>
                    <a:lnTo>
                      <a:pt x="24" y="22"/>
                    </a:lnTo>
                    <a:lnTo>
                      <a:pt x="24" y="22"/>
                    </a:lnTo>
                    <a:lnTo>
                      <a:pt x="24" y="22"/>
                    </a:lnTo>
                    <a:lnTo>
                      <a:pt x="24" y="22"/>
                    </a:lnTo>
                    <a:lnTo>
                      <a:pt x="24" y="22"/>
                    </a:lnTo>
                    <a:lnTo>
                      <a:pt x="24" y="26"/>
                    </a:lnTo>
                    <a:lnTo>
                      <a:pt x="24" y="26"/>
                    </a:lnTo>
                    <a:lnTo>
                      <a:pt x="24" y="26"/>
                    </a:lnTo>
                    <a:lnTo>
                      <a:pt x="24" y="26"/>
                    </a:lnTo>
                    <a:lnTo>
                      <a:pt x="24" y="26"/>
                    </a:lnTo>
                    <a:lnTo>
                      <a:pt x="24" y="26"/>
                    </a:lnTo>
                    <a:lnTo>
                      <a:pt x="24" y="26"/>
                    </a:lnTo>
                    <a:lnTo>
                      <a:pt x="26" y="22"/>
                    </a:lnTo>
                    <a:lnTo>
                      <a:pt x="26" y="26"/>
                    </a:lnTo>
                    <a:lnTo>
                      <a:pt x="26" y="26"/>
                    </a:lnTo>
                    <a:lnTo>
                      <a:pt x="26" y="26"/>
                    </a:lnTo>
                    <a:lnTo>
                      <a:pt x="26" y="26"/>
                    </a:lnTo>
                    <a:lnTo>
                      <a:pt x="26" y="30"/>
                    </a:lnTo>
                    <a:lnTo>
                      <a:pt x="26" y="30"/>
                    </a:lnTo>
                    <a:lnTo>
                      <a:pt x="26" y="30"/>
                    </a:lnTo>
                    <a:lnTo>
                      <a:pt x="26" y="30"/>
                    </a:lnTo>
                    <a:lnTo>
                      <a:pt x="26" y="34"/>
                    </a:lnTo>
                    <a:lnTo>
                      <a:pt x="30" y="38"/>
                    </a:lnTo>
                    <a:lnTo>
                      <a:pt x="30" y="38"/>
                    </a:lnTo>
                    <a:lnTo>
                      <a:pt x="30" y="38"/>
                    </a:lnTo>
                    <a:lnTo>
                      <a:pt x="30" y="38"/>
                    </a:lnTo>
                    <a:lnTo>
                      <a:pt x="30" y="38"/>
                    </a:lnTo>
                    <a:lnTo>
                      <a:pt x="30" y="38"/>
                    </a:lnTo>
                    <a:lnTo>
                      <a:pt x="30" y="38"/>
                    </a:lnTo>
                    <a:lnTo>
                      <a:pt x="30" y="38"/>
                    </a:lnTo>
                    <a:lnTo>
                      <a:pt x="30" y="38"/>
                    </a:lnTo>
                    <a:lnTo>
                      <a:pt x="30" y="38"/>
                    </a:lnTo>
                    <a:lnTo>
                      <a:pt x="30" y="42"/>
                    </a:lnTo>
                    <a:lnTo>
                      <a:pt x="30" y="42"/>
                    </a:lnTo>
                    <a:lnTo>
                      <a:pt x="30" y="42"/>
                    </a:lnTo>
                    <a:lnTo>
                      <a:pt x="30" y="42"/>
                    </a:lnTo>
                    <a:lnTo>
                      <a:pt x="30" y="42"/>
                    </a:lnTo>
                    <a:lnTo>
                      <a:pt x="30" y="42"/>
                    </a:lnTo>
                    <a:lnTo>
                      <a:pt x="30" y="42"/>
                    </a:lnTo>
                    <a:lnTo>
                      <a:pt x="30" y="42"/>
                    </a:lnTo>
                    <a:lnTo>
                      <a:pt x="34" y="42"/>
                    </a:lnTo>
                    <a:lnTo>
                      <a:pt x="34" y="46"/>
                    </a:lnTo>
                    <a:lnTo>
                      <a:pt x="34" y="46"/>
                    </a:lnTo>
                    <a:lnTo>
                      <a:pt x="34" y="46"/>
                    </a:lnTo>
                    <a:lnTo>
                      <a:pt x="34" y="46"/>
                    </a:lnTo>
                    <a:lnTo>
                      <a:pt x="34" y="46"/>
                    </a:lnTo>
                    <a:lnTo>
                      <a:pt x="34" y="48"/>
                    </a:lnTo>
                    <a:lnTo>
                      <a:pt x="34" y="48"/>
                    </a:lnTo>
                    <a:lnTo>
                      <a:pt x="34" y="48"/>
                    </a:lnTo>
                    <a:lnTo>
                      <a:pt x="34" y="52"/>
                    </a:lnTo>
                    <a:lnTo>
                      <a:pt x="34" y="52"/>
                    </a:lnTo>
                    <a:lnTo>
                      <a:pt x="34" y="52"/>
                    </a:lnTo>
                    <a:lnTo>
                      <a:pt x="30" y="56"/>
                    </a:lnTo>
                    <a:lnTo>
                      <a:pt x="30" y="56"/>
                    </a:lnTo>
                    <a:lnTo>
                      <a:pt x="30" y="56"/>
                    </a:lnTo>
                    <a:lnTo>
                      <a:pt x="30" y="56"/>
                    </a:lnTo>
                    <a:lnTo>
                      <a:pt x="30" y="5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54">
                <a:extLst>
                  <a:ext uri="{FF2B5EF4-FFF2-40B4-BE49-F238E27FC236}">
                    <a16:creationId xmlns:a16="http://schemas.microsoft.com/office/drawing/2014/main" id="{B53FCF11-DA24-42BC-BE0C-FB5128A9BDB3}"/>
                  </a:ext>
                </a:extLst>
              </p:cNvPr>
              <p:cNvSpPr>
                <a:spLocks/>
              </p:cNvSpPr>
              <p:nvPr/>
            </p:nvSpPr>
            <p:spPr bwMode="auto">
              <a:xfrm>
                <a:off x="5191125" y="3508443"/>
                <a:ext cx="155575" cy="149225"/>
              </a:xfrm>
              <a:custGeom>
                <a:avLst/>
                <a:gdLst>
                  <a:gd name="T0" fmla="*/ 0 w 98"/>
                  <a:gd name="T1" fmla="*/ 78 h 94"/>
                  <a:gd name="T2" fmla="*/ 4 w 98"/>
                  <a:gd name="T3" fmla="*/ 76 h 94"/>
                  <a:gd name="T4" fmla="*/ 4 w 98"/>
                  <a:gd name="T5" fmla="*/ 76 h 94"/>
                  <a:gd name="T6" fmla="*/ 4 w 98"/>
                  <a:gd name="T7" fmla="*/ 72 h 94"/>
                  <a:gd name="T8" fmla="*/ 12 w 98"/>
                  <a:gd name="T9" fmla="*/ 68 h 94"/>
                  <a:gd name="T10" fmla="*/ 12 w 98"/>
                  <a:gd name="T11" fmla="*/ 68 h 94"/>
                  <a:gd name="T12" fmla="*/ 16 w 98"/>
                  <a:gd name="T13" fmla="*/ 60 h 94"/>
                  <a:gd name="T14" fmla="*/ 12 w 98"/>
                  <a:gd name="T15" fmla="*/ 56 h 94"/>
                  <a:gd name="T16" fmla="*/ 12 w 98"/>
                  <a:gd name="T17" fmla="*/ 52 h 94"/>
                  <a:gd name="T18" fmla="*/ 8 w 98"/>
                  <a:gd name="T19" fmla="*/ 52 h 94"/>
                  <a:gd name="T20" fmla="*/ 4 w 98"/>
                  <a:gd name="T21" fmla="*/ 52 h 94"/>
                  <a:gd name="T22" fmla="*/ 4 w 98"/>
                  <a:gd name="T23" fmla="*/ 44 h 94"/>
                  <a:gd name="T24" fmla="*/ 4 w 98"/>
                  <a:gd name="T25" fmla="*/ 42 h 94"/>
                  <a:gd name="T26" fmla="*/ 4 w 98"/>
                  <a:gd name="T27" fmla="*/ 34 h 94"/>
                  <a:gd name="T28" fmla="*/ 4 w 98"/>
                  <a:gd name="T29" fmla="*/ 26 h 94"/>
                  <a:gd name="T30" fmla="*/ 8 w 98"/>
                  <a:gd name="T31" fmla="*/ 30 h 94"/>
                  <a:gd name="T32" fmla="*/ 8 w 98"/>
                  <a:gd name="T33" fmla="*/ 26 h 94"/>
                  <a:gd name="T34" fmla="*/ 12 w 98"/>
                  <a:gd name="T35" fmla="*/ 22 h 94"/>
                  <a:gd name="T36" fmla="*/ 16 w 98"/>
                  <a:gd name="T37" fmla="*/ 22 h 94"/>
                  <a:gd name="T38" fmla="*/ 16 w 98"/>
                  <a:gd name="T39" fmla="*/ 18 h 94"/>
                  <a:gd name="T40" fmla="*/ 16 w 98"/>
                  <a:gd name="T41" fmla="*/ 12 h 94"/>
                  <a:gd name="T42" fmla="*/ 24 w 98"/>
                  <a:gd name="T43" fmla="*/ 14 h 94"/>
                  <a:gd name="T44" fmla="*/ 30 w 98"/>
                  <a:gd name="T45" fmla="*/ 12 h 94"/>
                  <a:gd name="T46" fmla="*/ 34 w 98"/>
                  <a:gd name="T47" fmla="*/ 12 h 94"/>
                  <a:gd name="T48" fmla="*/ 34 w 98"/>
                  <a:gd name="T49" fmla="*/ 12 h 94"/>
                  <a:gd name="T50" fmla="*/ 42 w 98"/>
                  <a:gd name="T51" fmla="*/ 8 h 94"/>
                  <a:gd name="T52" fmla="*/ 46 w 98"/>
                  <a:gd name="T53" fmla="*/ 12 h 94"/>
                  <a:gd name="T54" fmla="*/ 50 w 98"/>
                  <a:gd name="T55" fmla="*/ 12 h 94"/>
                  <a:gd name="T56" fmla="*/ 52 w 98"/>
                  <a:gd name="T57" fmla="*/ 14 h 94"/>
                  <a:gd name="T58" fmla="*/ 60 w 98"/>
                  <a:gd name="T59" fmla="*/ 12 h 94"/>
                  <a:gd name="T60" fmla="*/ 68 w 98"/>
                  <a:gd name="T61" fmla="*/ 8 h 94"/>
                  <a:gd name="T62" fmla="*/ 72 w 98"/>
                  <a:gd name="T63" fmla="*/ 8 h 94"/>
                  <a:gd name="T64" fmla="*/ 76 w 98"/>
                  <a:gd name="T65" fmla="*/ 4 h 94"/>
                  <a:gd name="T66" fmla="*/ 82 w 98"/>
                  <a:gd name="T67" fmla="*/ 4 h 94"/>
                  <a:gd name="T68" fmla="*/ 90 w 98"/>
                  <a:gd name="T69" fmla="*/ 4 h 94"/>
                  <a:gd name="T70" fmla="*/ 94 w 98"/>
                  <a:gd name="T71" fmla="*/ 0 h 94"/>
                  <a:gd name="T72" fmla="*/ 98 w 98"/>
                  <a:gd name="T73" fmla="*/ 4 h 94"/>
                  <a:gd name="T74" fmla="*/ 82 w 98"/>
                  <a:gd name="T75" fmla="*/ 18 h 94"/>
                  <a:gd name="T76" fmla="*/ 82 w 98"/>
                  <a:gd name="T77" fmla="*/ 30 h 94"/>
                  <a:gd name="T78" fmla="*/ 82 w 98"/>
                  <a:gd name="T79" fmla="*/ 38 h 94"/>
                  <a:gd name="T80" fmla="*/ 80 w 98"/>
                  <a:gd name="T81" fmla="*/ 42 h 94"/>
                  <a:gd name="T82" fmla="*/ 80 w 98"/>
                  <a:gd name="T83" fmla="*/ 44 h 94"/>
                  <a:gd name="T84" fmla="*/ 80 w 98"/>
                  <a:gd name="T85" fmla="*/ 56 h 94"/>
                  <a:gd name="T86" fmla="*/ 60 w 98"/>
                  <a:gd name="T87" fmla="*/ 68 h 94"/>
                  <a:gd name="T88" fmla="*/ 46 w 98"/>
                  <a:gd name="T89" fmla="*/ 76 h 94"/>
                  <a:gd name="T90" fmla="*/ 30 w 98"/>
                  <a:gd name="T91" fmla="*/ 86 h 94"/>
                  <a:gd name="T92" fmla="*/ 20 w 98"/>
                  <a:gd name="T93" fmla="*/ 94 h 94"/>
                  <a:gd name="T94" fmla="*/ 12 w 98"/>
                  <a:gd name="T95" fmla="*/ 94 h 94"/>
                  <a:gd name="T96" fmla="*/ 8 w 98"/>
                  <a:gd name="T97" fmla="*/ 90 h 94"/>
                  <a:gd name="T98" fmla="*/ 4 w 98"/>
                  <a:gd name="T99" fmla="*/ 86 h 94"/>
                  <a:gd name="T100" fmla="*/ 0 w 98"/>
                  <a:gd name="T101" fmla="*/ 86 h 94"/>
                  <a:gd name="T102" fmla="*/ 0 w 98"/>
                  <a:gd name="T103" fmla="*/ 86 h 94"/>
                  <a:gd name="T104" fmla="*/ 0 w 98"/>
                  <a:gd name="T105" fmla="*/ 82 h 94"/>
                  <a:gd name="T106" fmla="*/ 0 w 98"/>
                  <a:gd name="T107" fmla="*/ 7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4">
                    <a:moveTo>
                      <a:pt x="0" y="78"/>
                    </a:moveTo>
                    <a:lnTo>
                      <a:pt x="0" y="78"/>
                    </a:lnTo>
                    <a:lnTo>
                      <a:pt x="0" y="78"/>
                    </a:lnTo>
                    <a:lnTo>
                      <a:pt x="0" y="78"/>
                    </a:lnTo>
                    <a:lnTo>
                      <a:pt x="0" y="78"/>
                    </a:lnTo>
                    <a:lnTo>
                      <a:pt x="0" y="78"/>
                    </a:lnTo>
                    <a:lnTo>
                      <a:pt x="0" y="78"/>
                    </a:lnTo>
                    <a:lnTo>
                      <a:pt x="4" y="76"/>
                    </a:lnTo>
                    <a:lnTo>
                      <a:pt x="4" y="76"/>
                    </a:lnTo>
                    <a:lnTo>
                      <a:pt x="4" y="76"/>
                    </a:lnTo>
                    <a:lnTo>
                      <a:pt x="4" y="76"/>
                    </a:lnTo>
                    <a:lnTo>
                      <a:pt x="4" y="76"/>
                    </a:lnTo>
                    <a:lnTo>
                      <a:pt x="4" y="76"/>
                    </a:lnTo>
                    <a:lnTo>
                      <a:pt x="4" y="76"/>
                    </a:lnTo>
                    <a:lnTo>
                      <a:pt x="4" y="76"/>
                    </a:lnTo>
                    <a:lnTo>
                      <a:pt x="4" y="76"/>
                    </a:lnTo>
                    <a:lnTo>
                      <a:pt x="8" y="72"/>
                    </a:lnTo>
                    <a:lnTo>
                      <a:pt x="8" y="72"/>
                    </a:lnTo>
                    <a:lnTo>
                      <a:pt x="8" y="72"/>
                    </a:lnTo>
                    <a:lnTo>
                      <a:pt x="4" y="72"/>
                    </a:lnTo>
                    <a:lnTo>
                      <a:pt x="4" y="72"/>
                    </a:lnTo>
                    <a:lnTo>
                      <a:pt x="8" y="68"/>
                    </a:lnTo>
                    <a:lnTo>
                      <a:pt x="8" y="68"/>
                    </a:lnTo>
                    <a:lnTo>
                      <a:pt x="8" y="68"/>
                    </a:lnTo>
                    <a:lnTo>
                      <a:pt x="12" y="68"/>
                    </a:lnTo>
                    <a:lnTo>
                      <a:pt x="12" y="68"/>
                    </a:lnTo>
                    <a:lnTo>
                      <a:pt x="12" y="68"/>
                    </a:lnTo>
                    <a:lnTo>
                      <a:pt x="12" y="68"/>
                    </a:lnTo>
                    <a:lnTo>
                      <a:pt x="12" y="68"/>
                    </a:lnTo>
                    <a:lnTo>
                      <a:pt x="12" y="68"/>
                    </a:lnTo>
                    <a:lnTo>
                      <a:pt x="12" y="64"/>
                    </a:lnTo>
                    <a:lnTo>
                      <a:pt x="12" y="64"/>
                    </a:lnTo>
                    <a:lnTo>
                      <a:pt x="12" y="64"/>
                    </a:lnTo>
                    <a:lnTo>
                      <a:pt x="12" y="64"/>
                    </a:lnTo>
                    <a:lnTo>
                      <a:pt x="16" y="60"/>
                    </a:lnTo>
                    <a:lnTo>
                      <a:pt x="16" y="60"/>
                    </a:lnTo>
                    <a:lnTo>
                      <a:pt x="16" y="60"/>
                    </a:lnTo>
                    <a:lnTo>
                      <a:pt x="16" y="56"/>
                    </a:lnTo>
                    <a:lnTo>
                      <a:pt x="16" y="56"/>
                    </a:lnTo>
                    <a:lnTo>
                      <a:pt x="12" y="56"/>
                    </a:lnTo>
                    <a:lnTo>
                      <a:pt x="12" y="52"/>
                    </a:lnTo>
                    <a:lnTo>
                      <a:pt x="12" y="56"/>
                    </a:lnTo>
                    <a:lnTo>
                      <a:pt x="12" y="52"/>
                    </a:lnTo>
                    <a:lnTo>
                      <a:pt x="12" y="52"/>
                    </a:lnTo>
                    <a:lnTo>
                      <a:pt x="12" y="52"/>
                    </a:lnTo>
                    <a:lnTo>
                      <a:pt x="12" y="52"/>
                    </a:lnTo>
                    <a:lnTo>
                      <a:pt x="12" y="52"/>
                    </a:lnTo>
                    <a:lnTo>
                      <a:pt x="12" y="52"/>
                    </a:lnTo>
                    <a:lnTo>
                      <a:pt x="8" y="52"/>
                    </a:lnTo>
                    <a:lnTo>
                      <a:pt x="8" y="52"/>
                    </a:lnTo>
                    <a:lnTo>
                      <a:pt x="8" y="52"/>
                    </a:lnTo>
                    <a:lnTo>
                      <a:pt x="8" y="52"/>
                    </a:lnTo>
                    <a:lnTo>
                      <a:pt x="8" y="52"/>
                    </a:lnTo>
                    <a:lnTo>
                      <a:pt x="8" y="52"/>
                    </a:lnTo>
                    <a:lnTo>
                      <a:pt x="4" y="52"/>
                    </a:lnTo>
                    <a:lnTo>
                      <a:pt x="4" y="48"/>
                    </a:lnTo>
                    <a:lnTo>
                      <a:pt x="4" y="48"/>
                    </a:lnTo>
                    <a:lnTo>
                      <a:pt x="4" y="44"/>
                    </a:lnTo>
                    <a:lnTo>
                      <a:pt x="4" y="44"/>
                    </a:lnTo>
                    <a:lnTo>
                      <a:pt x="4" y="44"/>
                    </a:lnTo>
                    <a:lnTo>
                      <a:pt x="4" y="42"/>
                    </a:lnTo>
                    <a:lnTo>
                      <a:pt x="4" y="42"/>
                    </a:lnTo>
                    <a:lnTo>
                      <a:pt x="4" y="42"/>
                    </a:lnTo>
                    <a:lnTo>
                      <a:pt x="4" y="42"/>
                    </a:lnTo>
                    <a:lnTo>
                      <a:pt x="4" y="42"/>
                    </a:lnTo>
                    <a:lnTo>
                      <a:pt x="4" y="42"/>
                    </a:lnTo>
                    <a:lnTo>
                      <a:pt x="4" y="38"/>
                    </a:lnTo>
                    <a:lnTo>
                      <a:pt x="4" y="38"/>
                    </a:lnTo>
                    <a:lnTo>
                      <a:pt x="4" y="34"/>
                    </a:lnTo>
                    <a:lnTo>
                      <a:pt x="4" y="34"/>
                    </a:lnTo>
                    <a:lnTo>
                      <a:pt x="4" y="34"/>
                    </a:lnTo>
                    <a:lnTo>
                      <a:pt x="4" y="30"/>
                    </a:lnTo>
                    <a:lnTo>
                      <a:pt x="4" y="30"/>
                    </a:lnTo>
                    <a:lnTo>
                      <a:pt x="4" y="30"/>
                    </a:lnTo>
                    <a:lnTo>
                      <a:pt x="4" y="26"/>
                    </a:lnTo>
                    <a:lnTo>
                      <a:pt x="8" y="26"/>
                    </a:lnTo>
                    <a:lnTo>
                      <a:pt x="8" y="30"/>
                    </a:lnTo>
                    <a:lnTo>
                      <a:pt x="8" y="30"/>
                    </a:lnTo>
                    <a:lnTo>
                      <a:pt x="8" y="30"/>
                    </a:lnTo>
                    <a:lnTo>
                      <a:pt x="8" y="30"/>
                    </a:lnTo>
                    <a:lnTo>
                      <a:pt x="8" y="30"/>
                    </a:lnTo>
                    <a:lnTo>
                      <a:pt x="8" y="30"/>
                    </a:lnTo>
                    <a:lnTo>
                      <a:pt x="8" y="30"/>
                    </a:lnTo>
                    <a:lnTo>
                      <a:pt x="8" y="26"/>
                    </a:lnTo>
                    <a:lnTo>
                      <a:pt x="8" y="26"/>
                    </a:lnTo>
                    <a:lnTo>
                      <a:pt x="12" y="26"/>
                    </a:lnTo>
                    <a:lnTo>
                      <a:pt x="12" y="26"/>
                    </a:lnTo>
                    <a:lnTo>
                      <a:pt x="12" y="26"/>
                    </a:lnTo>
                    <a:lnTo>
                      <a:pt x="12" y="22"/>
                    </a:lnTo>
                    <a:lnTo>
                      <a:pt x="12" y="22"/>
                    </a:lnTo>
                    <a:lnTo>
                      <a:pt x="12" y="22"/>
                    </a:lnTo>
                    <a:lnTo>
                      <a:pt x="16" y="22"/>
                    </a:lnTo>
                    <a:lnTo>
                      <a:pt x="16" y="22"/>
                    </a:lnTo>
                    <a:lnTo>
                      <a:pt x="16" y="22"/>
                    </a:lnTo>
                    <a:lnTo>
                      <a:pt x="16" y="22"/>
                    </a:lnTo>
                    <a:lnTo>
                      <a:pt x="16" y="22"/>
                    </a:lnTo>
                    <a:lnTo>
                      <a:pt x="16" y="18"/>
                    </a:lnTo>
                    <a:lnTo>
                      <a:pt x="16" y="18"/>
                    </a:lnTo>
                    <a:lnTo>
                      <a:pt x="16" y="18"/>
                    </a:lnTo>
                    <a:lnTo>
                      <a:pt x="16" y="18"/>
                    </a:lnTo>
                    <a:lnTo>
                      <a:pt x="16" y="14"/>
                    </a:lnTo>
                    <a:lnTo>
                      <a:pt x="16" y="14"/>
                    </a:lnTo>
                    <a:lnTo>
                      <a:pt x="16" y="12"/>
                    </a:lnTo>
                    <a:lnTo>
                      <a:pt x="16" y="12"/>
                    </a:lnTo>
                    <a:lnTo>
                      <a:pt x="16" y="12"/>
                    </a:lnTo>
                    <a:lnTo>
                      <a:pt x="16" y="12"/>
                    </a:lnTo>
                    <a:lnTo>
                      <a:pt x="20" y="12"/>
                    </a:lnTo>
                    <a:lnTo>
                      <a:pt x="20" y="12"/>
                    </a:lnTo>
                    <a:lnTo>
                      <a:pt x="24" y="12"/>
                    </a:lnTo>
                    <a:lnTo>
                      <a:pt x="24" y="14"/>
                    </a:lnTo>
                    <a:lnTo>
                      <a:pt x="24" y="14"/>
                    </a:lnTo>
                    <a:lnTo>
                      <a:pt x="24" y="14"/>
                    </a:lnTo>
                    <a:lnTo>
                      <a:pt x="26" y="14"/>
                    </a:lnTo>
                    <a:lnTo>
                      <a:pt x="26" y="14"/>
                    </a:lnTo>
                    <a:lnTo>
                      <a:pt x="30" y="12"/>
                    </a:lnTo>
                    <a:lnTo>
                      <a:pt x="30" y="12"/>
                    </a:lnTo>
                    <a:lnTo>
                      <a:pt x="30" y="12"/>
                    </a:lnTo>
                    <a:lnTo>
                      <a:pt x="30" y="12"/>
                    </a:lnTo>
                    <a:lnTo>
                      <a:pt x="30" y="12"/>
                    </a:lnTo>
                    <a:lnTo>
                      <a:pt x="34" y="12"/>
                    </a:lnTo>
                    <a:lnTo>
                      <a:pt x="34" y="12"/>
                    </a:lnTo>
                    <a:lnTo>
                      <a:pt x="34" y="12"/>
                    </a:lnTo>
                    <a:lnTo>
                      <a:pt x="34" y="12"/>
                    </a:lnTo>
                    <a:lnTo>
                      <a:pt x="34" y="12"/>
                    </a:lnTo>
                    <a:lnTo>
                      <a:pt x="34" y="12"/>
                    </a:lnTo>
                    <a:lnTo>
                      <a:pt x="38" y="12"/>
                    </a:lnTo>
                    <a:lnTo>
                      <a:pt x="38" y="8"/>
                    </a:lnTo>
                    <a:lnTo>
                      <a:pt x="38" y="8"/>
                    </a:lnTo>
                    <a:lnTo>
                      <a:pt x="42" y="8"/>
                    </a:lnTo>
                    <a:lnTo>
                      <a:pt x="42" y="8"/>
                    </a:lnTo>
                    <a:lnTo>
                      <a:pt x="42" y="12"/>
                    </a:lnTo>
                    <a:lnTo>
                      <a:pt x="42" y="12"/>
                    </a:lnTo>
                    <a:lnTo>
                      <a:pt x="46" y="12"/>
                    </a:lnTo>
                    <a:lnTo>
                      <a:pt x="46" y="12"/>
                    </a:lnTo>
                    <a:lnTo>
                      <a:pt x="46" y="12"/>
                    </a:lnTo>
                    <a:lnTo>
                      <a:pt x="46" y="12"/>
                    </a:lnTo>
                    <a:lnTo>
                      <a:pt x="50" y="12"/>
                    </a:lnTo>
                    <a:lnTo>
                      <a:pt x="50" y="12"/>
                    </a:lnTo>
                    <a:lnTo>
                      <a:pt x="50" y="12"/>
                    </a:lnTo>
                    <a:lnTo>
                      <a:pt x="50" y="12"/>
                    </a:lnTo>
                    <a:lnTo>
                      <a:pt x="50" y="12"/>
                    </a:lnTo>
                    <a:lnTo>
                      <a:pt x="50" y="12"/>
                    </a:lnTo>
                    <a:lnTo>
                      <a:pt x="50" y="12"/>
                    </a:lnTo>
                    <a:lnTo>
                      <a:pt x="52" y="14"/>
                    </a:lnTo>
                    <a:lnTo>
                      <a:pt x="52" y="14"/>
                    </a:lnTo>
                    <a:lnTo>
                      <a:pt x="52" y="14"/>
                    </a:lnTo>
                    <a:lnTo>
                      <a:pt x="52" y="14"/>
                    </a:lnTo>
                    <a:lnTo>
                      <a:pt x="56" y="12"/>
                    </a:lnTo>
                    <a:lnTo>
                      <a:pt x="56" y="12"/>
                    </a:lnTo>
                    <a:lnTo>
                      <a:pt x="60" y="12"/>
                    </a:lnTo>
                    <a:lnTo>
                      <a:pt x="64" y="12"/>
                    </a:lnTo>
                    <a:lnTo>
                      <a:pt x="64" y="12"/>
                    </a:lnTo>
                    <a:lnTo>
                      <a:pt x="64" y="12"/>
                    </a:lnTo>
                    <a:lnTo>
                      <a:pt x="68" y="8"/>
                    </a:lnTo>
                    <a:lnTo>
                      <a:pt x="68" y="8"/>
                    </a:lnTo>
                    <a:lnTo>
                      <a:pt x="68" y="8"/>
                    </a:lnTo>
                    <a:lnTo>
                      <a:pt x="68" y="8"/>
                    </a:lnTo>
                    <a:lnTo>
                      <a:pt x="68" y="8"/>
                    </a:lnTo>
                    <a:lnTo>
                      <a:pt x="72" y="8"/>
                    </a:lnTo>
                    <a:lnTo>
                      <a:pt x="72" y="8"/>
                    </a:lnTo>
                    <a:lnTo>
                      <a:pt x="72" y="8"/>
                    </a:lnTo>
                    <a:lnTo>
                      <a:pt x="72" y="4"/>
                    </a:lnTo>
                    <a:lnTo>
                      <a:pt x="72" y="4"/>
                    </a:lnTo>
                    <a:lnTo>
                      <a:pt x="76" y="4"/>
                    </a:lnTo>
                    <a:lnTo>
                      <a:pt x="76" y="4"/>
                    </a:lnTo>
                    <a:lnTo>
                      <a:pt x="76" y="4"/>
                    </a:lnTo>
                    <a:lnTo>
                      <a:pt x="76" y="4"/>
                    </a:lnTo>
                    <a:lnTo>
                      <a:pt x="80" y="4"/>
                    </a:lnTo>
                    <a:lnTo>
                      <a:pt x="80" y="4"/>
                    </a:lnTo>
                    <a:lnTo>
                      <a:pt x="82" y="4"/>
                    </a:lnTo>
                    <a:lnTo>
                      <a:pt x="82" y="4"/>
                    </a:lnTo>
                    <a:lnTo>
                      <a:pt x="82" y="4"/>
                    </a:lnTo>
                    <a:lnTo>
                      <a:pt x="86" y="4"/>
                    </a:lnTo>
                    <a:lnTo>
                      <a:pt x="90" y="4"/>
                    </a:lnTo>
                    <a:lnTo>
                      <a:pt x="90" y="4"/>
                    </a:lnTo>
                    <a:lnTo>
                      <a:pt x="94" y="4"/>
                    </a:lnTo>
                    <a:lnTo>
                      <a:pt x="94" y="4"/>
                    </a:lnTo>
                    <a:lnTo>
                      <a:pt x="94" y="4"/>
                    </a:lnTo>
                    <a:lnTo>
                      <a:pt x="94" y="0"/>
                    </a:lnTo>
                    <a:lnTo>
                      <a:pt x="94" y="0"/>
                    </a:lnTo>
                    <a:lnTo>
                      <a:pt x="98" y="0"/>
                    </a:lnTo>
                    <a:lnTo>
                      <a:pt x="98" y="4"/>
                    </a:lnTo>
                    <a:lnTo>
                      <a:pt x="98" y="4"/>
                    </a:lnTo>
                    <a:lnTo>
                      <a:pt x="98" y="4"/>
                    </a:lnTo>
                    <a:lnTo>
                      <a:pt x="98" y="4"/>
                    </a:lnTo>
                    <a:lnTo>
                      <a:pt x="98" y="8"/>
                    </a:lnTo>
                    <a:lnTo>
                      <a:pt x="98" y="8"/>
                    </a:lnTo>
                    <a:lnTo>
                      <a:pt x="90" y="14"/>
                    </a:lnTo>
                    <a:lnTo>
                      <a:pt x="82" y="14"/>
                    </a:lnTo>
                    <a:lnTo>
                      <a:pt x="82" y="18"/>
                    </a:lnTo>
                    <a:lnTo>
                      <a:pt x="82" y="18"/>
                    </a:lnTo>
                    <a:lnTo>
                      <a:pt x="82" y="26"/>
                    </a:lnTo>
                    <a:lnTo>
                      <a:pt x="82" y="26"/>
                    </a:lnTo>
                    <a:lnTo>
                      <a:pt x="82" y="30"/>
                    </a:lnTo>
                    <a:lnTo>
                      <a:pt x="82" y="30"/>
                    </a:lnTo>
                    <a:lnTo>
                      <a:pt x="82" y="34"/>
                    </a:lnTo>
                    <a:lnTo>
                      <a:pt x="82" y="34"/>
                    </a:lnTo>
                    <a:lnTo>
                      <a:pt x="82" y="34"/>
                    </a:lnTo>
                    <a:lnTo>
                      <a:pt x="82" y="38"/>
                    </a:lnTo>
                    <a:lnTo>
                      <a:pt x="82" y="38"/>
                    </a:lnTo>
                    <a:lnTo>
                      <a:pt x="82" y="38"/>
                    </a:lnTo>
                    <a:lnTo>
                      <a:pt x="82" y="38"/>
                    </a:lnTo>
                    <a:lnTo>
                      <a:pt x="82" y="38"/>
                    </a:lnTo>
                    <a:lnTo>
                      <a:pt x="82" y="38"/>
                    </a:lnTo>
                    <a:lnTo>
                      <a:pt x="80" y="42"/>
                    </a:lnTo>
                    <a:lnTo>
                      <a:pt x="80" y="42"/>
                    </a:lnTo>
                    <a:lnTo>
                      <a:pt x="80" y="42"/>
                    </a:lnTo>
                    <a:lnTo>
                      <a:pt x="80" y="42"/>
                    </a:lnTo>
                    <a:lnTo>
                      <a:pt x="80" y="42"/>
                    </a:lnTo>
                    <a:lnTo>
                      <a:pt x="80" y="44"/>
                    </a:lnTo>
                    <a:lnTo>
                      <a:pt x="80" y="44"/>
                    </a:lnTo>
                    <a:lnTo>
                      <a:pt x="80" y="48"/>
                    </a:lnTo>
                    <a:lnTo>
                      <a:pt x="80" y="52"/>
                    </a:lnTo>
                    <a:lnTo>
                      <a:pt x="80" y="56"/>
                    </a:lnTo>
                    <a:lnTo>
                      <a:pt x="80" y="56"/>
                    </a:lnTo>
                    <a:lnTo>
                      <a:pt x="72" y="60"/>
                    </a:lnTo>
                    <a:lnTo>
                      <a:pt x="68" y="64"/>
                    </a:lnTo>
                    <a:lnTo>
                      <a:pt x="64" y="64"/>
                    </a:lnTo>
                    <a:lnTo>
                      <a:pt x="64" y="64"/>
                    </a:lnTo>
                    <a:lnTo>
                      <a:pt x="60" y="68"/>
                    </a:lnTo>
                    <a:lnTo>
                      <a:pt x="56" y="68"/>
                    </a:lnTo>
                    <a:lnTo>
                      <a:pt x="52" y="72"/>
                    </a:lnTo>
                    <a:lnTo>
                      <a:pt x="50" y="76"/>
                    </a:lnTo>
                    <a:lnTo>
                      <a:pt x="46" y="76"/>
                    </a:lnTo>
                    <a:lnTo>
                      <a:pt x="46" y="76"/>
                    </a:lnTo>
                    <a:lnTo>
                      <a:pt x="46" y="76"/>
                    </a:lnTo>
                    <a:lnTo>
                      <a:pt x="42" y="78"/>
                    </a:lnTo>
                    <a:lnTo>
                      <a:pt x="38" y="78"/>
                    </a:lnTo>
                    <a:lnTo>
                      <a:pt x="34" y="82"/>
                    </a:lnTo>
                    <a:lnTo>
                      <a:pt x="30" y="86"/>
                    </a:lnTo>
                    <a:lnTo>
                      <a:pt x="26" y="90"/>
                    </a:lnTo>
                    <a:lnTo>
                      <a:pt x="26" y="90"/>
                    </a:lnTo>
                    <a:lnTo>
                      <a:pt x="26" y="90"/>
                    </a:lnTo>
                    <a:lnTo>
                      <a:pt x="24" y="90"/>
                    </a:lnTo>
                    <a:lnTo>
                      <a:pt x="20" y="94"/>
                    </a:lnTo>
                    <a:lnTo>
                      <a:pt x="20" y="94"/>
                    </a:lnTo>
                    <a:lnTo>
                      <a:pt x="16" y="94"/>
                    </a:lnTo>
                    <a:lnTo>
                      <a:pt x="16" y="94"/>
                    </a:lnTo>
                    <a:lnTo>
                      <a:pt x="16" y="94"/>
                    </a:lnTo>
                    <a:lnTo>
                      <a:pt x="12" y="94"/>
                    </a:lnTo>
                    <a:lnTo>
                      <a:pt x="12" y="94"/>
                    </a:lnTo>
                    <a:lnTo>
                      <a:pt x="12" y="94"/>
                    </a:lnTo>
                    <a:lnTo>
                      <a:pt x="12" y="94"/>
                    </a:lnTo>
                    <a:lnTo>
                      <a:pt x="8" y="90"/>
                    </a:lnTo>
                    <a:lnTo>
                      <a:pt x="8" y="90"/>
                    </a:lnTo>
                    <a:lnTo>
                      <a:pt x="8" y="90"/>
                    </a:lnTo>
                    <a:lnTo>
                      <a:pt x="8" y="90"/>
                    </a:lnTo>
                    <a:lnTo>
                      <a:pt x="8" y="90"/>
                    </a:lnTo>
                    <a:lnTo>
                      <a:pt x="8" y="90"/>
                    </a:lnTo>
                    <a:lnTo>
                      <a:pt x="4" y="86"/>
                    </a:lnTo>
                    <a:lnTo>
                      <a:pt x="4" y="86"/>
                    </a:lnTo>
                    <a:lnTo>
                      <a:pt x="4" y="86"/>
                    </a:lnTo>
                    <a:lnTo>
                      <a:pt x="0" y="86"/>
                    </a:lnTo>
                    <a:lnTo>
                      <a:pt x="0" y="90"/>
                    </a:lnTo>
                    <a:lnTo>
                      <a:pt x="0" y="86"/>
                    </a:lnTo>
                    <a:lnTo>
                      <a:pt x="0" y="86"/>
                    </a:lnTo>
                    <a:lnTo>
                      <a:pt x="0" y="86"/>
                    </a:lnTo>
                    <a:lnTo>
                      <a:pt x="0" y="86"/>
                    </a:lnTo>
                    <a:lnTo>
                      <a:pt x="0" y="86"/>
                    </a:lnTo>
                    <a:lnTo>
                      <a:pt x="0" y="86"/>
                    </a:lnTo>
                    <a:lnTo>
                      <a:pt x="0" y="86"/>
                    </a:lnTo>
                    <a:lnTo>
                      <a:pt x="0" y="86"/>
                    </a:lnTo>
                    <a:lnTo>
                      <a:pt x="0" y="82"/>
                    </a:lnTo>
                    <a:lnTo>
                      <a:pt x="0" y="82"/>
                    </a:lnTo>
                    <a:lnTo>
                      <a:pt x="0" y="82"/>
                    </a:lnTo>
                    <a:lnTo>
                      <a:pt x="0" y="82"/>
                    </a:lnTo>
                    <a:lnTo>
                      <a:pt x="0" y="82"/>
                    </a:lnTo>
                    <a:lnTo>
                      <a:pt x="0" y="78"/>
                    </a:lnTo>
                    <a:lnTo>
                      <a:pt x="0" y="78"/>
                    </a:lnTo>
                    <a:lnTo>
                      <a:pt x="0" y="78"/>
                    </a:lnTo>
                    <a:lnTo>
                      <a:pt x="0" y="78"/>
                    </a:lnTo>
                    <a:lnTo>
                      <a:pt x="0" y="7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55">
                <a:extLst>
                  <a:ext uri="{FF2B5EF4-FFF2-40B4-BE49-F238E27FC236}">
                    <a16:creationId xmlns:a16="http://schemas.microsoft.com/office/drawing/2014/main" id="{9B2EB5DB-818D-40A3-A9DC-6B76DE0723E1}"/>
                  </a:ext>
                </a:extLst>
              </p:cNvPr>
              <p:cNvSpPr>
                <a:spLocks/>
              </p:cNvSpPr>
              <p:nvPr/>
            </p:nvSpPr>
            <p:spPr bwMode="auto">
              <a:xfrm>
                <a:off x="5908675" y="3394143"/>
                <a:ext cx="171450" cy="139700"/>
              </a:xfrm>
              <a:custGeom>
                <a:avLst/>
                <a:gdLst>
                  <a:gd name="T0" fmla="*/ 100 w 108"/>
                  <a:gd name="T1" fmla="*/ 72 h 88"/>
                  <a:gd name="T2" fmla="*/ 90 w 108"/>
                  <a:gd name="T3" fmla="*/ 76 h 88"/>
                  <a:gd name="T4" fmla="*/ 90 w 108"/>
                  <a:gd name="T5" fmla="*/ 72 h 88"/>
                  <a:gd name="T6" fmla="*/ 82 w 108"/>
                  <a:gd name="T7" fmla="*/ 72 h 88"/>
                  <a:gd name="T8" fmla="*/ 74 w 108"/>
                  <a:gd name="T9" fmla="*/ 76 h 88"/>
                  <a:gd name="T10" fmla="*/ 68 w 108"/>
                  <a:gd name="T11" fmla="*/ 80 h 88"/>
                  <a:gd name="T12" fmla="*/ 60 w 108"/>
                  <a:gd name="T13" fmla="*/ 84 h 88"/>
                  <a:gd name="T14" fmla="*/ 56 w 108"/>
                  <a:gd name="T15" fmla="*/ 72 h 88"/>
                  <a:gd name="T16" fmla="*/ 60 w 108"/>
                  <a:gd name="T17" fmla="*/ 64 h 88"/>
                  <a:gd name="T18" fmla="*/ 52 w 108"/>
                  <a:gd name="T19" fmla="*/ 60 h 88"/>
                  <a:gd name="T20" fmla="*/ 52 w 108"/>
                  <a:gd name="T21" fmla="*/ 54 h 88"/>
                  <a:gd name="T22" fmla="*/ 44 w 108"/>
                  <a:gd name="T23" fmla="*/ 58 h 88"/>
                  <a:gd name="T24" fmla="*/ 38 w 108"/>
                  <a:gd name="T25" fmla="*/ 64 h 88"/>
                  <a:gd name="T26" fmla="*/ 38 w 108"/>
                  <a:gd name="T27" fmla="*/ 68 h 88"/>
                  <a:gd name="T28" fmla="*/ 26 w 108"/>
                  <a:gd name="T29" fmla="*/ 72 h 88"/>
                  <a:gd name="T30" fmla="*/ 22 w 108"/>
                  <a:gd name="T31" fmla="*/ 72 h 88"/>
                  <a:gd name="T32" fmla="*/ 12 w 108"/>
                  <a:gd name="T33" fmla="*/ 76 h 88"/>
                  <a:gd name="T34" fmla="*/ 4 w 108"/>
                  <a:gd name="T35" fmla="*/ 76 h 88"/>
                  <a:gd name="T36" fmla="*/ 8 w 108"/>
                  <a:gd name="T37" fmla="*/ 68 h 88"/>
                  <a:gd name="T38" fmla="*/ 12 w 108"/>
                  <a:gd name="T39" fmla="*/ 58 h 88"/>
                  <a:gd name="T40" fmla="*/ 12 w 108"/>
                  <a:gd name="T41" fmla="*/ 54 h 88"/>
                  <a:gd name="T42" fmla="*/ 12 w 108"/>
                  <a:gd name="T43" fmla="*/ 46 h 88"/>
                  <a:gd name="T44" fmla="*/ 4 w 108"/>
                  <a:gd name="T45" fmla="*/ 42 h 88"/>
                  <a:gd name="T46" fmla="*/ 0 w 108"/>
                  <a:gd name="T47" fmla="*/ 34 h 88"/>
                  <a:gd name="T48" fmla="*/ 8 w 108"/>
                  <a:gd name="T49" fmla="*/ 28 h 88"/>
                  <a:gd name="T50" fmla="*/ 14 w 108"/>
                  <a:gd name="T51" fmla="*/ 30 h 88"/>
                  <a:gd name="T52" fmla="*/ 18 w 108"/>
                  <a:gd name="T53" fmla="*/ 24 h 88"/>
                  <a:gd name="T54" fmla="*/ 18 w 108"/>
                  <a:gd name="T55" fmla="*/ 20 h 88"/>
                  <a:gd name="T56" fmla="*/ 18 w 108"/>
                  <a:gd name="T57" fmla="*/ 16 h 88"/>
                  <a:gd name="T58" fmla="*/ 26 w 108"/>
                  <a:gd name="T59" fmla="*/ 12 h 88"/>
                  <a:gd name="T60" fmla="*/ 30 w 108"/>
                  <a:gd name="T61" fmla="*/ 4 h 88"/>
                  <a:gd name="T62" fmla="*/ 38 w 108"/>
                  <a:gd name="T63" fmla="*/ 8 h 88"/>
                  <a:gd name="T64" fmla="*/ 42 w 108"/>
                  <a:gd name="T65" fmla="*/ 0 h 88"/>
                  <a:gd name="T66" fmla="*/ 48 w 108"/>
                  <a:gd name="T67" fmla="*/ 4 h 88"/>
                  <a:gd name="T68" fmla="*/ 44 w 108"/>
                  <a:gd name="T69" fmla="*/ 12 h 88"/>
                  <a:gd name="T70" fmla="*/ 44 w 108"/>
                  <a:gd name="T71" fmla="*/ 16 h 88"/>
                  <a:gd name="T72" fmla="*/ 44 w 108"/>
                  <a:gd name="T73" fmla="*/ 20 h 88"/>
                  <a:gd name="T74" fmla="*/ 44 w 108"/>
                  <a:gd name="T75" fmla="*/ 24 h 88"/>
                  <a:gd name="T76" fmla="*/ 38 w 108"/>
                  <a:gd name="T77" fmla="*/ 16 h 88"/>
                  <a:gd name="T78" fmla="*/ 30 w 108"/>
                  <a:gd name="T79" fmla="*/ 24 h 88"/>
                  <a:gd name="T80" fmla="*/ 26 w 108"/>
                  <a:gd name="T81" fmla="*/ 24 h 88"/>
                  <a:gd name="T82" fmla="*/ 30 w 108"/>
                  <a:gd name="T83" fmla="*/ 30 h 88"/>
                  <a:gd name="T84" fmla="*/ 42 w 108"/>
                  <a:gd name="T85" fmla="*/ 30 h 88"/>
                  <a:gd name="T86" fmla="*/ 44 w 108"/>
                  <a:gd name="T87" fmla="*/ 30 h 88"/>
                  <a:gd name="T88" fmla="*/ 52 w 108"/>
                  <a:gd name="T89" fmla="*/ 30 h 88"/>
                  <a:gd name="T90" fmla="*/ 60 w 108"/>
                  <a:gd name="T91" fmla="*/ 30 h 88"/>
                  <a:gd name="T92" fmla="*/ 60 w 108"/>
                  <a:gd name="T93" fmla="*/ 34 h 88"/>
                  <a:gd name="T94" fmla="*/ 68 w 108"/>
                  <a:gd name="T95" fmla="*/ 38 h 88"/>
                  <a:gd name="T96" fmla="*/ 74 w 108"/>
                  <a:gd name="T97" fmla="*/ 34 h 88"/>
                  <a:gd name="T98" fmla="*/ 82 w 108"/>
                  <a:gd name="T99" fmla="*/ 30 h 88"/>
                  <a:gd name="T100" fmla="*/ 90 w 108"/>
                  <a:gd name="T101" fmla="*/ 34 h 88"/>
                  <a:gd name="T102" fmla="*/ 90 w 108"/>
                  <a:gd name="T103" fmla="*/ 42 h 88"/>
                  <a:gd name="T104" fmla="*/ 94 w 108"/>
                  <a:gd name="T105" fmla="*/ 50 h 88"/>
                  <a:gd name="T106" fmla="*/ 100 w 108"/>
                  <a:gd name="T107" fmla="*/ 50 h 88"/>
                  <a:gd name="T108" fmla="*/ 104 w 108"/>
                  <a:gd name="T109" fmla="*/ 58 h 88"/>
                  <a:gd name="T110" fmla="*/ 108 w 108"/>
                  <a:gd name="T111" fmla="*/ 64 h 88"/>
                  <a:gd name="T112" fmla="*/ 108 w 108"/>
                  <a:gd name="T113" fmla="*/ 68 h 88"/>
                  <a:gd name="T114" fmla="*/ 104 w 108"/>
                  <a:gd name="T11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8">
                    <a:moveTo>
                      <a:pt x="104" y="76"/>
                    </a:moveTo>
                    <a:lnTo>
                      <a:pt x="104" y="72"/>
                    </a:lnTo>
                    <a:lnTo>
                      <a:pt x="100" y="72"/>
                    </a:lnTo>
                    <a:lnTo>
                      <a:pt x="98" y="72"/>
                    </a:lnTo>
                    <a:lnTo>
                      <a:pt x="94" y="72"/>
                    </a:lnTo>
                    <a:lnTo>
                      <a:pt x="90" y="76"/>
                    </a:lnTo>
                    <a:lnTo>
                      <a:pt x="86" y="76"/>
                    </a:lnTo>
                    <a:lnTo>
                      <a:pt x="86" y="72"/>
                    </a:lnTo>
                    <a:lnTo>
                      <a:pt x="90" y="72"/>
                    </a:lnTo>
                    <a:lnTo>
                      <a:pt x="86" y="72"/>
                    </a:lnTo>
                    <a:lnTo>
                      <a:pt x="86" y="68"/>
                    </a:lnTo>
                    <a:lnTo>
                      <a:pt x="82" y="72"/>
                    </a:lnTo>
                    <a:lnTo>
                      <a:pt x="78" y="72"/>
                    </a:lnTo>
                    <a:lnTo>
                      <a:pt x="78" y="76"/>
                    </a:lnTo>
                    <a:lnTo>
                      <a:pt x="74" y="76"/>
                    </a:lnTo>
                    <a:lnTo>
                      <a:pt x="74" y="80"/>
                    </a:lnTo>
                    <a:lnTo>
                      <a:pt x="70" y="80"/>
                    </a:lnTo>
                    <a:lnTo>
                      <a:pt x="68" y="80"/>
                    </a:lnTo>
                    <a:lnTo>
                      <a:pt x="64" y="84"/>
                    </a:lnTo>
                    <a:lnTo>
                      <a:pt x="60" y="88"/>
                    </a:lnTo>
                    <a:lnTo>
                      <a:pt x="60" y="84"/>
                    </a:lnTo>
                    <a:lnTo>
                      <a:pt x="56" y="80"/>
                    </a:lnTo>
                    <a:lnTo>
                      <a:pt x="56" y="76"/>
                    </a:lnTo>
                    <a:lnTo>
                      <a:pt x="56" y="72"/>
                    </a:lnTo>
                    <a:lnTo>
                      <a:pt x="56" y="68"/>
                    </a:lnTo>
                    <a:lnTo>
                      <a:pt x="56" y="64"/>
                    </a:lnTo>
                    <a:lnTo>
                      <a:pt x="60" y="64"/>
                    </a:lnTo>
                    <a:lnTo>
                      <a:pt x="60" y="60"/>
                    </a:lnTo>
                    <a:lnTo>
                      <a:pt x="56" y="60"/>
                    </a:lnTo>
                    <a:lnTo>
                      <a:pt x="52" y="60"/>
                    </a:lnTo>
                    <a:lnTo>
                      <a:pt x="56" y="58"/>
                    </a:lnTo>
                    <a:lnTo>
                      <a:pt x="56" y="54"/>
                    </a:lnTo>
                    <a:lnTo>
                      <a:pt x="52" y="54"/>
                    </a:lnTo>
                    <a:lnTo>
                      <a:pt x="48" y="50"/>
                    </a:lnTo>
                    <a:lnTo>
                      <a:pt x="44" y="54"/>
                    </a:lnTo>
                    <a:lnTo>
                      <a:pt x="44" y="58"/>
                    </a:lnTo>
                    <a:lnTo>
                      <a:pt x="42" y="60"/>
                    </a:lnTo>
                    <a:lnTo>
                      <a:pt x="38" y="60"/>
                    </a:lnTo>
                    <a:lnTo>
                      <a:pt x="38" y="64"/>
                    </a:lnTo>
                    <a:lnTo>
                      <a:pt x="42" y="64"/>
                    </a:lnTo>
                    <a:lnTo>
                      <a:pt x="42" y="68"/>
                    </a:lnTo>
                    <a:lnTo>
                      <a:pt x="38" y="68"/>
                    </a:lnTo>
                    <a:lnTo>
                      <a:pt x="34" y="68"/>
                    </a:lnTo>
                    <a:lnTo>
                      <a:pt x="30" y="68"/>
                    </a:lnTo>
                    <a:lnTo>
                      <a:pt x="26" y="72"/>
                    </a:lnTo>
                    <a:lnTo>
                      <a:pt x="26" y="76"/>
                    </a:lnTo>
                    <a:lnTo>
                      <a:pt x="22" y="76"/>
                    </a:lnTo>
                    <a:lnTo>
                      <a:pt x="22" y="72"/>
                    </a:lnTo>
                    <a:lnTo>
                      <a:pt x="18" y="72"/>
                    </a:lnTo>
                    <a:lnTo>
                      <a:pt x="14" y="76"/>
                    </a:lnTo>
                    <a:lnTo>
                      <a:pt x="12" y="76"/>
                    </a:lnTo>
                    <a:lnTo>
                      <a:pt x="12" y="80"/>
                    </a:lnTo>
                    <a:lnTo>
                      <a:pt x="8" y="80"/>
                    </a:lnTo>
                    <a:lnTo>
                      <a:pt x="4" y="76"/>
                    </a:lnTo>
                    <a:lnTo>
                      <a:pt x="4" y="72"/>
                    </a:lnTo>
                    <a:lnTo>
                      <a:pt x="4" y="68"/>
                    </a:lnTo>
                    <a:lnTo>
                      <a:pt x="8" y="68"/>
                    </a:lnTo>
                    <a:lnTo>
                      <a:pt x="8" y="64"/>
                    </a:lnTo>
                    <a:lnTo>
                      <a:pt x="12" y="60"/>
                    </a:lnTo>
                    <a:lnTo>
                      <a:pt x="12" y="58"/>
                    </a:lnTo>
                    <a:lnTo>
                      <a:pt x="14" y="58"/>
                    </a:lnTo>
                    <a:lnTo>
                      <a:pt x="12" y="58"/>
                    </a:lnTo>
                    <a:lnTo>
                      <a:pt x="12" y="54"/>
                    </a:lnTo>
                    <a:lnTo>
                      <a:pt x="8" y="50"/>
                    </a:lnTo>
                    <a:lnTo>
                      <a:pt x="8" y="46"/>
                    </a:lnTo>
                    <a:lnTo>
                      <a:pt x="12" y="46"/>
                    </a:lnTo>
                    <a:lnTo>
                      <a:pt x="12" y="42"/>
                    </a:lnTo>
                    <a:lnTo>
                      <a:pt x="8" y="42"/>
                    </a:lnTo>
                    <a:lnTo>
                      <a:pt x="4" y="42"/>
                    </a:lnTo>
                    <a:lnTo>
                      <a:pt x="4" y="38"/>
                    </a:lnTo>
                    <a:lnTo>
                      <a:pt x="0" y="38"/>
                    </a:lnTo>
                    <a:lnTo>
                      <a:pt x="0" y="34"/>
                    </a:lnTo>
                    <a:lnTo>
                      <a:pt x="0" y="30"/>
                    </a:lnTo>
                    <a:lnTo>
                      <a:pt x="4" y="28"/>
                    </a:lnTo>
                    <a:lnTo>
                      <a:pt x="8" y="28"/>
                    </a:lnTo>
                    <a:lnTo>
                      <a:pt x="8" y="30"/>
                    </a:lnTo>
                    <a:lnTo>
                      <a:pt x="12" y="30"/>
                    </a:lnTo>
                    <a:lnTo>
                      <a:pt x="14" y="30"/>
                    </a:lnTo>
                    <a:lnTo>
                      <a:pt x="14" y="28"/>
                    </a:lnTo>
                    <a:lnTo>
                      <a:pt x="14" y="24"/>
                    </a:lnTo>
                    <a:lnTo>
                      <a:pt x="18" y="24"/>
                    </a:lnTo>
                    <a:lnTo>
                      <a:pt x="18" y="20"/>
                    </a:lnTo>
                    <a:lnTo>
                      <a:pt x="22" y="20"/>
                    </a:lnTo>
                    <a:lnTo>
                      <a:pt x="18" y="20"/>
                    </a:lnTo>
                    <a:lnTo>
                      <a:pt x="14" y="20"/>
                    </a:lnTo>
                    <a:lnTo>
                      <a:pt x="14" y="16"/>
                    </a:lnTo>
                    <a:lnTo>
                      <a:pt x="18" y="16"/>
                    </a:lnTo>
                    <a:lnTo>
                      <a:pt x="22" y="16"/>
                    </a:lnTo>
                    <a:lnTo>
                      <a:pt x="26" y="16"/>
                    </a:lnTo>
                    <a:lnTo>
                      <a:pt x="26" y="12"/>
                    </a:lnTo>
                    <a:lnTo>
                      <a:pt x="26" y="8"/>
                    </a:lnTo>
                    <a:lnTo>
                      <a:pt x="26" y="4"/>
                    </a:lnTo>
                    <a:lnTo>
                      <a:pt x="30" y="4"/>
                    </a:lnTo>
                    <a:lnTo>
                      <a:pt x="30" y="8"/>
                    </a:lnTo>
                    <a:lnTo>
                      <a:pt x="34" y="8"/>
                    </a:lnTo>
                    <a:lnTo>
                      <a:pt x="38" y="8"/>
                    </a:lnTo>
                    <a:lnTo>
                      <a:pt x="38" y="4"/>
                    </a:lnTo>
                    <a:lnTo>
                      <a:pt x="42" y="4"/>
                    </a:lnTo>
                    <a:lnTo>
                      <a:pt x="42" y="0"/>
                    </a:lnTo>
                    <a:lnTo>
                      <a:pt x="44" y="0"/>
                    </a:lnTo>
                    <a:lnTo>
                      <a:pt x="44" y="4"/>
                    </a:lnTo>
                    <a:lnTo>
                      <a:pt x="48" y="4"/>
                    </a:lnTo>
                    <a:lnTo>
                      <a:pt x="48" y="8"/>
                    </a:lnTo>
                    <a:lnTo>
                      <a:pt x="44" y="8"/>
                    </a:lnTo>
                    <a:lnTo>
                      <a:pt x="44" y="12"/>
                    </a:lnTo>
                    <a:lnTo>
                      <a:pt x="42" y="12"/>
                    </a:lnTo>
                    <a:lnTo>
                      <a:pt x="42" y="16"/>
                    </a:lnTo>
                    <a:lnTo>
                      <a:pt x="44" y="16"/>
                    </a:lnTo>
                    <a:lnTo>
                      <a:pt x="48" y="16"/>
                    </a:lnTo>
                    <a:lnTo>
                      <a:pt x="48" y="20"/>
                    </a:lnTo>
                    <a:lnTo>
                      <a:pt x="44" y="20"/>
                    </a:lnTo>
                    <a:lnTo>
                      <a:pt x="44" y="24"/>
                    </a:lnTo>
                    <a:lnTo>
                      <a:pt x="42" y="24"/>
                    </a:lnTo>
                    <a:lnTo>
                      <a:pt x="44" y="24"/>
                    </a:lnTo>
                    <a:lnTo>
                      <a:pt x="44" y="20"/>
                    </a:lnTo>
                    <a:lnTo>
                      <a:pt x="42" y="20"/>
                    </a:lnTo>
                    <a:lnTo>
                      <a:pt x="38" y="16"/>
                    </a:lnTo>
                    <a:lnTo>
                      <a:pt x="34" y="20"/>
                    </a:lnTo>
                    <a:lnTo>
                      <a:pt x="30" y="20"/>
                    </a:lnTo>
                    <a:lnTo>
                      <a:pt x="30" y="24"/>
                    </a:lnTo>
                    <a:lnTo>
                      <a:pt x="26" y="24"/>
                    </a:lnTo>
                    <a:lnTo>
                      <a:pt x="26" y="20"/>
                    </a:lnTo>
                    <a:lnTo>
                      <a:pt x="26" y="24"/>
                    </a:lnTo>
                    <a:lnTo>
                      <a:pt x="26" y="28"/>
                    </a:lnTo>
                    <a:lnTo>
                      <a:pt x="26" y="30"/>
                    </a:lnTo>
                    <a:lnTo>
                      <a:pt x="30" y="30"/>
                    </a:lnTo>
                    <a:lnTo>
                      <a:pt x="34" y="30"/>
                    </a:lnTo>
                    <a:lnTo>
                      <a:pt x="38" y="30"/>
                    </a:lnTo>
                    <a:lnTo>
                      <a:pt x="42" y="30"/>
                    </a:lnTo>
                    <a:lnTo>
                      <a:pt x="42" y="28"/>
                    </a:lnTo>
                    <a:lnTo>
                      <a:pt x="44" y="28"/>
                    </a:lnTo>
                    <a:lnTo>
                      <a:pt x="44" y="30"/>
                    </a:lnTo>
                    <a:lnTo>
                      <a:pt x="48" y="30"/>
                    </a:lnTo>
                    <a:lnTo>
                      <a:pt x="48" y="34"/>
                    </a:lnTo>
                    <a:lnTo>
                      <a:pt x="52" y="30"/>
                    </a:lnTo>
                    <a:lnTo>
                      <a:pt x="56" y="30"/>
                    </a:lnTo>
                    <a:lnTo>
                      <a:pt x="56" y="28"/>
                    </a:lnTo>
                    <a:lnTo>
                      <a:pt x="60" y="30"/>
                    </a:lnTo>
                    <a:lnTo>
                      <a:pt x="56" y="30"/>
                    </a:lnTo>
                    <a:lnTo>
                      <a:pt x="60" y="30"/>
                    </a:lnTo>
                    <a:lnTo>
                      <a:pt x="60" y="34"/>
                    </a:lnTo>
                    <a:lnTo>
                      <a:pt x="64" y="34"/>
                    </a:lnTo>
                    <a:lnTo>
                      <a:pt x="68" y="34"/>
                    </a:lnTo>
                    <a:lnTo>
                      <a:pt x="68" y="38"/>
                    </a:lnTo>
                    <a:lnTo>
                      <a:pt x="68" y="34"/>
                    </a:lnTo>
                    <a:lnTo>
                      <a:pt x="70" y="34"/>
                    </a:lnTo>
                    <a:lnTo>
                      <a:pt x="74" y="34"/>
                    </a:lnTo>
                    <a:lnTo>
                      <a:pt x="78" y="34"/>
                    </a:lnTo>
                    <a:lnTo>
                      <a:pt x="82" y="34"/>
                    </a:lnTo>
                    <a:lnTo>
                      <a:pt x="82" y="30"/>
                    </a:lnTo>
                    <a:lnTo>
                      <a:pt x="86" y="30"/>
                    </a:lnTo>
                    <a:lnTo>
                      <a:pt x="90" y="30"/>
                    </a:lnTo>
                    <a:lnTo>
                      <a:pt x="90" y="34"/>
                    </a:lnTo>
                    <a:lnTo>
                      <a:pt x="86" y="34"/>
                    </a:lnTo>
                    <a:lnTo>
                      <a:pt x="90" y="38"/>
                    </a:lnTo>
                    <a:lnTo>
                      <a:pt x="90" y="42"/>
                    </a:lnTo>
                    <a:lnTo>
                      <a:pt x="90" y="46"/>
                    </a:lnTo>
                    <a:lnTo>
                      <a:pt x="90" y="50"/>
                    </a:lnTo>
                    <a:lnTo>
                      <a:pt x="94" y="50"/>
                    </a:lnTo>
                    <a:lnTo>
                      <a:pt x="94" y="46"/>
                    </a:lnTo>
                    <a:lnTo>
                      <a:pt x="98" y="46"/>
                    </a:lnTo>
                    <a:lnTo>
                      <a:pt x="100" y="50"/>
                    </a:lnTo>
                    <a:lnTo>
                      <a:pt x="104" y="50"/>
                    </a:lnTo>
                    <a:lnTo>
                      <a:pt x="104" y="54"/>
                    </a:lnTo>
                    <a:lnTo>
                      <a:pt x="104" y="58"/>
                    </a:lnTo>
                    <a:lnTo>
                      <a:pt x="104" y="60"/>
                    </a:lnTo>
                    <a:lnTo>
                      <a:pt x="104" y="64"/>
                    </a:lnTo>
                    <a:lnTo>
                      <a:pt x="108" y="64"/>
                    </a:lnTo>
                    <a:lnTo>
                      <a:pt x="104" y="64"/>
                    </a:lnTo>
                    <a:lnTo>
                      <a:pt x="104" y="68"/>
                    </a:lnTo>
                    <a:lnTo>
                      <a:pt x="108" y="68"/>
                    </a:lnTo>
                    <a:lnTo>
                      <a:pt x="108" y="72"/>
                    </a:lnTo>
                    <a:lnTo>
                      <a:pt x="104" y="76"/>
                    </a:lnTo>
                    <a:lnTo>
                      <a:pt x="104" y="76"/>
                    </a:lnTo>
                    <a:lnTo>
                      <a:pt x="104" y="7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56">
                <a:extLst>
                  <a:ext uri="{FF2B5EF4-FFF2-40B4-BE49-F238E27FC236}">
                    <a16:creationId xmlns:a16="http://schemas.microsoft.com/office/drawing/2014/main" id="{7AF00956-5798-4434-876D-A7AC75F475FD}"/>
                  </a:ext>
                </a:extLst>
              </p:cNvPr>
              <p:cNvSpPr>
                <a:spLocks noEditPoints="1"/>
              </p:cNvSpPr>
              <p:nvPr/>
            </p:nvSpPr>
            <p:spPr bwMode="auto">
              <a:xfrm>
                <a:off x="6578600" y="4000568"/>
                <a:ext cx="187325" cy="409575"/>
              </a:xfrm>
              <a:custGeom>
                <a:avLst/>
                <a:gdLst>
                  <a:gd name="T0" fmla="*/ 54 w 118"/>
                  <a:gd name="T1" fmla="*/ 258 h 258"/>
                  <a:gd name="T2" fmla="*/ 50 w 118"/>
                  <a:gd name="T3" fmla="*/ 246 h 258"/>
                  <a:gd name="T4" fmla="*/ 40 w 118"/>
                  <a:gd name="T5" fmla="*/ 242 h 258"/>
                  <a:gd name="T6" fmla="*/ 36 w 118"/>
                  <a:gd name="T7" fmla="*/ 232 h 258"/>
                  <a:gd name="T8" fmla="*/ 24 w 118"/>
                  <a:gd name="T9" fmla="*/ 220 h 258"/>
                  <a:gd name="T10" fmla="*/ 18 w 118"/>
                  <a:gd name="T11" fmla="*/ 212 h 258"/>
                  <a:gd name="T12" fmla="*/ 14 w 118"/>
                  <a:gd name="T13" fmla="*/ 202 h 258"/>
                  <a:gd name="T14" fmla="*/ 18 w 118"/>
                  <a:gd name="T15" fmla="*/ 182 h 258"/>
                  <a:gd name="T16" fmla="*/ 28 w 118"/>
                  <a:gd name="T17" fmla="*/ 160 h 258"/>
                  <a:gd name="T18" fmla="*/ 32 w 118"/>
                  <a:gd name="T19" fmla="*/ 142 h 258"/>
                  <a:gd name="T20" fmla="*/ 28 w 118"/>
                  <a:gd name="T21" fmla="*/ 122 h 258"/>
                  <a:gd name="T22" fmla="*/ 20 w 118"/>
                  <a:gd name="T23" fmla="*/ 108 h 258"/>
                  <a:gd name="T24" fmla="*/ 14 w 118"/>
                  <a:gd name="T25" fmla="*/ 94 h 258"/>
                  <a:gd name="T26" fmla="*/ 18 w 118"/>
                  <a:gd name="T27" fmla="*/ 74 h 258"/>
                  <a:gd name="T28" fmla="*/ 18 w 118"/>
                  <a:gd name="T29" fmla="*/ 60 h 258"/>
                  <a:gd name="T30" fmla="*/ 6 w 118"/>
                  <a:gd name="T31" fmla="*/ 48 h 258"/>
                  <a:gd name="T32" fmla="*/ 4 w 118"/>
                  <a:gd name="T33" fmla="*/ 34 h 258"/>
                  <a:gd name="T34" fmla="*/ 6 w 118"/>
                  <a:gd name="T35" fmla="*/ 22 h 258"/>
                  <a:gd name="T36" fmla="*/ 18 w 118"/>
                  <a:gd name="T37" fmla="*/ 12 h 258"/>
                  <a:gd name="T38" fmla="*/ 28 w 118"/>
                  <a:gd name="T39" fmla="*/ 8 h 258"/>
                  <a:gd name="T40" fmla="*/ 40 w 118"/>
                  <a:gd name="T41" fmla="*/ 4 h 258"/>
                  <a:gd name="T42" fmla="*/ 44 w 118"/>
                  <a:gd name="T43" fmla="*/ 12 h 258"/>
                  <a:gd name="T44" fmla="*/ 54 w 118"/>
                  <a:gd name="T45" fmla="*/ 22 h 258"/>
                  <a:gd name="T46" fmla="*/ 54 w 118"/>
                  <a:gd name="T47" fmla="*/ 38 h 258"/>
                  <a:gd name="T48" fmla="*/ 54 w 118"/>
                  <a:gd name="T49" fmla="*/ 52 h 258"/>
                  <a:gd name="T50" fmla="*/ 66 w 118"/>
                  <a:gd name="T51" fmla="*/ 40 h 258"/>
                  <a:gd name="T52" fmla="*/ 76 w 118"/>
                  <a:gd name="T53" fmla="*/ 44 h 258"/>
                  <a:gd name="T54" fmla="*/ 88 w 118"/>
                  <a:gd name="T55" fmla="*/ 38 h 258"/>
                  <a:gd name="T56" fmla="*/ 102 w 118"/>
                  <a:gd name="T57" fmla="*/ 48 h 258"/>
                  <a:gd name="T58" fmla="*/ 106 w 118"/>
                  <a:gd name="T59" fmla="*/ 64 h 258"/>
                  <a:gd name="T60" fmla="*/ 110 w 118"/>
                  <a:gd name="T61" fmla="*/ 78 h 258"/>
                  <a:gd name="T62" fmla="*/ 114 w 118"/>
                  <a:gd name="T63" fmla="*/ 94 h 258"/>
                  <a:gd name="T64" fmla="*/ 110 w 118"/>
                  <a:gd name="T65" fmla="*/ 104 h 258"/>
                  <a:gd name="T66" fmla="*/ 96 w 118"/>
                  <a:gd name="T67" fmla="*/ 104 h 258"/>
                  <a:gd name="T68" fmla="*/ 80 w 118"/>
                  <a:gd name="T69" fmla="*/ 112 h 258"/>
                  <a:gd name="T70" fmla="*/ 70 w 118"/>
                  <a:gd name="T71" fmla="*/ 122 h 258"/>
                  <a:gd name="T72" fmla="*/ 76 w 118"/>
                  <a:gd name="T73" fmla="*/ 142 h 258"/>
                  <a:gd name="T74" fmla="*/ 76 w 118"/>
                  <a:gd name="T75" fmla="*/ 146 h 258"/>
                  <a:gd name="T76" fmla="*/ 66 w 118"/>
                  <a:gd name="T77" fmla="*/ 134 h 258"/>
                  <a:gd name="T78" fmla="*/ 50 w 118"/>
                  <a:gd name="T79" fmla="*/ 134 h 258"/>
                  <a:gd name="T80" fmla="*/ 50 w 118"/>
                  <a:gd name="T81" fmla="*/ 120 h 258"/>
                  <a:gd name="T82" fmla="*/ 40 w 118"/>
                  <a:gd name="T83" fmla="*/ 126 h 258"/>
                  <a:gd name="T84" fmla="*/ 36 w 118"/>
                  <a:gd name="T85" fmla="*/ 148 h 258"/>
                  <a:gd name="T86" fmla="*/ 28 w 118"/>
                  <a:gd name="T87" fmla="*/ 168 h 258"/>
                  <a:gd name="T88" fmla="*/ 28 w 118"/>
                  <a:gd name="T89" fmla="*/ 190 h 258"/>
                  <a:gd name="T90" fmla="*/ 36 w 118"/>
                  <a:gd name="T91" fmla="*/ 204 h 258"/>
                  <a:gd name="T92" fmla="*/ 44 w 118"/>
                  <a:gd name="T93" fmla="*/ 212 h 258"/>
                  <a:gd name="T94" fmla="*/ 46 w 118"/>
                  <a:gd name="T95" fmla="*/ 232 h 258"/>
                  <a:gd name="T96" fmla="*/ 40 w 118"/>
                  <a:gd name="T97" fmla="*/ 224 h 258"/>
                  <a:gd name="T98" fmla="*/ 46 w 118"/>
                  <a:gd name="T99" fmla="*/ 232 h 258"/>
                  <a:gd name="T100" fmla="*/ 58 w 118"/>
                  <a:gd name="T101" fmla="*/ 234 h 258"/>
                  <a:gd name="T102" fmla="*/ 66 w 118"/>
                  <a:gd name="T103" fmla="*/ 254 h 258"/>
                  <a:gd name="T104" fmla="*/ 18 w 118"/>
                  <a:gd name="T105" fmla="*/ 212 h 258"/>
                  <a:gd name="T106" fmla="*/ 32 w 118"/>
                  <a:gd name="T107" fmla="*/ 238 h 258"/>
                  <a:gd name="T108" fmla="*/ 72 w 118"/>
                  <a:gd name="T109" fmla="*/ 146 h 258"/>
                  <a:gd name="T110" fmla="*/ 72 w 118"/>
                  <a:gd name="T111" fmla="*/ 148 h 258"/>
                  <a:gd name="T112" fmla="*/ 40 w 118"/>
                  <a:gd name="T113" fmla="*/ 190 h 258"/>
                  <a:gd name="T114" fmla="*/ 14 w 118"/>
                  <a:gd name="T115"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8" h="258">
                    <a:moveTo>
                      <a:pt x="62" y="254"/>
                    </a:moveTo>
                    <a:lnTo>
                      <a:pt x="62" y="250"/>
                    </a:lnTo>
                    <a:lnTo>
                      <a:pt x="58" y="250"/>
                    </a:lnTo>
                    <a:lnTo>
                      <a:pt x="58" y="254"/>
                    </a:lnTo>
                    <a:lnTo>
                      <a:pt x="54" y="254"/>
                    </a:lnTo>
                    <a:lnTo>
                      <a:pt x="54" y="258"/>
                    </a:lnTo>
                    <a:lnTo>
                      <a:pt x="54" y="254"/>
                    </a:lnTo>
                    <a:lnTo>
                      <a:pt x="50" y="254"/>
                    </a:lnTo>
                    <a:lnTo>
                      <a:pt x="50" y="250"/>
                    </a:lnTo>
                    <a:lnTo>
                      <a:pt x="54" y="250"/>
                    </a:lnTo>
                    <a:lnTo>
                      <a:pt x="54" y="246"/>
                    </a:lnTo>
                    <a:lnTo>
                      <a:pt x="50" y="246"/>
                    </a:lnTo>
                    <a:lnTo>
                      <a:pt x="50" y="242"/>
                    </a:lnTo>
                    <a:lnTo>
                      <a:pt x="46" y="242"/>
                    </a:lnTo>
                    <a:lnTo>
                      <a:pt x="44" y="242"/>
                    </a:lnTo>
                    <a:lnTo>
                      <a:pt x="44" y="238"/>
                    </a:lnTo>
                    <a:lnTo>
                      <a:pt x="40" y="238"/>
                    </a:lnTo>
                    <a:lnTo>
                      <a:pt x="40" y="242"/>
                    </a:lnTo>
                    <a:lnTo>
                      <a:pt x="40" y="238"/>
                    </a:lnTo>
                    <a:lnTo>
                      <a:pt x="36" y="238"/>
                    </a:lnTo>
                    <a:lnTo>
                      <a:pt x="36" y="234"/>
                    </a:lnTo>
                    <a:lnTo>
                      <a:pt x="32" y="234"/>
                    </a:lnTo>
                    <a:lnTo>
                      <a:pt x="32" y="232"/>
                    </a:lnTo>
                    <a:lnTo>
                      <a:pt x="36" y="232"/>
                    </a:lnTo>
                    <a:lnTo>
                      <a:pt x="32" y="232"/>
                    </a:lnTo>
                    <a:lnTo>
                      <a:pt x="32" y="228"/>
                    </a:lnTo>
                    <a:lnTo>
                      <a:pt x="28" y="228"/>
                    </a:lnTo>
                    <a:lnTo>
                      <a:pt x="28" y="224"/>
                    </a:lnTo>
                    <a:lnTo>
                      <a:pt x="28" y="220"/>
                    </a:lnTo>
                    <a:lnTo>
                      <a:pt x="24" y="220"/>
                    </a:lnTo>
                    <a:lnTo>
                      <a:pt x="24" y="216"/>
                    </a:lnTo>
                    <a:lnTo>
                      <a:pt x="20" y="216"/>
                    </a:lnTo>
                    <a:lnTo>
                      <a:pt x="20" y="212"/>
                    </a:lnTo>
                    <a:lnTo>
                      <a:pt x="20" y="208"/>
                    </a:lnTo>
                    <a:lnTo>
                      <a:pt x="18" y="208"/>
                    </a:lnTo>
                    <a:lnTo>
                      <a:pt x="18" y="212"/>
                    </a:lnTo>
                    <a:lnTo>
                      <a:pt x="18" y="208"/>
                    </a:lnTo>
                    <a:lnTo>
                      <a:pt x="18" y="212"/>
                    </a:lnTo>
                    <a:lnTo>
                      <a:pt x="14" y="212"/>
                    </a:lnTo>
                    <a:lnTo>
                      <a:pt x="14" y="208"/>
                    </a:lnTo>
                    <a:lnTo>
                      <a:pt x="14" y="204"/>
                    </a:lnTo>
                    <a:lnTo>
                      <a:pt x="14" y="202"/>
                    </a:lnTo>
                    <a:lnTo>
                      <a:pt x="14" y="198"/>
                    </a:lnTo>
                    <a:lnTo>
                      <a:pt x="14" y="194"/>
                    </a:lnTo>
                    <a:lnTo>
                      <a:pt x="14" y="190"/>
                    </a:lnTo>
                    <a:lnTo>
                      <a:pt x="18" y="190"/>
                    </a:lnTo>
                    <a:lnTo>
                      <a:pt x="18" y="186"/>
                    </a:lnTo>
                    <a:lnTo>
                      <a:pt x="18" y="182"/>
                    </a:lnTo>
                    <a:lnTo>
                      <a:pt x="20" y="178"/>
                    </a:lnTo>
                    <a:lnTo>
                      <a:pt x="20" y="176"/>
                    </a:lnTo>
                    <a:lnTo>
                      <a:pt x="20" y="172"/>
                    </a:lnTo>
                    <a:lnTo>
                      <a:pt x="20" y="168"/>
                    </a:lnTo>
                    <a:lnTo>
                      <a:pt x="24" y="164"/>
                    </a:lnTo>
                    <a:lnTo>
                      <a:pt x="28" y="160"/>
                    </a:lnTo>
                    <a:lnTo>
                      <a:pt x="28" y="156"/>
                    </a:lnTo>
                    <a:lnTo>
                      <a:pt x="28" y="152"/>
                    </a:lnTo>
                    <a:lnTo>
                      <a:pt x="32" y="152"/>
                    </a:lnTo>
                    <a:lnTo>
                      <a:pt x="32" y="148"/>
                    </a:lnTo>
                    <a:lnTo>
                      <a:pt x="32" y="146"/>
                    </a:lnTo>
                    <a:lnTo>
                      <a:pt x="32" y="142"/>
                    </a:lnTo>
                    <a:lnTo>
                      <a:pt x="28" y="142"/>
                    </a:lnTo>
                    <a:lnTo>
                      <a:pt x="28" y="138"/>
                    </a:lnTo>
                    <a:lnTo>
                      <a:pt x="28" y="134"/>
                    </a:lnTo>
                    <a:lnTo>
                      <a:pt x="24" y="126"/>
                    </a:lnTo>
                    <a:lnTo>
                      <a:pt x="28" y="126"/>
                    </a:lnTo>
                    <a:lnTo>
                      <a:pt x="28" y="122"/>
                    </a:lnTo>
                    <a:lnTo>
                      <a:pt x="24" y="122"/>
                    </a:lnTo>
                    <a:lnTo>
                      <a:pt x="24" y="120"/>
                    </a:lnTo>
                    <a:lnTo>
                      <a:pt x="24" y="116"/>
                    </a:lnTo>
                    <a:lnTo>
                      <a:pt x="24" y="112"/>
                    </a:lnTo>
                    <a:lnTo>
                      <a:pt x="20" y="112"/>
                    </a:lnTo>
                    <a:lnTo>
                      <a:pt x="20" y="108"/>
                    </a:lnTo>
                    <a:lnTo>
                      <a:pt x="18" y="108"/>
                    </a:lnTo>
                    <a:lnTo>
                      <a:pt x="18" y="104"/>
                    </a:lnTo>
                    <a:lnTo>
                      <a:pt x="18" y="100"/>
                    </a:lnTo>
                    <a:lnTo>
                      <a:pt x="14" y="100"/>
                    </a:lnTo>
                    <a:lnTo>
                      <a:pt x="14" y="96"/>
                    </a:lnTo>
                    <a:lnTo>
                      <a:pt x="14" y="94"/>
                    </a:lnTo>
                    <a:lnTo>
                      <a:pt x="14" y="90"/>
                    </a:lnTo>
                    <a:lnTo>
                      <a:pt x="18" y="90"/>
                    </a:lnTo>
                    <a:lnTo>
                      <a:pt x="18" y="86"/>
                    </a:lnTo>
                    <a:lnTo>
                      <a:pt x="18" y="82"/>
                    </a:lnTo>
                    <a:lnTo>
                      <a:pt x="18" y="78"/>
                    </a:lnTo>
                    <a:lnTo>
                      <a:pt x="18" y="74"/>
                    </a:lnTo>
                    <a:lnTo>
                      <a:pt x="20" y="74"/>
                    </a:lnTo>
                    <a:lnTo>
                      <a:pt x="20" y="70"/>
                    </a:lnTo>
                    <a:lnTo>
                      <a:pt x="18" y="70"/>
                    </a:lnTo>
                    <a:lnTo>
                      <a:pt x="18" y="66"/>
                    </a:lnTo>
                    <a:lnTo>
                      <a:pt x="18" y="64"/>
                    </a:lnTo>
                    <a:lnTo>
                      <a:pt x="18" y="60"/>
                    </a:lnTo>
                    <a:lnTo>
                      <a:pt x="14" y="60"/>
                    </a:lnTo>
                    <a:lnTo>
                      <a:pt x="14" y="56"/>
                    </a:lnTo>
                    <a:lnTo>
                      <a:pt x="10" y="56"/>
                    </a:lnTo>
                    <a:lnTo>
                      <a:pt x="10" y="52"/>
                    </a:lnTo>
                    <a:lnTo>
                      <a:pt x="10" y="48"/>
                    </a:lnTo>
                    <a:lnTo>
                      <a:pt x="6" y="48"/>
                    </a:lnTo>
                    <a:lnTo>
                      <a:pt x="6" y="44"/>
                    </a:lnTo>
                    <a:lnTo>
                      <a:pt x="6" y="40"/>
                    </a:lnTo>
                    <a:lnTo>
                      <a:pt x="4" y="38"/>
                    </a:lnTo>
                    <a:lnTo>
                      <a:pt x="6" y="38"/>
                    </a:lnTo>
                    <a:lnTo>
                      <a:pt x="4" y="38"/>
                    </a:lnTo>
                    <a:lnTo>
                      <a:pt x="4" y="34"/>
                    </a:lnTo>
                    <a:lnTo>
                      <a:pt x="0" y="34"/>
                    </a:lnTo>
                    <a:lnTo>
                      <a:pt x="4" y="34"/>
                    </a:lnTo>
                    <a:lnTo>
                      <a:pt x="6" y="34"/>
                    </a:lnTo>
                    <a:lnTo>
                      <a:pt x="6" y="30"/>
                    </a:lnTo>
                    <a:lnTo>
                      <a:pt x="6" y="26"/>
                    </a:lnTo>
                    <a:lnTo>
                      <a:pt x="6" y="22"/>
                    </a:lnTo>
                    <a:lnTo>
                      <a:pt x="6" y="18"/>
                    </a:lnTo>
                    <a:lnTo>
                      <a:pt x="6" y="14"/>
                    </a:lnTo>
                    <a:lnTo>
                      <a:pt x="10" y="14"/>
                    </a:lnTo>
                    <a:lnTo>
                      <a:pt x="10" y="12"/>
                    </a:lnTo>
                    <a:lnTo>
                      <a:pt x="14" y="12"/>
                    </a:lnTo>
                    <a:lnTo>
                      <a:pt x="18" y="12"/>
                    </a:lnTo>
                    <a:lnTo>
                      <a:pt x="20" y="12"/>
                    </a:lnTo>
                    <a:lnTo>
                      <a:pt x="24" y="12"/>
                    </a:lnTo>
                    <a:lnTo>
                      <a:pt x="24" y="8"/>
                    </a:lnTo>
                    <a:lnTo>
                      <a:pt x="24" y="4"/>
                    </a:lnTo>
                    <a:lnTo>
                      <a:pt x="28" y="4"/>
                    </a:lnTo>
                    <a:lnTo>
                      <a:pt x="28" y="8"/>
                    </a:lnTo>
                    <a:lnTo>
                      <a:pt x="28" y="4"/>
                    </a:lnTo>
                    <a:lnTo>
                      <a:pt x="32" y="4"/>
                    </a:lnTo>
                    <a:lnTo>
                      <a:pt x="32" y="0"/>
                    </a:lnTo>
                    <a:lnTo>
                      <a:pt x="36" y="0"/>
                    </a:lnTo>
                    <a:lnTo>
                      <a:pt x="40" y="0"/>
                    </a:lnTo>
                    <a:lnTo>
                      <a:pt x="40" y="4"/>
                    </a:lnTo>
                    <a:lnTo>
                      <a:pt x="40" y="0"/>
                    </a:lnTo>
                    <a:lnTo>
                      <a:pt x="44" y="0"/>
                    </a:lnTo>
                    <a:lnTo>
                      <a:pt x="44" y="4"/>
                    </a:lnTo>
                    <a:lnTo>
                      <a:pt x="46" y="4"/>
                    </a:lnTo>
                    <a:lnTo>
                      <a:pt x="46" y="8"/>
                    </a:lnTo>
                    <a:lnTo>
                      <a:pt x="44" y="12"/>
                    </a:lnTo>
                    <a:lnTo>
                      <a:pt x="44" y="14"/>
                    </a:lnTo>
                    <a:lnTo>
                      <a:pt x="46" y="14"/>
                    </a:lnTo>
                    <a:lnTo>
                      <a:pt x="50" y="14"/>
                    </a:lnTo>
                    <a:lnTo>
                      <a:pt x="54" y="14"/>
                    </a:lnTo>
                    <a:lnTo>
                      <a:pt x="54" y="18"/>
                    </a:lnTo>
                    <a:lnTo>
                      <a:pt x="54" y="22"/>
                    </a:lnTo>
                    <a:lnTo>
                      <a:pt x="58" y="22"/>
                    </a:lnTo>
                    <a:lnTo>
                      <a:pt x="58" y="26"/>
                    </a:lnTo>
                    <a:lnTo>
                      <a:pt x="54" y="26"/>
                    </a:lnTo>
                    <a:lnTo>
                      <a:pt x="54" y="30"/>
                    </a:lnTo>
                    <a:lnTo>
                      <a:pt x="54" y="34"/>
                    </a:lnTo>
                    <a:lnTo>
                      <a:pt x="54" y="38"/>
                    </a:lnTo>
                    <a:lnTo>
                      <a:pt x="54" y="40"/>
                    </a:lnTo>
                    <a:lnTo>
                      <a:pt x="54" y="44"/>
                    </a:lnTo>
                    <a:lnTo>
                      <a:pt x="50" y="44"/>
                    </a:lnTo>
                    <a:lnTo>
                      <a:pt x="50" y="48"/>
                    </a:lnTo>
                    <a:lnTo>
                      <a:pt x="50" y="52"/>
                    </a:lnTo>
                    <a:lnTo>
                      <a:pt x="54" y="52"/>
                    </a:lnTo>
                    <a:lnTo>
                      <a:pt x="54" y="48"/>
                    </a:lnTo>
                    <a:lnTo>
                      <a:pt x="58" y="48"/>
                    </a:lnTo>
                    <a:lnTo>
                      <a:pt x="58" y="44"/>
                    </a:lnTo>
                    <a:lnTo>
                      <a:pt x="62" y="44"/>
                    </a:lnTo>
                    <a:lnTo>
                      <a:pt x="62" y="40"/>
                    </a:lnTo>
                    <a:lnTo>
                      <a:pt x="66" y="40"/>
                    </a:lnTo>
                    <a:lnTo>
                      <a:pt x="66" y="38"/>
                    </a:lnTo>
                    <a:lnTo>
                      <a:pt x="70" y="38"/>
                    </a:lnTo>
                    <a:lnTo>
                      <a:pt x="70" y="40"/>
                    </a:lnTo>
                    <a:lnTo>
                      <a:pt x="72" y="40"/>
                    </a:lnTo>
                    <a:lnTo>
                      <a:pt x="72" y="44"/>
                    </a:lnTo>
                    <a:lnTo>
                      <a:pt x="76" y="44"/>
                    </a:lnTo>
                    <a:lnTo>
                      <a:pt x="76" y="40"/>
                    </a:lnTo>
                    <a:lnTo>
                      <a:pt x="80" y="40"/>
                    </a:lnTo>
                    <a:lnTo>
                      <a:pt x="84" y="38"/>
                    </a:lnTo>
                    <a:lnTo>
                      <a:pt x="84" y="34"/>
                    </a:lnTo>
                    <a:lnTo>
                      <a:pt x="88" y="34"/>
                    </a:lnTo>
                    <a:lnTo>
                      <a:pt x="88" y="38"/>
                    </a:lnTo>
                    <a:lnTo>
                      <a:pt x="92" y="38"/>
                    </a:lnTo>
                    <a:lnTo>
                      <a:pt x="96" y="38"/>
                    </a:lnTo>
                    <a:lnTo>
                      <a:pt x="96" y="40"/>
                    </a:lnTo>
                    <a:lnTo>
                      <a:pt x="98" y="44"/>
                    </a:lnTo>
                    <a:lnTo>
                      <a:pt x="98" y="48"/>
                    </a:lnTo>
                    <a:lnTo>
                      <a:pt x="102" y="48"/>
                    </a:lnTo>
                    <a:lnTo>
                      <a:pt x="102" y="52"/>
                    </a:lnTo>
                    <a:lnTo>
                      <a:pt x="106" y="52"/>
                    </a:lnTo>
                    <a:lnTo>
                      <a:pt x="106" y="56"/>
                    </a:lnTo>
                    <a:lnTo>
                      <a:pt x="106" y="60"/>
                    </a:lnTo>
                    <a:lnTo>
                      <a:pt x="102" y="60"/>
                    </a:lnTo>
                    <a:lnTo>
                      <a:pt x="106" y="64"/>
                    </a:lnTo>
                    <a:lnTo>
                      <a:pt x="106" y="66"/>
                    </a:lnTo>
                    <a:lnTo>
                      <a:pt x="102" y="66"/>
                    </a:lnTo>
                    <a:lnTo>
                      <a:pt x="106" y="66"/>
                    </a:lnTo>
                    <a:lnTo>
                      <a:pt x="106" y="70"/>
                    </a:lnTo>
                    <a:lnTo>
                      <a:pt x="110" y="74"/>
                    </a:lnTo>
                    <a:lnTo>
                      <a:pt x="110" y="78"/>
                    </a:lnTo>
                    <a:lnTo>
                      <a:pt x="114" y="78"/>
                    </a:lnTo>
                    <a:lnTo>
                      <a:pt x="114" y="82"/>
                    </a:lnTo>
                    <a:lnTo>
                      <a:pt x="118" y="82"/>
                    </a:lnTo>
                    <a:lnTo>
                      <a:pt x="118" y="86"/>
                    </a:lnTo>
                    <a:lnTo>
                      <a:pt x="118" y="90"/>
                    </a:lnTo>
                    <a:lnTo>
                      <a:pt x="114" y="94"/>
                    </a:lnTo>
                    <a:lnTo>
                      <a:pt x="118" y="94"/>
                    </a:lnTo>
                    <a:lnTo>
                      <a:pt x="118" y="96"/>
                    </a:lnTo>
                    <a:lnTo>
                      <a:pt x="114" y="96"/>
                    </a:lnTo>
                    <a:lnTo>
                      <a:pt x="114" y="100"/>
                    </a:lnTo>
                    <a:lnTo>
                      <a:pt x="114" y="104"/>
                    </a:lnTo>
                    <a:lnTo>
                      <a:pt x="110" y="104"/>
                    </a:lnTo>
                    <a:lnTo>
                      <a:pt x="110" y="108"/>
                    </a:lnTo>
                    <a:lnTo>
                      <a:pt x="106" y="108"/>
                    </a:lnTo>
                    <a:lnTo>
                      <a:pt x="106" y="104"/>
                    </a:lnTo>
                    <a:lnTo>
                      <a:pt x="102" y="104"/>
                    </a:lnTo>
                    <a:lnTo>
                      <a:pt x="98" y="104"/>
                    </a:lnTo>
                    <a:lnTo>
                      <a:pt x="96" y="104"/>
                    </a:lnTo>
                    <a:lnTo>
                      <a:pt x="92" y="104"/>
                    </a:lnTo>
                    <a:lnTo>
                      <a:pt x="88" y="104"/>
                    </a:lnTo>
                    <a:lnTo>
                      <a:pt x="84" y="104"/>
                    </a:lnTo>
                    <a:lnTo>
                      <a:pt x="84" y="108"/>
                    </a:lnTo>
                    <a:lnTo>
                      <a:pt x="80" y="108"/>
                    </a:lnTo>
                    <a:lnTo>
                      <a:pt x="80" y="112"/>
                    </a:lnTo>
                    <a:lnTo>
                      <a:pt x="76" y="112"/>
                    </a:lnTo>
                    <a:lnTo>
                      <a:pt x="76" y="116"/>
                    </a:lnTo>
                    <a:lnTo>
                      <a:pt x="72" y="116"/>
                    </a:lnTo>
                    <a:lnTo>
                      <a:pt x="72" y="120"/>
                    </a:lnTo>
                    <a:lnTo>
                      <a:pt x="70" y="120"/>
                    </a:lnTo>
                    <a:lnTo>
                      <a:pt x="70" y="122"/>
                    </a:lnTo>
                    <a:lnTo>
                      <a:pt x="72" y="126"/>
                    </a:lnTo>
                    <a:lnTo>
                      <a:pt x="72" y="130"/>
                    </a:lnTo>
                    <a:lnTo>
                      <a:pt x="72" y="134"/>
                    </a:lnTo>
                    <a:lnTo>
                      <a:pt x="72" y="138"/>
                    </a:lnTo>
                    <a:lnTo>
                      <a:pt x="76" y="138"/>
                    </a:lnTo>
                    <a:lnTo>
                      <a:pt x="76" y="142"/>
                    </a:lnTo>
                    <a:lnTo>
                      <a:pt x="76" y="146"/>
                    </a:lnTo>
                    <a:lnTo>
                      <a:pt x="76" y="148"/>
                    </a:lnTo>
                    <a:lnTo>
                      <a:pt x="80" y="148"/>
                    </a:lnTo>
                    <a:lnTo>
                      <a:pt x="80" y="152"/>
                    </a:lnTo>
                    <a:lnTo>
                      <a:pt x="76" y="148"/>
                    </a:lnTo>
                    <a:lnTo>
                      <a:pt x="76" y="146"/>
                    </a:lnTo>
                    <a:lnTo>
                      <a:pt x="72" y="142"/>
                    </a:lnTo>
                    <a:lnTo>
                      <a:pt x="72" y="146"/>
                    </a:lnTo>
                    <a:lnTo>
                      <a:pt x="70" y="142"/>
                    </a:lnTo>
                    <a:lnTo>
                      <a:pt x="70" y="138"/>
                    </a:lnTo>
                    <a:lnTo>
                      <a:pt x="66" y="138"/>
                    </a:lnTo>
                    <a:lnTo>
                      <a:pt x="66" y="134"/>
                    </a:lnTo>
                    <a:lnTo>
                      <a:pt x="62" y="134"/>
                    </a:lnTo>
                    <a:lnTo>
                      <a:pt x="58" y="134"/>
                    </a:lnTo>
                    <a:lnTo>
                      <a:pt x="58" y="138"/>
                    </a:lnTo>
                    <a:lnTo>
                      <a:pt x="58" y="134"/>
                    </a:lnTo>
                    <a:lnTo>
                      <a:pt x="54" y="134"/>
                    </a:lnTo>
                    <a:lnTo>
                      <a:pt x="50" y="134"/>
                    </a:lnTo>
                    <a:lnTo>
                      <a:pt x="50" y="138"/>
                    </a:lnTo>
                    <a:lnTo>
                      <a:pt x="50" y="134"/>
                    </a:lnTo>
                    <a:lnTo>
                      <a:pt x="50" y="130"/>
                    </a:lnTo>
                    <a:lnTo>
                      <a:pt x="50" y="126"/>
                    </a:lnTo>
                    <a:lnTo>
                      <a:pt x="50" y="122"/>
                    </a:lnTo>
                    <a:lnTo>
                      <a:pt x="50" y="120"/>
                    </a:lnTo>
                    <a:lnTo>
                      <a:pt x="46" y="120"/>
                    </a:lnTo>
                    <a:lnTo>
                      <a:pt x="44" y="120"/>
                    </a:lnTo>
                    <a:lnTo>
                      <a:pt x="40" y="122"/>
                    </a:lnTo>
                    <a:lnTo>
                      <a:pt x="36" y="122"/>
                    </a:lnTo>
                    <a:lnTo>
                      <a:pt x="36" y="126"/>
                    </a:lnTo>
                    <a:lnTo>
                      <a:pt x="40" y="126"/>
                    </a:lnTo>
                    <a:lnTo>
                      <a:pt x="40" y="130"/>
                    </a:lnTo>
                    <a:lnTo>
                      <a:pt x="36" y="134"/>
                    </a:lnTo>
                    <a:lnTo>
                      <a:pt x="36" y="138"/>
                    </a:lnTo>
                    <a:lnTo>
                      <a:pt x="40" y="142"/>
                    </a:lnTo>
                    <a:lnTo>
                      <a:pt x="36" y="146"/>
                    </a:lnTo>
                    <a:lnTo>
                      <a:pt x="36" y="148"/>
                    </a:lnTo>
                    <a:lnTo>
                      <a:pt x="36" y="152"/>
                    </a:lnTo>
                    <a:lnTo>
                      <a:pt x="32" y="152"/>
                    </a:lnTo>
                    <a:lnTo>
                      <a:pt x="32" y="156"/>
                    </a:lnTo>
                    <a:lnTo>
                      <a:pt x="32" y="160"/>
                    </a:lnTo>
                    <a:lnTo>
                      <a:pt x="32" y="164"/>
                    </a:lnTo>
                    <a:lnTo>
                      <a:pt x="28" y="168"/>
                    </a:lnTo>
                    <a:lnTo>
                      <a:pt x="28" y="172"/>
                    </a:lnTo>
                    <a:lnTo>
                      <a:pt x="24" y="176"/>
                    </a:lnTo>
                    <a:lnTo>
                      <a:pt x="24" y="178"/>
                    </a:lnTo>
                    <a:lnTo>
                      <a:pt x="24" y="182"/>
                    </a:lnTo>
                    <a:lnTo>
                      <a:pt x="24" y="186"/>
                    </a:lnTo>
                    <a:lnTo>
                      <a:pt x="28" y="190"/>
                    </a:lnTo>
                    <a:lnTo>
                      <a:pt x="28" y="194"/>
                    </a:lnTo>
                    <a:lnTo>
                      <a:pt x="32" y="194"/>
                    </a:lnTo>
                    <a:lnTo>
                      <a:pt x="36" y="194"/>
                    </a:lnTo>
                    <a:lnTo>
                      <a:pt x="36" y="198"/>
                    </a:lnTo>
                    <a:lnTo>
                      <a:pt x="36" y="202"/>
                    </a:lnTo>
                    <a:lnTo>
                      <a:pt x="36" y="204"/>
                    </a:lnTo>
                    <a:lnTo>
                      <a:pt x="40" y="204"/>
                    </a:lnTo>
                    <a:lnTo>
                      <a:pt x="40" y="208"/>
                    </a:lnTo>
                    <a:lnTo>
                      <a:pt x="40" y="204"/>
                    </a:lnTo>
                    <a:lnTo>
                      <a:pt x="40" y="208"/>
                    </a:lnTo>
                    <a:lnTo>
                      <a:pt x="44" y="208"/>
                    </a:lnTo>
                    <a:lnTo>
                      <a:pt x="44" y="212"/>
                    </a:lnTo>
                    <a:lnTo>
                      <a:pt x="44" y="216"/>
                    </a:lnTo>
                    <a:lnTo>
                      <a:pt x="44" y="220"/>
                    </a:lnTo>
                    <a:lnTo>
                      <a:pt x="44" y="224"/>
                    </a:lnTo>
                    <a:lnTo>
                      <a:pt x="44" y="228"/>
                    </a:lnTo>
                    <a:lnTo>
                      <a:pt x="46" y="228"/>
                    </a:lnTo>
                    <a:lnTo>
                      <a:pt x="46" y="232"/>
                    </a:lnTo>
                    <a:lnTo>
                      <a:pt x="46" y="228"/>
                    </a:lnTo>
                    <a:lnTo>
                      <a:pt x="44" y="228"/>
                    </a:lnTo>
                    <a:lnTo>
                      <a:pt x="44" y="224"/>
                    </a:lnTo>
                    <a:lnTo>
                      <a:pt x="44" y="220"/>
                    </a:lnTo>
                    <a:lnTo>
                      <a:pt x="40" y="220"/>
                    </a:lnTo>
                    <a:lnTo>
                      <a:pt x="40" y="224"/>
                    </a:lnTo>
                    <a:lnTo>
                      <a:pt x="40" y="228"/>
                    </a:lnTo>
                    <a:lnTo>
                      <a:pt x="44" y="228"/>
                    </a:lnTo>
                    <a:lnTo>
                      <a:pt x="44" y="232"/>
                    </a:lnTo>
                    <a:lnTo>
                      <a:pt x="46" y="232"/>
                    </a:lnTo>
                    <a:lnTo>
                      <a:pt x="46" y="228"/>
                    </a:lnTo>
                    <a:lnTo>
                      <a:pt x="46" y="232"/>
                    </a:lnTo>
                    <a:lnTo>
                      <a:pt x="46" y="234"/>
                    </a:lnTo>
                    <a:lnTo>
                      <a:pt x="50" y="234"/>
                    </a:lnTo>
                    <a:lnTo>
                      <a:pt x="54" y="234"/>
                    </a:lnTo>
                    <a:lnTo>
                      <a:pt x="58" y="234"/>
                    </a:lnTo>
                    <a:lnTo>
                      <a:pt x="54" y="234"/>
                    </a:lnTo>
                    <a:lnTo>
                      <a:pt x="58" y="234"/>
                    </a:lnTo>
                    <a:lnTo>
                      <a:pt x="62" y="234"/>
                    </a:lnTo>
                    <a:lnTo>
                      <a:pt x="62" y="238"/>
                    </a:lnTo>
                    <a:lnTo>
                      <a:pt x="62" y="242"/>
                    </a:lnTo>
                    <a:lnTo>
                      <a:pt x="66" y="246"/>
                    </a:lnTo>
                    <a:lnTo>
                      <a:pt x="66" y="250"/>
                    </a:lnTo>
                    <a:lnTo>
                      <a:pt x="66" y="254"/>
                    </a:lnTo>
                    <a:lnTo>
                      <a:pt x="62" y="254"/>
                    </a:lnTo>
                    <a:lnTo>
                      <a:pt x="62" y="254"/>
                    </a:lnTo>
                    <a:lnTo>
                      <a:pt x="62" y="254"/>
                    </a:lnTo>
                    <a:close/>
                    <a:moveTo>
                      <a:pt x="18" y="212"/>
                    </a:moveTo>
                    <a:lnTo>
                      <a:pt x="18" y="216"/>
                    </a:lnTo>
                    <a:lnTo>
                      <a:pt x="18" y="212"/>
                    </a:lnTo>
                    <a:lnTo>
                      <a:pt x="18" y="212"/>
                    </a:lnTo>
                    <a:lnTo>
                      <a:pt x="18" y="212"/>
                    </a:lnTo>
                    <a:close/>
                    <a:moveTo>
                      <a:pt x="32" y="238"/>
                    </a:moveTo>
                    <a:lnTo>
                      <a:pt x="32" y="242"/>
                    </a:lnTo>
                    <a:lnTo>
                      <a:pt x="32" y="238"/>
                    </a:lnTo>
                    <a:lnTo>
                      <a:pt x="32" y="238"/>
                    </a:lnTo>
                    <a:lnTo>
                      <a:pt x="32" y="238"/>
                    </a:lnTo>
                    <a:close/>
                    <a:moveTo>
                      <a:pt x="72" y="146"/>
                    </a:moveTo>
                    <a:lnTo>
                      <a:pt x="72" y="148"/>
                    </a:lnTo>
                    <a:lnTo>
                      <a:pt x="70" y="148"/>
                    </a:lnTo>
                    <a:lnTo>
                      <a:pt x="70" y="146"/>
                    </a:lnTo>
                    <a:lnTo>
                      <a:pt x="72" y="146"/>
                    </a:lnTo>
                    <a:lnTo>
                      <a:pt x="72" y="146"/>
                    </a:lnTo>
                    <a:lnTo>
                      <a:pt x="72" y="146"/>
                    </a:lnTo>
                    <a:close/>
                    <a:moveTo>
                      <a:pt x="72" y="148"/>
                    </a:moveTo>
                    <a:lnTo>
                      <a:pt x="72" y="152"/>
                    </a:lnTo>
                    <a:lnTo>
                      <a:pt x="72" y="148"/>
                    </a:lnTo>
                    <a:lnTo>
                      <a:pt x="72" y="148"/>
                    </a:lnTo>
                    <a:lnTo>
                      <a:pt x="72" y="148"/>
                    </a:lnTo>
                    <a:close/>
                    <a:moveTo>
                      <a:pt x="40" y="190"/>
                    </a:moveTo>
                    <a:lnTo>
                      <a:pt x="36" y="190"/>
                    </a:lnTo>
                    <a:lnTo>
                      <a:pt x="40" y="186"/>
                    </a:lnTo>
                    <a:lnTo>
                      <a:pt x="40" y="190"/>
                    </a:lnTo>
                    <a:lnTo>
                      <a:pt x="40" y="190"/>
                    </a:lnTo>
                    <a:lnTo>
                      <a:pt x="40" y="190"/>
                    </a:lnTo>
                    <a:close/>
                    <a:moveTo>
                      <a:pt x="14" y="212"/>
                    </a:moveTo>
                    <a:lnTo>
                      <a:pt x="14" y="216"/>
                    </a:lnTo>
                    <a:lnTo>
                      <a:pt x="18" y="216"/>
                    </a:lnTo>
                    <a:lnTo>
                      <a:pt x="14" y="220"/>
                    </a:lnTo>
                    <a:lnTo>
                      <a:pt x="14" y="216"/>
                    </a:lnTo>
                    <a:lnTo>
                      <a:pt x="14" y="212"/>
                    </a:lnTo>
                    <a:lnTo>
                      <a:pt x="14" y="212"/>
                    </a:lnTo>
                    <a:lnTo>
                      <a:pt x="14" y="21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57">
                <a:extLst>
                  <a:ext uri="{FF2B5EF4-FFF2-40B4-BE49-F238E27FC236}">
                    <a16:creationId xmlns:a16="http://schemas.microsoft.com/office/drawing/2014/main" id="{21469388-2452-4600-AD65-8F0ADE7EEF14}"/>
                  </a:ext>
                </a:extLst>
              </p:cNvPr>
              <p:cNvSpPr>
                <a:spLocks noEditPoints="1"/>
              </p:cNvSpPr>
              <p:nvPr/>
            </p:nvSpPr>
            <p:spPr bwMode="auto">
              <a:xfrm>
                <a:off x="7178675" y="4781618"/>
                <a:ext cx="69850" cy="34925"/>
              </a:xfrm>
              <a:custGeom>
                <a:avLst/>
                <a:gdLst>
                  <a:gd name="T0" fmla="*/ 22 w 44"/>
                  <a:gd name="T1" fmla="*/ 4 h 22"/>
                  <a:gd name="T2" fmla="*/ 18 w 44"/>
                  <a:gd name="T3" fmla="*/ 4 h 22"/>
                  <a:gd name="T4" fmla="*/ 18 w 44"/>
                  <a:gd name="T5" fmla="*/ 0 h 22"/>
                  <a:gd name="T6" fmla="*/ 22 w 44"/>
                  <a:gd name="T7" fmla="*/ 0 h 22"/>
                  <a:gd name="T8" fmla="*/ 22 w 44"/>
                  <a:gd name="T9" fmla="*/ 0 h 22"/>
                  <a:gd name="T10" fmla="*/ 44 w 44"/>
                  <a:gd name="T11" fmla="*/ 4 h 22"/>
                  <a:gd name="T12" fmla="*/ 44 w 44"/>
                  <a:gd name="T13" fmla="*/ 4 h 22"/>
                  <a:gd name="T14" fmla="*/ 42 w 44"/>
                  <a:gd name="T15" fmla="*/ 8 h 22"/>
                  <a:gd name="T16" fmla="*/ 42 w 44"/>
                  <a:gd name="T17" fmla="*/ 10 h 22"/>
                  <a:gd name="T18" fmla="*/ 38 w 44"/>
                  <a:gd name="T19" fmla="*/ 10 h 22"/>
                  <a:gd name="T20" fmla="*/ 34 w 44"/>
                  <a:gd name="T21" fmla="*/ 10 h 22"/>
                  <a:gd name="T22" fmla="*/ 34 w 44"/>
                  <a:gd name="T23" fmla="*/ 10 h 22"/>
                  <a:gd name="T24" fmla="*/ 34 w 44"/>
                  <a:gd name="T25" fmla="*/ 14 h 22"/>
                  <a:gd name="T26" fmla="*/ 30 w 44"/>
                  <a:gd name="T27" fmla="*/ 14 h 22"/>
                  <a:gd name="T28" fmla="*/ 30 w 44"/>
                  <a:gd name="T29" fmla="*/ 14 h 22"/>
                  <a:gd name="T30" fmla="*/ 30 w 44"/>
                  <a:gd name="T31" fmla="*/ 14 h 22"/>
                  <a:gd name="T32" fmla="*/ 26 w 44"/>
                  <a:gd name="T33" fmla="*/ 14 h 22"/>
                  <a:gd name="T34" fmla="*/ 26 w 44"/>
                  <a:gd name="T35" fmla="*/ 14 h 22"/>
                  <a:gd name="T36" fmla="*/ 22 w 44"/>
                  <a:gd name="T37" fmla="*/ 14 h 22"/>
                  <a:gd name="T38" fmla="*/ 18 w 44"/>
                  <a:gd name="T39" fmla="*/ 18 h 22"/>
                  <a:gd name="T40" fmla="*/ 16 w 44"/>
                  <a:gd name="T41" fmla="*/ 18 h 22"/>
                  <a:gd name="T42" fmla="*/ 16 w 44"/>
                  <a:gd name="T43" fmla="*/ 22 h 22"/>
                  <a:gd name="T44" fmla="*/ 16 w 44"/>
                  <a:gd name="T45" fmla="*/ 22 h 22"/>
                  <a:gd name="T46" fmla="*/ 12 w 44"/>
                  <a:gd name="T47" fmla="*/ 18 h 22"/>
                  <a:gd name="T48" fmla="*/ 12 w 44"/>
                  <a:gd name="T49" fmla="*/ 18 h 22"/>
                  <a:gd name="T50" fmla="*/ 16 w 44"/>
                  <a:gd name="T51" fmla="*/ 14 h 22"/>
                  <a:gd name="T52" fmla="*/ 16 w 44"/>
                  <a:gd name="T53" fmla="*/ 14 h 22"/>
                  <a:gd name="T54" fmla="*/ 12 w 44"/>
                  <a:gd name="T55" fmla="*/ 14 h 22"/>
                  <a:gd name="T56" fmla="*/ 16 w 44"/>
                  <a:gd name="T57" fmla="*/ 10 h 22"/>
                  <a:gd name="T58" fmla="*/ 16 w 44"/>
                  <a:gd name="T59" fmla="*/ 8 h 22"/>
                  <a:gd name="T60" fmla="*/ 16 w 44"/>
                  <a:gd name="T61" fmla="*/ 8 h 22"/>
                  <a:gd name="T62" fmla="*/ 16 w 44"/>
                  <a:gd name="T63" fmla="*/ 8 h 22"/>
                  <a:gd name="T64" fmla="*/ 18 w 44"/>
                  <a:gd name="T65" fmla="*/ 8 h 22"/>
                  <a:gd name="T66" fmla="*/ 22 w 44"/>
                  <a:gd name="T67" fmla="*/ 8 h 22"/>
                  <a:gd name="T68" fmla="*/ 22 w 44"/>
                  <a:gd name="T69" fmla="*/ 4 h 22"/>
                  <a:gd name="T70" fmla="*/ 26 w 44"/>
                  <a:gd name="T71" fmla="*/ 4 h 22"/>
                  <a:gd name="T72" fmla="*/ 26 w 44"/>
                  <a:gd name="T73" fmla="*/ 4 h 22"/>
                  <a:gd name="T74" fmla="*/ 26 w 44"/>
                  <a:gd name="T75" fmla="*/ 8 h 22"/>
                  <a:gd name="T76" fmla="*/ 26 w 44"/>
                  <a:gd name="T77" fmla="*/ 8 h 22"/>
                  <a:gd name="T78" fmla="*/ 30 w 44"/>
                  <a:gd name="T79" fmla="*/ 4 h 22"/>
                  <a:gd name="T80" fmla="*/ 34 w 44"/>
                  <a:gd name="T81" fmla="*/ 4 h 22"/>
                  <a:gd name="T82" fmla="*/ 34 w 44"/>
                  <a:gd name="T83" fmla="*/ 4 h 22"/>
                  <a:gd name="T84" fmla="*/ 34 w 44"/>
                  <a:gd name="T85" fmla="*/ 4 h 22"/>
                  <a:gd name="T86" fmla="*/ 38 w 44"/>
                  <a:gd name="T87" fmla="*/ 4 h 22"/>
                  <a:gd name="T88" fmla="*/ 42 w 44"/>
                  <a:gd name="T89" fmla="*/ 4 h 22"/>
                  <a:gd name="T90" fmla="*/ 44 w 44"/>
                  <a:gd name="T91" fmla="*/ 4 h 22"/>
                  <a:gd name="T92" fmla="*/ 44 w 44"/>
                  <a:gd name="T93" fmla="*/ 4 h 22"/>
                  <a:gd name="T94" fmla="*/ 0 w 44"/>
                  <a:gd name="T95" fmla="*/ 18 h 22"/>
                  <a:gd name="T96" fmla="*/ 0 w 44"/>
                  <a:gd name="T97" fmla="*/ 18 h 22"/>
                  <a:gd name="T98" fmla="*/ 4 w 44"/>
                  <a:gd name="T99" fmla="*/ 18 h 22"/>
                  <a:gd name="T100" fmla="*/ 4 w 44"/>
                  <a:gd name="T101" fmla="*/ 22 h 22"/>
                  <a:gd name="T102" fmla="*/ 4 w 44"/>
                  <a:gd name="T103" fmla="*/ 22 h 22"/>
                  <a:gd name="T104" fmla="*/ 0 w 44"/>
                  <a:gd name="T105" fmla="*/ 22 h 22"/>
                  <a:gd name="T106" fmla="*/ 0 w 44"/>
                  <a:gd name="T10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22">
                    <a:moveTo>
                      <a:pt x="22" y="0"/>
                    </a:moveTo>
                    <a:lnTo>
                      <a:pt x="22" y="4"/>
                    </a:lnTo>
                    <a:lnTo>
                      <a:pt x="22" y="4"/>
                    </a:lnTo>
                    <a:lnTo>
                      <a:pt x="22" y="4"/>
                    </a:lnTo>
                    <a:lnTo>
                      <a:pt x="22" y="4"/>
                    </a:lnTo>
                    <a:lnTo>
                      <a:pt x="18" y="4"/>
                    </a:lnTo>
                    <a:lnTo>
                      <a:pt x="18" y="4"/>
                    </a:lnTo>
                    <a:lnTo>
                      <a:pt x="18" y="0"/>
                    </a:lnTo>
                    <a:lnTo>
                      <a:pt x="18" y="0"/>
                    </a:lnTo>
                    <a:lnTo>
                      <a:pt x="18" y="0"/>
                    </a:lnTo>
                    <a:lnTo>
                      <a:pt x="22" y="0"/>
                    </a:lnTo>
                    <a:lnTo>
                      <a:pt x="22" y="0"/>
                    </a:lnTo>
                    <a:lnTo>
                      <a:pt x="22" y="0"/>
                    </a:lnTo>
                    <a:lnTo>
                      <a:pt x="22" y="0"/>
                    </a:lnTo>
                    <a:lnTo>
                      <a:pt x="22" y="0"/>
                    </a:lnTo>
                    <a:close/>
                    <a:moveTo>
                      <a:pt x="44" y="4"/>
                    </a:moveTo>
                    <a:lnTo>
                      <a:pt x="44" y="4"/>
                    </a:lnTo>
                    <a:lnTo>
                      <a:pt x="44" y="4"/>
                    </a:lnTo>
                    <a:lnTo>
                      <a:pt x="44" y="4"/>
                    </a:lnTo>
                    <a:lnTo>
                      <a:pt x="44" y="4"/>
                    </a:lnTo>
                    <a:lnTo>
                      <a:pt x="44" y="4"/>
                    </a:lnTo>
                    <a:lnTo>
                      <a:pt x="44" y="8"/>
                    </a:lnTo>
                    <a:lnTo>
                      <a:pt x="42" y="8"/>
                    </a:lnTo>
                    <a:lnTo>
                      <a:pt x="42" y="8"/>
                    </a:lnTo>
                    <a:lnTo>
                      <a:pt x="42" y="8"/>
                    </a:lnTo>
                    <a:lnTo>
                      <a:pt x="42" y="8"/>
                    </a:lnTo>
                    <a:lnTo>
                      <a:pt x="42" y="10"/>
                    </a:lnTo>
                    <a:lnTo>
                      <a:pt x="38" y="10"/>
                    </a:lnTo>
                    <a:lnTo>
                      <a:pt x="38" y="10"/>
                    </a:lnTo>
                    <a:lnTo>
                      <a:pt x="38" y="10"/>
                    </a:lnTo>
                    <a:lnTo>
                      <a:pt x="38" y="10"/>
                    </a:lnTo>
                    <a:lnTo>
                      <a:pt x="38" y="10"/>
                    </a:lnTo>
                    <a:lnTo>
                      <a:pt x="34" y="10"/>
                    </a:lnTo>
                    <a:lnTo>
                      <a:pt x="34" y="10"/>
                    </a:lnTo>
                    <a:lnTo>
                      <a:pt x="34" y="10"/>
                    </a:lnTo>
                    <a:lnTo>
                      <a:pt x="34" y="10"/>
                    </a:lnTo>
                    <a:lnTo>
                      <a:pt x="34" y="10"/>
                    </a:lnTo>
                    <a:lnTo>
                      <a:pt x="34" y="10"/>
                    </a:lnTo>
                    <a:lnTo>
                      <a:pt x="34" y="14"/>
                    </a:lnTo>
                    <a:lnTo>
                      <a:pt x="34" y="14"/>
                    </a:lnTo>
                    <a:lnTo>
                      <a:pt x="30" y="14"/>
                    </a:lnTo>
                    <a:lnTo>
                      <a:pt x="30" y="14"/>
                    </a:lnTo>
                    <a:lnTo>
                      <a:pt x="30" y="14"/>
                    </a:lnTo>
                    <a:lnTo>
                      <a:pt x="30" y="14"/>
                    </a:lnTo>
                    <a:lnTo>
                      <a:pt x="30" y="14"/>
                    </a:lnTo>
                    <a:lnTo>
                      <a:pt x="30" y="14"/>
                    </a:lnTo>
                    <a:lnTo>
                      <a:pt x="30" y="14"/>
                    </a:lnTo>
                    <a:lnTo>
                      <a:pt x="30" y="14"/>
                    </a:lnTo>
                    <a:lnTo>
                      <a:pt x="30" y="14"/>
                    </a:lnTo>
                    <a:lnTo>
                      <a:pt x="26" y="14"/>
                    </a:lnTo>
                    <a:lnTo>
                      <a:pt x="26" y="14"/>
                    </a:lnTo>
                    <a:lnTo>
                      <a:pt x="26" y="14"/>
                    </a:lnTo>
                    <a:lnTo>
                      <a:pt x="26" y="14"/>
                    </a:lnTo>
                    <a:lnTo>
                      <a:pt x="26" y="14"/>
                    </a:lnTo>
                    <a:lnTo>
                      <a:pt x="26" y="14"/>
                    </a:lnTo>
                    <a:lnTo>
                      <a:pt x="26" y="14"/>
                    </a:lnTo>
                    <a:lnTo>
                      <a:pt x="22" y="14"/>
                    </a:lnTo>
                    <a:lnTo>
                      <a:pt x="18" y="18"/>
                    </a:lnTo>
                    <a:lnTo>
                      <a:pt x="18" y="18"/>
                    </a:lnTo>
                    <a:lnTo>
                      <a:pt x="18" y="18"/>
                    </a:lnTo>
                    <a:lnTo>
                      <a:pt x="18" y="18"/>
                    </a:lnTo>
                    <a:lnTo>
                      <a:pt x="18" y="18"/>
                    </a:lnTo>
                    <a:lnTo>
                      <a:pt x="16" y="18"/>
                    </a:lnTo>
                    <a:lnTo>
                      <a:pt x="16" y="22"/>
                    </a:lnTo>
                    <a:lnTo>
                      <a:pt x="16" y="22"/>
                    </a:lnTo>
                    <a:lnTo>
                      <a:pt x="16" y="22"/>
                    </a:lnTo>
                    <a:lnTo>
                      <a:pt x="16" y="22"/>
                    </a:lnTo>
                    <a:lnTo>
                      <a:pt x="16" y="22"/>
                    </a:lnTo>
                    <a:lnTo>
                      <a:pt x="16" y="22"/>
                    </a:lnTo>
                    <a:lnTo>
                      <a:pt x="16" y="22"/>
                    </a:lnTo>
                    <a:lnTo>
                      <a:pt x="12" y="18"/>
                    </a:lnTo>
                    <a:lnTo>
                      <a:pt x="12" y="18"/>
                    </a:lnTo>
                    <a:lnTo>
                      <a:pt x="12" y="18"/>
                    </a:lnTo>
                    <a:lnTo>
                      <a:pt x="12" y="18"/>
                    </a:lnTo>
                    <a:lnTo>
                      <a:pt x="12" y="18"/>
                    </a:lnTo>
                    <a:lnTo>
                      <a:pt x="16" y="18"/>
                    </a:lnTo>
                    <a:lnTo>
                      <a:pt x="16" y="18"/>
                    </a:lnTo>
                    <a:lnTo>
                      <a:pt x="16" y="14"/>
                    </a:lnTo>
                    <a:lnTo>
                      <a:pt x="16" y="14"/>
                    </a:lnTo>
                    <a:lnTo>
                      <a:pt x="16" y="14"/>
                    </a:lnTo>
                    <a:lnTo>
                      <a:pt x="16" y="14"/>
                    </a:lnTo>
                    <a:lnTo>
                      <a:pt x="12" y="14"/>
                    </a:lnTo>
                    <a:lnTo>
                      <a:pt x="12" y="14"/>
                    </a:lnTo>
                    <a:lnTo>
                      <a:pt x="12" y="14"/>
                    </a:lnTo>
                    <a:lnTo>
                      <a:pt x="12" y="14"/>
                    </a:lnTo>
                    <a:lnTo>
                      <a:pt x="12" y="14"/>
                    </a:lnTo>
                    <a:lnTo>
                      <a:pt x="16" y="10"/>
                    </a:lnTo>
                    <a:lnTo>
                      <a:pt x="16" y="10"/>
                    </a:lnTo>
                    <a:lnTo>
                      <a:pt x="16" y="8"/>
                    </a:lnTo>
                    <a:lnTo>
                      <a:pt x="16" y="8"/>
                    </a:lnTo>
                    <a:lnTo>
                      <a:pt x="16" y="8"/>
                    </a:lnTo>
                    <a:lnTo>
                      <a:pt x="16" y="8"/>
                    </a:lnTo>
                    <a:lnTo>
                      <a:pt x="16" y="8"/>
                    </a:lnTo>
                    <a:lnTo>
                      <a:pt x="16" y="8"/>
                    </a:lnTo>
                    <a:lnTo>
                      <a:pt x="16" y="8"/>
                    </a:lnTo>
                    <a:lnTo>
                      <a:pt x="16" y="8"/>
                    </a:lnTo>
                    <a:lnTo>
                      <a:pt x="16" y="8"/>
                    </a:lnTo>
                    <a:lnTo>
                      <a:pt x="16" y="8"/>
                    </a:lnTo>
                    <a:lnTo>
                      <a:pt x="18" y="8"/>
                    </a:lnTo>
                    <a:lnTo>
                      <a:pt x="22" y="8"/>
                    </a:lnTo>
                    <a:lnTo>
                      <a:pt x="22" y="8"/>
                    </a:lnTo>
                    <a:lnTo>
                      <a:pt x="22" y="8"/>
                    </a:lnTo>
                    <a:lnTo>
                      <a:pt x="22" y="8"/>
                    </a:lnTo>
                    <a:lnTo>
                      <a:pt x="22" y="8"/>
                    </a:lnTo>
                    <a:lnTo>
                      <a:pt x="22" y="4"/>
                    </a:lnTo>
                    <a:lnTo>
                      <a:pt x="22" y="4"/>
                    </a:lnTo>
                    <a:lnTo>
                      <a:pt x="26" y="4"/>
                    </a:lnTo>
                    <a:lnTo>
                      <a:pt x="26" y="4"/>
                    </a:lnTo>
                    <a:lnTo>
                      <a:pt x="26" y="4"/>
                    </a:lnTo>
                    <a:lnTo>
                      <a:pt x="26" y="4"/>
                    </a:lnTo>
                    <a:lnTo>
                      <a:pt x="26" y="4"/>
                    </a:lnTo>
                    <a:lnTo>
                      <a:pt x="26" y="4"/>
                    </a:lnTo>
                    <a:lnTo>
                      <a:pt x="26" y="4"/>
                    </a:lnTo>
                    <a:lnTo>
                      <a:pt x="26" y="8"/>
                    </a:lnTo>
                    <a:lnTo>
                      <a:pt x="26" y="8"/>
                    </a:lnTo>
                    <a:lnTo>
                      <a:pt x="26" y="8"/>
                    </a:lnTo>
                    <a:lnTo>
                      <a:pt x="26" y="8"/>
                    </a:lnTo>
                    <a:lnTo>
                      <a:pt x="30" y="8"/>
                    </a:lnTo>
                    <a:lnTo>
                      <a:pt x="30" y="8"/>
                    </a:lnTo>
                    <a:lnTo>
                      <a:pt x="30" y="4"/>
                    </a:lnTo>
                    <a:lnTo>
                      <a:pt x="30" y="4"/>
                    </a:lnTo>
                    <a:lnTo>
                      <a:pt x="30" y="4"/>
                    </a:lnTo>
                    <a:lnTo>
                      <a:pt x="34" y="4"/>
                    </a:lnTo>
                    <a:lnTo>
                      <a:pt x="34" y="4"/>
                    </a:lnTo>
                    <a:lnTo>
                      <a:pt x="34" y="4"/>
                    </a:lnTo>
                    <a:lnTo>
                      <a:pt x="34" y="4"/>
                    </a:lnTo>
                    <a:lnTo>
                      <a:pt x="34" y="4"/>
                    </a:lnTo>
                    <a:lnTo>
                      <a:pt x="34" y="4"/>
                    </a:lnTo>
                    <a:lnTo>
                      <a:pt x="34" y="4"/>
                    </a:lnTo>
                    <a:lnTo>
                      <a:pt x="34" y="4"/>
                    </a:lnTo>
                    <a:lnTo>
                      <a:pt x="34" y="4"/>
                    </a:lnTo>
                    <a:lnTo>
                      <a:pt x="38" y="4"/>
                    </a:lnTo>
                    <a:lnTo>
                      <a:pt x="38" y="4"/>
                    </a:lnTo>
                    <a:lnTo>
                      <a:pt x="38" y="4"/>
                    </a:lnTo>
                    <a:lnTo>
                      <a:pt x="42" y="4"/>
                    </a:lnTo>
                    <a:lnTo>
                      <a:pt x="42" y="4"/>
                    </a:lnTo>
                    <a:lnTo>
                      <a:pt x="44" y="4"/>
                    </a:lnTo>
                    <a:lnTo>
                      <a:pt x="44" y="4"/>
                    </a:lnTo>
                    <a:lnTo>
                      <a:pt x="44" y="4"/>
                    </a:lnTo>
                    <a:lnTo>
                      <a:pt x="44" y="4"/>
                    </a:lnTo>
                    <a:lnTo>
                      <a:pt x="44" y="4"/>
                    </a:lnTo>
                    <a:close/>
                    <a:moveTo>
                      <a:pt x="0" y="18"/>
                    </a:moveTo>
                    <a:lnTo>
                      <a:pt x="0" y="18"/>
                    </a:lnTo>
                    <a:lnTo>
                      <a:pt x="0" y="18"/>
                    </a:lnTo>
                    <a:lnTo>
                      <a:pt x="0" y="18"/>
                    </a:lnTo>
                    <a:lnTo>
                      <a:pt x="0" y="18"/>
                    </a:lnTo>
                    <a:lnTo>
                      <a:pt x="0" y="18"/>
                    </a:lnTo>
                    <a:lnTo>
                      <a:pt x="0" y="18"/>
                    </a:lnTo>
                    <a:lnTo>
                      <a:pt x="4" y="18"/>
                    </a:lnTo>
                    <a:lnTo>
                      <a:pt x="4" y="18"/>
                    </a:lnTo>
                    <a:lnTo>
                      <a:pt x="4" y="18"/>
                    </a:lnTo>
                    <a:lnTo>
                      <a:pt x="4" y="18"/>
                    </a:lnTo>
                    <a:lnTo>
                      <a:pt x="4" y="22"/>
                    </a:lnTo>
                    <a:lnTo>
                      <a:pt x="4" y="22"/>
                    </a:lnTo>
                    <a:lnTo>
                      <a:pt x="4" y="22"/>
                    </a:lnTo>
                    <a:lnTo>
                      <a:pt x="4" y="22"/>
                    </a:lnTo>
                    <a:lnTo>
                      <a:pt x="4" y="22"/>
                    </a:lnTo>
                    <a:lnTo>
                      <a:pt x="0" y="22"/>
                    </a:lnTo>
                    <a:lnTo>
                      <a:pt x="0" y="22"/>
                    </a:lnTo>
                    <a:lnTo>
                      <a:pt x="0" y="22"/>
                    </a:lnTo>
                    <a:lnTo>
                      <a:pt x="0" y="22"/>
                    </a:lnTo>
                    <a:lnTo>
                      <a:pt x="0" y="18"/>
                    </a:lnTo>
                    <a:lnTo>
                      <a:pt x="0" y="18"/>
                    </a:lnTo>
                    <a:lnTo>
                      <a:pt x="0" y="1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58">
                <a:extLst>
                  <a:ext uri="{FF2B5EF4-FFF2-40B4-BE49-F238E27FC236}">
                    <a16:creationId xmlns:a16="http://schemas.microsoft.com/office/drawing/2014/main" id="{DDE21204-E3B7-4AD9-8039-1859FD8CBD25}"/>
                  </a:ext>
                </a:extLst>
              </p:cNvPr>
              <p:cNvSpPr>
                <a:spLocks noEditPoints="1"/>
              </p:cNvSpPr>
              <p:nvPr/>
            </p:nvSpPr>
            <p:spPr bwMode="auto">
              <a:xfrm>
                <a:off x="4968875" y="3359218"/>
                <a:ext cx="431800" cy="196850"/>
              </a:xfrm>
              <a:custGeom>
                <a:avLst/>
                <a:gdLst>
                  <a:gd name="T0" fmla="*/ 22 w 272"/>
                  <a:gd name="T1" fmla="*/ 4 h 124"/>
                  <a:gd name="T2" fmla="*/ 34 w 272"/>
                  <a:gd name="T3" fmla="*/ 8 h 124"/>
                  <a:gd name="T4" fmla="*/ 48 w 272"/>
                  <a:gd name="T5" fmla="*/ 24 h 124"/>
                  <a:gd name="T6" fmla="*/ 26 w 272"/>
                  <a:gd name="T7" fmla="*/ 24 h 124"/>
                  <a:gd name="T8" fmla="*/ 14 w 272"/>
                  <a:gd name="T9" fmla="*/ 38 h 124"/>
                  <a:gd name="T10" fmla="*/ 8 w 272"/>
                  <a:gd name="T11" fmla="*/ 38 h 124"/>
                  <a:gd name="T12" fmla="*/ 14 w 272"/>
                  <a:gd name="T13" fmla="*/ 30 h 124"/>
                  <a:gd name="T14" fmla="*/ 10 w 272"/>
                  <a:gd name="T15" fmla="*/ 20 h 124"/>
                  <a:gd name="T16" fmla="*/ 10 w 272"/>
                  <a:gd name="T17" fmla="*/ 12 h 124"/>
                  <a:gd name="T18" fmla="*/ 10 w 272"/>
                  <a:gd name="T19" fmla="*/ 42 h 124"/>
                  <a:gd name="T20" fmla="*/ 26 w 272"/>
                  <a:gd name="T21" fmla="*/ 34 h 124"/>
                  <a:gd name="T22" fmla="*/ 34 w 272"/>
                  <a:gd name="T23" fmla="*/ 38 h 124"/>
                  <a:gd name="T24" fmla="*/ 48 w 272"/>
                  <a:gd name="T25" fmla="*/ 38 h 124"/>
                  <a:gd name="T26" fmla="*/ 50 w 272"/>
                  <a:gd name="T27" fmla="*/ 30 h 124"/>
                  <a:gd name="T28" fmla="*/ 54 w 272"/>
                  <a:gd name="T29" fmla="*/ 26 h 124"/>
                  <a:gd name="T30" fmla="*/ 58 w 272"/>
                  <a:gd name="T31" fmla="*/ 20 h 124"/>
                  <a:gd name="T32" fmla="*/ 78 w 272"/>
                  <a:gd name="T33" fmla="*/ 24 h 124"/>
                  <a:gd name="T34" fmla="*/ 92 w 272"/>
                  <a:gd name="T35" fmla="*/ 12 h 124"/>
                  <a:gd name="T36" fmla="*/ 106 w 272"/>
                  <a:gd name="T37" fmla="*/ 4 h 124"/>
                  <a:gd name="T38" fmla="*/ 130 w 272"/>
                  <a:gd name="T39" fmla="*/ 4 h 124"/>
                  <a:gd name="T40" fmla="*/ 144 w 272"/>
                  <a:gd name="T41" fmla="*/ 12 h 124"/>
                  <a:gd name="T42" fmla="*/ 152 w 272"/>
                  <a:gd name="T43" fmla="*/ 20 h 124"/>
                  <a:gd name="T44" fmla="*/ 162 w 272"/>
                  <a:gd name="T45" fmla="*/ 24 h 124"/>
                  <a:gd name="T46" fmla="*/ 182 w 272"/>
                  <a:gd name="T47" fmla="*/ 26 h 124"/>
                  <a:gd name="T48" fmla="*/ 200 w 272"/>
                  <a:gd name="T49" fmla="*/ 24 h 124"/>
                  <a:gd name="T50" fmla="*/ 220 w 272"/>
                  <a:gd name="T51" fmla="*/ 20 h 124"/>
                  <a:gd name="T52" fmla="*/ 238 w 272"/>
                  <a:gd name="T53" fmla="*/ 16 h 124"/>
                  <a:gd name="T54" fmla="*/ 252 w 272"/>
                  <a:gd name="T55" fmla="*/ 20 h 124"/>
                  <a:gd name="T56" fmla="*/ 252 w 272"/>
                  <a:gd name="T57" fmla="*/ 38 h 124"/>
                  <a:gd name="T58" fmla="*/ 272 w 272"/>
                  <a:gd name="T59" fmla="*/ 50 h 124"/>
                  <a:gd name="T60" fmla="*/ 260 w 272"/>
                  <a:gd name="T61" fmla="*/ 54 h 124"/>
                  <a:gd name="T62" fmla="*/ 264 w 272"/>
                  <a:gd name="T63" fmla="*/ 76 h 124"/>
                  <a:gd name="T64" fmla="*/ 268 w 272"/>
                  <a:gd name="T65" fmla="*/ 94 h 124"/>
                  <a:gd name="T66" fmla="*/ 264 w 272"/>
                  <a:gd name="T67" fmla="*/ 98 h 124"/>
                  <a:gd name="T68" fmla="*/ 248 w 272"/>
                  <a:gd name="T69" fmla="*/ 94 h 124"/>
                  <a:gd name="T70" fmla="*/ 234 w 272"/>
                  <a:gd name="T71" fmla="*/ 94 h 124"/>
                  <a:gd name="T72" fmla="*/ 216 w 272"/>
                  <a:gd name="T73" fmla="*/ 98 h 124"/>
                  <a:gd name="T74" fmla="*/ 196 w 272"/>
                  <a:gd name="T75" fmla="*/ 106 h 124"/>
                  <a:gd name="T76" fmla="*/ 178 w 272"/>
                  <a:gd name="T77" fmla="*/ 102 h 124"/>
                  <a:gd name="T78" fmla="*/ 162 w 272"/>
                  <a:gd name="T79" fmla="*/ 106 h 124"/>
                  <a:gd name="T80" fmla="*/ 152 w 272"/>
                  <a:gd name="T81" fmla="*/ 116 h 124"/>
                  <a:gd name="T82" fmla="*/ 148 w 272"/>
                  <a:gd name="T83" fmla="*/ 120 h 124"/>
                  <a:gd name="T84" fmla="*/ 148 w 272"/>
                  <a:gd name="T85" fmla="*/ 102 h 124"/>
                  <a:gd name="T86" fmla="*/ 134 w 272"/>
                  <a:gd name="T87" fmla="*/ 106 h 124"/>
                  <a:gd name="T88" fmla="*/ 118 w 272"/>
                  <a:gd name="T89" fmla="*/ 116 h 124"/>
                  <a:gd name="T90" fmla="*/ 104 w 272"/>
                  <a:gd name="T91" fmla="*/ 120 h 124"/>
                  <a:gd name="T92" fmla="*/ 92 w 272"/>
                  <a:gd name="T93" fmla="*/ 110 h 124"/>
                  <a:gd name="T94" fmla="*/ 74 w 272"/>
                  <a:gd name="T95" fmla="*/ 106 h 124"/>
                  <a:gd name="T96" fmla="*/ 66 w 272"/>
                  <a:gd name="T97" fmla="*/ 114 h 124"/>
                  <a:gd name="T98" fmla="*/ 50 w 272"/>
                  <a:gd name="T99" fmla="*/ 114 h 124"/>
                  <a:gd name="T100" fmla="*/ 44 w 272"/>
                  <a:gd name="T101" fmla="*/ 106 h 124"/>
                  <a:gd name="T102" fmla="*/ 36 w 272"/>
                  <a:gd name="T103" fmla="*/ 110 h 124"/>
                  <a:gd name="T104" fmla="*/ 34 w 272"/>
                  <a:gd name="T105" fmla="*/ 106 h 124"/>
                  <a:gd name="T106" fmla="*/ 36 w 272"/>
                  <a:gd name="T107" fmla="*/ 102 h 124"/>
                  <a:gd name="T108" fmla="*/ 30 w 272"/>
                  <a:gd name="T109" fmla="*/ 98 h 124"/>
                  <a:gd name="T110" fmla="*/ 22 w 272"/>
                  <a:gd name="T111" fmla="*/ 86 h 124"/>
                  <a:gd name="T112" fmla="*/ 10 w 272"/>
                  <a:gd name="T113" fmla="*/ 80 h 124"/>
                  <a:gd name="T114" fmla="*/ 14 w 272"/>
                  <a:gd name="T115" fmla="*/ 76 h 124"/>
                  <a:gd name="T116" fmla="*/ 18 w 272"/>
                  <a:gd name="T117" fmla="*/ 68 h 124"/>
                  <a:gd name="T118" fmla="*/ 18 w 272"/>
                  <a:gd name="T119" fmla="*/ 54 h 124"/>
                  <a:gd name="T120" fmla="*/ 30 w 272"/>
                  <a:gd name="T121" fmla="*/ 30 h 124"/>
                  <a:gd name="T122" fmla="*/ 4 w 272"/>
                  <a:gd name="T123"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124">
                    <a:moveTo>
                      <a:pt x="10" y="12"/>
                    </a:moveTo>
                    <a:lnTo>
                      <a:pt x="10" y="8"/>
                    </a:lnTo>
                    <a:lnTo>
                      <a:pt x="14" y="8"/>
                    </a:lnTo>
                    <a:lnTo>
                      <a:pt x="14" y="4"/>
                    </a:lnTo>
                    <a:lnTo>
                      <a:pt x="18" y="4"/>
                    </a:lnTo>
                    <a:lnTo>
                      <a:pt x="22" y="4"/>
                    </a:lnTo>
                    <a:lnTo>
                      <a:pt x="22" y="0"/>
                    </a:lnTo>
                    <a:lnTo>
                      <a:pt x="26" y="0"/>
                    </a:lnTo>
                    <a:lnTo>
                      <a:pt x="26" y="4"/>
                    </a:lnTo>
                    <a:lnTo>
                      <a:pt x="30" y="4"/>
                    </a:lnTo>
                    <a:lnTo>
                      <a:pt x="34" y="4"/>
                    </a:lnTo>
                    <a:lnTo>
                      <a:pt x="34" y="8"/>
                    </a:lnTo>
                    <a:lnTo>
                      <a:pt x="36" y="12"/>
                    </a:lnTo>
                    <a:lnTo>
                      <a:pt x="36" y="16"/>
                    </a:lnTo>
                    <a:lnTo>
                      <a:pt x="40" y="16"/>
                    </a:lnTo>
                    <a:lnTo>
                      <a:pt x="44" y="20"/>
                    </a:lnTo>
                    <a:lnTo>
                      <a:pt x="48" y="20"/>
                    </a:lnTo>
                    <a:lnTo>
                      <a:pt x="48" y="24"/>
                    </a:lnTo>
                    <a:lnTo>
                      <a:pt x="44" y="24"/>
                    </a:lnTo>
                    <a:lnTo>
                      <a:pt x="40" y="24"/>
                    </a:lnTo>
                    <a:lnTo>
                      <a:pt x="36" y="24"/>
                    </a:lnTo>
                    <a:lnTo>
                      <a:pt x="34" y="24"/>
                    </a:lnTo>
                    <a:lnTo>
                      <a:pt x="30" y="24"/>
                    </a:lnTo>
                    <a:lnTo>
                      <a:pt x="26" y="24"/>
                    </a:lnTo>
                    <a:lnTo>
                      <a:pt x="26" y="26"/>
                    </a:lnTo>
                    <a:lnTo>
                      <a:pt x="26" y="30"/>
                    </a:lnTo>
                    <a:lnTo>
                      <a:pt x="22" y="30"/>
                    </a:lnTo>
                    <a:lnTo>
                      <a:pt x="18" y="34"/>
                    </a:lnTo>
                    <a:lnTo>
                      <a:pt x="14" y="34"/>
                    </a:lnTo>
                    <a:lnTo>
                      <a:pt x="14" y="38"/>
                    </a:lnTo>
                    <a:lnTo>
                      <a:pt x="10" y="38"/>
                    </a:lnTo>
                    <a:lnTo>
                      <a:pt x="10" y="42"/>
                    </a:lnTo>
                    <a:lnTo>
                      <a:pt x="8" y="42"/>
                    </a:lnTo>
                    <a:lnTo>
                      <a:pt x="10" y="42"/>
                    </a:lnTo>
                    <a:lnTo>
                      <a:pt x="10" y="38"/>
                    </a:lnTo>
                    <a:lnTo>
                      <a:pt x="8" y="38"/>
                    </a:lnTo>
                    <a:lnTo>
                      <a:pt x="10" y="38"/>
                    </a:lnTo>
                    <a:lnTo>
                      <a:pt x="10" y="34"/>
                    </a:lnTo>
                    <a:lnTo>
                      <a:pt x="14" y="34"/>
                    </a:lnTo>
                    <a:lnTo>
                      <a:pt x="18" y="34"/>
                    </a:lnTo>
                    <a:lnTo>
                      <a:pt x="18" y="30"/>
                    </a:lnTo>
                    <a:lnTo>
                      <a:pt x="14" y="30"/>
                    </a:lnTo>
                    <a:lnTo>
                      <a:pt x="10" y="30"/>
                    </a:lnTo>
                    <a:lnTo>
                      <a:pt x="8" y="30"/>
                    </a:lnTo>
                    <a:lnTo>
                      <a:pt x="8" y="26"/>
                    </a:lnTo>
                    <a:lnTo>
                      <a:pt x="10" y="26"/>
                    </a:lnTo>
                    <a:lnTo>
                      <a:pt x="10" y="24"/>
                    </a:lnTo>
                    <a:lnTo>
                      <a:pt x="10" y="20"/>
                    </a:lnTo>
                    <a:lnTo>
                      <a:pt x="14" y="20"/>
                    </a:lnTo>
                    <a:lnTo>
                      <a:pt x="14" y="16"/>
                    </a:lnTo>
                    <a:lnTo>
                      <a:pt x="14" y="12"/>
                    </a:lnTo>
                    <a:lnTo>
                      <a:pt x="10" y="12"/>
                    </a:lnTo>
                    <a:lnTo>
                      <a:pt x="10" y="12"/>
                    </a:lnTo>
                    <a:lnTo>
                      <a:pt x="10" y="12"/>
                    </a:lnTo>
                    <a:close/>
                    <a:moveTo>
                      <a:pt x="14" y="54"/>
                    </a:moveTo>
                    <a:lnTo>
                      <a:pt x="8" y="54"/>
                    </a:lnTo>
                    <a:lnTo>
                      <a:pt x="8" y="50"/>
                    </a:lnTo>
                    <a:lnTo>
                      <a:pt x="8" y="46"/>
                    </a:lnTo>
                    <a:lnTo>
                      <a:pt x="8" y="42"/>
                    </a:lnTo>
                    <a:lnTo>
                      <a:pt x="10" y="42"/>
                    </a:lnTo>
                    <a:lnTo>
                      <a:pt x="10" y="38"/>
                    </a:lnTo>
                    <a:lnTo>
                      <a:pt x="14" y="38"/>
                    </a:lnTo>
                    <a:lnTo>
                      <a:pt x="14" y="34"/>
                    </a:lnTo>
                    <a:lnTo>
                      <a:pt x="18" y="34"/>
                    </a:lnTo>
                    <a:lnTo>
                      <a:pt x="22" y="34"/>
                    </a:lnTo>
                    <a:lnTo>
                      <a:pt x="26" y="34"/>
                    </a:lnTo>
                    <a:lnTo>
                      <a:pt x="26" y="38"/>
                    </a:lnTo>
                    <a:lnTo>
                      <a:pt x="30" y="38"/>
                    </a:lnTo>
                    <a:lnTo>
                      <a:pt x="34" y="34"/>
                    </a:lnTo>
                    <a:lnTo>
                      <a:pt x="30" y="34"/>
                    </a:lnTo>
                    <a:lnTo>
                      <a:pt x="34" y="34"/>
                    </a:lnTo>
                    <a:lnTo>
                      <a:pt x="34" y="38"/>
                    </a:lnTo>
                    <a:lnTo>
                      <a:pt x="36" y="34"/>
                    </a:lnTo>
                    <a:lnTo>
                      <a:pt x="40" y="34"/>
                    </a:lnTo>
                    <a:lnTo>
                      <a:pt x="44" y="38"/>
                    </a:lnTo>
                    <a:lnTo>
                      <a:pt x="44" y="34"/>
                    </a:lnTo>
                    <a:lnTo>
                      <a:pt x="48" y="34"/>
                    </a:lnTo>
                    <a:lnTo>
                      <a:pt x="48" y="38"/>
                    </a:lnTo>
                    <a:lnTo>
                      <a:pt x="50" y="34"/>
                    </a:lnTo>
                    <a:lnTo>
                      <a:pt x="48" y="34"/>
                    </a:lnTo>
                    <a:lnTo>
                      <a:pt x="44" y="34"/>
                    </a:lnTo>
                    <a:lnTo>
                      <a:pt x="44" y="30"/>
                    </a:lnTo>
                    <a:lnTo>
                      <a:pt x="48" y="30"/>
                    </a:lnTo>
                    <a:lnTo>
                      <a:pt x="50" y="30"/>
                    </a:lnTo>
                    <a:lnTo>
                      <a:pt x="54" y="30"/>
                    </a:lnTo>
                    <a:lnTo>
                      <a:pt x="58" y="30"/>
                    </a:lnTo>
                    <a:lnTo>
                      <a:pt x="62" y="30"/>
                    </a:lnTo>
                    <a:lnTo>
                      <a:pt x="62" y="26"/>
                    </a:lnTo>
                    <a:lnTo>
                      <a:pt x="58" y="26"/>
                    </a:lnTo>
                    <a:lnTo>
                      <a:pt x="54" y="26"/>
                    </a:lnTo>
                    <a:lnTo>
                      <a:pt x="50" y="26"/>
                    </a:lnTo>
                    <a:lnTo>
                      <a:pt x="48" y="24"/>
                    </a:lnTo>
                    <a:lnTo>
                      <a:pt x="48" y="20"/>
                    </a:lnTo>
                    <a:lnTo>
                      <a:pt x="50" y="20"/>
                    </a:lnTo>
                    <a:lnTo>
                      <a:pt x="54" y="20"/>
                    </a:lnTo>
                    <a:lnTo>
                      <a:pt x="58" y="20"/>
                    </a:lnTo>
                    <a:lnTo>
                      <a:pt x="62" y="24"/>
                    </a:lnTo>
                    <a:lnTo>
                      <a:pt x="66" y="20"/>
                    </a:lnTo>
                    <a:lnTo>
                      <a:pt x="70" y="20"/>
                    </a:lnTo>
                    <a:lnTo>
                      <a:pt x="70" y="24"/>
                    </a:lnTo>
                    <a:lnTo>
                      <a:pt x="74" y="24"/>
                    </a:lnTo>
                    <a:lnTo>
                      <a:pt x="78" y="24"/>
                    </a:lnTo>
                    <a:lnTo>
                      <a:pt x="80" y="24"/>
                    </a:lnTo>
                    <a:lnTo>
                      <a:pt x="80" y="20"/>
                    </a:lnTo>
                    <a:lnTo>
                      <a:pt x="84" y="16"/>
                    </a:lnTo>
                    <a:lnTo>
                      <a:pt x="88" y="16"/>
                    </a:lnTo>
                    <a:lnTo>
                      <a:pt x="88" y="12"/>
                    </a:lnTo>
                    <a:lnTo>
                      <a:pt x="92" y="12"/>
                    </a:lnTo>
                    <a:lnTo>
                      <a:pt x="92" y="8"/>
                    </a:lnTo>
                    <a:lnTo>
                      <a:pt x="96" y="8"/>
                    </a:lnTo>
                    <a:lnTo>
                      <a:pt x="100" y="8"/>
                    </a:lnTo>
                    <a:lnTo>
                      <a:pt x="104" y="8"/>
                    </a:lnTo>
                    <a:lnTo>
                      <a:pt x="104" y="4"/>
                    </a:lnTo>
                    <a:lnTo>
                      <a:pt x="106" y="4"/>
                    </a:lnTo>
                    <a:lnTo>
                      <a:pt x="110" y="4"/>
                    </a:lnTo>
                    <a:lnTo>
                      <a:pt x="114" y="4"/>
                    </a:lnTo>
                    <a:lnTo>
                      <a:pt x="118" y="4"/>
                    </a:lnTo>
                    <a:lnTo>
                      <a:pt x="122" y="4"/>
                    </a:lnTo>
                    <a:lnTo>
                      <a:pt x="126" y="4"/>
                    </a:lnTo>
                    <a:lnTo>
                      <a:pt x="130" y="4"/>
                    </a:lnTo>
                    <a:lnTo>
                      <a:pt x="134" y="4"/>
                    </a:lnTo>
                    <a:lnTo>
                      <a:pt x="134" y="8"/>
                    </a:lnTo>
                    <a:lnTo>
                      <a:pt x="136" y="8"/>
                    </a:lnTo>
                    <a:lnTo>
                      <a:pt x="136" y="12"/>
                    </a:lnTo>
                    <a:lnTo>
                      <a:pt x="140" y="12"/>
                    </a:lnTo>
                    <a:lnTo>
                      <a:pt x="144" y="12"/>
                    </a:lnTo>
                    <a:lnTo>
                      <a:pt x="144" y="8"/>
                    </a:lnTo>
                    <a:lnTo>
                      <a:pt x="148" y="8"/>
                    </a:lnTo>
                    <a:lnTo>
                      <a:pt x="148" y="12"/>
                    </a:lnTo>
                    <a:lnTo>
                      <a:pt x="148" y="16"/>
                    </a:lnTo>
                    <a:lnTo>
                      <a:pt x="152" y="16"/>
                    </a:lnTo>
                    <a:lnTo>
                      <a:pt x="152" y="20"/>
                    </a:lnTo>
                    <a:lnTo>
                      <a:pt x="156" y="20"/>
                    </a:lnTo>
                    <a:lnTo>
                      <a:pt x="156" y="16"/>
                    </a:lnTo>
                    <a:lnTo>
                      <a:pt x="160" y="16"/>
                    </a:lnTo>
                    <a:lnTo>
                      <a:pt x="160" y="20"/>
                    </a:lnTo>
                    <a:lnTo>
                      <a:pt x="162" y="20"/>
                    </a:lnTo>
                    <a:lnTo>
                      <a:pt x="162" y="24"/>
                    </a:lnTo>
                    <a:lnTo>
                      <a:pt x="166" y="24"/>
                    </a:lnTo>
                    <a:lnTo>
                      <a:pt x="170" y="24"/>
                    </a:lnTo>
                    <a:lnTo>
                      <a:pt x="174" y="24"/>
                    </a:lnTo>
                    <a:lnTo>
                      <a:pt x="178" y="24"/>
                    </a:lnTo>
                    <a:lnTo>
                      <a:pt x="178" y="26"/>
                    </a:lnTo>
                    <a:lnTo>
                      <a:pt x="182" y="26"/>
                    </a:lnTo>
                    <a:lnTo>
                      <a:pt x="186" y="26"/>
                    </a:lnTo>
                    <a:lnTo>
                      <a:pt x="186" y="24"/>
                    </a:lnTo>
                    <a:lnTo>
                      <a:pt x="190" y="24"/>
                    </a:lnTo>
                    <a:lnTo>
                      <a:pt x="192" y="24"/>
                    </a:lnTo>
                    <a:lnTo>
                      <a:pt x="196" y="24"/>
                    </a:lnTo>
                    <a:lnTo>
                      <a:pt x="200" y="24"/>
                    </a:lnTo>
                    <a:lnTo>
                      <a:pt x="204" y="26"/>
                    </a:lnTo>
                    <a:lnTo>
                      <a:pt x="208" y="24"/>
                    </a:lnTo>
                    <a:lnTo>
                      <a:pt x="212" y="24"/>
                    </a:lnTo>
                    <a:lnTo>
                      <a:pt x="216" y="24"/>
                    </a:lnTo>
                    <a:lnTo>
                      <a:pt x="216" y="20"/>
                    </a:lnTo>
                    <a:lnTo>
                      <a:pt x="220" y="20"/>
                    </a:lnTo>
                    <a:lnTo>
                      <a:pt x="222" y="16"/>
                    </a:lnTo>
                    <a:lnTo>
                      <a:pt x="226" y="12"/>
                    </a:lnTo>
                    <a:lnTo>
                      <a:pt x="226" y="16"/>
                    </a:lnTo>
                    <a:lnTo>
                      <a:pt x="230" y="16"/>
                    </a:lnTo>
                    <a:lnTo>
                      <a:pt x="234" y="16"/>
                    </a:lnTo>
                    <a:lnTo>
                      <a:pt x="238" y="16"/>
                    </a:lnTo>
                    <a:lnTo>
                      <a:pt x="242" y="16"/>
                    </a:lnTo>
                    <a:lnTo>
                      <a:pt x="242" y="12"/>
                    </a:lnTo>
                    <a:lnTo>
                      <a:pt x="246" y="12"/>
                    </a:lnTo>
                    <a:lnTo>
                      <a:pt x="246" y="16"/>
                    </a:lnTo>
                    <a:lnTo>
                      <a:pt x="248" y="20"/>
                    </a:lnTo>
                    <a:lnTo>
                      <a:pt x="252" y="20"/>
                    </a:lnTo>
                    <a:lnTo>
                      <a:pt x="252" y="24"/>
                    </a:lnTo>
                    <a:lnTo>
                      <a:pt x="256" y="26"/>
                    </a:lnTo>
                    <a:lnTo>
                      <a:pt x="256" y="30"/>
                    </a:lnTo>
                    <a:lnTo>
                      <a:pt x="256" y="34"/>
                    </a:lnTo>
                    <a:lnTo>
                      <a:pt x="252" y="34"/>
                    </a:lnTo>
                    <a:lnTo>
                      <a:pt x="252" y="38"/>
                    </a:lnTo>
                    <a:lnTo>
                      <a:pt x="256" y="38"/>
                    </a:lnTo>
                    <a:lnTo>
                      <a:pt x="256" y="42"/>
                    </a:lnTo>
                    <a:lnTo>
                      <a:pt x="260" y="42"/>
                    </a:lnTo>
                    <a:lnTo>
                      <a:pt x="264" y="42"/>
                    </a:lnTo>
                    <a:lnTo>
                      <a:pt x="268" y="46"/>
                    </a:lnTo>
                    <a:lnTo>
                      <a:pt x="272" y="50"/>
                    </a:lnTo>
                    <a:lnTo>
                      <a:pt x="268" y="50"/>
                    </a:lnTo>
                    <a:lnTo>
                      <a:pt x="268" y="54"/>
                    </a:lnTo>
                    <a:lnTo>
                      <a:pt x="264" y="54"/>
                    </a:lnTo>
                    <a:lnTo>
                      <a:pt x="264" y="56"/>
                    </a:lnTo>
                    <a:lnTo>
                      <a:pt x="264" y="54"/>
                    </a:lnTo>
                    <a:lnTo>
                      <a:pt x="260" y="54"/>
                    </a:lnTo>
                    <a:lnTo>
                      <a:pt x="260" y="56"/>
                    </a:lnTo>
                    <a:lnTo>
                      <a:pt x="264" y="60"/>
                    </a:lnTo>
                    <a:lnTo>
                      <a:pt x="264" y="64"/>
                    </a:lnTo>
                    <a:lnTo>
                      <a:pt x="264" y="68"/>
                    </a:lnTo>
                    <a:lnTo>
                      <a:pt x="264" y="72"/>
                    </a:lnTo>
                    <a:lnTo>
                      <a:pt x="264" y="76"/>
                    </a:lnTo>
                    <a:lnTo>
                      <a:pt x="268" y="76"/>
                    </a:lnTo>
                    <a:lnTo>
                      <a:pt x="264" y="80"/>
                    </a:lnTo>
                    <a:lnTo>
                      <a:pt x="264" y="84"/>
                    </a:lnTo>
                    <a:lnTo>
                      <a:pt x="268" y="86"/>
                    </a:lnTo>
                    <a:lnTo>
                      <a:pt x="268" y="90"/>
                    </a:lnTo>
                    <a:lnTo>
                      <a:pt x="268" y="94"/>
                    </a:lnTo>
                    <a:lnTo>
                      <a:pt x="272" y="94"/>
                    </a:lnTo>
                    <a:lnTo>
                      <a:pt x="272" y="98"/>
                    </a:lnTo>
                    <a:lnTo>
                      <a:pt x="268" y="98"/>
                    </a:lnTo>
                    <a:lnTo>
                      <a:pt x="268" y="102"/>
                    </a:lnTo>
                    <a:lnTo>
                      <a:pt x="264" y="102"/>
                    </a:lnTo>
                    <a:lnTo>
                      <a:pt x="264" y="98"/>
                    </a:lnTo>
                    <a:lnTo>
                      <a:pt x="264" y="94"/>
                    </a:lnTo>
                    <a:lnTo>
                      <a:pt x="260" y="94"/>
                    </a:lnTo>
                    <a:lnTo>
                      <a:pt x="260" y="98"/>
                    </a:lnTo>
                    <a:lnTo>
                      <a:pt x="256" y="98"/>
                    </a:lnTo>
                    <a:lnTo>
                      <a:pt x="252" y="98"/>
                    </a:lnTo>
                    <a:lnTo>
                      <a:pt x="248" y="94"/>
                    </a:lnTo>
                    <a:lnTo>
                      <a:pt x="246" y="94"/>
                    </a:lnTo>
                    <a:lnTo>
                      <a:pt x="242" y="94"/>
                    </a:lnTo>
                    <a:lnTo>
                      <a:pt x="242" y="98"/>
                    </a:lnTo>
                    <a:lnTo>
                      <a:pt x="238" y="98"/>
                    </a:lnTo>
                    <a:lnTo>
                      <a:pt x="238" y="94"/>
                    </a:lnTo>
                    <a:lnTo>
                      <a:pt x="234" y="94"/>
                    </a:lnTo>
                    <a:lnTo>
                      <a:pt x="234" y="98"/>
                    </a:lnTo>
                    <a:lnTo>
                      <a:pt x="230" y="98"/>
                    </a:lnTo>
                    <a:lnTo>
                      <a:pt x="226" y="98"/>
                    </a:lnTo>
                    <a:lnTo>
                      <a:pt x="222" y="98"/>
                    </a:lnTo>
                    <a:lnTo>
                      <a:pt x="220" y="98"/>
                    </a:lnTo>
                    <a:lnTo>
                      <a:pt x="216" y="98"/>
                    </a:lnTo>
                    <a:lnTo>
                      <a:pt x="212" y="98"/>
                    </a:lnTo>
                    <a:lnTo>
                      <a:pt x="212" y="102"/>
                    </a:lnTo>
                    <a:lnTo>
                      <a:pt x="208" y="102"/>
                    </a:lnTo>
                    <a:lnTo>
                      <a:pt x="204" y="106"/>
                    </a:lnTo>
                    <a:lnTo>
                      <a:pt x="200" y="106"/>
                    </a:lnTo>
                    <a:lnTo>
                      <a:pt x="196" y="106"/>
                    </a:lnTo>
                    <a:lnTo>
                      <a:pt x="192" y="110"/>
                    </a:lnTo>
                    <a:lnTo>
                      <a:pt x="190" y="106"/>
                    </a:lnTo>
                    <a:lnTo>
                      <a:pt x="186" y="106"/>
                    </a:lnTo>
                    <a:lnTo>
                      <a:pt x="182" y="106"/>
                    </a:lnTo>
                    <a:lnTo>
                      <a:pt x="182" y="102"/>
                    </a:lnTo>
                    <a:lnTo>
                      <a:pt x="178" y="102"/>
                    </a:lnTo>
                    <a:lnTo>
                      <a:pt x="178" y="106"/>
                    </a:lnTo>
                    <a:lnTo>
                      <a:pt x="174" y="106"/>
                    </a:lnTo>
                    <a:lnTo>
                      <a:pt x="170" y="106"/>
                    </a:lnTo>
                    <a:lnTo>
                      <a:pt x="166" y="110"/>
                    </a:lnTo>
                    <a:lnTo>
                      <a:pt x="162" y="110"/>
                    </a:lnTo>
                    <a:lnTo>
                      <a:pt x="162" y="106"/>
                    </a:lnTo>
                    <a:lnTo>
                      <a:pt x="160" y="106"/>
                    </a:lnTo>
                    <a:lnTo>
                      <a:pt x="156" y="106"/>
                    </a:lnTo>
                    <a:lnTo>
                      <a:pt x="156" y="110"/>
                    </a:lnTo>
                    <a:lnTo>
                      <a:pt x="156" y="114"/>
                    </a:lnTo>
                    <a:lnTo>
                      <a:pt x="156" y="116"/>
                    </a:lnTo>
                    <a:lnTo>
                      <a:pt x="152" y="116"/>
                    </a:lnTo>
                    <a:lnTo>
                      <a:pt x="152" y="120"/>
                    </a:lnTo>
                    <a:lnTo>
                      <a:pt x="148" y="120"/>
                    </a:lnTo>
                    <a:lnTo>
                      <a:pt x="148" y="124"/>
                    </a:lnTo>
                    <a:lnTo>
                      <a:pt x="148" y="120"/>
                    </a:lnTo>
                    <a:lnTo>
                      <a:pt x="144" y="120"/>
                    </a:lnTo>
                    <a:lnTo>
                      <a:pt x="148" y="120"/>
                    </a:lnTo>
                    <a:lnTo>
                      <a:pt x="144" y="120"/>
                    </a:lnTo>
                    <a:lnTo>
                      <a:pt x="144" y="116"/>
                    </a:lnTo>
                    <a:lnTo>
                      <a:pt x="144" y="114"/>
                    </a:lnTo>
                    <a:lnTo>
                      <a:pt x="148" y="110"/>
                    </a:lnTo>
                    <a:lnTo>
                      <a:pt x="148" y="106"/>
                    </a:lnTo>
                    <a:lnTo>
                      <a:pt x="148" y="102"/>
                    </a:lnTo>
                    <a:lnTo>
                      <a:pt x="144" y="102"/>
                    </a:lnTo>
                    <a:lnTo>
                      <a:pt x="144" y="106"/>
                    </a:lnTo>
                    <a:lnTo>
                      <a:pt x="140" y="106"/>
                    </a:lnTo>
                    <a:lnTo>
                      <a:pt x="140" y="110"/>
                    </a:lnTo>
                    <a:lnTo>
                      <a:pt x="136" y="110"/>
                    </a:lnTo>
                    <a:lnTo>
                      <a:pt x="134" y="106"/>
                    </a:lnTo>
                    <a:lnTo>
                      <a:pt x="130" y="106"/>
                    </a:lnTo>
                    <a:lnTo>
                      <a:pt x="126" y="106"/>
                    </a:lnTo>
                    <a:lnTo>
                      <a:pt x="122" y="110"/>
                    </a:lnTo>
                    <a:lnTo>
                      <a:pt x="122" y="114"/>
                    </a:lnTo>
                    <a:lnTo>
                      <a:pt x="118" y="114"/>
                    </a:lnTo>
                    <a:lnTo>
                      <a:pt x="118" y="116"/>
                    </a:lnTo>
                    <a:lnTo>
                      <a:pt x="118" y="114"/>
                    </a:lnTo>
                    <a:lnTo>
                      <a:pt x="114" y="116"/>
                    </a:lnTo>
                    <a:lnTo>
                      <a:pt x="110" y="116"/>
                    </a:lnTo>
                    <a:lnTo>
                      <a:pt x="106" y="116"/>
                    </a:lnTo>
                    <a:lnTo>
                      <a:pt x="104" y="116"/>
                    </a:lnTo>
                    <a:lnTo>
                      <a:pt x="104" y="120"/>
                    </a:lnTo>
                    <a:lnTo>
                      <a:pt x="100" y="120"/>
                    </a:lnTo>
                    <a:lnTo>
                      <a:pt x="100" y="116"/>
                    </a:lnTo>
                    <a:lnTo>
                      <a:pt x="96" y="116"/>
                    </a:lnTo>
                    <a:lnTo>
                      <a:pt x="92" y="116"/>
                    </a:lnTo>
                    <a:lnTo>
                      <a:pt x="92" y="114"/>
                    </a:lnTo>
                    <a:lnTo>
                      <a:pt x="92" y="110"/>
                    </a:lnTo>
                    <a:lnTo>
                      <a:pt x="88" y="110"/>
                    </a:lnTo>
                    <a:lnTo>
                      <a:pt x="84" y="110"/>
                    </a:lnTo>
                    <a:lnTo>
                      <a:pt x="84" y="106"/>
                    </a:lnTo>
                    <a:lnTo>
                      <a:pt x="80" y="106"/>
                    </a:lnTo>
                    <a:lnTo>
                      <a:pt x="78" y="106"/>
                    </a:lnTo>
                    <a:lnTo>
                      <a:pt x="74" y="106"/>
                    </a:lnTo>
                    <a:lnTo>
                      <a:pt x="70" y="102"/>
                    </a:lnTo>
                    <a:lnTo>
                      <a:pt x="70" y="106"/>
                    </a:lnTo>
                    <a:lnTo>
                      <a:pt x="70" y="110"/>
                    </a:lnTo>
                    <a:lnTo>
                      <a:pt x="70" y="114"/>
                    </a:lnTo>
                    <a:lnTo>
                      <a:pt x="66" y="116"/>
                    </a:lnTo>
                    <a:lnTo>
                      <a:pt x="66" y="114"/>
                    </a:lnTo>
                    <a:lnTo>
                      <a:pt x="62" y="114"/>
                    </a:lnTo>
                    <a:lnTo>
                      <a:pt x="62" y="116"/>
                    </a:lnTo>
                    <a:lnTo>
                      <a:pt x="58" y="116"/>
                    </a:lnTo>
                    <a:lnTo>
                      <a:pt x="54" y="116"/>
                    </a:lnTo>
                    <a:lnTo>
                      <a:pt x="50" y="116"/>
                    </a:lnTo>
                    <a:lnTo>
                      <a:pt x="50" y="114"/>
                    </a:lnTo>
                    <a:lnTo>
                      <a:pt x="48" y="114"/>
                    </a:lnTo>
                    <a:lnTo>
                      <a:pt x="50" y="110"/>
                    </a:lnTo>
                    <a:lnTo>
                      <a:pt x="48" y="110"/>
                    </a:lnTo>
                    <a:lnTo>
                      <a:pt x="48" y="106"/>
                    </a:lnTo>
                    <a:lnTo>
                      <a:pt x="44" y="110"/>
                    </a:lnTo>
                    <a:lnTo>
                      <a:pt x="44" y="106"/>
                    </a:lnTo>
                    <a:lnTo>
                      <a:pt x="40" y="102"/>
                    </a:lnTo>
                    <a:lnTo>
                      <a:pt x="40" y="106"/>
                    </a:lnTo>
                    <a:lnTo>
                      <a:pt x="36" y="106"/>
                    </a:lnTo>
                    <a:lnTo>
                      <a:pt x="36" y="110"/>
                    </a:lnTo>
                    <a:lnTo>
                      <a:pt x="34" y="110"/>
                    </a:lnTo>
                    <a:lnTo>
                      <a:pt x="36" y="110"/>
                    </a:lnTo>
                    <a:lnTo>
                      <a:pt x="34" y="110"/>
                    </a:lnTo>
                    <a:lnTo>
                      <a:pt x="34" y="106"/>
                    </a:lnTo>
                    <a:lnTo>
                      <a:pt x="34" y="110"/>
                    </a:lnTo>
                    <a:lnTo>
                      <a:pt x="34" y="106"/>
                    </a:lnTo>
                    <a:lnTo>
                      <a:pt x="36" y="106"/>
                    </a:lnTo>
                    <a:lnTo>
                      <a:pt x="34" y="106"/>
                    </a:lnTo>
                    <a:lnTo>
                      <a:pt x="30" y="106"/>
                    </a:lnTo>
                    <a:lnTo>
                      <a:pt x="26" y="110"/>
                    </a:lnTo>
                    <a:lnTo>
                      <a:pt x="26" y="106"/>
                    </a:lnTo>
                    <a:lnTo>
                      <a:pt x="30" y="106"/>
                    </a:lnTo>
                    <a:lnTo>
                      <a:pt x="34" y="106"/>
                    </a:lnTo>
                    <a:lnTo>
                      <a:pt x="36" y="102"/>
                    </a:lnTo>
                    <a:lnTo>
                      <a:pt x="34" y="102"/>
                    </a:lnTo>
                    <a:lnTo>
                      <a:pt x="30" y="102"/>
                    </a:lnTo>
                    <a:lnTo>
                      <a:pt x="26" y="102"/>
                    </a:lnTo>
                    <a:lnTo>
                      <a:pt x="22" y="102"/>
                    </a:lnTo>
                    <a:lnTo>
                      <a:pt x="26" y="98"/>
                    </a:lnTo>
                    <a:lnTo>
                      <a:pt x="30" y="98"/>
                    </a:lnTo>
                    <a:lnTo>
                      <a:pt x="30" y="94"/>
                    </a:lnTo>
                    <a:lnTo>
                      <a:pt x="26" y="98"/>
                    </a:lnTo>
                    <a:lnTo>
                      <a:pt x="26" y="94"/>
                    </a:lnTo>
                    <a:lnTo>
                      <a:pt x="22" y="94"/>
                    </a:lnTo>
                    <a:lnTo>
                      <a:pt x="22" y="90"/>
                    </a:lnTo>
                    <a:lnTo>
                      <a:pt x="22" y="86"/>
                    </a:lnTo>
                    <a:lnTo>
                      <a:pt x="22" y="84"/>
                    </a:lnTo>
                    <a:lnTo>
                      <a:pt x="26" y="84"/>
                    </a:lnTo>
                    <a:lnTo>
                      <a:pt x="22" y="84"/>
                    </a:lnTo>
                    <a:lnTo>
                      <a:pt x="18" y="80"/>
                    </a:lnTo>
                    <a:lnTo>
                      <a:pt x="14" y="80"/>
                    </a:lnTo>
                    <a:lnTo>
                      <a:pt x="10" y="80"/>
                    </a:lnTo>
                    <a:lnTo>
                      <a:pt x="10" y="76"/>
                    </a:lnTo>
                    <a:lnTo>
                      <a:pt x="14" y="76"/>
                    </a:lnTo>
                    <a:lnTo>
                      <a:pt x="10" y="72"/>
                    </a:lnTo>
                    <a:lnTo>
                      <a:pt x="10" y="68"/>
                    </a:lnTo>
                    <a:lnTo>
                      <a:pt x="14" y="72"/>
                    </a:lnTo>
                    <a:lnTo>
                      <a:pt x="14" y="76"/>
                    </a:lnTo>
                    <a:lnTo>
                      <a:pt x="18" y="76"/>
                    </a:lnTo>
                    <a:lnTo>
                      <a:pt x="22" y="76"/>
                    </a:lnTo>
                    <a:lnTo>
                      <a:pt x="22" y="72"/>
                    </a:lnTo>
                    <a:lnTo>
                      <a:pt x="18" y="72"/>
                    </a:lnTo>
                    <a:lnTo>
                      <a:pt x="14" y="68"/>
                    </a:lnTo>
                    <a:lnTo>
                      <a:pt x="18" y="68"/>
                    </a:lnTo>
                    <a:lnTo>
                      <a:pt x="22" y="64"/>
                    </a:lnTo>
                    <a:lnTo>
                      <a:pt x="18" y="64"/>
                    </a:lnTo>
                    <a:lnTo>
                      <a:pt x="18" y="60"/>
                    </a:lnTo>
                    <a:lnTo>
                      <a:pt x="14" y="56"/>
                    </a:lnTo>
                    <a:lnTo>
                      <a:pt x="18" y="56"/>
                    </a:lnTo>
                    <a:lnTo>
                      <a:pt x="18" y="54"/>
                    </a:lnTo>
                    <a:lnTo>
                      <a:pt x="14" y="54"/>
                    </a:lnTo>
                    <a:lnTo>
                      <a:pt x="14" y="54"/>
                    </a:lnTo>
                    <a:lnTo>
                      <a:pt x="14" y="54"/>
                    </a:lnTo>
                    <a:close/>
                    <a:moveTo>
                      <a:pt x="30" y="30"/>
                    </a:moveTo>
                    <a:lnTo>
                      <a:pt x="26" y="30"/>
                    </a:lnTo>
                    <a:lnTo>
                      <a:pt x="30" y="30"/>
                    </a:lnTo>
                    <a:lnTo>
                      <a:pt x="30" y="30"/>
                    </a:lnTo>
                    <a:lnTo>
                      <a:pt x="30" y="30"/>
                    </a:lnTo>
                    <a:close/>
                    <a:moveTo>
                      <a:pt x="4" y="42"/>
                    </a:moveTo>
                    <a:lnTo>
                      <a:pt x="0" y="42"/>
                    </a:lnTo>
                    <a:lnTo>
                      <a:pt x="4" y="42"/>
                    </a:lnTo>
                    <a:lnTo>
                      <a:pt x="4" y="38"/>
                    </a:lnTo>
                    <a:lnTo>
                      <a:pt x="8" y="42"/>
                    </a:lnTo>
                    <a:lnTo>
                      <a:pt x="4" y="42"/>
                    </a:lnTo>
                    <a:lnTo>
                      <a:pt x="4" y="42"/>
                    </a:lnTo>
                    <a:lnTo>
                      <a:pt x="4" y="4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59">
                <a:extLst>
                  <a:ext uri="{FF2B5EF4-FFF2-40B4-BE49-F238E27FC236}">
                    <a16:creationId xmlns:a16="http://schemas.microsoft.com/office/drawing/2014/main" id="{FE7E4B2C-8789-4B84-8EF0-74D376D4F4FE}"/>
                  </a:ext>
                </a:extLst>
              </p:cNvPr>
              <p:cNvSpPr>
                <a:spLocks/>
              </p:cNvSpPr>
              <p:nvPr/>
            </p:nvSpPr>
            <p:spPr bwMode="auto">
              <a:xfrm>
                <a:off x="5543550" y="3343343"/>
                <a:ext cx="346075" cy="231775"/>
              </a:xfrm>
              <a:custGeom>
                <a:avLst/>
                <a:gdLst>
                  <a:gd name="T0" fmla="*/ 208 w 218"/>
                  <a:gd name="T1" fmla="*/ 100 h 146"/>
                  <a:gd name="T2" fmla="*/ 200 w 218"/>
                  <a:gd name="T3" fmla="*/ 108 h 146"/>
                  <a:gd name="T4" fmla="*/ 192 w 218"/>
                  <a:gd name="T5" fmla="*/ 116 h 146"/>
                  <a:gd name="T6" fmla="*/ 188 w 218"/>
                  <a:gd name="T7" fmla="*/ 126 h 146"/>
                  <a:gd name="T8" fmla="*/ 178 w 218"/>
                  <a:gd name="T9" fmla="*/ 130 h 146"/>
                  <a:gd name="T10" fmla="*/ 170 w 218"/>
                  <a:gd name="T11" fmla="*/ 134 h 146"/>
                  <a:gd name="T12" fmla="*/ 166 w 218"/>
                  <a:gd name="T13" fmla="*/ 142 h 146"/>
                  <a:gd name="T14" fmla="*/ 156 w 218"/>
                  <a:gd name="T15" fmla="*/ 146 h 146"/>
                  <a:gd name="T16" fmla="*/ 144 w 218"/>
                  <a:gd name="T17" fmla="*/ 142 h 146"/>
                  <a:gd name="T18" fmla="*/ 140 w 218"/>
                  <a:gd name="T19" fmla="*/ 130 h 146"/>
                  <a:gd name="T20" fmla="*/ 136 w 218"/>
                  <a:gd name="T21" fmla="*/ 118 h 146"/>
                  <a:gd name="T22" fmla="*/ 126 w 218"/>
                  <a:gd name="T23" fmla="*/ 112 h 146"/>
                  <a:gd name="T24" fmla="*/ 114 w 218"/>
                  <a:gd name="T25" fmla="*/ 100 h 146"/>
                  <a:gd name="T26" fmla="*/ 106 w 218"/>
                  <a:gd name="T27" fmla="*/ 100 h 146"/>
                  <a:gd name="T28" fmla="*/ 92 w 218"/>
                  <a:gd name="T29" fmla="*/ 92 h 146"/>
                  <a:gd name="T30" fmla="*/ 84 w 218"/>
                  <a:gd name="T31" fmla="*/ 88 h 146"/>
                  <a:gd name="T32" fmla="*/ 74 w 218"/>
                  <a:gd name="T33" fmla="*/ 86 h 146"/>
                  <a:gd name="T34" fmla="*/ 62 w 218"/>
                  <a:gd name="T35" fmla="*/ 88 h 146"/>
                  <a:gd name="T36" fmla="*/ 54 w 218"/>
                  <a:gd name="T37" fmla="*/ 96 h 146"/>
                  <a:gd name="T38" fmla="*/ 44 w 218"/>
                  <a:gd name="T39" fmla="*/ 104 h 146"/>
                  <a:gd name="T40" fmla="*/ 28 w 218"/>
                  <a:gd name="T41" fmla="*/ 100 h 146"/>
                  <a:gd name="T42" fmla="*/ 18 w 218"/>
                  <a:gd name="T43" fmla="*/ 96 h 146"/>
                  <a:gd name="T44" fmla="*/ 10 w 218"/>
                  <a:gd name="T45" fmla="*/ 88 h 146"/>
                  <a:gd name="T46" fmla="*/ 4 w 218"/>
                  <a:gd name="T47" fmla="*/ 74 h 146"/>
                  <a:gd name="T48" fmla="*/ 6 w 218"/>
                  <a:gd name="T49" fmla="*/ 58 h 146"/>
                  <a:gd name="T50" fmla="*/ 6 w 218"/>
                  <a:gd name="T51" fmla="*/ 40 h 146"/>
                  <a:gd name="T52" fmla="*/ 6 w 218"/>
                  <a:gd name="T53" fmla="*/ 26 h 146"/>
                  <a:gd name="T54" fmla="*/ 20 w 218"/>
                  <a:gd name="T55" fmla="*/ 14 h 146"/>
                  <a:gd name="T56" fmla="*/ 32 w 218"/>
                  <a:gd name="T57" fmla="*/ 10 h 146"/>
                  <a:gd name="T58" fmla="*/ 44 w 218"/>
                  <a:gd name="T59" fmla="*/ 10 h 146"/>
                  <a:gd name="T60" fmla="*/ 54 w 218"/>
                  <a:gd name="T61" fmla="*/ 22 h 146"/>
                  <a:gd name="T62" fmla="*/ 62 w 218"/>
                  <a:gd name="T63" fmla="*/ 30 h 146"/>
                  <a:gd name="T64" fmla="*/ 74 w 218"/>
                  <a:gd name="T65" fmla="*/ 30 h 146"/>
                  <a:gd name="T66" fmla="*/ 84 w 218"/>
                  <a:gd name="T67" fmla="*/ 26 h 146"/>
                  <a:gd name="T68" fmla="*/ 80 w 218"/>
                  <a:gd name="T69" fmla="*/ 14 h 146"/>
                  <a:gd name="T70" fmla="*/ 92 w 218"/>
                  <a:gd name="T71" fmla="*/ 10 h 146"/>
                  <a:gd name="T72" fmla="*/ 100 w 218"/>
                  <a:gd name="T73" fmla="*/ 6 h 146"/>
                  <a:gd name="T74" fmla="*/ 102 w 218"/>
                  <a:gd name="T75" fmla="*/ 4 h 146"/>
                  <a:gd name="T76" fmla="*/ 110 w 218"/>
                  <a:gd name="T77" fmla="*/ 4 h 146"/>
                  <a:gd name="T78" fmla="*/ 122 w 218"/>
                  <a:gd name="T79" fmla="*/ 6 h 146"/>
                  <a:gd name="T80" fmla="*/ 128 w 218"/>
                  <a:gd name="T81" fmla="*/ 18 h 146"/>
                  <a:gd name="T82" fmla="*/ 128 w 218"/>
                  <a:gd name="T83" fmla="*/ 26 h 146"/>
                  <a:gd name="T84" fmla="*/ 140 w 218"/>
                  <a:gd name="T85" fmla="*/ 30 h 146"/>
                  <a:gd name="T86" fmla="*/ 152 w 218"/>
                  <a:gd name="T87" fmla="*/ 36 h 146"/>
                  <a:gd name="T88" fmla="*/ 158 w 218"/>
                  <a:gd name="T89" fmla="*/ 44 h 146"/>
                  <a:gd name="T90" fmla="*/ 162 w 218"/>
                  <a:gd name="T91" fmla="*/ 56 h 146"/>
                  <a:gd name="T92" fmla="*/ 174 w 218"/>
                  <a:gd name="T93" fmla="*/ 62 h 146"/>
                  <a:gd name="T94" fmla="*/ 182 w 218"/>
                  <a:gd name="T95" fmla="*/ 70 h 146"/>
                  <a:gd name="T96" fmla="*/ 188 w 218"/>
                  <a:gd name="T97" fmla="*/ 78 h 146"/>
                  <a:gd name="T98" fmla="*/ 204 w 218"/>
                  <a:gd name="T99" fmla="*/ 86 h 146"/>
                  <a:gd name="T100" fmla="*/ 210 w 218"/>
                  <a:gd name="T101" fmla="*/ 88 h 146"/>
                  <a:gd name="T102" fmla="*/ 218 w 218"/>
                  <a:gd name="T103" fmla="*/ 96 h 146"/>
                  <a:gd name="T104" fmla="*/ 214 w 218"/>
                  <a:gd name="T105" fmla="*/ 10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8" h="146">
                    <a:moveTo>
                      <a:pt x="214" y="104"/>
                    </a:moveTo>
                    <a:lnTo>
                      <a:pt x="210" y="104"/>
                    </a:lnTo>
                    <a:lnTo>
                      <a:pt x="208" y="104"/>
                    </a:lnTo>
                    <a:lnTo>
                      <a:pt x="208" y="100"/>
                    </a:lnTo>
                    <a:lnTo>
                      <a:pt x="204" y="100"/>
                    </a:lnTo>
                    <a:lnTo>
                      <a:pt x="204" y="104"/>
                    </a:lnTo>
                    <a:lnTo>
                      <a:pt x="204" y="108"/>
                    </a:lnTo>
                    <a:lnTo>
                      <a:pt x="200" y="108"/>
                    </a:lnTo>
                    <a:lnTo>
                      <a:pt x="196" y="108"/>
                    </a:lnTo>
                    <a:lnTo>
                      <a:pt x="192" y="108"/>
                    </a:lnTo>
                    <a:lnTo>
                      <a:pt x="192" y="112"/>
                    </a:lnTo>
                    <a:lnTo>
                      <a:pt x="192" y="116"/>
                    </a:lnTo>
                    <a:lnTo>
                      <a:pt x="188" y="116"/>
                    </a:lnTo>
                    <a:lnTo>
                      <a:pt x="188" y="118"/>
                    </a:lnTo>
                    <a:lnTo>
                      <a:pt x="188" y="122"/>
                    </a:lnTo>
                    <a:lnTo>
                      <a:pt x="188" y="126"/>
                    </a:lnTo>
                    <a:lnTo>
                      <a:pt x="184" y="126"/>
                    </a:lnTo>
                    <a:lnTo>
                      <a:pt x="182" y="126"/>
                    </a:lnTo>
                    <a:lnTo>
                      <a:pt x="182" y="130"/>
                    </a:lnTo>
                    <a:lnTo>
                      <a:pt x="178" y="130"/>
                    </a:lnTo>
                    <a:lnTo>
                      <a:pt x="174" y="130"/>
                    </a:lnTo>
                    <a:lnTo>
                      <a:pt x="170" y="134"/>
                    </a:lnTo>
                    <a:lnTo>
                      <a:pt x="166" y="134"/>
                    </a:lnTo>
                    <a:lnTo>
                      <a:pt x="170" y="134"/>
                    </a:lnTo>
                    <a:lnTo>
                      <a:pt x="170" y="138"/>
                    </a:lnTo>
                    <a:lnTo>
                      <a:pt x="166" y="138"/>
                    </a:lnTo>
                    <a:lnTo>
                      <a:pt x="170" y="138"/>
                    </a:lnTo>
                    <a:lnTo>
                      <a:pt x="166" y="142"/>
                    </a:lnTo>
                    <a:lnTo>
                      <a:pt x="162" y="142"/>
                    </a:lnTo>
                    <a:lnTo>
                      <a:pt x="162" y="146"/>
                    </a:lnTo>
                    <a:lnTo>
                      <a:pt x="158" y="146"/>
                    </a:lnTo>
                    <a:lnTo>
                      <a:pt x="156" y="146"/>
                    </a:lnTo>
                    <a:lnTo>
                      <a:pt x="156" y="142"/>
                    </a:lnTo>
                    <a:lnTo>
                      <a:pt x="152" y="142"/>
                    </a:lnTo>
                    <a:lnTo>
                      <a:pt x="148" y="142"/>
                    </a:lnTo>
                    <a:lnTo>
                      <a:pt x="144" y="142"/>
                    </a:lnTo>
                    <a:lnTo>
                      <a:pt x="144" y="138"/>
                    </a:lnTo>
                    <a:lnTo>
                      <a:pt x="140" y="138"/>
                    </a:lnTo>
                    <a:lnTo>
                      <a:pt x="140" y="134"/>
                    </a:lnTo>
                    <a:lnTo>
                      <a:pt x="140" y="130"/>
                    </a:lnTo>
                    <a:lnTo>
                      <a:pt x="140" y="126"/>
                    </a:lnTo>
                    <a:lnTo>
                      <a:pt x="140" y="122"/>
                    </a:lnTo>
                    <a:lnTo>
                      <a:pt x="140" y="118"/>
                    </a:lnTo>
                    <a:lnTo>
                      <a:pt x="136" y="118"/>
                    </a:lnTo>
                    <a:lnTo>
                      <a:pt x="132" y="118"/>
                    </a:lnTo>
                    <a:lnTo>
                      <a:pt x="128" y="118"/>
                    </a:lnTo>
                    <a:lnTo>
                      <a:pt x="126" y="116"/>
                    </a:lnTo>
                    <a:lnTo>
                      <a:pt x="126" y="112"/>
                    </a:lnTo>
                    <a:lnTo>
                      <a:pt x="122" y="108"/>
                    </a:lnTo>
                    <a:lnTo>
                      <a:pt x="118" y="108"/>
                    </a:lnTo>
                    <a:lnTo>
                      <a:pt x="114" y="104"/>
                    </a:lnTo>
                    <a:lnTo>
                      <a:pt x="114" y="100"/>
                    </a:lnTo>
                    <a:lnTo>
                      <a:pt x="110" y="100"/>
                    </a:lnTo>
                    <a:lnTo>
                      <a:pt x="110" y="96"/>
                    </a:lnTo>
                    <a:lnTo>
                      <a:pt x="106" y="96"/>
                    </a:lnTo>
                    <a:lnTo>
                      <a:pt x="106" y="100"/>
                    </a:lnTo>
                    <a:lnTo>
                      <a:pt x="106" y="96"/>
                    </a:lnTo>
                    <a:lnTo>
                      <a:pt x="102" y="100"/>
                    </a:lnTo>
                    <a:lnTo>
                      <a:pt x="100" y="96"/>
                    </a:lnTo>
                    <a:lnTo>
                      <a:pt x="92" y="92"/>
                    </a:lnTo>
                    <a:lnTo>
                      <a:pt x="88" y="92"/>
                    </a:lnTo>
                    <a:lnTo>
                      <a:pt x="88" y="88"/>
                    </a:lnTo>
                    <a:lnTo>
                      <a:pt x="84" y="86"/>
                    </a:lnTo>
                    <a:lnTo>
                      <a:pt x="84" y="88"/>
                    </a:lnTo>
                    <a:lnTo>
                      <a:pt x="80" y="88"/>
                    </a:lnTo>
                    <a:lnTo>
                      <a:pt x="80" y="86"/>
                    </a:lnTo>
                    <a:lnTo>
                      <a:pt x="76" y="86"/>
                    </a:lnTo>
                    <a:lnTo>
                      <a:pt x="74" y="86"/>
                    </a:lnTo>
                    <a:lnTo>
                      <a:pt x="74" y="88"/>
                    </a:lnTo>
                    <a:lnTo>
                      <a:pt x="70" y="88"/>
                    </a:lnTo>
                    <a:lnTo>
                      <a:pt x="66" y="88"/>
                    </a:lnTo>
                    <a:lnTo>
                      <a:pt x="62" y="88"/>
                    </a:lnTo>
                    <a:lnTo>
                      <a:pt x="58" y="88"/>
                    </a:lnTo>
                    <a:lnTo>
                      <a:pt x="58" y="92"/>
                    </a:lnTo>
                    <a:lnTo>
                      <a:pt x="54" y="92"/>
                    </a:lnTo>
                    <a:lnTo>
                      <a:pt x="54" y="96"/>
                    </a:lnTo>
                    <a:lnTo>
                      <a:pt x="50" y="96"/>
                    </a:lnTo>
                    <a:lnTo>
                      <a:pt x="50" y="100"/>
                    </a:lnTo>
                    <a:lnTo>
                      <a:pt x="48" y="104"/>
                    </a:lnTo>
                    <a:lnTo>
                      <a:pt x="44" y="104"/>
                    </a:lnTo>
                    <a:lnTo>
                      <a:pt x="40" y="104"/>
                    </a:lnTo>
                    <a:lnTo>
                      <a:pt x="36" y="104"/>
                    </a:lnTo>
                    <a:lnTo>
                      <a:pt x="32" y="104"/>
                    </a:lnTo>
                    <a:lnTo>
                      <a:pt x="28" y="100"/>
                    </a:lnTo>
                    <a:lnTo>
                      <a:pt x="24" y="100"/>
                    </a:lnTo>
                    <a:lnTo>
                      <a:pt x="24" y="96"/>
                    </a:lnTo>
                    <a:lnTo>
                      <a:pt x="20" y="96"/>
                    </a:lnTo>
                    <a:lnTo>
                      <a:pt x="18" y="96"/>
                    </a:lnTo>
                    <a:lnTo>
                      <a:pt x="14" y="96"/>
                    </a:lnTo>
                    <a:lnTo>
                      <a:pt x="14" y="92"/>
                    </a:lnTo>
                    <a:lnTo>
                      <a:pt x="10" y="92"/>
                    </a:lnTo>
                    <a:lnTo>
                      <a:pt x="10" y="88"/>
                    </a:lnTo>
                    <a:lnTo>
                      <a:pt x="6" y="86"/>
                    </a:lnTo>
                    <a:lnTo>
                      <a:pt x="4" y="82"/>
                    </a:lnTo>
                    <a:lnTo>
                      <a:pt x="4" y="78"/>
                    </a:lnTo>
                    <a:lnTo>
                      <a:pt x="4" y="74"/>
                    </a:lnTo>
                    <a:lnTo>
                      <a:pt x="4" y="70"/>
                    </a:lnTo>
                    <a:lnTo>
                      <a:pt x="6" y="66"/>
                    </a:lnTo>
                    <a:lnTo>
                      <a:pt x="6" y="62"/>
                    </a:lnTo>
                    <a:lnTo>
                      <a:pt x="6" y="58"/>
                    </a:lnTo>
                    <a:lnTo>
                      <a:pt x="6" y="56"/>
                    </a:lnTo>
                    <a:lnTo>
                      <a:pt x="6" y="48"/>
                    </a:lnTo>
                    <a:lnTo>
                      <a:pt x="6" y="44"/>
                    </a:lnTo>
                    <a:lnTo>
                      <a:pt x="6" y="40"/>
                    </a:lnTo>
                    <a:lnTo>
                      <a:pt x="6" y="36"/>
                    </a:lnTo>
                    <a:lnTo>
                      <a:pt x="4" y="32"/>
                    </a:lnTo>
                    <a:lnTo>
                      <a:pt x="0" y="30"/>
                    </a:lnTo>
                    <a:lnTo>
                      <a:pt x="6" y="26"/>
                    </a:lnTo>
                    <a:lnTo>
                      <a:pt x="10" y="26"/>
                    </a:lnTo>
                    <a:lnTo>
                      <a:pt x="14" y="22"/>
                    </a:lnTo>
                    <a:lnTo>
                      <a:pt x="18" y="18"/>
                    </a:lnTo>
                    <a:lnTo>
                      <a:pt x="20" y="14"/>
                    </a:lnTo>
                    <a:lnTo>
                      <a:pt x="24" y="14"/>
                    </a:lnTo>
                    <a:lnTo>
                      <a:pt x="24" y="10"/>
                    </a:lnTo>
                    <a:lnTo>
                      <a:pt x="28" y="10"/>
                    </a:lnTo>
                    <a:lnTo>
                      <a:pt x="32" y="10"/>
                    </a:lnTo>
                    <a:lnTo>
                      <a:pt x="36" y="6"/>
                    </a:lnTo>
                    <a:lnTo>
                      <a:pt x="40" y="6"/>
                    </a:lnTo>
                    <a:lnTo>
                      <a:pt x="44" y="6"/>
                    </a:lnTo>
                    <a:lnTo>
                      <a:pt x="44" y="10"/>
                    </a:lnTo>
                    <a:lnTo>
                      <a:pt x="48" y="10"/>
                    </a:lnTo>
                    <a:lnTo>
                      <a:pt x="50" y="14"/>
                    </a:lnTo>
                    <a:lnTo>
                      <a:pt x="54" y="18"/>
                    </a:lnTo>
                    <a:lnTo>
                      <a:pt x="54" y="22"/>
                    </a:lnTo>
                    <a:lnTo>
                      <a:pt x="58" y="22"/>
                    </a:lnTo>
                    <a:lnTo>
                      <a:pt x="58" y="26"/>
                    </a:lnTo>
                    <a:lnTo>
                      <a:pt x="58" y="30"/>
                    </a:lnTo>
                    <a:lnTo>
                      <a:pt x="62" y="30"/>
                    </a:lnTo>
                    <a:lnTo>
                      <a:pt x="66" y="30"/>
                    </a:lnTo>
                    <a:lnTo>
                      <a:pt x="66" y="26"/>
                    </a:lnTo>
                    <a:lnTo>
                      <a:pt x="70" y="30"/>
                    </a:lnTo>
                    <a:lnTo>
                      <a:pt x="74" y="30"/>
                    </a:lnTo>
                    <a:lnTo>
                      <a:pt x="76" y="30"/>
                    </a:lnTo>
                    <a:lnTo>
                      <a:pt x="80" y="30"/>
                    </a:lnTo>
                    <a:lnTo>
                      <a:pt x="84" y="30"/>
                    </a:lnTo>
                    <a:lnTo>
                      <a:pt x="84" y="26"/>
                    </a:lnTo>
                    <a:lnTo>
                      <a:pt x="80" y="26"/>
                    </a:lnTo>
                    <a:lnTo>
                      <a:pt x="80" y="22"/>
                    </a:lnTo>
                    <a:lnTo>
                      <a:pt x="80" y="18"/>
                    </a:lnTo>
                    <a:lnTo>
                      <a:pt x="80" y="14"/>
                    </a:lnTo>
                    <a:lnTo>
                      <a:pt x="84" y="14"/>
                    </a:lnTo>
                    <a:lnTo>
                      <a:pt x="84" y="10"/>
                    </a:lnTo>
                    <a:lnTo>
                      <a:pt x="88" y="10"/>
                    </a:lnTo>
                    <a:lnTo>
                      <a:pt x="92" y="10"/>
                    </a:lnTo>
                    <a:lnTo>
                      <a:pt x="96" y="10"/>
                    </a:lnTo>
                    <a:lnTo>
                      <a:pt x="96" y="6"/>
                    </a:lnTo>
                    <a:lnTo>
                      <a:pt x="96" y="4"/>
                    </a:lnTo>
                    <a:lnTo>
                      <a:pt x="100" y="6"/>
                    </a:lnTo>
                    <a:lnTo>
                      <a:pt x="102" y="6"/>
                    </a:lnTo>
                    <a:lnTo>
                      <a:pt x="100" y="4"/>
                    </a:lnTo>
                    <a:lnTo>
                      <a:pt x="100" y="0"/>
                    </a:lnTo>
                    <a:lnTo>
                      <a:pt x="102" y="4"/>
                    </a:lnTo>
                    <a:lnTo>
                      <a:pt x="102" y="0"/>
                    </a:lnTo>
                    <a:lnTo>
                      <a:pt x="106" y="0"/>
                    </a:lnTo>
                    <a:lnTo>
                      <a:pt x="106" y="4"/>
                    </a:lnTo>
                    <a:lnTo>
                      <a:pt x="110" y="4"/>
                    </a:lnTo>
                    <a:lnTo>
                      <a:pt x="114" y="4"/>
                    </a:lnTo>
                    <a:lnTo>
                      <a:pt x="114" y="6"/>
                    </a:lnTo>
                    <a:lnTo>
                      <a:pt x="118" y="6"/>
                    </a:lnTo>
                    <a:lnTo>
                      <a:pt x="122" y="6"/>
                    </a:lnTo>
                    <a:lnTo>
                      <a:pt x="126" y="10"/>
                    </a:lnTo>
                    <a:lnTo>
                      <a:pt x="126" y="14"/>
                    </a:lnTo>
                    <a:lnTo>
                      <a:pt x="126" y="18"/>
                    </a:lnTo>
                    <a:lnTo>
                      <a:pt x="128" y="18"/>
                    </a:lnTo>
                    <a:lnTo>
                      <a:pt x="126" y="18"/>
                    </a:lnTo>
                    <a:lnTo>
                      <a:pt x="126" y="22"/>
                    </a:lnTo>
                    <a:lnTo>
                      <a:pt x="126" y="26"/>
                    </a:lnTo>
                    <a:lnTo>
                      <a:pt x="128" y="26"/>
                    </a:lnTo>
                    <a:lnTo>
                      <a:pt x="128" y="30"/>
                    </a:lnTo>
                    <a:lnTo>
                      <a:pt x="132" y="30"/>
                    </a:lnTo>
                    <a:lnTo>
                      <a:pt x="136" y="30"/>
                    </a:lnTo>
                    <a:lnTo>
                      <a:pt x="140" y="30"/>
                    </a:lnTo>
                    <a:lnTo>
                      <a:pt x="144" y="30"/>
                    </a:lnTo>
                    <a:lnTo>
                      <a:pt x="148" y="30"/>
                    </a:lnTo>
                    <a:lnTo>
                      <a:pt x="152" y="32"/>
                    </a:lnTo>
                    <a:lnTo>
                      <a:pt x="152" y="36"/>
                    </a:lnTo>
                    <a:lnTo>
                      <a:pt x="152" y="40"/>
                    </a:lnTo>
                    <a:lnTo>
                      <a:pt x="156" y="40"/>
                    </a:lnTo>
                    <a:lnTo>
                      <a:pt x="156" y="44"/>
                    </a:lnTo>
                    <a:lnTo>
                      <a:pt x="158" y="44"/>
                    </a:lnTo>
                    <a:lnTo>
                      <a:pt x="158" y="48"/>
                    </a:lnTo>
                    <a:lnTo>
                      <a:pt x="158" y="52"/>
                    </a:lnTo>
                    <a:lnTo>
                      <a:pt x="158" y="56"/>
                    </a:lnTo>
                    <a:lnTo>
                      <a:pt x="162" y="56"/>
                    </a:lnTo>
                    <a:lnTo>
                      <a:pt x="162" y="58"/>
                    </a:lnTo>
                    <a:lnTo>
                      <a:pt x="166" y="58"/>
                    </a:lnTo>
                    <a:lnTo>
                      <a:pt x="170" y="62"/>
                    </a:lnTo>
                    <a:lnTo>
                      <a:pt x="174" y="62"/>
                    </a:lnTo>
                    <a:lnTo>
                      <a:pt x="174" y="66"/>
                    </a:lnTo>
                    <a:lnTo>
                      <a:pt x="178" y="66"/>
                    </a:lnTo>
                    <a:lnTo>
                      <a:pt x="178" y="70"/>
                    </a:lnTo>
                    <a:lnTo>
                      <a:pt x="182" y="70"/>
                    </a:lnTo>
                    <a:lnTo>
                      <a:pt x="182" y="74"/>
                    </a:lnTo>
                    <a:lnTo>
                      <a:pt x="184" y="74"/>
                    </a:lnTo>
                    <a:lnTo>
                      <a:pt x="188" y="74"/>
                    </a:lnTo>
                    <a:lnTo>
                      <a:pt x="188" y="78"/>
                    </a:lnTo>
                    <a:lnTo>
                      <a:pt x="192" y="78"/>
                    </a:lnTo>
                    <a:lnTo>
                      <a:pt x="196" y="82"/>
                    </a:lnTo>
                    <a:lnTo>
                      <a:pt x="200" y="86"/>
                    </a:lnTo>
                    <a:lnTo>
                      <a:pt x="204" y="86"/>
                    </a:lnTo>
                    <a:lnTo>
                      <a:pt x="204" y="88"/>
                    </a:lnTo>
                    <a:lnTo>
                      <a:pt x="208" y="88"/>
                    </a:lnTo>
                    <a:lnTo>
                      <a:pt x="208" y="86"/>
                    </a:lnTo>
                    <a:lnTo>
                      <a:pt x="210" y="88"/>
                    </a:lnTo>
                    <a:lnTo>
                      <a:pt x="214" y="88"/>
                    </a:lnTo>
                    <a:lnTo>
                      <a:pt x="214" y="92"/>
                    </a:lnTo>
                    <a:lnTo>
                      <a:pt x="218" y="92"/>
                    </a:lnTo>
                    <a:lnTo>
                      <a:pt x="218" y="96"/>
                    </a:lnTo>
                    <a:lnTo>
                      <a:pt x="214" y="100"/>
                    </a:lnTo>
                    <a:lnTo>
                      <a:pt x="214" y="104"/>
                    </a:lnTo>
                    <a:lnTo>
                      <a:pt x="218" y="104"/>
                    </a:lnTo>
                    <a:lnTo>
                      <a:pt x="214" y="104"/>
                    </a:lnTo>
                    <a:lnTo>
                      <a:pt x="214" y="104"/>
                    </a:lnTo>
                    <a:lnTo>
                      <a:pt x="214" y="10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60">
                <a:extLst>
                  <a:ext uri="{FF2B5EF4-FFF2-40B4-BE49-F238E27FC236}">
                    <a16:creationId xmlns:a16="http://schemas.microsoft.com/office/drawing/2014/main" id="{A0970C74-72C8-423E-A8BC-1E979BBC3EEE}"/>
                  </a:ext>
                </a:extLst>
              </p:cNvPr>
              <p:cNvSpPr>
                <a:spLocks noEditPoints="1"/>
              </p:cNvSpPr>
              <p:nvPr/>
            </p:nvSpPr>
            <p:spPr bwMode="auto">
              <a:xfrm>
                <a:off x="5553075" y="3841818"/>
                <a:ext cx="104775" cy="95250"/>
              </a:xfrm>
              <a:custGeom>
                <a:avLst/>
                <a:gdLst>
                  <a:gd name="T0" fmla="*/ 66 w 66"/>
                  <a:gd name="T1" fmla="*/ 14 h 60"/>
                  <a:gd name="T2" fmla="*/ 66 w 66"/>
                  <a:gd name="T3" fmla="*/ 18 h 60"/>
                  <a:gd name="T4" fmla="*/ 66 w 66"/>
                  <a:gd name="T5" fmla="*/ 18 h 60"/>
                  <a:gd name="T6" fmla="*/ 66 w 66"/>
                  <a:gd name="T7" fmla="*/ 22 h 60"/>
                  <a:gd name="T8" fmla="*/ 62 w 66"/>
                  <a:gd name="T9" fmla="*/ 22 h 60"/>
                  <a:gd name="T10" fmla="*/ 62 w 66"/>
                  <a:gd name="T11" fmla="*/ 22 h 60"/>
                  <a:gd name="T12" fmla="*/ 62 w 66"/>
                  <a:gd name="T13" fmla="*/ 22 h 60"/>
                  <a:gd name="T14" fmla="*/ 62 w 66"/>
                  <a:gd name="T15" fmla="*/ 18 h 60"/>
                  <a:gd name="T16" fmla="*/ 60 w 66"/>
                  <a:gd name="T17" fmla="*/ 18 h 60"/>
                  <a:gd name="T18" fmla="*/ 60 w 66"/>
                  <a:gd name="T19" fmla="*/ 22 h 60"/>
                  <a:gd name="T20" fmla="*/ 60 w 66"/>
                  <a:gd name="T21" fmla="*/ 26 h 60"/>
                  <a:gd name="T22" fmla="*/ 60 w 66"/>
                  <a:gd name="T23" fmla="*/ 30 h 60"/>
                  <a:gd name="T24" fmla="*/ 60 w 66"/>
                  <a:gd name="T25" fmla="*/ 34 h 60"/>
                  <a:gd name="T26" fmla="*/ 62 w 66"/>
                  <a:gd name="T27" fmla="*/ 36 h 60"/>
                  <a:gd name="T28" fmla="*/ 56 w 66"/>
                  <a:gd name="T29" fmla="*/ 36 h 60"/>
                  <a:gd name="T30" fmla="*/ 56 w 66"/>
                  <a:gd name="T31" fmla="*/ 40 h 60"/>
                  <a:gd name="T32" fmla="*/ 52 w 66"/>
                  <a:gd name="T33" fmla="*/ 48 h 60"/>
                  <a:gd name="T34" fmla="*/ 52 w 66"/>
                  <a:gd name="T35" fmla="*/ 52 h 60"/>
                  <a:gd name="T36" fmla="*/ 52 w 66"/>
                  <a:gd name="T37" fmla="*/ 56 h 60"/>
                  <a:gd name="T38" fmla="*/ 48 w 66"/>
                  <a:gd name="T39" fmla="*/ 60 h 60"/>
                  <a:gd name="T40" fmla="*/ 0 w 66"/>
                  <a:gd name="T41" fmla="*/ 34 h 60"/>
                  <a:gd name="T42" fmla="*/ 0 w 66"/>
                  <a:gd name="T43" fmla="*/ 34 h 60"/>
                  <a:gd name="T44" fmla="*/ 4 w 66"/>
                  <a:gd name="T45" fmla="*/ 36 h 60"/>
                  <a:gd name="T46" fmla="*/ 6 w 66"/>
                  <a:gd name="T47" fmla="*/ 36 h 60"/>
                  <a:gd name="T48" fmla="*/ 10 w 66"/>
                  <a:gd name="T49" fmla="*/ 34 h 60"/>
                  <a:gd name="T50" fmla="*/ 14 w 66"/>
                  <a:gd name="T51" fmla="*/ 34 h 60"/>
                  <a:gd name="T52" fmla="*/ 18 w 66"/>
                  <a:gd name="T53" fmla="*/ 34 h 60"/>
                  <a:gd name="T54" fmla="*/ 26 w 66"/>
                  <a:gd name="T55" fmla="*/ 34 h 60"/>
                  <a:gd name="T56" fmla="*/ 26 w 66"/>
                  <a:gd name="T57" fmla="*/ 36 h 60"/>
                  <a:gd name="T58" fmla="*/ 36 w 66"/>
                  <a:gd name="T59" fmla="*/ 34 h 60"/>
                  <a:gd name="T60" fmla="*/ 40 w 66"/>
                  <a:gd name="T61" fmla="*/ 30 h 60"/>
                  <a:gd name="T62" fmla="*/ 40 w 66"/>
                  <a:gd name="T63" fmla="*/ 30 h 60"/>
                  <a:gd name="T64" fmla="*/ 40 w 66"/>
                  <a:gd name="T65" fmla="*/ 22 h 60"/>
                  <a:gd name="T66" fmla="*/ 48 w 66"/>
                  <a:gd name="T67" fmla="*/ 18 h 60"/>
                  <a:gd name="T68" fmla="*/ 48 w 66"/>
                  <a:gd name="T69" fmla="*/ 14 h 60"/>
                  <a:gd name="T70" fmla="*/ 52 w 66"/>
                  <a:gd name="T71" fmla="*/ 14 h 60"/>
                  <a:gd name="T72" fmla="*/ 52 w 66"/>
                  <a:gd name="T73" fmla="*/ 14 h 60"/>
                  <a:gd name="T74" fmla="*/ 52 w 66"/>
                  <a:gd name="T75" fmla="*/ 10 h 60"/>
                  <a:gd name="T76" fmla="*/ 56 w 66"/>
                  <a:gd name="T77" fmla="*/ 10 h 60"/>
                  <a:gd name="T78" fmla="*/ 56 w 66"/>
                  <a:gd name="T79" fmla="*/ 6 h 60"/>
                  <a:gd name="T80" fmla="*/ 56 w 66"/>
                  <a:gd name="T81" fmla="*/ 6 h 60"/>
                  <a:gd name="T82" fmla="*/ 60 w 66"/>
                  <a:gd name="T83" fmla="*/ 6 h 60"/>
                  <a:gd name="T84" fmla="*/ 62 w 66"/>
                  <a:gd name="T85" fmla="*/ 0 h 60"/>
                  <a:gd name="T86" fmla="*/ 62 w 66"/>
                  <a:gd name="T87" fmla="*/ 2 h 60"/>
                  <a:gd name="T88" fmla="*/ 62 w 66"/>
                  <a:gd name="T89" fmla="*/ 6 h 60"/>
                  <a:gd name="T90" fmla="*/ 66 w 66"/>
                  <a:gd name="T91" fmla="*/ 6 h 60"/>
                  <a:gd name="T92" fmla="*/ 66 w 66"/>
                  <a:gd name="T93" fmla="*/ 10 h 60"/>
                  <a:gd name="T94" fmla="*/ 36 w 66"/>
                  <a:gd name="T95" fmla="*/ 26 h 60"/>
                  <a:gd name="T96" fmla="*/ 30 w 66"/>
                  <a:gd name="T97" fmla="*/ 34 h 60"/>
                  <a:gd name="T98" fmla="*/ 30 w 66"/>
                  <a:gd name="T99" fmla="*/ 34 h 60"/>
                  <a:gd name="T100" fmla="*/ 30 w 66"/>
                  <a:gd name="T101" fmla="*/ 34 h 60"/>
                  <a:gd name="T102" fmla="*/ 32 w 66"/>
                  <a:gd name="T103" fmla="*/ 34 h 60"/>
                  <a:gd name="T104" fmla="*/ 30 w 66"/>
                  <a:gd name="T10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 h="60">
                    <a:moveTo>
                      <a:pt x="66" y="10"/>
                    </a:moveTo>
                    <a:lnTo>
                      <a:pt x="66" y="10"/>
                    </a:lnTo>
                    <a:lnTo>
                      <a:pt x="66" y="10"/>
                    </a:lnTo>
                    <a:lnTo>
                      <a:pt x="66" y="14"/>
                    </a:lnTo>
                    <a:lnTo>
                      <a:pt x="66" y="14"/>
                    </a:lnTo>
                    <a:lnTo>
                      <a:pt x="66" y="18"/>
                    </a:lnTo>
                    <a:lnTo>
                      <a:pt x="66" y="18"/>
                    </a:lnTo>
                    <a:lnTo>
                      <a:pt x="66" y="18"/>
                    </a:lnTo>
                    <a:lnTo>
                      <a:pt x="66" y="18"/>
                    </a:lnTo>
                    <a:lnTo>
                      <a:pt x="66" y="18"/>
                    </a:lnTo>
                    <a:lnTo>
                      <a:pt x="66" y="18"/>
                    </a:lnTo>
                    <a:lnTo>
                      <a:pt x="66" y="18"/>
                    </a:lnTo>
                    <a:lnTo>
                      <a:pt x="66" y="18"/>
                    </a:lnTo>
                    <a:lnTo>
                      <a:pt x="66" y="22"/>
                    </a:lnTo>
                    <a:lnTo>
                      <a:pt x="66" y="22"/>
                    </a:lnTo>
                    <a:lnTo>
                      <a:pt x="66" y="22"/>
                    </a:lnTo>
                    <a:lnTo>
                      <a:pt x="66" y="22"/>
                    </a:lnTo>
                    <a:lnTo>
                      <a:pt x="66" y="22"/>
                    </a:lnTo>
                    <a:lnTo>
                      <a:pt x="66" y="22"/>
                    </a:lnTo>
                    <a:lnTo>
                      <a:pt x="62" y="22"/>
                    </a:lnTo>
                    <a:lnTo>
                      <a:pt x="62" y="22"/>
                    </a:lnTo>
                    <a:lnTo>
                      <a:pt x="62" y="22"/>
                    </a:lnTo>
                    <a:lnTo>
                      <a:pt x="62" y="22"/>
                    </a:lnTo>
                    <a:lnTo>
                      <a:pt x="62" y="22"/>
                    </a:lnTo>
                    <a:lnTo>
                      <a:pt x="62" y="22"/>
                    </a:lnTo>
                    <a:lnTo>
                      <a:pt x="62" y="22"/>
                    </a:lnTo>
                    <a:lnTo>
                      <a:pt x="60" y="22"/>
                    </a:lnTo>
                    <a:lnTo>
                      <a:pt x="62" y="22"/>
                    </a:lnTo>
                    <a:lnTo>
                      <a:pt x="62" y="22"/>
                    </a:lnTo>
                    <a:lnTo>
                      <a:pt x="62" y="22"/>
                    </a:lnTo>
                    <a:lnTo>
                      <a:pt x="62" y="18"/>
                    </a:lnTo>
                    <a:lnTo>
                      <a:pt x="62" y="18"/>
                    </a:lnTo>
                    <a:lnTo>
                      <a:pt x="62" y="18"/>
                    </a:lnTo>
                    <a:lnTo>
                      <a:pt x="60" y="18"/>
                    </a:lnTo>
                    <a:lnTo>
                      <a:pt x="60" y="18"/>
                    </a:lnTo>
                    <a:lnTo>
                      <a:pt x="60" y="18"/>
                    </a:lnTo>
                    <a:lnTo>
                      <a:pt x="60" y="18"/>
                    </a:lnTo>
                    <a:lnTo>
                      <a:pt x="60" y="18"/>
                    </a:lnTo>
                    <a:lnTo>
                      <a:pt x="60" y="22"/>
                    </a:lnTo>
                    <a:lnTo>
                      <a:pt x="60" y="22"/>
                    </a:lnTo>
                    <a:lnTo>
                      <a:pt x="60" y="22"/>
                    </a:lnTo>
                    <a:lnTo>
                      <a:pt x="60" y="22"/>
                    </a:lnTo>
                    <a:lnTo>
                      <a:pt x="60" y="26"/>
                    </a:lnTo>
                    <a:lnTo>
                      <a:pt x="60" y="26"/>
                    </a:lnTo>
                    <a:lnTo>
                      <a:pt x="60" y="26"/>
                    </a:lnTo>
                    <a:lnTo>
                      <a:pt x="60" y="26"/>
                    </a:lnTo>
                    <a:lnTo>
                      <a:pt x="60" y="30"/>
                    </a:lnTo>
                    <a:lnTo>
                      <a:pt x="60" y="30"/>
                    </a:lnTo>
                    <a:lnTo>
                      <a:pt x="60" y="30"/>
                    </a:lnTo>
                    <a:lnTo>
                      <a:pt x="60" y="34"/>
                    </a:lnTo>
                    <a:lnTo>
                      <a:pt x="60" y="34"/>
                    </a:lnTo>
                    <a:lnTo>
                      <a:pt x="60" y="34"/>
                    </a:lnTo>
                    <a:lnTo>
                      <a:pt x="60" y="34"/>
                    </a:lnTo>
                    <a:lnTo>
                      <a:pt x="60" y="34"/>
                    </a:lnTo>
                    <a:lnTo>
                      <a:pt x="62" y="36"/>
                    </a:lnTo>
                    <a:lnTo>
                      <a:pt x="62" y="36"/>
                    </a:lnTo>
                    <a:lnTo>
                      <a:pt x="60" y="36"/>
                    </a:lnTo>
                    <a:lnTo>
                      <a:pt x="60" y="36"/>
                    </a:lnTo>
                    <a:lnTo>
                      <a:pt x="56" y="36"/>
                    </a:lnTo>
                    <a:lnTo>
                      <a:pt x="56" y="36"/>
                    </a:lnTo>
                    <a:lnTo>
                      <a:pt x="56" y="36"/>
                    </a:lnTo>
                    <a:lnTo>
                      <a:pt x="56" y="36"/>
                    </a:lnTo>
                    <a:lnTo>
                      <a:pt x="56" y="36"/>
                    </a:lnTo>
                    <a:lnTo>
                      <a:pt x="56" y="40"/>
                    </a:lnTo>
                    <a:lnTo>
                      <a:pt x="56" y="44"/>
                    </a:lnTo>
                    <a:lnTo>
                      <a:pt x="52" y="44"/>
                    </a:lnTo>
                    <a:lnTo>
                      <a:pt x="52" y="48"/>
                    </a:lnTo>
                    <a:lnTo>
                      <a:pt x="52" y="48"/>
                    </a:lnTo>
                    <a:lnTo>
                      <a:pt x="52" y="52"/>
                    </a:lnTo>
                    <a:lnTo>
                      <a:pt x="52" y="52"/>
                    </a:lnTo>
                    <a:lnTo>
                      <a:pt x="52" y="52"/>
                    </a:lnTo>
                    <a:lnTo>
                      <a:pt x="52" y="52"/>
                    </a:lnTo>
                    <a:lnTo>
                      <a:pt x="52" y="56"/>
                    </a:lnTo>
                    <a:lnTo>
                      <a:pt x="52" y="56"/>
                    </a:lnTo>
                    <a:lnTo>
                      <a:pt x="52" y="56"/>
                    </a:lnTo>
                    <a:lnTo>
                      <a:pt x="52" y="56"/>
                    </a:lnTo>
                    <a:lnTo>
                      <a:pt x="52" y="60"/>
                    </a:lnTo>
                    <a:lnTo>
                      <a:pt x="52" y="60"/>
                    </a:lnTo>
                    <a:lnTo>
                      <a:pt x="48" y="60"/>
                    </a:lnTo>
                    <a:lnTo>
                      <a:pt x="48" y="60"/>
                    </a:lnTo>
                    <a:lnTo>
                      <a:pt x="14" y="56"/>
                    </a:lnTo>
                    <a:lnTo>
                      <a:pt x="0" y="34"/>
                    </a:lnTo>
                    <a:lnTo>
                      <a:pt x="0" y="34"/>
                    </a:lnTo>
                    <a:lnTo>
                      <a:pt x="0" y="34"/>
                    </a:lnTo>
                    <a:lnTo>
                      <a:pt x="0" y="34"/>
                    </a:lnTo>
                    <a:lnTo>
                      <a:pt x="0" y="34"/>
                    </a:lnTo>
                    <a:lnTo>
                      <a:pt x="0" y="34"/>
                    </a:lnTo>
                    <a:lnTo>
                      <a:pt x="0" y="34"/>
                    </a:lnTo>
                    <a:lnTo>
                      <a:pt x="4" y="36"/>
                    </a:lnTo>
                    <a:lnTo>
                      <a:pt x="4" y="36"/>
                    </a:lnTo>
                    <a:lnTo>
                      <a:pt x="4" y="36"/>
                    </a:lnTo>
                    <a:lnTo>
                      <a:pt x="4" y="36"/>
                    </a:lnTo>
                    <a:lnTo>
                      <a:pt x="4" y="36"/>
                    </a:lnTo>
                    <a:lnTo>
                      <a:pt x="6" y="36"/>
                    </a:lnTo>
                    <a:lnTo>
                      <a:pt x="6" y="36"/>
                    </a:lnTo>
                    <a:lnTo>
                      <a:pt x="6" y="36"/>
                    </a:lnTo>
                    <a:lnTo>
                      <a:pt x="6" y="36"/>
                    </a:lnTo>
                    <a:lnTo>
                      <a:pt x="10" y="36"/>
                    </a:lnTo>
                    <a:lnTo>
                      <a:pt x="10" y="36"/>
                    </a:lnTo>
                    <a:lnTo>
                      <a:pt x="10" y="34"/>
                    </a:lnTo>
                    <a:lnTo>
                      <a:pt x="14" y="34"/>
                    </a:lnTo>
                    <a:lnTo>
                      <a:pt x="14" y="34"/>
                    </a:lnTo>
                    <a:lnTo>
                      <a:pt x="14" y="34"/>
                    </a:lnTo>
                    <a:lnTo>
                      <a:pt x="14" y="34"/>
                    </a:lnTo>
                    <a:lnTo>
                      <a:pt x="14" y="34"/>
                    </a:lnTo>
                    <a:lnTo>
                      <a:pt x="18" y="34"/>
                    </a:lnTo>
                    <a:lnTo>
                      <a:pt x="18" y="34"/>
                    </a:lnTo>
                    <a:lnTo>
                      <a:pt x="18" y="34"/>
                    </a:lnTo>
                    <a:lnTo>
                      <a:pt x="22" y="34"/>
                    </a:lnTo>
                    <a:lnTo>
                      <a:pt x="22" y="34"/>
                    </a:lnTo>
                    <a:lnTo>
                      <a:pt x="22" y="34"/>
                    </a:lnTo>
                    <a:lnTo>
                      <a:pt x="26" y="34"/>
                    </a:lnTo>
                    <a:lnTo>
                      <a:pt x="26" y="34"/>
                    </a:lnTo>
                    <a:lnTo>
                      <a:pt x="26" y="36"/>
                    </a:lnTo>
                    <a:lnTo>
                      <a:pt x="26" y="36"/>
                    </a:lnTo>
                    <a:lnTo>
                      <a:pt x="26" y="36"/>
                    </a:lnTo>
                    <a:lnTo>
                      <a:pt x="26" y="36"/>
                    </a:lnTo>
                    <a:lnTo>
                      <a:pt x="30" y="36"/>
                    </a:lnTo>
                    <a:lnTo>
                      <a:pt x="32" y="34"/>
                    </a:lnTo>
                    <a:lnTo>
                      <a:pt x="36" y="34"/>
                    </a:lnTo>
                    <a:lnTo>
                      <a:pt x="36" y="34"/>
                    </a:lnTo>
                    <a:lnTo>
                      <a:pt x="36" y="34"/>
                    </a:lnTo>
                    <a:lnTo>
                      <a:pt x="40" y="34"/>
                    </a:lnTo>
                    <a:lnTo>
                      <a:pt x="40" y="30"/>
                    </a:lnTo>
                    <a:lnTo>
                      <a:pt x="40" y="30"/>
                    </a:lnTo>
                    <a:lnTo>
                      <a:pt x="40" y="30"/>
                    </a:lnTo>
                    <a:lnTo>
                      <a:pt x="40" y="30"/>
                    </a:lnTo>
                    <a:lnTo>
                      <a:pt x="40" y="30"/>
                    </a:lnTo>
                    <a:lnTo>
                      <a:pt x="40" y="30"/>
                    </a:lnTo>
                    <a:lnTo>
                      <a:pt x="40" y="26"/>
                    </a:lnTo>
                    <a:lnTo>
                      <a:pt x="40" y="22"/>
                    </a:lnTo>
                    <a:lnTo>
                      <a:pt x="40" y="22"/>
                    </a:lnTo>
                    <a:lnTo>
                      <a:pt x="44" y="22"/>
                    </a:lnTo>
                    <a:lnTo>
                      <a:pt x="48" y="18"/>
                    </a:lnTo>
                    <a:lnTo>
                      <a:pt x="48" y="18"/>
                    </a:lnTo>
                    <a:lnTo>
                      <a:pt x="48" y="18"/>
                    </a:lnTo>
                    <a:lnTo>
                      <a:pt x="48" y="18"/>
                    </a:lnTo>
                    <a:lnTo>
                      <a:pt x="48" y="18"/>
                    </a:lnTo>
                    <a:lnTo>
                      <a:pt x="48" y="18"/>
                    </a:lnTo>
                    <a:lnTo>
                      <a:pt x="48" y="14"/>
                    </a:lnTo>
                    <a:lnTo>
                      <a:pt x="48" y="14"/>
                    </a:lnTo>
                    <a:lnTo>
                      <a:pt x="52" y="14"/>
                    </a:lnTo>
                    <a:lnTo>
                      <a:pt x="52" y="14"/>
                    </a:lnTo>
                    <a:lnTo>
                      <a:pt x="52" y="14"/>
                    </a:lnTo>
                    <a:lnTo>
                      <a:pt x="52" y="14"/>
                    </a:lnTo>
                    <a:lnTo>
                      <a:pt x="52" y="14"/>
                    </a:lnTo>
                    <a:lnTo>
                      <a:pt x="52" y="14"/>
                    </a:lnTo>
                    <a:lnTo>
                      <a:pt x="52" y="14"/>
                    </a:lnTo>
                    <a:lnTo>
                      <a:pt x="52" y="10"/>
                    </a:lnTo>
                    <a:lnTo>
                      <a:pt x="52" y="10"/>
                    </a:lnTo>
                    <a:lnTo>
                      <a:pt x="52" y="10"/>
                    </a:lnTo>
                    <a:lnTo>
                      <a:pt x="52" y="10"/>
                    </a:lnTo>
                    <a:lnTo>
                      <a:pt x="56" y="10"/>
                    </a:lnTo>
                    <a:lnTo>
                      <a:pt x="56" y="10"/>
                    </a:lnTo>
                    <a:lnTo>
                      <a:pt x="56" y="10"/>
                    </a:lnTo>
                    <a:lnTo>
                      <a:pt x="56" y="10"/>
                    </a:lnTo>
                    <a:lnTo>
                      <a:pt x="56" y="6"/>
                    </a:lnTo>
                    <a:lnTo>
                      <a:pt x="56" y="6"/>
                    </a:lnTo>
                    <a:lnTo>
                      <a:pt x="56" y="6"/>
                    </a:lnTo>
                    <a:lnTo>
                      <a:pt x="56" y="6"/>
                    </a:lnTo>
                    <a:lnTo>
                      <a:pt x="56" y="10"/>
                    </a:lnTo>
                    <a:lnTo>
                      <a:pt x="56" y="10"/>
                    </a:lnTo>
                    <a:lnTo>
                      <a:pt x="56" y="10"/>
                    </a:lnTo>
                    <a:lnTo>
                      <a:pt x="56" y="6"/>
                    </a:lnTo>
                    <a:lnTo>
                      <a:pt x="56" y="6"/>
                    </a:lnTo>
                    <a:lnTo>
                      <a:pt x="56" y="6"/>
                    </a:lnTo>
                    <a:lnTo>
                      <a:pt x="60" y="6"/>
                    </a:lnTo>
                    <a:lnTo>
                      <a:pt x="60" y="6"/>
                    </a:lnTo>
                    <a:lnTo>
                      <a:pt x="62" y="2"/>
                    </a:lnTo>
                    <a:lnTo>
                      <a:pt x="62" y="2"/>
                    </a:lnTo>
                    <a:lnTo>
                      <a:pt x="62" y="0"/>
                    </a:lnTo>
                    <a:lnTo>
                      <a:pt x="62" y="0"/>
                    </a:lnTo>
                    <a:lnTo>
                      <a:pt x="62" y="0"/>
                    </a:lnTo>
                    <a:lnTo>
                      <a:pt x="62" y="0"/>
                    </a:lnTo>
                    <a:lnTo>
                      <a:pt x="62" y="2"/>
                    </a:lnTo>
                    <a:lnTo>
                      <a:pt x="62" y="2"/>
                    </a:lnTo>
                    <a:lnTo>
                      <a:pt x="62" y="6"/>
                    </a:lnTo>
                    <a:lnTo>
                      <a:pt x="62" y="6"/>
                    </a:lnTo>
                    <a:lnTo>
                      <a:pt x="62" y="6"/>
                    </a:lnTo>
                    <a:lnTo>
                      <a:pt x="62" y="6"/>
                    </a:lnTo>
                    <a:lnTo>
                      <a:pt x="62" y="6"/>
                    </a:lnTo>
                    <a:lnTo>
                      <a:pt x="66" y="6"/>
                    </a:lnTo>
                    <a:lnTo>
                      <a:pt x="66" y="6"/>
                    </a:lnTo>
                    <a:lnTo>
                      <a:pt x="66" y="6"/>
                    </a:lnTo>
                    <a:lnTo>
                      <a:pt x="66" y="10"/>
                    </a:lnTo>
                    <a:lnTo>
                      <a:pt x="66" y="10"/>
                    </a:lnTo>
                    <a:lnTo>
                      <a:pt x="66" y="10"/>
                    </a:lnTo>
                    <a:lnTo>
                      <a:pt x="66" y="10"/>
                    </a:lnTo>
                    <a:lnTo>
                      <a:pt x="66" y="10"/>
                    </a:lnTo>
                    <a:close/>
                    <a:moveTo>
                      <a:pt x="40" y="30"/>
                    </a:moveTo>
                    <a:lnTo>
                      <a:pt x="36" y="30"/>
                    </a:lnTo>
                    <a:lnTo>
                      <a:pt x="36" y="26"/>
                    </a:lnTo>
                    <a:lnTo>
                      <a:pt x="40" y="30"/>
                    </a:lnTo>
                    <a:lnTo>
                      <a:pt x="40" y="30"/>
                    </a:lnTo>
                    <a:lnTo>
                      <a:pt x="40" y="30"/>
                    </a:lnTo>
                    <a:close/>
                    <a:moveTo>
                      <a:pt x="30" y="34"/>
                    </a:moveTo>
                    <a:lnTo>
                      <a:pt x="30" y="34"/>
                    </a:lnTo>
                    <a:lnTo>
                      <a:pt x="30" y="34"/>
                    </a:lnTo>
                    <a:lnTo>
                      <a:pt x="30" y="34"/>
                    </a:lnTo>
                    <a:lnTo>
                      <a:pt x="30" y="34"/>
                    </a:lnTo>
                    <a:lnTo>
                      <a:pt x="30" y="34"/>
                    </a:lnTo>
                    <a:lnTo>
                      <a:pt x="30" y="34"/>
                    </a:lnTo>
                    <a:lnTo>
                      <a:pt x="30" y="34"/>
                    </a:lnTo>
                    <a:lnTo>
                      <a:pt x="30" y="34"/>
                    </a:lnTo>
                    <a:lnTo>
                      <a:pt x="30" y="34"/>
                    </a:lnTo>
                    <a:lnTo>
                      <a:pt x="30" y="34"/>
                    </a:lnTo>
                    <a:lnTo>
                      <a:pt x="32" y="34"/>
                    </a:lnTo>
                    <a:lnTo>
                      <a:pt x="32" y="34"/>
                    </a:lnTo>
                    <a:lnTo>
                      <a:pt x="32" y="34"/>
                    </a:lnTo>
                    <a:lnTo>
                      <a:pt x="32" y="34"/>
                    </a:lnTo>
                    <a:lnTo>
                      <a:pt x="32" y="34"/>
                    </a:lnTo>
                    <a:lnTo>
                      <a:pt x="30" y="34"/>
                    </a:lnTo>
                    <a:lnTo>
                      <a:pt x="30" y="34"/>
                    </a:lnTo>
                    <a:lnTo>
                      <a:pt x="30" y="34"/>
                    </a:lnTo>
                    <a:lnTo>
                      <a:pt x="30" y="3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61">
                <a:extLst>
                  <a:ext uri="{FF2B5EF4-FFF2-40B4-BE49-F238E27FC236}">
                    <a16:creationId xmlns:a16="http://schemas.microsoft.com/office/drawing/2014/main" id="{326B91C9-01C9-428B-96D5-188901578B8C}"/>
                  </a:ext>
                </a:extLst>
              </p:cNvPr>
              <p:cNvSpPr>
                <a:spLocks/>
              </p:cNvSpPr>
              <p:nvPr/>
            </p:nvSpPr>
            <p:spPr bwMode="auto">
              <a:xfrm>
                <a:off x="5651500" y="3254443"/>
                <a:ext cx="387350" cy="260350"/>
              </a:xfrm>
              <a:custGeom>
                <a:avLst/>
                <a:gdLst>
                  <a:gd name="T0" fmla="*/ 168 w 244"/>
                  <a:gd name="T1" fmla="*/ 118 h 164"/>
                  <a:gd name="T2" fmla="*/ 162 w 244"/>
                  <a:gd name="T3" fmla="*/ 126 h 164"/>
                  <a:gd name="T4" fmla="*/ 172 w 244"/>
                  <a:gd name="T5" fmla="*/ 134 h 164"/>
                  <a:gd name="T6" fmla="*/ 176 w 244"/>
                  <a:gd name="T7" fmla="*/ 144 h 164"/>
                  <a:gd name="T8" fmla="*/ 166 w 244"/>
                  <a:gd name="T9" fmla="*/ 156 h 164"/>
                  <a:gd name="T10" fmla="*/ 158 w 244"/>
                  <a:gd name="T11" fmla="*/ 164 h 164"/>
                  <a:gd name="T12" fmla="*/ 146 w 244"/>
                  <a:gd name="T13" fmla="*/ 156 h 164"/>
                  <a:gd name="T14" fmla="*/ 142 w 244"/>
                  <a:gd name="T15" fmla="*/ 144 h 164"/>
                  <a:gd name="T16" fmla="*/ 132 w 244"/>
                  <a:gd name="T17" fmla="*/ 142 h 164"/>
                  <a:gd name="T18" fmla="*/ 116 w 244"/>
                  <a:gd name="T19" fmla="*/ 130 h 164"/>
                  <a:gd name="T20" fmla="*/ 106 w 244"/>
                  <a:gd name="T21" fmla="*/ 122 h 164"/>
                  <a:gd name="T22" fmla="*/ 94 w 244"/>
                  <a:gd name="T23" fmla="*/ 112 h 164"/>
                  <a:gd name="T24" fmla="*/ 86 w 244"/>
                  <a:gd name="T25" fmla="*/ 100 h 164"/>
                  <a:gd name="T26" fmla="*/ 80 w 244"/>
                  <a:gd name="T27" fmla="*/ 86 h 164"/>
                  <a:gd name="T28" fmla="*/ 60 w 244"/>
                  <a:gd name="T29" fmla="*/ 86 h 164"/>
                  <a:gd name="T30" fmla="*/ 60 w 244"/>
                  <a:gd name="T31" fmla="*/ 74 h 164"/>
                  <a:gd name="T32" fmla="*/ 50 w 244"/>
                  <a:gd name="T33" fmla="*/ 62 h 164"/>
                  <a:gd name="T34" fmla="*/ 38 w 244"/>
                  <a:gd name="T35" fmla="*/ 56 h 164"/>
                  <a:gd name="T36" fmla="*/ 34 w 244"/>
                  <a:gd name="T37" fmla="*/ 62 h 164"/>
                  <a:gd name="T38" fmla="*/ 24 w 244"/>
                  <a:gd name="T39" fmla="*/ 66 h 164"/>
                  <a:gd name="T40" fmla="*/ 12 w 244"/>
                  <a:gd name="T41" fmla="*/ 74 h 164"/>
                  <a:gd name="T42" fmla="*/ 12 w 244"/>
                  <a:gd name="T43" fmla="*/ 86 h 164"/>
                  <a:gd name="T44" fmla="*/ 0 w 244"/>
                  <a:gd name="T45" fmla="*/ 78 h 164"/>
                  <a:gd name="T46" fmla="*/ 0 w 244"/>
                  <a:gd name="T47" fmla="*/ 52 h 164"/>
                  <a:gd name="T48" fmla="*/ 0 w 244"/>
                  <a:gd name="T49" fmla="*/ 22 h 164"/>
                  <a:gd name="T50" fmla="*/ 16 w 244"/>
                  <a:gd name="T51" fmla="*/ 8 h 164"/>
                  <a:gd name="T52" fmla="*/ 34 w 244"/>
                  <a:gd name="T53" fmla="*/ 0 h 164"/>
                  <a:gd name="T54" fmla="*/ 82 w 244"/>
                  <a:gd name="T55" fmla="*/ 38 h 164"/>
                  <a:gd name="T56" fmla="*/ 106 w 244"/>
                  <a:gd name="T57" fmla="*/ 38 h 164"/>
                  <a:gd name="T58" fmla="*/ 128 w 244"/>
                  <a:gd name="T59" fmla="*/ 38 h 164"/>
                  <a:gd name="T60" fmla="*/ 136 w 244"/>
                  <a:gd name="T61" fmla="*/ 48 h 164"/>
                  <a:gd name="T62" fmla="*/ 142 w 244"/>
                  <a:gd name="T63" fmla="*/ 62 h 164"/>
                  <a:gd name="T64" fmla="*/ 150 w 244"/>
                  <a:gd name="T65" fmla="*/ 82 h 164"/>
                  <a:gd name="T66" fmla="*/ 166 w 244"/>
                  <a:gd name="T67" fmla="*/ 86 h 164"/>
                  <a:gd name="T68" fmla="*/ 172 w 244"/>
                  <a:gd name="T69" fmla="*/ 96 h 164"/>
                  <a:gd name="T70" fmla="*/ 180 w 244"/>
                  <a:gd name="T71" fmla="*/ 92 h 164"/>
                  <a:gd name="T72" fmla="*/ 192 w 244"/>
                  <a:gd name="T73" fmla="*/ 78 h 164"/>
                  <a:gd name="T74" fmla="*/ 206 w 244"/>
                  <a:gd name="T75" fmla="*/ 70 h 164"/>
                  <a:gd name="T76" fmla="*/ 210 w 244"/>
                  <a:gd name="T77" fmla="*/ 70 h 164"/>
                  <a:gd name="T78" fmla="*/ 198 w 244"/>
                  <a:gd name="T79" fmla="*/ 78 h 164"/>
                  <a:gd name="T80" fmla="*/ 210 w 244"/>
                  <a:gd name="T81" fmla="*/ 86 h 164"/>
                  <a:gd name="T82" fmla="*/ 218 w 244"/>
                  <a:gd name="T83" fmla="*/ 86 h 164"/>
                  <a:gd name="T84" fmla="*/ 224 w 244"/>
                  <a:gd name="T85" fmla="*/ 86 h 164"/>
                  <a:gd name="T86" fmla="*/ 240 w 244"/>
                  <a:gd name="T87" fmla="*/ 92 h 164"/>
                  <a:gd name="T88" fmla="*/ 236 w 244"/>
                  <a:gd name="T89" fmla="*/ 100 h 164"/>
                  <a:gd name="T90" fmla="*/ 224 w 244"/>
                  <a:gd name="T91" fmla="*/ 104 h 164"/>
                  <a:gd name="T92" fmla="*/ 206 w 244"/>
                  <a:gd name="T93" fmla="*/ 104 h 164"/>
                  <a:gd name="T94" fmla="*/ 210 w 244"/>
                  <a:gd name="T95" fmla="*/ 96 h 164"/>
                  <a:gd name="T96" fmla="*/ 202 w 244"/>
                  <a:gd name="T97" fmla="*/ 92 h 164"/>
                  <a:gd name="T98" fmla="*/ 192 w 244"/>
                  <a:gd name="T99" fmla="*/ 92 h 164"/>
                  <a:gd name="T100" fmla="*/ 184 w 244"/>
                  <a:gd name="T101" fmla="*/ 104 h 164"/>
                  <a:gd name="T102" fmla="*/ 184 w 244"/>
                  <a:gd name="T103" fmla="*/ 108 h 164"/>
                  <a:gd name="T104" fmla="*/ 176 w 244"/>
                  <a:gd name="T105" fmla="*/ 11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 h="164">
                    <a:moveTo>
                      <a:pt x="176" y="112"/>
                    </a:moveTo>
                    <a:lnTo>
                      <a:pt x="176" y="116"/>
                    </a:lnTo>
                    <a:lnTo>
                      <a:pt x="176" y="118"/>
                    </a:lnTo>
                    <a:lnTo>
                      <a:pt x="172" y="118"/>
                    </a:lnTo>
                    <a:lnTo>
                      <a:pt x="168" y="118"/>
                    </a:lnTo>
                    <a:lnTo>
                      <a:pt x="168" y="116"/>
                    </a:lnTo>
                    <a:lnTo>
                      <a:pt x="166" y="116"/>
                    </a:lnTo>
                    <a:lnTo>
                      <a:pt x="162" y="118"/>
                    </a:lnTo>
                    <a:lnTo>
                      <a:pt x="162" y="122"/>
                    </a:lnTo>
                    <a:lnTo>
                      <a:pt x="162" y="126"/>
                    </a:lnTo>
                    <a:lnTo>
                      <a:pt x="166" y="126"/>
                    </a:lnTo>
                    <a:lnTo>
                      <a:pt x="166" y="130"/>
                    </a:lnTo>
                    <a:lnTo>
                      <a:pt x="168" y="130"/>
                    </a:lnTo>
                    <a:lnTo>
                      <a:pt x="172" y="130"/>
                    </a:lnTo>
                    <a:lnTo>
                      <a:pt x="172" y="134"/>
                    </a:lnTo>
                    <a:lnTo>
                      <a:pt x="168" y="134"/>
                    </a:lnTo>
                    <a:lnTo>
                      <a:pt x="168" y="138"/>
                    </a:lnTo>
                    <a:lnTo>
                      <a:pt x="172" y="142"/>
                    </a:lnTo>
                    <a:lnTo>
                      <a:pt x="172" y="144"/>
                    </a:lnTo>
                    <a:lnTo>
                      <a:pt x="176" y="144"/>
                    </a:lnTo>
                    <a:lnTo>
                      <a:pt x="172" y="144"/>
                    </a:lnTo>
                    <a:lnTo>
                      <a:pt x="172" y="148"/>
                    </a:lnTo>
                    <a:lnTo>
                      <a:pt x="168" y="152"/>
                    </a:lnTo>
                    <a:lnTo>
                      <a:pt x="168" y="156"/>
                    </a:lnTo>
                    <a:lnTo>
                      <a:pt x="166" y="156"/>
                    </a:lnTo>
                    <a:lnTo>
                      <a:pt x="166" y="160"/>
                    </a:lnTo>
                    <a:lnTo>
                      <a:pt x="166" y="164"/>
                    </a:lnTo>
                    <a:lnTo>
                      <a:pt x="162" y="160"/>
                    </a:lnTo>
                    <a:lnTo>
                      <a:pt x="162" y="164"/>
                    </a:lnTo>
                    <a:lnTo>
                      <a:pt x="158" y="164"/>
                    </a:lnTo>
                    <a:lnTo>
                      <a:pt x="158" y="160"/>
                    </a:lnTo>
                    <a:lnTo>
                      <a:pt x="154" y="160"/>
                    </a:lnTo>
                    <a:lnTo>
                      <a:pt x="150" y="160"/>
                    </a:lnTo>
                    <a:lnTo>
                      <a:pt x="146" y="160"/>
                    </a:lnTo>
                    <a:lnTo>
                      <a:pt x="146" y="156"/>
                    </a:lnTo>
                    <a:lnTo>
                      <a:pt x="150" y="152"/>
                    </a:lnTo>
                    <a:lnTo>
                      <a:pt x="150" y="148"/>
                    </a:lnTo>
                    <a:lnTo>
                      <a:pt x="146" y="148"/>
                    </a:lnTo>
                    <a:lnTo>
                      <a:pt x="146" y="144"/>
                    </a:lnTo>
                    <a:lnTo>
                      <a:pt x="142" y="144"/>
                    </a:lnTo>
                    <a:lnTo>
                      <a:pt x="138" y="142"/>
                    </a:lnTo>
                    <a:lnTo>
                      <a:pt x="138" y="144"/>
                    </a:lnTo>
                    <a:lnTo>
                      <a:pt x="136" y="144"/>
                    </a:lnTo>
                    <a:lnTo>
                      <a:pt x="136" y="142"/>
                    </a:lnTo>
                    <a:lnTo>
                      <a:pt x="132" y="142"/>
                    </a:lnTo>
                    <a:lnTo>
                      <a:pt x="128" y="138"/>
                    </a:lnTo>
                    <a:lnTo>
                      <a:pt x="124" y="134"/>
                    </a:lnTo>
                    <a:lnTo>
                      <a:pt x="120" y="134"/>
                    </a:lnTo>
                    <a:lnTo>
                      <a:pt x="120" y="130"/>
                    </a:lnTo>
                    <a:lnTo>
                      <a:pt x="116" y="130"/>
                    </a:lnTo>
                    <a:lnTo>
                      <a:pt x="112" y="130"/>
                    </a:lnTo>
                    <a:lnTo>
                      <a:pt x="112" y="126"/>
                    </a:lnTo>
                    <a:lnTo>
                      <a:pt x="110" y="126"/>
                    </a:lnTo>
                    <a:lnTo>
                      <a:pt x="110" y="122"/>
                    </a:lnTo>
                    <a:lnTo>
                      <a:pt x="106" y="122"/>
                    </a:lnTo>
                    <a:lnTo>
                      <a:pt x="106" y="118"/>
                    </a:lnTo>
                    <a:lnTo>
                      <a:pt x="102" y="118"/>
                    </a:lnTo>
                    <a:lnTo>
                      <a:pt x="98" y="116"/>
                    </a:lnTo>
                    <a:lnTo>
                      <a:pt x="94" y="116"/>
                    </a:lnTo>
                    <a:lnTo>
                      <a:pt x="94" y="112"/>
                    </a:lnTo>
                    <a:lnTo>
                      <a:pt x="90" y="112"/>
                    </a:lnTo>
                    <a:lnTo>
                      <a:pt x="90" y="108"/>
                    </a:lnTo>
                    <a:lnTo>
                      <a:pt x="90" y="104"/>
                    </a:lnTo>
                    <a:lnTo>
                      <a:pt x="90" y="100"/>
                    </a:lnTo>
                    <a:lnTo>
                      <a:pt x="86" y="100"/>
                    </a:lnTo>
                    <a:lnTo>
                      <a:pt x="86" y="96"/>
                    </a:lnTo>
                    <a:lnTo>
                      <a:pt x="82" y="96"/>
                    </a:lnTo>
                    <a:lnTo>
                      <a:pt x="82" y="92"/>
                    </a:lnTo>
                    <a:lnTo>
                      <a:pt x="82" y="88"/>
                    </a:lnTo>
                    <a:lnTo>
                      <a:pt x="80" y="86"/>
                    </a:lnTo>
                    <a:lnTo>
                      <a:pt x="76" y="86"/>
                    </a:lnTo>
                    <a:lnTo>
                      <a:pt x="72" y="86"/>
                    </a:lnTo>
                    <a:lnTo>
                      <a:pt x="68" y="86"/>
                    </a:lnTo>
                    <a:lnTo>
                      <a:pt x="64" y="86"/>
                    </a:lnTo>
                    <a:lnTo>
                      <a:pt x="60" y="86"/>
                    </a:lnTo>
                    <a:lnTo>
                      <a:pt x="60" y="82"/>
                    </a:lnTo>
                    <a:lnTo>
                      <a:pt x="56" y="82"/>
                    </a:lnTo>
                    <a:lnTo>
                      <a:pt x="56" y="78"/>
                    </a:lnTo>
                    <a:lnTo>
                      <a:pt x="56" y="74"/>
                    </a:lnTo>
                    <a:lnTo>
                      <a:pt x="60" y="74"/>
                    </a:lnTo>
                    <a:lnTo>
                      <a:pt x="56" y="74"/>
                    </a:lnTo>
                    <a:lnTo>
                      <a:pt x="56" y="70"/>
                    </a:lnTo>
                    <a:lnTo>
                      <a:pt x="56" y="66"/>
                    </a:lnTo>
                    <a:lnTo>
                      <a:pt x="52" y="62"/>
                    </a:lnTo>
                    <a:lnTo>
                      <a:pt x="50" y="62"/>
                    </a:lnTo>
                    <a:lnTo>
                      <a:pt x="46" y="62"/>
                    </a:lnTo>
                    <a:lnTo>
                      <a:pt x="46" y="60"/>
                    </a:lnTo>
                    <a:lnTo>
                      <a:pt x="42" y="60"/>
                    </a:lnTo>
                    <a:lnTo>
                      <a:pt x="38" y="60"/>
                    </a:lnTo>
                    <a:lnTo>
                      <a:pt x="38" y="56"/>
                    </a:lnTo>
                    <a:lnTo>
                      <a:pt x="34" y="56"/>
                    </a:lnTo>
                    <a:lnTo>
                      <a:pt x="34" y="60"/>
                    </a:lnTo>
                    <a:lnTo>
                      <a:pt x="30" y="56"/>
                    </a:lnTo>
                    <a:lnTo>
                      <a:pt x="30" y="60"/>
                    </a:lnTo>
                    <a:lnTo>
                      <a:pt x="34" y="62"/>
                    </a:lnTo>
                    <a:lnTo>
                      <a:pt x="30" y="62"/>
                    </a:lnTo>
                    <a:lnTo>
                      <a:pt x="26" y="60"/>
                    </a:lnTo>
                    <a:lnTo>
                      <a:pt x="26" y="62"/>
                    </a:lnTo>
                    <a:lnTo>
                      <a:pt x="26" y="66"/>
                    </a:lnTo>
                    <a:lnTo>
                      <a:pt x="24" y="66"/>
                    </a:lnTo>
                    <a:lnTo>
                      <a:pt x="20" y="66"/>
                    </a:lnTo>
                    <a:lnTo>
                      <a:pt x="16" y="66"/>
                    </a:lnTo>
                    <a:lnTo>
                      <a:pt x="16" y="70"/>
                    </a:lnTo>
                    <a:lnTo>
                      <a:pt x="12" y="70"/>
                    </a:lnTo>
                    <a:lnTo>
                      <a:pt x="12" y="74"/>
                    </a:lnTo>
                    <a:lnTo>
                      <a:pt x="12" y="78"/>
                    </a:lnTo>
                    <a:lnTo>
                      <a:pt x="12" y="82"/>
                    </a:lnTo>
                    <a:lnTo>
                      <a:pt x="16" y="82"/>
                    </a:lnTo>
                    <a:lnTo>
                      <a:pt x="16" y="86"/>
                    </a:lnTo>
                    <a:lnTo>
                      <a:pt x="12" y="86"/>
                    </a:lnTo>
                    <a:lnTo>
                      <a:pt x="8" y="86"/>
                    </a:lnTo>
                    <a:lnTo>
                      <a:pt x="4" y="86"/>
                    </a:lnTo>
                    <a:lnTo>
                      <a:pt x="0" y="86"/>
                    </a:lnTo>
                    <a:lnTo>
                      <a:pt x="0" y="82"/>
                    </a:lnTo>
                    <a:lnTo>
                      <a:pt x="0" y="78"/>
                    </a:lnTo>
                    <a:lnTo>
                      <a:pt x="0" y="74"/>
                    </a:lnTo>
                    <a:lnTo>
                      <a:pt x="0" y="66"/>
                    </a:lnTo>
                    <a:lnTo>
                      <a:pt x="0" y="60"/>
                    </a:lnTo>
                    <a:lnTo>
                      <a:pt x="0" y="56"/>
                    </a:lnTo>
                    <a:lnTo>
                      <a:pt x="0" y="52"/>
                    </a:lnTo>
                    <a:lnTo>
                      <a:pt x="0" y="48"/>
                    </a:lnTo>
                    <a:lnTo>
                      <a:pt x="0" y="46"/>
                    </a:lnTo>
                    <a:lnTo>
                      <a:pt x="0" y="38"/>
                    </a:lnTo>
                    <a:lnTo>
                      <a:pt x="0" y="34"/>
                    </a:lnTo>
                    <a:lnTo>
                      <a:pt x="0" y="22"/>
                    </a:lnTo>
                    <a:lnTo>
                      <a:pt x="0" y="16"/>
                    </a:lnTo>
                    <a:lnTo>
                      <a:pt x="0" y="12"/>
                    </a:lnTo>
                    <a:lnTo>
                      <a:pt x="4" y="12"/>
                    </a:lnTo>
                    <a:lnTo>
                      <a:pt x="8" y="8"/>
                    </a:lnTo>
                    <a:lnTo>
                      <a:pt x="16" y="8"/>
                    </a:lnTo>
                    <a:lnTo>
                      <a:pt x="20" y="4"/>
                    </a:lnTo>
                    <a:lnTo>
                      <a:pt x="24" y="4"/>
                    </a:lnTo>
                    <a:lnTo>
                      <a:pt x="26" y="4"/>
                    </a:lnTo>
                    <a:lnTo>
                      <a:pt x="30" y="0"/>
                    </a:lnTo>
                    <a:lnTo>
                      <a:pt x="34" y="0"/>
                    </a:lnTo>
                    <a:lnTo>
                      <a:pt x="50" y="12"/>
                    </a:lnTo>
                    <a:lnTo>
                      <a:pt x="72" y="26"/>
                    </a:lnTo>
                    <a:lnTo>
                      <a:pt x="76" y="30"/>
                    </a:lnTo>
                    <a:lnTo>
                      <a:pt x="80" y="34"/>
                    </a:lnTo>
                    <a:lnTo>
                      <a:pt x="82" y="38"/>
                    </a:lnTo>
                    <a:lnTo>
                      <a:pt x="82" y="42"/>
                    </a:lnTo>
                    <a:lnTo>
                      <a:pt x="90" y="42"/>
                    </a:lnTo>
                    <a:lnTo>
                      <a:pt x="94" y="42"/>
                    </a:lnTo>
                    <a:lnTo>
                      <a:pt x="102" y="38"/>
                    </a:lnTo>
                    <a:lnTo>
                      <a:pt x="106" y="38"/>
                    </a:lnTo>
                    <a:lnTo>
                      <a:pt x="110" y="42"/>
                    </a:lnTo>
                    <a:lnTo>
                      <a:pt x="112" y="42"/>
                    </a:lnTo>
                    <a:lnTo>
                      <a:pt x="120" y="42"/>
                    </a:lnTo>
                    <a:lnTo>
                      <a:pt x="124" y="38"/>
                    </a:lnTo>
                    <a:lnTo>
                      <a:pt x="128" y="38"/>
                    </a:lnTo>
                    <a:lnTo>
                      <a:pt x="128" y="42"/>
                    </a:lnTo>
                    <a:lnTo>
                      <a:pt x="132" y="42"/>
                    </a:lnTo>
                    <a:lnTo>
                      <a:pt x="132" y="46"/>
                    </a:lnTo>
                    <a:lnTo>
                      <a:pt x="136" y="46"/>
                    </a:lnTo>
                    <a:lnTo>
                      <a:pt x="136" y="48"/>
                    </a:lnTo>
                    <a:lnTo>
                      <a:pt x="138" y="52"/>
                    </a:lnTo>
                    <a:lnTo>
                      <a:pt x="142" y="52"/>
                    </a:lnTo>
                    <a:lnTo>
                      <a:pt x="142" y="56"/>
                    </a:lnTo>
                    <a:lnTo>
                      <a:pt x="142" y="60"/>
                    </a:lnTo>
                    <a:lnTo>
                      <a:pt x="142" y="62"/>
                    </a:lnTo>
                    <a:lnTo>
                      <a:pt x="142" y="66"/>
                    </a:lnTo>
                    <a:lnTo>
                      <a:pt x="142" y="70"/>
                    </a:lnTo>
                    <a:lnTo>
                      <a:pt x="146" y="70"/>
                    </a:lnTo>
                    <a:lnTo>
                      <a:pt x="150" y="74"/>
                    </a:lnTo>
                    <a:lnTo>
                      <a:pt x="150" y="82"/>
                    </a:lnTo>
                    <a:lnTo>
                      <a:pt x="150" y="86"/>
                    </a:lnTo>
                    <a:lnTo>
                      <a:pt x="154" y="86"/>
                    </a:lnTo>
                    <a:lnTo>
                      <a:pt x="158" y="86"/>
                    </a:lnTo>
                    <a:lnTo>
                      <a:pt x="162" y="86"/>
                    </a:lnTo>
                    <a:lnTo>
                      <a:pt x="166" y="86"/>
                    </a:lnTo>
                    <a:lnTo>
                      <a:pt x="168" y="86"/>
                    </a:lnTo>
                    <a:lnTo>
                      <a:pt x="168" y="88"/>
                    </a:lnTo>
                    <a:lnTo>
                      <a:pt x="172" y="88"/>
                    </a:lnTo>
                    <a:lnTo>
                      <a:pt x="168" y="92"/>
                    </a:lnTo>
                    <a:lnTo>
                      <a:pt x="172" y="96"/>
                    </a:lnTo>
                    <a:lnTo>
                      <a:pt x="176" y="96"/>
                    </a:lnTo>
                    <a:lnTo>
                      <a:pt x="180" y="96"/>
                    </a:lnTo>
                    <a:lnTo>
                      <a:pt x="176" y="96"/>
                    </a:lnTo>
                    <a:lnTo>
                      <a:pt x="176" y="92"/>
                    </a:lnTo>
                    <a:lnTo>
                      <a:pt x="180" y="92"/>
                    </a:lnTo>
                    <a:lnTo>
                      <a:pt x="180" y="88"/>
                    </a:lnTo>
                    <a:lnTo>
                      <a:pt x="184" y="86"/>
                    </a:lnTo>
                    <a:lnTo>
                      <a:pt x="184" y="82"/>
                    </a:lnTo>
                    <a:lnTo>
                      <a:pt x="188" y="82"/>
                    </a:lnTo>
                    <a:lnTo>
                      <a:pt x="192" y="78"/>
                    </a:lnTo>
                    <a:lnTo>
                      <a:pt x="194" y="78"/>
                    </a:lnTo>
                    <a:lnTo>
                      <a:pt x="198" y="74"/>
                    </a:lnTo>
                    <a:lnTo>
                      <a:pt x="202" y="70"/>
                    </a:lnTo>
                    <a:lnTo>
                      <a:pt x="202" y="66"/>
                    </a:lnTo>
                    <a:lnTo>
                      <a:pt x="206" y="70"/>
                    </a:lnTo>
                    <a:lnTo>
                      <a:pt x="206" y="66"/>
                    </a:lnTo>
                    <a:lnTo>
                      <a:pt x="210" y="66"/>
                    </a:lnTo>
                    <a:lnTo>
                      <a:pt x="214" y="62"/>
                    </a:lnTo>
                    <a:lnTo>
                      <a:pt x="214" y="66"/>
                    </a:lnTo>
                    <a:lnTo>
                      <a:pt x="210" y="70"/>
                    </a:lnTo>
                    <a:lnTo>
                      <a:pt x="206" y="70"/>
                    </a:lnTo>
                    <a:lnTo>
                      <a:pt x="206" y="74"/>
                    </a:lnTo>
                    <a:lnTo>
                      <a:pt x="202" y="74"/>
                    </a:lnTo>
                    <a:lnTo>
                      <a:pt x="202" y="78"/>
                    </a:lnTo>
                    <a:lnTo>
                      <a:pt x="198" y="78"/>
                    </a:lnTo>
                    <a:lnTo>
                      <a:pt x="198" y="82"/>
                    </a:lnTo>
                    <a:lnTo>
                      <a:pt x="202" y="82"/>
                    </a:lnTo>
                    <a:lnTo>
                      <a:pt x="206" y="82"/>
                    </a:lnTo>
                    <a:lnTo>
                      <a:pt x="210" y="82"/>
                    </a:lnTo>
                    <a:lnTo>
                      <a:pt x="210" y="86"/>
                    </a:lnTo>
                    <a:lnTo>
                      <a:pt x="214" y="86"/>
                    </a:lnTo>
                    <a:lnTo>
                      <a:pt x="218" y="88"/>
                    </a:lnTo>
                    <a:lnTo>
                      <a:pt x="218" y="86"/>
                    </a:lnTo>
                    <a:lnTo>
                      <a:pt x="218" y="82"/>
                    </a:lnTo>
                    <a:lnTo>
                      <a:pt x="218" y="86"/>
                    </a:lnTo>
                    <a:lnTo>
                      <a:pt x="222" y="86"/>
                    </a:lnTo>
                    <a:lnTo>
                      <a:pt x="222" y="82"/>
                    </a:lnTo>
                    <a:lnTo>
                      <a:pt x="222" y="78"/>
                    </a:lnTo>
                    <a:lnTo>
                      <a:pt x="224" y="82"/>
                    </a:lnTo>
                    <a:lnTo>
                      <a:pt x="224" y="86"/>
                    </a:lnTo>
                    <a:lnTo>
                      <a:pt x="228" y="86"/>
                    </a:lnTo>
                    <a:lnTo>
                      <a:pt x="228" y="88"/>
                    </a:lnTo>
                    <a:lnTo>
                      <a:pt x="232" y="88"/>
                    </a:lnTo>
                    <a:lnTo>
                      <a:pt x="236" y="92"/>
                    </a:lnTo>
                    <a:lnTo>
                      <a:pt x="240" y="92"/>
                    </a:lnTo>
                    <a:lnTo>
                      <a:pt x="244" y="92"/>
                    </a:lnTo>
                    <a:lnTo>
                      <a:pt x="240" y="92"/>
                    </a:lnTo>
                    <a:lnTo>
                      <a:pt x="240" y="96"/>
                    </a:lnTo>
                    <a:lnTo>
                      <a:pt x="236" y="96"/>
                    </a:lnTo>
                    <a:lnTo>
                      <a:pt x="236" y="100"/>
                    </a:lnTo>
                    <a:lnTo>
                      <a:pt x="232" y="100"/>
                    </a:lnTo>
                    <a:lnTo>
                      <a:pt x="232" y="96"/>
                    </a:lnTo>
                    <a:lnTo>
                      <a:pt x="232" y="100"/>
                    </a:lnTo>
                    <a:lnTo>
                      <a:pt x="228" y="100"/>
                    </a:lnTo>
                    <a:lnTo>
                      <a:pt x="224" y="104"/>
                    </a:lnTo>
                    <a:lnTo>
                      <a:pt x="222" y="108"/>
                    </a:lnTo>
                    <a:lnTo>
                      <a:pt x="218" y="104"/>
                    </a:lnTo>
                    <a:lnTo>
                      <a:pt x="214" y="104"/>
                    </a:lnTo>
                    <a:lnTo>
                      <a:pt x="210" y="104"/>
                    </a:lnTo>
                    <a:lnTo>
                      <a:pt x="206" y="104"/>
                    </a:lnTo>
                    <a:lnTo>
                      <a:pt x="202" y="104"/>
                    </a:lnTo>
                    <a:lnTo>
                      <a:pt x="202" y="100"/>
                    </a:lnTo>
                    <a:lnTo>
                      <a:pt x="206" y="100"/>
                    </a:lnTo>
                    <a:lnTo>
                      <a:pt x="206" y="96"/>
                    </a:lnTo>
                    <a:lnTo>
                      <a:pt x="210" y="96"/>
                    </a:lnTo>
                    <a:lnTo>
                      <a:pt x="210" y="92"/>
                    </a:lnTo>
                    <a:lnTo>
                      <a:pt x="206" y="92"/>
                    </a:lnTo>
                    <a:lnTo>
                      <a:pt x="206" y="88"/>
                    </a:lnTo>
                    <a:lnTo>
                      <a:pt x="202" y="88"/>
                    </a:lnTo>
                    <a:lnTo>
                      <a:pt x="202" y="92"/>
                    </a:lnTo>
                    <a:lnTo>
                      <a:pt x="198" y="92"/>
                    </a:lnTo>
                    <a:lnTo>
                      <a:pt x="198" y="96"/>
                    </a:lnTo>
                    <a:lnTo>
                      <a:pt x="194" y="96"/>
                    </a:lnTo>
                    <a:lnTo>
                      <a:pt x="192" y="96"/>
                    </a:lnTo>
                    <a:lnTo>
                      <a:pt x="192" y="92"/>
                    </a:lnTo>
                    <a:lnTo>
                      <a:pt x="188" y="92"/>
                    </a:lnTo>
                    <a:lnTo>
                      <a:pt x="188" y="96"/>
                    </a:lnTo>
                    <a:lnTo>
                      <a:pt x="188" y="100"/>
                    </a:lnTo>
                    <a:lnTo>
                      <a:pt x="188" y="104"/>
                    </a:lnTo>
                    <a:lnTo>
                      <a:pt x="184" y="104"/>
                    </a:lnTo>
                    <a:lnTo>
                      <a:pt x="180" y="104"/>
                    </a:lnTo>
                    <a:lnTo>
                      <a:pt x="176" y="104"/>
                    </a:lnTo>
                    <a:lnTo>
                      <a:pt x="176" y="108"/>
                    </a:lnTo>
                    <a:lnTo>
                      <a:pt x="180" y="108"/>
                    </a:lnTo>
                    <a:lnTo>
                      <a:pt x="184" y="108"/>
                    </a:lnTo>
                    <a:lnTo>
                      <a:pt x="180" y="108"/>
                    </a:lnTo>
                    <a:lnTo>
                      <a:pt x="180" y="112"/>
                    </a:lnTo>
                    <a:lnTo>
                      <a:pt x="176" y="112"/>
                    </a:lnTo>
                    <a:lnTo>
                      <a:pt x="176" y="112"/>
                    </a:lnTo>
                    <a:lnTo>
                      <a:pt x="176" y="11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62">
                <a:extLst>
                  <a:ext uri="{FF2B5EF4-FFF2-40B4-BE49-F238E27FC236}">
                    <a16:creationId xmlns:a16="http://schemas.microsoft.com/office/drawing/2014/main" id="{66211677-D927-492B-8C39-774481082402}"/>
                  </a:ext>
                </a:extLst>
              </p:cNvPr>
              <p:cNvSpPr>
                <a:spLocks noEditPoints="1"/>
              </p:cNvSpPr>
              <p:nvPr/>
            </p:nvSpPr>
            <p:spPr bwMode="auto">
              <a:xfrm>
                <a:off x="6689725" y="3918018"/>
                <a:ext cx="158750" cy="409575"/>
              </a:xfrm>
              <a:custGeom>
                <a:avLst/>
                <a:gdLst>
                  <a:gd name="T0" fmla="*/ 78 w 100"/>
                  <a:gd name="T1" fmla="*/ 122 h 258"/>
                  <a:gd name="T2" fmla="*/ 86 w 100"/>
                  <a:gd name="T3" fmla="*/ 130 h 258"/>
                  <a:gd name="T4" fmla="*/ 92 w 100"/>
                  <a:gd name="T5" fmla="*/ 138 h 258"/>
                  <a:gd name="T6" fmla="*/ 96 w 100"/>
                  <a:gd name="T7" fmla="*/ 148 h 258"/>
                  <a:gd name="T8" fmla="*/ 96 w 100"/>
                  <a:gd name="T9" fmla="*/ 168 h 258"/>
                  <a:gd name="T10" fmla="*/ 100 w 100"/>
                  <a:gd name="T11" fmla="*/ 178 h 258"/>
                  <a:gd name="T12" fmla="*/ 100 w 100"/>
                  <a:gd name="T13" fmla="*/ 194 h 258"/>
                  <a:gd name="T14" fmla="*/ 96 w 100"/>
                  <a:gd name="T15" fmla="*/ 198 h 258"/>
                  <a:gd name="T16" fmla="*/ 92 w 100"/>
                  <a:gd name="T17" fmla="*/ 212 h 258"/>
                  <a:gd name="T18" fmla="*/ 78 w 100"/>
                  <a:gd name="T19" fmla="*/ 220 h 258"/>
                  <a:gd name="T20" fmla="*/ 62 w 100"/>
                  <a:gd name="T21" fmla="*/ 220 h 258"/>
                  <a:gd name="T22" fmla="*/ 62 w 100"/>
                  <a:gd name="T23" fmla="*/ 228 h 258"/>
                  <a:gd name="T24" fmla="*/ 60 w 100"/>
                  <a:gd name="T25" fmla="*/ 232 h 258"/>
                  <a:gd name="T26" fmla="*/ 56 w 100"/>
                  <a:gd name="T27" fmla="*/ 232 h 258"/>
                  <a:gd name="T28" fmla="*/ 52 w 100"/>
                  <a:gd name="T29" fmla="*/ 234 h 258"/>
                  <a:gd name="T30" fmla="*/ 48 w 100"/>
                  <a:gd name="T31" fmla="*/ 246 h 258"/>
                  <a:gd name="T32" fmla="*/ 34 w 100"/>
                  <a:gd name="T33" fmla="*/ 258 h 258"/>
                  <a:gd name="T34" fmla="*/ 36 w 100"/>
                  <a:gd name="T35" fmla="*/ 238 h 258"/>
                  <a:gd name="T36" fmla="*/ 34 w 100"/>
                  <a:gd name="T37" fmla="*/ 228 h 258"/>
                  <a:gd name="T38" fmla="*/ 40 w 100"/>
                  <a:gd name="T39" fmla="*/ 216 h 258"/>
                  <a:gd name="T40" fmla="*/ 56 w 100"/>
                  <a:gd name="T41" fmla="*/ 216 h 258"/>
                  <a:gd name="T42" fmla="*/ 56 w 100"/>
                  <a:gd name="T43" fmla="*/ 204 h 258"/>
                  <a:gd name="T44" fmla="*/ 62 w 100"/>
                  <a:gd name="T45" fmla="*/ 198 h 258"/>
                  <a:gd name="T46" fmla="*/ 74 w 100"/>
                  <a:gd name="T47" fmla="*/ 186 h 258"/>
                  <a:gd name="T48" fmla="*/ 70 w 100"/>
                  <a:gd name="T49" fmla="*/ 164 h 258"/>
                  <a:gd name="T50" fmla="*/ 74 w 100"/>
                  <a:gd name="T51" fmla="*/ 148 h 258"/>
                  <a:gd name="T52" fmla="*/ 70 w 100"/>
                  <a:gd name="T53" fmla="*/ 134 h 258"/>
                  <a:gd name="T54" fmla="*/ 66 w 100"/>
                  <a:gd name="T55" fmla="*/ 122 h 258"/>
                  <a:gd name="T56" fmla="*/ 60 w 100"/>
                  <a:gd name="T57" fmla="*/ 112 h 258"/>
                  <a:gd name="T58" fmla="*/ 48 w 100"/>
                  <a:gd name="T59" fmla="*/ 100 h 258"/>
                  <a:gd name="T60" fmla="*/ 40 w 100"/>
                  <a:gd name="T61" fmla="*/ 86 h 258"/>
                  <a:gd name="T62" fmla="*/ 26 w 100"/>
                  <a:gd name="T63" fmla="*/ 74 h 258"/>
                  <a:gd name="T64" fmla="*/ 26 w 100"/>
                  <a:gd name="T65" fmla="*/ 62 h 258"/>
                  <a:gd name="T66" fmla="*/ 36 w 100"/>
                  <a:gd name="T67" fmla="*/ 58 h 258"/>
                  <a:gd name="T68" fmla="*/ 26 w 100"/>
                  <a:gd name="T69" fmla="*/ 42 h 258"/>
                  <a:gd name="T70" fmla="*/ 10 w 100"/>
                  <a:gd name="T71" fmla="*/ 44 h 258"/>
                  <a:gd name="T72" fmla="*/ 10 w 100"/>
                  <a:gd name="T73" fmla="*/ 34 h 258"/>
                  <a:gd name="T74" fmla="*/ 0 w 100"/>
                  <a:gd name="T75" fmla="*/ 18 h 258"/>
                  <a:gd name="T76" fmla="*/ 10 w 100"/>
                  <a:gd name="T77" fmla="*/ 14 h 258"/>
                  <a:gd name="T78" fmla="*/ 22 w 100"/>
                  <a:gd name="T79" fmla="*/ 12 h 258"/>
                  <a:gd name="T80" fmla="*/ 36 w 100"/>
                  <a:gd name="T81" fmla="*/ 8 h 258"/>
                  <a:gd name="T82" fmla="*/ 48 w 100"/>
                  <a:gd name="T83" fmla="*/ 8 h 258"/>
                  <a:gd name="T84" fmla="*/ 62 w 100"/>
                  <a:gd name="T85" fmla="*/ 14 h 258"/>
                  <a:gd name="T86" fmla="*/ 70 w 100"/>
                  <a:gd name="T87" fmla="*/ 30 h 258"/>
                  <a:gd name="T88" fmla="*/ 74 w 100"/>
                  <a:gd name="T89" fmla="*/ 38 h 258"/>
                  <a:gd name="T90" fmla="*/ 70 w 100"/>
                  <a:gd name="T91" fmla="*/ 42 h 258"/>
                  <a:gd name="T92" fmla="*/ 62 w 100"/>
                  <a:gd name="T93" fmla="*/ 48 h 258"/>
                  <a:gd name="T94" fmla="*/ 56 w 100"/>
                  <a:gd name="T95" fmla="*/ 58 h 258"/>
                  <a:gd name="T96" fmla="*/ 52 w 100"/>
                  <a:gd name="T97" fmla="*/ 70 h 258"/>
                  <a:gd name="T98" fmla="*/ 52 w 100"/>
                  <a:gd name="T99" fmla="*/ 88 h 258"/>
                  <a:gd name="T100" fmla="*/ 62 w 100"/>
                  <a:gd name="T101" fmla="*/ 108 h 258"/>
                  <a:gd name="T102" fmla="*/ 66 w 100"/>
                  <a:gd name="T103" fmla="*/ 224 h 258"/>
                  <a:gd name="T104" fmla="*/ 62 w 100"/>
                  <a:gd name="T105" fmla="*/ 224 h 258"/>
                  <a:gd name="T106" fmla="*/ 74 w 100"/>
                  <a:gd name="T107" fmla="*/ 38 h 258"/>
                  <a:gd name="T108" fmla="*/ 66 w 100"/>
                  <a:gd name="T109" fmla="*/ 44 h 258"/>
                  <a:gd name="T110" fmla="*/ 26 w 100"/>
                  <a:gd name="T111" fmla="*/ 2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258">
                    <a:moveTo>
                      <a:pt x="66" y="112"/>
                    </a:moveTo>
                    <a:lnTo>
                      <a:pt x="70" y="112"/>
                    </a:lnTo>
                    <a:lnTo>
                      <a:pt x="70" y="116"/>
                    </a:lnTo>
                    <a:lnTo>
                      <a:pt x="74" y="118"/>
                    </a:lnTo>
                    <a:lnTo>
                      <a:pt x="78" y="118"/>
                    </a:lnTo>
                    <a:lnTo>
                      <a:pt x="78" y="122"/>
                    </a:lnTo>
                    <a:lnTo>
                      <a:pt x="82" y="122"/>
                    </a:lnTo>
                    <a:lnTo>
                      <a:pt x="82" y="126"/>
                    </a:lnTo>
                    <a:lnTo>
                      <a:pt x="86" y="126"/>
                    </a:lnTo>
                    <a:lnTo>
                      <a:pt x="82" y="126"/>
                    </a:lnTo>
                    <a:lnTo>
                      <a:pt x="86" y="126"/>
                    </a:lnTo>
                    <a:lnTo>
                      <a:pt x="86" y="130"/>
                    </a:lnTo>
                    <a:lnTo>
                      <a:pt x="86" y="126"/>
                    </a:lnTo>
                    <a:lnTo>
                      <a:pt x="86" y="130"/>
                    </a:lnTo>
                    <a:lnTo>
                      <a:pt x="86" y="134"/>
                    </a:lnTo>
                    <a:lnTo>
                      <a:pt x="90" y="134"/>
                    </a:lnTo>
                    <a:lnTo>
                      <a:pt x="90" y="138"/>
                    </a:lnTo>
                    <a:lnTo>
                      <a:pt x="92" y="138"/>
                    </a:lnTo>
                    <a:lnTo>
                      <a:pt x="92" y="142"/>
                    </a:lnTo>
                    <a:lnTo>
                      <a:pt x="92" y="138"/>
                    </a:lnTo>
                    <a:lnTo>
                      <a:pt x="92" y="142"/>
                    </a:lnTo>
                    <a:lnTo>
                      <a:pt x="92" y="146"/>
                    </a:lnTo>
                    <a:lnTo>
                      <a:pt x="92" y="148"/>
                    </a:lnTo>
                    <a:lnTo>
                      <a:pt x="96" y="148"/>
                    </a:lnTo>
                    <a:lnTo>
                      <a:pt x="96" y="152"/>
                    </a:lnTo>
                    <a:lnTo>
                      <a:pt x="96" y="156"/>
                    </a:lnTo>
                    <a:lnTo>
                      <a:pt x="96" y="160"/>
                    </a:lnTo>
                    <a:lnTo>
                      <a:pt x="100" y="164"/>
                    </a:lnTo>
                    <a:lnTo>
                      <a:pt x="100" y="168"/>
                    </a:lnTo>
                    <a:lnTo>
                      <a:pt x="96" y="168"/>
                    </a:lnTo>
                    <a:lnTo>
                      <a:pt x="100" y="168"/>
                    </a:lnTo>
                    <a:lnTo>
                      <a:pt x="96" y="168"/>
                    </a:lnTo>
                    <a:lnTo>
                      <a:pt x="100" y="168"/>
                    </a:lnTo>
                    <a:lnTo>
                      <a:pt x="100" y="172"/>
                    </a:lnTo>
                    <a:lnTo>
                      <a:pt x="100" y="174"/>
                    </a:lnTo>
                    <a:lnTo>
                      <a:pt x="100" y="178"/>
                    </a:lnTo>
                    <a:lnTo>
                      <a:pt x="100" y="182"/>
                    </a:lnTo>
                    <a:lnTo>
                      <a:pt x="100" y="186"/>
                    </a:lnTo>
                    <a:lnTo>
                      <a:pt x="96" y="186"/>
                    </a:lnTo>
                    <a:lnTo>
                      <a:pt x="96" y="190"/>
                    </a:lnTo>
                    <a:lnTo>
                      <a:pt x="100" y="190"/>
                    </a:lnTo>
                    <a:lnTo>
                      <a:pt x="100" y="194"/>
                    </a:lnTo>
                    <a:lnTo>
                      <a:pt x="100" y="190"/>
                    </a:lnTo>
                    <a:lnTo>
                      <a:pt x="96" y="190"/>
                    </a:lnTo>
                    <a:lnTo>
                      <a:pt x="96" y="194"/>
                    </a:lnTo>
                    <a:lnTo>
                      <a:pt x="96" y="198"/>
                    </a:lnTo>
                    <a:lnTo>
                      <a:pt x="100" y="202"/>
                    </a:lnTo>
                    <a:lnTo>
                      <a:pt x="96" y="198"/>
                    </a:lnTo>
                    <a:lnTo>
                      <a:pt x="96" y="202"/>
                    </a:lnTo>
                    <a:lnTo>
                      <a:pt x="96" y="204"/>
                    </a:lnTo>
                    <a:lnTo>
                      <a:pt x="96" y="208"/>
                    </a:lnTo>
                    <a:lnTo>
                      <a:pt x="92" y="212"/>
                    </a:lnTo>
                    <a:lnTo>
                      <a:pt x="92" y="208"/>
                    </a:lnTo>
                    <a:lnTo>
                      <a:pt x="92" y="212"/>
                    </a:lnTo>
                    <a:lnTo>
                      <a:pt x="90" y="212"/>
                    </a:lnTo>
                    <a:lnTo>
                      <a:pt x="90" y="216"/>
                    </a:lnTo>
                    <a:lnTo>
                      <a:pt x="86" y="216"/>
                    </a:lnTo>
                    <a:lnTo>
                      <a:pt x="82" y="216"/>
                    </a:lnTo>
                    <a:lnTo>
                      <a:pt x="82" y="220"/>
                    </a:lnTo>
                    <a:lnTo>
                      <a:pt x="78" y="220"/>
                    </a:lnTo>
                    <a:lnTo>
                      <a:pt x="78" y="224"/>
                    </a:lnTo>
                    <a:lnTo>
                      <a:pt x="74" y="224"/>
                    </a:lnTo>
                    <a:lnTo>
                      <a:pt x="70" y="228"/>
                    </a:lnTo>
                    <a:lnTo>
                      <a:pt x="70" y="224"/>
                    </a:lnTo>
                    <a:lnTo>
                      <a:pt x="66" y="224"/>
                    </a:lnTo>
                    <a:lnTo>
                      <a:pt x="62" y="220"/>
                    </a:lnTo>
                    <a:lnTo>
                      <a:pt x="62" y="224"/>
                    </a:lnTo>
                    <a:lnTo>
                      <a:pt x="62" y="228"/>
                    </a:lnTo>
                    <a:lnTo>
                      <a:pt x="62" y="224"/>
                    </a:lnTo>
                    <a:lnTo>
                      <a:pt x="62" y="228"/>
                    </a:lnTo>
                    <a:lnTo>
                      <a:pt x="60" y="228"/>
                    </a:lnTo>
                    <a:lnTo>
                      <a:pt x="62" y="228"/>
                    </a:lnTo>
                    <a:lnTo>
                      <a:pt x="62" y="232"/>
                    </a:lnTo>
                    <a:lnTo>
                      <a:pt x="62" y="234"/>
                    </a:lnTo>
                    <a:lnTo>
                      <a:pt x="60" y="232"/>
                    </a:lnTo>
                    <a:lnTo>
                      <a:pt x="60" y="228"/>
                    </a:lnTo>
                    <a:lnTo>
                      <a:pt x="56" y="228"/>
                    </a:lnTo>
                    <a:lnTo>
                      <a:pt x="60" y="232"/>
                    </a:lnTo>
                    <a:lnTo>
                      <a:pt x="60" y="234"/>
                    </a:lnTo>
                    <a:lnTo>
                      <a:pt x="62" y="234"/>
                    </a:lnTo>
                    <a:lnTo>
                      <a:pt x="60" y="234"/>
                    </a:lnTo>
                    <a:lnTo>
                      <a:pt x="56" y="232"/>
                    </a:lnTo>
                    <a:lnTo>
                      <a:pt x="56" y="228"/>
                    </a:lnTo>
                    <a:lnTo>
                      <a:pt x="56" y="232"/>
                    </a:lnTo>
                    <a:lnTo>
                      <a:pt x="56" y="234"/>
                    </a:lnTo>
                    <a:lnTo>
                      <a:pt x="60" y="234"/>
                    </a:lnTo>
                    <a:lnTo>
                      <a:pt x="60" y="238"/>
                    </a:lnTo>
                    <a:lnTo>
                      <a:pt x="60" y="242"/>
                    </a:lnTo>
                    <a:lnTo>
                      <a:pt x="56" y="238"/>
                    </a:lnTo>
                    <a:lnTo>
                      <a:pt x="52" y="234"/>
                    </a:lnTo>
                    <a:lnTo>
                      <a:pt x="52" y="238"/>
                    </a:lnTo>
                    <a:lnTo>
                      <a:pt x="56" y="238"/>
                    </a:lnTo>
                    <a:lnTo>
                      <a:pt x="56" y="242"/>
                    </a:lnTo>
                    <a:lnTo>
                      <a:pt x="56" y="246"/>
                    </a:lnTo>
                    <a:lnTo>
                      <a:pt x="52" y="246"/>
                    </a:lnTo>
                    <a:lnTo>
                      <a:pt x="48" y="246"/>
                    </a:lnTo>
                    <a:lnTo>
                      <a:pt x="48" y="250"/>
                    </a:lnTo>
                    <a:lnTo>
                      <a:pt x="44" y="250"/>
                    </a:lnTo>
                    <a:lnTo>
                      <a:pt x="44" y="254"/>
                    </a:lnTo>
                    <a:lnTo>
                      <a:pt x="40" y="258"/>
                    </a:lnTo>
                    <a:lnTo>
                      <a:pt x="36" y="258"/>
                    </a:lnTo>
                    <a:lnTo>
                      <a:pt x="34" y="258"/>
                    </a:lnTo>
                    <a:lnTo>
                      <a:pt x="36" y="258"/>
                    </a:lnTo>
                    <a:lnTo>
                      <a:pt x="36" y="254"/>
                    </a:lnTo>
                    <a:lnTo>
                      <a:pt x="36" y="250"/>
                    </a:lnTo>
                    <a:lnTo>
                      <a:pt x="36" y="246"/>
                    </a:lnTo>
                    <a:lnTo>
                      <a:pt x="36" y="242"/>
                    </a:lnTo>
                    <a:lnTo>
                      <a:pt x="36" y="238"/>
                    </a:lnTo>
                    <a:lnTo>
                      <a:pt x="36" y="234"/>
                    </a:lnTo>
                    <a:lnTo>
                      <a:pt x="40" y="234"/>
                    </a:lnTo>
                    <a:lnTo>
                      <a:pt x="40" y="232"/>
                    </a:lnTo>
                    <a:lnTo>
                      <a:pt x="36" y="232"/>
                    </a:lnTo>
                    <a:lnTo>
                      <a:pt x="34" y="232"/>
                    </a:lnTo>
                    <a:lnTo>
                      <a:pt x="34" y="228"/>
                    </a:lnTo>
                    <a:lnTo>
                      <a:pt x="30" y="228"/>
                    </a:lnTo>
                    <a:lnTo>
                      <a:pt x="34" y="228"/>
                    </a:lnTo>
                    <a:lnTo>
                      <a:pt x="34" y="224"/>
                    </a:lnTo>
                    <a:lnTo>
                      <a:pt x="36" y="224"/>
                    </a:lnTo>
                    <a:lnTo>
                      <a:pt x="40" y="220"/>
                    </a:lnTo>
                    <a:lnTo>
                      <a:pt x="40" y="216"/>
                    </a:lnTo>
                    <a:lnTo>
                      <a:pt x="44" y="220"/>
                    </a:lnTo>
                    <a:lnTo>
                      <a:pt x="44" y="216"/>
                    </a:lnTo>
                    <a:lnTo>
                      <a:pt x="48" y="216"/>
                    </a:lnTo>
                    <a:lnTo>
                      <a:pt x="52" y="216"/>
                    </a:lnTo>
                    <a:lnTo>
                      <a:pt x="56" y="220"/>
                    </a:lnTo>
                    <a:lnTo>
                      <a:pt x="56" y="216"/>
                    </a:lnTo>
                    <a:lnTo>
                      <a:pt x="52" y="212"/>
                    </a:lnTo>
                    <a:lnTo>
                      <a:pt x="52" y="208"/>
                    </a:lnTo>
                    <a:lnTo>
                      <a:pt x="52" y="204"/>
                    </a:lnTo>
                    <a:lnTo>
                      <a:pt x="52" y="202"/>
                    </a:lnTo>
                    <a:lnTo>
                      <a:pt x="56" y="202"/>
                    </a:lnTo>
                    <a:lnTo>
                      <a:pt x="56" y="204"/>
                    </a:lnTo>
                    <a:lnTo>
                      <a:pt x="60" y="204"/>
                    </a:lnTo>
                    <a:lnTo>
                      <a:pt x="60" y="202"/>
                    </a:lnTo>
                    <a:lnTo>
                      <a:pt x="60" y="198"/>
                    </a:lnTo>
                    <a:lnTo>
                      <a:pt x="62" y="198"/>
                    </a:lnTo>
                    <a:lnTo>
                      <a:pt x="62" y="202"/>
                    </a:lnTo>
                    <a:lnTo>
                      <a:pt x="62" y="198"/>
                    </a:lnTo>
                    <a:lnTo>
                      <a:pt x="66" y="198"/>
                    </a:lnTo>
                    <a:lnTo>
                      <a:pt x="66" y="194"/>
                    </a:lnTo>
                    <a:lnTo>
                      <a:pt x="70" y="194"/>
                    </a:lnTo>
                    <a:lnTo>
                      <a:pt x="74" y="194"/>
                    </a:lnTo>
                    <a:lnTo>
                      <a:pt x="74" y="190"/>
                    </a:lnTo>
                    <a:lnTo>
                      <a:pt x="74" y="186"/>
                    </a:lnTo>
                    <a:lnTo>
                      <a:pt x="74" y="182"/>
                    </a:lnTo>
                    <a:lnTo>
                      <a:pt x="74" y="174"/>
                    </a:lnTo>
                    <a:lnTo>
                      <a:pt x="74" y="172"/>
                    </a:lnTo>
                    <a:lnTo>
                      <a:pt x="74" y="168"/>
                    </a:lnTo>
                    <a:lnTo>
                      <a:pt x="74" y="164"/>
                    </a:lnTo>
                    <a:lnTo>
                      <a:pt x="70" y="164"/>
                    </a:lnTo>
                    <a:lnTo>
                      <a:pt x="70" y="160"/>
                    </a:lnTo>
                    <a:lnTo>
                      <a:pt x="74" y="160"/>
                    </a:lnTo>
                    <a:lnTo>
                      <a:pt x="70" y="156"/>
                    </a:lnTo>
                    <a:lnTo>
                      <a:pt x="74" y="156"/>
                    </a:lnTo>
                    <a:lnTo>
                      <a:pt x="74" y="152"/>
                    </a:lnTo>
                    <a:lnTo>
                      <a:pt x="74" y="148"/>
                    </a:lnTo>
                    <a:lnTo>
                      <a:pt x="74" y="146"/>
                    </a:lnTo>
                    <a:lnTo>
                      <a:pt x="78" y="142"/>
                    </a:lnTo>
                    <a:lnTo>
                      <a:pt x="74" y="142"/>
                    </a:lnTo>
                    <a:lnTo>
                      <a:pt x="74" y="138"/>
                    </a:lnTo>
                    <a:lnTo>
                      <a:pt x="70" y="138"/>
                    </a:lnTo>
                    <a:lnTo>
                      <a:pt x="70" y="134"/>
                    </a:lnTo>
                    <a:lnTo>
                      <a:pt x="70" y="130"/>
                    </a:lnTo>
                    <a:lnTo>
                      <a:pt x="74" y="130"/>
                    </a:lnTo>
                    <a:lnTo>
                      <a:pt x="74" y="126"/>
                    </a:lnTo>
                    <a:lnTo>
                      <a:pt x="70" y="126"/>
                    </a:lnTo>
                    <a:lnTo>
                      <a:pt x="70" y="122"/>
                    </a:lnTo>
                    <a:lnTo>
                      <a:pt x="66" y="122"/>
                    </a:lnTo>
                    <a:lnTo>
                      <a:pt x="66" y="118"/>
                    </a:lnTo>
                    <a:lnTo>
                      <a:pt x="62" y="118"/>
                    </a:lnTo>
                    <a:lnTo>
                      <a:pt x="62" y="122"/>
                    </a:lnTo>
                    <a:lnTo>
                      <a:pt x="60" y="118"/>
                    </a:lnTo>
                    <a:lnTo>
                      <a:pt x="60" y="116"/>
                    </a:lnTo>
                    <a:lnTo>
                      <a:pt x="60" y="112"/>
                    </a:lnTo>
                    <a:lnTo>
                      <a:pt x="60" y="108"/>
                    </a:lnTo>
                    <a:lnTo>
                      <a:pt x="56" y="108"/>
                    </a:lnTo>
                    <a:lnTo>
                      <a:pt x="56" y="104"/>
                    </a:lnTo>
                    <a:lnTo>
                      <a:pt x="52" y="104"/>
                    </a:lnTo>
                    <a:lnTo>
                      <a:pt x="52" y="100"/>
                    </a:lnTo>
                    <a:lnTo>
                      <a:pt x="48" y="100"/>
                    </a:lnTo>
                    <a:lnTo>
                      <a:pt x="48" y="96"/>
                    </a:lnTo>
                    <a:lnTo>
                      <a:pt x="48" y="92"/>
                    </a:lnTo>
                    <a:lnTo>
                      <a:pt x="44" y="92"/>
                    </a:lnTo>
                    <a:lnTo>
                      <a:pt x="44" y="88"/>
                    </a:lnTo>
                    <a:lnTo>
                      <a:pt x="40" y="88"/>
                    </a:lnTo>
                    <a:lnTo>
                      <a:pt x="40" y="86"/>
                    </a:lnTo>
                    <a:lnTo>
                      <a:pt x="40" y="82"/>
                    </a:lnTo>
                    <a:lnTo>
                      <a:pt x="36" y="82"/>
                    </a:lnTo>
                    <a:lnTo>
                      <a:pt x="34" y="82"/>
                    </a:lnTo>
                    <a:lnTo>
                      <a:pt x="34" y="78"/>
                    </a:lnTo>
                    <a:lnTo>
                      <a:pt x="30" y="74"/>
                    </a:lnTo>
                    <a:lnTo>
                      <a:pt x="26" y="74"/>
                    </a:lnTo>
                    <a:lnTo>
                      <a:pt x="22" y="70"/>
                    </a:lnTo>
                    <a:lnTo>
                      <a:pt x="26" y="70"/>
                    </a:lnTo>
                    <a:lnTo>
                      <a:pt x="26" y="66"/>
                    </a:lnTo>
                    <a:lnTo>
                      <a:pt x="26" y="62"/>
                    </a:lnTo>
                    <a:lnTo>
                      <a:pt x="26" y="66"/>
                    </a:lnTo>
                    <a:lnTo>
                      <a:pt x="26" y="62"/>
                    </a:lnTo>
                    <a:lnTo>
                      <a:pt x="30" y="62"/>
                    </a:lnTo>
                    <a:lnTo>
                      <a:pt x="30" y="66"/>
                    </a:lnTo>
                    <a:lnTo>
                      <a:pt x="34" y="66"/>
                    </a:lnTo>
                    <a:lnTo>
                      <a:pt x="34" y="62"/>
                    </a:lnTo>
                    <a:lnTo>
                      <a:pt x="36" y="62"/>
                    </a:lnTo>
                    <a:lnTo>
                      <a:pt x="36" y="58"/>
                    </a:lnTo>
                    <a:lnTo>
                      <a:pt x="36" y="56"/>
                    </a:lnTo>
                    <a:lnTo>
                      <a:pt x="34" y="52"/>
                    </a:lnTo>
                    <a:lnTo>
                      <a:pt x="30" y="52"/>
                    </a:lnTo>
                    <a:lnTo>
                      <a:pt x="34" y="48"/>
                    </a:lnTo>
                    <a:lnTo>
                      <a:pt x="30" y="44"/>
                    </a:lnTo>
                    <a:lnTo>
                      <a:pt x="26" y="42"/>
                    </a:lnTo>
                    <a:lnTo>
                      <a:pt x="22" y="44"/>
                    </a:lnTo>
                    <a:lnTo>
                      <a:pt x="22" y="48"/>
                    </a:lnTo>
                    <a:lnTo>
                      <a:pt x="18" y="48"/>
                    </a:lnTo>
                    <a:lnTo>
                      <a:pt x="18" y="44"/>
                    </a:lnTo>
                    <a:lnTo>
                      <a:pt x="14" y="44"/>
                    </a:lnTo>
                    <a:lnTo>
                      <a:pt x="10" y="44"/>
                    </a:lnTo>
                    <a:lnTo>
                      <a:pt x="10" y="42"/>
                    </a:lnTo>
                    <a:lnTo>
                      <a:pt x="10" y="38"/>
                    </a:lnTo>
                    <a:lnTo>
                      <a:pt x="6" y="38"/>
                    </a:lnTo>
                    <a:lnTo>
                      <a:pt x="10" y="34"/>
                    </a:lnTo>
                    <a:lnTo>
                      <a:pt x="6" y="34"/>
                    </a:lnTo>
                    <a:lnTo>
                      <a:pt x="10" y="34"/>
                    </a:lnTo>
                    <a:lnTo>
                      <a:pt x="10" y="30"/>
                    </a:lnTo>
                    <a:lnTo>
                      <a:pt x="6" y="30"/>
                    </a:lnTo>
                    <a:lnTo>
                      <a:pt x="6" y="26"/>
                    </a:lnTo>
                    <a:lnTo>
                      <a:pt x="4" y="26"/>
                    </a:lnTo>
                    <a:lnTo>
                      <a:pt x="4" y="22"/>
                    </a:lnTo>
                    <a:lnTo>
                      <a:pt x="0" y="18"/>
                    </a:lnTo>
                    <a:lnTo>
                      <a:pt x="0" y="14"/>
                    </a:lnTo>
                    <a:lnTo>
                      <a:pt x="4" y="14"/>
                    </a:lnTo>
                    <a:lnTo>
                      <a:pt x="4" y="12"/>
                    </a:lnTo>
                    <a:lnTo>
                      <a:pt x="6" y="12"/>
                    </a:lnTo>
                    <a:lnTo>
                      <a:pt x="6" y="14"/>
                    </a:lnTo>
                    <a:lnTo>
                      <a:pt x="10" y="14"/>
                    </a:lnTo>
                    <a:lnTo>
                      <a:pt x="14" y="14"/>
                    </a:lnTo>
                    <a:lnTo>
                      <a:pt x="14" y="12"/>
                    </a:lnTo>
                    <a:lnTo>
                      <a:pt x="18" y="12"/>
                    </a:lnTo>
                    <a:lnTo>
                      <a:pt x="18" y="14"/>
                    </a:lnTo>
                    <a:lnTo>
                      <a:pt x="18" y="12"/>
                    </a:lnTo>
                    <a:lnTo>
                      <a:pt x="22" y="12"/>
                    </a:lnTo>
                    <a:lnTo>
                      <a:pt x="22" y="14"/>
                    </a:lnTo>
                    <a:lnTo>
                      <a:pt x="26" y="14"/>
                    </a:lnTo>
                    <a:lnTo>
                      <a:pt x="26" y="12"/>
                    </a:lnTo>
                    <a:lnTo>
                      <a:pt x="30" y="12"/>
                    </a:lnTo>
                    <a:lnTo>
                      <a:pt x="34" y="12"/>
                    </a:lnTo>
                    <a:lnTo>
                      <a:pt x="36" y="8"/>
                    </a:lnTo>
                    <a:lnTo>
                      <a:pt x="36" y="4"/>
                    </a:lnTo>
                    <a:lnTo>
                      <a:pt x="40" y="0"/>
                    </a:lnTo>
                    <a:lnTo>
                      <a:pt x="44" y="0"/>
                    </a:lnTo>
                    <a:lnTo>
                      <a:pt x="44" y="4"/>
                    </a:lnTo>
                    <a:lnTo>
                      <a:pt x="48" y="4"/>
                    </a:lnTo>
                    <a:lnTo>
                      <a:pt x="48" y="8"/>
                    </a:lnTo>
                    <a:lnTo>
                      <a:pt x="52" y="8"/>
                    </a:lnTo>
                    <a:lnTo>
                      <a:pt x="56" y="8"/>
                    </a:lnTo>
                    <a:lnTo>
                      <a:pt x="60" y="8"/>
                    </a:lnTo>
                    <a:lnTo>
                      <a:pt x="62" y="8"/>
                    </a:lnTo>
                    <a:lnTo>
                      <a:pt x="62" y="12"/>
                    </a:lnTo>
                    <a:lnTo>
                      <a:pt x="62" y="14"/>
                    </a:lnTo>
                    <a:lnTo>
                      <a:pt x="60" y="14"/>
                    </a:lnTo>
                    <a:lnTo>
                      <a:pt x="60" y="18"/>
                    </a:lnTo>
                    <a:lnTo>
                      <a:pt x="62" y="18"/>
                    </a:lnTo>
                    <a:lnTo>
                      <a:pt x="62" y="22"/>
                    </a:lnTo>
                    <a:lnTo>
                      <a:pt x="66" y="26"/>
                    </a:lnTo>
                    <a:lnTo>
                      <a:pt x="70" y="30"/>
                    </a:lnTo>
                    <a:lnTo>
                      <a:pt x="74" y="30"/>
                    </a:lnTo>
                    <a:lnTo>
                      <a:pt x="78" y="30"/>
                    </a:lnTo>
                    <a:lnTo>
                      <a:pt x="82" y="30"/>
                    </a:lnTo>
                    <a:lnTo>
                      <a:pt x="82" y="34"/>
                    </a:lnTo>
                    <a:lnTo>
                      <a:pt x="78" y="34"/>
                    </a:lnTo>
                    <a:lnTo>
                      <a:pt x="74" y="38"/>
                    </a:lnTo>
                    <a:lnTo>
                      <a:pt x="70" y="38"/>
                    </a:lnTo>
                    <a:lnTo>
                      <a:pt x="74" y="42"/>
                    </a:lnTo>
                    <a:lnTo>
                      <a:pt x="70" y="42"/>
                    </a:lnTo>
                    <a:lnTo>
                      <a:pt x="70" y="44"/>
                    </a:lnTo>
                    <a:lnTo>
                      <a:pt x="66" y="42"/>
                    </a:lnTo>
                    <a:lnTo>
                      <a:pt x="70" y="42"/>
                    </a:lnTo>
                    <a:lnTo>
                      <a:pt x="66" y="42"/>
                    </a:lnTo>
                    <a:lnTo>
                      <a:pt x="66" y="44"/>
                    </a:lnTo>
                    <a:lnTo>
                      <a:pt x="62" y="44"/>
                    </a:lnTo>
                    <a:lnTo>
                      <a:pt x="62" y="42"/>
                    </a:lnTo>
                    <a:lnTo>
                      <a:pt x="62" y="44"/>
                    </a:lnTo>
                    <a:lnTo>
                      <a:pt x="62" y="48"/>
                    </a:lnTo>
                    <a:lnTo>
                      <a:pt x="60" y="52"/>
                    </a:lnTo>
                    <a:lnTo>
                      <a:pt x="60" y="56"/>
                    </a:lnTo>
                    <a:lnTo>
                      <a:pt x="60" y="52"/>
                    </a:lnTo>
                    <a:lnTo>
                      <a:pt x="60" y="56"/>
                    </a:lnTo>
                    <a:lnTo>
                      <a:pt x="56" y="56"/>
                    </a:lnTo>
                    <a:lnTo>
                      <a:pt x="56" y="58"/>
                    </a:lnTo>
                    <a:lnTo>
                      <a:pt x="52" y="58"/>
                    </a:lnTo>
                    <a:lnTo>
                      <a:pt x="52" y="62"/>
                    </a:lnTo>
                    <a:lnTo>
                      <a:pt x="52" y="66"/>
                    </a:lnTo>
                    <a:lnTo>
                      <a:pt x="52" y="70"/>
                    </a:lnTo>
                    <a:lnTo>
                      <a:pt x="48" y="70"/>
                    </a:lnTo>
                    <a:lnTo>
                      <a:pt x="52" y="70"/>
                    </a:lnTo>
                    <a:lnTo>
                      <a:pt x="48" y="74"/>
                    </a:lnTo>
                    <a:lnTo>
                      <a:pt x="48" y="78"/>
                    </a:lnTo>
                    <a:lnTo>
                      <a:pt x="48" y="82"/>
                    </a:lnTo>
                    <a:lnTo>
                      <a:pt x="52" y="82"/>
                    </a:lnTo>
                    <a:lnTo>
                      <a:pt x="52" y="86"/>
                    </a:lnTo>
                    <a:lnTo>
                      <a:pt x="52" y="88"/>
                    </a:lnTo>
                    <a:lnTo>
                      <a:pt x="56" y="88"/>
                    </a:lnTo>
                    <a:lnTo>
                      <a:pt x="60" y="92"/>
                    </a:lnTo>
                    <a:lnTo>
                      <a:pt x="60" y="96"/>
                    </a:lnTo>
                    <a:lnTo>
                      <a:pt x="60" y="100"/>
                    </a:lnTo>
                    <a:lnTo>
                      <a:pt x="62" y="104"/>
                    </a:lnTo>
                    <a:lnTo>
                      <a:pt x="62" y="108"/>
                    </a:lnTo>
                    <a:lnTo>
                      <a:pt x="66" y="108"/>
                    </a:lnTo>
                    <a:lnTo>
                      <a:pt x="66" y="112"/>
                    </a:lnTo>
                    <a:lnTo>
                      <a:pt x="66" y="112"/>
                    </a:lnTo>
                    <a:lnTo>
                      <a:pt x="66" y="112"/>
                    </a:lnTo>
                    <a:close/>
                    <a:moveTo>
                      <a:pt x="62" y="224"/>
                    </a:moveTo>
                    <a:lnTo>
                      <a:pt x="66" y="224"/>
                    </a:lnTo>
                    <a:lnTo>
                      <a:pt x="62" y="224"/>
                    </a:lnTo>
                    <a:lnTo>
                      <a:pt x="66" y="224"/>
                    </a:lnTo>
                    <a:lnTo>
                      <a:pt x="66" y="228"/>
                    </a:lnTo>
                    <a:lnTo>
                      <a:pt x="62" y="228"/>
                    </a:lnTo>
                    <a:lnTo>
                      <a:pt x="62" y="224"/>
                    </a:lnTo>
                    <a:lnTo>
                      <a:pt x="62" y="224"/>
                    </a:lnTo>
                    <a:lnTo>
                      <a:pt x="62" y="224"/>
                    </a:lnTo>
                    <a:close/>
                    <a:moveTo>
                      <a:pt x="74" y="38"/>
                    </a:moveTo>
                    <a:lnTo>
                      <a:pt x="74" y="42"/>
                    </a:lnTo>
                    <a:lnTo>
                      <a:pt x="70" y="42"/>
                    </a:lnTo>
                    <a:lnTo>
                      <a:pt x="74" y="38"/>
                    </a:lnTo>
                    <a:lnTo>
                      <a:pt x="74" y="38"/>
                    </a:lnTo>
                    <a:lnTo>
                      <a:pt x="74" y="38"/>
                    </a:lnTo>
                    <a:close/>
                    <a:moveTo>
                      <a:pt x="66" y="44"/>
                    </a:moveTo>
                    <a:lnTo>
                      <a:pt x="66" y="48"/>
                    </a:lnTo>
                    <a:lnTo>
                      <a:pt x="66" y="44"/>
                    </a:lnTo>
                    <a:lnTo>
                      <a:pt x="66" y="44"/>
                    </a:lnTo>
                    <a:lnTo>
                      <a:pt x="66" y="44"/>
                    </a:lnTo>
                    <a:close/>
                    <a:moveTo>
                      <a:pt x="26" y="228"/>
                    </a:moveTo>
                    <a:lnTo>
                      <a:pt x="26" y="232"/>
                    </a:lnTo>
                    <a:lnTo>
                      <a:pt x="22" y="228"/>
                    </a:lnTo>
                    <a:lnTo>
                      <a:pt x="26" y="228"/>
                    </a:lnTo>
                    <a:lnTo>
                      <a:pt x="26" y="228"/>
                    </a:lnTo>
                    <a:lnTo>
                      <a:pt x="26" y="22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63">
                <a:extLst>
                  <a:ext uri="{FF2B5EF4-FFF2-40B4-BE49-F238E27FC236}">
                    <a16:creationId xmlns:a16="http://schemas.microsoft.com/office/drawing/2014/main" id="{9B9D8543-93E9-426B-A2DB-191252B1B0EE}"/>
                  </a:ext>
                </a:extLst>
              </p:cNvPr>
              <p:cNvSpPr>
                <a:spLocks noEditPoints="1"/>
              </p:cNvSpPr>
              <p:nvPr/>
            </p:nvSpPr>
            <p:spPr bwMode="auto">
              <a:xfrm>
                <a:off x="5175250" y="3651318"/>
                <a:ext cx="15875" cy="34925"/>
              </a:xfrm>
              <a:custGeom>
                <a:avLst/>
                <a:gdLst>
                  <a:gd name="T0" fmla="*/ 10 w 10"/>
                  <a:gd name="T1" fmla="*/ 12 h 22"/>
                  <a:gd name="T2" fmla="*/ 10 w 10"/>
                  <a:gd name="T3" fmla="*/ 12 h 22"/>
                  <a:gd name="T4" fmla="*/ 10 w 10"/>
                  <a:gd name="T5" fmla="*/ 14 h 22"/>
                  <a:gd name="T6" fmla="*/ 10 w 10"/>
                  <a:gd name="T7" fmla="*/ 14 h 22"/>
                  <a:gd name="T8" fmla="*/ 10 w 10"/>
                  <a:gd name="T9" fmla="*/ 18 h 22"/>
                  <a:gd name="T10" fmla="*/ 10 w 10"/>
                  <a:gd name="T11" fmla="*/ 18 h 22"/>
                  <a:gd name="T12" fmla="*/ 10 w 10"/>
                  <a:gd name="T13" fmla="*/ 18 h 22"/>
                  <a:gd name="T14" fmla="*/ 6 w 10"/>
                  <a:gd name="T15" fmla="*/ 22 h 22"/>
                  <a:gd name="T16" fmla="*/ 6 w 10"/>
                  <a:gd name="T17" fmla="*/ 22 h 22"/>
                  <a:gd name="T18" fmla="*/ 4 w 10"/>
                  <a:gd name="T19" fmla="*/ 22 h 22"/>
                  <a:gd name="T20" fmla="*/ 0 w 10"/>
                  <a:gd name="T21" fmla="*/ 22 h 22"/>
                  <a:gd name="T22" fmla="*/ 0 w 10"/>
                  <a:gd name="T23" fmla="*/ 22 h 22"/>
                  <a:gd name="T24" fmla="*/ 4 w 10"/>
                  <a:gd name="T25" fmla="*/ 22 h 22"/>
                  <a:gd name="T26" fmla="*/ 4 w 10"/>
                  <a:gd name="T27" fmla="*/ 18 h 22"/>
                  <a:gd name="T28" fmla="*/ 4 w 10"/>
                  <a:gd name="T29" fmla="*/ 18 h 22"/>
                  <a:gd name="T30" fmla="*/ 4 w 10"/>
                  <a:gd name="T31" fmla="*/ 18 h 22"/>
                  <a:gd name="T32" fmla="*/ 4 w 10"/>
                  <a:gd name="T33" fmla="*/ 14 h 22"/>
                  <a:gd name="T34" fmla="*/ 6 w 10"/>
                  <a:gd name="T35" fmla="*/ 14 h 22"/>
                  <a:gd name="T36" fmla="*/ 4 w 10"/>
                  <a:gd name="T37" fmla="*/ 14 h 22"/>
                  <a:gd name="T38" fmla="*/ 4 w 10"/>
                  <a:gd name="T39" fmla="*/ 14 h 22"/>
                  <a:gd name="T40" fmla="*/ 4 w 10"/>
                  <a:gd name="T41" fmla="*/ 14 h 22"/>
                  <a:gd name="T42" fmla="*/ 4 w 10"/>
                  <a:gd name="T43" fmla="*/ 12 h 22"/>
                  <a:gd name="T44" fmla="*/ 4 w 10"/>
                  <a:gd name="T45" fmla="*/ 12 h 22"/>
                  <a:gd name="T46" fmla="*/ 4 w 10"/>
                  <a:gd name="T47" fmla="*/ 8 h 22"/>
                  <a:gd name="T48" fmla="*/ 4 w 10"/>
                  <a:gd name="T49" fmla="*/ 8 h 22"/>
                  <a:gd name="T50" fmla="*/ 4 w 10"/>
                  <a:gd name="T51" fmla="*/ 4 h 22"/>
                  <a:gd name="T52" fmla="*/ 4 w 10"/>
                  <a:gd name="T53" fmla="*/ 4 h 22"/>
                  <a:gd name="T54" fmla="*/ 4 w 10"/>
                  <a:gd name="T55" fmla="*/ 4 h 22"/>
                  <a:gd name="T56" fmla="*/ 6 w 10"/>
                  <a:gd name="T57" fmla="*/ 0 h 22"/>
                  <a:gd name="T58" fmla="*/ 6 w 10"/>
                  <a:gd name="T59" fmla="*/ 0 h 22"/>
                  <a:gd name="T60" fmla="*/ 6 w 10"/>
                  <a:gd name="T61" fmla="*/ 0 h 22"/>
                  <a:gd name="T62" fmla="*/ 6 w 10"/>
                  <a:gd name="T63" fmla="*/ 4 h 22"/>
                  <a:gd name="T64" fmla="*/ 10 w 10"/>
                  <a:gd name="T65" fmla="*/ 4 h 22"/>
                  <a:gd name="T66" fmla="*/ 10 w 10"/>
                  <a:gd name="T67" fmla="*/ 8 h 22"/>
                  <a:gd name="T68" fmla="*/ 10 w 10"/>
                  <a:gd name="T69" fmla="*/ 8 h 22"/>
                  <a:gd name="T70" fmla="*/ 6 w 10"/>
                  <a:gd name="T71" fmla="*/ 14 h 22"/>
                  <a:gd name="T72" fmla="*/ 6 w 10"/>
                  <a:gd name="T73" fmla="*/ 14 h 22"/>
                  <a:gd name="T74" fmla="*/ 6 w 10"/>
                  <a:gd name="T75" fmla="*/ 14 h 22"/>
                  <a:gd name="T76" fmla="*/ 6 w 10"/>
                  <a:gd name="T77" fmla="*/ 14 h 22"/>
                  <a:gd name="T78" fmla="*/ 6 w 10"/>
                  <a:gd name="T79" fmla="*/ 14 h 22"/>
                  <a:gd name="T80" fmla="*/ 6 w 10"/>
                  <a:gd name="T8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22">
                    <a:moveTo>
                      <a:pt x="10" y="8"/>
                    </a:moveTo>
                    <a:lnTo>
                      <a:pt x="10" y="12"/>
                    </a:lnTo>
                    <a:lnTo>
                      <a:pt x="10" y="12"/>
                    </a:lnTo>
                    <a:lnTo>
                      <a:pt x="10" y="12"/>
                    </a:lnTo>
                    <a:lnTo>
                      <a:pt x="10" y="14"/>
                    </a:lnTo>
                    <a:lnTo>
                      <a:pt x="10" y="14"/>
                    </a:lnTo>
                    <a:lnTo>
                      <a:pt x="10" y="14"/>
                    </a:lnTo>
                    <a:lnTo>
                      <a:pt x="10" y="14"/>
                    </a:lnTo>
                    <a:lnTo>
                      <a:pt x="10" y="18"/>
                    </a:lnTo>
                    <a:lnTo>
                      <a:pt x="10" y="18"/>
                    </a:lnTo>
                    <a:lnTo>
                      <a:pt x="10" y="18"/>
                    </a:lnTo>
                    <a:lnTo>
                      <a:pt x="10" y="18"/>
                    </a:lnTo>
                    <a:lnTo>
                      <a:pt x="10" y="18"/>
                    </a:lnTo>
                    <a:lnTo>
                      <a:pt x="10" y="18"/>
                    </a:lnTo>
                    <a:lnTo>
                      <a:pt x="6" y="18"/>
                    </a:lnTo>
                    <a:lnTo>
                      <a:pt x="6" y="22"/>
                    </a:lnTo>
                    <a:lnTo>
                      <a:pt x="6" y="22"/>
                    </a:lnTo>
                    <a:lnTo>
                      <a:pt x="6" y="22"/>
                    </a:lnTo>
                    <a:lnTo>
                      <a:pt x="6" y="22"/>
                    </a:lnTo>
                    <a:lnTo>
                      <a:pt x="4" y="22"/>
                    </a:lnTo>
                    <a:lnTo>
                      <a:pt x="4" y="22"/>
                    </a:lnTo>
                    <a:lnTo>
                      <a:pt x="0" y="22"/>
                    </a:lnTo>
                    <a:lnTo>
                      <a:pt x="0" y="22"/>
                    </a:lnTo>
                    <a:lnTo>
                      <a:pt x="0" y="22"/>
                    </a:lnTo>
                    <a:lnTo>
                      <a:pt x="0" y="22"/>
                    </a:lnTo>
                    <a:lnTo>
                      <a:pt x="4" y="22"/>
                    </a:lnTo>
                    <a:lnTo>
                      <a:pt x="4" y="18"/>
                    </a:lnTo>
                    <a:lnTo>
                      <a:pt x="4" y="18"/>
                    </a:lnTo>
                    <a:lnTo>
                      <a:pt x="4" y="18"/>
                    </a:lnTo>
                    <a:lnTo>
                      <a:pt x="4" y="18"/>
                    </a:lnTo>
                    <a:lnTo>
                      <a:pt x="4" y="18"/>
                    </a:lnTo>
                    <a:lnTo>
                      <a:pt x="4" y="18"/>
                    </a:lnTo>
                    <a:lnTo>
                      <a:pt x="4" y="14"/>
                    </a:lnTo>
                    <a:lnTo>
                      <a:pt x="4" y="14"/>
                    </a:lnTo>
                    <a:lnTo>
                      <a:pt x="6" y="14"/>
                    </a:lnTo>
                    <a:lnTo>
                      <a:pt x="6" y="14"/>
                    </a:lnTo>
                    <a:lnTo>
                      <a:pt x="4" y="14"/>
                    </a:lnTo>
                    <a:lnTo>
                      <a:pt x="4" y="14"/>
                    </a:lnTo>
                    <a:lnTo>
                      <a:pt x="4" y="14"/>
                    </a:lnTo>
                    <a:lnTo>
                      <a:pt x="4" y="14"/>
                    </a:lnTo>
                    <a:lnTo>
                      <a:pt x="4" y="14"/>
                    </a:lnTo>
                    <a:lnTo>
                      <a:pt x="4" y="14"/>
                    </a:lnTo>
                    <a:lnTo>
                      <a:pt x="4" y="14"/>
                    </a:lnTo>
                    <a:lnTo>
                      <a:pt x="4" y="12"/>
                    </a:lnTo>
                    <a:lnTo>
                      <a:pt x="4" y="12"/>
                    </a:lnTo>
                    <a:lnTo>
                      <a:pt x="4" y="12"/>
                    </a:lnTo>
                    <a:lnTo>
                      <a:pt x="4" y="12"/>
                    </a:lnTo>
                    <a:lnTo>
                      <a:pt x="4" y="8"/>
                    </a:lnTo>
                    <a:lnTo>
                      <a:pt x="4" y="8"/>
                    </a:lnTo>
                    <a:lnTo>
                      <a:pt x="4" y="8"/>
                    </a:lnTo>
                    <a:lnTo>
                      <a:pt x="4" y="4"/>
                    </a:lnTo>
                    <a:lnTo>
                      <a:pt x="4" y="4"/>
                    </a:lnTo>
                    <a:lnTo>
                      <a:pt x="4" y="4"/>
                    </a:lnTo>
                    <a:lnTo>
                      <a:pt x="4" y="4"/>
                    </a:lnTo>
                    <a:lnTo>
                      <a:pt x="4" y="4"/>
                    </a:lnTo>
                    <a:lnTo>
                      <a:pt x="4" y="4"/>
                    </a:lnTo>
                    <a:lnTo>
                      <a:pt x="6" y="0"/>
                    </a:lnTo>
                    <a:lnTo>
                      <a:pt x="6" y="0"/>
                    </a:lnTo>
                    <a:lnTo>
                      <a:pt x="6" y="0"/>
                    </a:lnTo>
                    <a:lnTo>
                      <a:pt x="6" y="0"/>
                    </a:lnTo>
                    <a:lnTo>
                      <a:pt x="6" y="0"/>
                    </a:lnTo>
                    <a:lnTo>
                      <a:pt x="6" y="0"/>
                    </a:lnTo>
                    <a:lnTo>
                      <a:pt x="6" y="0"/>
                    </a:lnTo>
                    <a:lnTo>
                      <a:pt x="6" y="4"/>
                    </a:lnTo>
                    <a:lnTo>
                      <a:pt x="10" y="4"/>
                    </a:lnTo>
                    <a:lnTo>
                      <a:pt x="10" y="4"/>
                    </a:lnTo>
                    <a:lnTo>
                      <a:pt x="10" y="4"/>
                    </a:lnTo>
                    <a:lnTo>
                      <a:pt x="10" y="8"/>
                    </a:lnTo>
                    <a:lnTo>
                      <a:pt x="10" y="8"/>
                    </a:lnTo>
                    <a:lnTo>
                      <a:pt x="10" y="8"/>
                    </a:lnTo>
                    <a:lnTo>
                      <a:pt x="10" y="8"/>
                    </a:lnTo>
                    <a:close/>
                    <a:moveTo>
                      <a:pt x="6" y="14"/>
                    </a:moveTo>
                    <a:lnTo>
                      <a:pt x="6" y="14"/>
                    </a:lnTo>
                    <a:lnTo>
                      <a:pt x="6" y="14"/>
                    </a:lnTo>
                    <a:lnTo>
                      <a:pt x="6" y="14"/>
                    </a:lnTo>
                    <a:lnTo>
                      <a:pt x="6" y="14"/>
                    </a:lnTo>
                    <a:lnTo>
                      <a:pt x="6" y="14"/>
                    </a:lnTo>
                    <a:lnTo>
                      <a:pt x="6" y="14"/>
                    </a:lnTo>
                    <a:lnTo>
                      <a:pt x="6" y="14"/>
                    </a:lnTo>
                    <a:lnTo>
                      <a:pt x="6" y="14"/>
                    </a:lnTo>
                    <a:lnTo>
                      <a:pt x="6" y="14"/>
                    </a:lnTo>
                    <a:lnTo>
                      <a:pt x="6" y="14"/>
                    </a:lnTo>
                    <a:lnTo>
                      <a:pt x="6"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64">
                <a:extLst>
                  <a:ext uri="{FF2B5EF4-FFF2-40B4-BE49-F238E27FC236}">
                    <a16:creationId xmlns:a16="http://schemas.microsoft.com/office/drawing/2014/main" id="{8B96F8B4-A303-4A17-BEB7-9DA9A441CABB}"/>
                  </a:ext>
                </a:extLst>
              </p:cNvPr>
              <p:cNvSpPr>
                <a:spLocks noEditPoints="1"/>
              </p:cNvSpPr>
              <p:nvPr/>
            </p:nvSpPr>
            <p:spPr bwMode="auto">
              <a:xfrm>
                <a:off x="5346700" y="4041843"/>
                <a:ext cx="269875" cy="187325"/>
              </a:xfrm>
              <a:custGeom>
                <a:avLst/>
                <a:gdLst>
                  <a:gd name="T0" fmla="*/ 64 w 170"/>
                  <a:gd name="T1" fmla="*/ 92 h 118"/>
                  <a:gd name="T2" fmla="*/ 56 w 170"/>
                  <a:gd name="T3" fmla="*/ 96 h 118"/>
                  <a:gd name="T4" fmla="*/ 44 w 170"/>
                  <a:gd name="T5" fmla="*/ 96 h 118"/>
                  <a:gd name="T6" fmla="*/ 40 w 170"/>
                  <a:gd name="T7" fmla="*/ 100 h 118"/>
                  <a:gd name="T8" fmla="*/ 40 w 170"/>
                  <a:gd name="T9" fmla="*/ 104 h 118"/>
                  <a:gd name="T10" fmla="*/ 38 w 170"/>
                  <a:gd name="T11" fmla="*/ 108 h 118"/>
                  <a:gd name="T12" fmla="*/ 34 w 170"/>
                  <a:gd name="T13" fmla="*/ 108 h 118"/>
                  <a:gd name="T14" fmla="*/ 30 w 170"/>
                  <a:gd name="T15" fmla="*/ 108 h 118"/>
                  <a:gd name="T16" fmla="*/ 26 w 170"/>
                  <a:gd name="T17" fmla="*/ 108 h 118"/>
                  <a:gd name="T18" fmla="*/ 18 w 170"/>
                  <a:gd name="T19" fmla="*/ 108 h 118"/>
                  <a:gd name="T20" fmla="*/ 14 w 170"/>
                  <a:gd name="T21" fmla="*/ 108 h 118"/>
                  <a:gd name="T22" fmla="*/ 14 w 170"/>
                  <a:gd name="T23" fmla="*/ 100 h 118"/>
                  <a:gd name="T24" fmla="*/ 10 w 170"/>
                  <a:gd name="T25" fmla="*/ 92 h 118"/>
                  <a:gd name="T26" fmla="*/ 10 w 170"/>
                  <a:gd name="T27" fmla="*/ 90 h 118"/>
                  <a:gd name="T28" fmla="*/ 10 w 170"/>
                  <a:gd name="T29" fmla="*/ 82 h 118"/>
                  <a:gd name="T30" fmla="*/ 8 w 170"/>
                  <a:gd name="T31" fmla="*/ 70 h 118"/>
                  <a:gd name="T32" fmla="*/ 8 w 170"/>
                  <a:gd name="T33" fmla="*/ 66 h 118"/>
                  <a:gd name="T34" fmla="*/ 4 w 170"/>
                  <a:gd name="T35" fmla="*/ 62 h 118"/>
                  <a:gd name="T36" fmla="*/ 4 w 170"/>
                  <a:gd name="T37" fmla="*/ 60 h 118"/>
                  <a:gd name="T38" fmla="*/ 4 w 170"/>
                  <a:gd name="T39" fmla="*/ 56 h 118"/>
                  <a:gd name="T40" fmla="*/ 8 w 170"/>
                  <a:gd name="T41" fmla="*/ 48 h 118"/>
                  <a:gd name="T42" fmla="*/ 8 w 170"/>
                  <a:gd name="T43" fmla="*/ 44 h 118"/>
                  <a:gd name="T44" fmla="*/ 10 w 170"/>
                  <a:gd name="T45" fmla="*/ 40 h 118"/>
                  <a:gd name="T46" fmla="*/ 10 w 170"/>
                  <a:gd name="T47" fmla="*/ 26 h 118"/>
                  <a:gd name="T48" fmla="*/ 14 w 170"/>
                  <a:gd name="T49" fmla="*/ 26 h 118"/>
                  <a:gd name="T50" fmla="*/ 18 w 170"/>
                  <a:gd name="T51" fmla="*/ 26 h 118"/>
                  <a:gd name="T52" fmla="*/ 30 w 170"/>
                  <a:gd name="T53" fmla="*/ 26 h 118"/>
                  <a:gd name="T54" fmla="*/ 60 w 170"/>
                  <a:gd name="T55" fmla="*/ 30 h 118"/>
                  <a:gd name="T56" fmla="*/ 78 w 170"/>
                  <a:gd name="T57" fmla="*/ 22 h 118"/>
                  <a:gd name="T58" fmla="*/ 144 w 170"/>
                  <a:gd name="T59" fmla="*/ 26 h 118"/>
                  <a:gd name="T60" fmla="*/ 148 w 170"/>
                  <a:gd name="T61" fmla="*/ 40 h 118"/>
                  <a:gd name="T62" fmla="*/ 140 w 170"/>
                  <a:gd name="T63" fmla="*/ 44 h 118"/>
                  <a:gd name="T64" fmla="*/ 136 w 170"/>
                  <a:gd name="T65" fmla="*/ 48 h 118"/>
                  <a:gd name="T66" fmla="*/ 134 w 170"/>
                  <a:gd name="T67" fmla="*/ 60 h 118"/>
                  <a:gd name="T68" fmla="*/ 126 w 170"/>
                  <a:gd name="T69" fmla="*/ 62 h 118"/>
                  <a:gd name="T70" fmla="*/ 120 w 170"/>
                  <a:gd name="T71" fmla="*/ 66 h 118"/>
                  <a:gd name="T72" fmla="*/ 112 w 170"/>
                  <a:gd name="T73" fmla="*/ 66 h 118"/>
                  <a:gd name="T74" fmla="*/ 104 w 170"/>
                  <a:gd name="T75" fmla="*/ 70 h 118"/>
                  <a:gd name="T76" fmla="*/ 94 w 170"/>
                  <a:gd name="T77" fmla="*/ 78 h 118"/>
                  <a:gd name="T78" fmla="*/ 90 w 170"/>
                  <a:gd name="T79" fmla="*/ 86 h 118"/>
                  <a:gd name="T80" fmla="*/ 82 w 170"/>
                  <a:gd name="T81" fmla="*/ 86 h 118"/>
                  <a:gd name="T82" fmla="*/ 78 w 170"/>
                  <a:gd name="T83" fmla="*/ 86 h 118"/>
                  <a:gd name="T84" fmla="*/ 78 w 170"/>
                  <a:gd name="T85" fmla="*/ 86 h 118"/>
                  <a:gd name="T86" fmla="*/ 74 w 170"/>
                  <a:gd name="T87" fmla="*/ 90 h 118"/>
                  <a:gd name="T88" fmla="*/ 66 w 170"/>
                  <a:gd name="T89" fmla="*/ 92 h 118"/>
                  <a:gd name="T90" fmla="*/ 136 w 170"/>
                  <a:gd name="T91" fmla="*/ 118 h 118"/>
                  <a:gd name="T92" fmla="*/ 136 w 170"/>
                  <a:gd name="T93" fmla="*/ 116 h 118"/>
                  <a:gd name="T94" fmla="*/ 136 w 170"/>
                  <a:gd name="T95" fmla="*/ 116 h 118"/>
                  <a:gd name="T96" fmla="*/ 140 w 170"/>
                  <a:gd name="T97" fmla="*/ 118 h 118"/>
                  <a:gd name="T98" fmla="*/ 4 w 170"/>
                  <a:gd name="T99" fmla="*/ 62 h 118"/>
                  <a:gd name="T100" fmla="*/ 4 w 170"/>
                  <a:gd name="T101" fmla="*/ 60 h 118"/>
                  <a:gd name="T102" fmla="*/ 4 w 170"/>
                  <a:gd name="T103" fmla="*/ 62 h 118"/>
                  <a:gd name="T104" fmla="*/ 4 w 170"/>
                  <a:gd name="T105" fmla="*/ 86 h 118"/>
                  <a:gd name="T106" fmla="*/ 4 w 170"/>
                  <a:gd name="T107" fmla="*/ 86 h 118"/>
                  <a:gd name="T108" fmla="*/ 170 w 170"/>
                  <a:gd name="T109" fmla="*/ 112 h 118"/>
                  <a:gd name="T110" fmla="*/ 164 w 170"/>
                  <a:gd name="T111" fmla="*/ 116 h 118"/>
                  <a:gd name="T112" fmla="*/ 156 w 170"/>
                  <a:gd name="T113" fmla="*/ 116 h 118"/>
                  <a:gd name="T114" fmla="*/ 156 w 170"/>
                  <a:gd name="T115" fmla="*/ 108 h 118"/>
                  <a:gd name="T116" fmla="*/ 160 w 170"/>
                  <a:gd name="T117" fmla="*/ 112 h 118"/>
                  <a:gd name="T118" fmla="*/ 166 w 170"/>
                  <a:gd name="T119" fmla="*/ 10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118">
                    <a:moveTo>
                      <a:pt x="66" y="92"/>
                    </a:moveTo>
                    <a:lnTo>
                      <a:pt x="66" y="92"/>
                    </a:lnTo>
                    <a:lnTo>
                      <a:pt x="64" y="92"/>
                    </a:lnTo>
                    <a:lnTo>
                      <a:pt x="64" y="92"/>
                    </a:lnTo>
                    <a:lnTo>
                      <a:pt x="64" y="92"/>
                    </a:lnTo>
                    <a:lnTo>
                      <a:pt x="64" y="92"/>
                    </a:lnTo>
                    <a:lnTo>
                      <a:pt x="64" y="92"/>
                    </a:lnTo>
                    <a:lnTo>
                      <a:pt x="60" y="96"/>
                    </a:lnTo>
                    <a:lnTo>
                      <a:pt x="60" y="96"/>
                    </a:lnTo>
                    <a:lnTo>
                      <a:pt x="56" y="96"/>
                    </a:lnTo>
                    <a:lnTo>
                      <a:pt x="56" y="96"/>
                    </a:lnTo>
                    <a:lnTo>
                      <a:pt x="56" y="96"/>
                    </a:lnTo>
                    <a:lnTo>
                      <a:pt x="52" y="96"/>
                    </a:lnTo>
                    <a:lnTo>
                      <a:pt x="52" y="96"/>
                    </a:lnTo>
                    <a:lnTo>
                      <a:pt x="48" y="96"/>
                    </a:lnTo>
                    <a:lnTo>
                      <a:pt x="48" y="96"/>
                    </a:lnTo>
                    <a:lnTo>
                      <a:pt x="44" y="96"/>
                    </a:lnTo>
                    <a:lnTo>
                      <a:pt x="44" y="96"/>
                    </a:lnTo>
                    <a:lnTo>
                      <a:pt x="44" y="96"/>
                    </a:lnTo>
                    <a:lnTo>
                      <a:pt x="44" y="100"/>
                    </a:lnTo>
                    <a:lnTo>
                      <a:pt x="44" y="100"/>
                    </a:lnTo>
                    <a:lnTo>
                      <a:pt x="44" y="100"/>
                    </a:lnTo>
                    <a:lnTo>
                      <a:pt x="44" y="100"/>
                    </a:lnTo>
                    <a:lnTo>
                      <a:pt x="40" y="100"/>
                    </a:lnTo>
                    <a:lnTo>
                      <a:pt x="40" y="100"/>
                    </a:lnTo>
                    <a:lnTo>
                      <a:pt x="40" y="100"/>
                    </a:lnTo>
                    <a:lnTo>
                      <a:pt x="40" y="104"/>
                    </a:lnTo>
                    <a:lnTo>
                      <a:pt x="40" y="104"/>
                    </a:lnTo>
                    <a:lnTo>
                      <a:pt x="40" y="104"/>
                    </a:lnTo>
                    <a:lnTo>
                      <a:pt x="40" y="104"/>
                    </a:lnTo>
                    <a:lnTo>
                      <a:pt x="38" y="104"/>
                    </a:lnTo>
                    <a:lnTo>
                      <a:pt x="38" y="104"/>
                    </a:lnTo>
                    <a:lnTo>
                      <a:pt x="38" y="104"/>
                    </a:lnTo>
                    <a:lnTo>
                      <a:pt x="38" y="104"/>
                    </a:lnTo>
                    <a:lnTo>
                      <a:pt x="38" y="104"/>
                    </a:lnTo>
                    <a:lnTo>
                      <a:pt x="38" y="108"/>
                    </a:lnTo>
                    <a:lnTo>
                      <a:pt x="38" y="104"/>
                    </a:lnTo>
                    <a:lnTo>
                      <a:pt x="38" y="104"/>
                    </a:lnTo>
                    <a:lnTo>
                      <a:pt x="34" y="108"/>
                    </a:lnTo>
                    <a:lnTo>
                      <a:pt x="34" y="108"/>
                    </a:lnTo>
                    <a:lnTo>
                      <a:pt x="34" y="108"/>
                    </a:lnTo>
                    <a:lnTo>
                      <a:pt x="34" y="108"/>
                    </a:lnTo>
                    <a:lnTo>
                      <a:pt x="34" y="108"/>
                    </a:lnTo>
                    <a:lnTo>
                      <a:pt x="34" y="108"/>
                    </a:lnTo>
                    <a:lnTo>
                      <a:pt x="34" y="108"/>
                    </a:lnTo>
                    <a:lnTo>
                      <a:pt x="34" y="108"/>
                    </a:lnTo>
                    <a:lnTo>
                      <a:pt x="30" y="108"/>
                    </a:lnTo>
                    <a:lnTo>
                      <a:pt x="30" y="108"/>
                    </a:lnTo>
                    <a:lnTo>
                      <a:pt x="30" y="108"/>
                    </a:lnTo>
                    <a:lnTo>
                      <a:pt x="30" y="108"/>
                    </a:lnTo>
                    <a:lnTo>
                      <a:pt x="30" y="108"/>
                    </a:lnTo>
                    <a:lnTo>
                      <a:pt x="30" y="108"/>
                    </a:lnTo>
                    <a:lnTo>
                      <a:pt x="30" y="108"/>
                    </a:lnTo>
                    <a:lnTo>
                      <a:pt x="26" y="108"/>
                    </a:lnTo>
                    <a:lnTo>
                      <a:pt x="26" y="108"/>
                    </a:lnTo>
                    <a:lnTo>
                      <a:pt x="22" y="112"/>
                    </a:lnTo>
                    <a:lnTo>
                      <a:pt x="22" y="108"/>
                    </a:lnTo>
                    <a:lnTo>
                      <a:pt x="22" y="108"/>
                    </a:lnTo>
                    <a:lnTo>
                      <a:pt x="18" y="108"/>
                    </a:lnTo>
                    <a:lnTo>
                      <a:pt x="18" y="108"/>
                    </a:lnTo>
                    <a:lnTo>
                      <a:pt x="14" y="108"/>
                    </a:lnTo>
                    <a:lnTo>
                      <a:pt x="14" y="108"/>
                    </a:lnTo>
                    <a:lnTo>
                      <a:pt x="14" y="108"/>
                    </a:lnTo>
                    <a:lnTo>
                      <a:pt x="14" y="108"/>
                    </a:lnTo>
                    <a:lnTo>
                      <a:pt x="14" y="108"/>
                    </a:lnTo>
                    <a:lnTo>
                      <a:pt x="14" y="108"/>
                    </a:lnTo>
                    <a:lnTo>
                      <a:pt x="14" y="108"/>
                    </a:lnTo>
                    <a:lnTo>
                      <a:pt x="14" y="108"/>
                    </a:lnTo>
                    <a:lnTo>
                      <a:pt x="14" y="108"/>
                    </a:lnTo>
                    <a:lnTo>
                      <a:pt x="14" y="108"/>
                    </a:lnTo>
                    <a:lnTo>
                      <a:pt x="14" y="104"/>
                    </a:lnTo>
                    <a:lnTo>
                      <a:pt x="14" y="100"/>
                    </a:lnTo>
                    <a:lnTo>
                      <a:pt x="10" y="100"/>
                    </a:lnTo>
                    <a:lnTo>
                      <a:pt x="10" y="100"/>
                    </a:lnTo>
                    <a:lnTo>
                      <a:pt x="10" y="96"/>
                    </a:lnTo>
                    <a:lnTo>
                      <a:pt x="10" y="96"/>
                    </a:lnTo>
                    <a:lnTo>
                      <a:pt x="10" y="96"/>
                    </a:lnTo>
                    <a:lnTo>
                      <a:pt x="10" y="92"/>
                    </a:lnTo>
                    <a:lnTo>
                      <a:pt x="10" y="92"/>
                    </a:lnTo>
                    <a:lnTo>
                      <a:pt x="10" y="92"/>
                    </a:lnTo>
                    <a:lnTo>
                      <a:pt x="10" y="92"/>
                    </a:lnTo>
                    <a:lnTo>
                      <a:pt x="10" y="90"/>
                    </a:lnTo>
                    <a:lnTo>
                      <a:pt x="10" y="90"/>
                    </a:lnTo>
                    <a:lnTo>
                      <a:pt x="10" y="90"/>
                    </a:lnTo>
                    <a:lnTo>
                      <a:pt x="10" y="86"/>
                    </a:lnTo>
                    <a:lnTo>
                      <a:pt x="10" y="86"/>
                    </a:lnTo>
                    <a:lnTo>
                      <a:pt x="10" y="86"/>
                    </a:lnTo>
                    <a:lnTo>
                      <a:pt x="10" y="86"/>
                    </a:lnTo>
                    <a:lnTo>
                      <a:pt x="10" y="82"/>
                    </a:lnTo>
                    <a:lnTo>
                      <a:pt x="10" y="82"/>
                    </a:lnTo>
                    <a:lnTo>
                      <a:pt x="8" y="82"/>
                    </a:lnTo>
                    <a:lnTo>
                      <a:pt x="8" y="78"/>
                    </a:lnTo>
                    <a:lnTo>
                      <a:pt x="8" y="74"/>
                    </a:lnTo>
                    <a:lnTo>
                      <a:pt x="8" y="74"/>
                    </a:lnTo>
                    <a:lnTo>
                      <a:pt x="8" y="74"/>
                    </a:lnTo>
                    <a:lnTo>
                      <a:pt x="8" y="70"/>
                    </a:lnTo>
                    <a:lnTo>
                      <a:pt x="8" y="70"/>
                    </a:lnTo>
                    <a:lnTo>
                      <a:pt x="8" y="70"/>
                    </a:lnTo>
                    <a:lnTo>
                      <a:pt x="8" y="70"/>
                    </a:lnTo>
                    <a:lnTo>
                      <a:pt x="8" y="70"/>
                    </a:lnTo>
                    <a:lnTo>
                      <a:pt x="8" y="66"/>
                    </a:lnTo>
                    <a:lnTo>
                      <a:pt x="8" y="66"/>
                    </a:lnTo>
                    <a:lnTo>
                      <a:pt x="4" y="66"/>
                    </a:lnTo>
                    <a:lnTo>
                      <a:pt x="4" y="62"/>
                    </a:lnTo>
                    <a:lnTo>
                      <a:pt x="4" y="62"/>
                    </a:lnTo>
                    <a:lnTo>
                      <a:pt x="4" y="62"/>
                    </a:lnTo>
                    <a:lnTo>
                      <a:pt x="4" y="62"/>
                    </a:lnTo>
                    <a:lnTo>
                      <a:pt x="4" y="62"/>
                    </a:lnTo>
                    <a:lnTo>
                      <a:pt x="4" y="62"/>
                    </a:lnTo>
                    <a:lnTo>
                      <a:pt x="4" y="62"/>
                    </a:lnTo>
                    <a:lnTo>
                      <a:pt x="4" y="62"/>
                    </a:lnTo>
                    <a:lnTo>
                      <a:pt x="4" y="62"/>
                    </a:lnTo>
                    <a:lnTo>
                      <a:pt x="4" y="62"/>
                    </a:lnTo>
                    <a:lnTo>
                      <a:pt x="4" y="60"/>
                    </a:lnTo>
                    <a:lnTo>
                      <a:pt x="4" y="60"/>
                    </a:lnTo>
                    <a:lnTo>
                      <a:pt x="4" y="60"/>
                    </a:lnTo>
                    <a:lnTo>
                      <a:pt x="4" y="56"/>
                    </a:lnTo>
                    <a:lnTo>
                      <a:pt x="4" y="56"/>
                    </a:lnTo>
                    <a:lnTo>
                      <a:pt x="4" y="56"/>
                    </a:lnTo>
                    <a:lnTo>
                      <a:pt x="4" y="56"/>
                    </a:lnTo>
                    <a:lnTo>
                      <a:pt x="4" y="56"/>
                    </a:lnTo>
                    <a:lnTo>
                      <a:pt x="4" y="56"/>
                    </a:lnTo>
                    <a:lnTo>
                      <a:pt x="4" y="52"/>
                    </a:lnTo>
                    <a:lnTo>
                      <a:pt x="8" y="52"/>
                    </a:lnTo>
                    <a:lnTo>
                      <a:pt x="8" y="52"/>
                    </a:lnTo>
                    <a:lnTo>
                      <a:pt x="8" y="48"/>
                    </a:lnTo>
                    <a:lnTo>
                      <a:pt x="8" y="48"/>
                    </a:lnTo>
                    <a:lnTo>
                      <a:pt x="4" y="44"/>
                    </a:lnTo>
                    <a:lnTo>
                      <a:pt x="4" y="44"/>
                    </a:lnTo>
                    <a:lnTo>
                      <a:pt x="4" y="44"/>
                    </a:lnTo>
                    <a:lnTo>
                      <a:pt x="8" y="44"/>
                    </a:lnTo>
                    <a:lnTo>
                      <a:pt x="8" y="44"/>
                    </a:lnTo>
                    <a:lnTo>
                      <a:pt x="8" y="40"/>
                    </a:lnTo>
                    <a:lnTo>
                      <a:pt x="8" y="40"/>
                    </a:lnTo>
                    <a:lnTo>
                      <a:pt x="8" y="40"/>
                    </a:lnTo>
                    <a:lnTo>
                      <a:pt x="10" y="40"/>
                    </a:lnTo>
                    <a:lnTo>
                      <a:pt x="10" y="40"/>
                    </a:lnTo>
                    <a:lnTo>
                      <a:pt x="10" y="40"/>
                    </a:lnTo>
                    <a:lnTo>
                      <a:pt x="10" y="36"/>
                    </a:lnTo>
                    <a:lnTo>
                      <a:pt x="10" y="36"/>
                    </a:lnTo>
                    <a:lnTo>
                      <a:pt x="10" y="34"/>
                    </a:lnTo>
                    <a:lnTo>
                      <a:pt x="10" y="30"/>
                    </a:lnTo>
                    <a:lnTo>
                      <a:pt x="10" y="26"/>
                    </a:lnTo>
                    <a:lnTo>
                      <a:pt x="10" y="26"/>
                    </a:lnTo>
                    <a:lnTo>
                      <a:pt x="10" y="26"/>
                    </a:lnTo>
                    <a:lnTo>
                      <a:pt x="10" y="26"/>
                    </a:lnTo>
                    <a:lnTo>
                      <a:pt x="14" y="26"/>
                    </a:lnTo>
                    <a:lnTo>
                      <a:pt x="14" y="26"/>
                    </a:lnTo>
                    <a:lnTo>
                      <a:pt x="14" y="26"/>
                    </a:lnTo>
                    <a:lnTo>
                      <a:pt x="14" y="26"/>
                    </a:lnTo>
                    <a:lnTo>
                      <a:pt x="18" y="26"/>
                    </a:lnTo>
                    <a:lnTo>
                      <a:pt x="18" y="26"/>
                    </a:lnTo>
                    <a:lnTo>
                      <a:pt x="18" y="26"/>
                    </a:lnTo>
                    <a:lnTo>
                      <a:pt x="18" y="26"/>
                    </a:lnTo>
                    <a:lnTo>
                      <a:pt x="18" y="26"/>
                    </a:lnTo>
                    <a:lnTo>
                      <a:pt x="18" y="26"/>
                    </a:lnTo>
                    <a:lnTo>
                      <a:pt x="22" y="30"/>
                    </a:lnTo>
                    <a:lnTo>
                      <a:pt x="22" y="26"/>
                    </a:lnTo>
                    <a:lnTo>
                      <a:pt x="26" y="26"/>
                    </a:lnTo>
                    <a:lnTo>
                      <a:pt x="26" y="26"/>
                    </a:lnTo>
                    <a:lnTo>
                      <a:pt x="30" y="26"/>
                    </a:lnTo>
                    <a:lnTo>
                      <a:pt x="30" y="26"/>
                    </a:lnTo>
                    <a:lnTo>
                      <a:pt x="30" y="26"/>
                    </a:lnTo>
                    <a:lnTo>
                      <a:pt x="40" y="26"/>
                    </a:lnTo>
                    <a:lnTo>
                      <a:pt x="40" y="26"/>
                    </a:lnTo>
                    <a:lnTo>
                      <a:pt x="52" y="30"/>
                    </a:lnTo>
                    <a:lnTo>
                      <a:pt x="56" y="30"/>
                    </a:lnTo>
                    <a:lnTo>
                      <a:pt x="60" y="30"/>
                    </a:lnTo>
                    <a:lnTo>
                      <a:pt x="64" y="34"/>
                    </a:lnTo>
                    <a:lnTo>
                      <a:pt x="66" y="34"/>
                    </a:lnTo>
                    <a:lnTo>
                      <a:pt x="70" y="34"/>
                    </a:lnTo>
                    <a:lnTo>
                      <a:pt x="70" y="34"/>
                    </a:lnTo>
                    <a:lnTo>
                      <a:pt x="74" y="26"/>
                    </a:lnTo>
                    <a:lnTo>
                      <a:pt x="78" y="22"/>
                    </a:lnTo>
                    <a:lnTo>
                      <a:pt x="82" y="14"/>
                    </a:lnTo>
                    <a:lnTo>
                      <a:pt x="94" y="4"/>
                    </a:lnTo>
                    <a:lnTo>
                      <a:pt x="120" y="4"/>
                    </a:lnTo>
                    <a:lnTo>
                      <a:pt x="122" y="0"/>
                    </a:lnTo>
                    <a:lnTo>
                      <a:pt x="134" y="0"/>
                    </a:lnTo>
                    <a:lnTo>
                      <a:pt x="144" y="26"/>
                    </a:lnTo>
                    <a:lnTo>
                      <a:pt x="144" y="30"/>
                    </a:lnTo>
                    <a:lnTo>
                      <a:pt x="152" y="40"/>
                    </a:lnTo>
                    <a:lnTo>
                      <a:pt x="148" y="40"/>
                    </a:lnTo>
                    <a:lnTo>
                      <a:pt x="148" y="40"/>
                    </a:lnTo>
                    <a:lnTo>
                      <a:pt x="148" y="40"/>
                    </a:lnTo>
                    <a:lnTo>
                      <a:pt x="148" y="40"/>
                    </a:lnTo>
                    <a:lnTo>
                      <a:pt x="148" y="40"/>
                    </a:lnTo>
                    <a:lnTo>
                      <a:pt x="144" y="40"/>
                    </a:lnTo>
                    <a:lnTo>
                      <a:pt x="144" y="40"/>
                    </a:lnTo>
                    <a:lnTo>
                      <a:pt x="144" y="40"/>
                    </a:lnTo>
                    <a:lnTo>
                      <a:pt x="144" y="40"/>
                    </a:lnTo>
                    <a:lnTo>
                      <a:pt x="140" y="44"/>
                    </a:lnTo>
                    <a:lnTo>
                      <a:pt x="140" y="44"/>
                    </a:lnTo>
                    <a:lnTo>
                      <a:pt x="140" y="44"/>
                    </a:lnTo>
                    <a:lnTo>
                      <a:pt x="140" y="44"/>
                    </a:lnTo>
                    <a:lnTo>
                      <a:pt x="140" y="44"/>
                    </a:lnTo>
                    <a:lnTo>
                      <a:pt x="136" y="44"/>
                    </a:lnTo>
                    <a:lnTo>
                      <a:pt x="136" y="48"/>
                    </a:lnTo>
                    <a:lnTo>
                      <a:pt x="136" y="52"/>
                    </a:lnTo>
                    <a:lnTo>
                      <a:pt x="136" y="52"/>
                    </a:lnTo>
                    <a:lnTo>
                      <a:pt x="136" y="56"/>
                    </a:lnTo>
                    <a:lnTo>
                      <a:pt x="136" y="56"/>
                    </a:lnTo>
                    <a:lnTo>
                      <a:pt x="136" y="60"/>
                    </a:lnTo>
                    <a:lnTo>
                      <a:pt x="134" y="60"/>
                    </a:lnTo>
                    <a:lnTo>
                      <a:pt x="134" y="60"/>
                    </a:lnTo>
                    <a:lnTo>
                      <a:pt x="130" y="60"/>
                    </a:lnTo>
                    <a:lnTo>
                      <a:pt x="130" y="62"/>
                    </a:lnTo>
                    <a:lnTo>
                      <a:pt x="130" y="62"/>
                    </a:lnTo>
                    <a:lnTo>
                      <a:pt x="130" y="62"/>
                    </a:lnTo>
                    <a:lnTo>
                      <a:pt x="126" y="62"/>
                    </a:lnTo>
                    <a:lnTo>
                      <a:pt x="126" y="62"/>
                    </a:lnTo>
                    <a:lnTo>
                      <a:pt x="122" y="66"/>
                    </a:lnTo>
                    <a:lnTo>
                      <a:pt x="122" y="66"/>
                    </a:lnTo>
                    <a:lnTo>
                      <a:pt x="122" y="66"/>
                    </a:lnTo>
                    <a:lnTo>
                      <a:pt x="122" y="66"/>
                    </a:lnTo>
                    <a:lnTo>
                      <a:pt x="120" y="66"/>
                    </a:lnTo>
                    <a:lnTo>
                      <a:pt x="120" y="66"/>
                    </a:lnTo>
                    <a:lnTo>
                      <a:pt x="116" y="66"/>
                    </a:lnTo>
                    <a:lnTo>
                      <a:pt x="116" y="66"/>
                    </a:lnTo>
                    <a:lnTo>
                      <a:pt x="116" y="66"/>
                    </a:lnTo>
                    <a:lnTo>
                      <a:pt x="116" y="66"/>
                    </a:lnTo>
                    <a:lnTo>
                      <a:pt x="112" y="66"/>
                    </a:lnTo>
                    <a:lnTo>
                      <a:pt x="112" y="66"/>
                    </a:lnTo>
                    <a:lnTo>
                      <a:pt x="108" y="70"/>
                    </a:lnTo>
                    <a:lnTo>
                      <a:pt x="108" y="70"/>
                    </a:lnTo>
                    <a:lnTo>
                      <a:pt x="108" y="70"/>
                    </a:lnTo>
                    <a:lnTo>
                      <a:pt x="108" y="70"/>
                    </a:lnTo>
                    <a:lnTo>
                      <a:pt x="104" y="70"/>
                    </a:lnTo>
                    <a:lnTo>
                      <a:pt x="100" y="74"/>
                    </a:lnTo>
                    <a:lnTo>
                      <a:pt x="100" y="74"/>
                    </a:lnTo>
                    <a:lnTo>
                      <a:pt x="96" y="74"/>
                    </a:lnTo>
                    <a:lnTo>
                      <a:pt x="94" y="78"/>
                    </a:lnTo>
                    <a:lnTo>
                      <a:pt x="94" y="78"/>
                    </a:lnTo>
                    <a:lnTo>
                      <a:pt x="94" y="78"/>
                    </a:lnTo>
                    <a:lnTo>
                      <a:pt x="94" y="78"/>
                    </a:lnTo>
                    <a:lnTo>
                      <a:pt x="94" y="78"/>
                    </a:lnTo>
                    <a:lnTo>
                      <a:pt x="94" y="82"/>
                    </a:lnTo>
                    <a:lnTo>
                      <a:pt x="90" y="82"/>
                    </a:lnTo>
                    <a:lnTo>
                      <a:pt x="90" y="86"/>
                    </a:lnTo>
                    <a:lnTo>
                      <a:pt x="90" y="86"/>
                    </a:lnTo>
                    <a:lnTo>
                      <a:pt x="90" y="86"/>
                    </a:lnTo>
                    <a:lnTo>
                      <a:pt x="86" y="86"/>
                    </a:lnTo>
                    <a:lnTo>
                      <a:pt x="86" y="86"/>
                    </a:lnTo>
                    <a:lnTo>
                      <a:pt x="86" y="86"/>
                    </a:lnTo>
                    <a:lnTo>
                      <a:pt x="82" y="86"/>
                    </a:lnTo>
                    <a:lnTo>
                      <a:pt x="82" y="86"/>
                    </a:lnTo>
                    <a:lnTo>
                      <a:pt x="82" y="86"/>
                    </a:lnTo>
                    <a:lnTo>
                      <a:pt x="82" y="86"/>
                    </a:lnTo>
                    <a:lnTo>
                      <a:pt x="82" y="86"/>
                    </a:lnTo>
                    <a:lnTo>
                      <a:pt x="78" y="86"/>
                    </a:lnTo>
                    <a:lnTo>
                      <a:pt x="78" y="86"/>
                    </a:lnTo>
                    <a:lnTo>
                      <a:pt x="78" y="86"/>
                    </a:lnTo>
                    <a:lnTo>
                      <a:pt x="78" y="86"/>
                    </a:lnTo>
                    <a:lnTo>
                      <a:pt x="78" y="86"/>
                    </a:lnTo>
                    <a:lnTo>
                      <a:pt x="78" y="86"/>
                    </a:lnTo>
                    <a:lnTo>
                      <a:pt x="78" y="86"/>
                    </a:lnTo>
                    <a:lnTo>
                      <a:pt x="78" y="86"/>
                    </a:lnTo>
                    <a:lnTo>
                      <a:pt x="78" y="86"/>
                    </a:lnTo>
                    <a:lnTo>
                      <a:pt x="74" y="86"/>
                    </a:lnTo>
                    <a:lnTo>
                      <a:pt x="74" y="86"/>
                    </a:lnTo>
                    <a:lnTo>
                      <a:pt x="74" y="86"/>
                    </a:lnTo>
                    <a:lnTo>
                      <a:pt x="74" y="90"/>
                    </a:lnTo>
                    <a:lnTo>
                      <a:pt x="74" y="90"/>
                    </a:lnTo>
                    <a:lnTo>
                      <a:pt x="74" y="90"/>
                    </a:lnTo>
                    <a:lnTo>
                      <a:pt x="74" y="90"/>
                    </a:lnTo>
                    <a:lnTo>
                      <a:pt x="70" y="90"/>
                    </a:lnTo>
                    <a:lnTo>
                      <a:pt x="70" y="92"/>
                    </a:lnTo>
                    <a:lnTo>
                      <a:pt x="70" y="92"/>
                    </a:lnTo>
                    <a:lnTo>
                      <a:pt x="70" y="92"/>
                    </a:lnTo>
                    <a:lnTo>
                      <a:pt x="66" y="92"/>
                    </a:lnTo>
                    <a:lnTo>
                      <a:pt x="66" y="92"/>
                    </a:lnTo>
                    <a:lnTo>
                      <a:pt x="66" y="92"/>
                    </a:lnTo>
                    <a:lnTo>
                      <a:pt x="66" y="92"/>
                    </a:lnTo>
                    <a:close/>
                    <a:moveTo>
                      <a:pt x="140" y="118"/>
                    </a:moveTo>
                    <a:lnTo>
                      <a:pt x="136" y="118"/>
                    </a:lnTo>
                    <a:lnTo>
                      <a:pt x="136" y="118"/>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40" y="116"/>
                    </a:lnTo>
                    <a:lnTo>
                      <a:pt x="140" y="116"/>
                    </a:lnTo>
                    <a:lnTo>
                      <a:pt x="140" y="118"/>
                    </a:lnTo>
                    <a:lnTo>
                      <a:pt x="140" y="118"/>
                    </a:lnTo>
                    <a:lnTo>
                      <a:pt x="140" y="118"/>
                    </a:lnTo>
                    <a:lnTo>
                      <a:pt x="140" y="118"/>
                    </a:lnTo>
                    <a:lnTo>
                      <a:pt x="140" y="118"/>
                    </a:lnTo>
                    <a:close/>
                    <a:moveTo>
                      <a:pt x="4" y="62"/>
                    </a:moveTo>
                    <a:lnTo>
                      <a:pt x="4" y="62"/>
                    </a:lnTo>
                    <a:lnTo>
                      <a:pt x="4" y="62"/>
                    </a:lnTo>
                    <a:lnTo>
                      <a:pt x="0" y="62"/>
                    </a:lnTo>
                    <a:lnTo>
                      <a:pt x="4" y="62"/>
                    </a:lnTo>
                    <a:lnTo>
                      <a:pt x="4" y="60"/>
                    </a:lnTo>
                    <a:lnTo>
                      <a:pt x="4" y="60"/>
                    </a:lnTo>
                    <a:lnTo>
                      <a:pt x="4" y="60"/>
                    </a:lnTo>
                    <a:lnTo>
                      <a:pt x="4" y="60"/>
                    </a:lnTo>
                    <a:lnTo>
                      <a:pt x="4" y="62"/>
                    </a:lnTo>
                    <a:lnTo>
                      <a:pt x="4" y="62"/>
                    </a:lnTo>
                    <a:lnTo>
                      <a:pt x="4" y="62"/>
                    </a:lnTo>
                    <a:lnTo>
                      <a:pt x="4" y="62"/>
                    </a:lnTo>
                    <a:lnTo>
                      <a:pt x="4" y="62"/>
                    </a:lnTo>
                    <a:lnTo>
                      <a:pt x="4" y="62"/>
                    </a:lnTo>
                    <a:lnTo>
                      <a:pt x="4" y="62"/>
                    </a:lnTo>
                    <a:close/>
                    <a:moveTo>
                      <a:pt x="4" y="86"/>
                    </a:moveTo>
                    <a:lnTo>
                      <a:pt x="4" y="86"/>
                    </a:lnTo>
                    <a:lnTo>
                      <a:pt x="4" y="86"/>
                    </a:lnTo>
                    <a:lnTo>
                      <a:pt x="4" y="86"/>
                    </a:lnTo>
                    <a:lnTo>
                      <a:pt x="4" y="86"/>
                    </a:lnTo>
                    <a:lnTo>
                      <a:pt x="4" y="86"/>
                    </a:lnTo>
                    <a:lnTo>
                      <a:pt x="4" y="86"/>
                    </a:lnTo>
                    <a:lnTo>
                      <a:pt x="4" y="86"/>
                    </a:lnTo>
                    <a:lnTo>
                      <a:pt x="4" y="86"/>
                    </a:lnTo>
                    <a:lnTo>
                      <a:pt x="4" y="86"/>
                    </a:lnTo>
                    <a:lnTo>
                      <a:pt x="4" y="86"/>
                    </a:lnTo>
                    <a:lnTo>
                      <a:pt x="4" y="86"/>
                    </a:lnTo>
                    <a:lnTo>
                      <a:pt x="4" y="86"/>
                    </a:lnTo>
                    <a:close/>
                    <a:moveTo>
                      <a:pt x="166" y="108"/>
                    </a:moveTo>
                    <a:lnTo>
                      <a:pt x="166" y="108"/>
                    </a:lnTo>
                    <a:lnTo>
                      <a:pt x="170" y="112"/>
                    </a:lnTo>
                    <a:lnTo>
                      <a:pt x="170" y="112"/>
                    </a:lnTo>
                    <a:lnTo>
                      <a:pt x="166" y="112"/>
                    </a:lnTo>
                    <a:lnTo>
                      <a:pt x="166" y="112"/>
                    </a:lnTo>
                    <a:lnTo>
                      <a:pt x="166" y="116"/>
                    </a:lnTo>
                    <a:lnTo>
                      <a:pt x="164" y="116"/>
                    </a:lnTo>
                    <a:lnTo>
                      <a:pt x="164" y="116"/>
                    </a:lnTo>
                    <a:lnTo>
                      <a:pt x="164" y="116"/>
                    </a:lnTo>
                    <a:lnTo>
                      <a:pt x="160" y="116"/>
                    </a:lnTo>
                    <a:lnTo>
                      <a:pt x="160" y="116"/>
                    </a:lnTo>
                    <a:lnTo>
                      <a:pt x="160" y="116"/>
                    </a:lnTo>
                    <a:lnTo>
                      <a:pt x="156" y="116"/>
                    </a:lnTo>
                    <a:lnTo>
                      <a:pt x="156" y="116"/>
                    </a:lnTo>
                    <a:lnTo>
                      <a:pt x="156" y="112"/>
                    </a:lnTo>
                    <a:lnTo>
                      <a:pt x="152" y="112"/>
                    </a:lnTo>
                    <a:lnTo>
                      <a:pt x="156" y="112"/>
                    </a:lnTo>
                    <a:lnTo>
                      <a:pt x="156" y="112"/>
                    </a:lnTo>
                    <a:lnTo>
                      <a:pt x="156" y="112"/>
                    </a:lnTo>
                    <a:lnTo>
                      <a:pt x="156" y="108"/>
                    </a:lnTo>
                    <a:lnTo>
                      <a:pt x="156" y="108"/>
                    </a:lnTo>
                    <a:lnTo>
                      <a:pt x="156" y="108"/>
                    </a:lnTo>
                    <a:lnTo>
                      <a:pt x="160" y="108"/>
                    </a:lnTo>
                    <a:lnTo>
                      <a:pt x="160" y="108"/>
                    </a:lnTo>
                    <a:lnTo>
                      <a:pt x="160" y="108"/>
                    </a:lnTo>
                    <a:lnTo>
                      <a:pt x="160" y="112"/>
                    </a:lnTo>
                    <a:lnTo>
                      <a:pt x="164" y="108"/>
                    </a:lnTo>
                    <a:lnTo>
                      <a:pt x="164" y="108"/>
                    </a:lnTo>
                    <a:lnTo>
                      <a:pt x="164" y="108"/>
                    </a:lnTo>
                    <a:lnTo>
                      <a:pt x="164" y="108"/>
                    </a:lnTo>
                    <a:lnTo>
                      <a:pt x="164" y="108"/>
                    </a:lnTo>
                    <a:lnTo>
                      <a:pt x="166" y="108"/>
                    </a:lnTo>
                    <a:lnTo>
                      <a:pt x="166" y="108"/>
                    </a:lnTo>
                    <a:lnTo>
                      <a:pt x="166" y="108"/>
                    </a:lnTo>
                    <a:lnTo>
                      <a:pt x="166" y="10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65">
                <a:extLst>
                  <a:ext uri="{FF2B5EF4-FFF2-40B4-BE49-F238E27FC236}">
                    <a16:creationId xmlns:a16="http://schemas.microsoft.com/office/drawing/2014/main" id="{08AE3281-53D3-4E58-B4A5-689843C7C287}"/>
                  </a:ext>
                </a:extLst>
              </p:cNvPr>
              <p:cNvSpPr>
                <a:spLocks/>
              </p:cNvSpPr>
              <p:nvPr/>
            </p:nvSpPr>
            <p:spPr bwMode="auto">
              <a:xfrm>
                <a:off x="2819400" y="4213293"/>
                <a:ext cx="6350" cy="6350"/>
              </a:xfrm>
              <a:custGeom>
                <a:avLst/>
                <a:gdLst>
                  <a:gd name="T0" fmla="*/ 4 w 4"/>
                  <a:gd name="T1" fmla="*/ 4 h 4"/>
                  <a:gd name="T2" fmla="*/ 4 w 4"/>
                  <a:gd name="T3" fmla="*/ 4 h 4"/>
                  <a:gd name="T4" fmla="*/ 0 w 4"/>
                  <a:gd name="T5" fmla="*/ 4 h 4"/>
                  <a:gd name="T6" fmla="*/ 0 w 4"/>
                  <a:gd name="T7" fmla="*/ 0 h 4"/>
                  <a:gd name="T8" fmla="*/ 0 w 4"/>
                  <a:gd name="T9" fmla="*/ 0 h 4"/>
                  <a:gd name="T10" fmla="*/ 4 w 4"/>
                  <a:gd name="T11" fmla="*/ 4 h 4"/>
                  <a:gd name="T12" fmla="*/ 4 w 4"/>
                  <a:gd name="T13" fmla="*/ 4 h 4"/>
                  <a:gd name="T14" fmla="*/ 4 w 4"/>
                  <a:gd name="T15" fmla="*/ 4 h 4"/>
                  <a:gd name="T16" fmla="*/ 4 w 4"/>
                  <a:gd name="T17" fmla="*/ 4 h 4"/>
                  <a:gd name="T18" fmla="*/ 4 w 4"/>
                  <a:gd name="T19" fmla="*/ 4 h 4"/>
                  <a:gd name="T20" fmla="*/ 4 w 4"/>
                  <a:gd name="T21" fmla="*/ 4 h 4"/>
                  <a:gd name="T22" fmla="*/ 4 w 4"/>
                  <a:gd name="T23" fmla="*/ 4 h 4"/>
                  <a:gd name="T24" fmla="*/ 4 w 4"/>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4" y="4"/>
                    </a:moveTo>
                    <a:lnTo>
                      <a:pt x="4" y="4"/>
                    </a:lnTo>
                    <a:lnTo>
                      <a:pt x="0" y="4"/>
                    </a:lnTo>
                    <a:lnTo>
                      <a:pt x="0" y="0"/>
                    </a:lnTo>
                    <a:lnTo>
                      <a:pt x="0" y="0"/>
                    </a:lnTo>
                    <a:lnTo>
                      <a:pt x="4" y="4"/>
                    </a:lnTo>
                    <a:lnTo>
                      <a:pt x="4" y="4"/>
                    </a:lnTo>
                    <a:lnTo>
                      <a:pt x="4" y="4"/>
                    </a:lnTo>
                    <a:lnTo>
                      <a:pt x="4" y="4"/>
                    </a:lnTo>
                    <a:lnTo>
                      <a:pt x="4" y="4"/>
                    </a:lnTo>
                    <a:lnTo>
                      <a:pt x="4" y="4"/>
                    </a:lnTo>
                    <a:lnTo>
                      <a:pt x="4" y="4"/>
                    </a:lnTo>
                    <a:lnTo>
                      <a:pt x="4"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66">
                <a:extLst>
                  <a:ext uri="{FF2B5EF4-FFF2-40B4-BE49-F238E27FC236}">
                    <a16:creationId xmlns:a16="http://schemas.microsoft.com/office/drawing/2014/main" id="{FF5C5790-11E3-455C-A0A5-9B2F72D542F9}"/>
                  </a:ext>
                </a:extLst>
              </p:cNvPr>
              <p:cNvSpPr>
                <a:spLocks noEditPoints="1"/>
              </p:cNvSpPr>
              <p:nvPr/>
            </p:nvSpPr>
            <p:spPr bwMode="auto">
              <a:xfrm>
                <a:off x="2390775" y="4054543"/>
                <a:ext cx="31750" cy="69850"/>
              </a:xfrm>
              <a:custGeom>
                <a:avLst/>
                <a:gdLst>
                  <a:gd name="T0" fmla="*/ 14 w 20"/>
                  <a:gd name="T1" fmla="*/ 0 h 44"/>
                  <a:gd name="T2" fmla="*/ 14 w 20"/>
                  <a:gd name="T3" fmla="*/ 4 h 44"/>
                  <a:gd name="T4" fmla="*/ 16 w 20"/>
                  <a:gd name="T5" fmla="*/ 4 h 44"/>
                  <a:gd name="T6" fmla="*/ 16 w 20"/>
                  <a:gd name="T7" fmla="*/ 4 h 44"/>
                  <a:gd name="T8" fmla="*/ 16 w 20"/>
                  <a:gd name="T9" fmla="*/ 6 h 44"/>
                  <a:gd name="T10" fmla="*/ 14 w 20"/>
                  <a:gd name="T11" fmla="*/ 10 h 44"/>
                  <a:gd name="T12" fmla="*/ 14 w 20"/>
                  <a:gd name="T13" fmla="*/ 10 h 44"/>
                  <a:gd name="T14" fmla="*/ 14 w 20"/>
                  <a:gd name="T15" fmla="*/ 10 h 44"/>
                  <a:gd name="T16" fmla="*/ 14 w 20"/>
                  <a:gd name="T17" fmla="*/ 14 h 44"/>
                  <a:gd name="T18" fmla="*/ 14 w 20"/>
                  <a:gd name="T19" fmla="*/ 14 h 44"/>
                  <a:gd name="T20" fmla="*/ 14 w 20"/>
                  <a:gd name="T21" fmla="*/ 14 h 44"/>
                  <a:gd name="T22" fmla="*/ 14 w 20"/>
                  <a:gd name="T23" fmla="*/ 18 h 44"/>
                  <a:gd name="T24" fmla="*/ 14 w 20"/>
                  <a:gd name="T25" fmla="*/ 22 h 44"/>
                  <a:gd name="T26" fmla="*/ 14 w 20"/>
                  <a:gd name="T27" fmla="*/ 22 h 44"/>
                  <a:gd name="T28" fmla="*/ 14 w 20"/>
                  <a:gd name="T29" fmla="*/ 22 h 44"/>
                  <a:gd name="T30" fmla="*/ 14 w 20"/>
                  <a:gd name="T31" fmla="*/ 26 h 44"/>
                  <a:gd name="T32" fmla="*/ 14 w 20"/>
                  <a:gd name="T33" fmla="*/ 26 h 44"/>
                  <a:gd name="T34" fmla="*/ 14 w 20"/>
                  <a:gd name="T35" fmla="*/ 26 h 44"/>
                  <a:gd name="T36" fmla="*/ 14 w 20"/>
                  <a:gd name="T37" fmla="*/ 28 h 44"/>
                  <a:gd name="T38" fmla="*/ 14 w 20"/>
                  <a:gd name="T39" fmla="*/ 32 h 44"/>
                  <a:gd name="T40" fmla="*/ 14 w 20"/>
                  <a:gd name="T41" fmla="*/ 32 h 44"/>
                  <a:gd name="T42" fmla="*/ 14 w 20"/>
                  <a:gd name="T43" fmla="*/ 32 h 44"/>
                  <a:gd name="T44" fmla="*/ 10 w 20"/>
                  <a:gd name="T45" fmla="*/ 36 h 44"/>
                  <a:gd name="T46" fmla="*/ 6 w 20"/>
                  <a:gd name="T47" fmla="*/ 40 h 44"/>
                  <a:gd name="T48" fmla="*/ 6 w 20"/>
                  <a:gd name="T49" fmla="*/ 40 h 44"/>
                  <a:gd name="T50" fmla="*/ 6 w 20"/>
                  <a:gd name="T51" fmla="*/ 44 h 44"/>
                  <a:gd name="T52" fmla="*/ 6 w 20"/>
                  <a:gd name="T53" fmla="*/ 44 h 44"/>
                  <a:gd name="T54" fmla="*/ 2 w 20"/>
                  <a:gd name="T55" fmla="*/ 44 h 44"/>
                  <a:gd name="T56" fmla="*/ 0 w 20"/>
                  <a:gd name="T57" fmla="*/ 44 h 44"/>
                  <a:gd name="T58" fmla="*/ 0 w 20"/>
                  <a:gd name="T59" fmla="*/ 40 h 44"/>
                  <a:gd name="T60" fmla="*/ 2 w 20"/>
                  <a:gd name="T61" fmla="*/ 26 h 44"/>
                  <a:gd name="T62" fmla="*/ 2 w 20"/>
                  <a:gd name="T63" fmla="*/ 14 h 44"/>
                  <a:gd name="T64" fmla="*/ 2 w 20"/>
                  <a:gd name="T65" fmla="*/ 10 h 44"/>
                  <a:gd name="T66" fmla="*/ 2 w 20"/>
                  <a:gd name="T67" fmla="*/ 6 h 44"/>
                  <a:gd name="T68" fmla="*/ 2 w 20"/>
                  <a:gd name="T69" fmla="*/ 6 h 44"/>
                  <a:gd name="T70" fmla="*/ 6 w 20"/>
                  <a:gd name="T71" fmla="*/ 10 h 44"/>
                  <a:gd name="T72" fmla="*/ 6 w 20"/>
                  <a:gd name="T73" fmla="*/ 6 h 44"/>
                  <a:gd name="T74" fmla="*/ 6 w 20"/>
                  <a:gd name="T75" fmla="*/ 6 h 44"/>
                  <a:gd name="T76" fmla="*/ 10 w 20"/>
                  <a:gd name="T77" fmla="*/ 4 h 44"/>
                  <a:gd name="T78" fmla="*/ 10 w 20"/>
                  <a:gd name="T79" fmla="*/ 0 h 44"/>
                  <a:gd name="T80" fmla="*/ 10 w 20"/>
                  <a:gd name="T81" fmla="*/ 0 h 44"/>
                  <a:gd name="T82" fmla="*/ 14 w 20"/>
                  <a:gd name="T83" fmla="*/ 0 h 44"/>
                  <a:gd name="T84" fmla="*/ 14 w 20"/>
                  <a:gd name="T85" fmla="*/ 0 h 44"/>
                  <a:gd name="T86" fmla="*/ 14 w 20"/>
                  <a:gd name="T87" fmla="*/ 0 h 44"/>
                  <a:gd name="T88" fmla="*/ 16 w 20"/>
                  <a:gd name="T89" fmla="*/ 6 h 44"/>
                  <a:gd name="T90" fmla="*/ 16 w 20"/>
                  <a:gd name="T91" fmla="*/ 10 h 44"/>
                  <a:gd name="T92" fmla="*/ 16 w 20"/>
                  <a:gd name="T93" fmla="*/ 10 h 44"/>
                  <a:gd name="T94" fmla="*/ 16 w 20"/>
                  <a:gd name="T95" fmla="*/ 10 h 44"/>
                  <a:gd name="T96" fmla="*/ 16 w 20"/>
                  <a:gd name="T97" fmla="*/ 10 h 44"/>
                  <a:gd name="T98" fmla="*/ 20 w 20"/>
                  <a:gd name="T99" fmla="*/ 6 h 44"/>
                  <a:gd name="T100" fmla="*/ 20 w 20"/>
                  <a:gd name="T101" fmla="*/ 6 h 44"/>
                  <a:gd name="T102" fmla="*/ 16 w 20"/>
                  <a:gd name="T103" fmla="*/ 6 h 44"/>
                  <a:gd name="T104" fmla="*/ 16 w 20"/>
                  <a:gd name="T105" fmla="*/ 6 h 44"/>
                  <a:gd name="T106" fmla="*/ 16 w 20"/>
                  <a:gd name="T107" fmla="*/ 22 h 44"/>
                  <a:gd name="T108" fmla="*/ 16 w 20"/>
                  <a:gd name="T109" fmla="*/ 22 h 44"/>
                  <a:gd name="T110" fmla="*/ 20 w 20"/>
                  <a:gd name="T111" fmla="*/ 14 h 44"/>
                  <a:gd name="T112" fmla="*/ 20 w 20"/>
                  <a:gd name="T113" fmla="*/ 18 h 44"/>
                  <a:gd name="T114" fmla="*/ 20 w 20"/>
                  <a:gd name="T115" fmla="*/ 18 h 44"/>
                  <a:gd name="T116" fmla="*/ 20 w 20"/>
                  <a:gd name="T117" fmla="*/ 18 h 44"/>
                  <a:gd name="T118" fmla="*/ 20 w 20"/>
                  <a:gd name="T119" fmla="*/ 18 h 44"/>
                  <a:gd name="T120" fmla="*/ 16 w 20"/>
                  <a:gd name="T121" fmla="*/ 18 h 44"/>
                  <a:gd name="T122" fmla="*/ 16 w 20"/>
                  <a:gd name="T123" fmla="*/ 22 h 44"/>
                  <a:gd name="T124" fmla="*/ 16 w 20"/>
                  <a:gd name="T1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44">
                    <a:moveTo>
                      <a:pt x="14" y="0"/>
                    </a:moveTo>
                    <a:lnTo>
                      <a:pt x="14" y="0"/>
                    </a:lnTo>
                    <a:lnTo>
                      <a:pt x="14" y="0"/>
                    </a:lnTo>
                    <a:lnTo>
                      <a:pt x="14" y="4"/>
                    </a:lnTo>
                    <a:lnTo>
                      <a:pt x="14" y="4"/>
                    </a:lnTo>
                    <a:lnTo>
                      <a:pt x="16" y="4"/>
                    </a:lnTo>
                    <a:lnTo>
                      <a:pt x="16" y="4"/>
                    </a:lnTo>
                    <a:lnTo>
                      <a:pt x="16" y="4"/>
                    </a:lnTo>
                    <a:lnTo>
                      <a:pt x="16" y="6"/>
                    </a:lnTo>
                    <a:lnTo>
                      <a:pt x="16" y="6"/>
                    </a:lnTo>
                    <a:lnTo>
                      <a:pt x="14" y="10"/>
                    </a:lnTo>
                    <a:lnTo>
                      <a:pt x="14" y="10"/>
                    </a:lnTo>
                    <a:lnTo>
                      <a:pt x="14" y="10"/>
                    </a:lnTo>
                    <a:lnTo>
                      <a:pt x="14" y="10"/>
                    </a:lnTo>
                    <a:lnTo>
                      <a:pt x="14" y="10"/>
                    </a:lnTo>
                    <a:lnTo>
                      <a:pt x="14" y="10"/>
                    </a:lnTo>
                    <a:lnTo>
                      <a:pt x="14" y="14"/>
                    </a:lnTo>
                    <a:lnTo>
                      <a:pt x="14" y="14"/>
                    </a:lnTo>
                    <a:lnTo>
                      <a:pt x="14" y="14"/>
                    </a:lnTo>
                    <a:lnTo>
                      <a:pt x="14" y="14"/>
                    </a:lnTo>
                    <a:lnTo>
                      <a:pt x="14" y="14"/>
                    </a:lnTo>
                    <a:lnTo>
                      <a:pt x="14" y="14"/>
                    </a:lnTo>
                    <a:lnTo>
                      <a:pt x="14" y="18"/>
                    </a:lnTo>
                    <a:lnTo>
                      <a:pt x="14" y="18"/>
                    </a:lnTo>
                    <a:lnTo>
                      <a:pt x="14" y="18"/>
                    </a:lnTo>
                    <a:lnTo>
                      <a:pt x="14" y="22"/>
                    </a:lnTo>
                    <a:lnTo>
                      <a:pt x="14" y="22"/>
                    </a:lnTo>
                    <a:lnTo>
                      <a:pt x="14" y="22"/>
                    </a:lnTo>
                    <a:lnTo>
                      <a:pt x="14" y="22"/>
                    </a:lnTo>
                    <a:lnTo>
                      <a:pt x="14" y="22"/>
                    </a:lnTo>
                    <a:lnTo>
                      <a:pt x="14" y="26"/>
                    </a:lnTo>
                    <a:lnTo>
                      <a:pt x="14" y="26"/>
                    </a:lnTo>
                    <a:lnTo>
                      <a:pt x="14" y="26"/>
                    </a:lnTo>
                    <a:lnTo>
                      <a:pt x="14" y="26"/>
                    </a:lnTo>
                    <a:lnTo>
                      <a:pt x="14" y="26"/>
                    </a:lnTo>
                    <a:lnTo>
                      <a:pt x="14" y="26"/>
                    </a:lnTo>
                    <a:lnTo>
                      <a:pt x="14" y="28"/>
                    </a:lnTo>
                    <a:lnTo>
                      <a:pt x="14" y="28"/>
                    </a:lnTo>
                    <a:lnTo>
                      <a:pt x="14" y="32"/>
                    </a:lnTo>
                    <a:lnTo>
                      <a:pt x="14" y="32"/>
                    </a:lnTo>
                    <a:lnTo>
                      <a:pt x="14" y="32"/>
                    </a:lnTo>
                    <a:lnTo>
                      <a:pt x="14" y="32"/>
                    </a:lnTo>
                    <a:lnTo>
                      <a:pt x="14" y="32"/>
                    </a:lnTo>
                    <a:lnTo>
                      <a:pt x="14" y="32"/>
                    </a:lnTo>
                    <a:lnTo>
                      <a:pt x="14" y="32"/>
                    </a:lnTo>
                    <a:lnTo>
                      <a:pt x="10" y="36"/>
                    </a:lnTo>
                    <a:lnTo>
                      <a:pt x="10" y="36"/>
                    </a:lnTo>
                    <a:lnTo>
                      <a:pt x="6" y="40"/>
                    </a:lnTo>
                    <a:lnTo>
                      <a:pt x="6" y="40"/>
                    </a:lnTo>
                    <a:lnTo>
                      <a:pt x="6" y="40"/>
                    </a:lnTo>
                    <a:lnTo>
                      <a:pt x="6" y="40"/>
                    </a:lnTo>
                    <a:lnTo>
                      <a:pt x="6" y="44"/>
                    </a:lnTo>
                    <a:lnTo>
                      <a:pt x="6" y="44"/>
                    </a:lnTo>
                    <a:lnTo>
                      <a:pt x="6" y="44"/>
                    </a:lnTo>
                    <a:lnTo>
                      <a:pt x="2" y="44"/>
                    </a:lnTo>
                    <a:lnTo>
                      <a:pt x="2" y="44"/>
                    </a:lnTo>
                    <a:lnTo>
                      <a:pt x="2" y="44"/>
                    </a:lnTo>
                    <a:lnTo>
                      <a:pt x="0" y="44"/>
                    </a:lnTo>
                    <a:lnTo>
                      <a:pt x="0" y="44"/>
                    </a:lnTo>
                    <a:lnTo>
                      <a:pt x="0" y="40"/>
                    </a:lnTo>
                    <a:lnTo>
                      <a:pt x="2" y="36"/>
                    </a:lnTo>
                    <a:lnTo>
                      <a:pt x="2" y="26"/>
                    </a:lnTo>
                    <a:lnTo>
                      <a:pt x="2" y="18"/>
                    </a:lnTo>
                    <a:lnTo>
                      <a:pt x="2" y="14"/>
                    </a:lnTo>
                    <a:lnTo>
                      <a:pt x="2" y="10"/>
                    </a:lnTo>
                    <a:lnTo>
                      <a:pt x="2" y="10"/>
                    </a:lnTo>
                    <a:lnTo>
                      <a:pt x="2" y="6"/>
                    </a:lnTo>
                    <a:lnTo>
                      <a:pt x="2" y="6"/>
                    </a:lnTo>
                    <a:lnTo>
                      <a:pt x="2" y="6"/>
                    </a:lnTo>
                    <a:lnTo>
                      <a:pt x="2" y="6"/>
                    </a:lnTo>
                    <a:lnTo>
                      <a:pt x="2" y="10"/>
                    </a:lnTo>
                    <a:lnTo>
                      <a:pt x="6" y="10"/>
                    </a:lnTo>
                    <a:lnTo>
                      <a:pt x="6" y="10"/>
                    </a:lnTo>
                    <a:lnTo>
                      <a:pt x="6" y="6"/>
                    </a:lnTo>
                    <a:lnTo>
                      <a:pt x="6" y="6"/>
                    </a:lnTo>
                    <a:lnTo>
                      <a:pt x="6" y="6"/>
                    </a:lnTo>
                    <a:lnTo>
                      <a:pt x="6" y="4"/>
                    </a:lnTo>
                    <a:lnTo>
                      <a:pt x="10" y="4"/>
                    </a:lnTo>
                    <a:lnTo>
                      <a:pt x="10" y="4"/>
                    </a:lnTo>
                    <a:lnTo>
                      <a:pt x="10" y="0"/>
                    </a:lnTo>
                    <a:lnTo>
                      <a:pt x="10" y="0"/>
                    </a:lnTo>
                    <a:lnTo>
                      <a:pt x="10" y="0"/>
                    </a:lnTo>
                    <a:lnTo>
                      <a:pt x="14" y="0"/>
                    </a:lnTo>
                    <a:lnTo>
                      <a:pt x="14" y="0"/>
                    </a:lnTo>
                    <a:lnTo>
                      <a:pt x="14" y="0"/>
                    </a:lnTo>
                    <a:lnTo>
                      <a:pt x="14" y="0"/>
                    </a:lnTo>
                    <a:lnTo>
                      <a:pt x="14" y="0"/>
                    </a:lnTo>
                    <a:lnTo>
                      <a:pt x="14" y="0"/>
                    </a:lnTo>
                    <a:close/>
                    <a:moveTo>
                      <a:pt x="16" y="6"/>
                    </a:moveTo>
                    <a:lnTo>
                      <a:pt x="16" y="6"/>
                    </a:lnTo>
                    <a:lnTo>
                      <a:pt x="16" y="6"/>
                    </a:lnTo>
                    <a:lnTo>
                      <a:pt x="16" y="10"/>
                    </a:lnTo>
                    <a:lnTo>
                      <a:pt x="16" y="10"/>
                    </a:lnTo>
                    <a:lnTo>
                      <a:pt x="16" y="10"/>
                    </a:lnTo>
                    <a:lnTo>
                      <a:pt x="16" y="10"/>
                    </a:lnTo>
                    <a:lnTo>
                      <a:pt x="16" y="10"/>
                    </a:lnTo>
                    <a:lnTo>
                      <a:pt x="16" y="10"/>
                    </a:lnTo>
                    <a:lnTo>
                      <a:pt x="16" y="10"/>
                    </a:lnTo>
                    <a:lnTo>
                      <a:pt x="16" y="6"/>
                    </a:lnTo>
                    <a:lnTo>
                      <a:pt x="20" y="6"/>
                    </a:lnTo>
                    <a:lnTo>
                      <a:pt x="20" y="6"/>
                    </a:lnTo>
                    <a:lnTo>
                      <a:pt x="20" y="6"/>
                    </a:lnTo>
                    <a:lnTo>
                      <a:pt x="16" y="6"/>
                    </a:lnTo>
                    <a:lnTo>
                      <a:pt x="16" y="6"/>
                    </a:lnTo>
                    <a:lnTo>
                      <a:pt x="16" y="6"/>
                    </a:lnTo>
                    <a:lnTo>
                      <a:pt x="16" y="6"/>
                    </a:lnTo>
                    <a:close/>
                    <a:moveTo>
                      <a:pt x="16" y="22"/>
                    </a:moveTo>
                    <a:lnTo>
                      <a:pt x="16" y="22"/>
                    </a:lnTo>
                    <a:lnTo>
                      <a:pt x="16" y="22"/>
                    </a:lnTo>
                    <a:lnTo>
                      <a:pt x="16" y="22"/>
                    </a:lnTo>
                    <a:lnTo>
                      <a:pt x="16" y="18"/>
                    </a:lnTo>
                    <a:lnTo>
                      <a:pt x="20" y="14"/>
                    </a:lnTo>
                    <a:lnTo>
                      <a:pt x="20" y="14"/>
                    </a:lnTo>
                    <a:lnTo>
                      <a:pt x="20" y="18"/>
                    </a:lnTo>
                    <a:lnTo>
                      <a:pt x="20" y="18"/>
                    </a:lnTo>
                    <a:lnTo>
                      <a:pt x="20" y="18"/>
                    </a:lnTo>
                    <a:lnTo>
                      <a:pt x="20" y="18"/>
                    </a:lnTo>
                    <a:lnTo>
                      <a:pt x="20" y="18"/>
                    </a:lnTo>
                    <a:lnTo>
                      <a:pt x="20" y="18"/>
                    </a:lnTo>
                    <a:lnTo>
                      <a:pt x="20" y="18"/>
                    </a:lnTo>
                    <a:lnTo>
                      <a:pt x="20" y="18"/>
                    </a:lnTo>
                    <a:lnTo>
                      <a:pt x="16" y="18"/>
                    </a:lnTo>
                    <a:lnTo>
                      <a:pt x="16" y="18"/>
                    </a:lnTo>
                    <a:lnTo>
                      <a:pt x="16" y="22"/>
                    </a:lnTo>
                    <a:lnTo>
                      <a:pt x="16" y="22"/>
                    </a:lnTo>
                    <a:lnTo>
                      <a:pt x="16" y="22"/>
                    </a:lnTo>
                    <a:lnTo>
                      <a:pt x="16" y="2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67">
                <a:extLst>
                  <a:ext uri="{FF2B5EF4-FFF2-40B4-BE49-F238E27FC236}">
                    <a16:creationId xmlns:a16="http://schemas.microsoft.com/office/drawing/2014/main" id="{2B8B802E-8F30-41F7-98C0-29FFF39E77A5}"/>
                  </a:ext>
                </a:extLst>
              </p:cNvPr>
              <p:cNvSpPr>
                <a:spLocks/>
              </p:cNvSpPr>
              <p:nvPr/>
            </p:nvSpPr>
            <p:spPr bwMode="auto">
              <a:xfrm>
                <a:off x="2936875" y="3657668"/>
                <a:ext cx="6350" cy="6350"/>
              </a:xfrm>
              <a:custGeom>
                <a:avLst/>
                <a:gdLst>
                  <a:gd name="T0" fmla="*/ 0 w 4"/>
                  <a:gd name="T1" fmla="*/ 4 h 4"/>
                  <a:gd name="T2" fmla="*/ 0 w 4"/>
                  <a:gd name="T3" fmla="*/ 4 h 4"/>
                  <a:gd name="T4" fmla="*/ 0 w 4"/>
                  <a:gd name="T5" fmla="*/ 4 h 4"/>
                  <a:gd name="T6" fmla="*/ 0 w 4"/>
                  <a:gd name="T7" fmla="*/ 0 h 4"/>
                  <a:gd name="T8" fmla="*/ 0 w 4"/>
                  <a:gd name="T9" fmla="*/ 0 h 4"/>
                  <a:gd name="T10" fmla="*/ 0 w 4"/>
                  <a:gd name="T11" fmla="*/ 0 h 4"/>
                  <a:gd name="T12" fmla="*/ 4 w 4"/>
                  <a:gd name="T13" fmla="*/ 0 h 4"/>
                  <a:gd name="T14" fmla="*/ 0 w 4"/>
                  <a:gd name="T15" fmla="*/ 0 h 4"/>
                  <a:gd name="T16" fmla="*/ 0 w 4"/>
                  <a:gd name="T17" fmla="*/ 0 h 4"/>
                  <a:gd name="T18" fmla="*/ 0 w 4"/>
                  <a:gd name="T19" fmla="*/ 4 h 4"/>
                  <a:gd name="T20" fmla="*/ 0 w 4"/>
                  <a:gd name="T21" fmla="*/ 4 h 4"/>
                  <a:gd name="T22" fmla="*/ 0 w 4"/>
                  <a:gd name="T23" fmla="*/ 4 h 4"/>
                  <a:gd name="T24" fmla="*/ 0 w 4"/>
                  <a:gd name="T25" fmla="*/ 4 h 4"/>
                  <a:gd name="T26" fmla="*/ 0 w 4"/>
                  <a:gd name="T27" fmla="*/ 4 h 4"/>
                  <a:gd name="T28" fmla="*/ 0 w 4"/>
                  <a:gd name="T29" fmla="*/ 4 h 4"/>
                  <a:gd name="T30" fmla="*/ 0 w 4"/>
                  <a:gd name="T31" fmla="*/ 4 h 4"/>
                  <a:gd name="T32" fmla="*/ 0 w 4"/>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4"/>
                    </a:moveTo>
                    <a:lnTo>
                      <a:pt x="0" y="4"/>
                    </a:lnTo>
                    <a:lnTo>
                      <a:pt x="0" y="4"/>
                    </a:lnTo>
                    <a:lnTo>
                      <a:pt x="0" y="0"/>
                    </a:lnTo>
                    <a:lnTo>
                      <a:pt x="0" y="0"/>
                    </a:lnTo>
                    <a:lnTo>
                      <a:pt x="0" y="0"/>
                    </a:lnTo>
                    <a:lnTo>
                      <a:pt x="4" y="0"/>
                    </a:lnTo>
                    <a:lnTo>
                      <a:pt x="0" y="0"/>
                    </a:lnTo>
                    <a:lnTo>
                      <a:pt x="0" y="0"/>
                    </a:lnTo>
                    <a:lnTo>
                      <a:pt x="0" y="4"/>
                    </a:lnTo>
                    <a:lnTo>
                      <a:pt x="0" y="4"/>
                    </a:lnTo>
                    <a:lnTo>
                      <a:pt x="0" y="4"/>
                    </a:lnTo>
                    <a:lnTo>
                      <a:pt x="0" y="4"/>
                    </a:lnTo>
                    <a:lnTo>
                      <a:pt x="0" y="4"/>
                    </a:lnTo>
                    <a:lnTo>
                      <a:pt x="0" y="4"/>
                    </a:lnTo>
                    <a:lnTo>
                      <a:pt x="0" y="4"/>
                    </a:lnTo>
                    <a:lnTo>
                      <a:pt x="0"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68">
                <a:extLst>
                  <a:ext uri="{FF2B5EF4-FFF2-40B4-BE49-F238E27FC236}">
                    <a16:creationId xmlns:a16="http://schemas.microsoft.com/office/drawing/2014/main" id="{FE26BAE3-4B8E-4DF5-9E13-C81DB2C0DE8E}"/>
                  </a:ext>
                </a:extLst>
              </p:cNvPr>
              <p:cNvSpPr>
                <a:spLocks noEditPoints="1"/>
              </p:cNvSpPr>
              <p:nvPr/>
            </p:nvSpPr>
            <p:spPr bwMode="auto">
              <a:xfrm>
                <a:off x="1228725" y="1803468"/>
                <a:ext cx="1981200" cy="1574800"/>
              </a:xfrm>
              <a:custGeom>
                <a:avLst/>
                <a:gdLst>
                  <a:gd name="T0" fmla="*/ 682 w 1248"/>
                  <a:gd name="T1" fmla="*/ 556 h 992"/>
                  <a:gd name="T2" fmla="*/ 876 w 1248"/>
                  <a:gd name="T3" fmla="*/ 788 h 992"/>
                  <a:gd name="T4" fmla="*/ 1006 w 1248"/>
                  <a:gd name="T5" fmla="*/ 590 h 992"/>
                  <a:gd name="T6" fmla="*/ 1106 w 1248"/>
                  <a:gd name="T7" fmla="*/ 642 h 992"/>
                  <a:gd name="T8" fmla="*/ 1144 w 1248"/>
                  <a:gd name="T9" fmla="*/ 754 h 992"/>
                  <a:gd name="T10" fmla="*/ 1018 w 1248"/>
                  <a:gd name="T11" fmla="*/ 862 h 992"/>
                  <a:gd name="T12" fmla="*/ 1080 w 1248"/>
                  <a:gd name="T13" fmla="*/ 910 h 992"/>
                  <a:gd name="T14" fmla="*/ 672 w 1248"/>
                  <a:gd name="T15" fmla="*/ 854 h 992"/>
                  <a:gd name="T16" fmla="*/ 194 w 1248"/>
                  <a:gd name="T17" fmla="*/ 802 h 992"/>
                  <a:gd name="T18" fmla="*/ 100 w 1248"/>
                  <a:gd name="T19" fmla="*/ 638 h 992"/>
                  <a:gd name="T20" fmla="*/ 124 w 1248"/>
                  <a:gd name="T21" fmla="*/ 396 h 992"/>
                  <a:gd name="T22" fmla="*/ 384 w 1248"/>
                  <a:gd name="T23" fmla="*/ 422 h 992"/>
                  <a:gd name="T24" fmla="*/ 596 w 1248"/>
                  <a:gd name="T25" fmla="*/ 418 h 992"/>
                  <a:gd name="T26" fmla="*/ 646 w 1248"/>
                  <a:gd name="T27" fmla="*/ 332 h 992"/>
                  <a:gd name="T28" fmla="*/ 790 w 1248"/>
                  <a:gd name="T29" fmla="*/ 374 h 992"/>
                  <a:gd name="T30" fmla="*/ 992 w 1248"/>
                  <a:gd name="T31" fmla="*/ 550 h 992"/>
                  <a:gd name="T32" fmla="*/ 790 w 1248"/>
                  <a:gd name="T33" fmla="*/ 124 h 992"/>
                  <a:gd name="T34" fmla="*/ 336 w 1248"/>
                  <a:gd name="T35" fmla="*/ 350 h 992"/>
                  <a:gd name="T36" fmla="*/ 1104 w 1248"/>
                  <a:gd name="T37" fmla="*/ 440 h 992"/>
                  <a:gd name="T38" fmla="*/ 206 w 1248"/>
                  <a:gd name="T39" fmla="*/ 806 h 992"/>
                  <a:gd name="T40" fmla="*/ 698 w 1248"/>
                  <a:gd name="T41" fmla="*/ 116 h 992"/>
                  <a:gd name="T42" fmla="*/ 694 w 1248"/>
                  <a:gd name="T43" fmla="*/ 64 h 992"/>
                  <a:gd name="T44" fmla="*/ 578 w 1248"/>
                  <a:gd name="T45" fmla="*/ 132 h 992"/>
                  <a:gd name="T46" fmla="*/ 536 w 1248"/>
                  <a:gd name="T47" fmla="*/ 142 h 992"/>
                  <a:gd name="T48" fmla="*/ 280 w 1248"/>
                  <a:gd name="T49" fmla="*/ 208 h 992"/>
                  <a:gd name="T50" fmla="*/ 820 w 1248"/>
                  <a:gd name="T51" fmla="*/ 246 h 992"/>
                  <a:gd name="T52" fmla="*/ 734 w 1248"/>
                  <a:gd name="T53" fmla="*/ 202 h 992"/>
                  <a:gd name="T54" fmla="*/ 352 w 1248"/>
                  <a:gd name="T55" fmla="*/ 216 h 992"/>
                  <a:gd name="T56" fmla="*/ 418 w 1248"/>
                  <a:gd name="T57" fmla="*/ 246 h 992"/>
                  <a:gd name="T58" fmla="*/ 552 w 1248"/>
                  <a:gd name="T59" fmla="*/ 202 h 992"/>
                  <a:gd name="T60" fmla="*/ 544 w 1248"/>
                  <a:gd name="T61" fmla="*/ 208 h 992"/>
                  <a:gd name="T62" fmla="*/ 284 w 1248"/>
                  <a:gd name="T63" fmla="*/ 250 h 992"/>
                  <a:gd name="T64" fmla="*/ 620 w 1248"/>
                  <a:gd name="T65" fmla="*/ 280 h 992"/>
                  <a:gd name="T66" fmla="*/ 988 w 1248"/>
                  <a:gd name="T67" fmla="*/ 522 h 992"/>
                  <a:gd name="T68" fmla="*/ 924 w 1248"/>
                  <a:gd name="T69" fmla="*/ 396 h 992"/>
                  <a:gd name="T70" fmla="*/ 756 w 1248"/>
                  <a:gd name="T71" fmla="*/ 340 h 992"/>
                  <a:gd name="T72" fmla="*/ 802 w 1248"/>
                  <a:gd name="T73" fmla="*/ 288 h 992"/>
                  <a:gd name="T74" fmla="*/ 948 w 1248"/>
                  <a:gd name="T75" fmla="*/ 314 h 992"/>
                  <a:gd name="T76" fmla="*/ 1014 w 1248"/>
                  <a:gd name="T77" fmla="*/ 362 h 992"/>
                  <a:gd name="T78" fmla="*/ 1056 w 1248"/>
                  <a:gd name="T79" fmla="*/ 414 h 992"/>
                  <a:gd name="T80" fmla="*/ 1092 w 1248"/>
                  <a:gd name="T81" fmla="*/ 494 h 992"/>
                  <a:gd name="T82" fmla="*/ 1076 w 1248"/>
                  <a:gd name="T83" fmla="*/ 538 h 992"/>
                  <a:gd name="T84" fmla="*/ 508 w 1248"/>
                  <a:gd name="T85" fmla="*/ 292 h 992"/>
                  <a:gd name="T86" fmla="*/ 448 w 1248"/>
                  <a:gd name="T87" fmla="*/ 294 h 992"/>
                  <a:gd name="T88" fmla="*/ 444 w 1248"/>
                  <a:gd name="T89" fmla="*/ 400 h 992"/>
                  <a:gd name="T90" fmla="*/ 574 w 1248"/>
                  <a:gd name="T91" fmla="*/ 348 h 992"/>
                  <a:gd name="T92" fmla="*/ 94 w 1248"/>
                  <a:gd name="T93" fmla="*/ 388 h 992"/>
                  <a:gd name="T94" fmla="*/ 932 w 1248"/>
                  <a:gd name="T95" fmla="*/ 410 h 992"/>
                  <a:gd name="T96" fmla="*/ 842 w 1248"/>
                  <a:gd name="T97" fmla="*/ 512 h 992"/>
                  <a:gd name="T98" fmla="*/ 832 w 1248"/>
                  <a:gd name="T99" fmla="*/ 538 h 992"/>
                  <a:gd name="T100" fmla="*/ 872 w 1248"/>
                  <a:gd name="T101" fmla="*/ 698 h 992"/>
                  <a:gd name="T102" fmla="*/ 168 w 1248"/>
                  <a:gd name="T103" fmla="*/ 754 h 992"/>
                  <a:gd name="T104" fmla="*/ 1208 w 1248"/>
                  <a:gd name="T105" fmla="*/ 792 h 992"/>
                  <a:gd name="T106" fmla="*/ 1208 w 1248"/>
                  <a:gd name="T107" fmla="*/ 874 h 992"/>
                  <a:gd name="T108" fmla="*/ 246 w 1248"/>
                  <a:gd name="T109" fmla="*/ 852 h 992"/>
                  <a:gd name="T110" fmla="*/ 772 w 1248"/>
                  <a:gd name="T111" fmla="*/ 78 h 992"/>
                  <a:gd name="T112" fmla="*/ 786 w 1248"/>
                  <a:gd name="T113" fmla="*/ 34 h 992"/>
                  <a:gd name="T114" fmla="*/ 918 w 1248"/>
                  <a:gd name="T115" fmla="*/ 4 h 992"/>
                  <a:gd name="T116" fmla="*/ 1040 w 1248"/>
                  <a:gd name="T117" fmla="*/ 52 h 992"/>
                  <a:gd name="T118" fmla="*/ 918 w 1248"/>
                  <a:gd name="T119" fmla="*/ 116 h 992"/>
                  <a:gd name="T120" fmla="*/ 894 w 1248"/>
                  <a:gd name="T121" fmla="*/ 190 h 992"/>
                  <a:gd name="T122" fmla="*/ 820 w 1248"/>
                  <a:gd name="T123" fmla="*/ 158 h 992"/>
                  <a:gd name="T124" fmla="*/ 794 w 1248"/>
                  <a:gd name="T125" fmla="*/ 86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8" h="992">
                    <a:moveTo>
                      <a:pt x="600" y="254"/>
                    </a:moveTo>
                    <a:lnTo>
                      <a:pt x="596" y="254"/>
                    </a:lnTo>
                    <a:lnTo>
                      <a:pt x="600" y="250"/>
                    </a:lnTo>
                    <a:lnTo>
                      <a:pt x="600" y="254"/>
                    </a:lnTo>
                    <a:lnTo>
                      <a:pt x="600" y="254"/>
                    </a:lnTo>
                    <a:lnTo>
                      <a:pt x="600" y="254"/>
                    </a:lnTo>
                    <a:close/>
                    <a:moveTo>
                      <a:pt x="612" y="258"/>
                    </a:moveTo>
                    <a:lnTo>
                      <a:pt x="612" y="262"/>
                    </a:lnTo>
                    <a:lnTo>
                      <a:pt x="608" y="264"/>
                    </a:lnTo>
                    <a:lnTo>
                      <a:pt x="604" y="264"/>
                    </a:lnTo>
                    <a:lnTo>
                      <a:pt x="600" y="264"/>
                    </a:lnTo>
                    <a:lnTo>
                      <a:pt x="596" y="264"/>
                    </a:lnTo>
                    <a:lnTo>
                      <a:pt x="592" y="264"/>
                    </a:lnTo>
                    <a:lnTo>
                      <a:pt x="590" y="264"/>
                    </a:lnTo>
                    <a:lnTo>
                      <a:pt x="590" y="262"/>
                    </a:lnTo>
                    <a:lnTo>
                      <a:pt x="592" y="262"/>
                    </a:lnTo>
                    <a:lnTo>
                      <a:pt x="596" y="262"/>
                    </a:lnTo>
                    <a:lnTo>
                      <a:pt x="600" y="262"/>
                    </a:lnTo>
                    <a:lnTo>
                      <a:pt x="604" y="262"/>
                    </a:lnTo>
                    <a:lnTo>
                      <a:pt x="604" y="258"/>
                    </a:lnTo>
                    <a:lnTo>
                      <a:pt x="608" y="258"/>
                    </a:lnTo>
                    <a:lnTo>
                      <a:pt x="612" y="258"/>
                    </a:lnTo>
                    <a:lnTo>
                      <a:pt x="612" y="258"/>
                    </a:lnTo>
                    <a:lnTo>
                      <a:pt x="612" y="258"/>
                    </a:lnTo>
                    <a:close/>
                    <a:moveTo>
                      <a:pt x="764" y="478"/>
                    </a:moveTo>
                    <a:lnTo>
                      <a:pt x="760" y="478"/>
                    </a:lnTo>
                    <a:lnTo>
                      <a:pt x="760" y="482"/>
                    </a:lnTo>
                    <a:lnTo>
                      <a:pt x="756" y="482"/>
                    </a:lnTo>
                    <a:lnTo>
                      <a:pt x="752" y="482"/>
                    </a:lnTo>
                    <a:lnTo>
                      <a:pt x="748" y="482"/>
                    </a:lnTo>
                    <a:lnTo>
                      <a:pt x="746" y="478"/>
                    </a:lnTo>
                    <a:lnTo>
                      <a:pt x="742" y="474"/>
                    </a:lnTo>
                    <a:lnTo>
                      <a:pt x="738" y="474"/>
                    </a:lnTo>
                    <a:lnTo>
                      <a:pt x="742" y="474"/>
                    </a:lnTo>
                    <a:lnTo>
                      <a:pt x="738" y="474"/>
                    </a:lnTo>
                    <a:lnTo>
                      <a:pt x="734" y="474"/>
                    </a:lnTo>
                    <a:lnTo>
                      <a:pt x="734" y="470"/>
                    </a:lnTo>
                    <a:lnTo>
                      <a:pt x="732" y="470"/>
                    </a:lnTo>
                    <a:lnTo>
                      <a:pt x="728" y="466"/>
                    </a:lnTo>
                    <a:lnTo>
                      <a:pt x="724" y="466"/>
                    </a:lnTo>
                    <a:lnTo>
                      <a:pt x="720" y="466"/>
                    </a:lnTo>
                    <a:lnTo>
                      <a:pt x="724" y="466"/>
                    </a:lnTo>
                    <a:lnTo>
                      <a:pt x="724" y="470"/>
                    </a:lnTo>
                    <a:lnTo>
                      <a:pt x="720" y="466"/>
                    </a:lnTo>
                    <a:lnTo>
                      <a:pt x="720" y="470"/>
                    </a:lnTo>
                    <a:lnTo>
                      <a:pt x="716" y="470"/>
                    </a:lnTo>
                    <a:lnTo>
                      <a:pt x="716" y="466"/>
                    </a:lnTo>
                    <a:lnTo>
                      <a:pt x="720" y="466"/>
                    </a:lnTo>
                    <a:lnTo>
                      <a:pt x="716" y="466"/>
                    </a:lnTo>
                    <a:lnTo>
                      <a:pt x="712" y="466"/>
                    </a:lnTo>
                    <a:lnTo>
                      <a:pt x="708" y="466"/>
                    </a:lnTo>
                    <a:lnTo>
                      <a:pt x="706" y="466"/>
                    </a:lnTo>
                    <a:lnTo>
                      <a:pt x="702" y="466"/>
                    </a:lnTo>
                    <a:lnTo>
                      <a:pt x="706" y="470"/>
                    </a:lnTo>
                    <a:lnTo>
                      <a:pt x="708" y="470"/>
                    </a:lnTo>
                    <a:lnTo>
                      <a:pt x="706" y="470"/>
                    </a:lnTo>
                    <a:lnTo>
                      <a:pt x="706" y="466"/>
                    </a:lnTo>
                    <a:lnTo>
                      <a:pt x="708" y="466"/>
                    </a:lnTo>
                    <a:lnTo>
                      <a:pt x="712" y="466"/>
                    </a:lnTo>
                    <a:lnTo>
                      <a:pt x="720" y="470"/>
                    </a:lnTo>
                    <a:lnTo>
                      <a:pt x="724" y="470"/>
                    </a:lnTo>
                    <a:lnTo>
                      <a:pt x="728" y="470"/>
                    </a:lnTo>
                    <a:lnTo>
                      <a:pt x="728" y="474"/>
                    </a:lnTo>
                    <a:lnTo>
                      <a:pt x="732" y="478"/>
                    </a:lnTo>
                    <a:lnTo>
                      <a:pt x="734" y="482"/>
                    </a:lnTo>
                    <a:lnTo>
                      <a:pt x="738" y="482"/>
                    </a:lnTo>
                    <a:lnTo>
                      <a:pt x="742" y="482"/>
                    </a:lnTo>
                    <a:lnTo>
                      <a:pt x="746" y="482"/>
                    </a:lnTo>
                    <a:lnTo>
                      <a:pt x="748" y="482"/>
                    </a:lnTo>
                    <a:lnTo>
                      <a:pt x="752" y="482"/>
                    </a:lnTo>
                    <a:lnTo>
                      <a:pt x="756" y="482"/>
                    </a:lnTo>
                    <a:lnTo>
                      <a:pt x="760" y="482"/>
                    </a:lnTo>
                    <a:lnTo>
                      <a:pt x="764" y="486"/>
                    </a:lnTo>
                    <a:lnTo>
                      <a:pt x="764" y="490"/>
                    </a:lnTo>
                    <a:lnTo>
                      <a:pt x="760" y="490"/>
                    </a:lnTo>
                    <a:lnTo>
                      <a:pt x="756" y="496"/>
                    </a:lnTo>
                    <a:lnTo>
                      <a:pt x="756" y="500"/>
                    </a:lnTo>
                    <a:lnTo>
                      <a:pt x="752" y="500"/>
                    </a:lnTo>
                    <a:lnTo>
                      <a:pt x="752" y="504"/>
                    </a:lnTo>
                    <a:lnTo>
                      <a:pt x="748" y="508"/>
                    </a:lnTo>
                    <a:lnTo>
                      <a:pt x="748" y="512"/>
                    </a:lnTo>
                    <a:lnTo>
                      <a:pt x="746" y="512"/>
                    </a:lnTo>
                    <a:lnTo>
                      <a:pt x="742" y="512"/>
                    </a:lnTo>
                    <a:lnTo>
                      <a:pt x="738" y="516"/>
                    </a:lnTo>
                    <a:lnTo>
                      <a:pt x="734" y="516"/>
                    </a:lnTo>
                    <a:lnTo>
                      <a:pt x="734" y="512"/>
                    </a:lnTo>
                    <a:lnTo>
                      <a:pt x="732" y="512"/>
                    </a:lnTo>
                    <a:lnTo>
                      <a:pt x="732" y="508"/>
                    </a:lnTo>
                    <a:lnTo>
                      <a:pt x="732" y="512"/>
                    </a:lnTo>
                    <a:lnTo>
                      <a:pt x="734" y="512"/>
                    </a:lnTo>
                    <a:lnTo>
                      <a:pt x="734" y="516"/>
                    </a:lnTo>
                    <a:lnTo>
                      <a:pt x="732" y="516"/>
                    </a:lnTo>
                    <a:lnTo>
                      <a:pt x="732" y="512"/>
                    </a:lnTo>
                    <a:lnTo>
                      <a:pt x="728" y="512"/>
                    </a:lnTo>
                    <a:lnTo>
                      <a:pt x="728" y="516"/>
                    </a:lnTo>
                    <a:lnTo>
                      <a:pt x="728" y="512"/>
                    </a:lnTo>
                    <a:lnTo>
                      <a:pt x="724" y="512"/>
                    </a:lnTo>
                    <a:lnTo>
                      <a:pt x="724" y="508"/>
                    </a:lnTo>
                    <a:lnTo>
                      <a:pt x="724" y="512"/>
                    </a:lnTo>
                    <a:lnTo>
                      <a:pt x="724" y="508"/>
                    </a:lnTo>
                    <a:lnTo>
                      <a:pt x="720" y="512"/>
                    </a:lnTo>
                    <a:lnTo>
                      <a:pt x="724" y="512"/>
                    </a:lnTo>
                    <a:lnTo>
                      <a:pt x="724" y="516"/>
                    </a:lnTo>
                    <a:lnTo>
                      <a:pt x="720" y="516"/>
                    </a:lnTo>
                    <a:lnTo>
                      <a:pt x="724" y="516"/>
                    </a:lnTo>
                    <a:lnTo>
                      <a:pt x="720" y="516"/>
                    </a:lnTo>
                    <a:lnTo>
                      <a:pt x="720" y="512"/>
                    </a:lnTo>
                    <a:lnTo>
                      <a:pt x="716" y="512"/>
                    </a:lnTo>
                    <a:lnTo>
                      <a:pt x="720" y="516"/>
                    </a:lnTo>
                    <a:lnTo>
                      <a:pt x="724" y="520"/>
                    </a:lnTo>
                    <a:lnTo>
                      <a:pt x="720" y="520"/>
                    </a:lnTo>
                    <a:lnTo>
                      <a:pt x="720" y="522"/>
                    </a:lnTo>
                    <a:lnTo>
                      <a:pt x="716" y="522"/>
                    </a:lnTo>
                    <a:lnTo>
                      <a:pt x="712" y="520"/>
                    </a:lnTo>
                    <a:lnTo>
                      <a:pt x="712" y="522"/>
                    </a:lnTo>
                    <a:lnTo>
                      <a:pt x="708" y="522"/>
                    </a:lnTo>
                    <a:lnTo>
                      <a:pt x="706" y="522"/>
                    </a:lnTo>
                    <a:lnTo>
                      <a:pt x="702" y="522"/>
                    </a:lnTo>
                    <a:lnTo>
                      <a:pt x="702" y="520"/>
                    </a:lnTo>
                    <a:lnTo>
                      <a:pt x="698" y="520"/>
                    </a:lnTo>
                    <a:lnTo>
                      <a:pt x="694" y="520"/>
                    </a:lnTo>
                    <a:lnTo>
                      <a:pt x="690" y="520"/>
                    </a:lnTo>
                    <a:lnTo>
                      <a:pt x="686" y="520"/>
                    </a:lnTo>
                    <a:lnTo>
                      <a:pt x="682" y="520"/>
                    </a:lnTo>
                    <a:lnTo>
                      <a:pt x="682" y="516"/>
                    </a:lnTo>
                    <a:lnTo>
                      <a:pt x="678" y="516"/>
                    </a:lnTo>
                    <a:lnTo>
                      <a:pt x="676" y="516"/>
                    </a:lnTo>
                    <a:lnTo>
                      <a:pt x="672" y="512"/>
                    </a:lnTo>
                    <a:lnTo>
                      <a:pt x="668" y="508"/>
                    </a:lnTo>
                    <a:lnTo>
                      <a:pt x="672" y="512"/>
                    </a:lnTo>
                    <a:lnTo>
                      <a:pt x="672" y="516"/>
                    </a:lnTo>
                    <a:lnTo>
                      <a:pt x="668" y="516"/>
                    </a:lnTo>
                    <a:lnTo>
                      <a:pt x="672" y="516"/>
                    </a:lnTo>
                    <a:lnTo>
                      <a:pt x="672" y="520"/>
                    </a:lnTo>
                    <a:lnTo>
                      <a:pt x="676" y="520"/>
                    </a:lnTo>
                    <a:lnTo>
                      <a:pt x="676" y="516"/>
                    </a:lnTo>
                    <a:lnTo>
                      <a:pt x="672" y="516"/>
                    </a:lnTo>
                    <a:lnTo>
                      <a:pt x="676" y="516"/>
                    </a:lnTo>
                    <a:lnTo>
                      <a:pt x="678" y="516"/>
                    </a:lnTo>
                    <a:lnTo>
                      <a:pt x="682" y="520"/>
                    </a:lnTo>
                    <a:lnTo>
                      <a:pt x="686" y="520"/>
                    </a:lnTo>
                    <a:lnTo>
                      <a:pt x="690" y="520"/>
                    </a:lnTo>
                    <a:lnTo>
                      <a:pt x="690" y="522"/>
                    </a:lnTo>
                    <a:lnTo>
                      <a:pt x="686" y="522"/>
                    </a:lnTo>
                    <a:lnTo>
                      <a:pt x="690" y="522"/>
                    </a:lnTo>
                    <a:lnTo>
                      <a:pt x="694" y="522"/>
                    </a:lnTo>
                    <a:lnTo>
                      <a:pt x="698" y="520"/>
                    </a:lnTo>
                    <a:lnTo>
                      <a:pt x="698" y="522"/>
                    </a:lnTo>
                    <a:lnTo>
                      <a:pt x="702" y="526"/>
                    </a:lnTo>
                    <a:lnTo>
                      <a:pt x="706" y="526"/>
                    </a:lnTo>
                    <a:lnTo>
                      <a:pt x="708" y="526"/>
                    </a:lnTo>
                    <a:lnTo>
                      <a:pt x="712" y="530"/>
                    </a:lnTo>
                    <a:lnTo>
                      <a:pt x="712" y="534"/>
                    </a:lnTo>
                    <a:lnTo>
                      <a:pt x="712" y="538"/>
                    </a:lnTo>
                    <a:lnTo>
                      <a:pt x="708" y="538"/>
                    </a:lnTo>
                    <a:lnTo>
                      <a:pt x="706" y="538"/>
                    </a:lnTo>
                    <a:lnTo>
                      <a:pt x="706" y="542"/>
                    </a:lnTo>
                    <a:lnTo>
                      <a:pt x="702" y="542"/>
                    </a:lnTo>
                    <a:lnTo>
                      <a:pt x="698" y="542"/>
                    </a:lnTo>
                    <a:lnTo>
                      <a:pt x="694" y="542"/>
                    </a:lnTo>
                    <a:lnTo>
                      <a:pt x="690" y="542"/>
                    </a:lnTo>
                    <a:lnTo>
                      <a:pt x="686" y="542"/>
                    </a:lnTo>
                    <a:lnTo>
                      <a:pt x="690" y="546"/>
                    </a:lnTo>
                    <a:lnTo>
                      <a:pt x="694" y="546"/>
                    </a:lnTo>
                    <a:lnTo>
                      <a:pt x="694" y="550"/>
                    </a:lnTo>
                    <a:lnTo>
                      <a:pt x="690" y="546"/>
                    </a:lnTo>
                    <a:lnTo>
                      <a:pt x="690" y="550"/>
                    </a:lnTo>
                    <a:lnTo>
                      <a:pt x="686" y="550"/>
                    </a:lnTo>
                    <a:lnTo>
                      <a:pt x="682" y="550"/>
                    </a:lnTo>
                    <a:lnTo>
                      <a:pt x="682" y="552"/>
                    </a:lnTo>
                    <a:lnTo>
                      <a:pt x="686" y="552"/>
                    </a:lnTo>
                    <a:lnTo>
                      <a:pt x="686" y="556"/>
                    </a:lnTo>
                    <a:lnTo>
                      <a:pt x="682" y="556"/>
                    </a:lnTo>
                    <a:lnTo>
                      <a:pt x="682" y="552"/>
                    </a:lnTo>
                    <a:lnTo>
                      <a:pt x="678" y="552"/>
                    </a:lnTo>
                    <a:lnTo>
                      <a:pt x="682" y="552"/>
                    </a:lnTo>
                    <a:lnTo>
                      <a:pt x="682" y="556"/>
                    </a:lnTo>
                    <a:lnTo>
                      <a:pt x="678" y="556"/>
                    </a:lnTo>
                    <a:lnTo>
                      <a:pt x="678" y="560"/>
                    </a:lnTo>
                    <a:lnTo>
                      <a:pt x="676" y="560"/>
                    </a:lnTo>
                    <a:lnTo>
                      <a:pt x="676" y="564"/>
                    </a:lnTo>
                    <a:lnTo>
                      <a:pt x="672" y="564"/>
                    </a:lnTo>
                    <a:lnTo>
                      <a:pt x="672" y="560"/>
                    </a:lnTo>
                    <a:lnTo>
                      <a:pt x="672" y="564"/>
                    </a:lnTo>
                    <a:lnTo>
                      <a:pt x="676" y="564"/>
                    </a:lnTo>
                    <a:lnTo>
                      <a:pt x="676" y="566"/>
                    </a:lnTo>
                    <a:lnTo>
                      <a:pt x="672" y="566"/>
                    </a:lnTo>
                    <a:lnTo>
                      <a:pt x="668" y="570"/>
                    </a:lnTo>
                    <a:lnTo>
                      <a:pt x="664" y="570"/>
                    </a:lnTo>
                    <a:lnTo>
                      <a:pt x="664" y="574"/>
                    </a:lnTo>
                    <a:lnTo>
                      <a:pt x="668" y="574"/>
                    </a:lnTo>
                    <a:lnTo>
                      <a:pt x="664" y="578"/>
                    </a:lnTo>
                    <a:lnTo>
                      <a:pt x="664" y="582"/>
                    </a:lnTo>
                    <a:lnTo>
                      <a:pt x="660" y="586"/>
                    </a:lnTo>
                    <a:lnTo>
                      <a:pt x="660" y="590"/>
                    </a:lnTo>
                    <a:lnTo>
                      <a:pt x="656" y="594"/>
                    </a:lnTo>
                    <a:lnTo>
                      <a:pt x="656" y="596"/>
                    </a:lnTo>
                    <a:lnTo>
                      <a:pt x="656" y="600"/>
                    </a:lnTo>
                    <a:lnTo>
                      <a:pt x="656" y="604"/>
                    </a:lnTo>
                    <a:lnTo>
                      <a:pt x="652" y="604"/>
                    </a:lnTo>
                    <a:lnTo>
                      <a:pt x="652" y="608"/>
                    </a:lnTo>
                    <a:lnTo>
                      <a:pt x="652" y="612"/>
                    </a:lnTo>
                    <a:lnTo>
                      <a:pt x="652" y="616"/>
                    </a:lnTo>
                    <a:lnTo>
                      <a:pt x="652" y="620"/>
                    </a:lnTo>
                    <a:lnTo>
                      <a:pt x="656" y="620"/>
                    </a:lnTo>
                    <a:lnTo>
                      <a:pt x="656" y="622"/>
                    </a:lnTo>
                    <a:lnTo>
                      <a:pt x="652" y="622"/>
                    </a:lnTo>
                    <a:lnTo>
                      <a:pt x="652" y="626"/>
                    </a:lnTo>
                    <a:lnTo>
                      <a:pt x="656" y="630"/>
                    </a:lnTo>
                    <a:lnTo>
                      <a:pt x="656" y="634"/>
                    </a:lnTo>
                    <a:lnTo>
                      <a:pt x="660" y="634"/>
                    </a:lnTo>
                    <a:lnTo>
                      <a:pt x="660" y="638"/>
                    </a:lnTo>
                    <a:lnTo>
                      <a:pt x="660" y="642"/>
                    </a:lnTo>
                    <a:lnTo>
                      <a:pt x="660" y="646"/>
                    </a:lnTo>
                    <a:lnTo>
                      <a:pt x="660" y="642"/>
                    </a:lnTo>
                    <a:lnTo>
                      <a:pt x="660" y="638"/>
                    </a:lnTo>
                    <a:lnTo>
                      <a:pt x="664" y="634"/>
                    </a:lnTo>
                    <a:lnTo>
                      <a:pt x="668" y="634"/>
                    </a:lnTo>
                    <a:lnTo>
                      <a:pt x="672" y="634"/>
                    </a:lnTo>
                    <a:lnTo>
                      <a:pt x="676" y="634"/>
                    </a:lnTo>
                    <a:lnTo>
                      <a:pt x="678" y="634"/>
                    </a:lnTo>
                    <a:lnTo>
                      <a:pt x="678" y="638"/>
                    </a:lnTo>
                    <a:lnTo>
                      <a:pt x="678" y="642"/>
                    </a:lnTo>
                    <a:lnTo>
                      <a:pt x="678" y="646"/>
                    </a:lnTo>
                    <a:lnTo>
                      <a:pt x="682" y="650"/>
                    </a:lnTo>
                    <a:lnTo>
                      <a:pt x="682" y="652"/>
                    </a:lnTo>
                    <a:lnTo>
                      <a:pt x="682" y="656"/>
                    </a:lnTo>
                    <a:lnTo>
                      <a:pt x="686" y="660"/>
                    </a:lnTo>
                    <a:lnTo>
                      <a:pt x="686" y="664"/>
                    </a:lnTo>
                    <a:lnTo>
                      <a:pt x="686" y="668"/>
                    </a:lnTo>
                    <a:lnTo>
                      <a:pt x="686" y="672"/>
                    </a:lnTo>
                    <a:lnTo>
                      <a:pt x="682" y="676"/>
                    </a:lnTo>
                    <a:lnTo>
                      <a:pt x="686" y="676"/>
                    </a:lnTo>
                    <a:lnTo>
                      <a:pt x="686" y="672"/>
                    </a:lnTo>
                    <a:lnTo>
                      <a:pt x="690" y="672"/>
                    </a:lnTo>
                    <a:lnTo>
                      <a:pt x="690" y="676"/>
                    </a:lnTo>
                    <a:lnTo>
                      <a:pt x="686" y="676"/>
                    </a:lnTo>
                    <a:lnTo>
                      <a:pt x="690" y="676"/>
                    </a:lnTo>
                    <a:lnTo>
                      <a:pt x="690" y="672"/>
                    </a:lnTo>
                    <a:lnTo>
                      <a:pt x="694" y="672"/>
                    </a:lnTo>
                    <a:lnTo>
                      <a:pt x="698" y="672"/>
                    </a:lnTo>
                    <a:lnTo>
                      <a:pt x="706" y="668"/>
                    </a:lnTo>
                    <a:lnTo>
                      <a:pt x="708" y="668"/>
                    </a:lnTo>
                    <a:lnTo>
                      <a:pt x="712" y="668"/>
                    </a:lnTo>
                    <a:lnTo>
                      <a:pt x="716" y="668"/>
                    </a:lnTo>
                    <a:lnTo>
                      <a:pt x="716" y="672"/>
                    </a:lnTo>
                    <a:lnTo>
                      <a:pt x="720" y="672"/>
                    </a:lnTo>
                    <a:lnTo>
                      <a:pt x="724" y="672"/>
                    </a:lnTo>
                    <a:lnTo>
                      <a:pt x="724" y="676"/>
                    </a:lnTo>
                    <a:lnTo>
                      <a:pt x="728" y="676"/>
                    </a:lnTo>
                    <a:lnTo>
                      <a:pt x="732" y="676"/>
                    </a:lnTo>
                    <a:lnTo>
                      <a:pt x="734" y="676"/>
                    </a:lnTo>
                    <a:lnTo>
                      <a:pt x="738" y="680"/>
                    </a:lnTo>
                    <a:lnTo>
                      <a:pt x="742" y="680"/>
                    </a:lnTo>
                    <a:lnTo>
                      <a:pt x="742" y="682"/>
                    </a:lnTo>
                    <a:lnTo>
                      <a:pt x="746" y="682"/>
                    </a:lnTo>
                    <a:lnTo>
                      <a:pt x="746" y="686"/>
                    </a:lnTo>
                    <a:lnTo>
                      <a:pt x="748" y="686"/>
                    </a:lnTo>
                    <a:lnTo>
                      <a:pt x="752" y="690"/>
                    </a:lnTo>
                    <a:lnTo>
                      <a:pt x="756" y="694"/>
                    </a:lnTo>
                    <a:lnTo>
                      <a:pt x="760" y="698"/>
                    </a:lnTo>
                    <a:lnTo>
                      <a:pt x="764" y="698"/>
                    </a:lnTo>
                    <a:lnTo>
                      <a:pt x="768" y="698"/>
                    </a:lnTo>
                    <a:lnTo>
                      <a:pt x="772" y="698"/>
                    </a:lnTo>
                    <a:lnTo>
                      <a:pt x="772" y="702"/>
                    </a:lnTo>
                    <a:lnTo>
                      <a:pt x="776" y="702"/>
                    </a:lnTo>
                    <a:lnTo>
                      <a:pt x="778" y="702"/>
                    </a:lnTo>
                    <a:lnTo>
                      <a:pt x="782" y="706"/>
                    </a:lnTo>
                    <a:lnTo>
                      <a:pt x="786" y="708"/>
                    </a:lnTo>
                    <a:lnTo>
                      <a:pt x="790" y="708"/>
                    </a:lnTo>
                    <a:lnTo>
                      <a:pt x="790" y="712"/>
                    </a:lnTo>
                    <a:lnTo>
                      <a:pt x="786" y="712"/>
                    </a:lnTo>
                    <a:lnTo>
                      <a:pt x="786" y="716"/>
                    </a:lnTo>
                    <a:lnTo>
                      <a:pt x="786" y="712"/>
                    </a:lnTo>
                    <a:lnTo>
                      <a:pt x="790" y="712"/>
                    </a:lnTo>
                    <a:lnTo>
                      <a:pt x="794" y="712"/>
                    </a:lnTo>
                    <a:lnTo>
                      <a:pt x="798" y="712"/>
                    </a:lnTo>
                    <a:lnTo>
                      <a:pt x="802" y="712"/>
                    </a:lnTo>
                    <a:lnTo>
                      <a:pt x="806" y="712"/>
                    </a:lnTo>
                    <a:lnTo>
                      <a:pt x="806" y="708"/>
                    </a:lnTo>
                    <a:lnTo>
                      <a:pt x="808" y="708"/>
                    </a:lnTo>
                    <a:lnTo>
                      <a:pt x="812" y="712"/>
                    </a:lnTo>
                    <a:lnTo>
                      <a:pt x="808" y="712"/>
                    </a:lnTo>
                    <a:lnTo>
                      <a:pt x="812" y="712"/>
                    </a:lnTo>
                    <a:lnTo>
                      <a:pt x="816" y="712"/>
                    </a:lnTo>
                    <a:lnTo>
                      <a:pt x="820" y="712"/>
                    </a:lnTo>
                    <a:lnTo>
                      <a:pt x="824" y="712"/>
                    </a:lnTo>
                    <a:lnTo>
                      <a:pt x="828" y="712"/>
                    </a:lnTo>
                    <a:lnTo>
                      <a:pt x="828" y="716"/>
                    </a:lnTo>
                    <a:lnTo>
                      <a:pt x="832" y="716"/>
                    </a:lnTo>
                    <a:lnTo>
                      <a:pt x="832" y="712"/>
                    </a:lnTo>
                    <a:lnTo>
                      <a:pt x="832" y="716"/>
                    </a:lnTo>
                    <a:lnTo>
                      <a:pt x="832" y="720"/>
                    </a:lnTo>
                    <a:lnTo>
                      <a:pt x="832" y="728"/>
                    </a:lnTo>
                    <a:lnTo>
                      <a:pt x="828" y="732"/>
                    </a:lnTo>
                    <a:lnTo>
                      <a:pt x="828" y="736"/>
                    </a:lnTo>
                    <a:lnTo>
                      <a:pt x="832" y="736"/>
                    </a:lnTo>
                    <a:lnTo>
                      <a:pt x="832" y="738"/>
                    </a:lnTo>
                    <a:lnTo>
                      <a:pt x="832" y="742"/>
                    </a:lnTo>
                    <a:lnTo>
                      <a:pt x="832" y="746"/>
                    </a:lnTo>
                    <a:lnTo>
                      <a:pt x="832" y="750"/>
                    </a:lnTo>
                    <a:lnTo>
                      <a:pt x="832" y="754"/>
                    </a:lnTo>
                    <a:lnTo>
                      <a:pt x="832" y="758"/>
                    </a:lnTo>
                    <a:lnTo>
                      <a:pt x="832" y="762"/>
                    </a:lnTo>
                    <a:lnTo>
                      <a:pt x="834" y="766"/>
                    </a:lnTo>
                    <a:lnTo>
                      <a:pt x="838" y="768"/>
                    </a:lnTo>
                    <a:lnTo>
                      <a:pt x="838" y="772"/>
                    </a:lnTo>
                    <a:lnTo>
                      <a:pt x="842" y="772"/>
                    </a:lnTo>
                    <a:lnTo>
                      <a:pt x="842" y="776"/>
                    </a:lnTo>
                    <a:lnTo>
                      <a:pt x="838" y="776"/>
                    </a:lnTo>
                    <a:lnTo>
                      <a:pt x="834" y="776"/>
                    </a:lnTo>
                    <a:lnTo>
                      <a:pt x="838" y="776"/>
                    </a:lnTo>
                    <a:lnTo>
                      <a:pt x="842" y="776"/>
                    </a:lnTo>
                    <a:lnTo>
                      <a:pt x="842" y="780"/>
                    </a:lnTo>
                    <a:lnTo>
                      <a:pt x="846" y="780"/>
                    </a:lnTo>
                    <a:lnTo>
                      <a:pt x="850" y="780"/>
                    </a:lnTo>
                    <a:lnTo>
                      <a:pt x="850" y="784"/>
                    </a:lnTo>
                    <a:lnTo>
                      <a:pt x="854" y="788"/>
                    </a:lnTo>
                    <a:lnTo>
                      <a:pt x="854" y="792"/>
                    </a:lnTo>
                    <a:lnTo>
                      <a:pt x="858" y="792"/>
                    </a:lnTo>
                    <a:lnTo>
                      <a:pt x="858" y="794"/>
                    </a:lnTo>
                    <a:lnTo>
                      <a:pt x="854" y="794"/>
                    </a:lnTo>
                    <a:lnTo>
                      <a:pt x="854" y="798"/>
                    </a:lnTo>
                    <a:lnTo>
                      <a:pt x="850" y="798"/>
                    </a:lnTo>
                    <a:lnTo>
                      <a:pt x="850" y="802"/>
                    </a:lnTo>
                    <a:lnTo>
                      <a:pt x="850" y="798"/>
                    </a:lnTo>
                    <a:lnTo>
                      <a:pt x="854" y="798"/>
                    </a:lnTo>
                    <a:lnTo>
                      <a:pt x="854" y="794"/>
                    </a:lnTo>
                    <a:lnTo>
                      <a:pt x="858" y="794"/>
                    </a:lnTo>
                    <a:lnTo>
                      <a:pt x="862" y="794"/>
                    </a:lnTo>
                    <a:lnTo>
                      <a:pt x="862" y="798"/>
                    </a:lnTo>
                    <a:lnTo>
                      <a:pt x="864" y="798"/>
                    </a:lnTo>
                    <a:lnTo>
                      <a:pt x="864" y="802"/>
                    </a:lnTo>
                    <a:lnTo>
                      <a:pt x="868" y="802"/>
                    </a:lnTo>
                    <a:lnTo>
                      <a:pt x="868" y="806"/>
                    </a:lnTo>
                    <a:lnTo>
                      <a:pt x="872" y="806"/>
                    </a:lnTo>
                    <a:lnTo>
                      <a:pt x="872" y="810"/>
                    </a:lnTo>
                    <a:lnTo>
                      <a:pt x="872" y="806"/>
                    </a:lnTo>
                    <a:lnTo>
                      <a:pt x="868" y="806"/>
                    </a:lnTo>
                    <a:lnTo>
                      <a:pt x="868" y="802"/>
                    </a:lnTo>
                    <a:lnTo>
                      <a:pt x="864" y="798"/>
                    </a:lnTo>
                    <a:lnTo>
                      <a:pt x="868" y="798"/>
                    </a:lnTo>
                    <a:lnTo>
                      <a:pt x="868" y="794"/>
                    </a:lnTo>
                    <a:lnTo>
                      <a:pt x="868" y="792"/>
                    </a:lnTo>
                    <a:lnTo>
                      <a:pt x="872" y="792"/>
                    </a:lnTo>
                    <a:lnTo>
                      <a:pt x="872" y="788"/>
                    </a:lnTo>
                    <a:lnTo>
                      <a:pt x="872" y="792"/>
                    </a:lnTo>
                    <a:lnTo>
                      <a:pt x="876" y="792"/>
                    </a:lnTo>
                    <a:lnTo>
                      <a:pt x="876" y="794"/>
                    </a:lnTo>
                    <a:lnTo>
                      <a:pt x="876" y="798"/>
                    </a:lnTo>
                    <a:lnTo>
                      <a:pt x="880" y="798"/>
                    </a:lnTo>
                    <a:lnTo>
                      <a:pt x="880" y="794"/>
                    </a:lnTo>
                    <a:lnTo>
                      <a:pt x="880" y="792"/>
                    </a:lnTo>
                    <a:lnTo>
                      <a:pt x="876" y="788"/>
                    </a:lnTo>
                    <a:lnTo>
                      <a:pt x="880" y="788"/>
                    </a:lnTo>
                    <a:lnTo>
                      <a:pt x="880" y="784"/>
                    </a:lnTo>
                    <a:lnTo>
                      <a:pt x="880" y="780"/>
                    </a:lnTo>
                    <a:lnTo>
                      <a:pt x="884" y="780"/>
                    </a:lnTo>
                    <a:lnTo>
                      <a:pt x="884" y="776"/>
                    </a:lnTo>
                    <a:lnTo>
                      <a:pt x="884" y="772"/>
                    </a:lnTo>
                    <a:lnTo>
                      <a:pt x="884" y="768"/>
                    </a:lnTo>
                    <a:lnTo>
                      <a:pt x="880" y="768"/>
                    </a:lnTo>
                    <a:lnTo>
                      <a:pt x="880" y="766"/>
                    </a:lnTo>
                    <a:lnTo>
                      <a:pt x="880" y="762"/>
                    </a:lnTo>
                    <a:lnTo>
                      <a:pt x="880" y="758"/>
                    </a:lnTo>
                    <a:lnTo>
                      <a:pt x="880" y="754"/>
                    </a:lnTo>
                    <a:lnTo>
                      <a:pt x="876" y="754"/>
                    </a:lnTo>
                    <a:lnTo>
                      <a:pt x="876" y="750"/>
                    </a:lnTo>
                    <a:lnTo>
                      <a:pt x="880" y="750"/>
                    </a:lnTo>
                    <a:lnTo>
                      <a:pt x="876" y="746"/>
                    </a:lnTo>
                    <a:lnTo>
                      <a:pt x="876" y="742"/>
                    </a:lnTo>
                    <a:lnTo>
                      <a:pt x="880" y="742"/>
                    </a:lnTo>
                    <a:lnTo>
                      <a:pt x="876" y="742"/>
                    </a:lnTo>
                    <a:lnTo>
                      <a:pt x="876" y="738"/>
                    </a:lnTo>
                    <a:lnTo>
                      <a:pt x="876" y="736"/>
                    </a:lnTo>
                    <a:lnTo>
                      <a:pt x="872" y="736"/>
                    </a:lnTo>
                    <a:lnTo>
                      <a:pt x="872" y="732"/>
                    </a:lnTo>
                    <a:lnTo>
                      <a:pt x="868" y="732"/>
                    </a:lnTo>
                    <a:lnTo>
                      <a:pt x="868" y="728"/>
                    </a:lnTo>
                    <a:lnTo>
                      <a:pt x="868" y="724"/>
                    </a:lnTo>
                    <a:lnTo>
                      <a:pt x="864" y="724"/>
                    </a:lnTo>
                    <a:lnTo>
                      <a:pt x="868" y="724"/>
                    </a:lnTo>
                    <a:lnTo>
                      <a:pt x="872" y="724"/>
                    </a:lnTo>
                    <a:lnTo>
                      <a:pt x="876" y="720"/>
                    </a:lnTo>
                    <a:lnTo>
                      <a:pt x="880" y="720"/>
                    </a:lnTo>
                    <a:lnTo>
                      <a:pt x="884" y="716"/>
                    </a:lnTo>
                    <a:lnTo>
                      <a:pt x="888" y="716"/>
                    </a:lnTo>
                    <a:lnTo>
                      <a:pt x="890" y="712"/>
                    </a:lnTo>
                    <a:lnTo>
                      <a:pt x="894" y="708"/>
                    </a:lnTo>
                    <a:lnTo>
                      <a:pt x="898" y="706"/>
                    </a:lnTo>
                    <a:lnTo>
                      <a:pt x="902" y="706"/>
                    </a:lnTo>
                    <a:lnTo>
                      <a:pt x="902" y="702"/>
                    </a:lnTo>
                    <a:lnTo>
                      <a:pt x="906" y="702"/>
                    </a:lnTo>
                    <a:lnTo>
                      <a:pt x="910" y="698"/>
                    </a:lnTo>
                    <a:lnTo>
                      <a:pt x="910" y="694"/>
                    </a:lnTo>
                    <a:lnTo>
                      <a:pt x="914" y="690"/>
                    </a:lnTo>
                    <a:lnTo>
                      <a:pt x="914" y="686"/>
                    </a:lnTo>
                    <a:lnTo>
                      <a:pt x="914" y="682"/>
                    </a:lnTo>
                    <a:lnTo>
                      <a:pt x="914" y="680"/>
                    </a:lnTo>
                    <a:lnTo>
                      <a:pt x="914" y="676"/>
                    </a:lnTo>
                    <a:lnTo>
                      <a:pt x="910" y="672"/>
                    </a:lnTo>
                    <a:lnTo>
                      <a:pt x="914" y="672"/>
                    </a:lnTo>
                    <a:lnTo>
                      <a:pt x="910" y="668"/>
                    </a:lnTo>
                    <a:lnTo>
                      <a:pt x="910" y="664"/>
                    </a:lnTo>
                    <a:lnTo>
                      <a:pt x="910" y="660"/>
                    </a:lnTo>
                    <a:lnTo>
                      <a:pt x="906" y="656"/>
                    </a:lnTo>
                    <a:lnTo>
                      <a:pt x="902" y="650"/>
                    </a:lnTo>
                    <a:lnTo>
                      <a:pt x="898" y="650"/>
                    </a:lnTo>
                    <a:lnTo>
                      <a:pt x="898" y="646"/>
                    </a:lnTo>
                    <a:lnTo>
                      <a:pt x="894" y="646"/>
                    </a:lnTo>
                    <a:lnTo>
                      <a:pt x="890" y="642"/>
                    </a:lnTo>
                    <a:lnTo>
                      <a:pt x="888" y="638"/>
                    </a:lnTo>
                    <a:lnTo>
                      <a:pt x="884" y="638"/>
                    </a:lnTo>
                    <a:lnTo>
                      <a:pt x="888" y="638"/>
                    </a:lnTo>
                    <a:lnTo>
                      <a:pt x="884" y="638"/>
                    </a:lnTo>
                    <a:lnTo>
                      <a:pt x="884" y="634"/>
                    </a:lnTo>
                    <a:lnTo>
                      <a:pt x="884" y="630"/>
                    </a:lnTo>
                    <a:lnTo>
                      <a:pt x="888" y="630"/>
                    </a:lnTo>
                    <a:lnTo>
                      <a:pt x="888" y="626"/>
                    </a:lnTo>
                    <a:lnTo>
                      <a:pt x="890" y="626"/>
                    </a:lnTo>
                    <a:lnTo>
                      <a:pt x="890" y="622"/>
                    </a:lnTo>
                    <a:lnTo>
                      <a:pt x="894" y="622"/>
                    </a:lnTo>
                    <a:lnTo>
                      <a:pt x="894" y="620"/>
                    </a:lnTo>
                    <a:lnTo>
                      <a:pt x="890" y="620"/>
                    </a:lnTo>
                    <a:lnTo>
                      <a:pt x="894" y="616"/>
                    </a:lnTo>
                    <a:lnTo>
                      <a:pt x="894" y="612"/>
                    </a:lnTo>
                    <a:lnTo>
                      <a:pt x="898" y="612"/>
                    </a:lnTo>
                    <a:lnTo>
                      <a:pt x="898" y="616"/>
                    </a:lnTo>
                    <a:lnTo>
                      <a:pt x="902" y="616"/>
                    </a:lnTo>
                    <a:lnTo>
                      <a:pt x="898" y="616"/>
                    </a:lnTo>
                    <a:lnTo>
                      <a:pt x="898" y="612"/>
                    </a:lnTo>
                    <a:lnTo>
                      <a:pt x="902" y="612"/>
                    </a:lnTo>
                    <a:lnTo>
                      <a:pt x="898" y="608"/>
                    </a:lnTo>
                    <a:lnTo>
                      <a:pt x="902" y="604"/>
                    </a:lnTo>
                    <a:lnTo>
                      <a:pt x="906" y="604"/>
                    </a:lnTo>
                    <a:lnTo>
                      <a:pt x="910" y="604"/>
                    </a:lnTo>
                    <a:lnTo>
                      <a:pt x="910" y="600"/>
                    </a:lnTo>
                    <a:lnTo>
                      <a:pt x="906" y="600"/>
                    </a:lnTo>
                    <a:lnTo>
                      <a:pt x="906" y="604"/>
                    </a:lnTo>
                    <a:lnTo>
                      <a:pt x="902" y="604"/>
                    </a:lnTo>
                    <a:lnTo>
                      <a:pt x="898" y="604"/>
                    </a:lnTo>
                    <a:lnTo>
                      <a:pt x="898" y="600"/>
                    </a:lnTo>
                    <a:lnTo>
                      <a:pt x="898" y="596"/>
                    </a:lnTo>
                    <a:lnTo>
                      <a:pt x="894" y="596"/>
                    </a:lnTo>
                    <a:lnTo>
                      <a:pt x="898" y="594"/>
                    </a:lnTo>
                    <a:lnTo>
                      <a:pt x="894" y="594"/>
                    </a:lnTo>
                    <a:lnTo>
                      <a:pt x="894" y="590"/>
                    </a:lnTo>
                    <a:lnTo>
                      <a:pt x="898" y="586"/>
                    </a:lnTo>
                    <a:lnTo>
                      <a:pt x="894" y="590"/>
                    </a:lnTo>
                    <a:lnTo>
                      <a:pt x="890" y="590"/>
                    </a:lnTo>
                    <a:lnTo>
                      <a:pt x="890" y="586"/>
                    </a:lnTo>
                    <a:lnTo>
                      <a:pt x="890" y="590"/>
                    </a:lnTo>
                    <a:lnTo>
                      <a:pt x="888" y="590"/>
                    </a:lnTo>
                    <a:lnTo>
                      <a:pt x="888" y="586"/>
                    </a:lnTo>
                    <a:lnTo>
                      <a:pt x="890" y="582"/>
                    </a:lnTo>
                    <a:lnTo>
                      <a:pt x="894" y="582"/>
                    </a:lnTo>
                    <a:lnTo>
                      <a:pt x="894" y="578"/>
                    </a:lnTo>
                    <a:lnTo>
                      <a:pt x="894" y="574"/>
                    </a:lnTo>
                    <a:lnTo>
                      <a:pt x="894" y="570"/>
                    </a:lnTo>
                    <a:lnTo>
                      <a:pt x="898" y="570"/>
                    </a:lnTo>
                    <a:lnTo>
                      <a:pt x="894" y="570"/>
                    </a:lnTo>
                    <a:lnTo>
                      <a:pt x="898" y="570"/>
                    </a:lnTo>
                    <a:lnTo>
                      <a:pt x="894" y="570"/>
                    </a:lnTo>
                    <a:lnTo>
                      <a:pt x="894" y="566"/>
                    </a:lnTo>
                    <a:lnTo>
                      <a:pt x="890" y="566"/>
                    </a:lnTo>
                    <a:lnTo>
                      <a:pt x="890" y="564"/>
                    </a:lnTo>
                    <a:lnTo>
                      <a:pt x="890" y="560"/>
                    </a:lnTo>
                    <a:lnTo>
                      <a:pt x="888" y="560"/>
                    </a:lnTo>
                    <a:lnTo>
                      <a:pt x="888" y="556"/>
                    </a:lnTo>
                    <a:lnTo>
                      <a:pt x="888" y="552"/>
                    </a:lnTo>
                    <a:lnTo>
                      <a:pt x="890" y="552"/>
                    </a:lnTo>
                    <a:lnTo>
                      <a:pt x="894" y="550"/>
                    </a:lnTo>
                    <a:lnTo>
                      <a:pt x="898" y="550"/>
                    </a:lnTo>
                    <a:lnTo>
                      <a:pt x="906" y="550"/>
                    </a:lnTo>
                    <a:lnTo>
                      <a:pt x="910" y="550"/>
                    </a:lnTo>
                    <a:lnTo>
                      <a:pt x="914" y="550"/>
                    </a:lnTo>
                    <a:lnTo>
                      <a:pt x="914" y="552"/>
                    </a:lnTo>
                    <a:lnTo>
                      <a:pt x="918" y="552"/>
                    </a:lnTo>
                    <a:lnTo>
                      <a:pt x="924" y="552"/>
                    </a:lnTo>
                    <a:lnTo>
                      <a:pt x="924" y="556"/>
                    </a:lnTo>
                    <a:lnTo>
                      <a:pt x="920" y="556"/>
                    </a:lnTo>
                    <a:lnTo>
                      <a:pt x="924" y="556"/>
                    </a:lnTo>
                    <a:lnTo>
                      <a:pt x="924" y="552"/>
                    </a:lnTo>
                    <a:lnTo>
                      <a:pt x="928" y="552"/>
                    </a:lnTo>
                    <a:lnTo>
                      <a:pt x="932" y="552"/>
                    </a:lnTo>
                    <a:lnTo>
                      <a:pt x="936" y="556"/>
                    </a:lnTo>
                    <a:lnTo>
                      <a:pt x="940" y="556"/>
                    </a:lnTo>
                    <a:lnTo>
                      <a:pt x="936" y="556"/>
                    </a:lnTo>
                    <a:lnTo>
                      <a:pt x="940" y="556"/>
                    </a:lnTo>
                    <a:lnTo>
                      <a:pt x="944" y="556"/>
                    </a:lnTo>
                    <a:lnTo>
                      <a:pt x="944" y="552"/>
                    </a:lnTo>
                    <a:lnTo>
                      <a:pt x="948" y="552"/>
                    </a:lnTo>
                    <a:lnTo>
                      <a:pt x="950" y="550"/>
                    </a:lnTo>
                    <a:lnTo>
                      <a:pt x="954" y="550"/>
                    </a:lnTo>
                    <a:lnTo>
                      <a:pt x="954" y="552"/>
                    </a:lnTo>
                    <a:lnTo>
                      <a:pt x="958" y="552"/>
                    </a:lnTo>
                    <a:lnTo>
                      <a:pt x="958" y="556"/>
                    </a:lnTo>
                    <a:lnTo>
                      <a:pt x="962" y="556"/>
                    </a:lnTo>
                    <a:lnTo>
                      <a:pt x="966" y="556"/>
                    </a:lnTo>
                    <a:lnTo>
                      <a:pt x="970" y="560"/>
                    </a:lnTo>
                    <a:lnTo>
                      <a:pt x="966" y="560"/>
                    </a:lnTo>
                    <a:lnTo>
                      <a:pt x="966" y="564"/>
                    </a:lnTo>
                    <a:lnTo>
                      <a:pt x="970" y="564"/>
                    </a:lnTo>
                    <a:lnTo>
                      <a:pt x="966" y="564"/>
                    </a:lnTo>
                    <a:lnTo>
                      <a:pt x="970" y="564"/>
                    </a:lnTo>
                    <a:lnTo>
                      <a:pt x="974" y="564"/>
                    </a:lnTo>
                    <a:lnTo>
                      <a:pt x="976" y="566"/>
                    </a:lnTo>
                    <a:lnTo>
                      <a:pt x="974" y="570"/>
                    </a:lnTo>
                    <a:lnTo>
                      <a:pt x="974" y="566"/>
                    </a:lnTo>
                    <a:lnTo>
                      <a:pt x="974" y="570"/>
                    </a:lnTo>
                    <a:lnTo>
                      <a:pt x="976" y="570"/>
                    </a:lnTo>
                    <a:lnTo>
                      <a:pt x="976" y="566"/>
                    </a:lnTo>
                    <a:lnTo>
                      <a:pt x="980" y="566"/>
                    </a:lnTo>
                    <a:lnTo>
                      <a:pt x="980" y="570"/>
                    </a:lnTo>
                    <a:lnTo>
                      <a:pt x="976" y="574"/>
                    </a:lnTo>
                    <a:lnTo>
                      <a:pt x="980" y="574"/>
                    </a:lnTo>
                    <a:lnTo>
                      <a:pt x="980" y="578"/>
                    </a:lnTo>
                    <a:lnTo>
                      <a:pt x="984" y="578"/>
                    </a:lnTo>
                    <a:lnTo>
                      <a:pt x="988" y="578"/>
                    </a:lnTo>
                    <a:lnTo>
                      <a:pt x="992" y="582"/>
                    </a:lnTo>
                    <a:lnTo>
                      <a:pt x="996" y="582"/>
                    </a:lnTo>
                    <a:lnTo>
                      <a:pt x="1000" y="582"/>
                    </a:lnTo>
                    <a:lnTo>
                      <a:pt x="1004" y="582"/>
                    </a:lnTo>
                    <a:lnTo>
                      <a:pt x="1004" y="586"/>
                    </a:lnTo>
                    <a:lnTo>
                      <a:pt x="1006" y="586"/>
                    </a:lnTo>
                    <a:lnTo>
                      <a:pt x="1010" y="586"/>
                    </a:lnTo>
                    <a:lnTo>
                      <a:pt x="1010" y="582"/>
                    </a:lnTo>
                    <a:lnTo>
                      <a:pt x="1014" y="586"/>
                    </a:lnTo>
                    <a:lnTo>
                      <a:pt x="1014" y="590"/>
                    </a:lnTo>
                    <a:lnTo>
                      <a:pt x="1010" y="590"/>
                    </a:lnTo>
                    <a:lnTo>
                      <a:pt x="1006" y="590"/>
                    </a:lnTo>
                    <a:lnTo>
                      <a:pt x="1010" y="590"/>
                    </a:lnTo>
                    <a:lnTo>
                      <a:pt x="1010" y="594"/>
                    </a:lnTo>
                    <a:lnTo>
                      <a:pt x="1006" y="594"/>
                    </a:lnTo>
                    <a:lnTo>
                      <a:pt x="1006" y="596"/>
                    </a:lnTo>
                    <a:lnTo>
                      <a:pt x="1006" y="600"/>
                    </a:lnTo>
                    <a:lnTo>
                      <a:pt x="1010" y="600"/>
                    </a:lnTo>
                    <a:lnTo>
                      <a:pt x="1010" y="604"/>
                    </a:lnTo>
                    <a:lnTo>
                      <a:pt x="1006" y="604"/>
                    </a:lnTo>
                    <a:lnTo>
                      <a:pt x="1004" y="604"/>
                    </a:lnTo>
                    <a:lnTo>
                      <a:pt x="1000" y="604"/>
                    </a:lnTo>
                    <a:lnTo>
                      <a:pt x="996" y="604"/>
                    </a:lnTo>
                    <a:lnTo>
                      <a:pt x="992" y="604"/>
                    </a:lnTo>
                    <a:lnTo>
                      <a:pt x="996" y="608"/>
                    </a:lnTo>
                    <a:lnTo>
                      <a:pt x="1000" y="608"/>
                    </a:lnTo>
                    <a:lnTo>
                      <a:pt x="1004" y="608"/>
                    </a:lnTo>
                    <a:lnTo>
                      <a:pt x="1006" y="608"/>
                    </a:lnTo>
                    <a:lnTo>
                      <a:pt x="1010" y="608"/>
                    </a:lnTo>
                    <a:lnTo>
                      <a:pt x="1010" y="612"/>
                    </a:lnTo>
                    <a:lnTo>
                      <a:pt x="1010" y="616"/>
                    </a:lnTo>
                    <a:lnTo>
                      <a:pt x="1006" y="616"/>
                    </a:lnTo>
                    <a:lnTo>
                      <a:pt x="1006" y="620"/>
                    </a:lnTo>
                    <a:lnTo>
                      <a:pt x="1010" y="620"/>
                    </a:lnTo>
                    <a:lnTo>
                      <a:pt x="1006" y="620"/>
                    </a:lnTo>
                    <a:lnTo>
                      <a:pt x="1006" y="622"/>
                    </a:lnTo>
                    <a:lnTo>
                      <a:pt x="1010" y="622"/>
                    </a:lnTo>
                    <a:lnTo>
                      <a:pt x="1010" y="620"/>
                    </a:lnTo>
                    <a:lnTo>
                      <a:pt x="1014" y="620"/>
                    </a:lnTo>
                    <a:lnTo>
                      <a:pt x="1014" y="622"/>
                    </a:lnTo>
                    <a:lnTo>
                      <a:pt x="1010" y="622"/>
                    </a:lnTo>
                    <a:lnTo>
                      <a:pt x="1010" y="626"/>
                    </a:lnTo>
                    <a:lnTo>
                      <a:pt x="1014" y="626"/>
                    </a:lnTo>
                    <a:lnTo>
                      <a:pt x="1010" y="626"/>
                    </a:lnTo>
                    <a:lnTo>
                      <a:pt x="1010" y="630"/>
                    </a:lnTo>
                    <a:lnTo>
                      <a:pt x="1010" y="634"/>
                    </a:lnTo>
                    <a:lnTo>
                      <a:pt x="1006" y="630"/>
                    </a:lnTo>
                    <a:lnTo>
                      <a:pt x="1010" y="630"/>
                    </a:lnTo>
                    <a:lnTo>
                      <a:pt x="1006" y="630"/>
                    </a:lnTo>
                    <a:lnTo>
                      <a:pt x="1006" y="626"/>
                    </a:lnTo>
                    <a:lnTo>
                      <a:pt x="1006" y="630"/>
                    </a:lnTo>
                    <a:lnTo>
                      <a:pt x="1006" y="634"/>
                    </a:lnTo>
                    <a:lnTo>
                      <a:pt x="1004" y="634"/>
                    </a:lnTo>
                    <a:lnTo>
                      <a:pt x="1006" y="634"/>
                    </a:lnTo>
                    <a:lnTo>
                      <a:pt x="1006" y="638"/>
                    </a:lnTo>
                    <a:lnTo>
                      <a:pt x="1010" y="634"/>
                    </a:lnTo>
                    <a:lnTo>
                      <a:pt x="1014" y="634"/>
                    </a:lnTo>
                    <a:lnTo>
                      <a:pt x="1014" y="630"/>
                    </a:lnTo>
                    <a:lnTo>
                      <a:pt x="1018" y="630"/>
                    </a:lnTo>
                    <a:lnTo>
                      <a:pt x="1022" y="630"/>
                    </a:lnTo>
                    <a:lnTo>
                      <a:pt x="1026" y="630"/>
                    </a:lnTo>
                    <a:lnTo>
                      <a:pt x="1026" y="634"/>
                    </a:lnTo>
                    <a:lnTo>
                      <a:pt x="1030" y="634"/>
                    </a:lnTo>
                    <a:lnTo>
                      <a:pt x="1030" y="638"/>
                    </a:lnTo>
                    <a:lnTo>
                      <a:pt x="1030" y="642"/>
                    </a:lnTo>
                    <a:lnTo>
                      <a:pt x="1030" y="646"/>
                    </a:lnTo>
                    <a:lnTo>
                      <a:pt x="1030" y="650"/>
                    </a:lnTo>
                    <a:lnTo>
                      <a:pt x="1026" y="650"/>
                    </a:lnTo>
                    <a:lnTo>
                      <a:pt x="1022" y="652"/>
                    </a:lnTo>
                    <a:lnTo>
                      <a:pt x="1018" y="652"/>
                    </a:lnTo>
                    <a:lnTo>
                      <a:pt x="1014" y="652"/>
                    </a:lnTo>
                    <a:lnTo>
                      <a:pt x="1014" y="656"/>
                    </a:lnTo>
                    <a:lnTo>
                      <a:pt x="1014" y="652"/>
                    </a:lnTo>
                    <a:lnTo>
                      <a:pt x="1018" y="652"/>
                    </a:lnTo>
                    <a:lnTo>
                      <a:pt x="1022" y="652"/>
                    </a:lnTo>
                    <a:lnTo>
                      <a:pt x="1026" y="652"/>
                    </a:lnTo>
                    <a:lnTo>
                      <a:pt x="1026" y="650"/>
                    </a:lnTo>
                    <a:lnTo>
                      <a:pt x="1030" y="650"/>
                    </a:lnTo>
                    <a:lnTo>
                      <a:pt x="1030" y="646"/>
                    </a:lnTo>
                    <a:lnTo>
                      <a:pt x="1030" y="642"/>
                    </a:lnTo>
                    <a:lnTo>
                      <a:pt x="1030" y="638"/>
                    </a:lnTo>
                    <a:lnTo>
                      <a:pt x="1032" y="638"/>
                    </a:lnTo>
                    <a:lnTo>
                      <a:pt x="1032" y="642"/>
                    </a:lnTo>
                    <a:lnTo>
                      <a:pt x="1032" y="646"/>
                    </a:lnTo>
                    <a:lnTo>
                      <a:pt x="1032" y="650"/>
                    </a:lnTo>
                    <a:lnTo>
                      <a:pt x="1032" y="646"/>
                    </a:lnTo>
                    <a:lnTo>
                      <a:pt x="1036" y="646"/>
                    </a:lnTo>
                    <a:lnTo>
                      <a:pt x="1036" y="642"/>
                    </a:lnTo>
                    <a:lnTo>
                      <a:pt x="1036" y="646"/>
                    </a:lnTo>
                    <a:lnTo>
                      <a:pt x="1036" y="652"/>
                    </a:lnTo>
                    <a:lnTo>
                      <a:pt x="1036" y="650"/>
                    </a:lnTo>
                    <a:lnTo>
                      <a:pt x="1040" y="646"/>
                    </a:lnTo>
                    <a:lnTo>
                      <a:pt x="1044" y="642"/>
                    </a:lnTo>
                    <a:lnTo>
                      <a:pt x="1048" y="642"/>
                    </a:lnTo>
                    <a:lnTo>
                      <a:pt x="1052" y="642"/>
                    </a:lnTo>
                    <a:lnTo>
                      <a:pt x="1052" y="638"/>
                    </a:lnTo>
                    <a:lnTo>
                      <a:pt x="1052" y="634"/>
                    </a:lnTo>
                    <a:lnTo>
                      <a:pt x="1056" y="634"/>
                    </a:lnTo>
                    <a:lnTo>
                      <a:pt x="1056" y="630"/>
                    </a:lnTo>
                    <a:lnTo>
                      <a:pt x="1060" y="634"/>
                    </a:lnTo>
                    <a:lnTo>
                      <a:pt x="1060" y="638"/>
                    </a:lnTo>
                    <a:lnTo>
                      <a:pt x="1062" y="638"/>
                    </a:lnTo>
                    <a:lnTo>
                      <a:pt x="1060" y="642"/>
                    </a:lnTo>
                    <a:lnTo>
                      <a:pt x="1060" y="646"/>
                    </a:lnTo>
                    <a:lnTo>
                      <a:pt x="1060" y="642"/>
                    </a:lnTo>
                    <a:lnTo>
                      <a:pt x="1062" y="642"/>
                    </a:lnTo>
                    <a:lnTo>
                      <a:pt x="1062" y="638"/>
                    </a:lnTo>
                    <a:lnTo>
                      <a:pt x="1060" y="634"/>
                    </a:lnTo>
                    <a:lnTo>
                      <a:pt x="1060" y="630"/>
                    </a:lnTo>
                    <a:lnTo>
                      <a:pt x="1062" y="630"/>
                    </a:lnTo>
                    <a:lnTo>
                      <a:pt x="1062" y="634"/>
                    </a:lnTo>
                    <a:lnTo>
                      <a:pt x="1062" y="630"/>
                    </a:lnTo>
                    <a:lnTo>
                      <a:pt x="1062" y="626"/>
                    </a:lnTo>
                    <a:lnTo>
                      <a:pt x="1066" y="626"/>
                    </a:lnTo>
                    <a:lnTo>
                      <a:pt x="1066" y="630"/>
                    </a:lnTo>
                    <a:lnTo>
                      <a:pt x="1066" y="626"/>
                    </a:lnTo>
                    <a:lnTo>
                      <a:pt x="1070" y="626"/>
                    </a:lnTo>
                    <a:lnTo>
                      <a:pt x="1066" y="626"/>
                    </a:lnTo>
                    <a:lnTo>
                      <a:pt x="1066" y="622"/>
                    </a:lnTo>
                    <a:lnTo>
                      <a:pt x="1066" y="620"/>
                    </a:lnTo>
                    <a:lnTo>
                      <a:pt x="1070" y="620"/>
                    </a:lnTo>
                    <a:lnTo>
                      <a:pt x="1070" y="622"/>
                    </a:lnTo>
                    <a:lnTo>
                      <a:pt x="1070" y="620"/>
                    </a:lnTo>
                    <a:lnTo>
                      <a:pt x="1066" y="620"/>
                    </a:lnTo>
                    <a:lnTo>
                      <a:pt x="1070" y="620"/>
                    </a:lnTo>
                    <a:lnTo>
                      <a:pt x="1074" y="620"/>
                    </a:lnTo>
                    <a:lnTo>
                      <a:pt x="1070" y="620"/>
                    </a:lnTo>
                    <a:lnTo>
                      <a:pt x="1070" y="616"/>
                    </a:lnTo>
                    <a:lnTo>
                      <a:pt x="1066" y="616"/>
                    </a:lnTo>
                    <a:lnTo>
                      <a:pt x="1066" y="612"/>
                    </a:lnTo>
                    <a:lnTo>
                      <a:pt x="1070" y="612"/>
                    </a:lnTo>
                    <a:lnTo>
                      <a:pt x="1070" y="608"/>
                    </a:lnTo>
                    <a:lnTo>
                      <a:pt x="1070" y="612"/>
                    </a:lnTo>
                    <a:lnTo>
                      <a:pt x="1074" y="612"/>
                    </a:lnTo>
                    <a:lnTo>
                      <a:pt x="1074" y="608"/>
                    </a:lnTo>
                    <a:lnTo>
                      <a:pt x="1070" y="608"/>
                    </a:lnTo>
                    <a:lnTo>
                      <a:pt x="1074" y="608"/>
                    </a:lnTo>
                    <a:lnTo>
                      <a:pt x="1074" y="604"/>
                    </a:lnTo>
                    <a:lnTo>
                      <a:pt x="1076" y="600"/>
                    </a:lnTo>
                    <a:lnTo>
                      <a:pt x="1076" y="596"/>
                    </a:lnTo>
                    <a:lnTo>
                      <a:pt x="1080" y="596"/>
                    </a:lnTo>
                    <a:lnTo>
                      <a:pt x="1080" y="600"/>
                    </a:lnTo>
                    <a:lnTo>
                      <a:pt x="1076" y="600"/>
                    </a:lnTo>
                    <a:lnTo>
                      <a:pt x="1080" y="600"/>
                    </a:lnTo>
                    <a:lnTo>
                      <a:pt x="1084" y="600"/>
                    </a:lnTo>
                    <a:lnTo>
                      <a:pt x="1080" y="604"/>
                    </a:lnTo>
                    <a:lnTo>
                      <a:pt x="1076" y="604"/>
                    </a:lnTo>
                    <a:lnTo>
                      <a:pt x="1076" y="608"/>
                    </a:lnTo>
                    <a:lnTo>
                      <a:pt x="1076" y="604"/>
                    </a:lnTo>
                    <a:lnTo>
                      <a:pt x="1080" y="604"/>
                    </a:lnTo>
                    <a:lnTo>
                      <a:pt x="1084" y="604"/>
                    </a:lnTo>
                    <a:lnTo>
                      <a:pt x="1084" y="608"/>
                    </a:lnTo>
                    <a:lnTo>
                      <a:pt x="1080" y="608"/>
                    </a:lnTo>
                    <a:lnTo>
                      <a:pt x="1084" y="608"/>
                    </a:lnTo>
                    <a:lnTo>
                      <a:pt x="1084" y="604"/>
                    </a:lnTo>
                    <a:lnTo>
                      <a:pt x="1088" y="604"/>
                    </a:lnTo>
                    <a:lnTo>
                      <a:pt x="1088" y="608"/>
                    </a:lnTo>
                    <a:lnTo>
                      <a:pt x="1084" y="612"/>
                    </a:lnTo>
                    <a:lnTo>
                      <a:pt x="1088" y="612"/>
                    </a:lnTo>
                    <a:lnTo>
                      <a:pt x="1088" y="616"/>
                    </a:lnTo>
                    <a:lnTo>
                      <a:pt x="1092" y="616"/>
                    </a:lnTo>
                    <a:lnTo>
                      <a:pt x="1092" y="620"/>
                    </a:lnTo>
                    <a:lnTo>
                      <a:pt x="1088" y="620"/>
                    </a:lnTo>
                    <a:lnTo>
                      <a:pt x="1092" y="620"/>
                    </a:lnTo>
                    <a:lnTo>
                      <a:pt x="1092" y="622"/>
                    </a:lnTo>
                    <a:lnTo>
                      <a:pt x="1092" y="620"/>
                    </a:lnTo>
                    <a:lnTo>
                      <a:pt x="1096" y="620"/>
                    </a:lnTo>
                    <a:lnTo>
                      <a:pt x="1096" y="622"/>
                    </a:lnTo>
                    <a:lnTo>
                      <a:pt x="1100" y="622"/>
                    </a:lnTo>
                    <a:lnTo>
                      <a:pt x="1096" y="626"/>
                    </a:lnTo>
                    <a:lnTo>
                      <a:pt x="1092" y="626"/>
                    </a:lnTo>
                    <a:lnTo>
                      <a:pt x="1088" y="626"/>
                    </a:lnTo>
                    <a:lnTo>
                      <a:pt x="1088" y="630"/>
                    </a:lnTo>
                    <a:lnTo>
                      <a:pt x="1092" y="626"/>
                    </a:lnTo>
                    <a:lnTo>
                      <a:pt x="1096" y="626"/>
                    </a:lnTo>
                    <a:lnTo>
                      <a:pt x="1100" y="626"/>
                    </a:lnTo>
                    <a:lnTo>
                      <a:pt x="1100" y="630"/>
                    </a:lnTo>
                    <a:lnTo>
                      <a:pt x="1104" y="630"/>
                    </a:lnTo>
                    <a:lnTo>
                      <a:pt x="1104" y="634"/>
                    </a:lnTo>
                    <a:lnTo>
                      <a:pt x="1106" y="634"/>
                    </a:lnTo>
                    <a:lnTo>
                      <a:pt x="1106" y="638"/>
                    </a:lnTo>
                    <a:lnTo>
                      <a:pt x="1104" y="638"/>
                    </a:lnTo>
                    <a:lnTo>
                      <a:pt x="1100" y="642"/>
                    </a:lnTo>
                    <a:lnTo>
                      <a:pt x="1096" y="642"/>
                    </a:lnTo>
                    <a:lnTo>
                      <a:pt x="1096" y="646"/>
                    </a:lnTo>
                    <a:lnTo>
                      <a:pt x="1096" y="642"/>
                    </a:lnTo>
                    <a:lnTo>
                      <a:pt x="1100" y="642"/>
                    </a:lnTo>
                    <a:lnTo>
                      <a:pt x="1104" y="642"/>
                    </a:lnTo>
                    <a:lnTo>
                      <a:pt x="1106" y="642"/>
                    </a:lnTo>
                    <a:lnTo>
                      <a:pt x="1110" y="642"/>
                    </a:lnTo>
                    <a:lnTo>
                      <a:pt x="1106" y="642"/>
                    </a:lnTo>
                    <a:lnTo>
                      <a:pt x="1106" y="646"/>
                    </a:lnTo>
                    <a:lnTo>
                      <a:pt x="1110" y="646"/>
                    </a:lnTo>
                    <a:lnTo>
                      <a:pt x="1106" y="646"/>
                    </a:lnTo>
                    <a:lnTo>
                      <a:pt x="1106" y="650"/>
                    </a:lnTo>
                    <a:lnTo>
                      <a:pt x="1106" y="646"/>
                    </a:lnTo>
                    <a:lnTo>
                      <a:pt x="1104" y="650"/>
                    </a:lnTo>
                    <a:lnTo>
                      <a:pt x="1100" y="650"/>
                    </a:lnTo>
                    <a:lnTo>
                      <a:pt x="1100" y="652"/>
                    </a:lnTo>
                    <a:lnTo>
                      <a:pt x="1104" y="650"/>
                    </a:lnTo>
                    <a:lnTo>
                      <a:pt x="1106" y="650"/>
                    </a:lnTo>
                    <a:lnTo>
                      <a:pt x="1110" y="650"/>
                    </a:lnTo>
                    <a:lnTo>
                      <a:pt x="1110" y="646"/>
                    </a:lnTo>
                    <a:lnTo>
                      <a:pt x="1110" y="650"/>
                    </a:lnTo>
                    <a:lnTo>
                      <a:pt x="1114" y="650"/>
                    </a:lnTo>
                    <a:lnTo>
                      <a:pt x="1110" y="650"/>
                    </a:lnTo>
                    <a:lnTo>
                      <a:pt x="1110" y="652"/>
                    </a:lnTo>
                    <a:lnTo>
                      <a:pt x="1110" y="650"/>
                    </a:lnTo>
                    <a:lnTo>
                      <a:pt x="1110" y="652"/>
                    </a:lnTo>
                    <a:lnTo>
                      <a:pt x="1106" y="652"/>
                    </a:lnTo>
                    <a:lnTo>
                      <a:pt x="1110" y="652"/>
                    </a:lnTo>
                    <a:lnTo>
                      <a:pt x="1114" y="652"/>
                    </a:lnTo>
                    <a:lnTo>
                      <a:pt x="1114" y="656"/>
                    </a:lnTo>
                    <a:lnTo>
                      <a:pt x="1118" y="656"/>
                    </a:lnTo>
                    <a:lnTo>
                      <a:pt x="1118" y="660"/>
                    </a:lnTo>
                    <a:lnTo>
                      <a:pt x="1114" y="660"/>
                    </a:lnTo>
                    <a:lnTo>
                      <a:pt x="1114" y="664"/>
                    </a:lnTo>
                    <a:lnTo>
                      <a:pt x="1110" y="664"/>
                    </a:lnTo>
                    <a:lnTo>
                      <a:pt x="1110" y="660"/>
                    </a:lnTo>
                    <a:lnTo>
                      <a:pt x="1110" y="664"/>
                    </a:lnTo>
                    <a:lnTo>
                      <a:pt x="1114" y="664"/>
                    </a:lnTo>
                    <a:lnTo>
                      <a:pt x="1118" y="664"/>
                    </a:lnTo>
                    <a:lnTo>
                      <a:pt x="1118" y="668"/>
                    </a:lnTo>
                    <a:lnTo>
                      <a:pt x="1118" y="672"/>
                    </a:lnTo>
                    <a:lnTo>
                      <a:pt x="1122" y="672"/>
                    </a:lnTo>
                    <a:lnTo>
                      <a:pt x="1126" y="672"/>
                    </a:lnTo>
                    <a:lnTo>
                      <a:pt x="1126" y="676"/>
                    </a:lnTo>
                    <a:lnTo>
                      <a:pt x="1122" y="676"/>
                    </a:lnTo>
                    <a:lnTo>
                      <a:pt x="1122" y="680"/>
                    </a:lnTo>
                    <a:lnTo>
                      <a:pt x="1118" y="680"/>
                    </a:lnTo>
                    <a:lnTo>
                      <a:pt x="1122" y="680"/>
                    </a:lnTo>
                    <a:lnTo>
                      <a:pt x="1118" y="680"/>
                    </a:lnTo>
                    <a:lnTo>
                      <a:pt x="1122" y="680"/>
                    </a:lnTo>
                    <a:lnTo>
                      <a:pt x="1122" y="682"/>
                    </a:lnTo>
                    <a:lnTo>
                      <a:pt x="1118" y="682"/>
                    </a:lnTo>
                    <a:lnTo>
                      <a:pt x="1118" y="680"/>
                    </a:lnTo>
                    <a:lnTo>
                      <a:pt x="1114" y="680"/>
                    </a:lnTo>
                    <a:lnTo>
                      <a:pt x="1110" y="680"/>
                    </a:lnTo>
                    <a:lnTo>
                      <a:pt x="1114" y="680"/>
                    </a:lnTo>
                    <a:lnTo>
                      <a:pt x="1114" y="676"/>
                    </a:lnTo>
                    <a:lnTo>
                      <a:pt x="1110" y="676"/>
                    </a:lnTo>
                    <a:lnTo>
                      <a:pt x="1110" y="680"/>
                    </a:lnTo>
                    <a:lnTo>
                      <a:pt x="1114" y="680"/>
                    </a:lnTo>
                    <a:lnTo>
                      <a:pt x="1118" y="682"/>
                    </a:lnTo>
                    <a:lnTo>
                      <a:pt x="1114" y="682"/>
                    </a:lnTo>
                    <a:lnTo>
                      <a:pt x="1118" y="682"/>
                    </a:lnTo>
                    <a:lnTo>
                      <a:pt x="1122" y="682"/>
                    </a:lnTo>
                    <a:lnTo>
                      <a:pt x="1122" y="686"/>
                    </a:lnTo>
                    <a:lnTo>
                      <a:pt x="1118" y="686"/>
                    </a:lnTo>
                    <a:lnTo>
                      <a:pt x="1118" y="682"/>
                    </a:lnTo>
                    <a:lnTo>
                      <a:pt x="1114" y="686"/>
                    </a:lnTo>
                    <a:lnTo>
                      <a:pt x="1118" y="686"/>
                    </a:lnTo>
                    <a:lnTo>
                      <a:pt x="1114" y="686"/>
                    </a:lnTo>
                    <a:lnTo>
                      <a:pt x="1118" y="686"/>
                    </a:lnTo>
                    <a:lnTo>
                      <a:pt x="1122" y="686"/>
                    </a:lnTo>
                    <a:lnTo>
                      <a:pt x="1122" y="690"/>
                    </a:lnTo>
                    <a:lnTo>
                      <a:pt x="1118" y="690"/>
                    </a:lnTo>
                    <a:lnTo>
                      <a:pt x="1114" y="690"/>
                    </a:lnTo>
                    <a:lnTo>
                      <a:pt x="1118" y="690"/>
                    </a:lnTo>
                    <a:lnTo>
                      <a:pt x="1122" y="690"/>
                    </a:lnTo>
                    <a:lnTo>
                      <a:pt x="1126" y="690"/>
                    </a:lnTo>
                    <a:lnTo>
                      <a:pt x="1126" y="694"/>
                    </a:lnTo>
                    <a:lnTo>
                      <a:pt x="1130" y="694"/>
                    </a:lnTo>
                    <a:lnTo>
                      <a:pt x="1126" y="694"/>
                    </a:lnTo>
                    <a:lnTo>
                      <a:pt x="1126" y="698"/>
                    </a:lnTo>
                    <a:lnTo>
                      <a:pt x="1130" y="698"/>
                    </a:lnTo>
                    <a:lnTo>
                      <a:pt x="1132" y="698"/>
                    </a:lnTo>
                    <a:lnTo>
                      <a:pt x="1136" y="698"/>
                    </a:lnTo>
                    <a:lnTo>
                      <a:pt x="1136" y="702"/>
                    </a:lnTo>
                    <a:lnTo>
                      <a:pt x="1132" y="702"/>
                    </a:lnTo>
                    <a:lnTo>
                      <a:pt x="1136" y="702"/>
                    </a:lnTo>
                    <a:lnTo>
                      <a:pt x="1136" y="698"/>
                    </a:lnTo>
                    <a:lnTo>
                      <a:pt x="1136" y="702"/>
                    </a:lnTo>
                    <a:lnTo>
                      <a:pt x="1136" y="706"/>
                    </a:lnTo>
                    <a:lnTo>
                      <a:pt x="1136" y="702"/>
                    </a:lnTo>
                    <a:lnTo>
                      <a:pt x="1140" y="702"/>
                    </a:lnTo>
                    <a:lnTo>
                      <a:pt x="1136" y="702"/>
                    </a:lnTo>
                    <a:lnTo>
                      <a:pt x="1136" y="706"/>
                    </a:lnTo>
                    <a:lnTo>
                      <a:pt x="1140" y="706"/>
                    </a:lnTo>
                    <a:lnTo>
                      <a:pt x="1140" y="708"/>
                    </a:lnTo>
                    <a:lnTo>
                      <a:pt x="1136" y="708"/>
                    </a:lnTo>
                    <a:lnTo>
                      <a:pt x="1140" y="708"/>
                    </a:lnTo>
                    <a:lnTo>
                      <a:pt x="1140" y="706"/>
                    </a:lnTo>
                    <a:lnTo>
                      <a:pt x="1144" y="706"/>
                    </a:lnTo>
                    <a:lnTo>
                      <a:pt x="1144" y="708"/>
                    </a:lnTo>
                    <a:lnTo>
                      <a:pt x="1140" y="708"/>
                    </a:lnTo>
                    <a:lnTo>
                      <a:pt x="1140" y="712"/>
                    </a:lnTo>
                    <a:lnTo>
                      <a:pt x="1136" y="712"/>
                    </a:lnTo>
                    <a:lnTo>
                      <a:pt x="1140" y="712"/>
                    </a:lnTo>
                    <a:lnTo>
                      <a:pt x="1136" y="716"/>
                    </a:lnTo>
                    <a:lnTo>
                      <a:pt x="1140" y="716"/>
                    </a:lnTo>
                    <a:lnTo>
                      <a:pt x="1140" y="712"/>
                    </a:lnTo>
                    <a:lnTo>
                      <a:pt x="1144" y="712"/>
                    </a:lnTo>
                    <a:lnTo>
                      <a:pt x="1144" y="716"/>
                    </a:lnTo>
                    <a:lnTo>
                      <a:pt x="1140" y="716"/>
                    </a:lnTo>
                    <a:lnTo>
                      <a:pt x="1144" y="716"/>
                    </a:lnTo>
                    <a:lnTo>
                      <a:pt x="1144" y="712"/>
                    </a:lnTo>
                    <a:lnTo>
                      <a:pt x="1148" y="712"/>
                    </a:lnTo>
                    <a:lnTo>
                      <a:pt x="1148" y="708"/>
                    </a:lnTo>
                    <a:lnTo>
                      <a:pt x="1148" y="712"/>
                    </a:lnTo>
                    <a:lnTo>
                      <a:pt x="1144" y="712"/>
                    </a:lnTo>
                    <a:lnTo>
                      <a:pt x="1144" y="716"/>
                    </a:lnTo>
                    <a:lnTo>
                      <a:pt x="1148" y="716"/>
                    </a:lnTo>
                    <a:lnTo>
                      <a:pt x="1152" y="712"/>
                    </a:lnTo>
                    <a:lnTo>
                      <a:pt x="1152" y="716"/>
                    </a:lnTo>
                    <a:lnTo>
                      <a:pt x="1148" y="720"/>
                    </a:lnTo>
                    <a:lnTo>
                      <a:pt x="1148" y="724"/>
                    </a:lnTo>
                    <a:lnTo>
                      <a:pt x="1148" y="720"/>
                    </a:lnTo>
                    <a:lnTo>
                      <a:pt x="1152" y="720"/>
                    </a:lnTo>
                    <a:lnTo>
                      <a:pt x="1156" y="716"/>
                    </a:lnTo>
                    <a:lnTo>
                      <a:pt x="1156" y="712"/>
                    </a:lnTo>
                    <a:lnTo>
                      <a:pt x="1160" y="712"/>
                    </a:lnTo>
                    <a:lnTo>
                      <a:pt x="1156" y="712"/>
                    </a:lnTo>
                    <a:lnTo>
                      <a:pt x="1156" y="716"/>
                    </a:lnTo>
                    <a:lnTo>
                      <a:pt x="1160" y="716"/>
                    </a:lnTo>
                    <a:lnTo>
                      <a:pt x="1160" y="712"/>
                    </a:lnTo>
                    <a:lnTo>
                      <a:pt x="1160" y="716"/>
                    </a:lnTo>
                    <a:lnTo>
                      <a:pt x="1160" y="720"/>
                    </a:lnTo>
                    <a:lnTo>
                      <a:pt x="1162" y="720"/>
                    </a:lnTo>
                    <a:lnTo>
                      <a:pt x="1166" y="724"/>
                    </a:lnTo>
                    <a:lnTo>
                      <a:pt x="1166" y="720"/>
                    </a:lnTo>
                    <a:lnTo>
                      <a:pt x="1170" y="720"/>
                    </a:lnTo>
                    <a:lnTo>
                      <a:pt x="1170" y="724"/>
                    </a:lnTo>
                    <a:lnTo>
                      <a:pt x="1174" y="724"/>
                    </a:lnTo>
                    <a:lnTo>
                      <a:pt x="1178" y="724"/>
                    </a:lnTo>
                    <a:lnTo>
                      <a:pt x="1182" y="724"/>
                    </a:lnTo>
                    <a:lnTo>
                      <a:pt x="1182" y="728"/>
                    </a:lnTo>
                    <a:lnTo>
                      <a:pt x="1178" y="728"/>
                    </a:lnTo>
                    <a:lnTo>
                      <a:pt x="1182" y="728"/>
                    </a:lnTo>
                    <a:lnTo>
                      <a:pt x="1182" y="732"/>
                    </a:lnTo>
                    <a:lnTo>
                      <a:pt x="1178" y="732"/>
                    </a:lnTo>
                    <a:lnTo>
                      <a:pt x="1174" y="732"/>
                    </a:lnTo>
                    <a:lnTo>
                      <a:pt x="1170" y="732"/>
                    </a:lnTo>
                    <a:lnTo>
                      <a:pt x="1174" y="732"/>
                    </a:lnTo>
                    <a:lnTo>
                      <a:pt x="1170" y="736"/>
                    </a:lnTo>
                    <a:lnTo>
                      <a:pt x="1166" y="736"/>
                    </a:lnTo>
                    <a:lnTo>
                      <a:pt x="1162" y="736"/>
                    </a:lnTo>
                    <a:lnTo>
                      <a:pt x="1160" y="736"/>
                    </a:lnTo>
                    <a:lnTo>
                      <a:pt x="1156" y="738"/>
                    </a:lnTo>
                    <a:lnTo>
                      <a:pt x="1152" y="738"/>
                    </a:lnTo>
                    <a:lnTo>
                      <a:pt x="1156" y="738"/>
                    </a:lnTo>
                    <a:lnTo>
                      <a:pt x="1160" y="738"/>
                    </a:lnTo>
                    <a:lnTo>
                      <a:pt x="1162" y="736"/>
                    </a:lnTo>
                    <a:lnTo>
                      <a:pt x="1166" y="736"/>
                    </a:lnTo>
                    <a:lnTo>
                      <a:pt x="1166" y="738"/>
                    </a:lnTo>
                    <a:lnTo>
                      <a:pt x="1162" y="738"/>
                    </a:lnTo>
                    <a:lnTo>
                      <a:pt x="1160" y="738"/>
                    </a:lnTo>
                    <a:lnTo>
                      <a:pt x="1156" y="738"/>
                    </a:lnTo>
                    <a:lnTo>
                      <a:pt x="1156" y="742"/>
                    </a:lnTo>
                    <a:lnTo>
                      <a:pt x="1152" y="742"/>
                    </a:lnTo>
                    <a:lnTo>
                      <a:pt x="1148" y="742"/>
                    </a:lnTo>
                    <a:lnTo>
                      <a:pt x="1144" y="742"/>
                    </a:lnTo>
                    <a:lnTo>
                      <a:pt x="1144" y="746"/>
                    </a:lnTo>
                    <a:lnTo>
                      <a:pt x="1144" y="750"/>
                    </a:lnTo>
                    <a:lnTo>
                      <a:pt x="1140" y="746"/>
                    </a:lnTo>
                    <a:lnTo>
                      <a:pt x="1136" y="746"/>
                    </a:lnTo>
                    <a:lnTo>
                      <a:pt x="1132" y="742"/>
                    </a:lnTo>
                    <a:lnTo>
                      <a:pt x="1132" y="746"/>
                    </a:lnTo>
                    <a:lnTo>
                      <a:pt x="1136" y="746"/>
                    </a:lnTo>
                    <a:lnTo>
                      <a:pt x="1140" y="746"/>
                    </a:lnTo>
                    <a:lnTo>
                      <a:pt x="1140" y="750"/>
                    </a:lnTo>
                    <a:lnTo>
                      <a:pt x="1144" y="750"/>
                    </a:lnTo>
                    <a:lnTo>
                      <a:pt x="1140" y="754"/>
                    </a:lnTo>
                    <a:lnTo>
                      <a:pt x="1144" y="754"/>
                    </a:lnTo>
                    <a:lnTo>
                      <a:pt x="1140" y="754"/>
                    </a:lnTo>
                    <a:lnTo>
                      <a:pt x="1144" y="754"/>
                    </a:lnTo>
                    <a:lnTo>
                      <a:pt x="1144" y="750"/>
                    </a:lnTo>
                    <a:lnTo>
                      <a:pt x="1148" y="750"/>
                    </a:lnTo>
                    <a:lnTo>
                      <a:pt x="1152" y="750"/>
                    </a:lnTo>
                    <a:lnTo>
                      <a:pt x="1152" y="746"/>
                    </a:lnTo>
                    <a:lnTo>
                      <a:pt x="1156" y="746"/>
                    </a:lnTo>
                    <a:lnTo>
                      <a:pt x="1160" y="746"/>
                    </a:lnTo>
                    <a:lnTo>
                      <a:pt x="1160" y="742"/>
                    </a:lnTo>
                    <a:lnTo>
                      <a:pt x="1162" y="742"/>
                    </a:lnTo>
                    <a:lnTo>
                      <a:pt x="1166" y="738"/>
                    </a:lnTo>
                    <a:lnTo>
                      <a:pt x="1170" y="738"/>
                    </a:lnTo>
                    <a:lnTo>
                      <a:pt x="1174" y="738"/>
                    </a:lnTo>
                    <a:lnTo>
                      <a:pt x="1178" y="738"/>
                    </a:lnTo>
                    <a:lnTo>
                      <a:pt x="1174" y="736"/>
                    </a:lnTo>
                    <a:lnTo>
                      <a:pt x="1170" y="736"/>
                    </a:lnTo>
                    <a:lnTo>
                      <a:pt x="1166" y="736"/>
                    </a:lnTo>
                    <a:lnTo>
                      <a:pt x="1170" y="736"/>
                    </a:lnTo>
                    <a:lnTo>
                      <a:pt x="1174" y="736"/>
                    </a:lnTo>
                    <a:lnTo>
                      <a:pt x="1178" y="736"/>
                    </a:lnTo>
                    <a:lnTo>
                      <a:pt x="1182" y="736"/>
                    </a:lnTo>
                    <a:lnTo>
                      <a:pt x="1182" y="738"/>
                    </a:lnTo>
                    <a:lnTo>
                      <a:pt x="1186" y="742"/>
                    </a:lnTo>
                    <a:lnTo>
                      <a:pt x="1186" y="746"/>
                    </a:lnTo>
                    <a:lnTo>
                      <a:pt x="1182" y="746"/>
                    </a:lnTo>
                    <a:lnTo>
                      <a:pt x="1186" y="750"/>
                    </a:lnTo>
                    <a:lnTo>
                      <a:pt x="1182" y="750"/>
                    </a:lnTo>
                    <a:lnTo>
                      <a:pt x="1186" y="750"/>
                    </a:lnTo>
                    <a:lnTo>
                      <a:pt x="1186" y="746"/>
                    </a:lnTo>
                    <a:lnTo>
                      <a:pt x="1188" y="746"/>
                    </a:lnTo>
                    <a:lnTo>
                      <a:pt x="1192" y="746"/>
                    </a:lnTo>
                    <a:lnTo>
                      <a:pt x="1192" y="742"/>
                    </a:lnTo>
                    <a:lnTo>
                      <a:pt x="1196" y="742"/>
                    </a:lnTo>
                    <a:lnTo>
                      <a:pt x="1196" y="746"/>
                    </a:lnTo>
                    <a:lnTo>
                      <a:pt x="1192" y="746"/>
                    </a:lnTo>
                    <a:lnTo>
                      <a:pt x="1196" y="746"/>
                    </a:lnTo>
                    <a:lnTo>
                      <a:pt x="1200" y="746"/>
                    </a:lnTo>
                    <a:lnTo>
                      <a:pt x="1204" y="750"/>
                    </a:lnTo>
                    <a:lnTo>
                      <a:pt x="1200" y="750"/>
                    </a:lnTo>
                    <a:lnTo>
                      <a:pt x="1204" y="750"/>
                    </a:lnTo>
                    <a:lnTo>
                      <a:pt x="1200" y="754"/>
                    </a:lnTo>
                    <a:lnTo>
                      <a:pt x="1204" y="754"/>
                    </a:lnTo>
                    <a:lnTo>
                      <a:pt x="1204" y="758"/>
                    </a:lnTo>
                    <a:lnTo>
                      <a:pt x="1204" y="762"/>
                    </a:lnTo>
                    <a:lnTo>
                      <a:pt x="1200" y="762"/>
                    </a:lnTo>
                    <a:lnTo>
                      <a:pt x="1204" y="762"/>
                    </a:lnTo>
                    <a:lnTo>
                      <a:pt x="1204" y="766"/>
                    </a:lnTo>
                    <a:lnTo>
                      <a:pt x="1200" y="766"/>
                    </a:lnTo>
                    <a:lnTo>
                      <a:pt x="1204" y="768"/>
                    </a:lnTo>
                    <a:lnTo>
                      <a:pt x="1200" y="768"/>
                    </a:lnTo>
                    <a:lnTo>
                      <a:pt x="1204" y="768"/>
                    </a:lnTo>
                    <a:lnTo>
                      <a:pt x="1200" y="768"/>
                    </a:lnTo>
                    <a:lnTo>
                      <a:pt x="1196" y="768"/>
                    </a:lnTo>
                    <a:lnTo>
                      <a:pt x="1200" y="768"/>
                    </a:lnTo>
                    <a:lnTo>
                      <a:pt x="1204" y="772"/>
                    </a:lnTo>
                    <a:lnTo>
                      <a:pt x="1208" y="772"/>
                    </a:lnTo>
                    <a:lnTo>
                      <a:pt x="1204" y="776"/>
                    </a:lnTo>
                    <a:lnTo>
                      <a:pt x="1204" y="772"/>
                    </a:lnTo>
                    <a:lnTo>
                      <a:pt x="1200" y="772"/>
                    </a:lnTo>
                    <a:lnTo>
                      <a:pt x="1204" y="772"/>
                    </a:lnTo>
                    <a:lnTo>
                      <a:pt x="1204" y="776"/>
                    </a:lnTo>
                    <a:lnTo>
                      <a:pt x="1208" y="776"/>
                    </a:lnTo>
                    <a:lnTo>
                      <a:pt x="1208" y="780"/>
                    </a:lnTo>
                    <a:lnTo>
                      <a:pt x="1204" y="784"/>
                    </a:lnTo>
                    <a:lnTo>
                      <a:pt x="1200" y="784"/>
                    </a:lnTo>
                    <a:lnTo>
                      <a:pt x="1200" y="788"/>
                    </a:lnTo>
                    <a:lnTo>
                      <a:pt x="1196" y="788"/>
                    </a:lnTo>
                    <a:lnTo>
                      <a:pt x="1192" y="792"/>
                    </a:lnTo>
                    <a:lnTo>
                      <a:pt x="1188" y="792"/>
                    </a:lnTo>
                    <a:lnTo>
                      <a:pt x="1188" y="794"/>
                    </a:lnTo>
                    <a:lnTo>
                      <a:pt x="1186" y="794"/>
                    </a:lnTo>
                    <a:lnTo>
                      <a:pt x="1186" y="792"/>
                    </a:lnTo>
                    <a:lnTo>
                      <a:pt x="1182" y="792"/>
                    </a:lnTo>
                    <a:lnTo>
                      <a:pt x="1182" y="794"/>
                    </a:lnTo>
                    <a:lnTo>
                      <a:pt x="1178" y="794"/>
                    </a:lnTo>
                    <a:lnTo>
                      <a:pt x="1178" y="792"/>
                    </a:lnTo>
                    <a:lnTo>
                      <a:pt x="1174" y="794"/>
                    </a:lnTo>
                    <a:lnTo>
                      <a:pt x="1170" y="798"/>
                    </a:lnTo>
                    <a:lnTo>
                      <a:pt x="1166" y="794"/>
                    </a:lnTo>
                    <a:lnTo>
                      <a:pt x="1166" y="798"/>
                    </a:lnTo>
                    <a:lnTo>
                      <a:pt x="1162" y="798"/>
                    </a:lnTo>
                    <a:lnTo>
                      <a:pt x="1166" y="798"/>
                    </a:lnTo>
                    <a:lnTo>
                      <a:pt x="1162" y="802"/>
                    </a:lnTo>
                    <a:lnTo>
                      <a:pt x="1160" y="802"/>
                    </a:lnTo>
                    <a:lnTo>
                      <a:pt x="1160" y="806"/>
                    </a:lnTo>
                    <a:lnTo>
                      <a:pt x="1160" y="810"/>
                    </a:lnTo>
                    <a:lnTo>
                      <a:pt x="1160" y="806"/>
                    </a:lnTo>
                    <a:lnTo>
                      <a:pt x="1156" y="810"/>
                    </a:lnTo>
                    <a:lnTo>
                      <a:pt x="1152" y="810"/>
                    </a:lnTo>
                    <a:lnTo>
                      <a:pt x="1152" y="814"/>
                    </a:lnTo>
                    <a:lnTo>
                      <a:pt x="1148" y="814"/>
                    </a:lnTo>
                    <a:lnTo>
                      <a:pt x="1148" y="818"/>
                    </a:lnTo>
                    <a:lnTo>
                      <a:pt x="1144" y="818"/>
                    </a:lnTo>
                    <a:lnTo>
                      <a:pt x="1140" y="818"/>
                    </a:lnTo>
                    <a:lnTo>
                      <a:pt x="1136" y="818"/>
                    </a:lnTo>
                    <a:lnTo>
                      <a:pt x="1136" y="822"/>
                    </a:lnTo>
                    <a:lnTo>
                      <a:pt x="1136" y="818"/>
                    </a:lnTo>
                    <a:lnTo>
                      <a:pt x="1132" y="822"/>
                    </a:lnTo>
                    <a:lnTo>
                      <a:pt x="1130" y="822"/>
                    </a:lnTo>
                    <a:lnTo>
                      <a:pt x="1126" y="822"/>
                    </a:lnTo>
                    <a:lnTo>
                      <a:pt x="1122" y="822"/>
                    </a:lnTo>
                    <a:lnTo>
                      <a:pt x="1118" y="822"/>
                    </a:lnTo>
                    <a:lnTo>
                      <a:pt x="1118" y="818"/>
                    </a:lnTo>
                    <a:lnTo>
                      <a:pt x="1114" y="818"/>
                    </a:lnTo>
                    <a:lnTo>
                      <a:pt x="1110" y="818"/>
                    </a:lnTo>
                    <a:lnTo>
                      <a:pt x="1106" y="818"/>
                    </a:lnTo>
                    <a:lnTo>
                      <a:pt x="1100" y="818"/>
                    </a:lnTo>
                    <a:lnTo>
                      <a:pt x="1096" y="818"/>
                    </a:lnTo>
                    <a:lnTo>
                      <a:pt x="1092" y="818"/>
                    </a:lnTo>
                    <a:lnTo>
                      <a:pt x="1088" y="818"/>
                    </a:lnTo>
                    <a:lnTo>
                      <a:pt x="1084" y="818"/>
                    </a:lnTo>
                    <a:lnTo>
                      <a:pt x="1080" y="818"/>
                    </a:lnTo>
                    <a:lnTo>
                      <a:pt x="1076" y="818"/>
                    </a:lnTo>
                    <a:lnTo>
                      <a:pt x="1074" y="818"/>
                    </a:lnTo>
                    <a:lnTo>
                      <a:pt x="1070" y="818"/>
                    </a:lnTo>
                    <a:lnTo>
                      <a:pt x="1066" y="818"/>
                    </a:lnTo>
                    <a:lnTo>
                      <a:pt x="1062" y="818"/>
                    </a:lnTo>
                    <a:lnTo>
                      <a:pt x="1060" y="818"/>
                    </a:lnTo>
                    <a:lnTo>
                      <a:pt x="1060" y="822"/>
                    </a:lnTo>
                    <a:lnTo>
                      <a:pt x="1056" y="822"/>
                    </a:lnTo>
                    <a:lnTo>
                      <a:pt x="1056" y="818"/>
                    </a:lnTo>
                    <a:lnTo>
                      <a:pt x="1052" y="822"/>
                    </a:lnTo>
                    <a:lnTo>
                      <a:pt x="1048" y="824"/>
                    </a:lnTo>
                    <a:lnTo>
                      <a:pt x="1048" y="828"/>
                    </a:lnTo>
                    <a:lnTo>
                      <a:pt x="1044" y="828"/>
                    </a:lnTo>
                    <a:lnTo>
                      <a:pt x="1044" y="832"/>
                    </a:lnTo>
                    <a:lnTo>
                      <a:pt x="1044" y="836"/>
                    </a:lnTo>
                    <a:lnTo>
                      <a:pt x="1040" y="836"/>
                    </a:lnTo>
                    <a:lnTo>
                      <a:pt x="1036" y="840"/>
                    </a:lnTo>
                    <a:lnTo>
                      <a:pt x="1032" y="840"/>
                    </a:lnTo>
                    <a:lnTo>
                      <a:pt x="1030" y="840"/>
                    </a:lnTo>
                    <a:lnTo>
                      <a:pt x="1030" y="844"/>
                    </a:lnTo>
                    <a:lnTo>
                      <a:pt x="1026" y="844"/>
                    </a:lnTo>
                    <a:lnTo>
                      <a:pt x="1022" y="848"/>
                    </a:lnTo>
                    <a:lnTo>
                      <a:pt x="1018" y="852"/>
                    </a:lnTo>
                    <a:lnTo>
                      <a:pt x="1018" y="854"/>
                    </a:lnTo>
                    <a:lnTo>
                      <a:pt x="1014" y="854"/>
                    </a:lnTo>
                    <a:lnTo>
                      <a:pt x="1014" y="858"/>
                    </a:lnTo>
                    <a:lnTo>
                      <a:pt x="1010" y="858"/>
                    </a:lnTo>
                    <a:lnTo>
                      <a:pt x="1010" y="862"/>
                    </a:lnTo>
                    <a:lnTo>
                      <a:pt x="1006" y="862"/>
                    </a:lnTo>
                    <a:lnTo>
                      <a:pt x="1004" y="858"/>
                    </a:lnTo>
                    <a:lnTo>
                      <a:pt x="1000" y="858"/>
                    </a:lnTo>
                    <a:lnTo>
                      <a:pt x="996" y="858"/>
                    </a:lnTo>
                    <a:lnTo>
                      <a:pt x="996" y="854"/>
                    </a:lnTo>
                    <a:lnTo>
                      <a:pt x="992" y="854"/>
                    </a:lnTo>
                    <a:lnTo>
                      <a:pt x="988" y="854"/>
                    </a:lnTo>
                    <a:lnTo>
                      <a:pt x="992" y="854"/>
                    </a:lnTo>
                    <a:lnTo>
                      <a:pt x="992" y="858"/>
                    </a:lnTo>
                    <a:lnTo>
                      <a:pt x="996" y="858"/>
                    </a:lnTo>
                    <a:lnTo>
                      <a:pt x="1000" y="858"/>
                    </a:lnTo>
                    <a:lnTo>
                      <a:pt x="1004" y="858"/>
                    </a:lnTo>
                    <a:lnTo>
                      <a:pt x="1006" y="862"/>
                    </a:lnTo>
                    <a:lnTo>
                      <a:pt x="1006" y="866"/>
                    </a:lnTo>
                    <a:lnTo>
                      <a:pt x="1006" y="870"/>
                    </a:lnTo>
                    <a:lnTo>
                      <a:pt x="1004" y="870"/>
                    </a:lnTo>
                    <a:lnTo>
                      <a:pt x="1004" y="874"/>
                    </a:lnTo>
                    <a:lnTo>
                      <a:pt x="1004" y="878"/>
                    </a:lnTo>
                    <a:lnTo>
                      <a:pt x="1000" y="878"/>
                    </a:lnTo>
                    <a:lnTo>
                      <a:pt x="996" y="878"/>
                    </a:lnTo>
                    <a:lnTo>
                      <a:pt x="996" y="880"/>
                    </a:lnTo>
                    <a:lnTo>
                      <a:pt x="996" y="884"/>
                    </a:lnTo>
                    <a:lnTo>
                      <a:pt x="992" y="884"/>
                    </a:lnTo>
                    <a:lnTo>
                      <a:pt x="988" y="888"/>
                    </a:lnTo>
                    <a:lnTo>
                      <a:pt x="984" y="892"/>
                    </a:lnTo>
                    <a:lnTo>
                      <a:pt x="988" y="888"/>
                    </a:lnTo>
                    <a:lnTo>
                      <a:pt x="992" y="888"/>
                    </a:lnTo>
                    <a:lnTo>
                      <a:pt x="996" y="888"/>
                    </a:lnTo>
                    <a:lnTo>
                      <a:pt x="996" y="884"/>
                    </a:lnTo>
                    <a:lnTo>
                      <a:pt x="1000" y="884"/>
                    </a:lnTo>
                    <a:lnTo>
                      <a:pt x="1000" y="880"/>
                    </a:lnTo>
                    <a:lnTo>
                      <a:pt x="1004" y="878"/>
                    </a:lnTo>
                    <a:lnTo>
                      <a:pt x="1004" y="874"/>
                    </a:lnTo>
                    <a:lnTo>
                      <a:pt x="1006" y="874"/>
                    </a:lnTo>
                    <a:lnTo>
                      <a:pt x="1010" y="870"/>
                    </a:lnTo>
                    <a:lnTo>
                      <a:pt x="1010" y="866"/>
                    </a:lnTo>
                    <a:lnTo>
                      <a:pt x="1014" y="866"/>
                    </a:lnTo>
                    <a:lnTo>
                      <a:pt x="1014" y="862"/>
                    </a:lnTo>
                    <a:lnTo>
                      <a:pt x="1018" y="862"/>
                    </a:lnTo>
                    <a:lnTo>
                      <a:pt x="1018" y="858"/>
                    </a:lnTo>
                    <a:lnTo>
                      <a:pt x="1022" y="858"/>
                    </a:lnTo>
                    <a:lnTo>
                      <a:pt x="1026" y="854"/>
                    </a:lnTo>
                    <a:lnTo>
                      <a:pt x="1030" y="854"/>
                    </a:lnTo>
                    <a:lnTo>
                      <a:pt x="1030" y="852"/>
                    </a:lnTo>
                    <a:lnTo>
                      <a:pt x="1032" y="852"/>
                    </a:lnTo>
                    <a:lnTo>
                      <a:pt x="1036" y="848"/>
                    </a:lnTo>
                    <a:lnTo>
                      <a:pt x="1040" y="848"/>
                    </a:lnTo>
                    <a:lnTo>
                      <a:pt x="1044" y="848"/>
                    </a:lnTo>
                    <a:lnTo>
                      <a:pt x="1044" y="844"/>
                    </a:lnTo>
                    <a:lnTo>
                      <a:pt x="1048" y="844"/>
                    </a:lnTo>
                    <a:lnTo>
                      <a:pt x="1052" y="844"/>
                    </a:lnTo>
                    <a:lnTo>
                      <a:pt x="1056" y="840"/>
                    </a:lnTo>
                    <a:lnTo>
                      <a:pt x="1060" y="840"/>
                    </a:lnTo>
                    <a:lnTo>
                      <a:pt x="1062" y="840"/>
                    </a:lnTo>
                    <a:lnTo>
                      <a:pt x="1066" y="840"/>
                    </a:lnTo>
                    <a:lnTo>
                      <a:pt x="1070" y="840"/>
                    </a:lnTo>
                    <a:lnTo>
                      <a:pt x="1074" y="840"/>
                    </a:lnTo>
                    <a:lnTo>
                      <a:pt x="1076" y="840"/>
                    </a:lnTo>
                    <a:lnTo>
                      <a:pt x="1080" y="844"/>
                    </a:lnTo>
                    <a:lnTo>
                      <a:pt x="1084" y="844"/>
                    </a:lnTo>
                    <a:lnTo>
                      <a:pt x="1084" y="848"/>
                    </a:lnTo>
                    <a:lnTo>
                      <a:pt x="1088" y="852"/>
                    </a:lnTo>
                    <a:lnTo>
                      <a:pt x="1084" y="848"/>
                    </a:lnTo>
                    <a:lnTo>
                      <a:pt x="1080" y="848"/>
                    </a:lnTo>
                    <a:lnTo>
                      <a:pt x="1084" y="848"/>
                    </a:lnTo>
                    <a:lnTo>
                      <a:pt x="1084" y="852"/>
                    </a:lnTo>
                    <a:lnTo>
                      <a:pt x="1088" y="852"/>
                    </a:lnTo>
                    <a:lnTo>
                      <a:pt x="1084" y="852"/>
                    </a:lnTo>
                    <a:lnTo>
                      <a:pt x="1084" y="854"/>
                    </a:lnTo>
                    <a:lnTo>
                      <a:pt x="1084" y="858"/>
                    </a:lnTo>
                    <a:lnTo>
                      <a:pt x="1080" y="858"/>
                    </a:lnTo>
                    <a:lnTo>
                      <a:pt x="1076" y="858"/>
                    </a:lnTo>
                    <a:lnTo>
                      <a:pt x="1076" y="862"/>
                    </a:lnTo>
                    <a:lnTo>
                      <a:pt x="1074" y="862"/>
                    </a:lnTo>
                    <a:lnTo>
                      <a:pt x="1074" y="866"/>
                    </a:lnTo>
                    <a:lnTo>
                      <a:pt x="1070" y="866"/>
                    </a:lnTo>
                    <a:lnTo>
                      <a:pt x="1066" y="866"/>
                    </a:lnTo>
                    <a:lnTo>
                      <a:pt x="1066" y="862"/>
                    </a:lnTo>
                    <a:lnTo>
                      <a:pt x="1062" y="862"/>
                    </a:lnTo>
                    <a:lnTo>
                      <a:pt x="1060" y="862"/>
                    </a:lnTo>
                    <a:lnTo>
                      <a:pt x="1056" y="862"/>
                    </a:lnTo>
                    <a:lnTo>
                      <a:pt x="1052" y="866"/>
                    </a:lnTo>
                    <a:lnTo>
                      <a:pt x="1048" y="866"/>
                    </a:lnTo>
                    <a:lnTo>
                      <a:pt x="1052" y="866"/>
                    </a:lnTo>
                    <a:lnTo>
                      <a:pt x="1056" y="862"/>
                    </a:lnTo>
                    <a:lnTo>
                      <a:pt x="1060" y="866"/>
                    </a:lnTo>
                    <a:lnTo>
                      <a:pt x="1062" y="866"/>
                    </a:lnTo>
                    <a:lnTo>
                      <a:pt x="1066" y="870"/>
                    </a:lnTo>
                    <a:lnTo>
                      <a:pt x="1066" y="874"/>
                    </a:lnTo>
                    <a:lnTo>
                      <a:pt x="1070" y="870"/>
                    </a:lnTo>
                    <a:lnTo>
                      <a:pt x="1074" y="870"/>
                    </a:lnTo>
                    <a:lnTo>
                      <a:pt x="1076" y="870"/>
                    </a:lnTo>
                    <a:lnTo>
                      <a:pt x="1080" y="870"/>
                    </a:lnTo>
                    <a:lnTo>
                      <a:pt x="1076" y="870"/>
                    </a:lnTo>
                    <a:lnTo>
                      <a:pt x="1076" y="874"/>
                    </a:lnTo>
                    <a:lnTo>
                      <a:pt x="1076" y="878"/>
                    </a:lnTo>
                    <a:lnTo>
                      <a:pt x="1074" y="880"/>
                    </a:lnTo>
                    <a:lnTo>
                      <a:pt x="1070" y="884"/>
                    </a:lnTo>
                    <a:lnTo>
                      <a:pt x="1074" y="884"/>
                    </a:lnTo>
                    <a:lnTo>
                      <a:pt x="1076" y="884"/>
                    </a:lnTo>
                    <a:lnTo>
                      <a:pt x="1076" y="888"/>
                    </a:lnTo>
                    <a:lnTo>
                      <a:pt x="1076" y="892"/>
                    </a:lnTo>
                    <a:lnTo>
                      <a:pt x="1080" y="896"/>
                    </a:lnTo>
                    <a:lnTo>
                      <a:pt x="1080" y="900"/>
                    </a:lnTo>
                    <a:lnTo>
                      <a:pt x="1084" y="900"/>
                    </a:lnTo>
                    <a:lnTo>
                      <a:pt x="1088" y="904"/>
                    </a:lnTo>
                    <a:lnTo>
                      <a:pt x="1092" y="904"/>
                    </a:lnTo>
                    <a:lnTo>
                      <a:pt x="1088" y="904"/>
                    </a:lnTo>
                    <a:lnTo>
                      <a:pt x="1088" y="908"/>
                    </a:lnTo>
                    <a:lnTo>
                      <a:pt x="1092" y="908"/>
                    </a:lnTo>
                    <a:lnTo>
                      <a:pt x="1092" y="910"/>
                    </a:lnTo>
                    <a:lnTo>
                      <a:pt x="1096" y="908"/>
                    </a:lnTo>
                    <a:lnTo>
                      <a:pt x="1096" y="910"/>
                    </a:lnTo>
                    <a:lnTo>
                      <a:pt x="1100" y="910"/>
                    </a:lnTo>
                    <a:lnTo>
                      <a:pt x="1104" y="910"/>
                    </a:lnTo>
                    <a:lnTo>
                      <a:pt x="1106" y="910"/>
                    </a:lnTo>
                    <a:lnTo>
                      <a:pt x="1110" y="910"/>
                    </a:lnTo>
                    <a:lnTo>
                      <a:pt x="1110" y="914"/>
                    </a:lnTo>
                    <a:lnTo>
                      <a:pt x="1114" y="910"/>
                    </a:lnTo>
                    <a:lnTo>
                      <a:pt x="1118" y="910"/>
                    </a:lnTo>
                    <a:lnTo>
                      <a:pt x="1118" y="908"/>
                    </a:lnTo>
                    <a:lnTo>
                      <a:pt x="1118" y="910"/>
                    </a:lnTo>
                    <a:lnTo>
                      <a:pt x="1122" y="914"/>
                    </a:lnTo>
                    <a:lnTo>
                      <a:pt x="1122" y="910"/>
                    </a:lnTo>
                    <a:lnTo>
                      <a:pt x="1126" y="910"/>
                    </a:lnTo>
                    <a:lnTo>
                      <a:pt x="1126" y="914"/>
                    </a:lnTo>
                    <a:lnTo>
                      <a:pt x="1130" y="914"/>
                    </a:lnTo>
                    <a:lnTo>
                      <a:pt x="1130" y="918"/>
                    </a:lnTo>
                    <a:lnTo>
                      <a:pt x="1126" y="918"/>
                    </a:lnTo>
                    <a:lnTo>
                      <a:pt x="1130" y="918"/>
                    </a:lnTo>
                    <a:lnTo>
                      <a:pt x="1132" y="918"/>
                    </a:lnTo>
                    <a:lnTo>
                      <a:pt x="1132" y="922"/>
                    </a:lnTo>
                    <a:lnTo>
                      <a:pt x="1130" y="922"/>
                    </a:lnTo>
                    <a:lnTo>
                      <a:pt x="1126" y="922"/>
                    </a:lnTo>
                    <a:lnTo>
                      <a:pt x="1122" y="922"/>
                    </a:lnTo>
                    <a:lnTo>
                      <a:pt x="1122" y="926"/>
                    </a:lnTo>
                    <a:lnTo>
                      <a:pt x="1118" y="926"/>
                    </a:lnTo>
                    <a:lnTo>
                      <a:pt x="1114" y="926"/>
                    </a:lnTo>
                    <a:lnTo>
                      <a:pt x="1110" y="930"/>
                    </a:lnTo>
                    <a:lnTo>
                      <a:pt x="1106" y="930"/>
                    </a:lnTo>
                    <a:lnTo>
                      <a:pt x="1104" y="934"/>
                    </a:lnTo>
                    <a:lnTo>
                      <a:pt x="1104" y="930"/>
                    </a:lnTo>
                    <a:lnTo>
                      <a:pt x="1104" y="934"/>
                    </a:lnTo>
                    <a:lnTo>
                      <a:pt x="1100" y="934"/>
                    </a:lnTo>
                    <a:lnTo>
                      <a:pt x="1096" y="934"/>
                    </a:lnTo>
                    <a:lnTo>
                      <a:pt x="1092" y="934"/>
                    </a:lnTo>
                    <a:lnTo>
                      <a:pt x="1096" y="934"/>
                    </a:lnTo>
                    <a:lnTo>
                      <a:pt x="1096" y="938"/>
                    </a:lnTo>
                    <a:lnTo>
                      <a:pt x="1088" y="938"/>
                    </a:lnTo>
                    <a:lnTo>
                      <a:pt x="1088" y="934"/>
                    </a:lnTo>
                    <a:lnTo>
                      <a:pt x="1088" y="938"/>
                    </a:lnTo>
                    <a:lnTo>
                      <a:pt x="1088" y="934"/>
                    </a:lnTo>
                    <a:lnTo>
                      <a:pt x="1084" y="934"/>
                    </a:lnTo>
                    <a:lnTo>
                      <a:pt x="1084" y="938"/>
                    </a:lnTo>
                    <a:lnTo>
                      <a:pt x="1084" y="940"/>
                    </a:lnTo>
                    <a:lnTo>
                      <a:pt x="1080" y="940"/>
                    </a:lnTo>
                    <a:lnTo>
                      <a:pt x="1080" y="944"/>
                    </a:lnTo>
                    <a:lnTo>
                      <a:pt x="1076" y="948"/>
                    </a:lnTo>
                    <a:lnTo>
                      <a:pt x="1074" y="952"/>
                    </a:lnTo>
                    <a:lnTo>
                      <a:pt x="1070" y="952"/>
                    </a:lnTo>
                    <a:lnTo>
                      <a:pt x="1070" y="956"/>
                    </a:lnTo>
                    <a:lnTo>
                      <a:pt x="1066" y="956"/>
                    </a:lnTo>
                    <a:lnTo>
                      <a:pt x="1062" y="956"/>
                    </a:lnTo>
                    <a:lnTo>
                      <a:pt x="1062" y="952"/>
                    </a:lnTo>
                    <a:lnTo>
                      <a:pt x="1062" y="948"/>
                    </a:lnTo>
                    <a:lnTo>
                      <a:pt x="1062" y="952"/>
                    </a:lnTo>
                    <a:lnTo>
                      <a:pt x="1060" y="952"/>
                    </a:lnTo>
                    <a:lnTo>
                      <a:pt x="1060" y="948"/>
                    </a:lnTo>
                    <a:lnTo>
                      <a:pt x="1060" y="944"/>
                    </a:lnTo>
                    <a:lnTo>
                      <a:pt x="1060" y="940"/>
                    </a:lnTo>
                    <a:lnTo>
                      <a:pt x="1060" y="938"/>
                    </a:lnTo>
                    <a:lnTo>
                      <a:pt x="1062" y="938"/>
                    </a:lnTo>
                    <a:lnTo>
                      <a:pt x="1062" y="934"/>
                    </a:lnTo>
                    <a:lnTo>
                      <a:pt x="1062" y="938"/>
                    </a:lnTo>
                    <a:lnTo>
                      <a:pt x="1060" y="938"/>
                    </a:lnTo>
                    <a:lnTo>
                      <a:pt x="1062" y="934"/>
                    </a:lnTo>
                    <a:lnTo>
                      <a:pt x="1066" y="934"/>
                    </a:lnTo>
                    <a:lnTo>
                      <a:pt x="1066" y="930"/>
                    </a:lnTo>
                    <a:lnTo>
                      <a:pt x="1066" y="934"/>
                    </a:lnTo>
                    <a:lnTo>
                      <a:pt x="1066" y="930"/>
                    </a:lnTo>
                    <a:lnTo>
                      <a:pt x="1070" y="926"/>
                    </a:lnTo>
                    <a:lnTo>
                      <a:pt x="1074" y="926"/>
                    </a:lnTo>
                    <a:lnTo>
                      <a:pt x="1076" y="926"/>
                    </a:lnTo>
                    <a:lnTo>
                      <a:pt x="1076" y="922"/>
                    </a:lnTo>
                    <a:lnTo>
                      <a:pt x="1080" y="922"/>
                    </a:lnTo>
                    <a:lnTo>
                      <a:pt x="1084" y="922"/>
                    </a:lnTo>
                    <a:lnTo>
                      <a:pt x="1084" y="918"/>
                    </a:lnTo>
                    <a:lnTo>
                      <a:pt x="1080" y="918"/>
                    </a:lnTo>
                    <a:lnTo>
                      <a:pt x="1084" y="918"/>
                    </a:lnTo>
                    <a:lnTo>
                      <a:pt x="1084" y="922"/>
                    </a:lnTo>
                    <a:lnTo>
                      <a:pt x="1084" y="926"/>
                    </a:lnTo>
                    <a:lnTo>
                      <a:pt x="1084" y="922"/>
                    </a:lnTo>
                    <a:lnTo>
                      <a:pt x="1088" y="926"/>
                    </a:lnTo>
                    <a:lnTo>
                      <a:pt x="1084" y="922"/>
                    </a:lnTo>
                    <a:lnTo>
                      <a:pt x="1088" y="922"/>
                    </a:lnTo>
                    <a:lnTo>
                      <a:pt x="1092" y="918"/>
                    </a:lnTo>
                    <a:lnTo>
                      <a:pt x="1096" y="918"/>
                    </a:lnTo>
                    <a:lnTo>
                      <a:pt x="1100" y="918"/>
                    </a:lnTo>
                    <a:lnTo>
                      <a:pt x="1092" y="918"/>
                    </a:lnTo>
                    <a:lnTo>
                      <a:pt x="1088" y="918"/>
                    </a:lnTo>
                    <a:lnTo>
                      <a:pt x="1084" y="918"/>
                    </a:lnTo>
                    <a:lnTo>
                      <a:pt x="1080" y="918"/>
                    </a:lnTo>
                    <a:lnTo>
                      <a:pt x="1076" y="918"/>
                    </a:lnTo>
                    <a:lnTo>
                      <a:pt x="1076" y="914"/>
                    </a:lnTo>
                    <a:lnTo>
                      <a:pt x="1080" y="914"/>
                    </a:lnTo>
                    <a:lnTo>
                      <a:pt x="1080" y="910"/>
                    </a:lnTo>
                    <a:lnTo>
                      <a:pt x="1084" y="910"/>
                    </a:lnTo>
                    <a:lnTo>
                      <a:pt x="1084" y="908"/>
                    </a:lnTo>
                    <a:lnTo>
                      <a:pt x="1084" y="910"/>
                    </a:lnTo>
                    <a:lnTo>
                      <a:pt x="1080" y="910"/>
                    </a:lnTo>
                    <a:lnTo>
                      <a:pt x="1080" y="908"/>
                    </a:lnTo>
                    <a:lnTo>
                      <a:pt x="1080" y="904"/>
                    </a:lnTo>
                    <a:lnTo>
                      <a:pt x="1076" y="904"/>
                    </a:lnTo>
                    <a:lnTo>
                      <a:pt x="1076" y="908"/>
                    </a:lnTo>
                    <a:lnTo>
                      <a:pt x="1080" y="908"/>
                    </a:lnTo>
                    <a:lnTo>
                      <a:pt x="1080" y="910"/>
                    </a:lnTo>
                    <a:lnTo>
                      <a:pt x="1076" y="914"/>
                    </a:lnTo>
                    <a:lnTo>
                      <a:pt x="1074" y="914"/>
                    </a:lnTo>
                    <a:lnTo>
                      <a:pt x="1070" y="918"/>
                    </a:lnTo>
                    <a:lnTo>
                      <a:pt x="1066" y="918"/>
                    </a:lnTo>
                    <a:lnTo>
                      <a:pt x="1062" y="922"/>
                    </a:lnTo>
                    <a:lnTo>
                      <a:pt x="1060" y="918"/>
                    </a:lnTo>
                    <a:lnTo>
                      <a:pt x="1062" y="918"/>
                    </a:lnTo>
                    <a:lnTo>
                      <a:pt x="1060" y="918"/>
                    </a:lnTo>
                    <a:lnTo>
                      <a:pt x="1060" y="922"/>
                    </a:lnTo>
                    <a:lnTo>
                      <a:pt x="1056" y="926"/>
                    </a:lnTo>
                    <a:lnTo>
                      <a:pt x="1056" y="922"/>
                    </a:lnTo>
                    <a:lnTo>
                      <a:pt x="1052" y="922"/>
                    </a:lnTo>
                    <a:lnTo>
                      <a:pt x="1052" y="926"/>
                    </a:lnTo>
                    <a:lnTo>
                      <a:pt x="1048" y="922"/>
                    </a:lnTo>
                    <a:lnTo>
                      <a:pt x="1044" y="922"/>
                    </a:lnTo>
                    <a:lnTo>
                      <a:pt x="1040" y="922"/>
                    </a:lnTo>
                    <a:lnTo>
                      <a:pt x="1040" y="918"/>
                    </a:lnTo>
                    <a:lnTo>
                      <a:pt x="1040" y="914"/>
                    </a:lnTo>
                    <a:lnTo>
                      <a:pt x="1036" y="914"/>
                    </a:lnTo>
                    <a:lnTo>
                      <a:pt x="1036" y="910"/>
                    </a:lnTo>
                    <a:lnTo>
                      <a:pt x="1036" y="908"/>
                    </a:lnTo>
                    <a:lnTo>
                      <a:pt x="1036" y="900"/>
                    </a:lnTo>
                    <a:lnTo>
                      <a:pt x="1036" y="888"/>
                    </a:lnTo>
                    <a:lnTo>
                      <a:pt x="1036" y="884"/>
                    </a:lnTo>
                    <a:lnTo>
                      <a:pt x="1032" y="884"/>
                    </a:lnTo>
                    <a:lnTo>
                      <a:pt x="1032" y="880"/>
                    </a:lnTo>
                    <a:lnTo>
                      <a:pt x="1030" y="878"/>
                    </a:lnTo>
                    <a:lnTo>
                      <a:pt x="1026" y="880"/>
                    </a:lnTo>
                    <a:lnTo>
                      <a:pt x="1022" y="880"/>
                    </a:lnTo>
                    <a:lnTo>
                      <a:pt x="1018" y="880"/>
                    </a:lnTo>
                    <a:lnTo>
                      <a:pt x="1018" y="878"/>
                    </a:lnTo>
                    <a:lnTo>
                      <a:pt x="1014" y="878"/>
                    </a:lnTo>
                    <a:lnTo>
                      <a:pt x="1014" y="880"/>
                    </a:lnTo>
                    <a:lnTo>
                      <a:pt x="1010" y="884"/>
                    </a:lnTo>
                    <a:lnTo>
                      <a:pt x="1006" y="884"/>
                    </a:lnTo>
                    <a:lnTo>
                      <a:pt x="1006" y="888"/>
                    </a:lnTo>
                    <a:lnTo>
                      <a:pt x="1004" y="892"/>
                    </a:lnTo>
                    <a:lnTo>
                      <a:pt x="1004" y="896"/>
                    </a:lnTo>
                    <a:lnTo>
                      <a:pt x="1004" y="900"/>
                    </a:lnTo>
                    <a:lnTo>
                      <a:pt x="1000" y="900"/>
                    </a:lnTo>
                    <a:lnTo>
                      <a:pt x="1000" y="904"/>
                    </a:lnTo>
                    <a:lnTo>
                      <a:pt x="1000" y="908"/>
                    </a:lnTo>
                    <a:lnTo>
                      <a:pt x="1000" y="910"/>
                    </a:lnTo>
                    <a:lnTo>
                      <a:pt x="996" y="910"/>
                    </a:lnTo>
                    <a:lnTo>
                      <a:pt x="996" y="914"/>
                    </a:lnTo>
                    <a:lnTo>
                      <a:pt x="996" y="918"/>
                    </a:lnTo>
                    <a:lnTo>
                      <a:pt x="992" y="922"/>
                    </a:lnTo>
                    <a:lnTo>
                      <a:pt x="988" y="918"/>
                    </a:lnTo>
                    <a:lnTo>
                      <a:pt x="988" y="922"/>
                    </a:lnTo>
                    <a:lnTo>
                      <a:pt x="988" y="918"/>
                    </a:lnTo>
                    <a:lnTo>
                      <a:pt x="984" y="918"/>
                    </a:lnTo>
                    <a:lnTo>
                      <a:pt x="984" y="922"/>
                    </a:lnTo>
                    <a:lnTo>
                      <a:pt x="984" y="926"/>
                    </a:lnTo>
                    <a:lnTo>
                      <a:pt x="980" y="926"/>
                    </a:lnTo>
                    <a:lnTo>
                      <a:pt x="976" y="926"/>
                    </a:lnTo>
                    <a:lnTo>
                      <a:pt x="974" y="926"/>
                    </a:lnTo>
                    <a:lnTo>
                      <a:pt x="970" y="926"/>
                    </a:lnTo>
                    <a:lnTo>
                      <a:pt x="966" y="926"/>
                    </a:lnTo>
                    <a:lnTo>
                      <a:pt x="962" y="926"/>
                    </a:lnTo>
                    <a:lnTo>
                      <a:pt x="958" y="926"/>
                    </a:lnTo>
                    <a:lnTo>
                      <a:pt x="954" y="926"/>
                    </a:lnTo>
                    <a:lnTo>
                      <a:pt x="950" y="926"/>
                    </a:lnTo>
                    <a:lnTo>
                      <a:pt x="944" y="926"/>
                    </a:lnTo>
                    <a:lnTo>
                      <a:pt x="940" y="926"/>
                    </a:lnTo>
                    <a:lnTo>
                      <a:pt x="936" y="926"/>
                    </a:lnTo>
                    <a:lnTo>
                      <a:pt x="932" y="926"/>
                    </a:lnTo>
                    <a:lnTo>
                      <a:pt x="932" y="930"/>
                    </a:lnTo>
                    <a:lnTo>
                      <a:pt x="928" y="930"/>
                    </a:lnTo>
                    <a:lnTo>
                      <a:pt x="924" y="934"/>
                    </a:lnTo>
                    <a:lnTo>
                      <a:pt x="924" y="938"/>
                    </a:lnTo>
                    <a:lnTo>
                      <a:pt x="920" y="938"/>
                    </a:lnTo>
                    <a:lnTo>
                      <a:pt x="920" y="940"/>
                    </a:lnTo>
                    <a:lnTo>
                      <a:pt x="918" y="940"/>
                    </a:lnTo>
                    <a:lnTo>
                      <a:pt x="914" y="944"/>
                    </a:lnTo>
                    <a:lnTo>
                      <a:pt x="914" y="948"/>
                    </a:lnTo>
                    <a:lnTo>
                      <a:pt x="910" y="948"/>
                    </a:lnTo>
                    <a:lnTo>
                      <a:pt x="910" y="952"/>
                    </a:lnTo>
                    <a:lnTo>
                      <a:pt x="906" y="952"/>
                    </a:lnTo>
                    <a:lnTo>
                      <a:pt x="902" y="952"/>
                    </a:lnTo>
                    <a:lnTo>
                      <a:pt x="898" y="952"/>
                    </a:lnTo>
                    <a:lnTo>
                      <a:pt x="894" y="952"/>
                    </a:lnTo>
                    <a:lnTo>
                      <a:pt x="890" y="952"/>
                    </a:lnTo>
                    <a:lnTo>
                      <a:pt x="888" y="952"/>
                    </a:lnTo>
                    <a:lnTo>
                      <a:pt x="880" y="952"/>
                    </a:lnTo>
                    <a:lnTo>
                      <a:pt x="876" y="956"/>
                    </a:lnTo>
                    <a:lnTo>
                      <a:pt x="876" y="960"/>
                    </a:lnTo>
                    <a:lnTo>
                      <a:pt x="876" y="964"/>
                    </a:lnTo>
                    <a:lnTo>
                      <a:pt x="876" y="966"/>
                    </a:lnTo>
                    <a:lnTo>
                      <a:pt x="880" y="966"/>
                    </a:lnTo>
                    <a:lnTo>
                      <a:pt x="876" y="966"/>
                    </a:lnTo>
                    <a:lnTo>
                      <a:pt x="876" y="970"/>
                    </a:lnTo>
                    <a:lnTo>
                      <a:pt x="872" y="970"/>
                    </a:lnTo>
                    <a:lnTo>
                      <a:pt x="868" y="974"/>
                    </a:lnTo>
                    <a:lnTo>
                      <a:pt x="864" y="974"/>
                    </a:lnTo>
                    <a:lnTo>
                      <a:pt x="862" y="978"/>
                    </a:lnTo>
                    <a:lnTo>
                      <a:pt x="854" y="978"/>
                    </a:lnTo>
                    <a:lnTo>
                      <a:pt x="850" y="980"/>
                    </a:lnTo>
                    <a:lnTo>
                      <a:pt x="846" y="980"/>
                    </a:lnTo>
                    <a:lnTo>
                      <a:pt x="842" y="980"/>
                    </a:lnTo>
                    <a:lnTo>
                      <a:pt x="838" y="984"/>
                    </a:lnTo>
                    <a:lnTo>
                      <a:pt x="834" y="984"/>
                    </a:lnTo>
                    <a:lnTo>
                      <a:pt x="832" y="988"/>
                    </a:lnTo>
                    <a:lnTo>
                      <a:pt x="828" y="992"/>
                    </a:lnTo>
                    <a:lnTo>
                      <a:pt x="824" y="992"/>
                    </a:lnTo>
                    <a:lnTo>
                      <a:pt x="820" y="988"/>
                    </a:lnTo>
                    <a:lnTo>
                      <a:pt x="820" y="984"/>
                    </a:lnTo>
                    <a:lnTo>
                      <a:pt x="816" y="984"/>
                    </a:lnTo>
                    <a:lnTo>
                      <a:pt x="820" y="980"/>
                    </a:lnTo>
                    <a:lnTo>
                      <a:pt x="820" y="978"/>
                    </a:lnTo>
                    <a:lnTo>
                      <a:pt x="824" y="978"/>
                    </a:lnTo>
                    <a:lnTo>
                      <a:pt x="824" y="974"/>
                    </a:lnTo>
                    <a:lnTo>
                      <a:pt x="828" y="974"/>
                    </a:lnTo>
                    <a:lnTo>
                      <a:pt x="828" y="970"/>
                    </a:lnTo>
                    <a:lnTo>
                      <a:pt x="828" y="966"/>
                    </a:lnTo>
                    <a:lnTo>
                      <a:pt x="828" y="964"/>
                    </a:lnTo>
                    <a:lnTo>
                      <a:pt x="832" y="964"/>
                    </a:lnTo>
                    <a:lnTo>
                      <a:pt x="832" y="960"/>
                    </a:lnTo>
                    <a:lnTo>
                      <a:pt x="832" y="956"/>
                    </a:lnTo>
                    <a:lnTo>
                      <a:pt x="832" y="948"/>
                    </a:lnTo>
                    <a:lnTo>
                      <a:pt x="832" y="938"/>
                    </a:lnTo>
                    <a:lnTo>
                      <a:pt x="828" y="930"/>
                    </a:lnTo>
                    <a:lnTo>
                      <a:pt x="828" y="918"/>
                    </a:lnTo>
                    <a:lnTo>
                      <a:pt x="824" y="918"/>
                    </a:lnTo>
                    <a:lnTo>
                      <a:pt x="820" y="914"/>
                    </a:lnTo>
                    <a:lnTo>
                      <a:pt x="816" y="910"/>
                    </a:lnTo>
                    <a:lnTo>
                      <a:pt x="812" y="910"/>
                    </a:lnTo>
                    <a:lnTo>
                      <a:pt x="812" y="908"/>
                    </a:lnTo>
                    <a:lnTo>
                      <a:pt x="812" y="904"/>
                    </a:lnTo>
                    <a:lnTo>
                      <a:pt x="808" y="904"/>
                    </a:lnTo>
                    <a:lnTo>
                      <a:pt x="806" y="904"/>
                    </a:lnTo>
                    <a:lnTo>
                      <a:pt x="806" y="900"/>
                    </a:lnTo>
                    <a:lnTo>
                      <a:pt x="806" y="896"/>
                    </a:lnTo>
                    <a:lnTo>
                      <a:pt x="802" y="896"/>
                    </a:lnTo>
                    <a:lnTo>
                      <a:pt x="798" y="896"/>
                    </a:lnTo>
                    <a:lnTo>
                      <a:pt x="794" y="892"/>
                    </a:lnTo>
                    <a:lnTo>
                      <a:pt x="794" y="888"/>
                    </a:lnTo>
                    <a:lnTo>
                      <a:pt x="786" y="884"/>
                    </a:lnTo>
                    <a:lnTo>
                      <a:pt x="786" y="880"/>
                    </a:lnTo>
                    <a:lnTo>
                      <a:pt x="782" y="880"/>
                    </a:lnTo>
                    <a:lnTo>
                      <a:pt x="778" y="880"/>
                    </a:lnTo>
                    <a:lnTo>
                      <a:pt x="778" y="878"/>
                    </a:lnTo>
                    <a:lnTo>
                      <a:pt x="776" y="878"/>
                    </a:lnTo>
                    <a:lnTo>
                      <a:pt x="772" y="874"/>
                    </a:lnTo>
                    <a:lnTo>
                      <a:pt x="768" y="874"/>
                    </a:lnTo>
                    <a:lnTo>
                      <a:pt x="764" y="870"/>
                    </a:lnTo>
                    <a:lnTo>
                      <a:pt x="760" y="870"/>
                    </a:lnTo>
                    <a:lnTo>
                      <a:pt x="760" y="866"/>
                    </a:lnTo>
                    <a:lnTo>
                      <a:pt x="756" y="866"/>
                    </a:lnTo>
                    <a:lnTo>
                      <a:pt x="746" y="858"/>
                    </a:lnTo>
                    <a:lnTo>
                      <a:pt x="742" y="858"/>
                    </a:lnTo>
                    <a:lnTo>
                      <a:pt x="738" y="858"/>
                    </a:lnTo>
                    <a:lnTo>
                      <a:pt x="734" y="862"/>
                    </a:lnTo>
                    <a:lnTo>
                      <a:pt x="732" y="866"/>
                    </a:lnTo>
                    <a:lnTo>
                      <a:pt x="728" y="866"/>
                    </a:lnTo>
                    <a:lnTo>
                      <a:pt x="724" y="866"/>
                    </a:lnTo>
                    <a:lnTo>
                      <a:pt x="720" y="866"/>
                    </a:lnTo>
                    <a:lnTo>
                      <a:pt x="720" y="862"/>
                    </a:lnTo>
                    <a:lnTo>
                      <a:pt x="716" y="862"/>
                    </a:lnTo>
                    <a:lnTo>
                      <a:pt x="712" y="862"/>
                    </a:lnTo>
                    <a:lnTo>
                      <a:pt x="708" y="862"/>
                    </a:lnTo>
                    <a:lnTo>
                      <a:pt x="708" y="858"/>
                    </a:lnTo>
                    <a:lnTo>
                      <a:pt x="708" y="862"/>
                    </a:lnTo>
                    <a:lnTo>
                      <a:pt x="706" y="862"/>
                    </a:lnTo>
                    <a:lnTo>
                      <a:pt x="702" y="862"/>
                    </a:lnTo>
                    <a:lnTo>
                      <a:pt x="702" y="866"/>
                    </a:lnTo>
                    <a:lnTo>
                      <a:pt x="702" y="862"/>
                    </a:lnTo>
                    <a:lnTo>
                      <a:pt x="698" y="862"/>
                    </a:lnTo>
                    <a:lnTo>
                      <a:pt x="694" y="862"/>
                    </a:lnTo>
                    <a:lnTo>
                      <a:pt x="694" y="858"/>
                    </a:lnTo>
                    <a:lnTo>
                      <a:pt x="690" y="858"/>
                    </a:lnTo>
                    <a:lnTo>
                      <a:pt x="690" y="862"/>
                    </a:lnTo>
                    <a:lnTo>
                      <a:pt x="686" y="858"/>
                    </a:lnTo>
                    <a:lnTo>
                      <a:pt x="686" y="854"/>
                    </a:lnTo>
                    <a:lnTo>
                      <a:pt x="682" y="854"/>
                    </a:lnTo>
                    <a:lnTo>
                      <a:pt x="678" y="852"/>
                    </a:lnTo>
                    <a:lnTo>
                      <a:pt x="676" y="852"/>
                    </a:lnTo>
                    <a:lnTo>
                      <a:pt x="672" y="854"/>
                    </a:lnTo>
                    <a:lnTo>
                      <a:pt x="668" y="854"/>
                    </a:lnTo>
                    <a:lnTo>
                      <a:pt x="668" y="852"/>
                    </a:lnTo>
                    <a:lnTo>
                      <a:pt x="664" y="852"/>
                    </a:lnTo>
                    <a:lnTo>
                      <a:pt x="660" y="852"/>
                    </a:lnTo>
                    <a:lnTo>
                      <a:pt x="656" y="852"/>
                    </a:lnTo>
                    <a:lnTo>
                      <a:pt x="656" y="848"/>
                    </a:lnTo>
                    <a:lnTo>
                      <a:pt x="656" y="844"/>
                    </a:lnTo>
                    <a:lnTo>
                      <a:pt x="652" y="844"/>
                    </a:lnTo>
                    <a:lnTo>
                      <a:pt x="652" y="840"/>
                    </a:lnTo>
                    <a:lnTo>
                      <a:pt x="652" y="836"/>
                    </a:lnTo>
                    <a:lnTo>
                      <a:pt x="650" y="836"/>
                    </a:lnTo>
                    <a:lnTo>
                      <a:pt x="650" y="840"/>
                    </a:lnTo>
                    <a:lnTo>
                      <a:pt x="650" y="844"/>
                    </a:lnTo>
                    <a:lnTo>
                      <a:pt x="646" y="844"/>
                    </a:lnTo>
                    <a:lnTo>
                      <a:pt x="620" y="844"/>
                    </a:lnTo>
                    <a:lnTo>
                      <a:pt x="616" y="844"/>
                    </a:lnTo>
                    <a:lnTo>
                      <a:pt x="612" y="844"/>
                    </a:lnTo>
                    <a:lnTo>
                      <a:pt x="608" y="844"/>
                    </a:lnTo>
                    <a:lnTo>
                      <a:pt x="604" y="844"/>
                    </a:lnTo>
                    <a:lnTo>
                      <a:pt x="600" y="844"/>
                    </a:lnTo>
                    <a:lnTo>
                      <a:pt x="596" y="844"/>
                    </a:lnTo>
                    <a:lnTo>
                      <a:pt x="590" y="844"/>
                    </a:lnTo>
                    <a:lnTo>
                      <a:pt x="582" y="844"/>
                    </a:lnTo>
                    <a:lnTo>
                      <a:pt x="574" y="844"/>
                    </a:lnTo>
                    <a:lnTo>
                      <a:pt x="564" y="844"/>
                    </a:lnTo>
                    <a:lnTo>
                      <a:pt x="560" y="844"/>
                    </a:lnTo>
                    <a:lnTo>
                      <a:pt x="548" y="844"/>
                    </a:lnTo>
                    <a:lnTo>
                      <a:pt x="544" y="844"/>
                    </a:lnTo>
                    <a:lnTo>
                      <a:pt x="540" y="844"/>
                    </a:lnTo>
                    <a:lnTo>
                      <a:pt x="536" y="844"/>
                    </a:lnTo>
                    <a:lnTo>
                      <a:pt x="534" y="844"/>
                    </a:lnTo>
                    <a:lnTo>
                      <a:pt x="530" y="844"/>
                    </a:lnTo>
                    <a:lnTo>
                      <a:pt x="526" y="844"/>
                    </a:lnTo>
                    <a:lnTo>
                      <a:pt x="522" y="844"/>
                    </a:lnTo>
                    <a:lnTo>
                      <a:pt x="518" y="844"/>
                    </a:lnTo>
                    <a:lnTo>
                      <a:pt x="510" y="844"/>
                    </a:lnTo>
                    <a:lnTo>
                      <a:pt x="508" y="844"/>
                    </a:lnTo>
                    <a:lnTo>
                      <a:pt x="500" y="844"/>
                    </a:lnTo>
                    <a:lnTo>
                      <a:pt x="496" y="844"/>
                    </a:lnTo>
                    <a:lnTo>
                      <a:pt x="492" y="844"/>
                    </a:lnTo>
                    <a:lnTo>
                      <a:pt x="488" y="844"/>
                    </a:lnTo>
                    <a:lnTo>
                      <a:pt x="484" y="844"/>
                    </a:lnTo>
                    <a:lnTo>
                      <a:pt x="478" y="844"/>
                    </a:lnTo>
                    <a:lnTo>
                      <a:pt x="474" y="844"/>
                    </a:lnTo>
                    <a:lnTo>
                      <a:pt x="470" y="844"/>
                    </a:lnTo>
                    <a:lnTo>
                      <a:pt x="466" y="844"/>
                    </a:lnTo>
                    <a:lnTo>
                      <a:pt x="462" y="844"/>
                    </a:lnTo>
                    <a:lnTo>
                      <a:pt x="458" y="844"/>
                    </a:lnTo>
                    <a:lnTo>
                      <a:pt x="454" y="844"/>
                    </a:lnTo>
                    <a:lnTo>
                      <a:pt x="448" y="844"/>
                    </a:lnTo>
                    <a:lnTo>
                      <a:pt x="444" y="844"/>
                    </a:lnTo>
                    <a:lnTo>
                      <a:pt x="440" y="844"/>
                    </a:lnTo>
                    <a:lnTo>
                      <a:pt x="436" y="844"/>
                    </a:lnTo>
                    <a:lnTo>
                      <a:pt x="432" y="844"/>
                    </a:lnTo>
                    <a:lnTo>
                      <a:pt x="428" y="844"/>
                    </a:lnTo>
                    <a:lnTo>
                      <a:pt x="418" y="844"/>
                    </a:lnTo>
                    <a:lnTo>
                      <a:pt x="414" y="844"/>
                    </a:lnTo>
                    <a:lnTo>
                      <a:pt x="410" y="844"/>
                    </a:lnTo>
                    <a:lnTo>
                      <a:pt x="408" y="844"/>
                    </a:lnTo>
                    <a:lnTo>
                      <a:pt x="404" y="844"/>
                    </a:lnTo>
                    <a:lnTo>
                      <a:pt x="396" y="844"/>
                    </a:lnTo>
                    <a:lnTo>
                      <a:pt x="392" y="844"/>
                    </a:lnTo>
                    <a:lnTo>
                      <a:pt x="388" y="844"/>
                    </a:lnTo>
                    <a:lnTo>
                      <a:pt x="380" y="844"/>
                    </a:lnTo>
                    <a:lnTo>
                      <a:pt x="378" y="844"/>
                    </a:lnTo>
                    <a:lnTo>
                      <a:pt x="374" y="844"/>
                    </a:lnTo>
                    <a:lnTo>
                      <a:pt x="370" y="844"/>
                    </a:lnTo>
                    <a:lnTo>
                      <a:pt x="366" y="844"/>
                    </a:lnTo>
                    <a:lnTo>
                      <a:pt x="362" y="844"/>
                    </a:lnTo>
                    <a:lnTo>
                      <a:pt x="358" y="844"/>
                    </a:lnTo>
                    <a:lnTo>
                      <a:pt x="354" y="844"/>
                    </a:lnTo>
                    <a:lnTo>
                      <a:pt x="340" y="844"/>
                    </a:lnTo>
                    <a:lnTo>
                      <a:pt x="336" y="844"/>
                    </a:lnTo>
                    <a:lnTo>
                      <a:pt x="332" y="844"/>
                    </a:lnTo>
                    <a:lnTo>
                      <a:pt x="328" y="844"/>
                    </a:lnTo>
                    <a:lnTo>
                      <a:pt x="324" y="844"/>
                    </a:lnTo>
                    <a:lnTo>
                      <a:pt x="322" y="844"/>
                    </a:lnTo>
                    <a:lnTo>
                      <a:pt x="314" y="844"/>
                    </a:lnTo>
                    <a:lnTo>
                      <a:pt x="310" y="844"/>
                    </a:lnTo>
                    <a:lnTo>
                      <a:pt x="306" y="844"/>
                    </a:lnTo>
                    <a:lnTo>
                      <a:pt x="298" y="844"/>
                    </a:lnTo>
                    <a:lnTo>
                      <a:pt x="294" y="844"/>
                    </a:lnTo>
                    <a:lnTo>
                      <a:pt x="292" y="844"/>
                    </a:lnTo>
                    <a:lnTo>
                      <a:pt x="284" y="844"/>
                    </a:lnTo>
                    <a:lnTo>
                      <a:pt x="268" y="844"/>
                    </a:lnTo>
                    <a:lnTo>
                      <a:pt x="266" y="844"/>
                    </a:lnTo>
                    <a:lnTo>
                      <a:pt x="262" y="844"/>
                    </a:lnTo>
                    <a:lnTo>
                      <a:pt x="258" y="844"/>
                    </a:lnTo>
                    <a:lnTo>
                      <a:pt x="254" y="844"/>
                    </a:lnTo>
                    <a:lnTo>
                      <a:pt x="250" y="844"/>
                    </a:lnTo>
                    <a:lnTo>
                      <a:pt x="250" y="840"/>
                    </a:lnTo>
                    <a:lnTo>
                      <a:pt x="254" y="840"/>
                    </a:lnTo>
                    <a:lnTo>
                      <a:pt x="258" y="840"/>
                    </a:lnTo>
                    <a:lnTo>
                      <a:pt x="258" y="836"/>
                    </a:lnTo>
                    <a:lnTo>
                      <a:pt x="254" y="836"/>
                    </a:lnTo>
                    <a:lnTo>
                      <a:pt x="254" y="840"/>
                    </a:lnTo>
                    <a:lnTo>
                      <a:pt x="250" y="836"/>
                    </a:lnTo>
                    <a:lnTo>
                      <a:pt x="250" y="832"/>
                    </a:lnTo>
                    <a:lnTo>
                      <a:pt x="254" y="828"/>
                    </a:lnTo>
                    <a:lnTo>
                      <a:pt x="250" y="832"/>
                    </a:lnTo>
                    <a:lnTo>
                      <a:pt x="246" y="832"/>
                    </a:lnTo>
                    <a:lnTo>
                      <a:pt x="246" y="836"/>
                    </a:lnTo>
                    <a:lnTo>
                      <a:pt x="242" y="836"/>
                    </a:lnTo>
                    <a:lnTo>
                      <a:pt x="242" y="832"/>
                    </a:lnTo>
                    <a:lnTo>
                      <a:pt x="238" y="832"/>
                    </a:lnTo>
                    <a:lnTo>
                      <a:pt x="238" y="828"/>
                    </a:lnTo>
                    <a:lnTo>
                      <a:pt x="242" y="828"/>
                    </a:lnTo>
                    <a:lnTo>
                      <a:pt x="242" y="832"/>
                    </a:lnTo>
                    <a:lnTo>
                      <a:pt x="246" y="832"/>
                    </a:lnTo>
                    <a:lnTo>
                      <a:pt x="246" y="828"/>
                    </a:lnTo>
                    <a:lnTo>
                      <a:pt x="246" y="832"/>
                    </a:lnTo>
                    <a:lnTo>
                      <a:pt x="242" y="832"/>
                    </a:lnTo>
                    <a:lnTo>
                      <a:pt x="242" y="828"/>
                    </a:lnTo>
                    <a:lnTo>
                      <a:pt x="242" y="824"/>
                    </a:lnTo>
                    <a:lnTo>
                      <a:pt x="242" y="822"/>
                    </a:lnTo>
                    <a:lnTo>
                      <a:pt x="238" y="822"/>
                    </a:lnTo>
                    <a:lnTo>
                      <a:pt x="242" y="822"/>
                    </a:lnTo>
                    <a:lnTo>
                      <a:pt x="242" y="824"/>
                    </a:lnTo>
                    <a:lnTo>
                      <a:pt x="238" y="824"/>
                    </a:lnTo>
                    <a:lnTo>
                      <a:pt x="242" y="824"/>
                    </a:lnTo>
                    <a:lnTo>
                      <a:pt x="242" y="828"/>
                    </a:lnTo>
                    <a:lnTo>
                      <a:pt x="238" y="828"/>
                    </a:lnTo>
                    <a:lnTo>
                      <a:pt x="238" y="824"/>
                    </a:lnTo>
                    <a:lnTo>
                      <a:pt x="238" y="828"/>
                    </a:lnTo>
                    <a:lnTo>
                      <a:pt x="236" y="828"/>
                    </a:lnTo>
                    <a:lnTo>
                      <a:pt x="232" y="828"/>
                    </a:lnTo>
                    <a:lnTo>
                      <a:pt x="232" y="824"/>
                    </a:lnTo>
                    <a:lnTo>
                      <a:pt x="228" y="824"/>
                    </a:lnTo>
                    <a:lnTo>
                      <a:pt x="228" y="822"/>
                    </a:lnTo>
                    <a:lnTo>
                      <a:pt x="232" y="824"/>
                    </a:lnTo>
                    <a:lnTo>
                      <a:pt x="232" y="822"/>
                    </a:lnTo>
                    <a:lnTo>
                      <a:pt x="232" y="818"/>
                    </a:lnTo>
                    <a:lnTo>
                      <a:pt x="232" y="814"/>
                    </a:lnTo>
                    <a:lnTo>
                      <a:pt x="232" y="818"/>
                    </a:lnTo>
                    <a:lnTo>
                      <a:pt x="232" y="814"/>
                    </a:lnTo>
                    <a:lnTo>
                      <a:pt x="236" y="814"/>
                    </a:lnTo>
                    <a:lnTo>
                      <a:pt x="232" y="814"/>
                    </a:lnTo>
                    <a:lnTo>
                      <a:pt x="232" y="818"/>
                    </a:lnTo>
                    <a:lnTo>
                      <a:pt x="228" y="818"/>
                    </a:lnTo>
                    <a:lnTo>
                      <a:pt x="224" y="818"/>
                    </a:lnTo>
                    <a:lnTo>
                      <a:pt x="224" y="814"/>
                    </a:lnTo>
                    <a:lnTo>
                      <a:pt x="228" y="814"/>
                    </a:lnTo>
                    <a:lnTo>
                      <a:pt x="228" y="810"/>
                    </a:lnTo>
                    <a:lnTo>
                      <a:pt x="228" y="806"/>
                    </a:lnTo>
                    <a:lnTo>
                      <a:pt x="228" y="810"/>
                    </a:lnTo>
                    <a:lnTo>
                      <a:pt x="228" y="814"/>
                    </a:lnTo>
                    <a:lnTo>
                      <a:pt x="224" y="814"/>
                    </a:lnTo>
                    <a:lnTo>
                      <a:pt x="220" y="814"/>
                    </a:lnTo>
                    <a:lnTo>
                      <a:pt x="220" y="810"/>
                    </a:lnTo>
                    <a:lnTo>
                      <a:pt x="216" y="810"/>
                    </a:lnTo>
                    <a:lnTo>
                      <a:pt x="216" y="814"/>
                    </a:lnTo>
                    <a:lnTo>
                      <a:pt x="212" y="814"/>
                    </a:lnTo>
                    <a:lnTo>
                      <a:pt x="210" y="814"/>
                    </a:lnTo>
                    <a:lnTo>
                      <a:pt x="210" y="810"/>
                    </a:lnTo>
                    <a:lnTo>
                      <a:pt x="212" y="810"/>
                    </a:lnTo>
                    <a:lnTo>
                      <a:pt x="216" y="810"/>
                    </a:lnTo>
                    <a:lnTo>
                      <a:pt x="220" y="806"/>
                    </a:lnTo>
                    <a:lnTo>
                      <a:pt x="220" y="802"/>
                    </a:lnTo>
                    <a:lnTo>
                      <a:pt x="216" y="802"/>
                    </a:lnTo>
                    <a:lnTo>
                      <a:pt x="216" y="806"/>
                    </a:lnTo>
                    <a:lnTo>
                      <a:pt x="216" y="810"/>
                    </a:lnTo>
                    <a:lnTo>
                      <a:pt x="212" y="810"/>
                    </a:lnTo>
                    <a:lnTo>
                      <a:pt x="210" y="810"/>
                    </a:lnTo>
                    <a:lnTo>
                      <a:pt x="210" y="806"/>
                    </a:lnTo>
                    <a:lnTo>
                      <a:pt x="206" y="806"/>
                    </a:lnTo>
                    <a:lnTo>
                      <a:pt x="210" y="806"/>
                    </a:lnTo>
                    <a:lnTo>
                      <a:pt x="210" y="802"/>
                    </a:lnTo>
                    <a:lnTo>
                      <a:pt x="210" y="806"/>
                    </a:lnTo>
                    <a:lnTo>
                      <a:pt x="206" y="802"/>
                    </a:lnTo>
                    <a:lnTo>
                      <a:pt x="206" y="806"/>
                    </a:lnTo>
                    <a:lnTo>
                      <a:pt x="202" y="806"/>
                    </a:lnTo>
                    <a:lnTo>
                      <a:pt x="198" y="806"/>
                    </a:lnTo>
                    <a:lnTo>
                      <a:pt x="194" y="806"/>
                    </a:lnTo>
                    <a:lnTo>
                      <a:pt x="198" y="806"/>
                    </a:lnTo>
                    <a:lnTo>
                      <a:pt x="194" y="806"/>
                    </a:lnTo>
                    <a:lnTo>
                      <a:pt x="190" y="802"/>
                    </a:lnTo>
                    <a:lnTo>
                      <a:pt x="194" y="802"/>
                    </a:lnTo>
                    <a:lnTo>
                      <a:pt x="198" y="802"/>
                    </a:lnTo>
                    <a:lnTo>
                      <a:pt x="202" y="802"/>
                    </a:lnTo>
                    <a:lnTo>
                      <a:pt x="202" y="798"/>
                    </a:lnTo>
                    <a:lnTo>
                      <a:pt x="202" y="802"/>
                    </a:lnTo>
                    <a:lnTo>
                      <a:pt x="198" y="802"/>
                    </a:lnTo>
                    <a:lnTo>
                      <a:pt x="194" y="802"/>
                    </a:lnTo>
                    <a:lnTo>
                      <a:pt x="190" y="798"/>
                    </a:lnTo>
                    <a:lnTo>
                      <a:pt x="190" y="802"/>
                    </a:lnTo>
                    <a:lnTo>
                      <a:pt x="186" y="798"/>
                    </a:lnTo>
                    <a:lnTo>
                      <a:pt x="190" y="794"/>
                    </a:lnTo>
                    <a:lnTo>
                      <a:pt x="194" y="798"/>
                    </a:lnTo>
                    <a:lnTo>
                      <a:pt x="194" y="794"/>
                    </a:lnTo>
                    <a:lnTo>
                      <a:pt x="198" y="794"/>
                    </a:lnTo>
                    <a:lnTo>
                      <a:pt x="194" y="794"/>
                    </a:lnTo>
                    <a:lnTo>
                      <a:pt x="190" y="794"/>
                    </a:lnTo>
                    <a:lnTo>
                      <a:pt x="186" y="794"/>
                    </a:lnTo>
                    <a:lnTo>
                      <a:pt x="190" y="794"/>
                    </a:lnTo>
                    <a:lnTo>
                      <a:pt x="190" y="792"/>
                    </a:lnTo>
                    <a:lnTo>
                      <a:pt x="194" y="788"/>
                    </a:lnTo>
                    <a:lnTo>
                      <a:pt x="198" y="788"/>
                    </a:lnTo>
                    <a:lnTo>
                      <a:pt x="202" y="792"/>
                    </a:lnTo>
                    <a:lnTo>
                      <a:pt x="202" y="788"/>
                    </a:lnTo>
                    <a:lnTo>
                      <a:pt x="206" y="788"/>
                    </a:lnTo>
                    <a:lnTo>
                      <a:pt x="202" y="788"/>
                    </a:lnTo>
                    <a:lnTo>
                      <a:pt x="198" y="788"/>
                    </a:lnTo>
                    <a:lnTo>
                      <a:pt x="194" y="788"/>
                    </a:lnTo>
                    <a:lnTo>
                      <a:pt x="190" y="788"/>
                    </a:lnTo>
                    <a:lnTo>
                      <a:pt x="194" y="788"/>
                    </a:lnTo>
                    <a:lnTo>
                      <a:pt x="194" y="784"/>
                    </a:lnTo>
                    <a:lnTo>
                      <a:pt x="190" y="788"/>
                    </a:lnTo>
                    <a:lnTo>
                      <a:pt x="190" y="792"/>
                    </a:lnTo>
                    <a:lnTo>
                      <a:pt x="190" y="794"/>
                    </a:lnTo>
                    <a:lnTo>
                      <a:pt x="186" y="794"/>
                    </a:lnTo>
                    <a:lnTo>
                      <a:pt x="186" y="792"/>
                    </a:lnTo>
                    <a:lnTo>
                      <a:pt x="186" y="788"/>
                    </a:lnTo>
                    <a:lnTo>
                      <a:pt x="186" y="784"/>
                    </a:lnTo>
                    <a:lnTo>
                      <a:pt x="190" y="784"/>
                    </a:lnTo>
                    <a:lnTo>
                      <a:pt x="190" y="780"/>
                    </a:lnTo>
                    <a:lnTo>
                      <a:pt x="190" y="776"/>
                    </a:lnTo>
                    <a:lnTo>
                      <a:pt x="194" y="776"/>
                    </a:lnTo>
                    <a:lnTo>
                      <a:pt x="198" y="776"/>
                    </a:lnTo>
                    <a:lnTo>
                      <a:pt x="202" y="780"/>
                    </a:lnTo>
                    <a:lnTo>
                      <a:pt x="202" y="784"/>
                    </a:lnTo>
                    <a:lnTo>
                      <a:pt x="202" y="780"/>
                    </a:lnTo>
                    <a:lnTo>
                      <a:pt x="202" y="776"/>
                    </a:lnTo>
                    <a:lnTo>
                      <a:pt x="198" y="776"/>
                    </a:lnTo>
                    <a:lnTo>
                      <a:pt x="202" y="772"/>
                    </a:lnTo>
                    <a:lnTo>
                      <a:pt x="198" y="772"/>
                    </a:lnTo>
                    <a:lnTo>
                      <a:pt x="198" y="776"/>
                    </a:lnTo>
                    <a:lnTo>
                      <a:pt x="194" y="772"/>
                    </a:lnTo>
                    <a:lnTo>
                      <a:pt x="194" y="768"/>
                    </a:lnTo>
                    <a:lnTo>
                      <a:pt x="198" y="768"/>
                    </a:lnTo>
                    <a:lnTo>
                      <a:pt x="198" y="766"/>
                    </a:lnTo>
                    <a:lnTo>
                      <a:pt x="198" y="768"/>
                    </a:lnTo>
                    <a:lnTo>
                      <a:pt x="194" y="768"/>
                    </a:lnTo>
                    <a:lnTo>
                      <a:pt x="194" y="772"/>
                    </a:lnTo>
                    <a:lnTo>
                      <a:pt x="190" y="772"/>
                    </a:lnTo>
                    <a:lnTo>
                      <a:pt x="190" y="776"/>
                    </a:lnTo>
                    <a:lnTo>
                      <a:pt x="186" y="776"/>
                    </a:lnTo>
                    <a:lnTo>
                      <a:pt x="186" y="772"/>
                    </a:lnTo>
                    <a:lnTo>
                      <a:pt x="182" y="776"/>
                    </a:lnTo>
                    <a:lnTo>
                      <a:pt x="182" y="772"/>
                    </a:lnTo>
                    <a:lnTo>
                      <a:pt x="186" y="768"/>
                    </a:lnTo>
                    <a:lnTo>
                      <a:pt x="182" y="768"/>
                    </a:lnTo>
                    <a:lnTo>
                      <a:pt x="182" y="772"/>
                    </a:lnTo>
                    <a:lnTo>
                      <a:pt x="180" y="776"/>
                    </a:lnTo>
                    <a:lnTo>
                      <a:pt x="180" y="772"/>
                    </a:lnTo>
                    <a:lnTo>
                      <a:pt x="180" y="768"/>
                    </a:lnTo>
                    <a:lnTo>
                      <a:pt x="182" y="768"/>
                    </a:lnTo>
                    <a:lnTo>
                      <a:pt x="182" y="766"/>
                    </a:lnTo>
                    <a:lnTo>
                      <a:pt x="182" y="762"/>
                    </a:lnTo>
                    <a:lnTo>
                      <a:pt x="182" y="766"/>
                    </a:lnTo>
                    <a:lnTo>
                      <a:pt x="180" y="766"/>
                    </a:lnTo>
                    <a:lnTo>
                      <a:pt x="176" y="762"/>
                    </a:lnTo>
                    <a:lnTo>
                      <a:pt x="176" y="758"/>
                    </a:lnTo>
                    <a:lnTo>
                      <a:pt x="172" y="754"/>
                    </a:lnTo>
                    <a:lnTo>
                      <a:pt x="172" y="750"/>
                    </a:lnTo>
                    <a:lnTo>
                      <a:pt x="176" y="750"/>
                    </a:lnTo>
                    <a:lnTo>
                      <a:pt x="176" y="754"/>
                    </a:lnTo>
                    <a:lnTo>
                      <a:pt x="180" y="750"/>
                    </a:lnTo>
                    <a:lnTo>
                      <a:pt x="182" y="750"/>
                    </a:lnTo>
                    <a:lnTo>
                      <a:pt x="182" y="754"/>
                    </a:lnTo>
                    <a:lnTo>
                      <a:pt x="186" y="754"/>
                    </a:lnTo>
                    <a:lnTo>
                      <a:pt x="182" y="754"/>
                    </a:lnTo>
                    <a:lnTo>
                      <a:pt x="182" y="750"/>
                    </a:lnTo>
                    <a:lnTo>
                      <a:pt x="180" y="750"/>
                    </a:lnTo>
                    <a:lnTo>
                      <a:pt x="176" y="750"/>
                    </a:lnTo>
                    <a:lnTo>
                      <a:pt x="172" y="746"/>
                    </a:lnTo>
                    <a:lnTo>
                      <a:pt x="172" y="742"/>
                    </a:lnTo>
                    <a:lnTo>
                      <a:pt x="176" y="742"/>
                    </a:lnTo>
                    <a:lnTo>
                      <a:pt x="176" y="738"/>
                    </a:lnTo>
                    <a:lnTo>
                      <a:pt x="172" y="742"/>
                    </a:lnTo>
                    <a:lnTo>
                      <a:pt x="168" y="746"/>
                    </a:lnTo>
                    <a:lnTo>
                      <a:pt x="168" y="750"/>
                    </a:lnTo>
                    <a:lnTo>
                      <a:pt x="164" y="754"/>
                    </a:lnTo>
                    <a:lnTo>
                      <a:pt x="164" y="750"/>
                    </a:lnTo>
                    <a:lnTo>
                      <a:pt x="160" y="750"/>
                    </a:lnTo>
                    <a:lnTo>
                      <a:pt x="160" y="746"/>
                    </a:lnTo>
                    <a:lnTo>
                      <a:pt x="156" y="742"/>
                    </a:lnTo>
                    <a:lnTo>
                      <a:pt x="152" y="742"/>
                    </a:lnTo>
                    <a:lnTo>
                      <a:pt x="152" y="738"/>
                    </a:lnTo>
                    <a:lnTo>
                      <a:pt x="152" y="736"/>
                    </a:lnTo>
                    <a:lnTo>
                      <a:pt x="156" y="736"/>
                    </a:lnTo>
                    <a:lnTo>
                      <a:pt x="160" y="736"/>
                    </a:lnTo>
                    <a:lnTo>
                      <a:pt x="164" y="736"/>
                    </a:lnTo>
                    <a:lnTo>
                      <a:pt x="160" y="736"/>
                    </a:lnTo>
                    <a:lnTo>
                      <a:pt x="156" y="736"/>
                    </a:lnTo>
                    <a:lnTo>
                      <a:pt x="152" y="736"/>
                    </a:lnTo>
                    <a:lnTo>
                      <a:pt x="152" y="732"/>
                    </a:lnTo>
                    <a:lnTo>
                      <a:pt x="150" y="732"/>
                    </a:lnTo>
                    <a:lnTo>
                      <a:pt x="150" y="728"/>
                    </a:lnTo>
                    <a:lnTo>
                      <a:pt x="150" y="724"/>
                    </a:lnTo>
                    <a:lnTo>
                      <a:pt x="150" y="728"/>
                    </a:lnTo>
                    <a:lnTo>
                      <a:pt x="152" y="728"/>
                    </a:lnTo>
                    <a:lnTo>
                      <a:pt x="152" y="732"/>
                    </a:lnTo>
                    <a:lnTo>
                      <a:pt x="156" y="732"/>
                    </a:lnTo>
                    <a:lnTo>
                      <a:pt x="152" y="728"/>
                    </a:lnTo>
                    <a:lnTo>
                      <a:pt x="150" y="728"/>
                    </a:lnTo>
                    <a:lnTo>
                      <a:pt x="150" y="724"/>
                    </a:lnTo>
                    <a:lnTo>
                      <a:pt x="152" y="724"/>
                    </a:lnTo>
                    <a:lnTo>
                      <a:pt x="156" y="724"/>
                    </a:lnTo>
                    <a:lnTo>
                      <a:pt x="156" y="728"/>
                    </a:lnTo>
                    <a:lnTo>
                      <a:pt x="156" y="724"/>
                    </a:lnTo>
                    <a:lnTo>
                      <a:pt x="152" y="724"/>
                    </a:lnTo>
                    <a:lnTo>
                      <a:pt x="152" y="720"/>
                    </a:lnTo>
                    <a:lnTo>
                      <a:pt x="152" y="716"/>
                    </a:lnTo>
                    <a:lnTo>
                      <a:pt x="156" y="716"/>
                    </a:lnTo>
                    <a:lnTo>
                      <a:pt x="160" y="716"/>
                    </a:lnTo>
                    <a:lnTo>
                      <a:pt x="156" y="716"/>
                    </a:lnTo>
                    <a:lnTo>
                      <a:pt x="156" y="712"/>
                    </a:lnTo>
                    <a:lnTo>
                      <a:pt x="160" y="708"/>
                    </a:lnTo>
                    <a:lnTo>
                      <a:pt x="164" y="708"/>
                    </a:lnTo>
                    <a:lnTo>
                      <a:pt x="164" y="706"/>
                    </a:lnTo>
                    <a:lnTo>
                      <a:pt x="160" y="708"/>
                    </a:lnTo>
                    <a:lnTo>
                      <a:pt x="160" y="706"/>
                    </a:lnTo>
                    <a:lnTo>
                      <a:pt x="160" y="708"/>
                    </a:lnTo>
                    <a:lnTo>
                      <a:pt x="156" y="706"/>
                    </a:lnTo>
                    <a:lnTo>
                      <a:pt x="160" y="706"/>
                    </a:lnTo>
                    <a:lnTo>
                      <a:pt x="160" y="708"/>
                    </a:lnTo>
                    <a:lnTo>
                      <a:pt x="156" y="712"/>
                    </a:lnTo>
                    <a:lnTo>
                      <a:pt x="156" y="716"/>
                    </a:lnTo>
                    <a:lnTo>
                      <a:pt x="152" y="716"/>
                    </a:lnTo>
                    <a:lnTo>
                      <a:pt x="152" y="712"/>
                    </a:lnTo>
                    <a:lnTo>
                      <a:pt x="156" y="712"/>
                    </a:lnTo>
                    <a:lnTo>
                      <a:pt x="156" y="708"/>
                    </a:lnTo>
                    <a:lnTo>
                      <a:pt x="152" y="706"/>
                    </a:lnTo>
                    <a:lnTo>
                      <a:pt x="152" y="702"/>
                    </a:lnTo>
                    <a:lnTo>
                      <a:pt x="152" y="698"/>
                    </a:lnTo>
                    <a:lnTo>
                      <a:pt x="156" y="698"/>
                    </a:lnTo>
                    <a:lnTo>
                      <a:pt x="156" y="694"/>
                    </a:lnTo>
                    <a:lnTo>
                      <a:pt x="152" y="694"/>
                    </a:lnTo>
                    <a:lnTo>
                      <a:pt x="150" y="694"/>
                    </a:lnTo>
                    <a:lnTo>
                      <a:pt x="150" y="690"/>
                    </a:lnTo>
                    <a:lnTo>
                      <a:pt x="146" y="690"/>
                    </a:lnTo>
                    <a:lnTo>
                      <a:pt x="146" y="686"/>
                    </a:lnTo>
                    <a:lnTo>
                      <a:pt x="142" y="686"/>
                    </a:lnTo>
                    <a:lnTo>
                      <a:pt x="138" y="686"/>
                    </a:lnTo>
                    <a:lnTo>
                      <a:pt x="138" y="682"/>
                    </a:lnTo>
                    <a:lnTo>
                      <a:pt x="134" y="682"/>
                    </a:lnTo>
                    <a:lnTo>
                      <a:pt x="130" y="682"/>
                    </a:lnTo>
                    <a:lnTo>
                      <a:pt x="130" y="680"/>
                    </a:lnTo>
                    <a:lnTo>
                      <a:pt x="126" y="676"/>
                    </a:lnTo>
                    <a:lnTo>
                      <a:pt x="126" y="672"/>
                    </a:lnTo>
                    <a:lnTo>
                      <a:pt x="124" y="672"/>
                    </a:lnTo>
                    <a:lnTo>
                      <a:pt x="124" y="668"/>
                    </a:lnTo>
                    <a:lnTo>
                      <a:pt x="124" y="664"/>
                    </a:lnTo>
                    <a:lnTo>
                      <a:pt x="120" y="664"/>
                    </a:lnTo>
                    <a:lnTo>
                      <a:pt x="120" y="660"/>
                    </a:lnTo>
                    <a:lnTo>
                      <a:pt x="116" y="656"/>
                    </a:lnTo>
                    <a:lnTo>
                      <a:pt x="116" y="652"/>
                    </a:lnTo>
                    <a:lnTo>
                      <a:pt x="112" y="652"/>
                    </a:lnTo>
                    <a:lnTo>
                      <a:pt x="112" y="650"/>
                    </a:lnTo>
                    <a:lnTo>
                      <a:pt x="112" y="646"/>
                    </a:lnTo>
                    <a:lnTo>
                      <a:pt x="108" y="646"/>
                    </a:lnTo>
                    <a:lnTo>
                      <a:pt x="108" y="642"/>
                    </a:lnTo>
                    <a:lnTo>
                      <a:pt x="104" y="638"/>
                    </a:lnTo>
                    <a:lnTo>
                      <a:pt x="100" y="638"/>
                    </a:lnTo>
                    <a:lnTo>
                      <a:pt x="100" y="634"/>
                    </a:lnTo>
                    <a:lnTo>
                      <a:pt x="96" y="634"/>
                    </a:lnTo>
                    <a:lnTo>
                      <a:pt x="96" y="630"/>
                    </a:lnTo>
                    <a:lnTo>
                      <a:pt x="94" y="630"/>
                    </a:lnTo>
                    <a:lnTo>
                      <a:pt x="94" y="626"/>
                    </a:lnTo>
                    <a:lnTo>
                      <a:pt x="90" y="626"/>
                    </a:lnTo>
                    <a:lnTo>
                      <a:pt x="90" y="622"/>
                    </a:lnTo>
                    <a:lnTo>
                      <a:pt x="86" y="622"/>
                    </a:lnTo>
                    <a:lnTo>
                      <a:pt x="82" y="620"/>
                    </a:lnTo>
                    <a:lnTo>
                      <a:pt x="86" y="620"/>
                    </a:lnTo>
                    <a:lnTo>
                      <a:pt x="86" y="616"/>
                    </a:lnTo>
                    <a:lnTo>
                      <a:pt x="82" y="616"/>
                    </a:lnTo>
                    <a:lnTo>
                      <a:pt x="80" y="612"/>
                    </a:lnTo>
                    <a:lnTo>
                      <a:pt x="76" y="612"/>
                    </a:lnTo>
                    <a:lnTo>
                      <a:pt x="72" y="612"/>
                    </a:lnTo>
                    <a:lnTo>
                      <a:pt x="72" y="616"/>
                    </a:lnTo>
                    <a:lnTo>
                      <a:pt x="68" y="616"/>
                    </a:lnTo>
                    <a:lnTo>
                      <a:pt x="68" y="620"/>
                    </a:lnTo>
                    <a:lnTo>
                      <a:pt x="64" y="620"/>
                    </a:lnTo>
                    <a:lnTo>
                      <a:pt x="64" y="622"/>
                    </a:lnTo>
                    <a:lnTo>
                      <a:pt x="64" y="626"/>
                    </a:lnTo>
                    <a:lnTo>
                      <a:pt x="60" y="626"/>
                    </a:lnTo>
                    <a:lnTo>
                      <a:pt x="56" y="626"/>
                    </a:lnTo>
                    <a:lnTo>
                      <a:pt x="54" y="626"/>
                    </a:lnTo>
                    <a:lnTo>
                      <a:pt x="54" y="630"/>
                    </a:lnTo>
                    <a:lnTo>
                      <a:pt x="50" y="630"/>
                    </a:lnTo>
                    <a:lnTo>
                      <a:pt x="50" y="626"/>
                    </a:lnTo>
                    <a:lnTo>
                      <a:pt x="50" y="622"/>
                    </a:lnTo>
                    <a:lnTo>
                      <a:pt x="46" y="620"/>
                    </a:lnTo>
                    <a:lnTo>
                      <a:pt x="42" y="616"/>
                    </a:lnTo>
                    <a:lnTo>
                      <a:pt x="38" y="616"/>
                    </a:lnTo>
                    <a:lnTo>
                      <a:pt x="34" y="612"/>
                    </a:lnTo>
                    <a:lnTo>
                      <a:pt x="34" y="608"/>
                    </a:lnTo>
                    <a:lnTo>
                      <a:pt x="30" y="608"/>
                    </a:lnTo>
                    <a:lnTo>
                      <a:pt x="26" y="604"/>
                    </a:lnTo>
                    <a:lnTo>
                      <a:pt x="26" y="600"/>
                    </a:lnTo>
                    <a:lnTo>
                      <a:pt x="26" y="596"/>
                    </a:lnTo>
                    <a:lnTo>
                      <a:pt x="24" y="596"/>
                    </a:lnTo>
                    <a:lnTo>
                      <a:pt x="20" y="596"/>
                    </a:lnTo>
                    <a:lnTo>
                      <a:pt x="20" y="600"/>
                    </a:lnTo>
                    <a:lnTo>
                      <a:pt x="16" y="600"/>
                    </a:lnTo>
                    <a:lnTo>
                      <a:pt x="8" y="600"/>
                    </a:lnTo>
                    <a:lnTo>
                      <a:pt x="0" y="600"/>
                    </a:lnTo>
                    <a:lnTo>
                      <a:pt x="0" y="596"/>
                    </a:lnTo>
                    <a:lnTo>
                      <a:pt x="0" y="586"/>
                    </a:lnTo>
                    <a:lnTo>
                      <a:pt x="0" y="546"/>
                    </a:lnTo>
                    <a:lnTo>
                      <a:pt x="0" y="534"/>
                    </a:lnTo>
                    <a:lnTo>
                      <a:pt x="0" y="520"/>
                    </a:lnTo>
                    <a:lnTo>
                      <a:pt x="0" y="516"/>
                    </a:lnTo>
                    <a:lnTo>
                      <a:pt x="0" y="508"/>
                    </a:lnTo>
                    <a:lnTo>
                      <a:pt x="0" y="486"/>
                    </a:lnTo>
                    <a:lnTo>
                      <a:pt x="0" y="474"/>
                    </a:lnTo>
                    <a:lnTo>
                      <a:pt x="0" y="464"/>
                    </a:lnTo>
                    <a:lnTo>
                      <a:pt x="0" y="452"/>
                    </a:lnTo>
                    <a:lnTo>
                      <a:pt x="0" y="448"/>
                    </a:lnTo>
                    <a:lnTo>
                      <a:pt x="0" y="444"/>
                    </a:lnTo>
                    <a:lnTo>
                      <a:pt x="0" y="440"/>
                    </a:lnTo>
                    <a:lnTo>
                      <a:pt x="0" y="434"/>
                    </a:lnTo>
                    <a:lnTo>
                      <a:pt x="0" y="430"/>
                    </a:lnTo>
                    <a:lnTo>
                      <a:pt x="0" y="422"/>
                    </a:lnTo>
                    <a:lnTo>
                      <a:pt x="0" y="418"/>
                    </a:lnTo>
                    <a:lnTo>
                      <a:pt x="0" y="414"/>
                    </a:lnTo>
                    <a:lnTo>
                      <a:pt x="0" y="410"/>
                    </a:lnTo>
                    <a:lnTo>
                      <a:pt x="0" y="404"/>
                    </a:lnTo>
                    <a:lnTo>
                      <a:pt x="0" y="392"/>
                    </a:lnTo>
                    <a:lnTo>
                      <a:pt x="0" y="380"/>
                    </a:lnTo>
                    <a:lnTo>
                      <a:pt x="0" y="378"/>
                    </a:lnTo>
                    <a:lnTo>
                      <a:pt x="0" y="374"/>
                    </a:lnTo>
                    <a:lnTo>
                      <a:pt x="4" y="374"/>
                    </a:lnTo>
                    <a:lnTo>
                      <a:pt x="4" y="378"/>
                    </a:lnTo>
                    <a:lnTo>
                      <a:pt x="8" y="378"/>
                    </a:lnTo>
                    <a:lnTo>
                      <a:pt x="12" y="378"/>
                    </a:lnTo>
                    <a:lnTo>
                      <a:pt x="16" y="378"/>
                    </a:lnTo>
                    <a:lnTo>
                      <a:pt x="20" y="378"/>
                    </a:lnTo>
                    <a:lnTo>
                      <a:pt x="24" y="378"/>
                    </a:lnTo>
                    <a:lnTo>
                      <a:pt x="26" y="378"/>
                    </a:lnTo>
                    <a:lnTo>
                      <a:pt x="26" y="380"/>
                    </a:lnTo>
                    <a:lnTo>
                      <a:pt x="30" y="380"/>
                    </a:lnTo>
                    <a:lnTo>
                      <a:pt x="34" y="384"/>
                    </a:lnTo>
                    <a:lnTo>
                      <a:pt x="38" y="384"/>
                    </a:lnTo>
                    <a:lnTo>
                      <a:pt x="38" y="388"/>
                    </a:lnTo>
                    <a:lnTo>
                      <a:pt x="42" y="388"/>
                    </a:lnTo>
                    <a:lnTo>
                      <a:pt x="46" y="388"/>
                    </a:lnTo>
                    <a:lnTo>
                      <a:pt x="50" y="392"/>
                    </a:lnTo>
                    <a:lnTo>
                      <a:pt x="54" y="392"/>
                    </a:lnTo>
                    <a:lnTo>
                      <a:pt x="56" y="392"/>
                    </a:lnTo>
                    <a:lnTo>
                      <a:pt x="60" y="396"/>
                    </a:lnTo>
                    <a:lnTo>
                      <a:pt x="64" y="392"/>
                    </a:lnTo>
                    <a:lnTo>
                      <a:pt x="68" y="392"/>
                    </a:lnTo>
                    <a:lnTo>
                      <a:pt x="68" y="396"/>
                    </a:lnTo>
                    <a:lnTo>
                      <a:pt x="72" y="396"/>
                    </a:lnTo>
                    <a:lnTo>
                      <a:pt x="76" y="396"/>
                    </a:lnTo>
                    <a:lnTo>
                      <a:pt x="80" y="396"/>
                    </a:lnTo>
                    <a:lnTo>
                      <a:pt x="80" y="400"/>
                    </a:lnTo>
                    <a:lnTo>
                      <a:pt x="82" y="400"/>
                    </a:lnTo>
                    <a:lnTo>
                      <a:pt x="80" y="396"/>
                    </a:lnTo>
                    <a:lnTo>
                      <a:pt x="76" y="396"/>
                    </a:lnTo>
                    <a:lnTo>
                      <a:pt x="76" y="392"/>
                    </a:lnTo>
                    <a:lnTo>
                      <a:pt x="80" y="392"/>
                    </a:lnTo>
                    <a:lnTo>
                      <a:pt x="82" y="392"/>
                    </a:lnTo>
                    <a:lnTo>
                      <a:pt x="86" y="396"/>
                    </a:lnTo>
                    <a:lnTo>
                      <a:pt x="86" y="392"/>
                    </a:lnTo>
                    <a:lnTo>
                      <a:pt x="90" y="392"/>
                    </a:lnTo>
                    <a:lnTo>
                      <a:pt x="90" y="396"/>
                    </a:lnTo>
                    <a:lnTo>
                      <a:pt x="94" y="400"/>
                    </a:lnTo>
                    <a:lnTo>
                      <a:pt x="96" y="400"/>
                    </a:lnTo>
                    <a:lnTo>
                      <a:pt x="94" y="400"/>
                    </a:lnTo>
                    <a:lnTo>
                      <a:pt x="94" y="396"/>
                    </a:lnTo>
                    <a:lnTo>
                      <a:pt x="90" y="392"/>
                    </a:lnTo>
                    <a:lnTo>
                      <a:pt x="90" y="388"/>
                    </a:lnTo>
                    <a:lnTo>
                      <a:pt x="94" y="388"/>
                    </a:lnTo>
                    <a:lnTo>
                      <a:pt x="96" y="384"/>
                    </a:lnTo>
                    <a:lnTo>
                      <a:pt x="100" y="384"/>
                    </a:lnTo>
                    <a:lnTo>
                      <a:pt x="104" y="380"/>
                    </a:lnTo>
                    <a:lnTo>
                      <a:pt x="108" y="380"/>
                    </a:lnTo>
                    <a:lnTo>
                      <a:pt x="112" y="380"/>
                    </a:lnTo>
                    <a:lnTo>
                      <a:pt x="112" y="378"/>
                    </a:lnTo>
                    <a:lnTo>
                      <a:pt x="116" y="374"/>
                    </a:lnTo>
                    <a:lnTo>
                      <a:pt x="120" y="374"/>
                    </a:lnTo>
                    <a:lnTo>
                      <a:pt x="124" y="374"/>
                    </a:lnTo>
                    <a:lnTo>
                      <a:pt x="120" y="374"/>
                    </a:lnTo>
                    <a:lnTo>
                      <a:pt x="124" y="374"/>
                    </a:lnTo>
                    <a:lnTo>
                      <a:pt x="126" y="374"/>
                    </a:lnTo>
                    <a:lnTo>
                      <a:pt x="130" y="374"/>
                    </a:lnTo>
                    <a:lnTo>
                      <a:pt x="130" y="370"/>
                    </a:lnTo>
                    <a:lnTo>
                      <a:pt x="134" y="370"/>
                    </a:lnTo>
                    <a:lnTo>
                      <a:pt x="134" y="366"/>
                    </a:lnTo>
                    <a:lnTo>
                      <a:pt x="138" y="366"/>
                    </a:lnTo>
                    <a:lnTo>
                      <a:pt x="138" y="370"/>
                    </a:lnTo>
                    <a:lnTo>
                      <a:pt x="142" y="370"/>
                    </a:lnTo>
                    <a:lnTo>
                      <a:pt x="142" y="366"/>
                    </a:lnTo>
                    <a:lnTo>
                      <a:pt x="142" y="362"/>
                    </a:lnTo>
                    <a:lnTo>
                      <a:pt x="146" y="362"/>
                    </a:lnTo>
                    <a:lnTo>
                      <a:pt x="150" y="362"/>
                    </a:lnTo>
                    <a:lnTo>
                      <a:pt x="152" y="366"/>
                    </a:lnTo>
                    <a:lnTo>
                      <a:pt x="156" y="362"/>
                    </a:lnTo>
                    <a:lnTo>
                      <a:pt x="156" y="358"/>
                    </a:lnTo>
                    <a:lnTo>
                      <a:pt x="160" y="358"/>
                    </a:lnTo>
                    <a:lnTo>
                      <a:pt x="164" y="362"/>
                    </a:lnTo>
                    <a:lnTo>
                      <a:pt x="164" y="366"/>
                    </a:lnTo>
                    <a:lnTo>
                      <a:pt x="160" y="366"/>
                    </a:lnTo>
                    <a:lnTo>
                      <a:pt x="156" y="370"/>
                    </a:lnTo>
                    <a:lnTo>
                      <a:pt x="152" y="370"/>
                    </a:lnTo>
                    <a:lnTo>
                      <a:pt x="150" y="370"/>
                    </a:lnTo>
                    <a:lnTo>
                      <a:pt x="150" y="374"/>
                    </a:lnTo>
                    <a:lnTo>
                      <a:pt x="146" y="374"/>
                    </a:lnTo>
                    <a:lnTo>
                      <a:pt x="142" y="378"/>
                    </a:lnTo>
                    <a:lnTo>
                      <a:pt x="142" y="374"/>
                    </a:lnTo>
                    <a:lnTo>
                      <a:pt x="138" y="374"/>
                    </a:lnTo>
                    <a:lnTo>
                      <a:pt x="138" y="378"/>
                    </a:lnTo>
                    <a:lnTo>
                      <a:pt x="134" y="378"/>
                    </a:lnTo>
                    <a:lnTo>
                      <a:pt x="130" y="378"/>
                    </a:lnTo>
                    <a:lnTo>
                      <a:pt x="126" y="378"/>
                    </a:lnTo>
                    <a:lnTo>
                      <a:pt x="126" y="380"/>
                    </a:lnTo>
                    <a:lnTo>
                      <a:pt x="124" y="384"/>
                    </a:lnTo>
                    <a:lnTo>
                      <a:pt x="120" y="384"/>
                    </a:lnTo>
                    <a:lnTo>
                      <a:pt x="116" y="384"/>
                    </a:lnTo>
                    <a:lnTo>
                      <a:pt x="116" y="388"/>
                    </a:lnTo>
                    <a:lnTo>
                      <a:pt x="112" y="388"/>
                    </a:lnTo>
                    <a:lnTo>
                      <a:pt x="112" y="392"/>
                    </a:lnTo>
                    <a:lnTo>
                      <a:pt x="108" y="392"/>
                    </a:lnTo>
                    <a:lnTo>
                      <a:pt x="112" y="392"/>
                    </a:lnTo>
                    <a:lnTo>
                      <a:pt x="108" y="392"/>
                    </a:lnTo>
                    <a:lnTo>
                      <a:pt x="108" y="396"/>
                    </a:lnTo>
                    <a:lnTo>
                      <a:pt x="108" y="392"/>
                    </a:lnTo>
                    <a:lnTo>
                      <a:pt x="104" y="396"/>
                    </a:lnTo>
                    <a:lnTo>
                      <a:pt x="108" y="396"/>
                    </a:lnTo>
                    <a:lnTo>
                      <a:pt x="112" y="400"/>
                    </a:lnTo>
                    <a:lnTo>
                      <a:pt x="116" y="400"/>
                    </a:lnTo>
                    <a:lnTo>
                      <a:pt x="112" y="400"/>
                    </a:lnTo>
                    <a:lnTo>
                      <a:pt x="108" y="396"/>
                    </a:lnTo>
                    <a:lnTo>
                      <a:pt x="112" y="396"/>
                    </a:lnTo>
                    <a:lnTo>
                      <a:pt x="108" y="396"/>
                    </a:lnTo>
                    <a:lnTo>
                      <a:pt x="112" y="396"/>
                    </a:lnTo>
                    <a:lnTo>
                      <a:pt x="116" y="396"/>
                    </a:lnTo>
                    <a:lnTo>
                      <a:pt x="120" y="396"/>
                    </a:lnTo>
                    <a:lnTo>
                      <a:pt x="124" y="396"/>
                    </a:lnTo>
                    <a:lnTo>
                      <a:pt x="120" y="392"/>
                    </a:lnTo>
                    <a:lnTo>
                      <a:pt x="120" y="396"/>
                    </a:lnTo>
                    <a:lnTo>
                      <a:pt x="116" y="396"/>
                    </a:lnTo>
                    <a:lnTo>
                      <a:pt x="116" y="392"/>
                    </a:lnTo>
                    <a:lnTo>
                      <a:pt x="116" y="388"/>
                    </a:lnTo>
                    <a:lnTo>
                      <a:pt x="120" y="388"/>
                    </a:lnTo>
                    <a:lnTo>
                      <a:pt x="124" y="388"/>
                    </a:lnTo>
                    <a:lnTo>
                      <a:pt x="124" y="384"/>
                    </a:lnTo>
                    <a:lnTo>
                      <a:pt x="124" y="388"/>
                    </a:lnTo>
                    <a:lnTo>
                      <a:pt x="124" y="384"/>
                    </a:lnTo>
                    <a:lnTo>
                      <a:pt x="126" y="384"/>
                    </a:lnTo>
                    <a:lnTo>
                      <a:pt x="130" y="384"/>
                    </a:lnTo>
                    <a:lnTo>
                      <a:pt x="130" y="380"/>
                    </a:lnTo>
                    <a:lnTo>
                      <a:pt x="126" y="380"/>
                    </a:lnTo>
                    <a:lnTo>
                      <a:pt x="130" y="380"/>
                    </a:lnTo>
                    <a:lnTo>
                      <a:pt x="134" y="380"/>
                    </a:lnTo>
                    <a:lnTo>
                      <a:pt x="138" y="378"/>
                    </a:lnTo>
                    <a:lnTo>
                      <a:pt x="138" y="380"/>
                    </a:lnTo>
                    <a:lnTo>
                      <a:pt x="134" y="384"/>
                    </a:lnTo>
                    <a:lnTo>
                      <a:pt x="138" y="384"/>
                    </a:lnTo>
                    <a:lnTo>
                      <a:pt x="138" y="380"/>
                    </a:lnTo>
                    <a:lnTo>
                      <a:pt x="138" y="378"/>
                    </a:lnTo>
                    <a:lnTo>
                      <a:pt x="138" y="380"/>
                    </a:lnTo>
                    <a:lnTo>
                      <a:pt x="142" y="380"/>
                    </a:lnTo>
                    <a:lnTo>
                      <a:pt x="142" y="378"/>
                    </a:lnTo>
                    <a:lnTo>
                      <a:pt x="138" y="378"/>
                    </a:lnTo>
                    <a:lnTo>
                      <a:pt x="142" y="378"/>
                    </a:lnTo>
                    <a:lnTo>
                      <a:pt x="142" y="380"/>
                    </a:lnTo>
                    <a:lnTo>
                      <a:pt x="138" y="384"/>
                    </a:lnTo>
                    <a:lnTo>
                      <a:pt x="142" y="380"/>
                    </a:lnTo>
                    <a:lnTo>
                      <a:pt x="142" y="378"/>
                    </a:lnTo>
                    <a:lnTo>
                      <a:pt x="142" y="380"/>
                    </a:lnTo>
                    <a:lnTo>
                      <a:pt x="142" y="384"/>
                    </a:lnTo>
                    <a:lnTo>
                      <a:pt x="142" y="380"/>
                    </a:lnTo>
                    <a:lnTo>
                      <a:pt x="142" y="384"/>
                    </a:lnTo>
                    <a:lnTo>
                      <a:pt x="142" y="388"/>
                    </a:lnTo>
                    <a:lnTo>
                      <a:pt x="142" y="384"/>
                    </a:lnTo>
                    <a:lnTo>
                      <a:pt x="146" y="380"/>
                    </a:lnTo>
                    <a:lnTo>
                      <a:pt x="150" y="378"/>
                    </a:lnTo>
                    <a:lnTo>
                      <a:pt x="150" y="374"/>
                    </a:lnTo>
                    <a:lnTo>
                      <a:pt x="152" y="374"/>
                    </a:lnTo>
                    <a:lnTo>
                      <a:pt x="156" y="374"/>
                    </a:lnTo>
                    <a:lnTo>
                      <a:pt x="160" y="370"/>
                    </a:lnTo>
                    <a:lnTo>
                      <a:pt x="164" y="370"/>
                    </a:lnTo>
                    <a:lnTo>
                      <a:pt x="168" y="370"/>
                    </a:lnTo>
                    <a:lnTo>
                      <a:pt x="168" y="366"/>
                    </a:lnTo>
                    <a:lnTo>
                      <a:pt x="172" y="366"/>
                    </a:lnTo>
                    <a:lnTo>
                      <a:pt x="172" y="370"/>
                    </a:lnTo>
                    <a:lnTo>
                      <a:pt x="168" y="370"/>
                    </a:lnTo>
                    <a:lnTo>
                      <a:pt x="168" y="374"/>
                    </a:lnTo>
                    <a:lnTo>
                      <a:pt x="172" y="374"/>
                    </a:lnTo>
                    <a:lnTo>
                      <a:pt x="176" y="370"/>
                    </a:lnTo>
                    <a:lnTo>
                      <a:pt x="180" y="366"/>
                    </a:lnTo>
                    <a:lnTo>
                      <a:pt x="180" y="362"/>
                    </a:lnTo>
                    <a:lnTo>
                      <a:pt x="182" y="362"/>
                    </a:lnTo>
                    <a:lnTo>
                      <a:pt x="186" y="362"/>
                    </a:lnTo>
                    <a:lnTo>
                      <a:pt x="190" y="358"/>
                    </a:lnTo>
                    <a:lnTo>
                      <a:pt x="186" y="358"/>
                    </a:lnTo>
                    <a:lnTo>
                      <a:pt x="182" y="358"/>
                    </a:lnTo>
                    <a:lnTo>
                      <a:pt x="186" y="354"/>
                    </a:lnTo>
                    <a:lnTo>
                      <a:pt x="182" y="354"/>
                    </a:lnTo>
                    <a:lnTo>
                      <a:pt x="182" y="350"/>
                    </a:lnTo>
                    <a:lnTo>
                      <a:pt x="186" y="350"/>
                    </a:lnTo>
                    <a:lnTo>
                      <a:pt x="186" y="354"/>
                    </a:lnTo>
                    <a:lnTo>
                      <a:pt x="190" y="354"/>
                    </a:lnTo>
                    <a:lnTo>
                      <a:pt x="194" y="358"/>
                    </a:lnTo>
                    <a:lnTo>
                      <a:pt x="198" y="358"/>
                    </a:lnTo>
                    <a:lnTo>
                      <a:pt x="198" y="362"/>
                    </a:lnTo>
                    <a:lnTo>
                      <a:pt x="198" y="366"/>
                    </a:lnTo>
                    <a:lnTo>
                      <a:pt x="202" y="370"/>
                    </a:lnTo>
                    <a:lnTo>
                      <a:pt x="202" y="374"/>
                    </a:lnTo>
                    <a:lnTo>
                      <a:pt x="206" y="374"/>
                    </a:lnTo>
                    <a:lnTo>
                      <a:pt x="210" y="378"/>
                    </a:lnTo>
                    <a:lnTo>
                      <a:pt x="210" y="380"/>
                    </a:lnTo>
                    <a:lnTo>
                      <a:pt x="212" y="380"/>
                    </a:lnTo>
                    <a:lnTo>
                      <a:pt x="220" y="380"/>
                    </a:lnTo>
                    <a:lnTo>
                      <a:pt x="220" y="384"/>
                    </a:lnTo>
                    <a:lnTo>
                      <a:pt x="220" y="380"/>
                    </a:lnTo>
                    <a:lnTo>
                      <a:pt x="224" y="380"/>
                    </a:lnTo>
                    <a:lnTo>
                      <a:pt x="220" y="380"/>
                    </a:lnTo>
                    <a:lnTo>
                      <a:pt x="216" y="380"/>
                    </a:lnTo>
                    <a:lnTo>
                      <a:pt x="220" y="378"/>
                    </a:lnTo>
                    <a:lnTo>
                      <a:pt x="224" y="378"/>
                    </a:lnTo>
                    <a:lnTo>
                      <a:pt x="220" y="374"/>
                    </a:lnTo>
                    <a:lnTo>
                      <a:pt x="224" y="374"/>
                    </a:lnTo>
                    <a:lnTo>
                      <a:pt x="228" y="374"/>
                    </a:lnTo>
                    <a:lnTo>
                      <a:pt x="224" y="374"/>
                    </a:lnTo>
                    <a:lnTo>
                      <a:pt x="224" y="370"/>
                    </a:lnTo>
                    <a:lnTo>
                      <a:pt x="228" y="370"/>
                    </a:lnTo>
                    <a:lnTo>
                      <a:pt x="228" y="366"/>
                    </a:lnTo>
                    <a:lnTo>
                      <a:pt x="232" y="366"/>
                    </a:lnTo>
                    <a:lnTo>
                      <a:pt x="228" y="366"/>
                    </a:lnTo>
                    <a:lnTo>
                      <a:pt x="224" y="366"/>
                    </a:lnTo>
                    <a:lnTo>
                      <a:pt x="228" y="362"/>
                    </a:lnTo>
                    <a:lnTo>
                      <a:pt x="228" y="366"/>
                    </a:lnTo>
                    <a:lnTo>
                      <a:pt x="232" y="362"/>
                    </a:lnTo>
                    <a:lnTo>
                      <a:pt x="232" y="366"/>
                    </a:lnTo>
                    <a:lnTo>
                      <a:pt x="236" y="366"/>
                    </a:lnTo>
                    <a:lnTo>
                      <a:pt x="236" y="362"/>
                    </a:lnTo>
                    <a:lnTo>
                      <a:pt x="232" y="362"/>
                    </a:lnTo>
                    <a:lnTo>
                      <a:pt x="236" y="362"/>
                    </a:lnTo>
                    <a:lnTo>
                      <a:pt x="236" y="366"/>
                    </a:lnTo>
                    <a:lnTo>
                      <a:pt x="236" y="370"/>
                    </a:lnTo>
                    <a:lnTo>
                      <a:pt x="236" y="374"/>
                    </a:lnTo>
                    <a:lnTo>
                      <a:pt x="238" y="374"/>
                    </a:lnTo>
                    <a:lnTo>
                      <a:pt x="238" y="378"/>
                    </a:lnTo>
                    <a:lnTo>
                      <a:pt x="236" y="378"/>
                    </a:lnTo>
                    <a:lnTo>
                      <a:pt x="232" y="380"/>
                    </a:lnTo>
                    <a:lnTo>
                      <a:pt x="236" y="380"/>
                    </a:lnTo>
                    <a:lnTo>
                      <a:pt x="238" y="380"/>
                    </a:lnTo>
                    <a:lnTo>
                      <a:pt x="242" y="380"/>
                    </a:lnTo>
                    <a:lnTo>
                      <a:pt x="246" y="380"/>
                    </a:lnTo>
                    <a:lnTo>
                      <a:pt x="250" y="380"/>
                    </a:lnTo>
                    <a:lnTo>
                      <a:pt x="250" y="378"/>
                    </a:lnTo>
                    <a:lnTo>
                      <a:pt x="254" y="378"/>
                    </a:lnTo>
                    <a:lnTo>
                      <a:pt x="254" y="374"/>
                    </a:lnTo>
                    <a:lnTo>
                      <a:pt x="254" y="370"/>
                    </a:lnTo>
                    <a:lnTo>
                      <a:pt x="258" y="370"/>
                    </a:lnTo>
                    <a:lnTo>
                      <a:pt x="262" y="370"/>
                    </a:lnTo>
                    <a:lnTo>
                      <a:pt x="266" y="370"/>
                    </a:lnTo>
                    <a:lnTo>
                      <a:pt x="268" y="370"/>
                    </a:lnTo>
                    <a:lnTo>
                      <a:pt x="272" y="370"/>
                    </a:lnTo>
                    <a:lnTo>
                      <a:pt x="276" y="374"/>
                    </a:lnTo>
                    <a:lnTo>
                      <a:pt x="280" y="374"/>
                    </a:lnTo>
                    <a:lnTo>
                      <a:pt x="284" y="374"/>
                    </a:lnTo>
                    <a:lnTo>
                      <a:pt x="284" y="378"/>
                    </a:lnTo>
                    <a:lnTo>
                      <a:pt x="288" y="378"/>
                    </a:lnTo>
                    <a:lnTo>
                      <a:pt x="292" y="380"/>
                    </a:lnTo>
                    <a:lnTo>
                      <a:pt x="294" y="380"/>
                    </a:lnTo>
                    <a:lnTo>
                      <a:pt x="298" y="380"/>
                    </a:lnTo>
                    <a:lnTo>
                      <a:pt x="302" y="384"/>
                    </a:lnTo>
                    <a:lnTo>
                      <a:pt x="306" y="384"/>
                    </a:lnTo>
                    <a:lnTo>
                      <a:pt x="310" y="384"/>
                    </a:lnTo>
                    <a:lnTo>
                      <a:pt x="314" y="384"/>
                    </a:lnTo>
                    <a:lnTo>
                      <a:pt x="318" y="384"/>
                    </a:lnTo>
                    <a:lnTo>
                      <a:pt x="318" y="388"/>
                    </a:lnTo>
                    <a:lnTo>
                      <a:pt x="322" y="388"/>
                    </a:lnTo>
                    <a:lnTo>
                      <a:pt x="324" y="388"/>
                    </a:lnTo>
                    <a:lnTo>
                      <a:pt x="324" y="392"/>
                    </a:lnTo>
                    <a:lnTo>
                      <a:pt x="328" y="392"/>
                    </a:lnTo>
                    <a:lnTo>
                      <a:pt x="332" y="392"/>
                    </a:lnTo>
                    <a:lnTo>
                      <a:pt x="336" y="392"/>
                    </a:lnTo>
                    <a:lnTo>
                      <a:pt x="336" y="396"/>
                    </a:lnTo>
                    <a:lnTo>
                      <a:pt x="340" y="392"/>
                    </a:lnTo>
                    <a:lnTo>
                      <a:pt x="344" y="396"/>
                    </a:lnTo>
                    <a:lnTo>
                      <a:pt x="348" y="396"/>
                    </a:lnTo>
                    <a:lnTo>
                      <a:pt x="352" y="396"/>
                    </a:lnTo>
                    <a:lnTo>
                      <a:pt x="354" y="396"/>
                    </a:lnTo>
                    <a:lnTo>
                      <a:pt x="352" y="396"/>
                    </a:lnTo>
                    <a:lnTo>
                      <a:pt x="352" y="392"/>
                    </a:lnTo>
                    <a:lnTo>
                      <a:pt x="354" y="392"/>
                    </a:lnTo>
                    <a:lnTo>
                      <a:pt x="358" y="392"/>
                    </a:lnTo>
                    <a:lnTo>
                      <a:pt x="354" y="392"/>
                    </a:lnTo>
                    <a:lnTo>
                      <a:pt x="358" y="392"/>
                    </a:lnTo>
                    <a:lnTo>
                      <a:pt x="362" y="392"/>
                    </a:lnTo>
                    <a:lnTo>
                      <a:pt x="366" y="396"/>
                    </a:lnTo>
                    <a:lnTo>
                      <a:pt x="370" y="396"/>
                    </a:lnTo>
                    <a:lnTo>
                      <a:pt x="374" y="396"/>
                    </a:lnTo>
                    <a:lnTo>
                      <a:pt x="374" y="400"/>
                    </a:lnTo>
                    <a:lnTo>
                      <a:pt x="378" y="400"/>
                    </a:lnTo>
                    <a:lnTo>
                      <a:pt x="378" y="404"/>
                    </a:lnTo>
                    <a:lnTo>
                      <a:pt x="380" y="404"/>
                    </a:lnTo>
                    <a:lnTo>
                      <a:pt x="380" y="410"/>
                    </a:lnTo>
                    <a:lnTo>
                      <a:pt x="378" y="410"/>
                    </a:lnTo>
                    <a:lnTo>
                      <a:pt x="374" y="410"/>
                    </a:lnTo>
                    <a:lnTo>
                      <a:pt x="370" y="410"/>
                    </a:lnTo>
                    <a:lnTo>
                      <a:pt x="366" y="410"/>
                    </a:lnTo>
                    <a:lnTo>
                      <a:pt x="366" y="414"/>
                    </a:lnTo>
                    <a:lnTo>
                      <a:pt x="366" y="418"/>
                    </a:lnTo>
                    <a:lnTo>
                      <a:pt x="362" y="418"/>
                    </a:lnTo>
                    <a:lnTo>
                      <a:pt x="366" y="418"/>
                    </a:lnTo>
                    <a:lnTo>
                      <a:pt x="366" y="422"/>
                    </a:lnTo>
                    <a:lnTo>
                      <a:pt x="370" y="422"/>
                    </a:lnTo>
                    <a:lnTo>
                      <a:pt x="374" y="422"/>
                    </a:lnTo>
                    <a:lnTo>
                      <a:pt x="378" y="422"/>
                    </a:lnTo>
                    <a:lnTo>
                      <a:pt x="380" y="422"/>
                    </a:lnTo>
                    <a:lnTo>
                      <a:pt x="384" y="422"/>
                    </a:lnTo>
                    <a:lnTo>
                      <a:pt x="388" y="422"/>
                    </a:lnTo>
                    <a:lnTo>
                      <a:pt x="392" y="422"/>
                    </a:lnTo>
                    <a:lnTo>
                      <a:pt x="396" y="422"/>
                    </a:lnTo>
                    <a:lnTo>
                      <a:pt x="396" y="426"/>
                    </a:lnTo>
                    <a:lnTo>
                      <a:pt x="400" y="426"/>
                    </a:lnTo>
                    <a:lnTo>
                      <a:pt x="404" y="426"/>
                    </a:lnTo>
                    <a:lnTo>
                      <a:pt x="408" y="426"/>
                    </a:lnTo>
                    <a:lnTo>
                      <a:pt x="408" y="422"/>
                    </a:lnTo>
                    <a:lnTo>
                      <a:pt x="410" y="422"/>
                    </a:lnTo>
                    <a:lnTo>
                      <a:pt x="414" y="422"/>
                    </a:lnTo>
                    <a:lnTo>
                      <a:pt x="418" y="422"/>
                    </a:lnTo>
                    <a:lnTo>
                      <a:pt x="422" y="422"/>
                    </a:lnTo>
                    <a:lnTo>
                      <a:pt x="424" y="422"/>
                    </a:lnTo>
                    <a:lnTo>
                      <a:pt x="428" y="422"/>
                    </a:lnTo>
                    <a:lnTo>
                      <a:pt x="428" y="418"/>
                    </a:lnTo>
                    <a:lnTo>
                      <a:pt x="432" y="418"/>
                    </a:lnTo>
                    <a:lnTo>
                      <a:pt x="436" y="418"/>
                    </a:lnTo>
                    <a:lnTo>
                      <a:pt x="436" y="414"/>
                    </a:lnTo>
                    <a:lnTo>
                      <a:pt x="440" y="418"/>
                    </a:lnTo>
                    <a:lnTo>
                      <a:pt x="440" y="422"/>
                    </a:lnTo>
                    <a:lnTo>
                      <a:pt x="440" y="418"/>
                    </a:lnTo>
                    <a:lnTo>
                      <a:pt x="440" y="422"/>
                    </a:lnTo>
                    <a:lnTo>
                      <a:pt x="444" y="422"/>
                    </a:lnTo>
                    <a:lnTo>
                      <a:pt x="444" y="426"/>
                    </a:lnTo>
                    <a:lnTo>
                      <a:pt x="444" y="422"/>
                    </a:lnTo>
                    <a:lnTo>
                      <a:pt x="448" y="422"/>
                    </a:lnTo>
                    <a:lnTo>
                      <a:pt x="450" y="422"/>
                    </a:lnTo>
                    <a:lnTo>
                      <a:pt x="450" y="426"/>
                    </a:lnTo>
                    <a:lnTo>
                      <a:pt x="454" y="430"/>
                    </a:lnTo>
                    <a:lnTo>
                      <a:pt x="450" y="430"/>
                    </a:lnTo>
                    <a:lnTo>
                      <a:pt x="454" y="430"/>
                    </a:lnTo>
                    <a:lnTo>
                      <a:pt x="454" y="434"/>
                    </a:lnTo>
                    <a:lnTo>
                      <a:pt x="454" y="430"/>
                    </a:lnTo>
                    <a:lnTo>
                      <a:pt x="454" y="426"/>
                    </a:lnTo>
                    <a:lnTo>
                      <a:pt x="458" y="426"/>
                    </a:lnTo>
                    <a:lnTo>
                      <a:pt x="458" y="430"/>
                    </a:lnTo>
                    <a:lnTo>
                      <a:pt x="458" y="434"/>
                    </a:lnTo>
                    <a:lnTo>
                      <a:pt x="462" y="434"/>
                    </a:lnTo>
                    <a:lnTo>
                      <a:pt x="458" y="430"/>
                    </a:lnTo>
                    <a:lnTo>
                      <a:pt x="462" y="430"/>
                    </a:lnTo>
                    <a:lnTo>
                      <a:pt x="466" y="434"/>
                    </a:lnTo>
                    <a:lnTo>
                      <a:pt x="466" y="436"/>
                    </a:lnTo>
                    <a:lnTo>
                      <a:pt x="470" y="436"/>
                    </a:lnTo>
                    <a:lnTo>
                      <a:pt x="470" y="440"/>
                    </a:lnTo>
                    <a:lnTo>
                      <a:pt x="466" y="440"/>
                    </a:lnTo>
                    <a:lnTo>
                      <a:pt x="462" y="440"/>
                    </a:lnTo>
                    <a:lnTo>
                      <a:pt x="458" y="440"/>
                    </a:lnTo>
                    <a:lnTo>
                      <a:pt x="458" y="436"/>
                    </a:lnTo>
                    <a:lnTo>
                      <a:pt x="458" y="440"/>
                    </a:lnTo>
                    <a:lnTo>
                      <a:pt x="462" y="440"/>
                    </a:lnTo>
                    <a:lnTo>
                      <a:pt x="466" y="440"/>
                    </a:lnTo>
                    <a:lnTo>
                      <a:pt x="466" y="444"/>
                    </a:lnTo>
                    <a:lnTo>
                      <a:pt x="466" y="448"/>
                    </a:lnTo>
                    <a:lnTo>
                      <a:pt x="470" y="448"/>
                    </a:lnTo>
                    <a:lnTo>
                      <a:pt x="470" y="452"/>
                    </a:lnTo>
                    <a:lnTo>
                      <a:pt x="474" y="452"/>
                    </a:lnTo>
                    <a:lnTo>
                      <a:pt x="474" y="456"/>
                    </a:lnTo>
                    <a:lnTo>
                      <a:pt x="478" y="456"/>
                    </a:lnTo>
                    <a:lnTo>
                      <a:pt x="474" y="452"/>
                    </a:lnTo>
                    <a:lnTo>
                      <a:pt x="474" y="448"/>
                    </a:lnTo>
                    <a:lnTo>
                      <a:pt x="470" y="448"/>
                    </a:lnTo>
                    <a:lnTo>
                      <a:pt x="470" y="444"/>
                    </a:lnTo>
                    <a:lnTo>
                      <a:pt x="470" y="440"/>
                    </a:lnTo>
                    <a:lnTo>
                      <a:pt x="474" y="440"/>
                    </a:lnTo>
                    <a:lnTo>
                      <a:pt x="470" y="440"/>
                    </a:lnTo>
                    <a:lnTo>
                      <a:pt x="474" y="440"/>
                    </a:lnTo>
                    <a:lnTo>
                      <a:pt x="474" y="444"/>
                    </a:lnTo>
                    <a:lnTo>
                      <a:pt x="474" y="440"/>
                    </a:lnTo>
                    <a:lnTo>
                      <a:pt x="470" y="440"/>
                    </a:lnTo>
                    <a:lnTo>
                      <a:pt x="474" y="444"/>
                    </a:lnTo>
                    <a:lnTo>
                      <a:pt x="474" y="440"/>
                    </a:lnTo>
                    <a:lnTo>
                      <a:pt x="478" y="440"/>
                    </a:lnTo>
                    <a:lnTo>
                      <a:pt x="478" y="444"/>
                    </a:lnTo>
                    <a:lnTo>
                      <a:pt x="480" y="444"/>
                    </a:lnTo>
                    <a:lnTo>
                      <a:pt x="478" y="444"/>
                    </a:lnTo>
                    <a:lnTo>
                      <a:pt x="478" y="440"/>
                    </a:lnTo>
                    <a:lnTo>
                      <a:pt x="478" y="436"/>
                    </a:lnTo>
                    <a:lnTo>
                      <a:pt x="474" y="436"/>
                    </a:lnTo>
                    <a:lnTo>
                      <a:pt x="470" y="434"/>
                    </a:lnTo>
                    <a:lnTo>
                      <a:pt x="474" y="430"/>
                    </a:lnTo>
                    <a:lnTo>
                      <a:pt x="470" y="426"/>
                    </a:lnTo>
                    <a:lnTo>
                      <a:pt x="466" y="426"/>
                    </a:lnTo>
                    <a:lnTo>
                      <a:pt x="466" y="422"/>
                    </a:lnTo>
                    <a:lnTo>
                      <a:pt x="466" y="418"/>
                    </a:lnTo>
                    <a:lnTo>
                      <a:pt x="470" y="418"/>
                    </a:lnTo>
                    <a:lnTo>
                      <a:pt x="466" y="414"/>
                    </a:lnTo>
                    <a:lnTo>
                      <a:pt x="470" y="414"/>
                    </a:lnTo>
                    <a:lnTo>
                      <a:pt x="474" y="414"/>
                    </a:lnTo>
                    <a:lnTo>
                      <a:pt x="478" y="414"/>
                    </a:lnTo>
                    <a:lnTo>
                      <a:pt x="480" y="414"/>
                    </a:lnTo>
                    <a:lnTo>
                      <a:pt x="484" y="414"/>
                    </a:lnTo>
                    <a:lnTo>
                      <a:pt x="484" y="410"/>
                    </a:lnTo>
                    <a:lnTo>
                      <a:pt x="488" y="410"/>
                    </a:lnTo>
                    <a:lnTo>
                      <a:pt x="488" y="408"/>
                    </a:lnTo>
                    <a:lnTo>
                      <a:pt x="492" y="408"/>
                    </a:lnTo>
                    <a:lnTo>
                      <a:pt x="500" y="408"/>
                    </a:lnTo>
                    <a:lnTo>
                      <a:pt x="500" y="404"/>
                    </a:lnTo>
                    <a:lnTo>
                      <a:pt x="500" y="400"/>
                    </a:lnTo>
                    <a:lnTo>
                      <a:pt x="496" y="400"/>
                    </a:lnTo>
                    <a:lnTo>
                      <a:pt x="492" y="404"/>
                    </a:lnTo>
                    <a:lnTo>
                      <a:pt x="488" y="404"/>
                    </a:lnTo>
                    <a:lnTo>
                      <a:pt x="484" y="404"/>
                    </a:lnTo>
                    <a:lnTo>
                      <a:pt x="488" y="408"/>
                    </a:lnTo>
                    <a:lnTo>
                      <a:pt x="484" y="408"/>
                    </a:lnTo>
                    <a:lnTo>
                      <a:pt x="480" y="408"/>
                    </a:lnTo>
                    <a:lnTo>
                      <a:pt x="478" y="410"/>
                    </a:lnTo>
                    <a:lnTo>
                      <a:pt x="478" y="408"/>
                    </a:lnTo>
                    <a:lnTo>
                      <a:pt x="474" y="408"/>
                    </a:lnTo>
                    <a:lnTo>
                      <a:pt x="470" y="408"/>
                    </a:lnTo>
                    <a:lnTo>
                      <a:pt x="470" y="410"/>
                    </a:lnTo>
                    <a:lnTo>
                      <a:pt x="474" y="410"/>
                    </a:lnTo>
                    <a:lnTo>
                      <a:pt x="470" y="410"/>
                    </a:lnTo>
                    <a:lnTo>
                      <a:pt x="466" y="410"/>
                    </a:lnTo>
                    <a:lnTo>
                      <a:pt x="462" y="410"/>
                    </a:lnTo>
                    <a:lnTo>
                      <a:pt x="462" y="414"/>
                    </a:lnTo>
                    <a:lnTo>
                      <a:pt x="462" y="410"/>
                    </a:lnTo>
                    <a:lnTo>
                      <a:pt x="462" y="414"/>
                    </a:lnTo>
                    <a:lnTo>
                      <a:pt x="462" y="410"/>
                    </a:lnTo>
                    <a:lnTo>
                      <a:pt x="462" y="408"/>
                    </a:lnTo>
                    <a:lnTo>
                      <a:pt x="458" y="408"/>
                    </a:lnTo>
                    <a:lnTo>
                      <a:pt x="458" y="410"/>
                    </a:lnTo>
                    <a:lnTo>
                      <a:pt x="454" y="410"/>
                    </a:lnTo>
                    <a:lnTo>
                      <a:pt x="454" y="408"/>
                    </a:lnTo>
                    <a:lnTo>
                      <a:pt x="458" y="408"/>
                    </a:lnTo>
                    <a:lnTo>
                      <a:pt x="458" y="404"/>
                    </a:lnTo>
                    <a:lnTo>
                      <a:pt x="462" y="404"/>
                    </a:lnTo>
                    <a:lnTo>
                      <a:pt x="462" y="400"/>
                    </a:lnTo>
                    <a:lnTo>
                      <a:pt x="466" y="400"/>
                    </a:lnTo>
                    <a:lnTo>
                      <a:pt x="470" y="400"/>
                    </a:lnTo>
                    <a:lnTo>
                      <a:pt x="474" y="400"/>
                    </a:lnTo>
                    <a:lnTo>
                      <a:pt x="478" y="400"/>
                    </a:lnTo>
                    <a:lnTo>
                      <a:pt x="480" y="396"/>
                    </a:lnTo>
                    <a:lnTo>
                      <a:pt x="484" y="396"/>
                    </a:lnTo>
                    <a:lnTo>
                      <a:pt x="492" y="392"/>
                    </a:lnTo>
                    <a:lnTo>
                      <a:pt x="496" y="396"/>
                    </a:lnTo>
                    <a:lnTo>
                      <a:pt x="500" y="396"/>
                    </a:lnTo>
                    <a:lnTo>
                      <a:pt x="504" y="400"/>
                    </a:lnTo>
                    <a:lnTo>
                      <a:pt x="504" y="404"/>
                    </a:lnTo>
                    <a:lnTo>
                      <a:pt x="500" y="408"/>
                    </a:lnTo>
                    <a:lnTo>
                      <a:pt x="504" y="408"/>
                    </a:lnTo>
                    <a:lnTo>
                      <a:pt x="508" y="410"/>
                    </a:lnTo>
                    <a:lnTo>
                      <a:pt x="508" y="408"/>
                    </a:lnTo>
                    <a:lnTo>
                      <a:pt x="510" y="408"/>
                    </a:lnTo>
                    <a:lnTo>
                      <a:pt x="510" y="410"/>
                    </a:lnTo>
                    <a:lnTo>
                      <a:pt x="514" y="410"/>
                    </a:lnTo>
                    <a:lnTo>
                      <a:pt x="514" y="414"/>
                    </a:lnTo>
                    <a:lnTo>
                      <a:pt x="518" y="414"/>
                    </a:lnTo>
                    <a:lnTo>
                      <a:pt x="522" y="414"/>
                    </a:lnTo>
                    <a:lnTo>
                      <a:pt x="526" y="414"/>
                    </a:lnTo>
                    <a:lnTo>
                      <a:pt x="530" y="414"/>
                    </a:lnTo>
                    <a:lnTo>
                      <a:pt x="530" y="410"/>
                    </a:lnTo>
                    <a:lnTo>
                      <a:pt x="534" y="410"/>
                    </a:lnTo>
                    <a:lnTo>
                      <a:pt x="534" y="414"/>
                    </a:lnTo>
                    <a:lnTo>
                      <a:pt x="534" y="418"/>
                    </a:lnTo>
                    <a:lnTo>
                      <a:pt x="536" y="418"/>
                    </a:lnTo>
                    <a:lnTo>
                      <a:pt x="540" y="422"/>
                    </a:lnTo>
                    <a:lnTo>
                      <a:pt x="544" y="422"/>
                    </a:lnTo>
                    <a:lnTo>
                      <a:pt x="548" y="422"/>
                    </a:lnTo>
                    <a:lnTo>
                      <a:pt x="552" y="422"/>
                    </a:lnTo>
                    <a:lnTo>
                      <a:pt x="556" y="422"/>
                    </a:lnTo>
                    <a:lnTo>
                      <a:pt x="560" y="426"/>
                    </a:lnTo>
                    <a:lnTo>
                      <a:pt x="560" y="422"/>
                    </a:lnTo>
                    <a:lnTo>
                      <a:pt x="564" y="422"/>
                    </a:lnTo>
                    <a:lnTo>
                      <a:pt x="566" y="422"/>
                    </a:lnTo>
                    <a:lnTo>
                      <a:pt x="570" y="422"/>
                    </a:lnTo>
                    <a:lnTo>
                      <a:pt x="574" y="418"/>
                    </a:lnTo>
                    <a:lnTo>
                      <a:pt x="578" y="418"/>
                    </a:lnTo>
                    <a:lnTo>
                      <a:pt x="578" y="422"/>
                    </a:lnTo>
                    <a:lnTo>
                      <a:pt x="582" y="422"/>
                    </a:lnTo>
                    <a:lnTo>
                      <a:pt x="586" y="422"/>
                    </a:lnTo>
                    <a:lnTo>
                      <a:pt x="590" y="422"/>
                    </a:lnTo>
                    <a:lnTo>
                      <a:pt x="592" y="422"/>
                    </a:lnTo>
                    <a:lnTo>
                      <a:pt x="596" y="422"/>
                    </a:lnTo>
                    <a:lnTo>
                      <a:pt x="600" y="422"/>
                    </a:lnTo>
                    <a:lnTo>
                      <a:pt x="604" y="422"/>
                    </a:lnTo>
                    <a:lnTo>
                      <a:pt x="600" y="418"/>
                    </a:lnTo>
                    <a:lnTo>
                      <a:pt x="596" y="418"/>
                    </a:lnTo>
                    <a:lnTo>
                      <a:pt x="596" y="414"/>
                    </a:lnTo>
                    <a:lnTo>
                      <a:pt x="600" y="414"/>
                    </a:lnTo>
                    <a:lnTo>
                      <a:pt x="604" y="418"/>
                    </a:lnTo>
                    <a:lnTo>
                      <a:pt x="608" y="422"/>
                    </a:lnTo>
                    <a:lnTo>
                      <a:pt x="612" y="426"/>
                    </a:lnTo>
                    <a:lnTo>
                      <a:pt x="616" y="426"/>
                    </a:lnTo>
                    <a:lnTo>
                      <a:pt x="620" y="426"/>
                    </a:lnTo>
                    <a:lnTo>
                      <a:pt x="620" y="422"/>
                    </a:lnTo>
                    <a:lnTo>
                      <a:pt x="620" y="418"/>
                    </a:lnTo>
                    <a:lnTo>
                      <a:pt x="616" y="418"/>
                    </a:lnTo>
                    <a:lnTo>
                      <a:pt x="612" y="414"/>
                    </a:lnTo>
                    <a:lnTo>
                      <a:pt x="612" y="418"/>
                    </a:lnTo>
                    <a:lnTo>
                      <a:pt x="608" y="418"/>
                    </a:lnTo>
                    <a:lnTo>
                      <a:pt x="608" y="422"/>
                    </a:lnTo>
                    <a:lnTo>
                      <a:pt x="604" y="418"/>
                    </a:lnTo>
                    <a:lnTo>
                      <a:pt x="604" y="414"/>
                    </a:lnTo>
                    <a:lnTo>
                      <a:pt x="600" y="410"/>
                    </a:lnTo>
                    <a:lnTo>
                      <a:pt x="600" y="414"/>
                    </a:lnTo>
                    <a:lnTo>
                      <a:pt x="604" y="414"/>
                    </a:lnTo>
                    <a:lnTo>
                      <a:pt x="604" y="410"/>
                    </a:lnTo>
                    <a:lnTo>
                      <a:pt x="600" y="410"/>
                    </a:lnTo>
                    <a:lnTo>
                      <a:pt x="600" y="408"/>
                    </a:lnTo>
                    <a:lnTo>
                      <a:pt x="596" y="408"/>
                    </a:lnTo>
                    <a:lnTo>
                      <a:pt x="600" y="408"/>
                    </a:lnTo>
                    <a:lnTo>
                      <a:pt x="604" y="408"/>
                    </a:lnTo>
                    <a:lnTo>
                      <a:pt x="608" y="408"/>
                    </a:lnTo>
                    <a:lnTo>
                      <a:pt x="612" y="408"/>
                    </a:lnTo>
                    <a:lnTo>
                      <a:pt x="608" y="408"/>
                    </a:lnTo>
                    <a:lnTo>
                      <a:pt x="608" y="404"/>
                    </a:lnTo>
                    <a:lnTo>
                      <a:pt x="612" y="404"/>
                    </a:lnTo>
                    <a:lnTo>
                      <a:pt x="616" y="408"/>
                    </a:lnTo>
                    <a:lnTo>
                      <a:pt x="616" y="404"/>
                    </a:lnTo>
                    <a:lnTo>
                      <a:pt x="620" y="404"/>
                    </a:lnTo>
                    <a:lnTo>
                      <a:pt x="620" y="408"/>
                    </a:lnTo>
                    <a:lnTo>
                      <a:pt x="622" y="408"/>
                    </a:lnTo>
                    <a:lnTo>
                      <a:pt x="622" y="410"/>
                    </a:lnTo>
                    <a:lnTo>
                      <a:pt x="626" y="410"/>
                    </a:lnTo>
                    <a:lnTo>
                      <a:pt x="630" y="410"/>
                    </a:lnTo>
                    <a:lnTo>
                      <a:pt x="630" y="408"/>
                    </a:lnTo>
                    <a:lnTo>
                      <a:pt x="630" y="410"/>
                    </a:lnTo>
                    <a:lnTo>
                      <a:pt x="626" y="414"/>
                    </a:lnTo>
                    <a:lnTo>
                      <a:pt x="630" y="414"/>
                    </a:lnTo>
                    <a:lnTo>
                      <a:pt x="630" y="410"/>
                    </a:lnTo>
                    <a:lnTo>
                      <a:pt x="634" y="410"/>
                    </a:lnTo>
                    <a:lnTo>
                      <a:pt x="638" y="410"/>
                    </a:lnTo>
                    <a:lnTo>
                      <a:pt x="634" y="410"/>
                    </a:lnTo>
                    <a:lnTo>
                      <a:pt x="638" y="414"/>
                    </a:lnTo>
                    <a:lnTo>
                      <a:pt x="634" y="414"/>
                    </a:lnTo>
                    <a:lnTo>
                      <a:pt x="634" y="418"/>
                    </a:lnTo>
                    <a:lnTo>
                      <a:pt x="634" y="422"/>
                    </a:lnTo>
                    <a:lnTo>
                      <a:pt x="634" y="426"/>
                    </a:lnTo>
                    <a:lnTo>
                      <a:pt x="630" y="426"/>
                    </a:lnTo>
                    <a:lnTo>
                      <a:pt x="630" y="430"/>
                    </a:lnTo>
                    <a:lnTo>
                      <a:pt x="634" y="430"/>
                    </a:lnTo>
                    <a:lnTo>
                      <a:pt x="634" y="434"/>
                    </a:lnTo>
                    <a:lnTo>
                      <a:pt x="634" y="436"/>
                    </a:lnTo>
                    <a:lnTo>
                      <a:pt x="638" y="434"/>
                    </a:lnTo>
                    <a:lnTo>
                      <a:pt x="642" y="434"/>
                    </a:lnTo>
                    <a:lnTo>
                      <a:pt x="642" y="436"/>
                    </a:lnTo>
                    <a:lnTo>
                      <a:pt x="638" y="436"/>
                    </a:lnTo>
                    <a:lnTo>
                      <a:pt x="642" y="436"/>
                    </a:lnTo>
                    <a:lnTo>
                      <a:pt x="646" y="436"/>
                    </a:lnTo>
                    <a:lnTo>
                      <a:pt x="646" y="440"/>
                    </a:lnTo>
                    <a:lnTo>
                      <a:pt x="642" y="440"/>
                    </a:lnTo>
                    <a:lnTo>
                      <a:pt x="638" y="440"/>
                    </a:lnTo>
                    <a:lnTo>
                      <a:pt x="634" y="440"/>
                    </a:lnTo>
                    <a:lnTo>
                      <a:pt x="630" y="440"/>
                    </a:lnTo>
                    <a:lnTo>
                      <a:pt x="630" y="436"/>
                    </a:lnTo>
                    <a:lnTo>
                      <a:pt x="630" y="440"/>
                    </a:lnTo>
                    <a:lnTo>
                      <a:pt x="634" y="440"/>
                    </a:lnTo>
                    <a:lnTo>
                      <a:pt x="634" y="444"/>
                    </a:lnTo>
                    <a:lnTo>
                      <a:pt x="638" y="444"/>
                    </a:lnTo>
                    <a:lnTo>
                      <a:pt x="638" y="448"/>
                    </a:lnTo>
                    <a:lnTo>
                      <a:pt x="642" y="448"/>
                    </a:lnTo>
                    <a:lnTo>
                      <a:pt x="638" y="444"/>
                    </a:lnTo>
                    <a:lnTo>
                      <a:pt x="634" y="444"/>
                    </a:lnTo>
                    <a:lnTo>
                      <a:pt x="634" y="440"/>
                    </a:lnTo>
                    <a:lnTo>
                      <a:pt x="638" y="440"/>
                    </a:lnTo>
                    <a:lnTo>
                      <a:pt x="642" y="440"/>
                    </a:lnTo>
                    <a:lnTo>
                      <a:pt x="642" y="444"/>
                    </a:lnTo>
                    <a:lnTo>
                      <a:pt x="646" y="444"/>
                    </a:lnTo>
                    <a:lnTo>
                      <a:pt x="650" y="440"/>
                    </a:lnTo>
                    <a:lnTo>
                      <a:pt x="646" y="440"/>
                    </a:lnTo>
                    <a:lnTo>
                      <a:pt x="646" y="436"/>
                    </a:lnTo>
                    <a:lnTo>
                      <a:pt x="650" y="434"/>
                    </a:lnTo>
                    <a:lnTo>
                      <a:pt x="646" y="434"/>
                    </a:lnTo>
                    <a:lnTo>
                      <a:pt x="646" y="430"/>
                    </a:lnTo>
                    <a:lnTo>
                      <a:pt x="646" y="426"/>
                    </a:lnTo>
                    <a:lnTo>
                      <a:pt x="642" y="426"/>
                    </a:lnTo>
                    <a:lnTo>
                      <a:pt x="642" y="422"/>
                    </a:lnTo>
                    <a:lnTo>
                      <a:pt x="646" y="418"/>
                    </a:lnTo>
                    <a:lnTo>
                      <a:pt x="642" y="418"/>
                    </a:lnTo>
                    <a:lnTo>
                      <a:pt x="646" y="418"/>
                    </a:lnTo>
                    <a:lnTo>
                      <a:pt x="646" y="414"/>
                    </a:lnTo>
                    <a:lnTo>
                      <a:pt x="650" y="414"/>
                    </a:lnTo>
                    <a:lnTo>
                      <a:pt x="652" y="414"/>
                    </a:lnTo>
                    <a:lnTo>
                      <a:pt x="656" y="414"/>
                    </a:lnTo>
                    <a:lnTo>
                      <a:pt x="660" y="410"/>
                    </a:lnTo>
                    <a:lnTo>
                      <a:pt x="664" y="410"/>
                    </a:lnTo>
                    <a:lnTo>
                      <a:pt x="664" y="408"/>
                    </a:lnTo>
                    <a:lnTo>
                      <a:pt x="660" y="408"/>
                    </a:lnTo>
                    <a:lnTo>
                      <a:pt x="664" y="408"/>
                    </a:lnTo>
                    <a:lnTo>
                      <a:pt x="664" y="404"/>
                    </a:lnTo>
                    <a:lnTo>
                      <a:pt x="668" y="404"/>
                    </a:lnTo>
                    <a:lnTo>
                      <a:pt x="672" y="404"/>
                    </a:lnTo>
                    <a:lnTo>
                      <a:pt x="672" y="400"/>
                    </a:lnTo>
                    <a:lnTo>
                      <a:pt x="668" y="400"/>
                    </a:lnTo>
                    <a:lnTo>
                      <a:pt x="668" y="396"/>
                    </a:lnTo>
                    <a:lnTo>
                      <a:pt x="672" y="396"/>
                    </a:lnTo>
                    <a:lnTo>
                      <a:pt x="672" y="392"/>
                    </a:lnTo>
                    <a:lnTo>
                      <a:pt x="668" y="392"/>
                    </a:lnTo>
                    <a:lnTo>
                      <a:pt x="664" y="392"/>
                    </a:lnTo>
                    <a:lnTo>
                      <a:pt x="664" y="396"/>
                    </a:lnTo>
                    <a:lnTo>
                      <a:pt x="668" y="396"/>
                    </a:lnTo>
                    <a:lnTo>
                      <a:pt x="668" y="392"/>
                    </a:lnTo>
                    <a:lnTo>
                      <a:pt x="668" y="396"/>
                    </a:lnTo>
                    <a:lnTo>
                      <a:pt x="664" y="396"/>
                    </a:lnTo>
                    <a:lnTo>
                      <a:pt x="660" y="400"/>
                    </a:lnTo>
                    <a:lnTo>
                      <a:pt x="656" y="400"/>
                    </a:lnTo>
                    <a:lnTo>
                      <a:pt x="656" y="396"/>
                    </a:lnTo>
                    <a:lnTo>
                      <a:pt x="656" y="392"/>
                    </a:lnTo>
                    <a:lnTo>
                      <a:pt x="660" y="392"/>
                    </a:lnTo>
                    <a:lnTo>
                      <a:pt x="664" y="388"/>
                    </a:lnTo>
                    <a:lnTo>
                      <a:pt x="660" y="388"/>
                    </a:lnTo>
                    <a:lnTo>
                      <a:pt x="660" y="384"/>
                    </a:lnTo>
                    <a:lnTo>
                      <a:pt x="664" y="380"/>
                    </a:lnTo>
                    <a:lnTo>
                      <a:pt x="668" y="380"/>
                    </a:lnTo>
                    <a:lnTo>
                      <a:pt x="672" y="380"/>
                    </a:lnTo>
                    <a:lnTo>
                      <a:pt x="668" y="380"/>
                    </a:lnTo>
                    <a:lnTo>
                      <a:pt x="668" y="384"/>
                    </a:lnTo>
                    <a:lnTo>
                      <a:pt x="668" y="388"/>
                    </a:lnTo>
                    <a:lnTo>
                      <a:pt x="672" y="384"/>
                    </a:lnTo>
                    <a:lnTo>
                      <a:pt x="676" y="380"/>
                    </a:lnTo>
                    <a:lnTo>
                      <a:pt x="672" y="380"/>
                    </a:lnTo>
                    <a:lnTo>
                      <a:pt x="672" y="378"/>
                    </a:lnTo>
                    <a:lnTo>
                      <a:pt x="668" y="378"/>
                    </a:lnTo>
                    <a:lnTo>
                      <a:pt x="668" y="380"/>
                    </a:lnTo>
                    <a:lnTo>
                      <a:pt x="664" y="380"/>
                    </a:lnTo>
                    <a:lnTo>
                      <a:pt x="660" y="380"/>
                    </a:lnTo>
                    <a:lnTo>
                      <a:pt x="660" y="378"/>
                    </a:lnTo>
                    <a:lnTo>
                      <a:pt x="656" y="378"/>
                    </a:lnTo>
                    <a:lnTo>
                      <a:pt x="656" y="374"/>
                    </a:lnTo>
                    <a:lnTo>
                      <a:pt x="652" y="374"/>
                    </a:lnTo>
                    <a:lnTo>
                      <a:pt x="656" y="378"/>
                    </a:lnTo>
                    <a:lnTo>
                      <a:pt x="652" y="378"/>
                    </a:lnTo>
                    <a:lnTo>
                      <a:pt x="650" y="378"/>
                    </a:lnTo>
                    <a:lnTo>
                      <a:pt x="650" y="374"/>
                    </a:lnTo>
                    <a:lnTo>
                      <a:pt x="646" y="374"/>
                    </a:lnTo>
                    <a:lnTo>
                      <a:pt x="642" y="374"/>
                    </a:lnTo>
                    <a:lnTo>
                      <a:pt x="642" y="370"/>
                    </a:lnTo>
                    <a:lnTo>
                      <a:pt x="638" y="370"/>
                    </a:lnTo>
                    <a:lnTo>
                      <a:pt x="634" y="370"/>
                    </a:lnTo>
                    <a:lnTo>
                      <a:pt x="634" y="366"/>
                    </a:lnTo>
                    <a:lnTo>
                      <a:pt x="630" y="366"/>
                    </a:lnTo>
                    <a:lnTo>
                      <a:pt x="630" y="362"/>
                    </a:lnTo>
                    <a:lnTo>
                      <a:pt x="630" y="358"/>
                    </a:lnTo>
                    <a:lnTo>
                      <a:pt x="634" y="350"/>
                    </a:lnTo>
                    <a:lnTo>
                      <a:pt x="638" y="350"/>
                    </a:lnTo>
                    <a:lnTo>
                      <a:pt x="634" y="350"/>
                    </a:lnTo>
                    <a:lnTo>
                      <a:pt x="638" y="348"/>
                    </a:lnTo>
                    <a:lnTo>
                      <a:pt x="634" y="348"/>
                    </a:lnTo>
                    <a:lnTo>
                      <a:pt x="634" y="350"/>
                    </a:lnTo>
                    <a:lnTo>
                      <a:pt x="630" y="348"/>
                    </a:lnTo>
                    <a:lnTo>
                      <a:pt x="626" y="348"/>
                    </a:lnTo>
                    <a:lnTo>
                      <a:pt x="626" y="344"/>
                    </a:lnTo>
                    <a:lnTo>
                      <a:pt x="630" y="344"/>
                    </a:lnTo>
                    <a:lnTo>
                      <a:pt x="630" y="340"/>
                    </a:lnTo>
                    <a:lnTo>
                      <a:pt x="630" y="336"/>
                    </a:lnTo>
                    <a:lnTo>
                      <a:pt x="630" y="340"/>
                    </a:lnTo>
                    <a:lnTo>
                      <a:pt x="630" y="336"/>
                    </a:lnTo>
                    <a:lnTo>
                      <a:pt x="630" y="332"/>
                    </a:lnTo>
                    <a:lnTo>
                      <a:pt x="634" y="332"/>
                    </a:lnTo>
                    <a:lnTo>
                      <a:pt x="634" y="328"/>
                    </a:lnTo>
                    <a:lnTo>
                      <a:pt x="638" y="328"/>
                    </a:lnTo>
                    <a:lnTo>
                      <a:pt x="638" y="332"/>
                    </a:lnTo>
                    <a:lnTo>
                      <a:pt x="642" y="332"/>
                    </a:lnTo>
                    <a:lnTo>
                      <a:pt x="646" y="332"/>
                    </a:lnTo>
                    <a:lnTo>
                      <a:pt x="642" y="328"/>
                    </a:lnTo>
                    <a:lnTo>
                      <a:pt x="638" y="328"/>
                    </a:lnTo>
                    <a:lnTo>
                      <a:pt x="638" y="324"/>
                    </a:lnTo>
                    <a:lnTo>
                      <a:pt x="642" y="324"/>
                    </a:lnTo>
                    <a:lnTo>
                      <a:pt x="642" y="322"/>
                    </a:lnTo>
                    <a:lnTo>
                      <a:pt x="646" y="322"/>
                    </a:lnTo>
                    <a:lnTo>
                      <a:pt x="650" y="318"/>
                    </a:lnTo>
                    <a:lnTo>
                      <a:pt x="652" y="318"/>
                    </a:lnTo>
                    <a:lnTo>
                      <a:pt x="656" y="318"/>
                    </a:lnTo>
                    <a:lnTo>
                      <a:pt x="652" y="318"/>
                    </a:lnTo>
                    <a:lnTo>
                      <a:pt x="650" y="318"/>
                    </a:lnTo>
                    <a:lnTo>
                      <a:pt x="652" y="314"/>
                    </a:lnTo>
                    <a:lnTo>
                      <a:pt x="656" y="314"/>
                    </a:lnTo>
                    <a:lnTo>
                      <a:pt x="660" y="318"/>
                    </a:lnTo>
                    <a:lnTo>
                      <a:pt x="656" y="318"/>
                    </a:lnTo>
                    <a:lnTo>
                      <a:pt x="656" y="322"/>
                    </a:lnTo>
                    <a:lnTo>
                      <a:pt x="656" y="318"/>
                    </a:lnTo>
                    <a:lnTo>
                      <a:pt x="660" y="318"/>
                    </a:lnTo>
                    <a:lnTo>
                      <a:pt x="660" y="322"/>
                    </a:lnTo>
                    <a:lnTo>
                      <a:pt x="664" y="322"/>
                    </a:lnTo>
                    <a:lnTo>
                      <a:pt x="668" y="322"/>
                    </a:lnTo>
                    <a:lnTo>
                      <a:pt x="668" y="324"/>
                    </a:lnTo>
                    <a:lnTo>
                      <a:pt x="672" y="324"/>
                    </a:lnTo>
                    <a:lnTo>
                      <a:pt x="676" y="328"/>
                    </a:lnTo>
                    <a:lnTo>
                      <a:pt x="678" y="332"/>
                    </a:lnTo>
                    <a:lnTo>
                      <a:pt x="678" y="336"/>
                    </a:lnTo>
                    <a:lnTo>
                      <a:pt x="682" y="336"/>
                    </a:lnTo>
                    <a:lnTo>
                      <a:pt x="682" y="340"/>
                    </a:lnTo>
                    <a:lnTo>
                      <a:pt x="678" y="344"/>
                    </a:lnTo>
                    <a:lnTo>
                      <a:pt x="682" y="344"/>
                    </a:lnTo>
                    <a:lnTo>
                      <a:pt x="682" y="348"/>
                    </a:lnTo>
                    <a:lnTo>
                      <a:pt x="686" y="348"/>
                    </a:lnTo>
                    <a:lnTo>
                      <a:pt x="690" y="350"/>
                    </a:lnTo>
                    <a:lnTo>
                      <a:pt x="690" y="354"/>
                    </a:lnTo>
                    <a:lnTo>
                      <a:pt x="694" y="354"/>
                    </a:lnTo>
                    <a:lnTo>
                      <a:pt x="694" y="358"/>
                    </a:lnTo>
                    <a:lnTo>
                      <a:pt x="694" y="354"/>
                    </a:lnTo>
                    <a:lnTo>
                      <a:pt x="698" y="354"/>
                    </a:lnTo>
                    <a:lnTo>
                      <a:pt x="698" y="358"/>
                    </a:lnTo>
                    <a:lnTo>
                      <a:pt x="702" y="362"/>
                    </a:lnTo>
                    <a:lnTo>
                      <a:pt x="698" y="362"/>
                    </a:lnTo>
                    <a:lnTo>
                      <a:pt x="694" y="362"/>
                    </a:lnTo>
                    <a:lnTo>
                      <a:pt x="690" y="358"/>
                    </a:lnTo>
                    <a:lnTo>
                      <a:pt x="690" y="362"/>
                    </a:lnTo>
                    <a:lnTo>
                      <a:pt x="686" y="362"/>
                    </a:lnTo>
                    <a:lnTo>
                      <a:pt x="690" y="362"/>
                    </a:lnTo>
                    <a:lnTo>
                      <a:pt x="694" y="362"/>
                    </a:lnTo>
                    <a:lnTo>
                      <a:pt x="694" y="366"/>
                    </a:lnTo>
                    <a:lnTo>
                      <a:pt x="690" y="366"/>
                    </a:lnTo>
                    <a:lnTo>
                      <a:pt x="686" y="370"/>
                    </a:lnTo>
                    <a:lnTo>
                      <a:pt x="682" y="374"/>
                    </a:lnTo>
                    <a:lnTo>
                      <a:pt x="686" y="374"/>
                    </a:lnTo>
                    <a:lnTo>
                      <a:pt x="682" y="374"/>
                    </a:lnTo>
                    <a:lnTo>
                      <a:pt x="678" y="374"/>
                    </a:lnTo>
                    <a:lnTo>
                      <a:pt x="682" y="374"/>
                    </a:lnTo>
                    <a:lnTo>
                      <a:pt x="686" y="374"/>
                    </a:lnTo>
                    <a:lnTo>
                      <a:pt x="690" y="374"/>
                    </a:lnTo>
                    <a:lnTo>
                      <a:pt x="694" y="378"/>
                    </a:lnTo>
                    <a:lnTo>
                      <a:pt x="690" y="378"/>
                    </a:lnTo>
                    <a:lnTo>
                      <a:pt x="690" y="374"/>
                    </a:lnTo>
                    <a:lnTo>
                      <a:pt x="690" y="378"/>
                    </a:lnTo>
                    <a:lnTo>
                      <a:pt x="694" y="378"/>
                    </a:lnTo>
                    <a:lnTo>
                      <a:pt x="698" y="378"/>
                    </a:lnTo>
                    <a:lnTo>
                      <a:pt x="702" y="374"/>
                    </a:lnTo>
                    <a:lnTo>
                      <a:pt x="706" y="374"/>
                    </a:lnTo>
                    <a:lnTo>
                      <a:pt x="702" y="378"/>
                    </a:lnTo>
                    <a:lnTo>
                      <a:pt x="706" y="378"/>
                    </a:lnTo>
                    <a:lnTo>
                      <a:pt x="708" y="378"/>
                    </a:lnTo>
                    <a:lnTo>
                      <a:pt x="712" y="378"/>
                    </a:lnTo>
                    <a:lnTo>
                      <a:pt x="716" y="378"/>
                    </a:lnTo>
                    <a:lnTo>
                      <a:pt x="716" y="380"/>
                    </a:lnTo>
                    <a:lnTo>
                      <a:pt x="712" y="380"/>
                    </a:lnTo>
                    <a:lnTo>
                      <a:pt x="708" y="380"/>
                    </a:lnTo>
                    <a:lnTo>
                      <a:pt x="708" y="384"/>
                    </a:lnTo>
                    <a:lnTo>
                      <a:pt x="706" y="384"/>
                    </a:lnTo>
                    <a:lnTo>
                      <a:pt x="702" y="384"/>
                    </a:lnTo>
                    <a:lnTo>
                      <a:pt x="702" y="380"/>
                    </a:lnTo>
                    <a:lnTo>
                      <a:pt x="702" y="384"/>
                    </a:lnTo>
                    <a:lnTo>
                      <a:pt x="706" y="384"/>
                    </a:lnTo>
                    <a:lnTo>
                      <a:pt x="708" y="384"/>
                    </a:lnTo>
                    <a:lnTo>
                      <a:pt x="708" y="388"/>
                    </a:lnTo>
                    <a:lnTo>
                      <a:pt x="712" y="388"/>
                    </a:lnTo>
                    <a:lnTo>
                      <a:pt x="712" y="392"/>
                    </a:lnTo>
                    <a:lnTo>
                      <a:pt x="716" y="392"/>
                    </a:lnTo>
                    <a:lnTo>
                      <a:pt x="716" y="396"/>
                    </a:lnTo>
                    <a:lnTo>
                      <a:pt x="712" y="396"/>
                    </a:lnTo>
                    <a:lnTo>
                      <a:pt x="716" y="400"/>
                    </a:lnTo>
                    <a:lnTo>
                      <a:pt x="716" y="404"/>
                    </a:lnTo>
                    <a:lnTo>
                      <a:pt x="712" y="404"/>
                    </a:lnTo>
                    <a:lnTo>
                      <a:pt x="712" y="408"/>
                    </a:lnTo>
                    <a:lnTo>
                      <a:pt x="716" y="408"/>
                    </a:lnTo>
                    <a:lnTo>
                      <a:pt x="716" y="410"/>
                    </a:lnTo>
                    <a:lnTo>
                      <a:pt x="720" y="410"/>
                    </a:lnTo>
                    <a:lnTo>
                      <a:pt x="720" y="408"/>
                    </a:lnTo>
                    <a:lnTo>
                      <a:pt x="724" y="408"/>
                    </a:lnTo>
                    <a:lnTo>
                      <a:pt x="724" y="404"/>
                    </a:lnTo>
                    <a:lnTo>
                      <a:pt x="724" y="400"/>
                    </a:lnTo>
                    <a:lnTo>
                      <a:pt x="728" y="396"/>
                    </a:lnTo>
                    <a:lnTo>
                      <a:pt x="724" y="392"/>
                    </a:lnTo>
                    <a:lnTo>
                      <a:pt x="728" y="392"/>
                    </a:lnTo>
                    <a:lnTo>
                      <a:pt x="728" y="388"/>
                    </a:lnTo>
                    <a:lnTo>
                      <a:pt x="732" y="388"/>
                    </a:lnTo>
                    <a:lnTo>
                      <a:pt x="732" y="384"/>
                    </a:lnTo>
                    <a:lnTo>
                      <a:pt x="734" y="384"/>
                    </a:lnTo>
                    <a:lnTo>
                      <a:pt x="738" y="388"/>
                    </a:lnTo>
                    <a:lnTo>
                      <a:pt x="742" y="388"/>
                    </a:lnTo>
                    <a:lnTo>
                      <a:pt x="742" y="392"/>
                    </a:lnTo>
                    <a:lnTo>
                      <a:pt x="746" y="392"/>
                    </a:lnTo>
                    <a:lnTo>
                      <a:pt x="748" y="396"/>
                    </a:lnTo>
                    <a:lnTo>
                      <a:pt x="748" y="400"/>
                    </a:lnTo>
                    <a:lnTo>
                      <a:pt x="748" y="404"/>
                    </a:lnTo>
                    <a:lnTo>
                      <a:pt x="752" y="404"/>
                    </a:lnTo>
                    <a:lnTo>
                      <a:pt x="752" y="408"/>
                    </a:lnTo>
                    <a:lnTo>
                      <a:pt x="752" y="410"/>
                    </a:lnTo>
                    <a:lnTo>
                      <a:pt x="748" y="410"/>
                    </a:lnTo>
                    <a:lnTo>
                      <a:pt x="746" y="408"/>
                    </a:lnTo>
                    <a:lnTo>
                      <a:pt x="746" y="410"/>
                    </a:lnTo>
                    <a:lnTo>
                      <a:pt x="746" y="414"/>
                    </a:lnTo>
                    <a:lnTo>
                      <a:pt x="746" y="418"/>
                    </a:lnTo>
                    <a:lnTo>
                      <a:pt x="746" y="422"/>
                    </a:lnTo>
                    <a:lnTo>
                      <a:pt x="746" y="426"/>
                    </a:lnTo>
                    <a:lnTo>
                      <a:pt x="748" y="426"/>
                    </a:lnTo>
                    <a:lnTo>
                      <a:pt x="752" y="426"/>
                    </a:lnTo>
                    <a:lnTo>
                      <a:pt x="752" y="430"/>
                    </a:lnTo>
                    <a:lnTo>
                      <a:pt x="756" y="430"/>
                    </a:lnTo>
                    <a:lnTo>
                      <a:pt x="756" y="434"/>
                    </a:lnTo>
                    <a:lnTo>
                      <a:pt x="756" y="436"/>
                    </a:lnTo>
                    <a:lnTo>
                      <a:pt x="760" y="436"/>
                    </a:lnTo>
                    <a:lnTo>
                      <a:pt x="764" y="436"/>
                    </a:lnTo>
                    <a:lnTo>
                      <a:pt x="764" y="434"/>
                    </a:lnTo>
                    <a:lnTo>
                      <a:pt x="764" y="430"/>
                    </a:lnTo>
                    <a:lnTo>
                      <a:pt x="768" y="430"/>
                    </a:lnTo>
                    <a:lnTo>
                      <a:pt x="768" y="434"/>
                    </a:lnTo>
                    <a:lnTo>
                      <a:pt x="772" y="434"/>
                    </a:lnTo>
                    <a:lnTo>
                      <a:pt x="772" y="430"/>
                    </a:lnTo>
                    <a:lnTo>
                      <a:pt x="772" y="426"/>
                    </a:lnTo>
                    <a:lnTo>
                      <a:pt x="772" y="422"/>
                    </a:lnTo>
                    <a:lnTo>
                      <a:pt x="776" y="418"/>
                    </a:lnTo>
                    <a:lnTo>
                      <a:pt x="778" y="414"/>
                    </a:lnTo>
                    <a:lnTo>
                      <a:pt x="778" y="410"/>
                    </a:lnTo>
                    <a:lnTo>
                      <a:pt x="778" y="408"/>
                    </a:lnTo>
                    <a:lnTo>
                      <a:pt x="782" y="408"/>
                    </a:lnTo>
                    <a:lnTo>
                      <a:pt x="782" y="404"/>
                    </a:lnTo>
                    <a:lnTo>
                      <a:pt x="782" y="400"/>
                    </a:lnTo>
                    <a:lnTo>
                      <a:pt x="782" y="396"/>
                    </a:lnTo>
                    <a:lnTo>
                      <a:pt x="782" y="400"/>
                    </a:lnTo>
                    <a:lnTo>
                      <a:pt x="786" y="400"/>
                    </a:lnTo>
                    <a:lnTo>
                      <a:pt x="786" y="396"/>
                    </a:lnTo>
                    <a:lnTo>
                      <a:pt x="782" y="396"/>
                    </a:lnTo>
                    <a:lnTo>
                      <a:pt x="786" y="396"/>
                    </a:lnTo>
                    <a:lnTo>
                      <a:pt x="786" y="400"/>
                    </a:lnTo>
                    <a:lnTo>
                      <a:pt x="790" y="400"/>
                    </a:lnTo>
                    <a:lnTo>
                      <a:pt x="790" y="396"/>
                    </a:lnTo>
                    <a:lnTo>
                      <a:pt x="794" y="396"/>
                    </a:lnTo>
                    <a:lnTo>
                      <a:pt x="794" y="400"/>
                    </a:lnTo>
                    <a:lnTo>
                      <a:pt x="794" y="396"/>
                    </a:lnTo>
                    <a:lnTo>
                      <a:pt x="790" y="396"/>
                    </a:lnTo>
                    <a:lnTo>
                      <a:pt x="790" y="392"/>
                    </a:lnTo>
                    <a:lnTo>
                      <a:pt x="794" y="392"/>
                    </a:lnTo>
                    <a:lnTo>
                      <a:pt x="790" y="392"/>
                    </a:lnTo>
                    <a:lnTo>
                      <a:pt x="794" y="392"/>
                    </a:lnTo>
                    <a:lnTo>
                      <a:pt x="798" y="392"/>
                    </a:lnTo>
                    <a:lnTo>
                      <a:pt x="794" y="388"/>
                    </a:lnTo>
                    <a:lnTo>
                      <a:pt x="790" y="388"/>
                    </a:lnTo>
                    <a:lnTo>
                      <a:pt x="786" y="388"/>
                    </a:lnTo>
                    <a:lnTo>
                      <a:pt x="790" y="388"/>
                    </a:lnTo>
                    <a:lnTo>
                      <a:pt x="786" y="384"/>
                    </a:lnTo>
                    <a:lnTo>
                      <a:pt x="786" y="380"/>
                    </a:lnTo>
                    <a:lnTo>
                      <a:pt x="782" y="380"/>
                    </a:lnTo>
                    <a:lnTo>
                      <a:pt x="782" y="374"/>
                    </a:lnTo>
                    <a:lnTo>
                      <a:pt x="786" y="370"/>
                    </a:lnTo>
                    <a:lnTo>
                      <a:pt x="786" y="374"/>
                    </a:lnTo>
                    <a:lnTo>
                      <a:pt x="786" y="370"/>
                    </a:lnTo>
                    <a:lnTo>
                      <a:pt x="782" y="370"/>
                    </a:lnTo>
                    <a:lnTo>
                      <a:pt x="786" y="370"/>
                    </a:lnTo>
                    <a:lnTo>
                      <a:pt x="790" y="370"/>
                    </a:lnTo>
                    <a:lnTo>
                      <a:pt x="790" y="374"/>
                    </a:lnTo>
                    <a:lnTo>
                      <a:pt x="794" y="370"/>
                    </a:lnTo>
                    <a:lnTo>
                      <a:pt x="798" y="370"/>
                    </a:lnTo>
                    <a:lnTo>
                      <a:pt x="802" y="370"/>
                    </a:lnTo>
                    <a:lnTo>
                      <a:pt x="806" y="370"/>
                    </a:lnTo>
                    <a:lnTo>
                      <a:pt x="806" y="374"/>
                    </a:lnTo>
                    <a:lnTo>
                      <a:pt x="808" y="374"/>
                    </a:lnTo>
                    <a:lnTo>
                      <a:pt x="812" y="374"/>
                    </a:lnTo>
                    <a:lnTo>
                      <a:pt x="816" y="374"/>
                    </a:lnTo>
                    <a:lnTo>
                      <a:pt x="820" y="374"/>
                    </a:lnTo>
                    <a:lnTo>
                      <a:pt x="824" y="374"/>
                    </a:lnTo>
                    <a:lnTo>
                      <a:pt x="828" y="374"/>
                    </a:lnTo>
                    <a:lnTo>
                      <a:pt x="832" y="374"/>
                    </a:lnTo>
                    <a:lnTo>
                      <a:pt x="832" y="378"/>
                    </a:lnTo>
                    <a:lnTo>
                      <a:pt x="828" y="378"/>
                    </a:lnTo>
                    <a:lnTo>
                      <a:pt x="828" y="374"/>
                    </a:lnTo>
                    <a:lnTo>
                      <a:pt x="824" y="378"/>
                    </a:lnTo>
                    <a:lnTo>
                      <a:pt x="828" y="378"/>
                    </a:lnTo>
                    <a:lnTo>
                      <a:pt x="824" y="378"/>
                    </a:lnTo>
                    <a:lnTo>
                      <a:pt x="820" y="378"/>
                    </a:lnTo>
                    <a:lnTo>
                      <a:pt x="816" y="378"/>
                    </a:lnTo>
                    <a:lnTo>
                      <a:pt x="820" y="378"/>
                    </a:lnTo>
                    <a:lnTo>
                      <a:pt x="824" y="378"/>
                    </a:lnTo>
                    <a:lnTo>
                      <a:pt x="832" y="380"/>
                    </a:lnTo>
                    <a:lnTo>
                      <a:pt x="832" y="384"/>
                    </a:lnTo>
                    <a:lnTo>
                      <a:pt x="834" y="384"/>
                    </a:lnTo>
                    <a:lnTo>
                      <a:pt x="838" y="384"/>
                    </a:lnTo>
                    <a:lnTo>
                      <a:pt x="842" y="384"/>
                    </a:lnTo>
                    <a:lnTo>
                      <a:pt x="842" y="388"/>
                    </a:lnTo>
                    <a:lnTo>
                      <a:pt x="838" y="392"/>
                    </a:lnTo>
                    <a:lnTo>
                      <a:pt x="834" y="392"/>
                    </a:lnTo>
                    <a:lnTo>
                      <a:pt x="834" y="396"/>
                    </a:lnTo>
                    <a:lnTo>
                      <a:pt x="834" y="392"/>
                    </a:lnTo>
                    <a:lnTo>
                      <a:pt x="838" y="392"/>
                    </a:lnTo>
                    <a:lnTo>
                      <a:pt x="838" y="396"/>
                    </a:lnTo>
                    <a:lnTo>
                      <a:pt x="842" y="396"/>
                    </a:lnTo>
                    <a:lnTo>
                      <a:pt x="846" y="396"/>
                    </a:lnTo>
                    <a:lnTo>
                      <a:pt x="846" y="400"/>
                    </a:lnTo>
                    <a:lnTo>
                      <a:pt x="842" y="400"/>
                    </a:lnTo>
                    <a:lnTo>
                      <a:pt x="838" y="404"/>
                    </a:lnTo>
                    <a:lnTo>
                      <a:pt x="834" y="404"/>
                    </a:lnTo>
                    <a:lnTo>
                      <a:pt x="834" y="408"/>
                    </a:lnTo>
                    <a:lnTo>
                      <a:pt x="834" y="404"/>
                    </a:lnTo>
                    <a:lnTo>
                      <a:pt x="832" y="404"/>
                    </a:lnTo>
                    <a:lnTo>
                      <a:pt x="828" y="404"/>
                    </a:lnTo>
                    <a:lnTo>
                      <a:pt x="824" y="404"/>
                    </a:lnTo>
                    <a:lnTo>
                      <a:pt x="828" y="404"/>
                    </a:lnTo>
                    <a:lnTo>
                      <a:pt x="828" y="408"/>
                    </a:lnTo>
                    <a:lnTo>
                      <a:pt x="828" y="410"/>
                    </a:lnTo>
                    <a:lnTo>
                      <a:pt x="832" y="410"/>
                    </a:lnTo>
                    <a:lnTo>
                      <a:pt x="832" y="414"/>
                    </a:lnTo>
                    <a:lnTo>
                      <a:pt x="832" y="410"/>
                    </a:lnTo>
                    <a:lnTo>
                      <a:pt x="834" y="410"/>
                    </a:lnTo>
                    <a:lnTo>
                      <a:pt x="834" y="414"/>
                    </a:lnTo>
                    <a:lnTo>
                      <a:pt x="832" y="414"/>
                    </a:lnTo>
                    <a:lnTo>
                      <a:pt x="832" y="418"/>
                    </a:lnTo>
                    <a:lnTo>
                      <a:pt x="834" y="418"/>
                    </a:lnTo>
                    <a:lnTo>
                      <a:pt x="834" y="422"/>
                    </a:lnTo>
                    <a:lnTo>
                      <a:pt x="838" y="422"/>
                    </a:lnTo>
                    <a:lnTo>
                      <a:pt x="838" y="426"/>
                    </a:lnTo>
                    <a:lnTo>
                      <a:pt x="842" y="426"/>
                    </a:lnTo>
                    <a:lnTo>
                      <a:pt x="846" y="430"/>
                    </a:lnTo>
                    <a:lnTo>
                      <a:pt x="842" y="430"/>
                    </a:lnTo>
                    <a:lnTo>
                      <a:pt x="842" y="434"/>
                    </a:lnTo>
                    <a:lnTo>
                      <a:pt x="842" y="436"/>
                    </a:lnTo>
                    <a:lnTo>
                      <a:pt x="842" y="440"/>
                    </a:lnTo>
                    <a:lnTo>
                      <a:pt x="838" y="440"/>
                    </a:lnTo>
                    <a:lnTo>
                      <a:pt x="834" y="440"/>
                    </a:lnTo>
                    <a:lnTo>
                      <a:pt x="834" y="444"/>
                    </a:lnTo>
                    <a:lnTo>
                      <a:pt x="832" y="448"/>
                    </a:lnTo>
                    <a:lnTo>
                      <a:pt x="828" y="448"/>
                    </a:lnTo>
                    <a:lnTo>
                      <a:pt x="828" y="452"/>
                    </a:lnTo>
                    <a:lnTo>
                      <a:pt x="824" y="452"/>
                    </a:lnTo>
                    <a:lnTo>
                      <a:pt x="820" y="452"/>
                    </a:lnTo>
                    <a:lnTo>
                      <a:pt x="820" y="456"/>
                    </a:lnTo>
                    <a:lnTo>
                      <a:pt x="816" y="456"/>
                    </a:lnTo>
                    <a:lnTo>
                      <a:pt x="812" y="456"/>
                    </a:lnTo>
                    <a:lnTo>
                      <a:pt x="808" y="452"/>
                    </a:lnTo>
                    <a:lnTo>
                      <a:pt x="806" y="452"/>
                    </a:lnTo>
                    <a:lnTo>
                      <a:pt x="806" y="448"/>
                    </a:lnTo>
                    <a:lnTo>
                      <a:pt x="808" y="444"/>
                    </a:lnTo>
                    <a:lnTo>
                      <a:pt x="806" y="444"/>
                    </a:lnTo>
                    <a:lnTo>
                      <a:pt x="806" y="448"/>
                    </a:lnTo>
                    <a:lnTo>
                      <a:pt x="802" y="448"/>
                    </a:lnTo>
                    <a:lnTo>
                      <a:pt x="802" y="444"/>
                    </a:lnTo>
                    <a:lnTo>
                      <a:pt x="802" y="440"/>
                    </a:lnTo>
                    <a:lnTo>
                      <a:pt x="798" y="440"/>
                    </a:lnTo>
                    <a:lnTo>
                      <a:pt x="794" y="440"/>
                    </a:lnTo>
                    <a:lnTo>
                      <a:pt x="798" y="440"/>
                    </a:lnTo>
                    <a:lnTo>
                      <a:pt x="794" y="440"/>
                    </a:lnTo>
                    <a:lnTo>
                      <a:pt x="790" y="440"/>
                    </a:lnTo>
                    <a:lnTo>
                      <a:pt x="790" y="444"/>
                    </a:lnTo>
                    <a:lnTo>
                      <a:pt x="794" y="444"/>
                    </a:lnTo>
                    <a:lnTo>
                      <a:pt x="794" y="440"/>
                    </a:lnTo>
                    <a:lnTo>
                      <a:pt x="798" y="440"/>
                    </a:lnTo>
                    <a:lnTo>
                      <a:pt x="798" y="444"/>
                    </a:lnTo>
                    <a:lnTo>
                      <a:pt x="794" y="444"/>
                    </a:lnTo>
                    <a:lnTo>
                      <a:pt x="798" y="444"/>
                    </a:lnTo>
                    <a:lnTo>
                      <a:pt x="802" y="448"/>
                    </a:lnTo>
                    <a:lnTo>
                      <a:pt x="806" y="448"/>
                    </a:lnTo>
                    <a:lnTo>
                      <a:pt x="806" y="452"/>
                    </a:lnTo>
                    <a:lnTo>
                      <a:pt x="806" y="456"/>
                    </a:lnTo>
                    <a:lnTo>
                      <a:pt x="808" y="456"/>
                    </a:lnTo>
                    <a:lnTo>
                      <a:pt x="808" y="460"/>
                    </a:lnTo>
                    <a:lnTo>
                      <a:pt x="808" y="464"/>
                    </a:lnTo>
                    <a:lnTo>
                      <a:pt x="806" y="460"/>
                    </a:lnTo>
                    <a:lnTo>
                      <a:pt x="802" y="460"/>
                    </a:lnTo>
                    <a:lnTo>
                      <a:pt x="802" y="456"/>
                    </a:lnTo>
                    <a:lnTo>
                      <a:pt x="798" y="456"/>
                    </a:lnTo>
                    <a:lnTo>
                      <a:pt x="798" y="460"/>
                    </a:lnTo>
                    <a:lnTo>
                      <a:pt x="802" y="460"/>
                    </a:lnTo>
                    <a:lnTo>
                      <a:pt x="802" y="464"/>
                    </a:lnTo>
                    <a:lnTo>
                      <a:pt x="798" y="464"/>
                    </a:lnTo>
                    <a:lnTo>
                      <a:pt x="798" y="460"/>
                    </a:lnTo>
                    <a:lnTo>
                      <a:pt x="794" y="460"/>
                    </a:lnTo>
                    <a:lnTo>
                      <a:pt x="790" y="460"/>
                    </a:lnTo>
                    <a:lnTo>
                      <a:pt x="786" y="460"/>
                    </a:lnTo>
                    <a:lnTo>
                      <a:pt x="786" y="456"/>
                    </a:lnTo>
                    <a:lnTo>
                      <a:pt x="786" y="452"/>
                    </a:lnTo>
                    <a:lnTo>
                      <a:pt x="782" y="452"/>
                    </a:lnTo>
                    <a:lnTo>
                      <a:pt x="778" y="452"/>
                    </a:lnTo>
                    <a:lnTo>
                      <a:pt x="776" y="452"/>
                    </a:lnTo>
                    <a:lnTo>
                      <a:pt x="768" y="452"/>
                    </a:lnTo>
                    <a:lnTo>
                      <a:pt x="768" y="456"/>
                    </a:lnTo>
                    <a:lnTo>
                      <a:pt x="768" y="460"/>
                    </a:lnTo>
                    <a:lnTo>
                      <a:pt x="772" y="460"/>
                    </a:lnTo>
                    <a:lnTo>
                      <a:pt x="776" y="460"/>
                    </a:lnTo>
                    <a:lnTo>
                      <a:pt x="778" y="460"/>
                    </a:lnTo>
                    <a:lnTo>
                      <a:pt x="778" y="464"/>
                    </a:lnTo>
                    <a:lnTo>
                      <a:pt x="776" y="466"/>
                    </a:lnTo>
                    <a:lnTo>
                      <a:pt x="772" y="466"/>
                    </a:lnTo>
                    <a:lnTo>
                      <a:pt x="772" y="470"/>
                    </a:lnTo>
                    <a:lnTo>
                      <a:pt x="772" y="474"/>
                    </a:lnTo>
                    <a:lnTo>
                      <a:pt x="768" y="474"/>
                    </a:lnTo>
                    <a:lnTo>
                      <a:pt x="764" y="474"/>
                    </a:lnTo>
                    <a:lnTo>
                      <a:pt x="764" y="478"/>
                    </a:lnTo>
                    <a:lnTo>
                      <a:pt x="764" y="478"/>
                    </a:lnTo>
                    <a:lnTo>
                      <a:pt x="764" y="478"/>
                    </a:lnTo>
                    <a:close/>
                    <a:moveTo>
                      <a:pt x="408" y="354"/>
                    </a:moveTo>
                    <a:lnTo>
                      <a:pt x="410" y="358"/>
                    </a:lnTo>
                    <a:lnTo>
                      <a:pt x="414" y="358"/>
                    </a:lnTo>
                    <a:lnTo>
                      <a:pt x="410" y="358"/>
                    </a:lnTo>
                    <a:lnTo>
                      <a:pt x="408" y="358"/>
                    </a:lnTo>
                    <a:lnTo>
                      <a:pt x="408" y="354"/>
                    </a:lnTo>
                    <a:lnTo>
                      <a:pt x="408" y="354"/>
                    </a:lnTo>
                    <a:lnTo>
                      <a:pt x="408" y="354"/>
                    </a:lnTo>
                    <a:close/>
                    <a:moveTo>
                      <a:pt x="560" y="384"/>
                    </a:moveTo>
                    <a:lnTo>
                      <a:pt x="560" y="388"/>
                    </a:lnTo>
                    <a:lnTo>
                      <a:pt x="556" y="388"/>
                    </a:lnTo>
                    <a:lnTo>
                      <a:pt x="556" y="384"/>
                    </a:lnTo>
                    <a:lnTo>
                      <a:pt x="560" y="384"/>
                    </a:lnTo>
                    <a:lnTo>
                      <a:pt x="560" y="384"/>
                    </a:lnTo>
                    <a:lnTo>
                      <a:pt x="560" y="384"/>
                    </a:lnTo>
                    <a:close/>
                    <a:moveTo>
                      <a:pt x="1056" y="410"/>
                    </a:moveTo>
                    <a:lnTo>
                      <a:pt x="1052" y="410"/>
                    </a:lnTo>
                    <a:lnTo>
                      <a:pt x="1056" y="410"/>
                    </a:lnTo>
                    <a:lnTo>
                      <a:pt x="1060" y="410"/>
                    </a:lnTo>
                    <a:lnTo>
                      <a:pt x="1056" y="410"/>
                    </a:lnTo>
                    <a:lnTo>
                      <a:pt x="1056" y="410"/>
                    </a:lnTo>
                    <a:lnTo>
                      <a:pt x="1056" y="410"/>
                    </a:lnTo>
                    <a:close/>
                    <a:moveTo>
                      <a:pt x="466" y="418"/>
                    </a:moveTo>
                    <a:lnTo>
                      <a:pt x="462" y="418"/>
                    </a:lnTo>
                    <a:lnTo>
                      <a:pt x="466" y="418"/>
                    </a:lnTo>
                    <a:lnTo>
                      <a:pt x="466" y="418"/>
                    </a:lnTo>
                    <a:lnTo>
                      <a:pt x="466" y="418"/>
                    </a:lnTo>
                    <a:close/>
                    <a:moveTo>
                      <a:pt x="1088" y="426"/>
                    </a:moveTo>
                    <a:lnTo>
                      <a:pt x="1092" y="426"/>
                    </a:lnTo>
                    <a:lnTo>
                      <a:pt x="1092" y="430"/>
                    </a:lnTo>
                    <a:lnTo>
                      <a:pt x="1088" y="430"/>
                    </a:lnTo>
                    <a:lnTo>
                      <a:pt x="1088" y="426"/>
                    </a:lnTo>
                    <a:lnTo>
                      <a:pt x="1088" y="426"/>
                    </a:lnTo>
                    <a:lnTo>
                      <a:pt x="1088" y="426"/>
                    </a:lnTo>
                    <a:close/>
                    <a:moveTo>
                      <a:pt x="996" y="542"/>
                    </a:moveTo>
                    <a:lnTo>
                      <a:pt x="1000" y="546"/>
                    </a:lnTo>
                    <a:lnTo>
                      <a:pt x="1004" y="546"/>
                    </a:lnTo>
                    <a:lnTo>
                      <a:pt x="1000" y="550"/>
                    </a:lnTo>
                    <a:lnTo>
                      <a:pt x="996" y="550"/>
                    </a:lnTo>
                    <a:lnTo>
                      <a:pt x="992" y="550"/>
                    </a:lnTo>
                    <a:lnTo>
                      <a:pt x="992" y="546"/>
                    </a:lnTo>
                    <a:lnTo>
                      <a:pt x="992" y="542"/>
                    </a:lnTo>
                    <a:lnTo>
                      <a:pt x="988" y="542"/>
                    </a:lnTo>
                    <a:lnTo>
                      <a:pt x="992" y="542"/>
                    </a:lnTo>
                    <a:lnTo>
                      <a:pt x="996" y="542"/>
                    </a:lnTo>
                    <a:lnTo>
                      <a:pt x="996" y="542"/>
                    </a:lnTo>
                    <a:lnTo>
                      <a:pt x="996" y="542"/>
                    </a:lnTo>
                    <a:close/>
                    <a:moveTo>
                      <a:pt x="1084" y="596"/>
                    </a:moveTo>
                    <a:lnTo>
                      <a:pt x="1080" y="596"/>
                    </a:lnTo>
                    <a:lnTo>
                      <a:pt x="1080" y="600"/>
                    </a:lnTo>
                    <a:lnTo>
                      <a:pt x="1084" y="600"/>
                    </a:lnTo>
                    <a:lnTo>
                      <a:pt x="1080" y="600"/>
                    </a:lnTo>
                    <a:lnTo>
                      <a:pt x="1080" y="596"/>
                    </a:lnTo>
                    <a:lnTo>
                      <a:pt x="1076" y="596"/>
                    </a:lnTo>
                    <a:lnTo>
                      <a:pt x="1076" y="594"/>
                    </a:lnTo>
                    <a:lnTo>
                      <a:pt x="1080" y="594"/>
                    </a:lnTo>
                    <a:lnTo>
                      <a:pt x="1080" y="596"/>
                    </a:lnTo>
                    <a:lnTo>
                      <a:pt x="1084" y="596"/>
                    </a:lnTo>
                    <a:lnTo>
                      <a:pt x="1084" y="596"/>
                    </a:lnTo>
                    <a:lnTo>
                      <a:pt x="1084" y="596"/>
                    </a:lnTo>
                    <a:close/>
                    <a:moveTo>
                      <a:pt x="862" y="612"/>
                    </a:moveTo>
                    <a:lnTo>
                      <a:pt x="862" y="616"/>
                    </a:lnTo>
                    <a:lnTo>
                      <a:pt x="858" y="616"/>
                    </a:lnTo>
                    <a:lnTo>
                      <a:pt x="858" y="612"/>
                    </a:lnTo>
                    <a:lnTo>
                      <a:pt x="862" y="612"/>
                    </a:lnTo>
                    <a:lnTo>
                      <a:pt x="862" y="612"/>
                    </a:lnTo>
                    <a:lnTo>
                      <a:pt x="862" y="612"/>
                    </a:lnTo>
                    <a:close/>
                    <a:moveTo>
                      <a:pt x="1130" y="682"/>
                    </a:moveTo>
                    <a:lnTo>
                      <a:pt x="1130" y="680"/>
                    </a:lnTo>
                    <a:lnTo>
                      <a:pt x="1130" y="682"/>
                    </a:lnTo>
                    <a:lnTo>
                      <a:pt x="1130" y="682"/>
                    </a:lnTo>
                    <a:lnTo>
                      <a:pt x="1130" y="682"/>
                    </a:lnTo>
                    <a:close/>
                    <a:moveTo>
                      <a:pt x="1122" y="682"/>
                    </a:moveTo>
                    <a:lnTo>
                      <a:pt x="1126" y="682"/>
                    </a:lnTo>
                    <a:lnTo>
                      <a:pt x="1130" y="686"/>
                    </a:lnTo>
                    <a:lnTo>
                      <a:pt x="1126" y="686"/>
                    </a:lnTo>
                    <a:lnTo>
                      <a:pt x="1122" y="686"/>
                    </a:lnTo>
                    <a:lnTo>
                      <a:pt x="1126" y="686"/>
                    </a:lnTo>
                    <a:lnTo>
                      <a:pt x="1126" y="682"/>
                    </a:lnTo>
                    <a:lnTo>
                      <a:pt x="1122" y="682"/>
                    </a:lnTo>
                    <a:lnTo>
                      <a:pt x="1122" y="682"/>
                    </a:lnTo>
                    <a:lnTo>
                      <a:pt x="1122" y="682"/>
                    </a:lnTo>
                    <a:close/>
                    <a:moveTo>
                      <a:pt x="160" y="758"/>
                    </a:moveTo>
                    <a:lnTo>
                      <a:pt x="160" y="754"/>
                    </a:lnTo>
                    <a:lnTo>
                      <a:pt x="156" y="754"/>
                    </a:lnTo>
                    <a:lnTo>
                      <a:pt x="156" y="750"/>
                    </a:lnTo>
                    <a:lnTo>
                      <a:pt x="156" y="746"/>
                    </a:lnTo>
                    <a:lnTo>
                      <a:pt x="152" y="746"/>
                    </a:lnTo>
                    <a:lnTo>
                      <a:pt x="156" y="746"/>
                    </a:lnTo>
                    <a:lnTo>
                      <a:pt x="152" y="746"/>
                    </a:lnTo>
                    <a:lnTo>
                      <a:pt x="152" y="742"/>
                    </a:lnTo>
                    <a:lnTo>
                      <a:pt x="156" y="742"/>
                    </a:lnTo>
                    <a:lnTo>
                      <a:pt x="156" y="746"/>
                    </a:lnTo>
                    <a:lnTo>
                      <a:pt x="160" y="750"/>
                    </a:lnTo>
                    <a:lnTo>
                      <a:pt x="164" y="750"/>
                    </a:lnTo>
                    <a:lnTo>
                      <a:pt x="164" y="754"/>
                    </a:lnTo>
                    <a:lnTo>
                      <a:pt x="164" y="758"/>
                    </a:lnTo>
                    <a:lnTo>
                      <a:pt x="160" y="758"/>
                    </a:lnTo>
                    <a:lnTo>
                      <a:pt x="160" y="758"/>
                    </a:lnTo>
                    <a:lnTo>
                      <a:pt x="160" y="758"/>
                    </a:lnTo>
                    <a:close/>
                    <a:moveTo>
                      <a:pt x="168" y="766"/>
                    </a:moveTo>
                    <a:lnTo>
                      <a:pt x="168" y="762"/>
                    </a:lnTo>
                    <a:lnTo>
                      <a:pt x="172" y="762"/>
                    </a:lnTo>
                    <a:lnTo>
                      <a:pt x="172" y="758"/>
                    </a:lnTo>
                    <a:lnTo>
                      <a:pt x="168" y="758"/>
                    </a:lnTo>
                    <a:lnTo>
                      <a:pt x="172" y="758"/>
                    </a:lnTo>
                    <a:lnTo>
                      <a:pt x="172" y="762"/>
                    </a:lnTo>
                    <a:lnTo>
                      <a:pt x="168" y="762"/>
                    </a:lnTo>
                    <a:lnTo>
                      <a:pt x="168" y="758"/>
                    </a:lnTo>
                    <a:lnTo>
                      <a:pt x="168" y="754"/>
                    </a:lnTo>
                    <a:lnTo>
                      <a:pt x="172" y="754"/>
                    </a:lnTo>
                    <a:lnTo>
                      <a:pt x="172" y="758"/>
                    </a:lnTo>
                    <a:lnTo>
                      <a:pt x="176" y="758"/>
                    </a:lnTo>
                    <a:lnTo>
                      <a:pt x="176" y="762"/>
                    </a:lnTo>
                    <a:lnTo>
                      <a:pt x="176" y="768"/>
                    </a:lnTo>
                    <a:lnTo>
                      <a:pt x="172" y="768"/>
                    </a:lnTo>
                    <a:lnTo>
                      <a:pt x="172" y="766"/>
                    </a:lnTo>
                    <a:lnTo>
                      <a:pt x="176" y="766"/>
                    </a:lnTo>
                    <a:lnTo>
                      <a:pt x="176" y="762"/>
                    </a:lnTo>
                    <a:lnTo>
                      <a:pt x="172" y="766"/>
                    </a:lnTo>
                    <a:lnTo>
                      <a:pt x="172" y="768"/>
                    </a:lnTo>
                    <a:lnTo>
                      <a:pt x="168" y="768"/>
                    </a:lnTo>
                    <a:lnTo>
                      <a:pt x="168" y="766"/>
                    </a:lnTo>
                    <a:lnTo>
                      <a:pt x="168" y="766"/>
                    </a:lnTo>
                    <a:lnTo>
                      <a:pt x="168" y="766"/>
                    </a:lnTo>
                    <a:close/>
                    <a:moveTo>
                      <a:pt x="138" y="780"/>
                    </a:moveTo>
                    <a:lnTo>
                      <a:pt x="134" y="776"/>
                    </a:lnTo>
                    <a:lnTo>
                      <a:pt x="134" y="772"/>
                    </a:lnTo>
                    <a:lnTo>
                      <a:pt x="130" y="772"/>
                    </a:lnTo>
                    <a:lnTo>
                      <a:pt x="126" y="768"/>
                    </a:lnTo>
                    <a:lnTo>
                      <a:pt x="126" y="766"/>
                    </a:lnTo>
                    <a:lnTo>
                      <a:pt x="124" y="766"/>
                    </a:lnTo>
                    <a:lnTo>
                      <a:pt x="124" y="762"/>
                    </a:lnTo>
                    <a:lnTo>
                      <a:pt x="126" y="762"/>
                    </a:lnTo>
                    <a:lnTo>
                      <a:pt x="124" y="762"/>
                    </a:lnTo>
                    <a:lnTo>
                      <a:pt x="120" y="762"/>
                    </a:lnTo>
                    <a:lnTo>
                      <a:pt x="120" y="758"/>
                    </a:lnTo>
                    <a:lnTo>
                      <a:pt x="124" y="758"/>
                    </a:lnTo>
                    <a:lnTo>
                      <a:pt x="126" y="758"/>
                    </a:lnTo>
                    <a:lnTo>
                      <a:pt x="126" y="754"/>
                    </a:lnTo>
                    <a:lnTo>
                      <a:pt x="130" y="754"/>
                    </a:lnTo>
                    <a:lnTo>
                      <a:pt x="130" y="758"/>
                    </a:lnTo>
                    <a:lnTo>
                      <a:pt x="134" y="762"/>
                    </a:lnTo>
                    <a:lnTo>
                      <a:pt x="130" y="762"/>
                    </a:lnTo>
                    <a:lnTo>
                      <a:pt x="130" y="758"/>
                    </a:lnTo>
                    <a:lnTo>
                      <a:pt x="126" y="758"/>
                    </a:lnTo>
                    <a:lnTo>
                      <a:pt x="126" y="762"/>
                    </a:lnTo>
                    <a:lnTo>
                      <a:pt x="130" y="762"/>
                    </a:lnTo>
                    <a:lnTo>
                      <a:pt x="134" y="762"/>
                    </a:lnTo>
                    <a:lnTo>
                      <a:pt x="130" y="762"/>
                    </a:lnTo>
                    <a:lnTo>
                      <a:pt x="130" y="766"/>
                    </a:lnTo>
                    <a:lnTo>
                      <a:pt x="130" y="762"/>
                    </a:lnTo>
                    <a:lnTo>
                      <a:pt x="126" y="762"/>
                    </a:lnTo>
                    <a:lnTo>
                      <a:pt x="130" y="766"/>
                    </a:lnTo>
                    <a:lnTo>
                      <a:pt x="130" y="768"/>
                    </a:lnTo>
                    <a:lnTo>
                      <a:pt x="134" y="768"/>
                    </a:lnTo>
                    <a:lnTo>
                      <a:pt x="134" y="772"/>
                    </a:lnTo>
                    <a:lnTo>
                      <a:pt x="138" y="772"/>
                    </a:lnTo>
                    <a:lnTo>
                      <a:pt x="138" y="776"/>
                    </a:lnTo>
                    <a:lnTo>
                      <a:pt x="142" y="776"/>
                    </a:lnTo>
                    <a:lnTo>
                      <a:pt x="138" y="780"/>
                    </a:lnTo>
                    <a:lnTo>
                      <a:pt x="138" y="780"/>
                    </a:lnTo>
                    <a:lnTo>
                      <a:pt x="138" y="780"/>
                    </a:lnTo>
                    <a:close/>
                    <a:moveTo>
                      <a:pt x="182" y="776"/>
                    </a:moveTo>
                    <a:lnTo>
                      <a:pt x="182" y="780"/>
                    </a:lnTo>
                    <a:lnTo>
                      <a:pt x="180" y="780"/>
                    </a:lnTo>
                    <a:lnTo>
                      <a:pt x="180" y="776"/>
                    </a:lnTo>
                    <a:lnTo>
                      <a:pt x="182" y="776"/>
                    </a:lnTo>
                    <a:lnTo>
                      <a:pt x="182" y="776"/>
                    </a:lnTo>
                    <a:lnTo>
                      <a:pt x="182" y="776"/>
                    </a:lnTo>
                    <a:close/>
                    <a:moveTo>
                      <a:pt x="182" y="780"/>
                    </a:moveTo>
                    <a:lnTo>
                      <a:pt x="182" y="784"/>
                    </a:lnTo>
                    <a:lnTo>
                      <a:pt x="182" y="788"/>
                    </a:lnTo>
                    <a:lnTo>
                      <a:pt x="180" y="784"/>
                    </a:lnTo>
                    <a:lnTo>
                      <a:pt x="182" y="780"/>
                    </a:lnTo>
                    <a:lnTo>
                      <a:pt x="182" y="780"/>
                    </a:lnTo>
                    <a:lnTo>
                      <a:pt x="182" y="780"/>
                    </a:lnTo>
                    <a:close/>
                    <a:moveTo>
                      <a:pt x="884" y="8"/>
                    </a:moveTo>
                    <a:lnTo>
                      <a:pt x="888" y="4"/>
                    </a:lnTo>
                    <a:lnTo>
                      <a:pt x="890" y="8"/>
                    </a:lnTo>
                    <a:lnTo>
                      <a:pt x="888" y="8"/>
                    </a:lnTo>
                    <a:lnTo>
                      <a:pt x="884" y="8"/>
                    </a:lnTo>
                    <a:lnTo>
                      <a:pt x="884" y="8"/>
                    </a:lnTo>
                    <a:lnTo>
                      <a:pt x="884" y="8"/>
                    </a:lnTo>
                    <a:close/>
                    <a:moveTo>
                      <a:pt x="698" y="50"/>
                    </a:moveTo>
                    <a:lnTo>
                      <a:pt x="694" y="50"/>
                    </a:lnTo>
                    <a:lnTo>
                      <a:pt x="694" y="46"/>
                    </a:lnTo>
                    <a:lnTo>
                      <a:pt x="698" y="46"/>
                    </a:lnTo>
                    <a:lnTo>
                      <a:pt x="698" y="50"/>
                    </a:lnTo>
                    <a:lnTo>
                      <a:pt x="698" y="50"/>
                    </a:lnTo>
                    <a:lnTo>
                      <a:pt x="698" y="50"/>
                    </a:lnTo>
                    <a:close/>
                    <a:moveTo>
                      <a:pt x="1052" y="50"/>
                    </a:moveTo>
                    <a:lnTo>
                      <a:pt x="1048" y="50"/>
                    </a:lnTo>
                    <a:lnTo>
                      <a:pt x="1048" y="46"/>
                    </a:lnTo>
                    <a:lnTo>
                      <a:pt x="1052" y="46"/>
                    </a:lnTo>
                    <a:lnTo>
                      <a:pt x="1056" y="46"/>
                    </a:lnTo>
                    <a:lnTo>
                      <a:pt x="1056" y="50"/>
                    </a:lnTo>
                    <a:lnTo>
                      <a:pt x="1052" y="50"/>
                    </a:lnTo>
                    <a:lnTo>
                      <a:pt x="1052" y="50"/>
                    </a:lnTo>
                    <a:lnTo>
                      <a:pt x="1052" y="50"/>
                    </a:lnTo>
                    <a:close/>
                    <a:moveTo>
                      <a:pt x="650" y="76"/>
                    </a:moveTo>
                    <a:lnTo>
                      <a:pt x="652" y="76"/>
                    </a:lnTo>
                    <a:lnTo>
                      <a:pt x="650" y="76"/>
                    </a:lnTo>
                    <a:lnTo>
                      <a:pt x="646" y="76"/>
                    </a:lnTo>
                    <a:lnTo>
                      <a:pt x="642" y="76"/>
                    </a:lnTo>
                    <a:lnTo>
                      <a:pt x="638" y="76"/>
                    </a:lnTo>
                    <a:lnTo>
                      <a:pt x="634" y="76"/>
                    </a:lnTo>
                    <a:lnTo>
                      <a:pt x="638" y="76"/>
                    </a:lnTo>
                    <a:lnTo>
                      <a:pt x="646" y="76"/>
                    </a:lnTo>
                    <a:lnTo>
                      <a:pt x="650" y="76"/>
                    </a:lnTo>
                    <a:lnTo>
                      <a:pt x="650" y="76"/>
                    </a:lnTo>
                    <a:lnTo>
                      <a:pt x="650" y="76"/>
                    </a:lnTo>
                    <a:close/>
                    <a:moveTo>
                      <a:pt x="778" y="120"/>
                    </a:moveTo>
                    <a:lnTo>
                      <a:pt x="782" y="120"/>
                    </a:lnTo>
                    <a:lnTo>
                      <a:pt x="786" y="120"/>
                    </a:lnTo>
                    <a:lnTo>
                      <a:pt x="790" y="120"/>
                    </a:lnTo>
                    <a:lnTo>
                      <a:pt x="790" y="124"/>
                    </a:lnTo>
                    <a:lnTo>
                      <a:pt x="786" y="124"/>
                    </a:lnTo>
                    <a:lnTo>
                      <a:pt x="782" y="124"/>
                    </a:lnTo>
                    <a:lnTo>
                      <a:pt x="778" y="124"/>
                    </a:lnTo>
                    <a:lnTo>
                      <a:pt x="776" y="128"/>
                    </a:lnTo>
                    <a:lnTo>
                      <a:pt x="772" y="128"/>
                    </a:lnTo>
                    <a:lnTo>
                      <a:pt x="772" y="124"/>
                    </a:lnTo>
                    <a:lnTo>
                      <a:pt x="776" y="124"/>
                    </a:lnTo>
                    <a:lnTo>
                      <a:pt x="776" y="120"/>
                    </a:lnTo>
                    <a:lnTo>
                      <a:pt x="778" y="120"/>
                    </a:lnTo>
                    <a:lnTo>
                      <a:pt x="778" y="120"/>
                    </a:lnTo>
                    <a:lnTo>
                      <a:pt x="778" y="120"/>
                    </a:lnTo>
                    <a:close/>
                    <a:moveTo>
                      <a:pt x="944" y="132"/>
                    </a:moveTo>
                    <a:lnTo>
                      <a:pt x="940" y="132"/>
                    </a:lnTo>
                    <a:lnTo>
                      <a:pt x="936" y="132"/>
                    </a:lnTo>
                    <a:lnTo>
                      <a:pt x="940" y="132"/>
                    </a:lnTo>
                    <a:lnTo>
                      <a:pt x="940" y="128"/>
                    </a:lnTo>
                    <a:lnTo>
                      <a:pt x="940" y="132"/>
                    </a:lnTo>
                    <a:lnTo>
                      <a:pt x="944" y="132"/>
                    </a:lnTo>
                    <a:lnTo>
                      <a:pt x="948" y="132"/>
                    </a:lnTo>
                    <a:lnTo>
                      <a:pt x="944" y="132"/>
                    </a:lnTo>
                    <a:lnTo>
                      <a:pt x="944" y="132"/>
                    </a:lnTo>
                    <a:lnTo>
                      <a:pt x="944" y="132"/>
                    </a:lnTo>
                    <a:close/>
                    <a:moveTo>
                      <a:pt x="748" y="138"/>
                    </a:moveTo>
                    <a:lnTo>
                      <a:pt x="746" y="142"/>
                    </a:lnTo>
                    <a:lnTo>
                      <a:pt x="746" y="146"/>
                    </a:lnTo>
                    <a:lnTo>
                      <a:pt x="746" y="142"/>
                    </a:lnTo>
                    <a:lnTo>
                      <a:pt x="742" y="142"/>
                    </a:lnTo>
                    <a:lnTo>
                      <a:pt x="746" y="142"/>
                    </a:lnTo>
                    <a:lnTo>
                      <a:pt x="746" y="138"/>
                    </a:lnTo>
                    <a:lnTo>
                      <a:pt x="748" y="138"/>
                    </a:lnTo>
                    <a:lnTo>
                      <a:pt x="748" y="138"/>
                    </a:lnTo>
                    <a:lnTo>
                      <a:pt x="748" y="138"/>
                    </a:lnTo>
                    <a:close/>
                    <a:moveTo>
                      <a:pt x="556" y="146"/>
                    </a:moveTo>
                    <a:lnTo>
                      <a:pt x="552" y="146"/>
                    </a:lnTo>
                    <a:lnTo>
                      <a:pt x="556" y="146"/>
                    </a:lnTo>
                    <a:lnTo>
                      <a:pt x="556" y="146"/>
                    </a:lnTo>
                    <a:lnTo>
                      <a:pt x="556" y="146"/>
                    </a:lnTo>
                    <a:close/>
                    <a:moveTo>
                      <a:pt x="894" y="154"/>
                    </a:moveTo>
                    <a:lnTo>
                      <a:pt x="898" y="154"/>
                    </a:lnTo>
                    <a:lnTo>
                      <a:pt x="898" y="158"/>
                    </a:lnTo>
                    <a:lnTo>
                      <a:pt x="894" y="158"/>
                    </a:lnTo>
                    <a:lnTo>
                      <a:pt x="890" y="158"/>
                    </a:lnTo>
                    <a:lnTo>
                      <a:pt x="894" y="158"/>
                    </a:lnTo>
                    <a:lnTo>
                      <a:pt x="894" y="154"/>
                    </a:lnTo>
                    <a:lnTo>
                      <a:pt x="894" y="154"/>
                    </a:lnTo>
                    <a:lnTo>
                      <a:pt x="894" y="154"/>
                    </a:lnTo>
                    <a:close/>
                    <a:moveTo>
                      <a:pt x="786" y="164"/>
                    </a:moveTo>
                    <a:lnTo>
                      <a:pt x="790" y="164"/>
                    </a:lnTo>
                    <a:lnTo>
                      <a:pt x="794" y="164"/>
                    </a:lnTo>
                    <a:lnTo>
                      <a:pt x="790" y="168"/>
                    </a:lnTo>
                    <a:lnTo>
                      <a:pt x="790" y="164"/>
                    </a:lnTo>
                    <a:lnTo>
                      <a:pt x="786" y="164"/>
                    </a:lnTo>
                    <a:lnTo>
                      <a:pt x="782" y="164"/>
                    </a:lnTo>
                    <a:lnTo>
                      <a:pt x="786" y="164"/>
                    </a:lnTo>
                    <a:lnTo>
                      <a:pt x="786" y="164"/>
                    </a:lnTo>
                    <a:lnTo>
                      <a:pt x="786" y="164"/>
                    </a:lnTo>
                    <a:close/>
                    <a:moveTo>
                      <a:pt x="806" y="194"/>
                    </a:moveTo>
                    <a:lnTo>
                      <a:pt x="808" y="194"/>
                    </a:lnTo>
                    <a:lnTo>
                      <a:pt x="806" y="194"/>
                    </a:lnTo>
                    <a:lnTo>
                      <a:pt x="806" y="194"/>
                    </a:lnTo>
                    <a:lnTo>
                      <a:pt x="806" y="194"/>
                    </a:lnTo>
                    <a:close/>
                    <a:moveTo>
                      <a:pt x="540" y="198"/>
                    </a:moveTo>
                    <a:lnTo>
                      <a:pt x="544" y="202"/>
                    </a:lnTo>
                    <a:lnTo>
                      <a:pt x="540" y="206"/>
                    </a:lnTo>
                    <a:lnTo>
                      <a:pt x="536" y="206"/>
                    </a:lnTo>
                    <a:lnTo>
                      <a:pt x="534" y="206"/>
                    </a:lnTo>
                    <a:lnTo>
                      <a:pt x="530" y="206"/>
                    </a:lnTo>
                    <a:lnTo>
                      <a:pt x="526" y="206"/>
                    </a:lnTo>
                    <a:lnTo>
                      <a:pt x="522" y="206"/>
                    </a:lnTo>
                    <a:lnTo>
                      <a:pt x="526" y="206"/>
                    </a:lnTo>
                    <a:lnTo>
                      <a:pt x="522" y="206"/>
                    </a:lnTo>
                    <a:lnTo>
                      <a:pt x="518" y="206"/>
                    </a:lnTo>
                    <a:lnTo>
                      <a:pt x="518" y="202"/>
                    </a:lnTo>
                    <a:lnTo>
                      <a:pt x="522" y="202"/>
                    </a:lnTo>
                    <a:lnTo>
                      <a:pt x="526" y="202"/>
                    </a:lnTo>
                    <a:lnTo>
                      <a:pt x="530" y="198"/>
                    </a:lnTo>
                    <a:lnTo>
                      <a:pt x="534" y="198"/>
                    </a:lnTo>
                    <a:lnTo>
                      <a:pt x="536" y="198"/>
                    </a:lnTo>
                    <a:lnTo>
                      <a:pt x="540" y="198"/>
                    </a:lnTo>
                    <a:lnTo>
                      <a:pt x="540" y="198"/>
                    </a:lnTo>
                    <a:lnTo>
                      <a:pt x="540" y="198"/>
                    </a:lnTo>
                    <a:close/>
                    <a:moveTo>
                      <a:pt x="880" y="206"/>
                    </a:moveTo>
                    <a:lnTo>
                      <a:pt x="876" y="206"/>
                    </a:lnTo>
                    <a:lnTo>
                      <a:pt x="876" y="208"/>
                    </a:lnTo>
                    <a:lnTo>
                      <a:pt x="880" y="208"/>
                    </a:lnTo>
                    <a:lnTo>
                      <a:pt x="880" y="212"/>
                    </a:lnTo>
                    <a:lnTo>
                      <a:pt x="876" y="212"/>
                    </a:lnTo>
                    <a:lnTo>
                      <a:pt x="876" y="208"/>
                    </a:lnTo>
                    <a:lnTo>
                      <a:pt x="872" y="208"/>
                    </a:lnTo>
                    <a:lnTo>
                      <a:pt x="872" y="212"/>
                    </a:lnTo>
                    <a:lnTo>
                      <a:pt x="868" y="212"/>
                    </a:lnTo>
                    <a:lnTo>
                      <a:pt x="868" y="208"/>
                    </a:lnTo>
                    <a:lnTo>
                      <a:pt x="864" y="208"/>
                    </a:lnTo>
                    <a:lnTo>
                      <a:pt x="868" y="208"/>
                    </a:lnTo>
                    <a:lnTo>
                      <a:pt x="872" y="206"/>
                    </a:lnTo>
                    <a:lnTo>
                      <a:pt x="876" y="206"/>
                    </a:lnTo>
                    <a:lnTo>
                      <a:pt x="876" y="202"/>
                    </a:lnTo>
                    <a:lnTo>
                      <a:pt x="880" y="206"/>
                    </a:lnTo>
                    <a:lnTo>
                      <a:pt x="880" y="206"/>
                    </a:lnTo>
                    <a:lnTo>
                      <a:pt x="880" y="206"/>
                    </a:lnTo>
                    <a:close/>
                    <a:moveTo>
                      <a:pt x="284" y="208"/>
                    </a:moveTo>
                    <a:lnTo>
                      <a:pt x="284" y="212"/>
                    </a:lnTo>
                    <a:lnTo>
                      <a:pt x="280" y="212"/>
                    </a:lnTo>
                    <a:lnTo>
                      <a:pt x="284" y="212"/>
                    </a:lnTo>
                    <a:lnTo>
                      <a:pt x="284" y="208"/>
                    </a:lnTo>
                    <a:lnTo>
                      <a:pt x="284" y="208"/>
                    </a:lnTo>
                    <a:lnTo>
                      <a:pt x="284" y="208"/>
                    </a:lnTo>
                    <a:close/>
                    <a:moveTo>
                      <a:pt x="262" y="208"/>
                    </a:moveTo>
                    <a:lnTo>
                      <a:pt x="266" y="208"/>
                    </a:lnTo>
                    <a:lnTo>
                      <a:pt x="262" y="208"/>
                    </a:lnTo>
                    <a:lnTo>
                      <a:pt x="258" y="208"/>
                    </a:lnTo>
                    <a:lnTo>
                      <a:pt x="262" y="208"/>
                    </a:lnTo>
                    <a:lnTo>
                      <a:pt x="262" y="208"/>
                    </a:lnTo>
                    <a:lnTo>
                      <a:pt x="262" y="208"/>
                    </a:lnTo>
                    <a:close/>
                    <a:moveTo>
                      <a:pt x="534" y="208"/>
                    </a:moveTo>
                    <a:lnTo>
                      <a:pt x="530" y="212"/>
                    </a:lnTo>
                    <a:lnTo>
                      <a:pt x="526" y="212"/>
                    </a:lnTo>
                    <a:lnTo>
                      <a:pt x="526" y="208"/>
                    </a:lnTo>
                    <a:lnTo>
                      <a:pt x="530" y="208"/>
                    </a:lnTo>
                    <a:lnTo>
                      <a:pt x="534" y="208"/>
                    </a:lnTo>
                    <a:lnTo>
                      <a:pt x="534" y="208"/>
                    </a:lnTo>
                    <a:lnTo>
                      <a:pt x="534" y="208"/>
                    </a:lnTo>
                    <a:close/>
                    <a:moveTo>
                      <a:pt x="574" y="220"/>
                    </a:moveTo>
                    <a:lnTo>
                      <a:pt x="574" y="216"/>
                    </a:lnTo>
                    <a:lnTo>
                      <a:pt x="570" y="220"/>
                    </a:lnTo>
                    <a:lnTo>
                      <a:pt x="566" y="220"/>
                    </a:lnTo>
                    <a:lnTo>
                      <a:pt x="566" y="216"/>
                    </a:lnTo>
                    <a:lnTo>
                      <a:pt x="570" y="216"/>
                    </a:lnTo>
                    <a:lnTo>
                      <a:pt x="574" y="216"/>
                    </a:lnTo>
                    <a:lnTo>
                      <a:pt x="578" y="216"/>
                    </a:lnTo>
                    <a:lnTo>
                      <a:pt x="578" y="220"/>
                    </a:lnTo>
                    <a:lnTo>
                      <a:pt x="574" y="220"/>
                    </a:lnTo>
                    <a:lnTo>
                      <a:pt x="574" y="220"/>
                    </a:lnTo>
                    <a:lnTo>
                      <a:pt x="574" y="220"/>
                    </a:lnTo>
                    <a:close/>
                    <a:moveTo>
                      <a:pt x="862" y="298"/>
                    </a:moveTo>
                    <a:lnTo>
                      <a:pt x="864" y="302"/>
                    </a:lnTo>
                    <a:lnTo>
                      <a:pt x="862" y="302"/>
                    </a:lnTo>
                    <a:lnTo>
                      <a:pt x="862" y="298"/>
                    </a:lnTo>
                    <a:lnTo>
                      <a:pt x="862" y="298"/>
                    </a:lnTo>
                    <a:lnTo>
                      <a:pt x="862" y="298"/>
                    </a:lnTo>
                    <a:close/>
                    <a:moveTo>
                      <a:pt x="868" y="302"/>
                    </a:moveTo>
                    <a:lnTo>
                      <a:pt x="872" y="302"/>
                    </a:lnTo>
                    <a:lnTo>
                      <a:pt x="872" y="306"/>
                    </a:lnTo>
                    <a:lnTo>
                      <a:pt x="868" y="306"/>
                    </a:lnTo>
                    <a:lnTo>
                      <a:pt x="868" y="302"/>
                    </a:lnTo>
                    <a:lnTo>
                      <a:pt x="868" y="302"/>
                    </a:lnTo>
                    <a:lnTo>
                      <a:pt x="868" y="302"/>
                    </a:lnTo>
                    <a:close/>
                    <a:moveTo>
                      <a:pt x="876" y="302"/>
                    </a:moveTo>
                    <a:lnTo>
                      <a:pt x="880" y="302"/>
                    </a:lnTo>
                    <a:lnTo>
                      <a:pt x="880" y="306"/>
                    </a:lnTo>
                    <a:lnTo>
                      <a:pt x="876" y="306"/>
                    </a:lnTo>
                    <a:lnTo>
                      <a:pt x="876" y="302"/>
                    </a:lnTo>
                    <a:lnTo>
                      <a:pt x="876" y="302"/>
                    </a:lnTo>
                    <a:lnTo>
                      <a:pt x="876" y="302"/>
                    </a:lnTo>
                    <a:close/>
                    <a:moveTo>
                      <a:pt x="776" y="306"/>
                    </a:moveTo>
                    <a:lnTo>
                      <a:pt x="778" y="306"/>
                    </a:lnTo>
                    <a:lnTo>
                      <a:pt x="778" y="310"/>
                    </a:lnTo>
                    <a:lnTo>
                      <a:pt x="778" y="306"/>
                    </a:lnTo>
                    <a:lnTo>
                      <a:pt x="776" y="306"/>
                    </a:lnTo>
                    <a:lnTo>
                      <a:pt x="776" y="306"/>
                    </a:lnTo>
                    <a:lnTo>
                      <a:pt x="776" y="306"/>
                    </a:lnTo>
                    <a:close/>
                    <a:moveTo>
                      <a:pt x="646" y="318"/>
                    </a:moveTo>
                    <a:lnTo>
                      <a:pt x="646" y="322"/>
                    </a:lnTo>
                    <a:lnTo>
                      <a:pt x="646" y="318"/>
                    </a:lnTo>
                    <a:lnTo>
                      <a:pt x="646" y="318"/>
                    </a:lnTo>
                    <a:lnTo>
                      <a:pt x="646" y="318"/>
                    </a:lnTo>
                    <a:close/>
                    <a:moveTo>
                      <a:pt x="626" y="332"/>
                    </a:moveTo>
                    <a:lnTo>
                      <a:pt x="630" y="332"/>
                    </a:lnTo>
                    <a:lnTo>
                      <a:pt x="630" y="336"/>
                    </a:lnTo>
                    <a:lnTo>
                      <a:pt x="626" y="336"/>
                    </a:lnTo>
                    <a:lnTo>
                      <a:pt x="626" y="332"/>
                    </a:lnTo>
                    <a:lnTo>
                      <a:pt x="626" y="332"/>
                    </a:lnTo>
                    <a:lnTo>
                      <a:pt x="626" y="332"/>
                    </a:lnTo>
                    <a:close/>
                    <a:moveTo>
                      <a:pt x="336" y="350"/>
                    </a:moveTo>
                    <a:lnTo>
                      <a:pt x="340" y="350"/>
                    </a:lnTo>
                    <a:lnTo>
                      <a:pt x="336" y="350"/>
                    </a:lnTo>
                    <a:lnTo>
                      <a:pt x="336" y="350"/>
                    </a:lnTo>
                    <a:lnTo>
                      <a:pt x="336" y="350"/>
                    </a:lnTo>
                    <a:close/>
                    <a:moveTo>
                      <a:pt x="352" y="350"/>
                    </a:moveTo>
                    <a:lnTo>
                      <a:pt x="348" y="350"/>
                    </a:lnTo>
                    <a:lnTo>
                      <a:pt x="352" y="350"/>
                    </a:lnTo>
                    <a:lnTo>
                      <a:pt x="352" y="350"/>
                    </a:lnTo>
                    <a:lnTo>
                      <a:pt x="352" y="350"/>
                    </a:lnTo>
                    <a:close/>
                    <a:moveTo>
                      <a:pt x="620" y="366"/>
                    </a:moveTo>
                    <a:lnTo>
                      <a:pt x="620" y="370"/>
                    </a:lnTo>
                    <a:lnTo>
                      <a:pt x="616" y="370"/>
                    </a:lnTo>
                    <a:lnTo>
                      <a:pt x="616" y="366"/>
                    </a:lnTo>
                    <a:lnTo>
                      <a:pt x="620" y="366"/>
                    </a:lnTo>
                    <a:lnTo>
                      <a:pt x="620" y="366"/>
                    </a:lnTo>
                    <a:lnTo>
                      <a:pt x="620" y="366"/>
                    </a:lnTo>
                    <a:close/>
                    <a:moveTo>
                      <a:pt x="702" y="374"/>
                    </a:moveTo>
                    <a:lnTo>
                      <a:pt x="698" y="370"/>
                    </a:lnTo>
                    <a:lnTo>
                      <a:pt x="702" y="370"/>
                    </a:lnTo>
                    <a:lnTo>
                      <a:pt x="702" y="374"/>
                    </a:lnTo>
                    <a:lnTo>
                      <a:pt x="702" y="374"/>
                    </a:lnTo>
                    <a:lnTo>
                      <a:pt x="702" y="374"/>
                    </a:lnTo>
                    <a:close/>
                    <a:moveTo>
                      <a:pt x="634" y="378"/>
                    </a:moveTo>
                    <a:lnTo>
                      <a:pt x="634" y="380"/>
                    </a:lnTo>
                    <a:lnTo>
                      <a:pt x="630" y="380"/>
                    </a:lnTo>
                    <a:lnTo>
                      <a:pt x="626" y="378"/>
                    </a:lnTo>
                    <a:lnTo>
                      <a:pt x="630" y="378"/>
                    </a:lnTo>
                    <a:lnTo>
                      <a:pt x="634" y="378"/>
                    </a:lnTo>
                    <a:lnTo>
                      <a:pt x="634" y="378"/>
                    </a:lnTo>
                    <a:lnTo>
                      <a:pt x="634" y="378"/>
                    </a:lnTo>
                    <a:close/>
                    <a:moveTo>
                      <a:pt x="720" y="380"/>
                    </a:moveTo>
                    <a:lnTo>
                      <a:pt x="716" y="384"/>
                    </a:lnTo>
                    <a:lnTo>
                      <a:pt x="716" y="380"/>
                    </a:lnTo>
                    <a:lnTo>
                      <a:pt x="720" y="380"/>
                    </a:lnTo>
                    <a:lnTo>
                      <a:pt x="720" y="380"/>
                    </a:lnTo>
                    <a:lnTo>
                      <a:pt x="720" y="380"/>
                    </a:lnTo>
                    <a:close/>
                    <a:moveTo>
                      <a:pt x="82" y="384"/>
                    </a:moveTo>
                    <a:lnTo>
                      <a:pt x="80" y="384"/>
                    </a:lnTo>
                    <a:lnTo>
                      <a:pt x="80" y="380"/>
                    </a:lnTo>
                    <a:lnTo>
                      <a:pt x="82" y="380"/>
                    </a:lnTo>
                    <a:lnTo>
                      <a:pt x="82" y="384"/>
                    </a:lnTo>
                    <a:lnTo>
                      <a:pt x="82" y="384"/>
                    </a:lnTo>
                    <a:lnTo>
                      <a:pt x="82" y="384"/>
                    </a:lnTo>
                    <a:close/>
                    <a:moveTo>
                      <a:pt x="712" y="384"/>
                    </a:moveTo>
                    <a:lnTo>
                      <a:pt x="712" y="380"/>
                    </a:lnTo>
                    <a:lnTo>
                      <a:pt x="716" y="384"/>
                    </a:lnTo>
                    <a:lnTo>
                      <a:pt x="712" y="384"/>
                    </a:lnTo>
                    <a:lnTo>
                      <a:pt x="712" y="384"/>
                    </a:lnTo>
                    <a:lnTo>
                      <a:pt x="712" y="384"/>
                    </a:lnTo>
                    <a:close/>
                    <a:moveTo>
                      <a:pt x="578" y="388"/>
                    </a:moveTo>
                    <a:lnTo>
                      <a:pt x="582" y="392"/>
                    </a:lnTo>
                    <a:lnTo>
                      <a:pt x="578" y="392"/>
                    </a:lnTo>
                    <a:lnTo>
                      <a:pt x="578" y="388"/>
                    </a:lnTo>
                    <a:lnTo>
                      <a:pt x="578" y="388"/>
                    </a:lnTo>
                    <a:lnTo>
                      <a:pt x="578" y="388"/>
                    </a:lnTo>
                    <a:close/>
                    <a:moveTo>
                      <a:pt x="574" y="392"/>
                    </a:moveTo>
                    <a:lnTo>
                      <a:pt x="578" y="392"/>
                    </a:lnTo>
                    <a:lnTo>
                      <a:pt x="578" y="396"/>
                    </a:lnTo>
                    <a:lnTo>
                      <a:pt x="574" y="396"/>
                    </a:lnTo>
                    <a:lnTo>
                      <a:pt x="574" y="400"/>
                    </a:lnTo>
                    <a:lnTo>
                      <a:pt x="570" y="396"/>
                    </a:lnTo>
                    <a:lnTo>
                      <a:pt x="570" y="392"/>
                    </a:lnTo>
                    <a:lnTo>
                      <a:pt x="570" y="388"/>
                    </a:lnTo>
                    <a:lnTo>
                      <a:pt x="574" y="388"/>
                    </a:lnTo>
                    <a:lnTo>
                      <a:pt x="574" y="392"/>
                    </a:lnTo>
                    <a:lnTo>
                      <a:pt x="574" y="392"/>
                    </a:lnTo>
                    <a:lnTo>
                      <a:pt x="574" y="392"/>
                    </a:lnTo>
                    <a:close/>
                    <a:moveTo>
                      <a:pt x="724" y="392"/>
                    </a:moveTo>
                    <a:lnTo>
                      <a:pt x="720" y="392"/>
                    </a:lnTo>
                    <a:lnTo>
                      <a:pt x="724" y="392"/>
                    </a:lnTo>
                    <a:lnTo>
                      <a:pt x="724" y="392"/>
                    </a:lnTo>
                    <a:lnTo>
                      <a:pt x="724" y="392"/>
                    </a:lnTo>
                    <a:close/>
                    <a:moveTo>
                      <a:pt x="724" y="400"/>
                    </a:moveTo>
                    <a:lnTo>
                      <a:pt x="720" y="400"/>
                    </a:lnTo>
                    <a:lnTo>
                      <a:pt x="720" y="396"/>
                    </a:lnTo>
                    <a:lnTo>
                      <a:pt x="724" y="396"/>
                    </a:lnTo>
                    <a:lnTo>
                      <a:pt x="724" y="400"/>
                    </a:lnTo>
                    <a:lnTo>
                      <a:pt x="724" y="400"/>
                    </a:lnTo>
                    <a:lnTo>
                      <a:pt x="724" y="400"/>
                    </a:lnTo>
                    <a:close/>
                    <a:moveTo>
                      <a:pt x="1026" y="396"/>
                    </a:moveTo>
                    <a:lnTo>
                      <a:pt x="1030" y="396"/>
                    </a:lnTo>
                    <a:lnTo>
                      <a:pt x="1032" y="396"/>
                    </a:lnTo>
                    <a:lnTo>
                      <a:pt x="1036" y="400"/>
                    </a:lnTo>
                    <a:lnTo>
                      <a:pt x="1032" y="400"/>
                    </a:lnTo>
                    <a:lnTo>
                      <a:pt x="1032" y="396"/>
                    </a:lnTo>
                    <a:lnTo>
                      <a:pt x="1030" y="396"/>
                    </a:lnTo>
                    <a:lnTo>
                      <a:pt x="1026" y="396"/>
                    </a:lnTo>
                    <a:lnTo>
                      <a:pt x="1026" y="396"/>
                    </a:lnTo>
                    <a:lnTo>
                      <a:pt x="1026" y="396"/>
                    </a:lnTo>
                    <a:close/>
                    <a:moveTo>
                      <a:pt x="428" y="404"/>
                    </a:moveTo>
                    <a:lnTo>
                      <a:pt x="424" y="404"/>
                    </a:lnTo>
                    <a:lnTo>
                      <a:pt x="422" y="404"/>
                    </a:lnTo>
                    <a:lnTo>
                      <a:pt x="424" y="404"/>
                    </a:lnTo>
                    <a:lnTo>
                      <a:pt x="428" y="404"/>
                    </a:lnTo>
                    <a:lnTo>
                      <a:pt x="428" y="404"/>
                    </a:lnTo>
                    <a:lnTo>
                      <a:pt x="428" y="404"/>
                    </a:lnTo>
                    <a:close/>
                    <a:moveTo>
                      <a:pt x="834" y="408"/>
                    </a:moveTo>
                    <a:lnTo>
                      <a:pt x="832" y="408"/>
                    </a:lnTo>
                    <a:lnTo>
                      <a:pt x="834" y="408"/>
                    </a:lnTo>
                    <a:lnTo>
                      <a:pt x="834" y="408"/>
                    </a:lnTo>
                    <a:lnTo>
                      <a:pt x="834" y="408"/>
                    </a:lnTo>
                    <a:close/>
                    <a:moveTo>
                      <a:pt x="418" y="408"/>
                    </a:moveTo>
                    <a:lnTo>
                      <a:pt x="418" y="410"/>
                    </a:lnTo>
                    <a:lnTo>
                      <a:pt x="414" y="410"/>
                    </a:lnTo>
                    <a:lnTo>
                      <a:pt x="414" y="408"/>
                    </a:lnTo>
                    <a:lnTo>
                      <a:pt x="418" y="408"/>
                    </a:lnTo>
                    <a:lnTo>
                      <a:pt x="418" y="408"/>
                    </a:lnTo>
                    <a:lnTo>
                      <a:pt x="418" y="408"/>
                    </a:lnTo>
                    <a:close/>
                    <a:moveTo>
                      <a:pt x="444" y="410"/>
                    </a:moveTo>
                    <a:lnTo>
                      <a:pt x="440" y="410"/>
                    </a:lnTo>
                    <a:lnTo>
                      <a:pt x="440" y="414"/>
                    </a:lnTo>
                    <a:lnTo>
                      <a:pt x="440" y="410"/>
                    </a:lnTo>
                    <a:lnTo>
                      <a:pt x="444" y="410"/>
                    </a:lnTo>
                    <a:lnTo>
                      <a:pt x="444" y="410"/>
                    </a:lnTo>
                    <a:lnTo>
                      <a:pt x="444" y="410"/>
                    </a:lnTo>
                    <a:close/>
                    <a:moveTo>
                      <a:pt x="518" y="410"/>
                    </a:moveTo>
                    <a:lnTo>
                      <a:pt x="518" y="414"/>
                    </a:lnTo>
                    <a:lnTo>
                      <a:pt x="514" y="414"/>
                    </a:lnTo>
                    <a:lnTo>
                      <a:pt x="514" y="410"/>
                    </a:lnTo>
                    <a:lnTo>
                      <a:pt x="518" y="410"/>
                    </a:lnTo>
                    <a:lnTo>
                      <a:pt x="518" y="410"/>
                    </a:lnTo>
                    <a:lnTo>
                      <a:pt x="518" y="410"/>
                    </a:lnTo>
                    <a:close/>
                    <a:moveTo>
                      <a:pt x="440" y="414"/>
                    </a:moveTo>
                    <a:lnTo>
                      <a:pt x="436" y="414"/>
                    </a:lnTo>
                    <a:lnTo>
                      <a:pt x="440" y="414"/>
                    </a:lnTo>
                    <a:lnTo>
                      <a:pt x="440" y="414"/>
                    </a:lnTo>
                    <a:lnTo>
                      <a:pt x="440" y="414"/>
                    </a:lnTo>
                    <a:close/>
                    <a:moveTo>
                      <a:pt x="448" y="414"/>
                    </a:moveTo>
                    <a:lnTo>
                      <a:pt x="448" y="418"/>
                    </a:lnTo>
                    <a:lnTo>
                      <a:pt x="448" y="414"/>
                    </a:lnTo>
                    <a:lnTo>
                      <a:pt x="444" y="414"/>
                    </a:lnTo>
                    <a:lnTo>
                      <a:pt x="448" y="414"/>
                    </a:lnTo>
                    <a:lnTo>
                      <a:pt x="448" y="414"/>
                    </a:lnTo>
                    <a:lnTo>
                      <a:pt x="448" y="414"/>
                    </a:lnTo>
                    <a:close/>
                    <a:moveTo>
                      <a:pt x="462" y="418"/>
                    </a:moveTo>
                    <a:lnTo>
                      <a:pt x="458" y="418"/>
                    </a:lnTo>
                    <a:lnTo>
                      <a:pt x="462" y="418"/>
                    </a:lnTo>
                    <a:lnTo>
                      <a:pt x="462" y="418"/>
                    </a:lnTo>
                    <a:lnTo>
                      <a:pt x="462" y="418"/>
                    </a:lnTo>
                    <a:close/>
                    <a:moveTo>
                      <a:pt x="620" y="422"/>
                    </a:moveTo>
                    <a:lnTo>
                      <a:pt x="620" y="426"/>
                    </a:lnTo>
                    <a:lnTo>
                      <a:pt x="616" y="426"/>
                    </a:lnTo>
                    <a:lnTo>
                      <a:pt x="616" y="422"/>
                    </a:lnTo>
                    <a:lnTo>
                      <a:pt x="620" y="422"/>
                    </a:lnTo>
                    <a:lnTo>
                      <a:pt x="620" y="422"/>
                    </a:lnTo>
                    <a:lnTo>
                      <a:pt x="620" y="422"/>
                    </a:lnTo>
                    <a:close/>
                    <a:moveTo>
                      <a:pt x="466" y="430"/>
                    </a:moveTo>
                    <a:lnTo>
                      <a:pt x="466" y="426"/>
                    </a:lnTo>
                    <a:lnTo>
                      <a:pt x="466" y="430"/>
                    </a:lnTo>
                    <a:lnTo>
                      <a:pt x="466" y="430"/>
                    </a:lnTo>
                    <a:lnTo>
                      <a:pt x="466" y="430"/>
                    </a:lnTo>
                    <a:close/>
                    <a:moveTo>
                      <a:pt x="466" y="430"/>
                    </a:moveTo>
                    <a:lnTo>
                      <a:pt x="462" y="430"/>
                    </a:lnTo>
                    <a:lnTo>
                      <a:pt x="462" y="426"/>
                    </a:lnTo>
                    <a:lnTo>
                      <a:pt x="466" y="426"/>
                    </a:lnTo>
                    <a:lnTo>
                      <a:pt x="466" y="430"/>
                    </a:lnTo>
                    <a:lnTo>
                      <a:pt x="466" y="430"/>
                    </a:lnTo>
                    <a:lnTo>
                      <a:pt x="466" y="430"/>
                    </a:lnTo>
                    <a:close/>
                    <a:moveTo>
                      <a:pt x="1096" y="434"/>
                    </a:moveTo>
                    <a:lnTo>
                      <a:pt x="1092" y="434"/>
                    </a:lnTo>
                    <a:lnTo>
                      <a:pt x="1096" y="434"/>
                    </a:lnTo>
                    <a:lnTo>
                      <a:pt x="1100" y="434"/>
                    </a:lnTo>
                    <a:lnTo>
                      <a:pt x="1096" y="434"/>
                    </a:lnTo>
                    <a:lnTo>
                      <a:pt x="1096" y="434"/>
                    </a:lnTo>
                    <a:lnTo>
                      <a:pt x="1096" y="434"/>
                    </a:lnTo>
                    <a:close/>
                    <a:moveTo>
                      <a:pt x="646" y="434"/>
                    </a:moveTo>
                    <a:lnTo>
                      <a:pt x="646" y="436"/>
                    </a:lnTo>
                    <a:lnTo>
                      <a:pt x="642" y="436"/>
                    </a:lnTo>
                    <a:lnTo>
                      <a:pt x="642" y="434"/>
                    </a:lnTo>
                    <a:lnTo>
                      <a:pt x="646" y="434"/>
                    </a:lnTo>
                    <a:lnTo>
                      <a:pt x="646" y="434"/>
                    </a:lnTo>
                    <a:lnTo>
                      <a:pt x="646" y="434"/>
                    </a:lnTo>
                    <a:close/>
                    <a:moveTo>
                      <a:pt x="474" y="436"/>
                    </a:moveTo>
                    <a:lnTo>
                      <a:pt x="474" y="440"/>
                    </a:lnTo>
                    <a:lnTo>
                      <a:pt x="474" y="436"/>
                    </a:lnTo>
                    <a:lnTo>
                      <a:pt x="474" y="436"/>
                    </a:lnTo>
                    <a:lnTo>
                      <a:pt x="474" y="436"/>
                    </a:lnTo>
                    <a:close/>
                    <a:moveTo>
                      <a:pt x="1104" y="440"/>
                    </a:moveTo>
                    <a:lnTo>
                      <a:pt x="1100" y="440"/>
                    </a:lnTo>
                    <a:lnTo>
                      <a:pt x="1104" y="440"/>
                    </a:lnTo>
                    <a:lnTo>
                      <a:pt x="1104" y="440"/>
                    </a:lnTo>
                    <a:lnTo>
                      <a:pt x="1104" y="440"/>
                    </a:lnTo>
                    <a:close/>
                    <a:moveTo>
                      <a:pt x="470" y="440"/>
                    </a:moveTo>
                    <a:lnTo>
                      <a:pt x="470" y="444"/>
                    </a:lnTo>
                    <a:lnTo>
                      <a:pt x="466" y="444"/>
                    </a:lnTo>
                    <a:lnTo>
                      <a:pt x="470" y="440"/>
                    </a:lnTo>
                    <a:lnTo>
                      <a:pt x="470" y="440"/>
                    </a:lnTo>
                    <a:lnTo>
                      <a:pt x="470" y="440"/>
                    </a:lnTo>
                    <a:close/>
                    <a:moveTo>
                      <a:pt x="1114" y="460"/>
                    </a:moveTo>
                    <a:lnTo>
                      <a:pt x="1110" y="460"/>
                    </a:lnTo>
                    <a:lnTo>
                      <a:pt x="1114" y="460"/>
                    </a:lnTo>
                    <a:lnTo>
                      <a:pt x="1114" y="460"/>
                    </a:lnTo>
                    <a:lnTo>
                      <a:pt x="1114" y="460"/>
                    </a:lnTo>
                    <a:close/>
                    <a:moveTo>
                      <a:pt x="954" y="500"/>
                    </a:moveTo>
                    <a:lnTo>
                      <a:pt x="954" y="504"/>
                    </a:lnTo>
                    <a:lnTo>
                      <a:pt x="954" y="508"/>
                    </a:lnTo>
                    <a:lnTo>
                      <a:pt x="954" y="504"/>
                    </a:lnTo>
                    <a:lnTo>
                      <a:pt x="950" y="504"/>
                    </a:lnTo>
                    <a:lnTo>
                      <a:pt x="954" y="500"/>
                    </a:lnTo>
                    <a:lnTo>
                      <a:pt x="950" y="500"/>
                    </a:lnTo>
                    <a:lnTo>
                      <a:pt x="954" y="500"/>
                    </a:lnTo>
                    <a:lnTo>
                      <a:pt x="954" y="500"/>
                    </a:lnTo>
                    <a:lnTo>
                      <a:pt x="954" y="500"/>
                    </a:lnTo>
                    <a:close/>
                    <a:moveTo>
                      <a:pt x="944" y="500"/>
                    </a:moveTo>
                    <a:lnTo>
                      <a:pt x="944" y="504"/>
                    </a:lnTo>
                    <a:lnTo>
                      <a:pt x="948" y="504"/>
                    </a:lnTo>
                    <a:lnTo>
                      <a:pt x="944" y="504"/>
                    </a:lnTo>
                    <a:lnTo>
                      <a:pt x="944" y="500"/>
                    </a:lnTo>
                    <a:lnTo>
                      <a:pt x="944" y="500"/>
                    </a:lnTo>
                    <a:lnTo>
                      <a:pt x="944" y="500"/>
                    </a:lnTo>
                    <a:close/>
                    <a:moveTo>
                      <a:pt x="1076" y="504"/>
                    </a:moveTo>
                    <a:lnTo>
                      <a:pt x="1076" y="508"/>
                    </a:lnTo>
                    <a:lnTo>
                      <a:pt x="1076" y="504"/>
                    </a:lnTo>
                    <a:lnTo>
                      <a:pt x="1074" y="504"/>
                    </a:lnTo>
                    <a:lnTo>
                      <a:pt x="1076" y="504"/>
                    </a:lnTo>
                    <a:lnTo>
                      <a:pt x="1076" y="504"/>
                    </a:lnTo>
                    <a:lnTo>
                      <a:pt x="1076" y="504"/>
                    </a:lnTo>
                    <a:close/>
                    <a:moveTo>
                      <a:pt x="950" y="504"/>
                    </a:moveTo>
                    <a:lnTo>
                      <a:pt x="950" y="508"/>
                    </a:lnTo>
                    <a:lnTo>
                      <a:pt x="950" y="504"/>
                    </a:lnTo>
                    <a:lnTo>
                      <a:pt x="950" y="504"/>
                    </a:lnTo>
                    <a:lnTo>
                      <a:pt x="950" y="504"/>
                    </a:lnTo>
                    <a:close/>
                    <a:moveTo>
                      <a:pt x="1074" y="504"/>
                    </a:moveTo>
                    <a:lnTo>
                      <a:pt x="1076" y="508"/>
                    </a:lnTo>
                    <a:lnTo>
                      <a:pt x="1074" y="508"/>
                    </a:lnTo>
                    <a:lnTo>
                      <a:pt x="1074" y="504"/>
                    </a:lnTo>
                    <a:lnTo>
                      <a:pt x="1074" y="504"/>
                    </a:lnTo>
                    <a:lnTo>
                      <a:pt x="1074" y="504"/>
                    </a:lnTo>
                    <a:close/>
                    <a:moveTo>
                      <a:pt x="1080" y="516"/>
                    </a:moveTo>
                    <a:lnTo>
                      <a:pt x="1080" y="520"/>
                    </a:lnTo>
                    <a:lnTo>
                      <a:pt x="1084" y="520"/>
                    </a:lnTo>
                    <a:lnTo>
                      <a:pt x="1084" y="522"/>
                    </a:lnTo>
                    <a:lnTo>
                      <a:pt x="1080" y="522"/>
                    </a:lnTo>
                    <a:lnTo>
                      <a:pt x="1080" y="520"/>
                    </a:lnTo>
                    <a:lnTo>
                      <a:pt x="1076" y="520"/>
                    </a:lnTo>
                    <a:lnTo>
                      <a:pt x="1076" y="516"/>
                    </a:lnTo>
                    <a:lnTo>
                      <a:pt x="1080" y="516"/>
                    </a:lnTo>
                    <a:lnTo>
                      <a:pt x="1080" y="516"/>
                    </a:lnTo>
                    <a:lnTo>
                      <a:pt x="1080" y="516"/>
                    </a:lnTo>
                    <a:close/>
                    <a:moveTo>
                      <a:pt x="1084" y="516"/>
                    </a:moveTo>
                    <a:lnTo>
                      <a:pt x="1084" y="520"/>
                    </a:lnTo>
                    <a:lnTo>
                      <a:pt x="1084" y="516"/>
                    </a:lnTo>
                    <a:lnTo>
                      <a:pt x="1084" y="516"/>
                    </a:lnTo>
                    <a:lnTo>
                      <a:pt x="1084" y="516"/>
                    </a:lnTo>
                    <a:close/>
                    <a:moveTo>
                      <a:pt x="1088" y="520"/>
                    </a:moveTo>
                    <a:lnTo>
                      <a:pt x="1088" y="522"/>
                    </a:lnTo>
                    <a:lnTo>
                      <a:pt x="1084" y="522"/>
                    </a:lnTo>
                    <a:lnTo>
                      <a:pt x="1084" y="520"/>
                    </a:lnTo>
                    <a:lnTo>
                      <a:pt x="1088" y="520"/>
                    </a:lnTo>
                    <a:lnTo>
                      <a:pt x="1088" y="520"/>
                    </a:lnTo>
                    <a:lnTo>
                      <a:pt x="1088" y="520"/>
                    </a:lnTo>
                    <a:close/>
                    <a:moveTo>
                      <a:pt x="1084" y="522"/>
                    </a:moveTo>
                    <a:lnTo>
                      <a:pt x="1088" y="522"/>
                    </a:lnTo>
                    <a:lnTo>
                      <a:pt x="1088" y="526"/>
                    </a:lnTo>
                    <a:lnTo>
                      <a:pt x="1084" y="526"/>
                    </a:lnTo>
                    <a:lnTo>
                      <a:pt x="1084" y="522"/>
                    </a:lnTo>
                    <a:lnTo>
                      <a:pt x="1084" y="522"/>
                    </a:lnTo>
                    <a:lnTo>
                      <a:pt x="1084" y="522"/>
                    </a:lnTo>
                    <a:close/>
                    <a:moveTo>
                      <a:pt x="712" y="522"/>
                    </a:moveTo>
                    <a:lnTo>
                      <a:pt x="712" y="526"/>
                    </a:lnTo>
                    <a:lnTo>
                      <a:pt x="708" y="526"/>
                    </a:lnTo>
                    <a:lnTo>
                      <a:pt x="708" y="522"/>
                    </a:lnTo>
                    <a:lnTo>
                      <a:pt x="712" y="522"/>
                    </a:lnTo>
                    <a:lnTo>
                      <a:pt x="712" y="522"/>
                    </a:lnTo>
                    <a:lnTo>
                      <a:pt x="712" y="522"/>
                    </a:lnTo>
                    <a:close/>
                    <a:moveTo>
                      <a:pt x="890" y="546"/>
                    </a:moveTo>
                    <a:lnTo>
                      <a:pt x="894" y="546"/>
                    </a:lnTo>
                    <a:lnTo>
                      <a:pt x="894" y="550"/>
                    </a:lnTo>
                    <a:lnTo>
                      <a:pt x="890" y="550"/>
                    </a:lnTo>
                    <a:lnTo>
                      <a:pt x="890" y="546"/>
                    </a:lnTo>
                    <a:lnTo>
                      <a:pt x="890" y="546"/>
                    </a:lnTo>
                    <a:lnTo>
                      <a:pt x="890" y="546"/>
                    </a:lnTo>
                    <a:close/>
                    <a:moveTo>
                      <a:pt x="690" y="552"/>
                    </a:moveTo>
                    <a:lnTo>
                      <a:pt x="686" y="552"/>
                    </a:lnTo>
                    <a:lnTo>
                      <a:pt x="690" y="552"/>
                    </a:lnTo>
                    <a:lnTo>
                      <a:pt x="690" y="552"/>
                    </a:lnTo>
                    <a:lnTo>
                      <a:pt x="690" y="552"/>
                    </a:lnTo>
                    <a:close/>
                    <a:moveTo>
                      <a:pt x="1066" y="564"/>
                    </a:moveTo>
                    <a:lnTo>
                      <a:pt x="1066" y="566"/>
                    </a:lnTo>
                    <a:lnTo>
                      <a:pt x="1062" y="566"/>
                    </a:lnTo>
                    <a:lnTo>
                      <a:pt x="1062" y="564"/>
                    </a:lnTo>
                    <a:lnTo>
                      <a:pt x="1066" y="564"/>
                    </a:lnTo>
                    <a:lnTo>
                      <a:pt x="1066" y="564"/>
                    </a:lnTo>
                    <a:lnTo>
                      <a:pt x="1066" y="564"/>
                    </a:lnTo>
                    <a:close/>
                    <a:moveTo>
                      <a:pt x="1088" y="608"/>
                    </a:moveTo>
                    <a:lnTo>
                      <a:pt x="1088" y="612"/>
                    </a:lnTo>
                    <a:lnTo>
                      <a:pt x="1084" y="612"/>
                    </a:lnTo>
                    <a:lnTo>
                      <a:pt x="1088" y="608"/>
                    </a:lnTo>
                    <a:lnTo>
                      <a:pt x="1088" y="608"/>
                    </a:lnTo>
                    <a:lnTo>
                      <a:pt x="1088" y="608"/>
                    </a:lnTo>
                    <a:close/>
                    <a:moveTo>
                      <a:pt x="1118" y="664"/>
                    </a:moveTo>
                    <a:lnTo>
                      <a:pt x="1118" y="660"/>
                    </a:lnTo>
                    <a:lnTo>
                      <a:pt x="1122" y="660"/>
                    </a:lnTo>
                    <a:lnTo>
                      <a:pt x="1118" y="664"/>
                    </a:lnTo>
                    <a:lnTo>
                      <a:pt x="1118" y="664"/>
                    </a:lnTo>
                    <a:lnTo>
                      <a:pt x="1118" y="664"/>
                    </a:lnTo>
                    <a:close/>
                    <a:moveTo>
                      <a:pt x="1122" y="660"/>
                    </a:moveTo>
                    <a:lnTo>
                      <a:pt x="1122" y="664"/>
                    </a:lnTo>
                    <a:lnTo>
                      <a:pt x="1118" y="664"/>
                    </a:lnTo>
                    <a:lnTo>
                      <a:pt x="1122" y="664"/>
                    </a:lnTo>
                    <a:lnTo>
                      <a:pt x="1122" y="660"/>
                    </a:lnTo>
                    <a:lnTo>
                      <a:pt x="1122" y="660"/>
                    </a:lnTo>
                    <a:lnTo>
                      <a:pt x="1122" y="660"/>
                    </a:lnTo>
                    <a:close/>
                    <a:moveTo>
                      <a:pt x="864" y="676"/>
                    </a:moveTo>
                    <a:lnTo>
                      <a:pt x="864" y="680"/>
                    </a:lnTo>
                    <a:lnTo>
                      <a:pt x="864" y="676"/>
                    </a:lnTo>
                    <a:lnTo>
                      <a:pt x="864" y="676"/>
                    </a:lnTo>
                    <a:lnTo>
                      <a:pt x="864" y="676"/>
                    </a:lnTo>
                    <a:close/>
                    <a:moveTo>
                      <a:pt x="1132" y="698"/>
                    </a:moveTo>
                    <a:lnTo>
                      <a:pt x="1136" y="698"/>
                    </a:lnTo>
                    <a:lnTo>
                      <a:pt x="1132" y="698"/>
                    </a:lnTo>
                    <a:lnTo>
                      <a:pt x="1132" y="698"/>
                    </a:lnTo>
                    <a:lnTo>
                      <a:pt x="1132" y="698"/>
                    </a:lnTo>
                    <a:close/>
                    <a:moveTo>
                      <a:pt x="1174" y="720"/>
                    </a:moveTo>
                    <a:lnTo>
                      <a:pt x="1174" y="724"/>
                    </a:lnTo>
                    <a:lnTo>
                      <a:pt x="1170" y="724"/>
                    </a:lnTo>
                    <a:lnTo>
                      <a:pt x="1170" y="720"/>
                    </a:lnTo>
                    <a:lnTo>
                      <a:pt x="1174" y="720"/>
                    </a:lnTo>
                    <a:lnTo>
                      <a:pt x="1174" y="720"/>
                    </a:lnTo>
                    <a:lnTo>
                      <a:pt x="1174" y="720"/>
                    </a:lnTo>
                    <a:close/>
                    <a:moveTo>
                      <a:pt x="150" y="720"/>
                    </a:moveTo>
                    <a:lnTo>
                      <a:pt x="150" y="724"/>
                    </a:lnTo>
                    <a:lnTo>
                      <a:pt x="146" y="724"/>
                    </a:lnTo>
                    <a:lnTo>
                      <a:pt x="150" y="720"/>
                    </a:lnTo>
                    <a:lnTo>
                      <a:pt x="150" y="720"/>
                    </a:lnTo>
                    <a:lnTo>
                      <a:pt x="150" y="720"/>
                    </a:lnTo>
                    <a:close/>
                    <a:moveTo>
                      <a:pt x="1204" y="750"/>
                    </a:moveTo>
                    <a:lnTo>
                      <a:pt x="1208" y="750"/>
                    </a:lnTo>
                    <a:lnTo>
                      <a:pt x="1204" y="754"/>
                    </a:lnTo>
                    <a:lnTo>
                      <a:pt x="1204" y="750"/>
                    </a:lnTo>
                    <a:lnTo>
                      <a:pt x="1204" y="750"/>
                    </a:lnTo>
                    <a:lnTo>
                      <a:pt x="1204" y="750"/>
                    </a:lnTo>
                    <a:close/>
                    <a:moveTo>
                      <a:pt x="176" y="766"/>
                    </a:moveTo>
                    <a:lnTo>
                      <a:pt x="180" y="766"/>
                    </a:lnTo>
                    <a:lnTo>
                      <a:pt x="176" y="768"/>
                    </a:lnTo>
                    <a:lnTo>
                      <a:pt x="176" y="766"/>
                    </a:lnTo>
                    <a:lnTo>
                      <a:pt x="176" y="766"/>
                    </a:lnTo>
                    <a:lnTo>
                      <a:pt x="176" y="766"/>
                    </a:lnTo>
                    <a:close/>
                    <a:moveTo>
                      <a:pt x="182" y="776"/>
                    </a:moveTo>
                    <a:lnTo>
                      <a:pt x="186" y="776"/>
                    </a:lnTo>
                    <a:lnTo>
                      <a:pt x="182" y="776"/>
                    </a:lnTo>
                    <a:lnTo>
                      <a:pt x="182" y="776"/>
                    </a:lnTo>
                    <a:lnTo>
                      <a:pt x="182" y="776"/>
                    </a:lnTo>
                    <a:close/>
                    <a:moveTo>
                      <a:pt x="180" y="780"/>
                    </a:moveTo>
                    <a:lnTo>
                      <a:pt x="180" y="776"/>
                    </a:lnTo>
                    <a:lnTo>
                      <a:pt x="180" y="780"/>
                    </a:lnTo>
                    <a:lnTo>
                      <a:pt x="180" y="780"/>
                    </a:lnTo>
                    <a:lnTo>
                      <a:pt x="180" y="780"/>
                    </a:lnTo>
                    <a:close/>
                    <a:moveTo>
                      <a:pt x="182" y="780"/>
                    </a:moveTo>
                    <a:lnTo>
                      <a:pt x="186" y="780"/>
                    </a:lnTo>
                    <a:lnTo>
                      <a:pt x="182" y="780"/>
                    </a:lnTo>
                    <a:lnTo>
                      <a:pt x="182" y="780"/>
                    </a:lnTo>
                    <a:lnTo>
                      <a:pt x="182" y="780"/>
                    </a:lnTo>
                    <a:close/>
                    <a:moveTo>
                      <a:pt x="202" y="806"/>
                    </a:moveTo>
                    <a:lnTo>
                      <a:pt x="198" y="806"/>
                    </a:lnTo>
                    <a:lnTo>
                      <a:pt x="202" y="806"/>
                    </a:lnTo>
                    <a:lnTo>
                      <a:pt x="206" y="806"/>
                    </a:lnTo>
                    <a:lnTo>
                      <a:pt x="202" y="806"/>
                    </a:lnTo>
                    <a:lnTo>
                      <a:pt x="202" y="806"/>
                    </a:lnTo>
                    <a:lnTo>
                      <a:pt x="202" y="806"/>
                    </a:lnTo>
                    <a:close/>
                    <a:moveTo>
                      <a:pt x="1212" y="806"/>
                    </a:moveTo>
                    <a:lnTo>
                      <a:pt x="1208" y="810"/>
                    </a:lnTo>
                    <a:lnTo>
                      <a:pt x="1208" y="806"/>
                    </a:lnTo>
                    <a:lnTo>
                      <a:pt x="1212" y="806"/>
                    </a:lnTo>
                    <a:lnTo>
                      <a:pt x="1212" y="806"/>
                    </a:lnTo>
                    <a:lnTo>
                      <a:pt x="1212" y="806"/>
                    </a:lnTo>
                    <a:close/>
                    <a:moveTo>
                      <a:pt x="198" y="810"/>
                    </a:moveTo>
                    <a:lnTo>
                      <a:pt x="202" y="810"/>
                    </a:lnTo>
                    <a:lnTo>
                      <a:pt x="198" y="810"/>
                    </a:lnTo>
                    <a:lnTo>
                      <a:pt x="198" y="810"/>
                    </a:lnTo>
                    <a:lnTo>
                      <a:pt x="198" y="810"/>
                    </a:lnTo>
                    <a:close/>
                    <a:moveTo>
                      <a:pt x="210" y="810"/>
                    </a:moveTo>
                    <a:lnTo>
                      <a:pt x="210" y="814"/>
                    </a:lnTo>
                    <a:lnTo>
                      <a:pt x="206" y="814"/>
                    </a:lnTo>
                    <a:lnTo>
                      <a:pt x="202" y="814"/>
                    </a:lnTo>
                    <a:lnTo>
                      <a:pt x="206" y="814"/>
                    </a:lnTo>
                    <a:lnTo>
                      <a:pt x="210" y="810"/>
                    </a:lnTo>
                    <a:lnTo>
                      <a:pt x="210" y="810"/>
                    </a:lnTo>
                    <a:lnTo>
                      <a:pt x="210" y="810"/>
                    </a:lnTo>
                    <a:close/>
                    <a:moveTo>
                      <a:pt x="220" y="814"/>
                    </a:moveTo>
                    <a:lnTo>
                      <a:pt x="220" y="818"/>
                    </a:lnTo>
                    <a:lnTo>
                      <a:pt x="220" y="814"/>
                    </a:lnTo>
                    <a:lnTo>
                      <a:pt x="220" y="814"/>
                    </a:lnTo>
                    <a:lnTo>
                      <a:pt x="220" y="814"/>
                    </a:lnTo>
                    <a:close/>
                    <a:moveTo>
                      <a:pt x="224" y="814"/>
                    </a:moveTo>
                    <a:lnTo>
                      <a:pt x="224" y="818"/>
                    </a:lnTo>
                    <a:lnTo>
                      <a:pt x="224" y="822"/>
                    </a:lnTo>
                    <a:lnTo>
                      <a:pt x="224" y="818"/>
                    </a:lnTo>
                    <a:lnTo>
                      <a:pt x="220" y="818"/>
                    </a:lnTo>
                    <a:lnTo>
                      <a:pt x="224" y="814"/>
                    </a:lnTo>
                    <a:lnTo>
                      <a:pt x="224" y="814"/>
                    </a:lnTo>
                    <a:lnTo>
                      <a:pt x="224" y="814"/>
                    </a:lnTo>
                    <a:close/>
                    <a:moveTo>
                      <a:pt x="232" y="818"/>
                    </a:moveTo>
                    <a:lnTo>
                      <a:pt x="232" y="822"/>
                    </a:lnTo>
                    <a:lnTo>
                      <a:pt x="228" y="818"/>
                    </a:lnTo>
                    <a:lnTo>
                      <a:pt x="232" y="818"/>
                    </a:lnTo>
                    <a:lnTo>
                      <a:pt x="232" y="818"/>
                    </a:lnTo>
                    <a:lnTo>
                      <a:pt x="232" y="818"/>
                    </a:lnTo>
                    <a:close/>
                    <a:moveTo>
                      <a:pt x="228" y="818"/>
                    </a:moveTo>
                    <a:lnTo>
                      <a:pt x="232" y="822"/>
                    </a:lnTo>
                    <a:lnTo>
                      <a:pt x="228" y="822"/>
                    </a:lnTo>
                    <a:lnTo>
                      <a:pt x="228" y="818"/>
                    </a:lnTo>
                    <a:lnTo>
                      <a:pt x="228" y="818"/>
                    </a:lnTo>
                    <a:lnTo>
                      <a:pt x="228" y="818"/>
                    </a:lnTo>
                    <a:close/>
                    <a:moveTo>
                      <a:pt x="228" y="818"/>
                    </a:moveTo>
                    <a:lnTo>
                      <a:pt x="228" y="822"/>
                    </a:lnTo>
                    <a:lnTo>
                      <a:pt x="228" y="824"/>
                    </a:lnTo>
                    <a:lnTo>
                      <a:pt x="228" y="822"/>
                    </a:lnTo>
                    <a:lnTo>
                      <a:pt x="224" y="822"/>
                    </a:lnTo>
                    <a:lnTo>
                      <a:pt x="228" y="822"/>
                    </a:lnTo>
                    <a:lnTo>
                      <a:pt x="228" y="818"/>
                    </a:lnTo>
                    <a:lnTo>
                      <a:pt x="228" y="818"/>
                    </a:lnTo>
                    <a:lnTo>
                      <a:pt x="228" y="818"/>
                    </a:lnTo>
                    <a:close/>
                    <a:moveTo>
                      <a:pt x="238" y="828"/>
                    </a:moveTo>
                    <a:lnTo>
                      <a:pt x="238" y="832"/>
                    </a:lnTo>
                    <a:lnTo>
                      <a:pt x="238" y="828"/>
                    </a:lnTo>
                    <a:lnTo>
                      <a:pt x="238" y="828"/>
                    </a:lnTo>
                    <a:lnTo>
                      <a:pt x="238" y="828"/>
                    </a:lnTo>
                    <a:close/>
                    <a:moveTo>
                      <a:pt x="1230" y="828"/>
                    </a:moveTo>
                    <a:lnTo>
                      <a:pt x="1230" y="832"/>
                    </a:lnTo>
                    <a:lnTo>
                      <a:pt x="1226" y="832"/>
                    </a:lnTo>
                    <a:lnTo>
                      <a:pt x="1226" y="828"/>
                    </a:lnTo>
                    <a:lnTo>
                      <a:pt x="1230" y="828"/>
                    </a:lnTo>
                    <a:lnTo>
                      <a:pt x="1230" y="828"/>
                    </a:lnTo>
                    <a:lnTo>
                      <a:pt x="1230" y="828"/>
                    </a:lnTo>
                    <a:close/>
                    <a:moveTo>
                      <a:pt x="1222" y="832"/>
                    </a:moveTo>
                    <a:lnTo>
                      <a:pt x="1218" y="836"/>
                    </a:lnTo>
                    <a:lnTo>
                      <a:pt x="1218" y="832"/>
                    </a:lnTo>
                    <a:lnTo>
                      <a:pt x="1222" y="832"/>
                    </a:lnTo>
                    <a:lnTo>
                      <a:pt x="1222" y="832"/>
                    </a:lnTo>
                    <a:lnTo>
                      <a:pt x="1222" y="832"/>
                    </a:lnTo>
                    <a:close/>
                    <a:moveTo>
                      <a:pt x="250" y="832"/>
                    </a:moveTo>
                    <a:lnTo>
                      <a:pt x="250" y="836"/>
                    </a:lnTo>
                    <a:lnTo>
                      <a:pt x="246" y="836"/>
                    </a:lnTo>
                    <a:lnTo>
                      <a:pt x="250" y="836"/>
                    </a:lnTo>
                    <a:lnTo>
                      <a:pt x="250" y="832"/>
                    </a:lnTo>
                    <a:lnTo>
                      <a:pt x="250" y="832"/>
                    </a:lnTo>
                    <a:lnTo>
                      <a:pt x="250" y="832"/>
                    </a:lnTo>
                    <a:close/>
                    <a:moveTo>
                      <a:pt x="212" y="840"/>
                    </a:moveTo>
                    <a:lnTo>
                      <a:pt x="216" y="840"/>
                    </a:lnTo>
                    <a:lnTo>
                      <a:pt x="216" y="844"/>
                    </a:lnTo>
                    <a:lnTo>
                      <a:pt x="212" y="844"/>
                    </a:lnTo>
                    <a:lnTo>
                      <a:pt x="212" y="840"/>
                    </a:lnTo>
                    <a:lnTo>
                      <a:pt x="212" y="840"/>
                    </a:lnTo>
                    <a:lnTo>
                      <a:pt x="212" y="840"/>
                    </a:lnTo>
                    <a:close/>
                    <a:moveTo>
                      <a:pt x="1238" y="862"/>
                    </a:moveTo>
                    <a:lnTo>
                      <a:pt x="1234" y="862"/>
                    </a:lnTo>
                    <a:lnTo>
                      <a:pt x="1230" y="862"/>
                    </a:lnTo>
                    <a:lnTo>
                      <a:pt x="1234" y="862"/>
                    </a:lnTo>
                    <a:lnTo>
                      <a:pt x="1238" y="862"/>
                    </a:lnTo>
                    <a:lnTo>
                      <a:pt x="1238" y="862"/>
                    </a:lnTo>
                    <a:lnTo>
                      <a:pt x="1238" y="862"/>
                    </a:lnTo>
                    <a:close/>
                    <a:moveTo>
                      <a:pt x="1204" y="874"/>
                    </a:moveTo>
                    <a:lnTo>
                      <a:pt x="1200" y="874"/>
                    </a:lnTo>
                    <a:lnTo>
                      <a:pt x="1204" y="874"/>
                    </a:lnTo>
                    <a:lnTo>
                      <a:pt x="1204" y="874"/>
                    </a:lnTo>
                    <a:lnTo>
                      <a:pt x="1204" y="874"/>
                    </a:lnTo>
                    <a:close/>
                    <a:moveTo>
                      <a:pt x="1230" y="874"/>
                    </a:moveTo>
                    <a:lnTo>
                      <a:pt x="1226" y="874"/>
                    </a:lnTo>
                    <a:lnTo>
                      <a:pt x="1226" y="878"/>
                    </a:lnTo>
                    <a:lnTo>
                      <a:pt x="1226" y="874"/>
                    </a:lnTo>
                    <a:lnTo>
                      <a:pt x="1230" y="874"/>
                    </a:lnTo>
                    <a:lnTo>
                      <a:pt x="1230" y="874"/>
                    </a:lnTo>
                    <a:lnTo>
                      <a:pt x="1230" y="874"/>
                    </a:lnTo>
                    <a:close/>
                    <a:moveTo>
                      <a:pt x="738" y="146"/>
                    </a:moveTo>
                    <a:lnTo>
                      <a:pt x="734" y="146"/>
                    </a:lnTo>
                    <a:lnTo>
                      <a:pt x="732" y="146"/>
                    </a:lnTo>
                    <a:lnTo>
                      <a:pt x="732" y="142"/>
                    </a:lnTo>
                    <a:lnTo>
                      <a:pt x="728" y="138"/>
                    </a:lnTo>
                    <a:lnTo>
                      <a:pt x="724" y="138"/>
                    </a:lnTo>
                    <a:lnTo>
                      <a:pt x="724" y="136"/>
                    </a:lnTo>
                    <a:lnTo>
                      <a:pt x="720" y="136"/>
                    </a:lnTo>
                    <a:lnTo>
                      <a:pt x="720" y="138"/>
                    </a:lnTo>
                    <a:lnTo>
                      <a:pt x="724" y="138"/>
                    </a:lnTo>
                    <a:lnTo>
                      <a:pt x="724" y="142"/>
                    </a:lnTo>
                    <a:lnTo>
                      <a:pt x="728" y="142"/>
                    </a:lnTo>
                    <a:lnTo>
                      <a:pt x="732" y="146"/>
                    </a:lnTo>
                    <a:lnTo>
                      <a:pt x="728" y="146"/>
                    </a:lnTo>
                    <a:lnTo>
                      <a:pt x="724" y="146"/>
                    </a:lnTo>
                    <a:lnTo>
                      <a:pt x="724" y="142"/>
                    </a:lnTo>
                    <a:lnTo>
                      <a:pt x="720" y="142"/>
                    </a:lnTo>
                    <a:lnTo>
                      <a:pt x="716" y="142"/>
                    </a:lnTo>
                    <a:lnTo>
                      <a:pt x="712" y="142"/>
                    </a:lnTo>
                    <a:lnTo>
                      <a:pt x="716" y="142"/>
                    </a:lnTo>
                    <a:lnTo>
                      <a:pt x="716" y="146"/>
                    </a:lnTo>
                    <a:lnTo>
                      <a:pt x="712" y="146"/>
                    </a:lnTo>
                    <a:lnTo>
                      <a:pt x="708" y="146"/>
                    </a:lnTo>
                    <a:lnTo>
                      <a:pt x="706" y="146"/>
                    </a:lnTo>
                    <a:lnTo>
                      <a:pt x="702" y="146"/>
                    </a:lnTo>
                    <a:lnTo>
                      <a:pt x="698" y="146"/>
                    </a:lnTo>
                    <a:lnTo>
                      <a:pt x="694" y="146"/>
                    </a:lnTo>
                    <a:lnTo>
                      <a:pt x="690" y="146"/>
                    </a:lnTo>
                    <a:lnTo>
                      <a:pt x="690" y="142"/>
                    </a:lnTo>
                    <a:lnTo>
                      <a:pt x="686" y="142"/>
                    </a:lnTo>
                    <a:lnTo>
                      <a:pt x="678" y="138"/>
                    </a:lnTo>
                    <a:lnTo>
                      <a:pt x="682" y="138"/>
                    </a:lnTo>
                    <a:lnTo>
                      <a:pt x="686" y="138"/>
                    </a:lnTo>
                    <a:lnTo>
                      <a:pt x="686" y="136"/>
                    </a:lnTo>
                    <a:lnTo>
                      <a:pt x="690" y="136"/>
                    </a:lnTo>
                    <a:lnTo>
                      <a:pt x="694" y="136"/>
                    </a:lnTo>
                    <a:lnTo>
                      <a:pt x="698" y="136"/>
                    </a:lnTo>
                    <a:lnTo>
                      <a:pt x="694" y="136"/>
                    </a:lnTo>
                    <a:lnTo>
                      <a:pt x="690" y="136"/>
                    </a:lnTo>
                    <a:lnTo>
                      <a:pt x="686" y="136"/>
                    </a:lnTo>
                    <a:lnTo>
                      <a:pt x="682" y="136"/>
                    </a:lnTo>
                    <a:lnTo>
                      <a:pt x="678" y="136"/>
                    </a:lnTo>
                    <a:lnTo>
                      <a:pt x="676" y="136"/>
                    </a:lnTo>
                    <a:lnTo>
                      <a:pt x="672" y="136"/>
                    </a:lnTo>
                    <a:lnTo>
                      <a:pt x="668" y="132"/>
                    </a:lnTo>
                    <a:lnTo>
                      <a:pt x="668" y="128"/>
                    </a:lnTo>
                    <a:lnTo>
                      <a:pt x="672" y="128"/>
                    </a:lnTo>
                    <a:lnTo>
                      <a:pt x="672" y="132"/>
                    </a:lnTo>
                    <a:lnTo>
                      <a:pt x="676" y="132"/>
                    </a:lnTo>
                    <a:lnTo>
                      <a:pt x="678" y="132"/>
                    </a:lnTo>
                    <a:lnTo>
                      <a:pt x="676" y="128"/>
                    </a:lnTo>
                    <a:lnTo>
                      <a:pt x="672" y="128"/>
                    </a:lnTo>
                    <a:lnTo>
                      <a:pt x="668" y="128"/>
                    </a:lnTo>
                    <a:lnTo>
                      <a:pt x="664" y="128"/>
                    </a:lnTo>
                    <a:lnTo>
                      <a:pt x="664" y="124"/>
                    </a:lnTo>
                    <a:lnTo>
                      <a:pt x="660" y="124"/>
                    </a:lnTo>
                    <a:lnTo>
                      <a:pt x="664" y="124"/>
                    </a:lnTo>
                    <a:lnTo>
                      <a:pt x="668" y="120"/>
                    </a:lnTo>
                    <a:lnTo>
                      <a:pt x="668" y="124"/>
                    </a:lnTo>
                    <a:lnTo>
                      <a:pt x="668" y="120"/>
                    </a:lnTo>
                    <a:lnTo>
                      <a:pt x="672" y="120"/>
                    </a:lnTo>
                    <a:lnTo>
                      <a:pt x="676" y="120"/>
                    </a:lnTo>
                    <a:lnTo>
                      <a:pt x="676" y="116"/>
                    </a:lnTo>
                    <a:lnTo>
                      <a:pt x="676" y="120"/>
                    </a:lnTo>
                    <a:lnTo>
                      <a:pt x="678" y="120"/>
                    </a:lnTo>
                    <a:lnTo>
                      <a:pt x="682" y="120"/>
                    </a:lnTo>
                    <a:lnTo>
                      <a:pt x="686" y="120"/>
                    </a:lnTo>
                    <a:lnTo>
                      <a:pt x="690" y="120"/>
                    </a:lnTo>
                    <a:lnTo>
                      <a:pt x="694" y="120"/>
                    </a:lnTo>
                    <a:lnTo>
                      <a:pt x="698" y="116"/>
                    </a:lnTo>
                    <a:lnTo>
                      <a:pt x="702" y="116"/>
                    </a:lnTo>
                    <a:lnTo>
                      <a:pt x="706" y="116"/>
                    </a:lnTo>
                    <a:lnTo>
                      <a:pt x="708" y="116"/>
                    </a:lnTo>
                    <a:lnTo>
                      <a:pt x="712" y="116"/>
                    </a:lnTo>
                    <a:lnTo>
                      <a:pt x="716" y="116"/>
                    </a:lnTo>
                    <a:lnTo>
                      <a:pt x="712" y="116"/>
                    </a:lnTo>
                    <a:lnTo>
                      <a:pt x="708" y="116"/>
                    </a:lnTo>
                    <a:lnTo>
                      <a:pt x="706" y="116"/>
                    </a:lnTo>
                    <a:lnTo>
                      <a:pt x="702" y="116"/>
                    </a:lnTo>
                    <a:lnTo>
                      <a:pt x="694" y="116"/>
                    </a:lnTo>
                    <a:lnTo>
                      <a:pt x="690" y="116"/>
                    </a:lnTo>
                    <a:lnTo>
                      <a:pt x="686" y="116"/>
                    </a:lnTo>
                    <a:lnTo>
                      <a:pt x="682" y="116"/>
                    </a:lnTo>
                    <a:lnTo>
                      <a:pt x="686" y="116"/>
                    </a:lnTo>
                    <a:lnTo>
                      <a:pt x="686" y="112"/>
                    </a:lnTo>
                    <a:lnTo>
                      <a:pt x="690" y="112"/>
                    </a:lnTo>
                    <a:lnTo>
                      <a:pt x="694" y="116"/>
                    </a:lnTo>
                    <a:lnTo>
                      <a:pt x="694" y="112"/>
                    </a:lnTo>
                    <a:lnTo>
                      <a:pt x="698" y="112"/>
                    </a:lnTo>
                    <a:lnTo>
                      <a:pt x="702" y="112"/>
                    </a:lnTo>
                    <a:lnTo>
                      <a:pt x="706" y="112"/>
                    </a:lnTo>
                    <a:lnTo>
                      <a:pt x="702" y="112"/>
                    </a:lnTo>
                    <a:lnTo>
                      <a:pt x="698" y="112"/>
                    </a:lnTo>
                    <a:lnTo>
                      <a:pt x="694" y="112"/>
                    </a:lnTo>
                    <a:lnTo>
                      <a:pt x="690" y="112"/>
                    </a:lnTo>
                    <a:lnTo>
                      <a:pt x="686" y="112"/>
                    </a:lnTo>
                    <a:lnTo>
                      <a:pt x="690" y="112"/>
                    </a:lnTo>
                    <a:lnTo>
                      <a:pt x="690" y="108"/>
                    </a:lnTo>
                    <a:lnTo>
                      <a:pt x="686" y="108"/>
                    </a:lnTo>
                    <a:lnTo>
                      <a:pt x="682" y="108"/>
                    </a:lnTo>
                    <a:lnTo>
                      <a:pt x="682" y="112"/>
                    </a:lnTo>
                    <a:lnTo>
                      <a:pt x="678" y="112"/>
                    </a:lnTo>
                    <a:lnTo>
                      <a:pt x="678" y="108"/>
                    </a:lnTo>
                    <a:lnTo>
                      <a:pt x="678" y="112"/>
                    </a:lnTo>
                    <a:lnTo>
                      <a:pt x="676" y="112"/>
                    </a:lnTo>
                    <a:lnTo>
                      <a:pt x="676" y="108"/>
                    </a:lnTo>
                    <a:lnTo>
                      <a:pt x="672" y="112"/>
                    </a:lnTo>
                    <a:lnTo>
                      <a:pt x="668" y="116"/>
                    </a:lnTo>
                    <a:lnTo>
                      <a:pt x="664" y="116"/>
                    </a:lnTo>
                    <a:lnTo>
                      <a:pt x="660" y="116"/>
                    </a:lnTo>
                    <a:lnTo>
                      <a:pt x="664" y="112"/>
                    </a:lnTo>
                    <a:lnTo>
                      <a:pt x="660" y="112"/>
                    </a:lnTo>
                    <a:lnTo>
                      <a:pt x="656" y="112"/>
                    </a:lnTo>
                    <a:lnTo>
                      <a:pt x="660" y="112"/>
                    </a:lnTo>
                    <a:lnTo>
                      <a:pt x="656" y="112"/>
                    </a:lnTo>
                    <a:lnTo>
                      <a:pt x="652" y="112"/>
                    </a:lnTo>
                    <a:lnTo>
                      <a:pt x="652" y="116"/>
                    </a:lnTo>
                    <a:lnTo>
                      <a:pt x="650" y="116"/>
                    </a:lnTo>
                    <a:lnTo>
                      <a:pt x="646" y="112"/>
                    </a:lnTo>
                    <a:lnTo>
                      <a:pt x="642" y="112"/>
                    </a:lnTo>
                    <a:lnTo>
                      <a:pt x="642" y="108"/>
                    </a:lnTo>
                    <a:lnTo>
                      <a:pt x="642" y="106"/>
                    </a:lnTo>
                    <a:lnTo>
                      <a:pt x="646" y="106"/>
                    </a:lnTo>
                    <a:lnTo>
                      <a:pt x="650" y="106"/>
                    </a:lnTo>
                    <a:lnTo>
                      <a:pt x="652" y="106"/>
                    </a:lnTo>
                    <a:lnTo>
                      <a:pt x="656" y="106"/>
                    </a:lnTo>
                    <a:lnTo>
                      <a:pt x="660" y="106"/>
                    </a:lnTo>
                    <a:lnTo>
                      <a:pt x="660" y="102"/>
                    </a:lnTo>
                    <a:lnTo>
                      <a:pt x="656" y="102"/>
                    </a:lnTo>
                    <a:lnTo>
                      <a:pt x="652" y="106"/>
                    </a:lnTo>
                    <a:lnTo>
                      <a:pt x="650" y="106"/>
                    </a:lnTo>
                    <a:lnTo>
                      <a:pt x="646" y="106"/>
                    </a:lnTo>
                    <a:lnTo>
                      <a:pt x="642" y="106"/>
                    </a:lnTo>
                    <a:lnTo>
                      <a:pt x="638" y="106"/>
                    </a:lnTo>
                    <a:lnTo>
                      <a:pt x="638" y="102"/>
                    </a:lnTo>
                    <a:lnTo>
                      <a:pt x="634" y="102"/>
                    </a:lnTo>
                    <a:lnTo>
                      <a:pt x="630" y="98"/>
                    </a:lnTo>
                    <a:lnTo>
                      <a:pt x="626" y="98"/>
                    </a:lnTo>
                    <a:lnTo>
                      <a:pt x="630" y="98"/>
                    </a:lnTo>
                    <a:lnTo>
                      <a:pt x="634" y="98"/>
                    </a:lnTo>
                    <a:lnTo>
                      <a:pt x="630" y="94"/>
                    </a:lnTo>
                    <a:lnTo>
                      <a:pt x="626" y="94"/>
                    </a:lnTo>
                    <a:lnTo>
                      <a:pt x="630" y="94"/>
                    </a:lnTo>
                    <a:lnTo>
                      <a:pt x="626" y="94"/>
                    </a:lnTo>
                    <a:lnTo>
                      <a:pt x="626" y="90"/>
                    </a:lnTo>
                    <a:lnTo>
                      <a:pt x="630" y="90"/>
                    </a:lnTo>
                    <a:lnTo>
                      <a:pt x="634" y="90"/>
                    </a:lnTo>
                    <a:lnTo>
                      <a:pt x="638" y="90"/>
                    </a:lnTo>
                    <a:lnTo>
                      <a:pt x="638" y="94"/>
                    </a:lnTo>
                    <a:lnTo>
                      <a:pt x="642" y="94"/>
                    </a:lnTo>
                    <a:lnTo>
                      <a:pt x="646" y="94"/>
                    </a:lnTo>
                    <a:lnTo>
                      <a:pt x="650" y="94"/>
                    </a:lnTo>
                    <a:lnTo>
                      <a:pt x="652" y="94"/>
                    </a:lnTo>
                    <a:lnTo>
                      <a:pt x="656" y="94"/>
                    </a:lnTo>
                    <a:lnTo>
                      <a:pt x="660" y="94"/>
                    </a:lnTo>
                    <a:lnTo>
                      <a:pt x="656" y="94"/>
                    </a:lnTo>
                    <a:lnTo>
                      <a:pt x="652" y="90"/>
                    </a:lnTo>
                    <a:lnTo>
                      <a:pt x="656" y="90"/>
                    </a:lnTo>
                    <a:lnTo>
                      <a:pt x="660" y="90"/>
                    </a:lnTo>
                    <a:lnTo>
                      <a:pt x="664" y="90"/>
                    </a:lnTo>
                    <a:lnTo>
                      <a:pt x="660" y="90"/>
                    </a:lnTo>
                    <a:lnTo>
                      <a:pt x="656" y="86"/>
                    </a:lnTo>
                    <a:lnTo>
                      <a:pt x="656" y="90"/>
                    </a:lnTo>
                    <a:lnTo>
                      <a:pt x="652" y="90"/>
                    </a:lnTo>
                    <a:lnTo>
                      <a:pt x="650" y="90"/>
                    </a:lnTo>
                    <a:lnTo>
                      <a:pt x="646" y="90"/>
                    </a:lnTo>
                    <a:lnTo>
                      <a:pt x="642" y="90"/>
                    </a:lnTo>
                    <a:lnTo>
                      <a:pt x="642" y="86"/>
                    </a:lnTo>
                    <a:lnTo>
                      <a:pt x="646" y="86"/>
                    </a:lnTo>
                    <a:lnTo>
                      <a:pt x="650" y="86"/>
                    </a:lnTo>
                    <a:lnTo>
                      <a:pt x="646" y="86"/>
                    </a:lnTo>
                    <a:lnTo>
                      <a:pt x="642" y="86"/>
                    </a:lnTo>
                    <a:lnTo>
                      <a:pt x="638" y="86"/>
                    </a:lnTo>
                    <a:lnTo>
                      <a:pt x="638" y="90"/>
                    </a:lnTo>
                    <a:lnTo>
                      <a:pt x="638" y="86"/>
                    </a:lnTo>
                    <a:lnTo>
                      <a:pt x="634" y="86"/>
                    </a:lnTo>
                    <a:lnTo>
                      <a:pt x="630" y="86"/>
                    </a:lnTo>
                    <a:lnTo>
                      <a:pt x="626" y="82"/>
                    </a:lnTo>
                    <a:lnTo>
                      <a:pt x="630" y="82"/>
                    </a:lnTo>
                    <a:lnTo>
                      <a:pt x="634" y="82"/>
                    </a:lnTo>
                    <a:lnTo>
                      <a:pt x="638" y="82"/>
                    </a:lnTo>
                    <a:lnTo>
                      <a:pt x="642" y="82"/>
                    </a:lnTo>
                    <a:lnTo>
                      <a:pt x="646" y="82"/>
                    </a:lnTo>
                    <a:lnTo>
                      <a:pt x="642" y="82"/>
                    </a:lnTo>
                    <a:lnTo>
                      <a:pt x="638" y="78"/>
                    </a:lnTo>
                    <a:lnTo>
                      <a:pt x="638" y="76"/>
                    </a:lnTo>
                    <a:lnTo>
                      <a:pt x="642" y="76"/>
                    </a:lnTo>
                    <a:lnTo>
                      <a:pt x="646" y="76"/>
                    </a:lnTo>
                    <a:lnTo>
                      <a:pt x="650" y="76"/>
                    </a:lnTo>
                    <a:lnTo>
                      <a:pt x="652" y="76"/>
                    </a:lnTo>
                    <a:lnTo>
                      <a:pt x="652" y="78"/>
                    </a:lnTo>
                    <a:lnTo>
                      <a:pt x="656" y="78"/>
                    </a:lnTo>
                    <a:lnTo>
                      <a:pt x="660" y="78"/>
                    </a:lnTo>
                    <a:lnTo>
                      <a:pt x="664" y="78"/>
                    </a:lnTo>
                    <a:lnTo>
                      <a:pt x="668" y="78"/>
                    </a:lnTo>
                    <a:lnTo>
                      <a:pt x="664" y="78"/>
                    </a:lnTo>
                    <a:lnTo>
                      <a:pt x="664" y="76"/>
                    </a:lnTo>
                    <a:lnTo>
                      <a:pt x="660" y="76"/>
                    </a:lnTo>
                    <a:lnTo>
                      <a:pt x="656" y="76"/>
                    </a:lnTo>
                    <a:lnTo>
                      <a:pt x="660" y="76"/>
                    </a:lnTo>
                    <a:lnTo>
                      <a:pt x="664" y="76"/>
                    </a:lnTo>
                    <a:lnTo>
                      <a:pt x="664" y="72"/>
                    </a:lnTo>
                    <a:lnTo>
                      <a:pt x="660" y="72"/>
                    </a:lnTo>
                    <a:lnTo>
                      <a:pt x="656" y="72"/>
                    </a:lnTo>
                    <a:lnTo>
                      <a:pt x="652" y="72"/>
                    </a:lnTo>
                    <a:lnTo>
                      <a:pt x="650" y="72"/>
                    </a:lnTo>
                    <a:lnTo>
                      <a:pt x="646" y="72"/>
                    </a:lnTo>
                    <a:lnTo>
                      <a:pt x="642" y="72"/>
                    </a:lnTo>
                    <a:lnTo>
                      <a:pt x="646" y="68"/>
                    </a:lnTo>
                    <a:lnTo>
                      <a:pt x="650" y="68"/>
                    </a:lnTo>
                    <a:lnTo>
                      <a:pt x="646" y="68"/>
                    </a:lnTo>
                    <a:lnTo>
                      <a:pt x="650" y="64"/>
                    </a:lnTo>
                    <a:lnTo>
                      <a:pt x="652" y="64"/>
                    </a:lnTo>
                    <a:lnTo>
                      <a:pt x="656" y="64"/>
                    </a:lnTo>
                    <a:lnTo>
                      <a:pt x="660" y="64"/>
                    </a:lnTo>
                    <a:lnTo>
                      <a:pt x="664" y="64"/>
                    </a:lnTo>
                    <a:lnTo>
                      <a:pt x="668" y="64"/>
                    </a:lnTo>
                    <a:lnTo>
                      <a:pt x="664" y="64"/>
                    </a:lnTo>
                    <a:lnTo>
                      <a:pt x="660" y="60"/>
                    </a:lnTo>
                    <a:lnTo>
                      <a:pt x="664" y="60"/>
                    </a:lnTo>
                    <a:lnTo>
                      <a:pt x="668" y="60"/>
                    </a:lnTo>
                    <a:lnTo>
                      <a:pt x="672" y="64"/>
                    </a:lnTo>
                    <a:lnTo>
                      <a:pt x="676" y="64"/>
                    </a:lnTo>
                    <a:lnTo>
                      <a:pt x="676" y="60"/>
                    </a:lnTo>
                    <a:lnTo>
                      <a:pt x="678" y="60"/>
                    </a:lnTo>
                    <a:lnTo>
                      <a:pt x="676" y="56"/>
                    </a:lnTo>
                    <a:lnTo>
                      <a:pt x="672" y="56"/>
                    </a:lnTo>
                    <a:lnTo>
                      <a:pt x="668" y="60"/>
                    </a:lnTo>
                    <a:lnTo>
                      <a:pt x="664" y="60"/>
                    </a:lnTo>
                    <a:lnTo>
                      <a:pt x="664" y="56"/>
                    </a:lnTo>
                    <a:lnTo>
                      <a:pt x="660" y="56"/>
                    </a:lnTo>
                    <a:lnTo>
                      <a:pt x="660" y="52"/>
                    </a:lnTo>
                    <a:lnTo>
                      <a:pt x="664" y="52"/>
                    </a:lnTo>
                    <a:lnTo>
                      <a:pt x="668" y="52"/>
                    </a:lnTo>
                    <a:lnTo>
                      <a:pt x="672" y="56"/>
                    </a:lnTo>
                    <a:lnTo>
                      <a:pt x="672" y="52"/>
                    </a:lnTo>
                    <a:lnTo>
                      <a:pt x="676" y="52"/>
                    </a:lnTo>
                    <a:lnTo>
                      <a:pt x="678" y="52"/>
                    </a:lnTo>
                    <a:lnTo>
                      <a:pt x="678" y="56"/>
                    </a:lnTo>
                    <a:lnTo>
                      <a:pt x="682" y="56"/>
                    </a:lnTo>
                    <a:lnTo>
                      <a:pt x="686" y="56"/>
                    </a:lnTo>
                    <a:lnTo>
                      <a:pt x="690" y="56"/>
                    </a:lnTo>
                    <a:lnTo>
                      <a:pt x="694" y="56"/>
                    </a:lnTo>
                    <a:lnTo>
                      <a:pt x="694" y="60"/>
                    </a:lnTo>
                    <a:lnTo>
                      <a:pt x="698" y="60"/>
                    </a:lnTo>
                    <a:lnTo>
                      <a:pt x="698" y="64"/>
                    </a:lnTo>
                    <a:lnTo>
                      <a:pt x="694" y="64"/>
                    </a:lnTo>
                    <a:lnTo>
                      <a:pt x="698" y="64"/>
                    </a:lnTo>
                    <a:lnTo>
                      <a:pt x="702" y="64"/>
                    </a:lnTo>
                    <a:lnTo>
                      <a:pt x="702" y="68"/>
                    </a:lnTo>
                    <a:lnTo>
                      <a:pt x="706" y="72"/>
                    </a:lnTo>
                    <a:lnTo>
                      <a:pt x="708" y="72"/>
                    </a:lnTo>
                    <a:lnTo>
                      <a:pt x="712" y="72"/>
                    </a:lnTo>
                    <a:lnTo>
                      <a:pt x="712" y="76"/>
                    </a:lnTo>
                    <a:lnTo>
                      <a:pt x="712" y="78"/>
                    </a:lnTo>
                    <a:lnTo>
                      <a:pt x="716" y="78"/>
                    </a:lnTo>
                    <a:lnTo>
                      <a:pt x="720" y="78"/>
                    </a:lnTo>
                    <a:lnTo>
                      <a:pt x="724" y="78"/>
                    </a:lnTo>
                    <a:lnTo>
                      <a:pt x="728" y="78"/>
                    </a:lnTo>
                    <a:lnTo>
                      <a:pt x="732" y="78"/>
                    </a:lnTo>
                    <a:lnTo>
                      <a:pt x="734" y="78"/>
                    </a:lnTo>
                    <a:lnTo>
                      <a:pt x="734" y="82"/>
                    </a:lnTo>
                    <a:lnTo>
                      <a:pt x="732" y="82"/>
                    </a:lnTo>
                    <a:lnTo>
                      <a:pt x="734" y="82"/>
                    </a:lnTo>
                    <a:lnTo>
                      <a:pt x="734" y="86"/>
                    </a:lnTo>
                    <a:lnTo>
                      <a:pt x="732" y="86"/>
                    </a:lnTo>
                    <a:lnTo>
                      <a:pt x="734" y="86"/>
                    </a:lnTo>
                    <a:lnTo>
                      <a:pt x="734" y="90"/>
                    </a:lnTo>
                    <a:lnTo>
                      <a:pt x="738" y="90"/>
                    </a:lnTo>
                    <a:lnTo>
                      <a:pt x="742" y="90"/>
                    </a:lnTo>
                    <a:lnTo>
                      <a:pt x="746" y="90"/>
                    </a:lnTo>
                    <a:lnTo>
                      <a:pt x="746" y="86"/>
                    </a:lnTo>
                    <a:lnTo>
                      <a:pt x="742" y="86"/>
                    </a:lnTo>
                    <a:lnTo>
                      <a:pt x="738" y="82"/>
                    </a:lnTo>
                    <a:lnTo>
                      <a:pt x="742" y="82"/>
                    </a:lnTo>
                    <a:lnTo>
                      <a:pt x="746" y="82"/>
                    </a:lnTo>
                    <a:lnTo>
                      <a:pt x="748" y="82"/>
                    </a:lnTo>
                    <a:lnTo>
                      <a:pt x="752" y="82"/>
                    </a:lnTo>
                    <a:lnTo>
                      <a:pt x="756" y="86"/>
                    </a:lnTo>
                    <a:lnTo>
                      <a:pt x="756" y="90"/>
                    </a:lnTo>
                    <a:lnTo>
                      <a:pt x="752" y="90"/>
                    </a:lnTo>
                    <a:lnTo>
                      <a:pt x="748" y="90"/>
                    </a:lnTo>
                    <a:lnTo>
                      <a:pt x="748" y="94"/>
                    </a:lnTo>
                    <a:lnTo>
                      <a:pt x="752" y="94"/>
                    </a:lnTo>
                    <a:lnTo>
                      <a:pt x="752" y="90"/>
                    </a:lnTo>
                    <a:lnTo>
                      <a:pt x="756" y="90"/>
                    </a:lnTo>
                    <a:lnTo>
                      <a:pt x="760" y="90"/>
                    </a:lnTo>
                    <a:lnTo>
                      <a:pt x="760" y="94"/>
                    </a:lnTo>
                    <a:lnTo>
                      <a:pt x="764" y="94"/>
                    </a:lnTo>
                    <a:lnTo>
                      <a:pt x="760" y="98"/>
                    </a:lnTo>
                    <a:lnTo>
                      <a:pt x="756" y="98"/>
                    </a:lnTo>
                    <a:lnTo>
                      <a:pt x="760" y="98"/>
                    </a:lnTo>
                    <a:lnTo>
                      <a:pt x="764" y="98"/>
                    </a:lnTo>
                    <a:lnTo>
                      <a:pt x="764" y="102"/>
                    </a:lnTo>
                    <a:lnTo>
                      <a:pt x="760" y="106"/>
                    </a:lnTo>
                    <a:lnTo>
                      <a:pt x="756" y="106"/>
                    </a:lnTo>
                    <a:lnTo>
                      <a:pt x="756" y="108"/>
                    </a:lnTo>
                    <a:lnTo>
                      <a:pt x="760" y="108"/>
                    </a:lnTo>
                    <a:lnTo>
                      <a:pt x="760" y="106"/>
                    </a:lnTo>
                    <a:lnTo>
                      <a:pt x="764" y="106"/>
                    </a:lnTo>
                    <a:lnTo>
                      <a:pt x="768" y="106"/>
                    </a:lnTo>
                    <a:lnTo>
                      <a:pt x="764" y="108"/>
                    </a:lnTo>
                    <a:lnTo>
                      <a:pt x="768" y="108"/>
                    </a:lnTo>
                    <a:lnTo>
                      <a:pt x="768" y="106"/>
                    </a:lnTo>
                    <a:lnTo>
                      <a:pt x="772" y="106"/>
                    </a:lnTo>
                    <a:lnTo>
                      <a:pt x="776" y="106"/>
                    </a:lnTo>
                    <a:lnTo>
                      <a:pt x="778" y="108"/>
                    </a:lnTo>
                    <a:lnTo>
                      <a:pt x="776" y="108"/>
                    </a:lnTo>
                    <a:lnTo>
                      <a:pt x="778" y="108"/>
                    </a:lnTo>
                    <a:lnTo>
                      <a:pt x="778" y="106"/>
                    </a:lnTo>
                    <a:lnTo>
                      <a:pt x="782" y="106"/>
                    </a:lnTo>
                    <a:lnTo>
                      <a:pt x="786" y="108"/>
                    </a:lnTo>
                    <a:lnTo>
                      <a:pt x="786" y="112"/>
                    </a:lnTo>
                    <a:lnTo>
                      <a:pt x="790" y="112"/>
                    </a:lnTo>
                    <a:lnTo>
                      <a:pt x="794" y="112"/>
                    </a:lnTo>
                    <a:lnTo>
                      <a:pt x="794" y="116"/>
                    </a:lnTo>
                    <a:lnTo>
                      <a:pt x="790" y="116"/>
                    </a:lnTo>
                    <a:lnTo>
                      <a:pt x="786" y="116"/>
                    </a:lnTo>
                    <a:lnTo>
                      <a:pt x="782" y="120"/>
                    </a:lnTo>
                    <a:lnTo>
                      <a:pt x="778" y="120"/>
                    </a:lnTo>
                    <a:lnTo>
                      <a:pt x="776" y="120"/>
                    </a:lnTo>
                    <a:lnTo>
                      <a:pt x="772" y="120"/>
                    </a:lnTo>
                    <a:lnTo>
                      <a:pt x="768" y="124"/>
                    </a:lnTo>
                    <a:lnTo>
                      <a:pt x="764" y="124"/>
                    </a:lnTo>
                    <a:lnTo>
                      <a:pt x="764" y="120"/>
                    </a:lnTo>
                    <a:lnTo>
                      <a:pt x="764" y="124"/>
                    </a:lnTo>
                    <a:lnTo>
                      <a:pt x="764" y="128"/>
                    </a:lnTo>
                    <a:lnTo>
                      <a:pt x="760" y="128"/>
                    </a:lnTo>
                    <a:lnTo>
                      <a:pt x="756" y="132"/>
                    </a:lnTo>
                    <a:lnTo>
                      <a:pt x="756" y="136"/>
                    </a:lnTo>
                    <a:lnTo>
                      <a:pt x="752" y="136"/>
                    </a:lnTo>
                    <a:lnTo>
                      <a:pt x="752" y="132"/>
                    </a:lnTo>
                    <a:lnTo>
                      <a:pt x="748" y="132"/>
                    </a:lnTo>
                    <a:lnTo>
                      <a:pt x="748" y="128"/>
                    </a:lnTo>
                    <a:lnTo>
                      <a:pt x="748" y="124"/>
                    </a:lnTo>
                    <a:lnTo>
                      <a:pt x="752" y="124"/>
                    </a:lnTo>
                    <a:lnTo>
                      <a:pt x="752" y="120"/>
                    </a:lnTo>
                    <a:lnTo>
                      <a:pt x="748" y="124"/>
                    </a:lnTo>
                    <a:lnTo>
                      <a:pt x="746" y="124"/>
                    </a:lnTo>
                    <a:lnTo>
                      <a:pt x="746" y="128"/>
                    </a:lnTo>
                    <a:lnTo>
                      <a:pt x="746" y="132"/>
                    </a:lnTo>
                    <a:lnTo>
                      <a:pt x="748" y="132"/>
                    </a:lnTo>
                    <a:lnTo>
                      <a:pt x="748" y="136"/>
                    </a:lnTo>
                    <a:lnTo>
                      <a:pt x="748" y="138"/>
                    </a:lnTo>
                    <a:lnTo>
                      <a:pt x="746" y="138"/>
                    </a:lnTo>
                    <a:lnTo>
                      <a:pt x="746" y="136"/>
                    </a:lnTo>
                    <a:lnTo>
                      <a:pt x="742" y="136"/>
                    </a:lnTo>
                    <a:lnTo>
                      <a:pt x="738" y="136"/>
                    </a:lnTo>
                    <a:lnTo>
                      <a:pt x="742" y="138"/>
                    </a:lnTo>
                    <a:lnTo>
                      <a:pt x="742" y="142"/>
                    </a:lnTo>
                    <a:lnTo>
                      <a:pt x="738" y="142"/>
                    </a:lnTo>
                    <a:lnTo>
                      <a:pt x="738" y="146"/>
                    </a:lnTo>
                    <a:lnTo>
                      <a:pt x="738" y="146"/>
                    </a:lnTo>
                    <a:lnTo>
                      <a:pt x="738" y="146"/>
                    </a:lnTo>
                    <a:close/>
                    <a:moveTo>
                      <a:pt x="596" y="106"/>
                    </a:moveTo>
                    <a:lnTo>
                      <a:pt x="596" y="102"/>
                    </a:lnTo>
                    <a:lnTo>
                      <a:pt x="592" y="102"/>
                    </a:lnTo>
                    <a:lnTo>
                      <a:pt x="590" y="102"/>
                    </a:lnTo>
                    <a:lnTo>
                      <a:pt x="590" y="98"/>
                    </a:lnTo>
                    <a:lnTo>
                      <a:pt x="586" y="98"/>
                    </a:lnTo>
                    <a:lnTo>
                      <a:pt x="582" y="98"/>
                    </a:lnTo>
                    <a:lnTo>
                      <a:pt x="578" y="98"/>
                    </a:lnTo>
                    <a:lnTo>
                      <a:pt x="578" y="94"/>
                    </a:lnTo>
                    <a:lnTo>
                      <a:pt x="578" y="90"/>
                    </a:lnTo>
                    <a:lnTo>
                      <a:pt x="582" y="90"/>
                    </a:lnTo>
                    <a:lnTo>
                      <a:pt x="586" y="90"/>
                    </a:lnTo>
                    <a:lnTo>
                      <a:pt x="590" y="90"/>
                    </a:lnTo>
                    <a:lnTo>
                      <a:pt x="592" y="90"/>
                    </a:lnTo>
                    <a:lnTo>
                      <a:pt x="596" y="90"/>
                    </a:lnTo>
                    <a:lnTo>
                      <a:pt x="596" y="94"/>
                    </a:lnTo>
                    <a:lnTo>
                      <a:pt x="600" y="102"/>
                    </a:lnTo>
                    <a:lnTo>
                      <a:pt x="596" y="102"/>
                    </a:lnTo>
                    <a:lnTo>
                      <a:pt x="596" y="106"/>
                    </a:lnTo>
                    <a:lnTo>
                      <a:pt x="596" y="106"/>
                    </a:lnTo>
                    <a:lnTo>
                      <a:pt x="596" y="106"/>
                    </a:lnTo>
                    <a:close/>
                    <a:moveTo>
                      <a:pt x="526" y="132"/>
                    </a:moveTo>
                    <a:lnTo>
                      <a:pt x="526" y="128"/>
                    </a:lnTo>
                    <a:lnTo>
                      <a:pt x="526" y="132"/>
                    </a:lnTo>
                    <a:lnTo>
                      <a:pt x="522" y="132"/>
                    </a:lnTo>
                    <a:lnTo>
                      <a:pt x="522" y="128"/>
                    </a:lnTo>
                    <a:lnTo>
                      <a:pt x="526" y="128"/>
                    </a:lnTo>
                    <a:lnTo>
                      <a:pt x="526" y="124"/>
                    </a:lnTo>
                    <a:lnTo>
                      <a:pt x="522" y="124"/>
                    </a:lnTo>
                    <a:lnTo>
                      <a:pt x="518" y="124"/>
                    </a:lnTo>
                    <a:lnTo>
                      <a:pt x="514" y="124"/>
                    </a:lnTo>
                    <a:lnTo>
                      <a:pt x="514" y="128"/>
                    </a:lnTo>
                    <a:lnTo>
                      <a:pt x="510" y="128"/>
                    </a:lnTo>
                    <a:lnTo>
                      <a:pt x="508" y="128"/>
                    </a:lnTo>
                    <a:lnTo>
                      <a:pt x="510" y="124"/>
                    </a:lnTo>
                    <a:lnTo>
                      <a:pt x="514" y="124"/>
                    </a:lnTo>
                    <a:lnTo>
                      <a:pt x="510" y="120"/>
                    </a:lnTo>
                    <a:lnTo>
                      <a:pt x="508" y="120"/>
                    </a:lnTo>
                    <a:lnTo>
                      <a:pt x="508" y="124"/>
                    </a:lnTo>
                    <a:lnTo>
                      <a:pt x="504" y="124"/>
                    </a:lnTo>
                    <a:lnTo>
                      <a:pt x="500" y="124"/>
                    </a:lnTo>
                    <a:lnTo>
                      <a:pt x="500" y="120"/>
                    </a:lnTo>
                    <a:lnTo>
                      <a:pt x="504" y="112"/>
                    </a:lnTo>
                    <a:lnTo>
                      <a:pt x="508" y="112"/>
                    </a:lnTo>
                    <a:lnTo>
                      <a:pt x="510" y="112"/>
                    </a:lnTo>
                    <a:lnTo>
                      <a:pt x="514" y="112"/>
                    </a:lnTo>
                    <a:lnTo>
                      <a:pt x="518" y="112"/>
                    </a:lnTo>
                    <a:lnTo>
                      <a:pt x="522" y="112"/>
                    </a:lnTo>
                    <a:lnTo>
                      <a:pt x="526" y="112"/>
                    </a:lnTo>
                    <a:lnTo>
                      <a:pt x="530" y="112"/>
                    </a:lnTo>
                    <a:lnTo>
                      <a:pt x="534" y="112"/>
                    </a:lnTo>
                    <a:lnTo>
                      <a:pt x="536" y="116"/>
                    </a:lnTo>
                    <a:lnTo>
                      <a:pt x="540" y="116"/>
                    </a:lnTo>
                    <a:lnTo>
                      <a:pt x="540" y="120"/>
                    </a:lnTo>
                    <a:lnTo>
                      <a:pt x="544" y="120"/>
                    </a:lnTo>
                    <a:lnTo>
                      <a:pt x="540" y="124"/>
                    </a:lnTo>
                    <a:lnTo>
                      <a:pt x="544" y="128"/>
                    </a:lnTo>
                    <a:lnTo>
                      <a:pt x="544" y="124"/>
                    </a:lnTo>
                    <a:lnTo>
                      <a:pt x="548" y="124"/>
                    </a:lnTo>
                    <a:lnTo>
                      <a:pt x="552" y="120"/>
                    </a:lnTo>
                    <a:lnTo>
                      <a:pt x="556" y="120"/>
                    </a:lnTo>
                    <a:lnTo>
                      <a:pt x="560" y="120"/>
                    </a:lnTo>
                    <a:lnTo>
                      <a:pt x="564" y="124"/>
                    </a:lnTo>
                    <a:lnTo>
                      <a:pt x="566" y="124"/>
                    </a:lnTo>
                    <a:lnTo>
                      <a:pt x="564" y="128"/>
                    </a:lnTo>
                    <a:lnTo>
                      <a:pt x="566" y="128"/>
                    </a:lnTo>
                    <a:lnTo>
                      <a:pt x="570" y="128"/>
                    </a:lnTo>
                    <a:lnTo>
                      <a:pt x="574" y="128"/>
                    </a:lnTo>
                    <a:lnTo>
                      <a:pt x="574" y="132"/>
                    </a:lnTo>
                    <a:lnTo>
                      <a:pt x="578" y="132"/>
                    </a:lnTo>
                    <a:lnTo>
                      <a:pt x="582" y="132"/>
                    </a:lnTo>
                    <a:lnTo>
                      <a:pt x="578" y="136"/>
                    </a:lnTo>
                    <a:lnTo>
                      <a:pt x="582" y="136"/>
                    </a:lnTo>
                    <a:lnTo>
                      <a:pt x="586" y="136"/>
                    </a:lnTo>
                    <a:lnTo>
                      <a:pt x="586" y="138"/>
                    </a:lnTo>
                    <a:lnTo>
                      <a:pt x="582" y="138"/>
                    </a:lnTo>
                    <a:lnTo>
                      <a:pt x="582" y="142"/>
                    </a:lnTo>
                    <a:lnTo>
                      <a:pt x="586" y="142"/>
                    </a:lnTo>
                    <a:lnTo>
                      <a:pt x="586" y="146"/>
                    </a:lnTo>
                    <a:lnTo>
                      <a:pt x="590" y="146"/>
                    </a:lnTo>
                    <a:lnTo>
                      <a:pt x="592" y="146"/>
                    </a:lnTo>
                    <a:lnTo>
                      <a:pt x="592" y="150"/>
                    </a:lnTo>
                    <a:lnTo>
                      <a:pt x="596" y="150"/>
                    </a:lnTo>
                    <a:lnTo>
                      <a:pt x="592" y="150"/>
                    </a:lnTo>
                    <a:lnTo>
                      <a:pt x="592" y="154"/>
                    </a:lnTo>
                    <a:lnTo>
                      <a:pt x="590" y="158"/>
                    </a:lnTo>
                    <a:lnTo>
                      <a:pt x="586" y="158"/>
                    </a:lnTo>
                    <a:lnTo>
                      <a:pt x="582" y="158"/>
                    </a:lnTo>
                    <a:lnTo>
                      <a:pt x="578" y="158"/>
                    </a:lnTo>
                    <a:lnTo>
                      <a:pt x="574" y="158"/>
                    </a:lnTo>
                    <a:lnTo>
                      <a:pt x="570" y="154"/>
                    </a:lnTo>
                    <a:lnTo>
                      <a:pt x="566" y="150"/>
                    </a:lnTo>
                    <a:lnTo>
                      <a:pt x="566" y="146"/>
                    </a:lnTo>
                    <a:lnTo>
                      <a:pt x="564" y="146"/>
                    </a:lnTo>
                    <a:lnTo>
                      <a:pt x="560" y="146"/>
                    </a:lnTo>
                    <a:lnTo>
                      <a:pt x="556" y="142"/>
                    </a:lnTo>
                    <a:lnTo>
                      <a:pt x="548" y="142"/>
                    </a:lnTo>
                    <a:lnTo>
                      <a:pt x="544" y="142"/>
                    </a:lnTo>
                    <a:lnTo>
                      <a:pt x="544" y="146"/>
                    </a:lnTo>
                    <a:lnTo>
                      <a:pt x="540" y="146"/>
                    </a:lnTo>
                    <a:lnTo>
                      <a:pt x="540" y="142"/>
                    </a:lnTo>
                    <a:lnTo>
                      <a:pt x="536" y="142"/>
                    </a:lnTo>
                    <a:lnTo>
                      <a:pt x="534" y="142"/>
                    </a:lnTo>
                    <a:lnTo>
                      <a:pt x="530" y="142"/>
                    </a:lnTo>
                    <a:lnTo>
                      <a:pt x="526" y="142"/>
                    </a:lnTo>
                    <a:lnTo>
                      <a:pt x="526" y="146"/>
                    </a:lnTo>
                    <a:lnTo>
                      <a:pt x="522" y="146"/>
                    </a:lnTo>
                    <a:lnTo>
                      <a:pt x="518" y="146"/>
                    </a:lnTo>
                    <a:lnTo>
                      <a:pt x="518" y="142"/>
                    </a:lnTo>
                    <a:lnTo>
                      <a:pt x="514" y="142"/>
                    </a:lnTo>
                    <a:lnTo>
                      <a:pt x="510" y="142"/>
                    </a:lnTo>
                    <a:lnTo>
                      <a:pt x="510" y="138"/>
                    </a:lnTo>
                    <a:lnTo>
                      <a:pt x="508" y="138"/>
                    </a:lnTo>
                    <a:lnTo>
                      <a:pt x="508" y="136"/>
                    </a:lnTo>
                    <a:lnTo>
                      <a:pt x="510" y="136"/>
                    </a:lnTo>
                    <a:lnTo>
                      <a:pt x="514" y="136"/>
                    </a:lnTo>
                    <a:lnTo>
                      <a:pt x="518" y="136"/>
                    </a:lnTo>
                    <a:lnTo>
                      <a:pt x="522" y="136"/>
                    </a:lnTo>
                    <a:lnTo>
                      <a:pt x="526" y="136"/>
                    </a:lnTo>
                    <a:lnTo>
                      <a:pt x="530" y="138"/>
                    </a:lnTo>
                    <a:lnTo>
                      <a:pt x="530" y="136"/>
                    </a:lnTo>
                    <a:lnTo>
                      <a:pt x="534" y="136"/>
                    </a:lnTo>
                    <a:lnTo>
                      <a:pt x="530" y="136"/>
                    </a:lnTo>
                    <a:lnTo>
                      <a:pt x="526" y="136"/>
                    </a:lnTo>
                    <a:lnTo>
                      <a:pt x="522" y="136"/>
                    </a:lnTo>
                    <a:lnTo>
                      <a:pt x="526" y="132"/>
                    </a:lnTo>
                    <a:lnTo>
                      <a:pt x="530" y="132"/>
                    </a:lnTo>
                    <a:lnTo>
                      <a:pt x="534" y="132"/>
                    </a:lnTo>
                    <a:lnTo>
                      <a:pt x="534" y="128"/>
                    </a:lnTo>
                    <a:lnTo>
                      <a:pt x="530" y="128"/>
                    </a:lnTo>
                    <a:lnTo>
                      <a:pt x="530" y="132"/>
                    </a:lnTo>
                    <a:lnTo>
                      <a:pt x="526" y="132"/>
                    </a:lnTo>
                    <a:lnTo>
                      <a:pt x="526" y="132"/>
                    </a:lnTo>
                    <a:lnTo>
                      <a:pt x="526" y="132"/>
                    </a:lnTo>
                    <a:close/>
                    <a:moveTo>
                      <a:pt x="622" y="158"/>
                    </a:moveTo>
                    <a:lnTo>
                      <a:pt x="620" y="154"/>
                    </a:lnTo>
                    <a:lnTo>
                      <a:pt x="622" y="154"/>
                    </a:lnTo>
                    <a:lnTo>
                      <a:pt x="620" y="154"/>
                    </a:lnTo>
                    <a:lnTo>
                      <a:pt x="616" y="154"/>
                    </a:lnTo>
                    <a:lnTo>
                      <a:pt x="616" y="150"/>
                    </a:lnTo>
                    <a:lnTo>
                      <a:pt x="612" y="150"/>
                    </a:lnTo>
                    <a:lnTo>
                      <a:pt x="616" y="150"/>
                    </a:lnTo>
                    <a:lnTo>
                      <a:pt x="620" y="150"/>
                    </a:lnTo>
                    <a:lnTo>
                      <a:pt x="622" y="150"/>
                    </a:lnTo>
                    <a:lnTo>
                      <a:pt x="622" y="146"/>
                    </a:lnTo>
                    <a:lnTo>
                      <a:pt x="620" y="146"/>
                    </a:lnTo>
                    <a:lnTo>
                      <a:pt x="616" y="146"/>
                    </a:lnTo>
                    <a:lnTo>
                      <a:pt x="612" y="146"/>
                    </a:lnTo>
                    <a:lnTo>
                      <a:pt x="612" y="142"/>
                    </a:lnTo>
                    <a:lnTo>
                      <a:pt x="608" y="142"/>
                    </a:lnTo>
                    <a:lnTo>
                      <a:pt x="608" y="138"/>
                    </a:lnTo>
                    <a:lnTo>
                      <a:pt x="604" y="138"/>
                    </a:lnTo>
                    <a:lnTo>
                      <a:pt x="604" y="136"/>
                    </a:lnTo>
                    <a:lnTo>
                      <a:pt x="608" y="136"/>
                    </a:lnTo>
                    <a:lnTo>
                      <a:pt x="604" y="136"/>
                    </a:lnTo>
                    <a:lnTo>
                      <a:pt x="604" y="132"/>
                    </a:lnTo>
                    <a:lnTo>
                      <a:pt x="604" y="128"/>
                    </a:lnTo>
                    <a:lnTo>
                      <a:pt x="608" y="128"/>
                    </a:lnTo>
                    <a:lnTo>
                      <a:pt x="612" y="128"/>
                    </a:lnTo>
                    <a:lnTo>
                      <a:pt x="616" y="128"/>
                    </a:lnTo>
                    <a:lnTo>
                      <a:pt x="616" y="132"/>
                    </a:lnTo>
                    <a:lnTo>
                      <a:pt x="620" y="132"/>
                    </a:lnTo>
                    <a:lnTo>
                      <a:pt x="622" y="132"/>
                    </a:lnTo>
                    <a:lnTo>
                      <a:pt x="626" y="132"/>
                    </a:lnTo>
                    <a:lnTo>
                      <a:pt x="630" y="132"/>
                    </a:lnTo>
                    <a:lnTo>
                      <a:pt x="630" y="136"/>
                    </a:lnTo>
                    <a:lnTo>
                      <a:pt x="634" y="136"/>
                    </a:lnTo>
                    <a:lnTo>
                      <a:pt x="638" y="138"/>
                    </a:lnTo>
                    <a:lnTo>
                      <a:pt x="642" y="138"/>
                    </a:lnTo>
                    <a:lnTo>
                      <a:pt x="642" y="136"/>
                    </a:lnTo>
                    <a:lnTo>
                      <a:pt x="642" y="138"/>
                    </a:lnTo>
                    <a:lnTo>
                      <a:pt x="646" y="138"/>
                    </a:lnTo>
                    <a:lnTo>
                      <a:pt x="650" y="138"/>
                    </a:lnTo>
                    <a:lnTo>
                      <a:pt x="652" y="138"/>
                    </a:lnTo>
                    <a:lnTo>
                      <a:pt x="652" y="142"/>
                    </a:lnTo>
                    <a:lnTo>
                      <a:pt x="650" y="142"/>
                    </a:lnTo>
                    <a:lnTo>
                      <a:pt x="646" y="146"/>
                    </a:lnTo>
                    <a:lnTo>
                      <a:pt x="650" y="146"/>
                    </a:lnTo>
                    <a:lnTo>
                      <a:pt x="652" y="146"/>
                    </a:lnTo>
                    <a:lnTo>
                      <a:pt x="652" y="150"/>
                    </a:lnTo>
                    <a:lnTo>
                      <a:pt x="650" y="150"/>
                    </a:lnTo>
                    <a:lnTo>
                      <a:pt x="650" y="154"/>
                    </a:lnTo>
                    <a:lnTo>
                      <a:pt x="646" y="154"/>
                    </a:lnTo>
                    <a:lnTo>
                      <a:pt x="642" y="154"/>
                    </a:lnTo>
                    <a:lnTo>
                      <a:pt x="638" y="154"/>
                    </a:lnTo>
                    <a:lnTo>
                      <a:pt x="634" y="154"/>
                    </a:lnTo>
                    <a:lnTo>
                      <a:pt x="630" y="158"/>
                    </a:lnTo>
                    <a:lnTo>
                      <a:pt x="630" y="154"/>
                    </a:lnTo>
                    <a:lnTo>
                      <a:pt x="626" y="154"/>
                    </a:lnTo>
                    <a:lnTo>
                      <a:pt x="626" y="158"/>
                    </a:lnTo>
                    <a:lnTo>
                      <a:pt x="630" y="154"/>
                    </a:lnTo>
                    <a:lnTo>
                      <a:pt x="630" y="158"/>
                    </a:lnTo>
                    <a:lnTo>
                      <a:pt x="626" y="158"/>
                    </a:lnTo>
                    <a:lnTo>
                      <a:pt x="622" y="158"/>
                    </a:lnTo>
                    <a:lnTo>
                      <a:pt x="622" y="158"/>
                    </a:lnTo>
                    <a:lnTo>
                      <a:pt x="622" y="158"/>
                    </a:lnTo>
                    <a:close/>
                    <a:moveTo>
                      <a:pt x="440" y="142"/>
                    </a:moveTo>
                    <a:lnTo>
                      <a:pt x="436" y="142"/>
                    </a:lnTo>
                    <a:lnTo>
                      <a:pt x="432" y="142"/>
                    </a:lnTo>
                    <a:lnTo>
                      <a:pt x="428" y="142"/>
                    </a:lnTo>
                    <a:lnTo>
                      <a:pt x="424" y="142"/>
                    </a:lnTo>
                    <a:lnTo>
                      <a:pt x="422" y="138"/>
                    </a:lnTo>
                    <a:lnTo>
                      <a:pt x="422" y="142"/>
                    </a:lnTo>
                    <a:lnTo>
                      <a:pt x="418" y="142"/>
                    </a:lnTo>
                    <a:lnTo>
                      <a:pt x="414" y="142"/>
                    </a:lnTo>
                    <a:lnTo>
                      <a:pt x="410" y="142"/>
                    </a:lnTo>
                    <a:lnTo>
                      <a:pt x="408" y="142"/>
                    </a:lnTo>
                    <a:lnTo>
                      <a:pt x="404" y="142"/>
                    </a:lnTo>
                    <a:lnTo>
                      <a:pt x="400" y="142"/>
                    </a:lnTo>
                    <a:lnTo>
                      <a:pt x="396" y="142"/>
                    </a:lnTo>
                    <a:lnTo>
                      <a:pt x="392" y="142"/>
                    </a:lnTo>
                    <a:lnTo>
                      <a:pt x="392" y="138"/>
                    </a:lnTo>
                    <a:lnTo>
                      <a:pt x="396" y="138"/>
                    </a:lnTo>
                    <a:lnTo>
                      <a:pt x="400" y="138"/>
                    </a:lnTo>
                    <a:lnTo>
                      <a:pt x="404" y="138"/>
                    </a:lnTo>
                    <a:lnTo>
                      <a:pt x="408" y="136"/>
                    </a:lnTo>
                    <a:lnTo>
                      <a:pt x="410" y="136"/>
                    </a:lnTo>
                    <a:lnTo>
                      <a:pt x="414" y="136"/>
                    </a:lnTo>
                    <a:lnTo>
                      <a:pt x="418" y="136"/>
                    </a:lnTo>
                    <a:lnTo>
                      <a:pt x="422" y="132"/>
                    </a:lnTo>
                    <a:lnTo>
                      <a:pt x="424" y="132"/>
                    </a:lnTo>
                    <a:lnTo>
                      <a:pt x="428" y="132"/>
                    </a:lnTo>
                    <a:lnTo>
                      <a:pt x="432" y="132"/>
                    </a:lnTo>
                    <a:lnTo>
                      <a:pt x="436" y="132"/>
                    </a:lnTo>
                    <a:lnTo>
                      <a:pt x="440" y="132"/>
                    </a:lnTo>
                    <a:lnTo>
                      <a:pt x="444" y="136"/>
                    </a:lnTo>
                    <a:lnTo>
                      <a:pt x="448" y="136"/>
                    </a:lnTo>
                    <a:lnTo>
                      <a:pt x="448" y="138"/>
                    </a:lnTo>
                    <a:lnTo>
                      <a:pt x="448" y="142"/>
                    </a:lnTo>
                    <a:lnTo>
                      <a:pt x="444" y="142"/>
                    </a:lnTo>
                    <a:lnTo>
                      <a:pt x="440" y="142"/>
                    </a:lnTo>
                    <a:lnTo>
                      <a:pt x="440" y="142"/>
                    </a:lnTo>
                    <a:lnTo>
                      <a:pt x="440" y="142"/>
                    </a:lnTo>
                    <a:close/>
                    <a:moveTo>
                      <a:pt x="656" y="142"/>
                    </a:moveTo>
                    <a:lnTo>
                      <a:pt x="660" y="146"/>
                    </a:lnTo>
                    <a:lnTo>
                      <a:pt x="656" y="146"/>
                    </a:lnTo>
                    <a:lnTo>
                      <a:pt x="656" y="142"/>
                    </a:lnTo>
                    <a:lnTo>
                      <a:pt x="656" y="142"/>
                    </a:lnTo>
                    <a:lnTo>
                      <a:pt x="656" y="142"/>
                    </a:lnTo>
                    <a:close/>
                    <a:moveTo>
                      <a:pt x="540" y="142"/>
                    </a:moveTo>
                    <a:lnTo>
                      <a:pt x="540" y="146"/>
                    </a:lnTo>
                    <a:lnTo>
                      <a:pt x="536" y="146"/>
                    </a:lnTo>
                    <a:lnTo>
                      <a:pt x="536" y="150"/>
                    </a:lnTo>
                    <a:lnTo>
                      <a:pt x="534" y="150"/>
                    </a:lnTo>
                    <a:lnTo>
                      <a:pt x="534" y="146"/>
                    </a:lnTo>
                    <a:lnTo>
                      <a:pt x="536" y="146"/>
                    </a:lnTo>
                    <a:lnTo>
                      <a:pt x="536" y="142"/>
                    </a:lnTo>
                    <a:lnTo>
                      <a:pt x="540" y="142"/>
                    </a:lnTo>
                    <a:lnTo>
                      <a:pt x="540" y="142"/>
                    </a:lnTo>
                    <a:lnTo>
                      <a:pt x="540" y="142"/>
                    </a:lnTo>
                    <a:close/>
                    <a:moveTo>
                      <a:pt x="440" y="150"/>
                    </a:moveTo>
                    <a:lnTo>
                      <a:pt x="444" y="150"/>
                    </a:lnTo>
                    <a:lnTo>
                      <a:pt x="444" y="154"/>
                    </a:lnTo>
                    <a:lnTo>
                      <a:pt x="440" y="154"/>
                    </a:lnTo>
                    <a:lnTo>
                      <a:pt x="436" y="154"/>
                    </a:lnTo>
                    <a:lnTo>
                      <a:pt x="432" y="154"/>
                    </a:lnTo>
                    <a:lnTo>
                      <a:pt x="428" y="154"/>
                    </a:lnTo>
                    <a:lnTo>
                      <a:pt x="424" y="154"/>
                    </a:lnTo>
                    <a:lnTo>
                      <a:pt x="424" y="158"/>
                    </a:lnTo>
                    <a:lnTo>
                      <a:pt x="428" y="158"/>
                    </a:lnTo>
                    <a:lnTo>
                      <a:pt x="432" y="158"/>
                    </a:lnTo>
                    <a:lnTo>
                      <a:pt x="436" y="158"/>
                    </a:lnTo>
                    <a:lnTo>
                      <a:pt x="436" y="160"/>
                    </a:lnTo>
                    <a:lnTo>
                      <a:pt x="436" y="164"/>
                    </a:lnTo>
                    <a:lnTo>
                      <a:pt x="432" y="164"/>
                    </a:lnTo>
                    <a:lnTo>
                      <a:pt x="432" y="168"/>
                    </a:lnTo>
                    <a:lnTo>
                      <a:pt x="424" y="168"/>
                    </a:lnTo>
                    <a:lnTo>
                      <a:pt x="422" y="168"/>
                    </a:lnTo>
                    <a:lnTo>
                      <a:pt x="418" y="168"/>
                    </a:lnTo>
                    <a:lnTo>
                      <a:pt x="414" y="168"/>
                    </a:lnTo>
                    <a:lnTo>
                      <a:pt x="410" y="172"/>
                    </a:lnTo>
                    <a:lnTo>
                      <a:pt x="408" y="172"/>
                    </a:lnTo>
                    <a:lnTo>
                      <a:pt x="404" y="168"/>
                    </a:lnTo>
                    <a:lnTo>
                      <a:pt x="400" y="168"/>
                    </a:lnTo>
                    <a:lnTo>
                      <a:pt x="396" y="164"/>
                    </a:lnTo>
                    <a:lnTo>
                      <a:pt x="392" y="164"/>
                    </a:lnTo>
                    <a:lnTo>
                      <a:pt x="396" y="160"/>
                    </a:lnTo>
                    <a:lnTo>
                      <a:pt x="392" y="158"/>
                    </a:lnTo>
                    <a:lnTo>
                      <a:pt x="392" y="154"/>
                    </a:lnTo>
                    <a:lnTo>
                      <a:pt x="396" y="154"/>
                    </a:lnTo>
                    <a:lnTo>
                      <a:pt x="400" y="154"/>
                    </a:lnTo>
                    <a:lnTo>
                      <a:pt x="404" y="154"/>
                    </a:lnTo>
                    <a:lnTo>
                      <a:pt x="404" y="150"/>
                    </a:lnTo>
                    <a:lnTo>
                      <a:pt x="408" y="150"/>
                    </a:lnTo>
                    <a:lnTo>
                      <a:pt x="410" y="150"/>
                    </a:lnTo>
                    <a:lnTo>
                      <a:pt x="414" y="150"/>
                    </a:lnTo>
                    <a:lnTo>
                      <a:pt x="418" y="150"/>
                    </a:lnTo>
                    <a:lnTo>
                      <a:pt x="422" y="150"/>
                    </a:lnTo>
                    <a:lnTo>
                      <a:pt x="424" y="150"/>
                    </a:lnTo>
                    <a:lnTo>
                      <a:pt x="428" y="150"/>
                    </a:lnTo>
                    <a:lnTo>
                      <a:pt x="432" y="150"/>
                    </a:lnTo>
                    <a:lnTo>
                      <a:pt x="436" y="150"/>
                    </a:lnTo>
                    <a:lnTo>
                      <a:pt x="440" y="150"/>
                    </a:lnTo>
                    <a:lnTo>
                      <a:pt x="440" y="150"/>
                    </a:lnTo>
                    <a:lnTo>
                      <a:pt x="440" y="150"/>
                    </a:lnTo>
                    <a:close/>
                    <a:moveTo>
                      <a:pt x="380" y="160"/>
                    </a:moveTo>
                    <a:lnTo>
                      <a:pt x="378" y="160"/>
                    </a:lnTo>
                    <a:lnTo>
                      <a:pt x="378" y="158"/>
                    </a:lnTo>
                    <a:lnTo>
                      <a:pt x="374" y="158"/>
                    </a:lnTo>
                    <a:lnTo>
                      <a:pt x="370" y="158"/>
                    </a:lnTo>
                    <a:lnTo>
                      <a:pt x="366" y="154"/>
                    </a:lnTo>
                    <a:lnTo>
                      <a:pt x="370" y="154"/>
                    </a:lnTo>
                    <a:lnTo>
                      <a:pt x="374" y="150"/>
                    </a:lnTo>
                    <a:lnTo>
                      <a:pt x="378" y="150"/>
                    </a:lnTo>
                    <a:lnTo>
                      <a:pt x="380" y="154"/>
                    </a:lnTo>
                    <a:lnTo>
                      <a:pt x="384" y="154"/>
                    </a:lnTo>
                    <a:lnTo>
                      <a:pt x="388" y="154"/>
                    </a:lnTo>
                    <a:lnTo>
                      <a:pt x="388" y="158"/>
                    </a:lnTo>
                    <a:lnTo>
                      <a:pt x="384" y="158"/>
                    </a:lnTo>
                    <a:lnTo>
                      <a:pt x="384" y="160"/>
                    </a:lnTo>
                    <a:lnTo>
                      <a:pt x="380" y="160"/>
                    </a:lnTo>
                    <a:lnTo>
                      <a:pt x="380" y="160"/>
                    </a:lnTo>
                    <a:lnTo>
                      <a:pt x="380" y="160"/>
                    </a:lnTo>
                    <a:close/>
                    <a:moveTo>
                      <a:pt x="556" y="154"/>
                    </a:moveTo>
                    <a:lnTo>
                      <a:pt x="560" y="154"/>
                    </a:lnTo>
                    <a:lnTo>
                      <a:pt x="560" y="158"/>
                    </a:lnTo>
                    <a:lnTo>
                      <a:pt x="564" y="158"/>
                    </a:lnTo>
                    <a:lnTo>
                      <a:pt x="566" y="158"/>
                    </a:lnTo>
                    <a:lnTo>
                      <a:pt x="566" y="160"/>
                    </a:lnTo>
                    <a:lnTo>
                      <a:pt x="564" y="160"/>
                    </a:lnTo>
                    <a:lnTo>
                      <a:pt x="560" y="160"/>
                    </a:lnTo>
                    <a:lnTo>
                      <a:pt x="556" y="160"/>
                    </a:lnTo>
                    <a:lnTo>
                      <a:pt x="552" y="160"/>
                    </a:lnTo>
                    <a:lnTo>
                      <a:pt x="548" y="160"/>
                    </a:lnTo>
                    <a:lnTo>
                      <a:pt x="544" y="158"/>
                    </a:lnTo>
                    <a:lnTo>
                      <a:pt x="544" y="154"/>
                    </a:lnTo>
                    <a:lnTo>
                      <a:pt x="548" y="154"/>
                    </a:lnTo>
                    <a:lnTo>
                      <a:pt x="552" y="154"/>
                    </a:lnTo>
                    <a:lnTo>
                      <a:pt x="556" y="154"/>
                    </a:lnTo>
                    <a:lnTo>
                      <a:pt x="556" y="154"/>
                    </a:lnTo>
                    <a:lnTo>
                      <a:pt x="556" y="154"/>
                    </a:lnTo>
                    <a:close/>
                    <a:moveTo>
                      <a:pt x="676" y="160"/>
                    </a:moveTo>
                    <a:lnTo>
                      <a:pt x="678" y="160"/>
                    </a:lnTo>
                    <a:lnTo>
                      <a:pt x="676" y="160"/>
                    </a:lnTo>
                    <a:lnTo>
                      <a:pt x="672" y="164"/>
                    </a:lnTo>
                    <a:lnTo>
                      <a:pt x="672" y="168"/>
                    </a:lnTo>
                    <a:lnTo>
                      <a:pt x="668" y="168"/>
                    </a:lnTo>
                    <a:lnTo>
                      <a:pt x="660" y="168"/>
                    </a:lnTo>
                    <a:lnTo>
                      <a:pt x="660" y="164"/>
                    </a:lnTo>
                    <a:lnTo>
                      <a:pt x="652" y="164"/>
                    </a:lnTo>
                    <a:lnTo>
                      <a:pt x="650" y="164"/>
                    </a:lnTo>
                    <a:lnTo>
                      <a:pt x="650" y="168"/>
                    </a:lnTo>
                    <a:lnTo>
                      <a:pt x="646" y="164"/>
                    </a:lnTo>
                    <a:lnTo>
                      <a:pt x="642" y="164"/>
                    </a:lnTo>
                    <a:lnTo>
                      <a:pt x="638" y="164"/>
                    </a:lnTo>
                    <a:lnTo>
                      <a:pt x="634" y="164"/>
                    </a:lnTo>
                    <a:lnTo>
                      <a:pt x="630" y="160"/>
                    </a:lnTo>
                    <a:lnTo>
                      <a:pt x="634" y="160"/>
                    </a:lnTo>
                    <a:lnTo>
                      <a:pt x="634" y="158"/>
                    </a:lnTo>
                    <a:lnTo>
                      <a:pt x="638" y="158"/>
                    </a:lnTo>
                    <a:lnTo>
                      <a:pt x="642" y="158"/>
                    </a:lnTo>
                    <a:lnTo>
                      <a:pt x="646" y="158"/>
                    </a:lnTo>
                    <a:lnTo>
                      <a:pt x="650" y="158"/>
                    </a:lnTo>
                    <a:lnTo>
                      <a:pt x="652" y="158"/>
                    </a:lnTo>
                    <a:lnTo>
                      <a:pt x="656" y="158"/>
                    </a:lnTo>
                    <a:lnTo>
                      <a:pt x="660" y="158"/>
                    </a:lnTo>
                    <a:lnTo>
                      <a:pt x="664" y="158"/>
                    </a:lnTo>
                    <a:lnTo>
                      <a:pt x="668" y="158"/>
                    </a:lnTo>
                    <a:lnTo>
                      <a:pt x="672" y="158"/>
                    </a:lnTo>
                    <a:lnTo>
                      <a:pt x="676" y="158"/>
                    </a:lnTo>
                    <a:lnTo>
                      <a:pt x="676" y="160"/>
                    </a:lnTo>
                    <a:lnTo>
                      <a:pt x="676" y="160"/>
                    </a:lnTo>
                    <a:lnTo>
                      <a:pt x="676" y="160"/>
                    </a:lnTo>
                    <a:close/>
                    <a:moveTo>
                      <a:pt x="500" y="158"/>
                    </a:moveTo>
                    <a:lnTo>
                      <a:pt x="504" y="160"/>
                    </a:lnTo>
                    <a:lnTo>
                      <a:pt x="508" y="160"/>
                    </a:lnTo>
                    <a:lnTo>
                      <a:pt x="508" y="164"/>
                    </a:lnTo>
                    <a:lnTo>
                      <a:pt x="510" y="164"/>
                    </a:lnTo>
                    <a:lnTo>
                      <a:pt x="510" y="168"/>
                    </a:lnTo>
                    <a:lnTo>
                      <a:pt x="508" y="168"/>
                    </a:lnTo>
                    <a:lnTo>
                      <a:pt x="510" y="168"/>
                    </a:lnTo>
                    <a:lnTo>
                      <a:pt x="514" y="168"/>
                    </a:lnTo>
                    <a:lnTo>
                      <a:pt x="514" y="172"/>
                    </a:lnTo>
                    <a:lnTo>
                      <a:pt x="518" y="172"/>
                    </a:lnTo>
                    <a:lnTo>
                      <a:pt x="518" y="176"/>
                    </a:lnTo>
                    <a:lnTo>
                      <a:pt x="514" y="176"/>
                    </a:lnTo>
                    <a:lnTo>
                      <a:pt x="510" y="176"/>
                    </a:lnTo>
                    <a:lnTo>
                      <a:pt x="508" y="176"/>
                    </a:lnTo>
                    <a:lnTo>
                      <a:pt x="504" y="172"/>
                    </a:lnTo>
                    <a:lnTo>
                      <a:pt x="500" y="172"/>
                    </a:lnTo>
                    <a:lnTo>
                      <a:pt x="500" y="168"/>
                    </a:lnTo>
                    <a:lnTo>
                      <a:pt x="500" y="164"/>
                    </a:lnTo>
                    <a:lnTo>
                      <a:pt x="496" y="160"/>
                    </a:lnTo>
                    <a:lnTo>
                      <a:pt x="492" y="160"/>
                    </a:lnTo>
                    <a:lnTo>
                      <a:pt x="492" y="158"/>
                    </a:lnTo>
                    <a:lnTo>
                      <a:pt x="496" y="158"/>
                    </a:lnTo>
                    <a:lnTo>
                      <a:pt x="500" y="158"/>
                    </a:lnTo>
                    <a:lnTo>
                      <a:pt x="500" y="158"/>
                    </a:lnTo>
                    <a:lnTo>
                      <a:pt x="500" y="158"/>
                    </a:lnTo>
                    <a:close/>
                    <a:moveTo>
                      <a:pt x="716" y="172"/>
                    </a:moveTo>
                    <a:lnTo>
                      <a:pt x="712" y="172"/>
                    </a:lnTo>
                    <a:lnTo>
                      <a:pt x="708" y="172"/>
                    </a:lnTo>
                    <a:lnTo>
                      <a:pt x="706" y="168"/>
                    </a:lnTo>
                    <a:lnTo>
                      <a:pt x="706" y="164"/>
                    </a:lnTo>
                    <a:lnTo>
                      <a:pt x="706" y="160"/>
                    </a:lnTo>
                    <a:lnTo>
                      <a:pt x="708" y="160"/>
                    </a:lnTo>
                    <a:lnTo>
                      <a:pt x="712" y="160"/>
                    </a:lnTo>
                    <a:lnTo>
                      <a:pt x="716" y="160"/>
                    </a:lnTo>
                    <a:lnTo>
                      <a:pt x="720" y="160"/>
                    </a:lnTo>
                    <a:lnTo>
                      <a:pt x="720" y="164"/>
                    </a:lnTo>
                    <a:lnTo>
                      <a:pt x="724" y="164"/>
                    </a:lnTo>
                    <a:lnTo>
                      <a:pt x="728" y="168"/>
                    </a:lnTo>
                    <a:lnTo>
                      <a:pt x="728" y="172"/>
                    </a:lnTo>
                    <a:lnTo>
                      <a:pt x="724" y="172"/>
                    </a:lnTo>
                    <a:lnTo>
                      <a:pt x="720" y="172"/>
                    </a:lnTo>
                    <a:lnTo>
                      <a:pt x="716" y="172"/>
                    </a:lnTo>
                    <a:lnTo>
                      <a:pt x="716" y="172"/>
                    </a:lnTo>
                    <a:lnTo>
                      <a:pt x="716" y="172"/>
                    </a:lnTo>
                    <a:close/>
                    <a:moveTo>
                      <a:pt x="294" y="212"/>
                    </a:moveTo>
                    <a:lnTo>
                      <a:pt x="294" y="208"/>
                    </a:lnTo>
                    <a:lnTo>
                      <a:pt x="294" y="212"/>
                    </a:lnTo>
                    <a:lnTo>
                      <a:pt x="292" y="212"/>
                    </a:lnTo>
                    <a:lnTo>
                      <a:pt x="292" y="208"/>
                    </a:lnTo>
                    <a:lnTo>
                      <a:pt x="292" y="206"/>
                    </a:lnTo>
                    <a:lnTo>
                      <a:pt x="288" y="206"/>
                    </a:lnTo>
                    <a:lnTo>
                      <a:pt x="288" y="208"/>
                    </a:lnTo>
                    <a:lnTo>
                      <a:pt x="288" y="206"/>
                    </a:lnTo>
                    <a:lnTo>
                      <a:pt x="288" y="202"/>
                    </a:lnTo>
                    <a:lnTo>
                      <a:pt x="284" y="202"/>
                    </a:lnTo>
                    <a:lnTo>
                      <a:pt x="284" y="206"/>
                    </a:lnTo>
                    <a:lnTo>
                      <a:pt x="284" y="208"/>
                    </a:lnTo>
                    <a:lnTo>
                      <a:pt x="284" y="206"/>
                    </a:lnTo>
                    <a:lnTo>
                      <a:pt x="280" y="206"/>
                    </a:lnTo>
                    <a:lnTo>
                      <a:pt x="280" y="208"/>
                    </a:lnTo>
                    <a:lnTo>
                      <a:pt x="276" y="208"/>
                    </a:lnTo>
                    <a:lnTo>
                      <a:pt x="276" y="206"/>
                    </a:lnTo>
                    <a:lnTo>
                      <a:pt x="272" y="206"/>
                    </a:lnTo>
                    <a:lnTo>
                      <a:pt x="266" y="206"/>
                    </a:lnTo>
                    <a:lnTo>
                      <a:pt x="266" y="208"/>
                    </a:lnTo>
                    <a:lnTo>
                      <a:pt x="262" y="208"/>
                    </a:lnTo>
                    <a:lnTo>
                      <a:pt x="258" y="208"/>
                    </a:lnTo>
                    <a:lnTo>
                      <a:pt x="262" y="208"/>
                    </a:lnTo>
                    <a:lnTo>
                      <a:pt x="262" y="206"/>
                    </a:lnTo>
                    <a:lnTo>
                      <a:pt x="262" y="202"/>
                    </a:lnTo>
                    <a:lnTo>
                      <a:pt x="262" y="206"/>
                    </a:lnTo>
                    <a:lnTo>
                      <a:pt x="258" y="206"/>
                    </a:lnTo>
                    <a:lnTo>
                      <a:pt x="262" y="202"/>
                    </a:lnTo>
                    <a:lnTo>
                      <a:pt x="258" y="202"/>
                    </a:lnTo>
                    <a:lnTo>
                      <a:pt x="258" y="206"/>
                    </a:lnTo>
                    <a:lnTo>
                      <a:pt x="254" y="206"/>
                    </a:lnTo>
                    <a:lnTo>
                      <a:pt x="254" y="202"/>
                    </a:lnTo>
                    <a:lnTo>
                      <a:pt x="258" y="202"/>
                    </a:lnTo>
                    <a:lnTo>
                      <a:pt x="262" y="198"/>
                    </a:lnTo>
                    <a:lnTo>
                      <a:pt x="266" y="194"/>
                    </a:lnTo>
                    <a:lnTo>
                      <a:pt x="268" y="194"/>
                    </a:lnTo>
                    <a:lnTo>
                      <a:pt x="272" y="194"/>
                    </a:lnTo>
                    <a:lnTo>
                      <a:pt x="276" y="194"/>
                    </a:lnTo>
                    <a:lnTo>
                      <a:pt x="280" y="190"/>
                    </a:lnTo>
                    <a:lnTo>
                      <a:pt x="280" y="186"/>
                    </a:lnTo>
                    <a:lnTo>
                      <a:pt x="284" y="186"/>
                    </a:lnTo>
                    <a:lnTo>
                      <a:pt x="288" y="186"/>
                    </a:lnTo>
                    <a:lnTo>
                      <a:pt x="292" y="182"/>
                    </a:lnTo>
                    <a:lnTo>
                      <a:pt x="294" y="180"/>
                    </a:lnTo>
                    <a:lnTo>
                      <a:pt x="298" y="180"/>
                    </a:lnTo>
                    <a:lnTo>
                      <a:pt x="298" y="176"/>
                    </a:lnTo>
                    <a:lnTo>
                      <a:pt x="302" y="176"/>
                    </a:lnTo>
                    <a:lnTo>
                      <a:pt x="306" y="176"/>
                    </a:lnTo>
                    <a:lnTo>
                      <a:pt x="306" y="172"/>
                    </a:lnTo>
                    <a:lnTo>
                      <a:pt x="310" y="172"/>
                    </a:lnTo>
                    <a:lnTo>
                      <a:pt x="314" y="172"/>
                    </a:lnTo>
                    <a:lnTo>
                      <a:pt x="314" y="168"/>
                    </a:lnTo>
                    <a:lnTo>
                      <a:pt x="318" y="168"/>
                    </a:lnTo>
                    <a:lnTo>
                      <a:pt x="322" y="168"/>
                    </a:lnTo>
                    <a:lnTo>
                      <a:pt x="324" y="168"/>
                    </a:lnTo>
                    <a:lnTo>
                      <a:pt x="328" y="168"/>
                    </a:lnTo>
                    <a:lnTo>
                      <a:pt x="332" y="172"/>
                    </a:lnTo>
                    <a:lnTo>
                      <a:pt x="336" y="172"/>
                    </a:lnTo>
                    <a:lnTo>
                      <a:pt x="340" y="172"/>
                    </a:lnTo>
                    <a:lnTo>
                      <a:pt x="340" y="168"/>
                    </a:lnTo>
                    <a:lnTo>
                      <a:pt x="336" y="168"/>
                    </a:lnTo>
                    <a:lnTo>
                      <a:pt x="340" y="168"/>
                    </a:lnTo>
                    <a:lnTo>
                      <a:pt x="340" y="172"/>
                    </a:lnTo>
                    <a:lnTo>
                      <a:pt x="344" y="172"/>
                    </a:lnTo>
                    <a:lnTo>
                      <a:pt x="344" y="168"/>
                    </a:lnTo>
                    <a:lnTo>
                      <a:pt x="340" y="168"/>
                    </a:lnTo>
                    <a:lnTo>
                      <a:pt x="336" y="168"/>
                    </a:lnTo>
                    <a:lnTo>
                      <a:pt x="340" y="164"/>
                    </a:lnTo>
                    <a:lnTo>
                      <a:pt x="344" y="164"/>
                    </a:lnTo>
                    <a:lnTo>
                      <a:pt x="340" y="164"/>
                    </a:lnTo>
                    <a:lnTo>
                      <a:pt x="344" y="164"/>
                    </a:lnTo>
                    <a:lnTo>
                      <a:pt x="348" y="164"/>
                    </a:lnTo>
                    <a:lnTo>
                      <a:pt x="352" y="164"/>
                    </a:lnTo>
                    <a:lnTo>
                      <a:pt x="354" y="168"/>
                    </a:lnTo>
                    <a:lnTo>
                      <a:pt x="362" y="168"/>
                    </a:lnTo>
                    <a:lnTo>
                      <a:pt x="362" y="172"/>
                    </a:lnTo>
                    <a:lnTo>
                      <a:pt x="358" y="172"/>
                    </a:lnTo>
                    <a:lnTo>
                      <a:pt x="354" y="172"/>
                    </a:lnTo>
                    <a:lnTo>
                      <a:pt x="352" y="176"/>
                    </a:lnTo>
                    <a:lnTo>
                      <a:pt x="352" y="180"/>
                    </a:lnTo>
                    <a:lnTo>
                      <a:pt x="354" y="180"/>
                    </a:lnTo>
                    <a:lnTo>
                      <a:pt x="358" y="180"/>
                    </a:lnTo>
                    <a:lnTo>
                      <a:pt x="358" y="182"/>
                    </a:lnTo>
                    <a:lnTo>
                      <a:pt x="354" y="182"/>
                    </a:lnTo>
                    <a:lnTo>
                      <a:pt x="352" y="182"/>
                    </a:lnTo>
                    <a:lnTo>
                      <a:pt x="352" y="180"/>
                    </a:lnTo>
                    <a:lnTo>
                      <a:pt x="348" y="180"/>
                    </a:lnTo>
                    <a:lnTo>
                      <a:pt x="348" y="182"/>
                    </a:lnTo>
                    <a:lnTo>
                      <a:pt x="352" y="182"/>
                    </a:lnTo>
                    <a:lnTo>
                      <a:pt x="354" y="182"/>
                    </a:lnTo>
                    <a:lnTo>
                      <a:pt x="354" y="186"/>
                    </a:lnTo>
                    <a:lnTo>
                      <a:pt x="354" y="190"/>
                    </a:lnTo>
                    <a:lnTo>
                      <a:pt x="352" y="190"/>
                    </a:lnTo>
                    <a:lnTo>
                      <a:pt x="348" y="190"/>
                    </a:lnTo>
                    <a:lnTo>
                      <a:pt x="344" y="190"/>
                    </a:lnTo>
                    <a:lnTo>
                      <a:pt x="340" y="190"/>
                    </a:lnTo>
                    <a:lnTo>
                      <a:pt x="340" y="194"/>
                    </a:lnTo>
                    <a:lnTo>
                      <a:pt x="340" y="198"/>
                    </a:lnTo>
                    <a:lnTo>
                      <a:pt x="336" y="198"/>
                    </a:lnTo>
                    <a:lnTo>
                      <a:pt x="332" y="198"/>
                    </a:lnTo>
                    <a:lnTo>
                      <a:pt x="328" y="198"/>
                    </a:lnTo>
                    <a:lnTo>
                      <a:pt x="324" y="194"/>
                    </a:lnTo>
                    <a:lnTo>
                      <a:pt x="324" y="190"/>
                    </a:lnTo>
                    <a:lnTo>
                      <a:pt x="324" y="186"/>
                    </a:lnTo>
                    <a:lnTo>
                      <a:pt x="328" y="186"/>
                    </a:lnTo>
                    <a:lnTo>
                      <a:pt x="328" y="182"/>
                    </a:lnTo>
                    <a:lnTo>
                      <a:pt x="324" y="186"/>
                    </a:lnTo>
                    <a:lnTo>
                      <a:pt x="322" y="186"/>
                    </a:lnTo>
                    <a:lnTo>
                      <a:pt x="318" y="186"/>
                    </a:lnTo>
                    <a:lnTo>
                      <a:pt x="322" y="186"/>
                    </a:lnTo>
                    <a:lnTo>
                      <a:pt x="322" y="190"/>
                    </a:lnTo>
                    <a:lnTo>
                      <a:pt x="318" y="194"/>
                    </a:lnTo>
                    <a:lnTo>
                      <a:pt x="314" y="190"/>
                    </a:lnTo>
                    <a:lnTo>
                      <a:pt x="314" y="194"/>
                    </a:lnTo>
                    <a:lnTo>
                      <a:pt x="318" y="194"/>
                    </a:lnTo>
                    <a:lnTo>
                      <a:pt x="318" y="198"/>
                    </a:lnTo>
                    <a:lnTo>
                      <a:pt x="314" y="198"/>
                    </a:lnTo>
                    <a:lnTo>
                      <a:pt x="314" y="202"/>
                    </a:lnTo>
                    <a:lnTo>
                      <a:pt x="310" y="206"/>
                    </a:lnTo>
                    <a:lnTo>
                      <a:pt x="306" y="206"/>
                    </a:lnTo>
                    <a:lnTo>
                      <a:pt x="306" y="202"/>
                    </a:lnTo>
                    <a:lnTo>
                      <a:pt x="302" y="198"/>
                    </a:lnTo>
                    <a:lnTo>
                      <a:pt x="302" y="202"/>
                    </a:lnTo>
                    <a:lnTo>
                      <a:pt x="302" y="206"/>
                    </a:lnTo>
                    <a:lnTo>
                      <a:pt x="298" y="206"/>
                    </a:lnTo>
                    <a:lnTo>
                      <a:pt x="302" y="206"/>
                    </a:lnTo>
                    <a:lnTo>
                      <a:pt x="306" y="206"/>
                    </a:lnTo>
                    <a:lnTo>
                      <a:pt x="306" y="208"/>
                    </a:lnTo>
                    <a:lnTo>
                      <a:pt x="302" y="208"/>
                    </a:lnTo>
                    <a:lnTo>
                      <a:pt x="302" y="206"/>
                    </a:lnTo>
                    <a:lnTo>
                      <a:pt x="302" y="208"/>
                    </a:lnTo>
                    <a:lnTo>
                      <a:pt x="298" y="208"/>
                    </a:lnTo>
                    <a:lnTo>
                      <a:pt x="298" y="212"/>
                    </a:lnTo>
                    <a:lnTo>
                      <a:pt x="294" y="212"/>
                    </a:lnTo>
                    <a:lnTo>
                      <a:pt x="294" y="212"/>
                    </a:lnTo>
                    <a:lnTo>
                      <a:pt x="294" y="212"/>
                    </a:lnTo>
                    <a:close/>
                    <a:moveTo>
                      <a:pt x="706" y="172"/>
                    </a:moveTo>
                    <a:lnTo>
                      <a:pt x="708" y="172"/>
                    </a:lnTo>
                    <a:lnTo>
                      <a:pt x="712" y="172"/>
                    </a:lnTo>
                    <a:lnTo>
                      <a:pt x="712" y="176"/>
                    </a:lnTo>
                    <a:lnTo>
                      <a:pt x="708" y="176"/>
                    </a:lnTo>
                    <a:lnTo>
                      <a:pt x="706" y="176"/>
                    </a:lnTo>
                    <a:lnTo>
                      <a:pt x="706" y="172"/>
                    </a:lnTo>
                    <a:lnTo>
                      <a:pt x="706" y="172"/>
                    </a:lnTo>
                    <a:lnTo>
                      <a:pt x="706" y="172"/>
                    </a:lnTo>
                    <a:close/>
                    <a:moveTo>
                      <a:pt x="646" y="172"/>
                    </a:moveTo>
                    <a:lnTo>
                      <a:pt x="650" y="172"/>
                    </a:lnTo>
                    <a:lnTo>
                      <a:pt x="650" y="176"/>
                    </a:lnTo>
                    <a:lnTo>
                      <a:pt x="646" y="176"/>
                    </a:lnTo>
                    <a:lnTo>
                      <a:pt x="642" y="172"/>
                    </a:lnTo>
                    <a:lnTo>
                      <a:pt x="646" y="172"/>
                    </a:lnTo>
                    <a:lnTo>
                      <a:pt x="646" y="172"/>
                    </a:lnTo>
                    <a:lnTo>
                      <a:pt x="646" y="172"/>
                    </a:lnTo>
                    <a:close/>
                    <a:moveTo>
                      <a:pt x="522" y="176"/>
                    </a:moveTo>
                    <a:lnTo>
                      <a:pt x="518" y="176"/>
                    </a:lnTo>
                    <a:lnTo>
                      <a:pt x="522" y="176"/>
                    </a:lnTo>
                    <a:lnTo>
                      <a:pt x="522" y="176"/>
                    </a:lnTo>
                    <a:lnTo>
                      <a:pt x="522" y="176"/>
                    </a:lnTo>
                    <a:close/>
                    <a:moveTo>
                      <a:pt x="384" y="176"/>
                    </a:moveTo>
                    <a:lnTo>
                      <a:pt x="388" y="176"/>
                    </a:lnTo>
                    <a:lnTo>
                      <a:pt x="384" y="176"/>
                    </a:lnTo>
                    <a:lnTo>
                      <a:pt x="384" y="176"/>
                    </a:lnTo>
                    <a:lnTo>
                      <a:pt x="384" y="176"/>
                    </a:lnTo>
                    <a:close/>
                    <a:moveTo>
                      <a:pt x="858" y="236"/>
                    </a:moveTo>
                    <a:lnTo>
                      <a:pt x="862" y="236"/>
                    </a:lnTo>
                    <a:lnTo>
                      <a:pt x="858" y="236"/>
                    </a:lnTo>
                    <a:lnTo>
                      <a:pt x="862" y="236"/>
                    </a:lnTo>
                    <a:lnTo>
                      <a:pt x="864" y="236"/>
                    </a:lnTo>
                    <a:lnTo>
                      <a:pt x="868" y="236"/>
                    </a:lnTo>
                    <a:lnTo>
                      <a:pt x="872" y="236"/>
                    </a:lnTo>
                    <a:lnTo>
                      <a:pt x="872" y="238"/>
                    </a:lnTo>
                    <a:lnTo>
                      <a:pt x="868" y="238"/>
                    </a:lnTo>
                    <a:lnTo>
                      <a:pt x="864" y="238"/>
                    </a:lnTo>
                    <a:lnTo>
                      <a:pt x="862" y="238"/>
                    </a:lnTo>
                    <a:lnTo>
                      <a:pt x="858" y="238"/>
                    </a:lnTo>
                    <a:lnTo>
                      <a:pt x="858" y="236"/>
                    </a:lnTo>
                    <a:lnTo>
                      <a:pt x="858" y="238"/>
                    </a:lnTo>
                    <a:lnTo>
                      <a:pt x="862" y="238"/>
                    </a:lnTo>
                    <a:lnTo>
                      <a:pt x="862" y="242"/>
                    </a:lnTo>
                    <a:lnTo>
                      <a:pt x="862" y="246"/>
                    </a:lnTo>
                    <a:lnTo>
                      <a:pt x="858" y="246"/>
                    </a:lnTo>
                    <a:lnTo>
                      <a:pt x="854" y="246"/>
                    </a:lnTo>
                    <a:lnTo>
                      <a:pt x="850" y="246"/>
                    </a:lnTo>
                    <a:lnTo>
                      <a:pt x="846" y="246"/>
                    </a:lnTo>
                    <a:lnTo>
                      <a:pt x="842" y="246"/>
                    </a:lnTo>
                    <a:lnTo>
                      <a:pt x="838" y="246"/>
                    </a:lnTo>
                    <a:lnTo>
                      <a:pt x="838" y="250"/>
                    </a:lnTo>
                    <a:lnTo>
                      <a:pt x="834" y="250"/>
                    </a:lnTo>
                    <a:lnTo>
                      <a:pt x="832" y="246"/>
                    </a:lnTo>
                    <a:lnTo>
                      <a:pt x="828" y="246"/>
                    </a:lnTo>
                    <a:lnTo>
                      <a:pt x="824" y="246"/>
                    </a:lnTo>
                    <a:lnTo>
                      <a:pt x="820" y="246"/>
                    </a:lnTo>
                    <a:lnTo>
                      <a:pt x="820" y="242"/>
                    </a:lnTo>
                    <a:lnTo>
                      <a:pt x="820" y="238"/>
                    </a:lnTo>
                    <a:lnTo>
                      <a:pt x="816" y="238"/>
                    </a:lnTo>
                    <a:lnTo>
                      <a:pt x="812" y="236"/>
                    </a:lnTo>
                    <a:lnTo>
                      <a:pt x="812" y="238"/>
                    </a:lnTo>
                    <a:lnTo>
                      <a:pt x="816" y="238"/>
                    </a:lnTo>
                    <a:lnTo>
                      <a:pt x="816" y="242"/>
                    </a:lnTo>
                    <a:lnTo>
                      <a:pt x="812" y="246"/>
                    </a:lnTo>
                    <a:lnTo>
                      <a:pt x="808" y="246"/>
                    </a:lnTo>
                    <a:lnTo>
                      <a:pt x="806" y="246"/>
                    </a:lnTo>
                    <a:lnTo>
                      <a:pt x="802" y="246"/>
                    </a:lnTo>
                    <a:lnTo>
                      <a:pt x="798" y="246"/>
                    </a:lnTo>
                    <a:lnTo>
                      <a:pt x="794" y="246"/>
                    </a:lnTo>
                    <a:lnTo>
                      <a:pt x="790" y="246"/>
                    </a:lnTo>
                    <a:lnTo>
                      <a:pt x="794" y="242"/>
                    </a:lnTo>
                    <a:lnTo>
                      <a:pt x="790" y="242"/>
                    </a:lnTo>
                    <a:lnTo>
                      <a:pt x="790" y="246"/>
                    </a:lnTo>
                    <a:lnTo>
                      <a:pt x="786" y="246"/>
                    </a:lnTo>
                    <a:lnTo>
                      <a:pt x="786" y="242"/>
                    </a:lnTo>
                    <a:lnTo>
                      <a:pt x="782" y="242"/>
                    </a:lnTo>
                    <a:lnTo>
                      <a:pt x="782" y="246"/>
                    </a:lnTo>
                    <a:lnTo>
                      <a:pt x="786" y="246"/>
                    </a:lnTo>
                    <a:lnTo>
                      <a:pt x="782" y="246"/>
                    </a:lnTo>
                    <a:lnTo>
                      <a:pt x="778" y="246"/>
                    </a:lnTo>
                    <a:lnTo>
                      <a:pt x="776" y="246"/>
                    </a:lnTo>
                    <a:lnTo>
                      <a:pt x="772" y="246"/>
                    </a:lnTo>
                    <a:lnTo>
                      <a:pt x="768" y="246"/>
                    </a:lnTo>
                    <a:lnTo>
                      <a:pt x="768" y="242"/>
                    </a:lnTo>
                    <a:lnTo>
                      <a:pt x="768" y="246"/>
                    </a:lnTo>
                    <a:lnTo>
                      <a:pt x="768" y="250"/>
                    </a:lnTo>
                    <a:lnTo>
                      <a:pt x="764" y="250"/>
                    </a:lnTo>
                    <a:lnTo>
                      <a:pt x="760" y="250"/>
                    </a:lnTo>
                    <a:lnTo>
                      <a:pt x="760" y="246"/>
                    </a:lnTo>
                    <a:lnTo>
                      <a:pt x="756" y="250"/>
                    </a:lnTo>
                    <a:lnTo>
                      <a:pt x="752" y="250"/>
                    </a:lnTo>
                    <a:lnTo>
                      <a:pt x="752" y="246"/>
                    </a:lnTo>
                    <a:lnTo>
                      <a:pt x="752" y="250"/>
                    </a:lnTo>
                    <a:lnTo>
                      <a:pt x="748" y="250"/>
                    </a:lnTo>
                    <a:lnTo>
                      <a:pt x="746" y="246"/>
                    </a:lnTo>
                    <a:lnTo>
                      <a:pt x="742" y="246"/>
                    </a:lnTo>
                    <a:lnTo>
                      <a:pt x="746" y="242"/>
                    </a:lnTo>
                    <a:lnTo>
                      <a:pt x="746" y="238"/>
                    </a:lnTo>
                    <a:lnTo>
                      <a:pt x="742" y="238"/>
                    </a:lnTo>
                    <a:lnTo>
                      <a:pt x="742" y="236"/>
                    </a:lnTo>
                    <a:lnTo>
                      <a:pt x="742" y="238"/>
                    </a:lnTo>
                    <a:lnTo>
                      <a:pt x="738" y="238"/>
                    </a:lnTo>
                    <a:lnTo>
                      <a:pt x="738" y="242"/>
                    </a:lnTo>
                    <a:lnTo>
                      <a:pt x="738" y="238"/>
                    </a:lnTo>
                    <a:lnTo>
                      <a:pt x="734" y="238"/>
                    </a:lnTo>
                    <a:lnTo>
                      <a:pt x="734" y="242"/>
                    </a:lnTo>
                    <a:lnTo>
                      <a:pt x="732" y="242"/>
                    </a:lnTo>
                    <a:lnTo>
                      <a:pt x="732" y="238"/>
                    </a:lnTo>
                    <a:lnTo>
                      <a:pt x="732" y="242"/>
                    </a:lnTo>
                    <a:lnTo>
                      <a:pt x="734" y="242"/>
                    </a:lnTo>
                    <a:lnTo>
                      <a:pt x="734" y="246"/>
                    </a:lnTo>
                    <a:lnTo>
                      <a:pt x="732" y="246"/>
                    </a:lnTo>
                    <a:lnTo>
                      <a:pt x="728" y="246"/>
                    </a:lnTo>
                    <a:lnTo>
                      <a:pt x="724" y="246"/>
                    </a:lnTo>
                    <a:lnTo>
                      <a:pt x="720" y="246"/>
                    </a:lnTo>
                    <a:lnTo>
                      <a:pt x="716" y="246"/>
                    </a:lnTo>
                    <a:lnTo>
                      <a:pt x="712" y="246"/>
                    </a:lnTo>
                    <a:lnTo>
                      <a:pt x="712" y="242"/>
                    </a:lnTo>
                    <a:lnTo>
                      <a:pt x="708" y="242"/>
                    </a:lnTo>
                    <a:lnTo>
                      <a:pt x="708" y="238"/>
                    </a:lnTo>
                    <a:lnTo>
                      <a:pt x="712" y="238"/>
                    </a:lnTo>
                    <a:lnTo>
                      <a:pt x="708" y="238"/>
                    </a:lnTo>
                    <a:lnTo>
                      <a:pt x="706" y="238"/>
                    </a:lnTo>
                    <a:lnTo>
                      <a:pt x="706" y="242"/>
                    </a:lnTo>
                    <a:lnTo>
                      <a:pt x="706" y="238"/>
                    </a:lnTo>
                    <a:lnTo>
                      <a:pt x="706" y="242"/>
                    </a:lnTo>
                    <a:lnTo>
                      <a:pt x="702" y="242"/>
                    </a:lnTo>
                    <a:lnTo>
                      <a:pt x="698" y="242"/>
                    </a:lnTo>
                    <a:lnTo>
                      <a:pt x="694" y="242"/>
                    </a:lnTo>
                    <a:lnTo>
                      <a:pt x="694" y="238"/>
                    </a:lnTo>
                    <a:lnTo>
                      <a:pt x="694" y="236"/>
                    </a:lnTo>
                    <a:lnTo>
                      <a:pt x="690" y="236"/>
                    </a:lnTo>
                    <a:lnTo>
                      <a:pt x="690" y="232"/>
                    </a:lnTo>
                    <a:lnTo>
                      <a:pt x="694" y="232"/>
                    </a:lnTo>
                    <a:lnTo>
                      <a:pt x="690" y="232"/>
                    </a:lnTo>
                    <a:lnTo>
                      <a:pt x="686" y="228"/>
                    </a:lnTo>
                    <a:lnTo>
                      <a:pt x="686" y="224"/>
                    </a:lnTo>
                    <a:lnTo>
                      <a:pt x="686" y="220"/>
                    </a:lnTo>
                    <a:lnTo>
                      <a:pt x="690" y="220"/>
                    </a:lnTo>
                    <a:lnTo>
                      <a:pt x="694" y="220"/>
                    </a:lnTo>
                    <a:lnTo>
                      <a:pt x="694" y="216"/>
                    </a:lnTo>
                    <a:lnTo>
                      <a:pt x="690" y="212"/>
                    </a:lnTo>
                    <a:lnTo>
                      <a:pt x="690" y="208"/>
                    </a:lnTo>
                    <a:lnTo>
                      <a:pt x="686" y="208"/>
                    </a:lnTo>
                    <a:lnTo>
                      <a:pt x="686" y="206"/>
                    </a:lnTo>
                    <a:lnTo>
                      <a:pt x="682" y="206"/>
                    </a:lnTo>
                    <a:lnTo>
                      <a:pt x="682" y="202"/>
                    </a:lnTo>
                    <a:lnTo>
                      <a:pt x="678" y="202"/>
                    </a:lnTo>
                    <a:lnTo>
                      <a:pt x="678" y="198"/>
                    </a:lnTo>
                    <a:lnTo>
                      <a:pt x="676" y="198"/>
                    </a:lnTo>
                    <a:lnTo>
                      <a:pt x="672" y="198"/>
                    </a:lnTo>
                    <a:lnTo>
                      <a:pt x="668" y="198"/>
                    </a:lnTo>
                    <a:lnTo>
                      <a:pt x="668" y="202"/>
                    </a:lnTo>
                    <a:lnTo>
                      <a:pt x="664" y="198"/>
                    </a:lnTo>
                    <a:lnTo>
                      <a:pt x="660" y="198"/>
                    </a:lnTo>
                    <a:lnTo>
                      <a:pt x="656" y="198"/>
                    </a:lnTo>
                    <a:lnTo>
                      <a:pt x="652" y="198"/>
                    </a:lnTo>
                    <a:lnTo>
                      <a:pt x="650" y="202"/>
                    </a:lnTo>
                    <a:lnTo>
                      <a:pt x="646" y="202"/>
                    </a:lnTo>
                    <a:lnTo>
                      <a:pt x="646" y="198"/>
                    </a:lnTo>
                    <a:lnTo>
                      <a:pt x="650" y="198"/>
                    </a:lnTo>
                    <a:lnTo>
                      <a:pt x="652" y="198"/>
                    </a:lnTo>
                    <a:lnTo>
                      <a:pt x="650" y="198"/>
                    </a:lnTo>
                    <a:lnTo>
                      <a:pt x="646" y="198"/>
                    </a:lnTo>
                    <a:lnTo>
                      <a:pt x="642" y="198"/>
                    </a:lnTo>
                    <a:lnTo>
                      <a:pt x="642" y="194"/>
                    </a:lnTo>
                    <a:lnTo>
                      <a:pt x="638" y="194"/>
                    </a:lnTo>
                    <a:lnTo>
                      <a:pt x="634" y="194"/>
                    </a:lnTo>
                    <a:lnTo>
                      <a:pt x="638" y="194"/>
                    </a:lnTo>
                    <a:lnTo>
                      <a:pt x="642" y="194"/>
                    </a:lnTo>
                    <a:lnTo>
                      <a:pt x="642" y="190"/>
                    </a:lnTo>
                    <a:lnTo>
                      <a:pt x="638" y="190"/>
                    </a:lnTo>
                    <a:lnTo>
                      <a:pt x="634" y="190"/>
                    </a:lnTo>
                    <a:lnTo>
                      <a:pt x="630" y="190"/>
                    </a:lnTo>
                    <a:lnTo>
                      <a:pt x="630" y="186"/>
                    </a:lnTo>
                    <a:lnTo>
                      <a:pt x="626" y="186"/>
                    </a:lnTo>
                    <a:lnTo>
                      <a:pt x="622" y="186"/>
                    </a:lnTo>
                    <a:lnTo>
                      <a:pt x="622" y="182"/>
                    </a:lnTo>
                    <a:lnTo>
                      <a:pt x="626" y="186"/>
                    </a:lnTo>
                    <a:lnTo>
                      <a:pt x="630" y="186"/>
                    </a:lnTo>
                    <a:lnTo>
                      <a:pt x="634" y="186"/>
                    </a:lnTo>
                    <a:lnTo>
                      <a:pt x="630" y="182"/>
                    </a:lnTo>
                    <a:lnTo>
                      <a:pt x="626" y="182"/>
                    </a:lnTo>
                    <a:lnTo>
                      <a:pt x="622" y="182"/>
                    </a:lnTo>
                    <a:lnTo>
                      <a:pt x="626" y="180"/>
                    </a:lnTo>
                    <a:lnTo>
                      <a:pt x="630" y="180"/>
                    </a:lnTo>
                    <a:lnTo>
                      <a:pt x="634" y="180"/>
                    </a:lnTo>
                    <a:lnTo>
                      <a:pt x="638" y="180"/>
                    </a:lnTo>
                    <a:lnTo>
                      <a:pt x="642" y="176"/>
                    </a:lnTo>
                    <a:lnTo>
                      <a:pt x="642" y="180"/>
                    </a:lnTo>
                    <a:lnTo>
                      <a:pt x="646" y="180"/>
                    </a:lnTo>
                    <a:lnTo>
                      <a:pt x="650" y="180"/>
                    </a:lnTo>
                    <a:lnTo>
                      <a:pt x="652" y="180"/>
                    </a:lnTo>
                    <a:lnTo>
                      <a:pt x="656" y="180"/>
                    </a:lnTo>
                    <a:lnTo>
                      <a:pt x="660" y="182"/>
                    </a:lnTo>
                    <a:lnTo>
                      <a:pt x="664" y="182"/>
                    </a:lnTo>
                    <a:lnTo>
                      <a:pt x="664" y="180"/>
                    </a:lnTo>
                    <a:lnTo>
                      <a:pt x="668" y="180"/>
                    </a:lnTo>
                    <a:lnTo>
                      <a:pt x="668" y="182"/>
                    </a:lnTo>
                    <a:lnTo>
                      <a:pt x="672" y="182"/>
                    </a:lnTo>
                    <a:lnTo>
                      <a:pt x="676" y="186"/>
                    </a:lnTo>
                    <a:lnTo>
                      <a:pt x="676" y="190"/>
                    </a:lnTo>
                    <a:lnTo>
                      <a:pt x="672" y="194"/>
                    </a:lnTo>
                    <a:lnTo>
                      <a:pt x="672" y="198"/>
                    </a:lnTo>
                    <a:lnTo>
                      <a:pt x="672" y="194"/>
                    </a:lnTo>
                    <a:lnTo>
                      <a:pt x="676" y="194"/>
                    </a:lnTo>
                    <a:lnTo>
                      <a:pt x="678" y="190"/>
                    </a:lnTo>
                    <a:lnTo>
                      <a:pt x="682" y="190"/>
                    </a:lnTo>
                    <a:lnTo>
                      <a:pt x="686" y="190"/>
                    </a:lnTo>
                    <a:lnTo>
                      <a:pt x="690" y="190"/>
                    </a:lnTo>
                    <a:lnTo>
                      <a:pt x="694" y="190"/>
                    </a:lnTo>
                    <a:lnTo>
                      <a:pt x="694" y="186"/>
                    </a:lnTo>
                    <a:lnTo>
                      <a:pt x="698" y="186"/>
                    </a:lnTo>
                    <a:lnTo>
                      <a:pt x="702" y="186"/>
                    </a:lnTo>
                    <a:lnTo>
                      <a:pt x="706" y="186"/>
                    </a:lnTo>
                    <a:lnTo>
                      <a:pt x="708" y="190"/>
                    </a:lnTo>
                    <a:lnTo>
                      <a:pt x="712" y="190"/>
                    </a:lnTo>
                    <a:lnTo>
                      <a:pt x="716" y="190"/>
                    </a:lnTo>
                    <a:lnTo>
                      <a:pt x="716" y="194"/>
                    </a:lnTo>
                    <a:lnTo>
                      <a:pt x="712" y="194"/>
                    </a:lnTo>
                    <a:lnTo>
                      <a:pt x="708" y="194"/>
                    </a:lnTo>
                    <a:lnTo>
                      <a:pt x="706" y="194"/>
                    </a:lnTo>
                    <a:lnTo>
                      <a:pt x="702" y="194"/>
                    </a:lnTo>
                    <a:lnTo>
                      <a:pt x="706" y="194"/>
                    </a:lnTo>
                    <a:lnTo>
                      <a:pt x="708" y="194"/>
                    </a:lnTo>
                    <a:lnTo>
                      <a:pt x="712" y="194"/>
                    </a:lnTo>
                    <a:lnTo>
                      <a:pt x="716" y="194"/>
                    </a:lnTo>
                    <a:lnTo>
                      <a:pt x="716" y="198"/>
                    </a:lnTo>
                    <a:lnTo>
                      <a:pt x="720" y="198"/>
                    </a:lnTo>
                    <a:lnTo>
                      <a:pt x="724" y="198"/>
                    </a:lnTo>
                    <a:lnTo>
                      <a:pt x="728" y="198"/>
                    </a:lnTo>
                    <a:lnTo>
                      <a:pt x="732" y="198"/>
                    </a:lnTo>
                    <a:lnTo>
                      <a:pt x="734" y="202"/>
                    </a:lnTo>
                    <a:lnTo>
                      <a:pt x="732" y="202"/>
                    </a:lnTo>
                    <a:lnTo>
                      <a:pt x="728" y="202"/>
                    </a:lnTo>
                    <a:lnTo>
                      <a:pt x="724" y="202"/>
                    </a:lnTo>
                    <a:lnTo>
                      <a:pt x="716" y="202"/>
                    </a:lnTo>
                    <a:lnTo>
                      <a:pt x="720" y="202"/>
                    </a:lnTo>
                    <a:lnTo>
                      <a:pt x="716" y="202"/>
                    </a:lnTo>
                    <a:lnTo>
                      <a:pt x="712" y="202"/>
                    </a:lnTo>
                    <a:lnTo>
                      <a:pt x="708" y="202"/>
                    </a:lnTo>
                    <a:lnTo>
                      <a:pt x="706" y="202"/>
                    </a:lnTo>
                    <a:lnTo>
                      <a:pt x="702" y="202"/>
                    </a:lnTo>
                    <a:lnTo>
                      <a:pt x="702" y="198"/>
                    </a:lnTo>
                    <a:lnTo>
                      <a:pt x="698" y="198"/>
                    </a:lnTo>
                    <a:lnTo>
                      <a:pt x="698" y="202"/>
                    </a:lnTo>
                    <a:lnTo>
                      <a:pt x="702" y="202"/>
                    </a:lnTo>
                    <a:lnTo>
                      <a:pt x="706" y="202"/>
                    </a:lnTo>
                    <a:lnTo>
                      <a:pt x="708" y="202"/>
                    </a:lnTo>
                    <a:lnTo>
                      <a:pt x="712" y="206"/>
                    </a:lnTo>
                    <a:lnTo>
                      <a:pt x="708" y="206"/>
                    </a:lnTo>
                    <a:lnTo>
                      <a:pt x="712" y="206"/>
                    </a:lnTo>
                    <a:lnTo>
                      <a:pt x="716" y="206"/>
                    </a:lnTo>
                    <a:lnTo>
                      <a:pt x="720" y="206"/>
                    </a:lnTo>
                    <a:lnTo>
                      <a:pt x="716" y="206"/>
                    </a:lnTo>
                    <a:lnTo>
                      <a:pt x="712" y="206"/>
                    </a:lnTo>
                    <a:lnTo>
                      <a:pt x="708" y="206"/>
                    </a:lnTo>
                    <a:lnTo>
                      <a:pt x="706" y="206"/>
                    </a:lnTo>
                    <a:lnTo>
                      <a:pt x="708" y="208"/>
                    </a:lnTo>
                    <a:lnTo>
                      <a:pt x="706" y="208"/>
                    </a:lnTo>
                    <a:lnTo>
                      <a:pt x="706" y="212"/>
                    </a:lnTo>
                    <a:lnTo>
                      <a:pt x="706" y="208"/>
                    </a:lnTo>
                    <a:lnTo>
                      <a:pt x="708" y="208"/>
                    </a:lnTo>
                    <a:lnTo>
                      <a:pt x="708" y="206"/>
                    </a:lnTo>
                    <a:lnTo>
                      <a:pt x="712" y="206"/>
                    </a:lnTo>
                    <a:lnTo>
                      <a:pt x="712" y="208"/>
                    </a:lnTo>
                    <a:lnTo>
                      <a:pt x="716" y="208"/>
                    </a:lnTo>
                    <a:lnTo>
                      <a:pt x="712" y="208"/>
                    </a:lnTo>
                    <a:lnTo>
                      <a:pt x="716" y="208"/>
                    </a:lnTo>
                    <a:lnTo>
                      <a:pt x="720" y="208"/>
                    </a:lnTo>
                    <a:lnTo>
                      <a:pt x="720" y="206"/>
                    </a:lnTo>
                    <a:lnTo>
                      <a:pt x="724" y="206"/>
                    </a:lnTo>
                    <a:lnTo>
                      <a:pt x="724" y="208"/>
                    </a:lnTo>
                    <a:lnTo>
                      <a:pt x="728" y="208"/>
                    </a:lnTo>
                    <a:lnTo>
                      <a:pt x="724" y="212"/>
                    </a:lnTo>
                    <a:lnTo>
                      <a:pt x="728" y="212"/>
                    </a:lnTo>
                    <a:lnTo>
                      <a:pt x="728" y="208"/>
                    </a:lnTo>
                    <a:lnTo>
                      <a:pt x="732" y="212"/>
                    </a:lnTo>
                    <a:lnTo>
                      <a:pt x="734" y="212"/>
                    </a:lnTo>
                    <a:lnTo>
                      <a:pt x="732" y="216"/>
                    </a:lnTo>
                    <a:lnTo>
                      <a:pt x="728" y="216"/>
                    </a:lnTo>
                    <a:lnTo>
                      <a:pt x="724" y="220"/>
                    </a:lnTo>
                    <a:lnTo>
                      <a:pt x="728" y="216"/>
                    </a:lnTo>
                    <a:lnTo>
                      <a:pt x="728" y="220"/>
                    </a:lnTo>
                    <a:lnTo>
                      <a:pt x="728" y="216"/>
                    </a:lnTo>
                    <a:lnTo>
                      <a:pt x="732" y="216"/>
                    </a:lnTo>
                    <a:lnTo>
                      <a:pt x="734" y="220"/>
                    </a:lnTo>
                    <a:lnTo>
                      <a:pt x="734" y="224"/>
                    </a:lnTo>
                    <a:lnTo>
                      <a:pt x="738" y="224"/>
                    </a:lnTo>
                    <a:lnTo>
                      <a:pt x="738" y="220"/>
                    </a:lnTo>
                    <a:lnTo>
                      <a:pt x="738" y="216"/>
                    </a:lnTo>
                    <a:lnTo>
                      <a:pt x="742" y="216"/>
                    </a:lnTo>
                    <a:lnTo>
                      <a:pt x="746" y="216"/>
                    </a:lnTo>
                    <a:lnTo>
                      <a:pt x="746" y="220"/>
                    </a:lnTo>
                    <a:lnTo>
                      <a:pt x="748" y="220"/>
                    </a:lnTo>
                    <a:lnTo>
                      <a:pt x="752" y="220"/>
                    </a:lnTo>
                    <a:lnTo>
                      <a:pt x="756" y="220"/>
                    </a:lnTo>
                    <a:lnTo>
                      <a:pt x="756" y="216"/>
                    </a:lnTo>
                    <a:lnTo>
                      <a:pt x="760" y="216"/>
                    </a:lnTo>
                    <a:lnTo>
                      <a:pt x="764" y="216"/>
                    </a:lnTo>
                    <a:lnTo>
                      <a:pt x="764" y="220"/>
                    </a:lnTo>
                    <a:lnTo>
                      <a:pt x="768" y="220"/>
                    </a:lnTo>
                    <a:lnTo>
                      <a:pt x="772" y="220"/>
                    </a:lnTo>
                    <a:lnTo>
                      <a:pt x="772" y="224"/>
                    </a:lnTo>
                    <a:lnTo>
                      <a:pt x="768" y="224"/>
                    </a:lnTo>
                    <a:lnTo>
                      <a:pt x="772" y="224"/>
                    </a:lnTo>
                    <a:lnTo>
                      <a:pt x="776" y="224"/>
                    </a:lnTo>
                    <a:lnTo>
                      <a:pt x="778" y="224"/>
                    </a:lnTo>
                    <a:lnTo>
                      <a:pt x="782" y="224"/>
                    </a:lnTo>
                    <a:lnTo>
                      <a:pt x="778" y="220"/>
                    </a:lnTo>
                    <a:lnTo>
                      <a:pt x="776" y="220"/>
                    </a:lnTo>
                    <a:lnTo>
                      <a:pt x="778" y="220"/>
                    </a:lnTo>
                    <a:lnTo>
                      <a:pt x="782" y="220"/>
                    </a:lnTo>
                    <a:lnTo>
                      <a:pt x="786" y="220"/>
                    </a:lnTo>
                    <a:lnTo>
                      <a:pt x="790" y="216"/>
                    </a:lnTo>
                    <a:lnTo>
                      <a:pt x="794" y="216"/>
                    </a:lnTo>
                    <a:lnTo>
                      <a:pt x="798" y="216"/>
                    </a:lnTo>
                    <a:lnTo>
                      <a:pt x="802" y="216"/>
                    </a:lnTo>
                    <a:lnTo>
                      <a:pt x="806" y="212"/>
                    </a:lnTo>
                    <a:lnTo>
                      <a:pt x="808" y="212"/>
                    </a:lnTo>
                    <a:lnTo>
                      <a:pt x="812" y="212"/>
                    </a:lnTo>
                    <a:lnTo>
                      <a:pt x="816" y="212"/>
                    </a:lnTo>
                    <a:lnTo>
                      <a:pt x="820" y="212"/>
                    </a:lnTo>
                    <a:lnTo>
                      <a:pt x="824" y="212"/>
                    </a:lnTo>
                    <a:lnTo>
                      <a:pt x="828" y="212"/>
                    </a:lnTo>
                    <a:lnTo>
                      <a:pt x="832" y="212"/>
                    </a:lnTo>
                    <a:lnTo>
                      <a:pt x="834" y="212"/>
                    </a:lnTo>
                    <a:lnTo>
                      <a:pt x="838" y="212"/>
                    </a:lnTo>
                    <a:lnTo>
                      <a:pt x="842" y="212"/>
                    </a:lnTo>
                    <a:lnTo>
                      <a:pt x="846" y="212"/>
                    </a:lnTo>
                    <a:lnTo>
                      <a:pt x="846" y="216"/>
                    </a:lnTo>
                    <a:lnTo>
                      <a:pt x="850" y="216"/>
                    </a:lnTo>
                    <a:lnTo>
                      <a:pt x="854" y="216"/>
                    </a:lnTo>
                    <a:lnTo>
                      <a:pt x="858" y="216"/>
                    </a:lnTo>
                    <a:lnTo>
                      <a:pt x="862" y="216"/>
                    </a:lnTo>
                    <a:lnTo>
                      <a:pt x="864" y="220"/>
                    </a:lnTo>
                    <a:lnTo>
                      <a:pt x="862" y="220"/>
                    </a:lnTo>
                    <a:lnTo>
                      <a:pt x="858" y="220"/>
                    </a:lnTo>
                    <a:lnTo>
                      <a:pt x="862" y="220"/>
                    </a:lnTo>
                    <a:lnTo>
                      <a:pt x="864" y="220"/>
                    </a:lnTo>
                    <a:lnTo>
                      <a:pt x="868" y="220"/>
                    </a:lnTo>
                    <a:lnTo>
                      <a:pt x="868" y="224"/>
                    </a:lnTo>
                    <a:lnTo>
                      <a:pt x="868" y="228"/>
                    </a:lnTo>
                    <a:lnTo>
                      <a:pt x="872" y="228"/>
                    </a:lnTo>
                    <a:lnTo>
                      <a:pt x="868" y="228"/>
                    </a:lnTo>
                    <a:lnTo>
                      <a:pt x="864" y="232"/>
                    </a:lnTo>
                    <a:lnTo>
                      <a:pt x="864" y="228"/>
                    </a:lnTo>
                    <a:lnTo>
                      <a:pt x="864" y="232"/>
                    </a:lnTo>
                    <a:lnTo>
                      <a:pt x="862" y="232"/>
                    </a:lnTo>
                    <a:lnTo>
                      <a:pt x="858" y="232"/>
                    </a:lnTo>
                    <a:lnTo>
                      <a:pt x="858" y="236"/>
                    </a:lnTo>
                    <a:lnTo>
                      <a:pt x="858" y="236"/>
                    </a:lnTo>
                    <a:lnTo>
                      <a:pt x="858" y="236"/>
                    </a:lnTo>
                    <a:close/>
                    <a:moveTo>
                      <a:pt x="620" y="180"/>
                    </a:moveTo>
                    <a:lnTo>
                      <a:pt x="622" y="180"/>
                    </a:lnTo>
                    <a:lnTo>
                      <a:pt x="620" y="180"/>
                    </a:lnTo>
                    <a:lnTo>
                      <a:pt x="616" y="180"/>
                    </a:lnTo>
                    <a:lnTo>
                      <a:pt x="620" y="180"/>
                    </a:lnTo>
                    <a:lnTo>
                      <a:pt x="620" y="180"/>
                    </a:lnTo>
                    <a:lnTo>
                      <a:pt x="620" y="180"/>
                    </a:lnTo>
                    <a:close/>
                    <a:moveTo>
                      <a:pt x="380" y="186"/>
                    </a:moveTo>
                    <a:lnTo>
                      <a:pt x="374" y="186"/>
                    </a:lnTo>
                    <a:lnTo>
                      <a:pt x="370" y="186"/>
                    </a:lnTo>
                    <a:lnTo>
                      <a:pt x="370" y="182"/>
                    </a:lnTo>
                    <a:lnTo>
                      <a:pt x="374" y="182"/>
                    </a:lnTo>
                    <a:lnTo>
                      <a:pt x="378" y="182"/>
                    </a:lnTo>
                    <a:lnTo>
                      <a:pt x="380" y="182"/>
                    </a:lnTo>
                    <a:lnTo>
                      <a:pt x="384" y="182"/>
                    </a:lnTo>
                    <a:lnTo>
                      <a:pt x="388" y="182"/>
                    </a:lnTo>
                    <a:lnTo>
                      <a:pt x="388" y="186"/>
                    </a:lnTo>
                    <a:lnTo>
                      <a:pt x="384" y="186"/>
                    </a:lnTo>
                    <a:lnTo>
                      <a:pt x="380" y="186"/>
                    </a:lnTo>
                    <a:lnTo>
                      <a:pt x="380" y="186"/>
                    </a:lnTo>
                    <a:lnTo>
                      <a:pt x="380" y="186"/>
                    </a:lnTo>
                    <a:close/>
                    <a:moveTo>
                      <a:pt x="370" y="236"/>
                    </a:moveTo>
                    <a:lnTo>
                      <a:pt x="366" y="236"/>
                    </a:lnTo>
                    <a:lnTo>
                      <a:pt x="366" y="232"/>
                    </a:lnTo>
                    <a:lnTo>
                      <a:pt x="366" y="228"/>
                    </a:lnTo>
                    <a:lnTo>
                      <a:pt x="366" y="232"/>
                    </a:lnTo>
                    <a:lnTo>
                      <a:pt x="362" y="232"/>
                    </a:lnTo>
                    <a:lnTo>
                      <a:pt x="358" y="232"/>
                    </a:lnTo>
                    <a:lnTo>
                      <a:pt x="362" y="232"/>
                    </a:lnTo>
                    <a:lnTo>
                      <a:pt x="362" y="236"/>
                    </a:lnTo>
                    <a:lnTo>
                      <a:pt x="358" y="236"/>
                    </a:lnTo>
                    <a:lnTo>
                      <a:pt x="354" y="236"/>
                    </a:lnTo>
                    <a:lnTo>
                      <a:pt x="352" y="232"/>
                    </a:lnTo>
                    <a:lnTo>
                      <a:pt x="352" y="228"/>
                    </a:lnTo>
                    <a:lnTo>
                      <a:pt x="348" y="228"/>
                    </a:lnTo>
                    <a:lnTo>
                      <a:pt x="344" y="232"/>
                    </a:lnTo>
                    <a:lnTo>
                      <a:pt x="336" y="232"/>
                    </a:lnTo>
                    <a:lnTo>
                      <a:pt x="336" y="228"/>
                    </a:lnTo>
                    <a:lnTo>
                      <a:pt x="332" y="228"/>
                    </a:lnTo>
                    <a:lnTo>
                      <a:pt x="328" y="228"/>
                    </a:lnTo>
                    <a:lnTo>
                      <a:pt x="332" y="224"/>
                    </a:lnTo>
                    <a:lnTo>
                      <a:pt x="336" y="224"/>
                    </a:lnTo>
                    <a:lnTo>
                      <a:pt x="336" y="220"/>
                    </a:lnTo>
                    <a:lnTo>
                      <a:pt x="340" y="220"/>
                    </a:lnTo>
                    <a:lnTo>
                      <a:pt x="344" y="220"/>
                    </a:lnTo>
                    <a:lnTo>
                      <a:pt x="352" y="220"/>
                    </a:lnTo>
                    <a:lnTo>
                      <a:pt x="354" y="220"/>
                    </a:lnTo>
                    <a:lnTo>
                      <a:pt x="358" y="220"/>
                    </a:lnTo>
                    <a:lnTo>
                      <a:pt x="358" y="216"/>
                    </a:lnTo>
                    <a:lnTo>
                      <a:pt x="362" y="216"/>
                    </a:lnTo>
                    <a:lnTo>
                      <a:pt x="366" y="216"/>
                    </a:lnTo>
                    <a:lnTo>
                      <a:pt x="370" y="216"/>
                    </a:lnTo>
                    <a:lnTo>
                      <a:pt x="366" y="216"/>
                    </a:lnTo>
                    <a:lnTo>
                      <a:pt x="362" y="216"/>
                    </a:lnTo>
                    <a:lnTo>
                      <a:pt x="358" y="216"/>
                    </a:lnTo>
                    <a:lnTo>
                      <a:pt x="354" y="216"/>
                    </a:lnTo>
                    <a:lnTo>
                      <a:pt x="352" y="216"/>
                    </a:lnTo>
                    <a:lnTo>
                      <a:pt x="352" y="220"/>
                    </a:lnTo>
                    <a:lnTo>
                      <a:pt x="348" y="220"/>
                    </a:lnTo>
                    <a:lnTo>
                      <a:pt x="344" y="220"/>
                    </a:lnTo>
                    <a:lnTo>
                      <a:pt x="336" y="220"/>
                    </a:lnTo>
                    <a:lnTo>
                      <a:pt x="336" y="216"/>
                    </a:lnTo>
                    <a:lnTo>
                      <a:pt x="340" y="216"/>
                    </a:lnTo>
                    <a:lnTo>
                      <a:pt x="340" y="212"/>
                    </a:lnTo>
                    <a:lnTo>
                      <a:pt x="344" y="212"/>
                    </a:lnTo>
                    <a:lnTo>
                      <a:pt x="348" y="212"/>
                    </a:lnTo>
                    <a:lnTo>
                      <a:pt x="352" y="212"/>
                    </a:lnTo>
                    <a:lnTo>
                      <a:pt x="354" y="212"/>
                    </a:lnTo>
                    <a:lnTo>
                      <a:pt x="358" y="212"/>
                    </a:lnTo>
                    <a:lnTo>
                      <a:pt x="358" y="208"/>
                    </a:lnTo>
                    <a:lnTo>
                      <a:pt x="358" y="212"/>
                    </a:lnTo>
                    <a:lnTo>
                      <a:pt x="362" y="212"/>
                    </a:lnTo>
                    <a:lnTo>
                      <a:pt x="362" y="208"/>
                    </a:lnTo>
                    <a:lnTo>
                      <a:pt x="366" y="208"/>
                    </a:lnTo>
                    <a:lnTo>
                      <a:pt x="370" y="208"/>
                    </a:lnTo>
                    <a:lnTo>
                      <a:pt x="366" y="208"/>
                    </a:lnTo>
                    <a:lnTo>
                      <a:pt x="362" y="208"/>
                    </a:lnTo>
                    <a:lnTo>
                      <a:pt x="358" y="208"/>
                    </a:lnTo>
                    <a:lnTo>
                      <a:pt x="354" y="208"/>
                    </a:lnTo>
                    <a:lnTo>
                      <a:pt x="352" y="208"/>
                    </a:lnTo>
                    <a:lnTo>
                      <a:pt x="348" y="208"/>
                    </a:lnTo>
                    <a:lnTo>
                      <a:pt x="344" y="208"/>
                    </a:lnTo>
                    <a:lnTo>
                      <a:pt x="348" y="208"/>
                    </a:lnTo>
                    <a:lnTo>
                      <a:pt x="348" y="206"/>
                    </a:lnTo>
                    <a:lnTo>
                      <a:pt x="344" y="206"/>
                    </a:lnTo>
                    <a:lnTo>
                      <a:pt x="348" y="202"/>
                    </a:lnTo>
                    <a:lnTo>
                      <a:pt x="352" y="202"/>
                    </a:lnTo>
                    <a:lnTo>
                      <a:pt x="354" y="202"/>
                    </a:lnTo>
                    <a:lnTo>
                      <a:pt x="358" y="202"/>
                    </a:lnTo>
                    <a:lnTo>
                      <a:pt x="362" y="202"/>
                    </a:lnTo>
                    <a:lnTo>
                      <a:pt x="366" y="202"/>
                    </a:lnTo>
                    <a:lnTo>
                      <a:pt x="370" y="202"/>
                    </a:lnTo>
                    <a:lnTo>
                      <a:pt x="374" y="202"/>
                    </a:lnTo>
                    <a:lnTo>
                      <a:pt x="370" y="202"/>
                    </a:lnTo>
                    <a:lnTo>
                      <a:pt x="366" y="202"/>
                    </a:lnTo>
                    <a:lnTo>
                      <a:pt x="362" y="202"/>
                    </a:lnTo>
                    <a:lnTo>
                      <a:pt x="358" y="202"/>
                    </a:lnTo>
                    <a:lnTo>
                      <a:pt x="354" y="202"/>
                    </a:lnTo>
                    <a:lnTo>
                      <a:pt x="354" y="198"/>
                    </a:lnTo>
                    <a:lnTo>
                      <a:pt x="358" y="194"/>
                    </a:lnTo>
                    <a:lnTo>
                      <a:pt x="362" y="194"/>
                    </a:lnTo>
                    <a:lnTo>
                      <a:pt x="366" y="194"/>
                    </a:lnTo>
                    <a:lnTo>
                      <a:pt x="370" y="194"/>
                    </a:lnTo>
                    <a:lnTo>
                      <a:pt x="374" y="194"/>
                    </a:lnTo>
                    <a:lnTo>
                      <a:pt x="378" y="194"/>
                    </a:lnTo>
                    <a:lnTo>
                      <a:pt x="380" y="194"/>
                    </a:lnTo>
                    <a:lnTo>
                      <a:pt x="380" y="198"/>
                    </a:lnTo>
                    <a:lnTo>
                      <a:pt x="380" y="202"/>
                    </a:lnTo>
                    <a:lnTo>
                      <a:pt x="384" y="202"/>
                    </a:lnTo>
                    <a:lnTo>
                      <a:pt x="388" y="202"/>
                    </a:lnTo>
                    <a:lnTo>
                      <a:pt x="392" y="198"/>
                    </a:lnTo>
                    <a:lnTo>
                      <a:pt x="396" y="198"/>
                    </a:lnTo>
                    <a:lnTo>
                      <a:pt x="400" y="198"/>
                    </a:lnTo>
                    <a:lnTo>
                      <a:pt x="400" y="202"/>
                    </a:lnTo>
                    <a:lnTo>
                      <a:pt x="404" y="202"/>
                    </a:lnTo>
                    <a:lnTo>
                      <a:pt x="404" y="206"/>
                    </a:lnTo>
                    <a:lnTo>
                      <a:pt x="408" y="206"/>
                    </a:lnTo>
                    <a:lnTo>
                      <a:pt x="410" y="206"/>
                    </a:lnTo>
                    <a:lnTo>
                      <a:pt x="410" y="208"/>
                    </a:lnTo>
                    <a:lnTo>
                      <a:pt x="414" y="208"/>
                    </a:lnTo>
                    <a:lnTo>
                      <a:pt x="410" y="208"/>
                    </a:lnTo>
                    <a:lnTo>
                      <a:pt x="408" y="208"/>
                    </a:lnTo>
                    <a:lnTo>
                      <a:pt x="408" y="212"/>
                    </a:lnTo>
                    <a:lnTo>
                      <a:pt x="410" y="212"/>
                    </a:lnTo>
                    <a:lnTo>
                      <a:pt x="414" y="212"/>
                    </a:lnTo>
                    <a:lnTo>
                      <a:pt x="418" y="212"/>
                    </a:lnTo>
                    <a:lnTo>
                      <a:pt x="418" y="216"/>
                    </a:lnTo>
                    <a:lnTo>
                      <a:pt x="418" y="220"/>
                    </a:lnTo>
                    <a:lnTo>
                      <a:pt x="422" y="220"/>
                    </a:lnTo>
                    <a:lnTo>
                      <a:pt x="424" y="220"/>
                    </a:lnTo>
                    <a:lnTo>
                      <a:pt x="428" y="220"/>
                    </a:lnTo>
                    <a:lnTo>
                      <a:pt x="432" y="220"/>
                    </a:lnTo>
                    <a:lnTo>
                      <a:pt x="436" y="220"/>
                    </a:lnTo>
                    <a:lnTo>
                      <a:pt x="440" y="220"/>
                    </a:lnTo>
                    <a:lnTo>
                      <a:pt x="444" y="220"/>
                    </a:lnTo>
                    <a:lnTo>
                      <a:pt x="448" y="220"/>
                    </a:lnTo>
                    <a:lnTo>
                      <a:pt x="450" y="220"/>
                    </a:lnTo>
                    <a:lnTo>
                      <a:pt x="454" y="220"/>
                    </a:lnTo>
                    <a:lnTo>
                      <a:pt x="454" y="216"/>
                    </a:lnTo>
                    <a:lnTo>
                      <a:pt x="450" y="212"/>
                    </a:lnTo>
                    <a:lnTo>
                      <a:pt x="448" y="212"/>
                    </a:lnTo>
                    <a:lnTo>
                      <a:pt x="444" y="212"/>
                    </a:lnTo>
                    <a:lnTo>
                      <a:pt x="444" y="208"/>
                    </a:lnTo>
                    <a:lnTo>
                      <a:pt x="440" y="208"/>
                    </a:lnTo>
                    <a:lnTo>
                      <a:pt x="436" y="208"/>
                    </a:lnTo>
                    <a:lnTo>
                      <a:pt x="440" y="208"/>
                    </a:lnTo>
                    <a:lnTo>
                      <a:pt x="444" y="208"/>
                    </a:lnTo>
                    <a:lnTo>
                      <a:pt x="448" y="206"/>
                    </a:lnTo>
                    <a:lnTo>
                      <a:pt x="448" y="202"/>
                    </a:lnTo>
                    <a:lnTo>
                      <a:pt x="444" y="202"/>
                    </a:lnTo>
                    <a:lnTo>
                      <a:pt x="440" y="202"/>
                    </a:lnTo>
                    <a:lnTo>
                      <a:pt x="436" y="202"/>
                    </a:lnTo>
                    <a:lnTo>
                      <a:pt x="436" y="198"/>
                    </a:lnTo>
                    <a:lnTo>
                      <a:pt x="432" y="198"/>
                    </a:lnTo>
                    <a:lnTo>
                      <a:pt x="432" y="194"/>
                    </a:lnTo>
                    <a:lnTo>
                      <a:pt x="436" y="194"/>
                    </a:lnTo>
                    <a:lnTo>
                      <a:pt x="440" y="194"/>
                    </a:lnTo>
                    <a:lnTo>
                      <a:pt x="444" y="194"/>
                    </a:lnTo>
                    <a:lnTo>
                      <a:pt x="444" y="190"/>
                    </a:lnTo>
                    <a:lnTo>
                      <a:pt x="440" y="190"/>
                    </a:lnTo>
                    <a:lnTo>
                      <a:pt x="444" y="190"/>
                    </a:lnTo>
                    <a:lnTo>
                      <a:pt x="444" y="186"/>
                    </a:lnTo>
                    <a:lnTo>
                      <a:pt x="448" y="182"/>
                    </a:lnTo>
                    <a:lnTo>
                      <a:pt x="450" y="182"/>
                    </a:lnTo>
                    <a:lnTo>
                      <a:pt x="454" y="182"/>
                    </a:lnTo>
                    <a:lnTo>
                      <a:pt x="458" y="182"/>
                    </a:lnTo>
                    <a:lnTo>
                      <a:pt x="458" y="186"/>
                    </a:lnTo>
                    <a:lnTo>
                      <a:pt x="458" y="190"/>
                    </a:lnTo>
                    <a:lnTo>
                      <a:pt x="454" y="190"/>
                    </a:lnTo>
                    <a:lnTo>
                      <a:pt x="458" y="190"/>
                    </a:lnTo>
                    <a:lnTo>
                      <a:pt x="458" y="194"/>
                    </a:lnTo>
                    <a:lnTo>
                      <a:pt x="462" y="194"/>
                    </a:lnTo>
                    <a:lnTo>
                      <a:pt x="462" y="198"/>
                    </a:lnTo>
                    <a:lnTo>
                      <a:pt x="466" y="198"/>
                    </a:lnTo>
                    <a:lnTo>
                      <a:pt x="462" y="202"/>
                    </a:lnTo>
                    <a:lnTo>
                      <a:pt x="462" y="206"/>
                    </a:lnTo>
                    <a:lnTo>
                      <a:pt x="466" y="206"/>
                    </a:lnTo>
                    <a:lnTo>
                      <a:pt x="470" y="206"/>
                    </a:lnTo>
                    <a:lnTo>
                      <a:pt x="474" y="206"/>
                    </a:lnTo>
                    <a:lnTo>
                      <a:pt x="470" y="208"/>
                    </a:lnTo>
                    <a:lnTo>
                      <a:pt x="466" y="208"/>
                    </a:lnTo>
                    <a:lnTo>
                      <a:pt x="466" y="212"/>
                    </a:lnTo>
                    <a:lnTo>
                      <a:pt x="470" y="212"/>
                    </a:lnTo>
                    <a:lnTo>
                      <a:pt x="470" y="208"/>
                    </a:lnTo>
                    <a:lnTo>
                      <a:pt x="474" y="208"/>
                    </a:lnTo>
                    <a:lnTo>
                      <a:pt x="478" y="208"/>
                    </a:lnTo>
                    <a:lnTo>
                      <a:pt x="480" y="208"/>
                    </a:lnTo>
                    <a:lnTo>
                      <a:pt x="480" y="212"/>
                    </a:lnTo>
                    <a:lnTo>
                      <a:pt x="484" y="212"/>
                    </a:lnTo>
                    <a:lnTo>
                      <a:pt x="480" y="212"/>
                    </a:lnTo>
                    <a:lnTo>
                      <a:pt x="480" y="208"/>
                    </a:lnTo>
                    <a:lnTo>
                      <a:pt x="484" y="206"/>
                    </a:lnTo>
                    <a:lnTo>
                      <a:pt x="488" y="206"/>
                    </a:lnTo>
                    <a:lnTo>
                      <a:pt x="492" y="206"/>
                    </a:lnTo>
                    <a:lnTo>
                      <a:pt x="496" y="206"/>
                    </a:lnTo>
                    <a:lnTo>
                      <a:pt x="500" y="208"/>
                    </a:lnTo>
                    <a:lnTo>
                      <a:pt x="504" y="208"/>
                    </a:lnTo>
                    <a:lnTo>
                      <a:pt x="504" y="212"/>
                    </a:lnTo>
                    <a:lnTo>
                      <a:pt x="504" y="216"/>
                    </a:lnTo>
                    <a:lnTo>
                      <a:pt x="504" y="220"/>
                    </a:lnTo>
                    <a:lnTo>
                      <a:pt x="500" y="220"/>
                    </a:lnTo>
                    <a:lnTo>
                      <a:pt x="500" y="224"/>
                    </a:lnTo>
                    <a:lnTo>
                      <a:pt x="500" y="228"/>
                    </a:lnTo>
                    <a:lnTo>
                      <a:pt x="496" y="228"/>
                    </a:lnTo>
                    <a:lnTo>
                      <a:pt x="496" y="232"/>
                    </a:lnTo>
                    <a:lnTo>
                      <a:pt x="492" y="232"/>
                    </a:lnTo>
                    <a:lnTo>
                      <a:pt x="496" y="232"/>
                    </a:lnTo>
                    <a:lnTo>
                      <a:pt x="492" y="236"/>
                    </a:lnTo>
                    <a:lnTo>
                      <a:pt x="488" y="236"/>
                    </a:lnTo>
                    <a:lnTo>
                      <a:pt x="484" y="236"/>
                    </a:lnTo>
                    <a:lnTo>
                      <a:pt x="480" y="236"/>
                    </a:lnTo>
                    <a:lnTo>
                      <a:pt x="478" y="236"/>
                    </a:lnTo>
                    <a:lnTo>
                      <a:pt x="474" y="236"/>
                    </a:lnTo>
                    <a:lnTo>
                      <a:pt x="470" y="236"/>
                    </a:lnTo>
                    <a:lnTo>
                      <a:pt x="470" y="232"/>
                    </a:lnTo>
                    <a:lnTo>
                      <a:pt x="470" y="236"/>
                    </a:lnTo>
                    <a:lnTo>
                      <a:pt x="466" y="236"/>
                    </a:lnTo>
                    <a:lnTo>
                      <a:pt x="462" y="236"/>
                    </a:lnTo>
                    <a:lnTo>
                      <a:pt x="458" y="236"/>
                    </a:lnTo>
                    <a:lnTo>
                      <a:pt x="454" y="236"/>
                    </a:lnTo>
                    <a:lnTo>
                      <a:pt x="458" y="236"/>
                    </a:lnTo>
                    <a:lnTo>
                      <a:pt x="458" y="232"/>
                    </a:lnTo>
                    <a:lnTo>
                      <a:pt x="454" y="232"/>
                    </a:lnTo>
                    <a:lnTo>
                      <a:pt x="450" y="236"/>
                    </a:lnTo>
                    <a:lnTo>
                      <a:pt x="448" y="236"/>
                    </a:lnTo>
                    <a:lnTo>
                      <a:pt x="444" y="238"/>
                    </a:lnTo>
                    <a:lnTo>
                      <a:pt x="440" y="238"/>
                    </a:lnTo>
                    <a:lnTo>
                      <a:pt x="436" y="238"/>
                    </a:lnTo>
                    <a:lnTo>
                      <a:pt x="432" y="238"/>
                    </a:lnTo>
                    <a:lnTo>
                      <a:pt x="428" y="238"/>
                    </a:lnTo>
                    <a:lnTo>
                      <a:pt x="428" y="242"/>
                    </a:lnTo>
                    <a:lnTo>
                      <a:pt x="424" y="242"/>
                    </a:lnTo>
                    <a:lnTo>
                      <a:pt x="422" y="246"/>
                    </a:lnTo>
                    <a:lnTo>
                      <a:pt x="418" y="246"/>
                    </a:lnTo>
                    <a:lnTo>
                      <a:pt x="414" y="246"/>
                    </a:lnTo>
                    <a:lnTo>
                      <a:pt x="410" y="250"/>
                    </a:lnTo>
                    <a:lnTo>
                      <a:pt x="408" y="250"/>
                    </a:lnTo>
                    <a:lnTo>
                      <a:pt x="404" y="250"/>
                    </a:lnTo>
                    <a:lnTo>
                      <a:pt x="400" y="250"/>
                    </a:lnTo>
                    <a:lnTo>
                      <a:pt x="396" y="250"/>
                    </a:lnTo>
                    <a:lnTo>
                      <a:pt x="392" y="250"/>
                    </a:lnTo>
                    <a:lnTo>
                      <a:pt x="388" y="250"/>
                    </a:lnTo>
                    <a:lnTo>
                      <a:pt x="384" y="246"/>
                    </a:lnTo>
                    <a:lnTo>
                      <a:pt x="380" y="246"/>
                    </a:lnTo>
                    <a:lnTo>
                      <a:pt x="378" y="246"/>
                    </a:lnTo>
                    <a:lnTo>
                      <a:pt x="378" y="242"/>
                    </a:lnTo>
                    <a:lnTo>
                      <a:pt x="380" y="238"/>
                    </a:lnTo>
                    <a:lnTo>
                      <a:pt x="384" y="238"/>
                    </a:lnTo>
                    <a:lnTo>
                      <a:pt x="388" y="238"/>
                    </a:lnTo>
                    <a:lnTo>
                      <a:pt x="392" y="238"/>
                    </a:lnTo>
                    <a:lnTo>
                      <a:pt x="392" y="236"/>
                    </a:lnTo>
                    <a:lnTo>
                      <a:pt x="396" y="236"/>
                    </a:lnTo>
                    <a:lnTo>
                      <a:pt x="400" y="236"/>
                    </a:lnTo>
                    <a:lnTo>
                      <a:pt x="404" y="236"/>
                    </a:lnTo>
                    <a:lnTo>
                      <a:pt x="408" y="236"/>
                    </a:lnTo>
                    <a:lnTo>
                      <a:pt x="410" y="236"/>
                    </a:lnTo>
                    <a:lnTo>
                      <a:pt x="414" y="236"/>
                    </a:lnTo>
                    <a:lnTo>
                      <a:pt x="418" y="236"/>
                    </a:lnTo>
                    <a:lnTo>
                      <a:pt x="422" y="232"/>
                    </a:lnTo>
                    <a:lnTo>
                      <a:pt x="424" y="228"/>
                    </a:lnTo>
                    <a:lnTo>
                      <a:pt x="422" y="228"/>
                    </a:lnTo>
                    <a:lnTo>
                      <a:pt x="418" y="228"/>
                    </a:lnTo>
                    <a:lnTo>
                      <a:pt x="418" y="232"/>
                    </a:lnTo>
                    <a:lnTo>
                      <a:pt x="414" y="232"/>
                    </a:lnTo>
                    <a:lnTo>
                      <a:pt x="414" y="228"/>
                    </a:lnTo>
                    <a:lnTo>
                      <a:pt x="410" y="232"/>
                    </a:lnTo>
                    <a:lnTo>
                      <a:pt x="408" y="232"/>
                    </a:lnTo>
                    <a:lnTo>
                      <a:pt x="404" y="232"/>
                    </a:lnTo>
                    <a:lnTo>
                      <a:pt x="408" y="228"/>
                    </a:lnTo>
                    <a:lnTo>
                      <a:pt x="404" y="228"/>
                    </a:lnTo>
                    <a:lnTo>
                      <a:pt x="400" y="228"/>
                    </a:lnTo>
                    <a:lnTo>
                      <a:pt x="400" y="232"/>
                    </a:lnTo>
                    <a:lnTo>
                      <a:pt x="396" y="232"/>
                    </a:lnTo>
                    <a:lnTo>
                      <a:pt x="392" y="232"/>
                    </a:lnTo>
                    <a:lnTo>
                      <a:pt x="388" y="232"/>
                    </a:lnTo>
                    <a:lnTo>
                      <a:pt x="384" y="232"/>
                    </a:lnTo>
                    <a:lnTo>
                      <a:pt x="380" y="232"/>
                    </a:lnTo>
                    <a:lnTo>
                      <a:pt x="384" y="228"/>
                    </a:lnTo>
                    <a:lnTo>
                      <a:pt x="384" y="224"/>
                    </a:lnTo>
                    <a:lnTo>
                      <a:pt x="388" y="224"/>
                    </a:lnTo>
                    <a:lnTo>
                      <a:pt x="392" y="224"/>
                    </a:lnTo>
                    <a:lnTo>
                      <a:pt x="388" y="224"/>
                    </a:lnTo>
                    <a:lnTo>
                      <a:pt x="384" y="224"/>
                    </a:lnTo>
                    <a:lnTo>
                      <a:pt x="380" y="224"/>
                    </a:lnTo>
                    <a:lnTo>
                      <a:pt x="380" y="220"/>
                    </a:lnTo>
                    <a:lnTo>
                      <a:pt x="380" y="224"/>
                    </a:lnTo>
                    <a:lnTo>
                      <a:pt x="380" y="228"/>
                    </a:lnTo>
                    <a:lnTo>
                      <a:pt x="378" y="228"/>
                    </a:lnTo>
                    <a:lnTo>
                      <a:pt x="374" y="224"/>
                    </a:lnTo>
                    <a:lnTo>
                      <a:pt x="374" y="228"/>
                    </a:lnTo>
                    <a:lnTo>
                      <a:pt x="378" y="228"/>
                    </a:lnTo>
                    <a:lnTo>
                      <a:pt x="378" y="232"/>
                    </a:lnTo>
                    <a:lnTo>
                      <a:pt x="374" y="232"/>
                    </a:lnTo>
                    <a:lnTo>
                      <a:pt x="374" y="236"/>
                    </a:lnTo>
                    <a:lnTo>
                      <a:pt x="370" y="236"/>
                    </a:lnTo>
                    <a:lnTo>
                      <a:pt x="370" y="236"/>
                    </a:lnTo>
                    <a:lnTo>
                      <a:pt x="370" y="236"/>
                    </a:lnTo>
                    <a:close/>
                    <a:moveTo>
                      <a:pt x="724" y="194"/>
                    </a:moveTo>
                    <a:lnTo>
                      <a:pt x="720" y="194"/>
                    </a:lnTo>
                    <a:lnTo>
                      <a:pt x="720" y="190"/>
                    </a:lnTo>
                    <a:lnTo>
                      <a:pt x="716" y="190"/>
                    </a:lnTo>
                    <a:lnTo>
                      <a:pt x="716" y="186"/>
                    </a:lnTo>
                    <a:lnTo>
                      <a:pt x="712" y="186"/>
                    </a:lnTo>
                    <a:lnTo>
                      <a:pt x="716" y="186"/>
                    </a:lnTo>
                    <a:lnTo>
                      <a:pt x="716" y="182"/>
                    </a:lnTo>
                    <a:lnTo>
                      <a:pt x="720" y="182"/>
                    </a:lnTo>
                    <a:lnTo>
                      <a:pt x="724" y="182"/>
                    </a:lnTo>
                    <a:lnTo>
                      <a:pt x="724" y="186"/>
                    </a:lnTo>
                    <a:lnTo>
                      <a:pt x="728" y="186"/>
                    </a:lnTo>
                    <a:lnTo>
                      <a:pt x="724" y="186"/>
                    </a:lnTo>
                    <a:lnTo>
                      <a:pt x="724" y="190"/>
                    </a:lnTo>
                    <a:lnTo>
                      <a:pt x="724" y="194"/>
                    </a:lnTo>
                    <a:lnTo>
                      <a:pt x="728" y="194"/>
                    </a:lnTo>
                    <a:lnTo>
                      <a:pt x="724" y="194"/>
                    </a:lnTo>
                    <a:lnTo>
                      <a:pt x="724" y="194"/>
                    </a:lnTo>
                    <a:lnTo>
                      <a:pt x="724" y="194"/>
                    </a:lnTo>
                    <a:close/>
                    <a:moveTo>
                      <a:pt x="574" y="186"/>
                    </a:moveTo>
                    <a:lnTo>
                      <a:pt x="570" y="190"/>
                    </a:lnTo>
                    <a:lnTo>
                      <a:pt x="566" y="190"/>
                    </a:lnTo>
                    <a:lnTo>
                      <a:pt x="564" y="190"/>
                    </a:lnTo>
                    <a:lnTo>
                      <a:pt x="560" y="190"/>
                    </a:lnTo>
                    <a:lnTo>
                      <a:pt x="556" y="190"/>
                    </a:lnTo>
                    <a:lnTo>
                      <a:pt x="560" y="190"/>
                    </a:lnTo>
                    <a:lnTo>
                      <a:pt x="564" y="190"/>
                    </a:lnTo>
                    <a:lnTo>
                      <a:pt x="564" y="186"/>
                    </a:lnTo>
                    <a:lnTo>
                      <a:pt x="566" y="186"/>
                    </a:lnTo>
                    <a:lnTo>
                      <a:pt x="570" y="186"/>
                    </a:lnTo>
                    <a:lnTo>
                      <a:pt x="574" y="186"/>
                    </a:lnTo>
                    <a:lnTo>
                      <a:pt x="578" y="186"/>
                    </a:lnTo>
                    <a:lnTo>
                      <a:pt x="574" y="186"/>
                    </a:lnTo>
                    <a:lnTo>
                      <a:pt x="574" y="186"/>
                    </a:lnTo>
                    <a:lnTo>
                      <a:pt x="574" y="186"/>
                    </a:lnTo>
                    <a:close/>
                    <a:moveTo>
                      <a:pt x="586" y="186"/>
                    </a:moveTo>
                    <a:lnTo>
                      <a:pt x="590" y="186"/>
                    </a:lnTo>
                    <a:lnTo>
                      <a:pt x="586" y="186"/>
                    </a:lnTo>
                    <a:lnTo>
                      <a:pt x="582" y="186"/>
                    </a:lnTo>
                    <a:lnTo>
                      <a:pt x="578" y="186"/>
                    </a:lnTo>
                    <a:lnTo>
                      <a:pt x="582" y="186"/>
                    </a:lnTo>
                    <a:lnTo>
                      <a:pt x="586" y="186"/>
                    </a:lnTo>
                    <a:lnTo>
                      <a:pt x="586" y="186"/>
                    </a:lnTo>
                    <a:lnTo>
                      <a:pt x="586" y="186"/>
                    </a:lnTo>
                    <a:close/>
                    <a:moveTo>
                      <a:pt x="586" y="236"/>
                    </a:moveTo>
                    <a:lnTo>
                      <a:pt x="582" y="236"/>
                    </a:lnTo>
                    <a:lnTo>
                      <a:pt x="578" y="236"/>
                    </a:lnTo>
                    <a:lnTo>
                      <a:pt x="574" y="236"/>
                    </a:lnTo>
                    <a:lnTo>
                      <a:pt x="574" y="232"/>
                    </a:lnTo>
                    <a:lnTo>
                      <a:pt x="574" y="228"/>
                    </a:lnTo>
                    <a:lnTo>
                      <a:pt x="570" y="228"/>
                    </a:lnTo>
                    <a:lnTo>
                      <a:pt x="574" y="228"/>
                    </a:lnTo>
                    <a:lnTo>
                      <a:pt x="578" y="228"/>
                    </a:lnTo>
                    <a:lnTo>
                      <a:pt x="582" y="228"/>
                    </a:lnTo>
                    <a:lnTo>
                      <a:pt x="578" y="228"/>
                    </a:lnTo>
                    <a:lnTo>
                      <a:pt x="574" y="228"/>
                    </a:lnTo>
                    <a:lnTo>
                      <a:pt x="578" y="224"/>
                    </a:lnTo>
                    <a:lnTo>
                      <a:pt x="574" y="224"/>
                    </a:lnTo>
                    <a:lnTo>
                      <a:pt x="574" y="228"/>
                    </a:lnTo>
                    <a:lnTo>
                      <a:pt x="570" y="224"/>
                    </a:lnTo>
                    <a:lnTo>
                      <a:pt x="574" y="224"/>
                    </a:lnTo>
                    <a:lnTo>
                      <a:pt x="570" y="224"/>
                    </a:lnTo>
                    <a:lnTo>
                      <a:pt x="574" y="220"/>
                    </a:lnTo>
                    <a:lnTo>
                      <a:pt x="578" y="220"/>
                    </a:lnTo>
                    <a:lnTo>
                      <a:pt x="574" y="220"/>
                    </a:lnTo>
                    <a:lnTo>
                      <a:pt x="578" y="220"/>
                    </a:lnTo>
                    <a:lnTo>
                      <a:pt x="582" y="220"/>
                    </a:lnTo>
                    <a:lnTo>
                      <a:pt x="578" y="220"/>
                    </a:lnTo>
                    <a:lnTo>
                      <a:pt x="582" y="216"/>
                    </a:lnTo>
                    <a:lnTo>
                      <a:pt x="586" y="216"/>
                    </a:lnTo>
                    <a:lnTo>
                      <a:pt x="582" y="216"/>
                    </a:lnTo>
                    <a:lnTo>
                      <a:pt x="590" y="216"/>
                    </a:lnTo>
                    <a:lnTo>
                      <a:pt x="592" y="216"/>
                    </a:lnTo>
                    <a:lnTo>
                      <a:pt x="596" y="216"/>
                    </a:lnTo>
                    <a:lnTo>
                      <a:pt x="592" y="216"/>
                    </a:lnTo>
                    <a:lnTo>
                      <a:pt x="590" y="216"/>
                    </a:lnTo>
                    <a:lnTo>
                      <a:pt x="586" y="216"/>
                    </a:lnTo>
                    <a:lnTo>
                      <a:pt x="582" y="216"/>
                    </a:lnTo>
                    <a:lnTo>
                      <a:pt x="578" y="216"/>
                    </a:lnTo>
                    <a:lnTo>
                      <a:pt x="574" y="216"/>
                    </a:lnTo>
                    <a:lnTo>
                      <a:pt x="570" y="216"/>
                    </a:lnTo>
                    <a:lnTo>
                      <a:pt x="566" y="216"/>
                    </a:lnTo>
                    <a:lnTo>
                      <a:pt x="564" y="216"/>
                    </a:lnTo>
                    <a:lnTo>
                      <a:pt x="560" y="216"/>
                    </a:lnTo>
                    <a:lnTo>
                      <a:pt x="556" y="220"/>
                    </a:lnTo>
                    <a:lnTo>
                      <a:pt x="552" y="220"/>
                    </a:lnTo>
                    <a:lnTo>
                      <a:pt x="548" y="220"/>
                    </a:lnTo>
                    <a:lnTo>
                      <a:pt x="544" y="220"/>
                    </a:lnTo>
                    <a:lnTo>
                      <a:pt x="540" y="220"/>
                    </a:lnTo>
                    <a:lnTo>
                      <a:pt x="540" y="216"/>
                    </a:lnTo>
                    <a:lnTo>
                      <a:pt x="544" y="212"/>
                    </a:lnTo>
                    <a:lnTo>
                      <a:pt x="548" y="212"/>
                    </a:lnTo>
                    <a:lnTo>
                      <a:pt x="548" y="216"/>
                    </a:lnTo>
                    <a:lnTo>
                      <a:pt x="552" y="216"/>
                    </a:lnTo>
                    <a:lnTo>
                      <a:pt x="552" y="212"/>
                    </a:lnTo>
                    <a:lnTo>
                      <a:pt x="548" y="212"/>
                    </a:lnTo>
                    <a:lnTo>
                      <a:pt x="548" y="208"/>
                    </a:lnTo>
                    <a:lnTo>
                      <a:pt x="552" y="208"/>
                    </a:lnTo>
                    <a:lnTo>
                      <a:pt x="556" y="208"/>
                    </a:lnTo>
                    <a:lnTo>
                      <a:pt x="560" y="212"/>
                    </a:lnTo>
                    <a:lnTo>
                      <a:pt x="564" y="212"/>
                    </a:lnTo>
                    <a:lnTo>
                      <a:pt x="560" y="212"/>
                    </a:lnTo>
                    <a:lnTo>
                      <a:pt x="560" y="208"/>
                    </a:lnTo>
                    <a:lnTo>
                      <a:pt x="564" y="206"/>
                    </a:lnTo>
                    <a:lnTo>
                      <a:pt x="560" y="206"/>
                    </a:lnTo>
                    <a:lnTo>
                      <a:pt x="556" y="208"/>
                    </a:lnTo>
                    <a:lnTo>
                      <a:pt x="556" y="206"/>
                    </a:lnTo>
                    <a:lnTo>
                      <a:pt x="552" y="206"/>
                    </a:lnTo>
                    <a:lnTo>
                      <a:pt x="556" y="202"/>
                    </a:lnTo>
                    <a:lnTo>
                      <a:pt x="560" y="202"/>
                    </a:lnTo>
                    <a:lnTo>
                      <a:pt x="556" y="202"/>
                    </a:lnTo>
                    <a:lnTo>
                      <a:pt x="552" y="202"/>
                    </a:lnTo>
                    <a:lnTo>
                      <a:pt x="548" y="202"/>
                    </a:lnTo>
                    <a:lnTo>
                      <a:pt x="552" y="202"/>
                    </a:lnTo>
                    <a:lnTo>
                      <a:pt x="552" y="198"/>
                    </a:lnTo>
                    <a:lnTo>
                      <a:pt x="552" y="194"/>
                    </a:lnTo>
                    <a:lnTo>
                      <a:pt x="556" y="194"/>
                    </a:lnTo>
                    <a:lnTo>
                      <a:pt x="560" y="194"/>
                    </a:lnTo>
                    <a:lnTo>
                      <a:pt x="564" y="194"/>
                    </a:lnTo>
                    <a:lnTo>
                      <a:pt x="564" y="198"/>
                    </a:lnTo>
                    <a:lnTo>
                      <a:pt x="566" y="202"/>
                    </a:lnTo>
                    <a:lnTo>
                      <a:pt x="570" y="202"/>
                    </a:lnTo>
                    <a:lnTo>
                      <a:pt x="574" y="206"/>
                    </a:lnTo>
                    <a:lnTo>
                      <a:pt x="578" y="208"/>
                    </a:lnTo>
                    <a:lnTo>
                      <a:pt x="582" y="208"/>
                    </a:lnTo>
                    <a:lnTo>
                      <a:pt x="586" y="208"/>
                    </a:lnTo>
                    <a:lnTo>
                      <a:pt x="590" y="208"/>
                    </a:lnTo>
                    <a:lnTo>
                      <a:pt x="586" y="208"/>
                    </a:lnTo>
                    <a:lnTo>
                      <a:pt x="582" y="208"/>
                    </a:lnTo>
                    <a:lnTo>
                      <a:pt x="578" y="206"/>
                    </a:lnTo>
                    <a:lnTo>
                      <a:pt x="578" y="202"/>
                    </a:lnTo>
                    <a:lnTo>
                      <a:pt x="582" y="202"/>
                    </a:lnTo>
                    <a:lnTo>
                      <a:pt x="586" y="206"/>
                    </a:lnTo>
                    <a:lnTo>
                      <a:pt x="586" y="202"/>
                    </a:lnTo>
                    <a:lnTo>
                      <a:pt x="590" y="202"/>
                    </a:lnTo>
                    <a:lnTo>
                      <a:pt x="586" y="202"/>
                    </a:lnTo>
                    <a:lnTo>
                      <a:pt x="582" y="202"/>
                    </a:lnTo>
                    <a:lnTo>
                      <a:pt x="578" y="202"/>
                    </a:lnTo>
                    <a:lnTo>
                      <a:pt x="574" y="202"/>
                    </a:lnTo>
                    <a:lnTo>
                      <a:pt x="574" y="198"/>
                    </a:lnTo>
                    <a:lnTo>
                      <a:pt x="578" y="198"/>
                    </a:lnTo>
                    <a:lnTo>
                      <a:pt x="582" y="198"/>
                    </a:lnTo>
                    <a:lnTo>
                      <a:pt x="578" y="198"/>
                    </a:lnTo>
                    <a:lnTo>
                      <a:pt x="574" y="198"/>
                    </a:lnTo>
                    <a:lnTo>
                      <a:pt x="570" y="198"/>
                    </a:lnTo>
                    <a:lnTo>
                      <a:pt x="566" y="194"/>
                    </a:lnTo>
                    <a:lnTo>
                      <a:pt x="570" y="190"/>
                    </a:lnTo>
                    <a:lnTo>
                      <a:pt x="574" y="190"/>
                    </a:lnTo>
                    <a:lnTo>
                      <a:pt x="578" y="190"/>
                    </a:lnTo>
                    <a:lnTo>
                      <a:pt x="582" y="190"/>
                    </a:lnTo>
                    <a:lnTo>
                      <a:pt x="586" y="190"/>
                    </a:lnTo>
                    <a:lnTo>
                      <a:pt x="590" y="190"/>
                    </a:lnTo>
                    <a:lnTo>
                      <a:pt x="590" y="194"/>
                    </a:lnTo>
                    <a:lnTo>
                      <a:pt x="592" y="194"/>
                    </a:lnTo>
                    <a:lnTo>
                      <a:pt x="596" y="194"/>
                    </a:lnTo>
                    <a:lnTo>
                      <a:pt x="592" y="194"/>
                    </a:lnTo>
                    <a:lnTo>
                      <a:pt x="592" y="190"/>
                    </a:lnTo>
                    <a:lnTo>
                      <a:pt x="596" y="190"/>
                    </a:lnTo>
                    <a:lnTo>
                      <a:pt x="600" y="190"/>
                    </a:lnTo>
                    <a:lnTo>
                      <a:pt x="596" y="190"/>
                    </a:lnTo>
                    <a:lnTo>
                      <a:pt x="596" y="186"/>
                    </a:lnTo>
                    <a:lnTo>
                      <a:pt x="600" y="186"/>
                    </a:lnTo>
                    <a:lnTo>
                      <a:pt x="604" y="186"/>
                    </a:lnTo>
                    <a:lnTo>
                      <a:pt x="604" y="190"/>
                    </a:lnTo>
                    <a:lnTo>
                      <a:pt x="608" y="190"/>
                    </a:lnTo>
                    <a:lnTo>
                      <a:pt x="608" y="194"/>
                    </a:lnTo>
                    <a:lnTo>
                      <a:pt x="612" y="194"/>
                    </a:lnTo>
                    <a:lnTo>
                      <a:pt x="612" y="198"/>
                    </a:lnTo>
                    <a:lnTo>
                      <a:pt x="612" y="202"/>
                    </a:lnTo>
                    <a:lnTo>
                      <a:pt x="616" y="202"/>
                    </a:lnTo>
                    <a:lnTo>
                      <a:pt x="616" y="206"/>
                    </a:lnTo>
                    <a:lnTo>
                      <a:pt x="612" y="208"/>
                    </a:lnTo>
                    <a:lnTo>
                      <a:pt x="616" y="208"/>
                    </a:lnTo>
                    <a:lnTo>
                      <a:pt x="616" y="212"/>
                    </a:lnTo>
                    <a:lnTo>
                      <a:pt x="612" y="212"/>
                    </a:lnTo>
                    <a:lnTo>
                      <a:pt x="608" y="212"/>
                    </a:lnTo>
                    <a:lnTo>
                      <a:pt x="612" y="212"/>
                    </a:lnTo>
                    <a:lnTo>
                      <a:pt x="616" y="216"/>
                    </a:lnTo>
                    <a:lnTo>
                      <a:pt x="616" y="220"/>
                    </a:lnTo>
                    <a:lnTo>
                      <a:pt x="616" y="224"/>
                    </a:lnTo>
                    <a:lnTo>
                      <a:pt x="620" y="224"/>
                    </a:lnTo>
                    <a:lnTo>
                      <a:pt x="616" y="224"/>
                    </a:lnTo>
                    <a:lnTo>
                      <a:pt x="616" y="220"/>
                    </a:lnTo>
                    <a:lnTo>
                      <a:pt x="612" y="220"/>
                    </a:lnTo>
                    <a:lnTo>
                      <a:pt x="608" y="220"/>
                    </a:lnTo>
                    <a:lnTo>
                      <a:pt x="612" y="224"/>
                    </a:lnTo>
                    <a:lnTo>
                      <a:pt x="608" y="224"/>
                    </a:lnTo>
                    <a:lnTo>
                      <a:pt x="612" y="224"/>
                    </a:lnTo>
                    <a:lnTo>
                      <a:pt x="608" y="224"/>
                    </a:lnTo>
                    <a:lnTo>
                      <a:pt x="604" y="224"/>
                    </a:lnTo>
                    <a:lnTo>
                      <a:pt x="608" y="228"/>
                    </a:lnTo>
                    <a:lnTo>
                      <a:pt x="612" y="228"/>
                    </a:lnTo>
                    <a:lnTo>
                      <a:pt x="612" y="232"/>
                    </a:lnTo>
                    <a:lnTo>
                      <a:pt x="616" y="232"/>
                    </a:lnTo>
                    <a:lnTo>
                      <a:pt x="612" y="232"/>
                    </a:lnTo>
                    <a:lnTo>
                      <a:pt x="608" y="228"/>
                    </a:lnTo>
                    <a:lnTo>
                      <a:pt x="608" y="232"/>
                    </a:lnTo>
                    <a:lnTo>
                      <a:pt x="608" y="236"/>
                    </a:lnTo>
                    <a:lnTo>
                      <a:pt x="604" y="236"/>
                    </a:lnTo>
                    <a:lnTo>
                      <a:pt x="600" y="236"/>
                    </a:lnTo>
                    <a:lnTo>
                      <a:pt x="596" y="236"/>
                    </a:lnTo>
                    <a:lnTo>
                      <a:pt x="592" y="236"/>
                    </a:lnTo>
                    <a:lnTo>
                      <a:pt x="590" y="236"/>
                    </a:lnTo>
                    <a:lnTo>
                      <a:pt x="590" y="232"/>
                    </a:lnTo>
                    <a:lnTo>
                      <a:pt x="586" y="232"/>
                    </a:lnTo>
                    <a:lnTo>
                      <a:pt x="586" y="236"/>
                    </a:lnTo>
                    <a:lnTo>
                      <a:pt x="590" y="236"/>
                    </a:lnTo>
                    <a:lnTo>
                      <a:pt x="586" y="236"/>
                    </a:lnTo>
                    <a:lnTo>
                      <a:pt x="586" y="236"/>
                    </a:lnTo>
                    <a:lnTo>
                      <a:pt x="586" y="236"/>
                    </a:lnTo>
                    <a:close/>
                    <a:moveTo>
                      <a:pt x="522" y="186"/>
                    </a:moveTo>
                    <a:lnTo>
                      <a:pt x="522" y="190"/>
                    </a:lnTo>
                    <a:lnTo>
                      <a:pt x="526" y="190"/>
                    </a:lnTo>
                    <a:lnTo>
                      <a:pt x="522" y="190"/>
                    </a:lnTo>
                    <a:lnTo>
                      <a:pt x="526" y="190"/>
                    </a:lnTo>
                    <a:lnTo>
                      <a:pt x="530" y="190"/>
                    </a:lnTo>
                    <a:lnTo>
                      <a:pt x="530" y="194"/>
                    </a:lnTo>
                    <a:lnTo>
                      <a:pt x="534" y="194"/>
                    </a:lnTo>
                    <a:lnTo>
                      <a:pt x="536" y="194"/>
                    </a:lnTo>
                    <a:lnTo>
                      <a:pt x="536" y="198"/>
                    </a:lnTo>
                    <a:lnTo>
                      <a:pt x="534" y="198"/>
                    </a:lnTo>
                    <a:lnTo>
                      <a:pt x="530" y="198"/>
                    </a:lnTo>
                    <a:lnTo>
                      <a:pt x="526" y="198"/>
                    </a:lnTo>
                    <a:lnTo>
                      <a:pt x="522" y="198"/>
                    </a:lnTo>
                    <a:lnTo>
                      <a:pt x="518" y="198"/>
                    </a:lnTo>
                    <a:lnTo>
                      <a:pt x="518" y="194"/>
                    </a:lnTo>
                    <a:lnTo>
                      <a:pt x="514" y="194"/>
                    </a:lnTo>
                    <a:lnTo>
                      <a:pt x="514" y="190"/>
                    </a:lnTo>
                    <a:lnTo>
                      <a:pt x="518" y="190"/>
                    </a:lnTo>
                    <a:lnTo>
                      <a:pt x="518" y="186"/>
                    </a:lnTo>
                    <a:lnTo>
                      <a:pt x="522" y="186"/>
                    </a:lnTo>
                    <a:lnTo>
                      <a:pt x="522" y="186"/>
                    </a:lnTo>
                    <a:lnTo>
                      <a:pt x="522" y="186"/>
                    </a:lnTo>
                    <a:close/>
                    <a:moveTo>
                      <a:pt x="652" y="202"/>
                    </a:moveTo>
                    <a:lnTo>
                      <a:pt x="652" y="206"/>
                    </a:lnTo>
                    <a:lnTo>
                      <a:pt x="650" y="206"/>
                    </a:lnTo>
                    <a:lnTo>
                      <a:pt x="652" y="206"/>
                    </a:lnTo>
                    <a:lnTo>
                      <a:pt x="652" y="202"/>
                    </a:lnTo>
                    <a:lnTo>
                      <a:pt x="652" y="202"/>
                    </a:lnTo>
                    <a:lnTo>
                      <a:pt x="652" y="202"/>
                    </a:lnTo>
                    <a:close/>
                    <a:moveTo>
                      <a:pt x="332" y="206"/>
                    </a:moveTo>
                    <a:lnTo>
                      <a:pt x="332" y="208"/>
                    </a:lnTo>
                    <a:lnTo>
                      <a:pt x="328" y="208"/>
                    </a:lnTo>
                    <a:lnTo>
                      <a:pt x="324" y="212"/>
                    </a:lnTo>
                    <a:lnTo>
                      <a:pt x="324" y="216"/>
                    </a:lnTo>
                    <a:lnTo>
                      <a:pt x="322" y="216"/>
                    </a:lnTo>
                    <a:lnTo>
                      <a:pt x="322" y="220"/>
                    </a:lnTo>
                    <a:lnTo>
                      <a:pt x="318" y="220"/>
                    </a:lnTo>
                    <a:lnTo>
                      <a:pt x="314" y="220"/>
                    </a:lnTo>
                    <a:lnTo>
                      <a:pt x="310" y="220"/>
                    </a:lnTo>
                    <a:lnTo>
                      <a:pt x="306" y="216"/>
                    </a:lnTo>
                    <a:lnTo>
                      <a:pt x="310" y="216"/>
                    </a:lnTo>
                    <a:lnTo>
                      <a:pt x="310" y="212"/>
                    </a:lnTo>
                    <a:lnTo>
                      <a:pt x="314" y="212"/>
                    </a:lnTo>
                    <a:lnTo>
                      <a:pt x="314" y="208"/>
                    </a:lnTo>
                    <a:lnTo>
                      <a:pt x="318" y="208"/>
                    </a:lnTo>
                    <a:lnTo>
                      <a:pt x="322" y="208"/>
                    </a:lnTo>
                    <a:lnTo>
                      <a:pt x="324" y="208"/>
                    </a:lnTo>
                    <a:lnTo>
                      <a:pt x="324" y="206"/>
                    </a:lnTo>
                    <a:lnTo>
                      <a:pt x="328" y="206"/>
                    </a:lnTo>
                    <a:lnTo>
                      <a:pt x="332" y="206"/>
                    </a:lnTo>
                    <a:lnTo>
                      <a:pt x="332" y="206"/>
                    </a:lnTo>
                    <a:lnTo>
                      <a:pt x="332" y="206"/>
                    </a:lnTo>
                    <a:close/>
                    <a:moveTo>
                      <a:pt x="548" y="206"/>
                    </a:moveTo>
                    <a:lnTo>
                      <a:pt x="544" y="206"/>
                    </a:lnTo>
                    <a:lnTo>
                      <a:pt x="540" y="208"/>
                    </a:lnTo>
                    <a:lnTo>
                      <a:pt x="536" y="208"/>
                    </a:lnTo>
                    <a:lnTo>
                      <a:pt x="534" y="208"/>
                    </a:lnTo>
                    <a:lnTo>
                      <a:pt x="530" y="208"/>
                    </a:lnTo>
                    <a:lnTo>
                      <a:pt x="526" y="208"/>
                    </a:lnTo>
                    <a:lnTo>
                      <a:pt x="522" y="208"/>
                    </a:lnTo>
                    <a:lnTo>
                      <a:pt x="526" y="208"/>
                    </a:lnTo>
                    <a:lnTo>
                      <a:pt x="530" y="208"/>
                    </a:lnTo>
                    <a:lnTo>
                      <a:pt x="530" y="206"/>
                    </a:lnTo>
                    <a:lnTo>
                      <a:pt x="534" y="206"/>
                    </a:lnTo>
                    <a:lnTo>
                      <a:pt x="536" y="206"/>
                    </a:lnTo>
                    <a:lnTo>
                      <a:pt x="540" y="206"/>
                    </a:lnTo>
                    <a:lnTo>
                      <a:pt x="544" y="206"/>
                    </a:lnTo>
                    <a:lnTo>
                      <a:pt x="548" y="206"/>
                    </a:lnTo>
                    <a:lnTo>
                      <a:pt x="548" y="206"/>
                    </a:lnTo>
                    <a:lnTo>
                      <a:pt x="548" y="206"/>
                    </a:lnTo>
                    <a:close/>
                    <a:moveTo>
                      <a:pt x="552" y="208"/>
                    </a:moveTo>
                    <a:lnTo>
                      <a:pt x="548" y="208"/>
                    </a:lnTo>
                    <a:lnTo>
                      <a:pt x="544" y="208"/>
                    </a:lnTo>
                    <a:lnTo>
                      <a:pt x="544" y="212"/>
                    </a:lnTo>
                    <a:lnTo>
                      <a:pt x="540" y="212"/>
                    </a:lnTo>
                    <a:lnTo>
                      <a:pt x="536" y="212"/>
                    </a:lnTo>
                    <a:lnTo>
                      <a:pt x="534" y="212"/>
                    </a:lnTo>
                    <a:lnTo>
                      <a:pt x="536" y="208"/>
                    </a:lnTo>
                    <a:lnTo>
                      <a:pt x="540" y="208"/>
                    </a:lnTo>
                    <a:lnTo>
                      <a:pt x="544" y="208"/>
                    </a:lnTo>
                    <a:lnTo>
                      <a:pt x="548" y="208"/>
                    </a:lnTo>
                    <a:lnTo>
                      <a:pt x="548" y="206"/>
                    </a:lnTo>
                    <a:lnTo>
                      <a:pt x="552" y="208"/>
                    </a:lnTo>
                    <a:lnTo>
                      <a:pt x="552" y="208"/>
                    </a:lnTo>
                    <a:lnTo>
                      <a:pt x="552" y="208"/>
                    </a:lnTo>
                    <a:close/>
                    <a:moveTo>
                      <a:pt x="656" y="208"/>
                    </a:moveTo>
                    <a:lnTo>
                      <a:pt x="660" y="208"/>
                    </a:lnTo>
                    <a:lnTo>
                      <a:pt x="660" y="212"/>
                    </a:lnTo>
                    <a:lnTo>
                      <a:pt x="656" y="212"/>
                    </a:lnTo>
                    <a:lnTo>
                      <a:pt x="652" y="212"/>
                    </a:lnTo>
                    <a:lnTo>
                      <a:pt x="652" y="208"/>
                    </a:lnTo>
                    <a:lnTo>
                      <a:pt x="656" y="208"/>
                    </a:lnTo>
                    <a:lnTo>
                      <a:pt x="656" y="206"/>
                    </a:lnTo>
                    <a:lnTo>
                      <a:pt x="656" y="208"/>
                    </a:lnTo>
                    <a:lnTo>
                      <a:pt x="656" y="208"/>
                    </a:lnTo>
                    <a:lnTo>
                      <a:pt x="656" y="208"/>
                    </a:lnTo>
                    <a:close/>
                    <a:moveTo>
                      <a:pt x="630" y="212"/>
                    </a:moveTo>
                    <a:lnTo>
                      <a:pt x="626" y="212"/>
                    </a:lnTo>
                    <a:lnTo>
                      <a:pt x="630" y="212"/>
                    </a:lnTo>
                    <a:lnTo>
                      <a:pt x="630" y="212"/>
                    </a:lnTo>
                    <a:lnTo>
                      <a:pt x="630" y="212"/>
                    </a:lnTo>
                    <a:close/>
                    <a:moveTo>
                      <a:pt x="638" y="216"/>
                    </a:moveTo>
                    <a:lnTo>
                      <a:pt x="638" y="220"/>
                    </a:lnTo>
                    <a:lnTo>
                      <a:pt x="634" y="220"/>
                    </a:lnTo>
                    <a:lnTo>
                      <a:pt x="630" y="220"/>
                    </a:lnTo>
                    <a:lnTo>
                      <a:pt x="626" y="224"/>
                    </a:lnTo>
                    <a:lnTo>
                      <a:pt x="622" y="224"/>
                    </a:lnTo>
                    <a:lnTo>
                      <a:pt x="622" y="220"/>
                    </a:lnTo>
                    <a:lnTo>
                      <a:pt x="626" y="220"/>
                    </a:lnTo>
                    <a:lnTo>
                      <a:pt x="630" y="216"/>
                    </a:lnTo>
                    <a:lnTo>
                      <a:pt x="634" y="216"/>
                    </a:lnTo>
                    <a:lnTo>
                      <a:pt x="638" y="216"/>
                    </a:lnTo>
                    <a:lnTo>
                      <a:pt x="638" y="216"/>
                    </a:lnTo>
                    <a:lnTo>
                      <a:pt x="638" y="216"/>
                    </a:lnTo>
                    <a:close/>
                    <a:moveTo>
                      <a:pt x="638" y="238"/>
                    </a:moveTo>
                    <a:lnTo>
                      <a:pt x="634" y="236"/>
                    </a:lnTo>
                    <a:lnTo>
                      <a:pt x="630" y="236"/>
                    </a:lnTo>
                    <a:lnTo>
                      <a:pt x="626" y="236"/>
                    </a:lnTo>
                    <a:lnTo>
                      <a:pt x="626" y="232"/>
                    </a:lnTo>
                    <a:lnTo>
                      <a:pt x="630" y="232"/>
                    </a:lnTo>
                    <a:lnTo>
                      <a:pt x="630" y="228"/>
                    </a:lnTo>
                    <a:lnTo>
                      <a:pt x="634" y="228"/>
                    </a:lnTo>
                    <a:lnTo>
                      <a:pt x="638" y="228"/>
                    </a:lnTo>
                    <a:lnTo>
                      <a:pt x="634" y="224"/>
                    </a:lnTo>
                    <a:lnTo>
                      <a:pt x="638" y="224"/>
                    </a:lnTo>
                    <a:lnTo>
                      <a:pt x="634" y="224"/>
                    </a:lnTo>
                    <a:lnTo>
                      <a:pt x="638" y="224"/>
                    </a:lnTo>
                    <a:lnTo>
                      <a:pt x="642" y="224"/>
                    </a:lnTo>
                    <a:lnTo>
                      <a:pt x="638" y="224"/>
                    </a:lnTo>
                    <a:lnTo>
                      <a:pt x="638" y="220"/>
                    </a:lnTo>
                    <a:lnTo>
                      <a:pt x="642" y="220"/>
                    </a:lnTo>
                    <a:lnTo>
                      <a:pt x="646" y="220"/>
                    </a:lnTo>
                    <a:lnTo>
                      <a:pt x="646" y="216"/>
                    </a:lnTo>
                    <a:lnTo>
                      <a:pt x="650" y="216"/>
                    </a:lnTo>
                    <a:lnTo>
                      <a:pt x="652" y="216"/>
                    </a:lnTo>
                    <a:lnTo>
                      <a:pt x="656" y="216"/>
                    </a:lnTo>
                    <a:lnTo>
                      <a:pt x="660" y="216"/>
                    </a:lnTo>
                    <a:lnTo>
                      <a:pt x="660" y="220"/>
                    </a:lnTo>
                    <a:lnTo>
                      <a:pt x="664" y="220"/>
                    </a:lnTo>
                    <a:lnTo>
                      <a:pt x="664" y="224"/>
                    </a:lnTo>
                    <a:lnTo>
                      <a:pt x="668" y="224"/>
                    </a:lnTo>
                    <a:lnTo>
                      <a:pt x="672" y="228"/>
                    </a:lnTo>
                    <a:lnTo>
                      <a:pt x="672" y="232"/>
                    </a:lnTo>
                    <a:lnTo>
                      <a:pt x="672" y="236"/>
                    </a:lnTo>
                    <a:lnTo>
                      <a:pt x="676" y="238"/>
                    </a:lnTo>
                    <a:lnTo>
                      <a:pt x="672" y="242"/>
                    </a:lnTo>
                    <a:lnTo>
                      <a:pt x="668" y="242"/>
                    </a:lnTo>
                    <a:lnTo>
                      <a:pt x="664" y="242"/>
                    </a:lnTo>
                    <a:lnTo>
                      <a:pt x="660" y="242"/>
                    </a:lnTo>
                    <a:lnTo>
                      <a:pt x="656" y="242"/>
                    </a:lnTo>
                    <a:lnTo>
                      <a:pt x="650" y="242"/>
                    </a:lnTo>
                    <a:lnTo>
                      <a:pt x="646" y="238"/>
                    </a:lnTo>
                    <a:lnTo>
                      <a:pt x="642" y="238"/>
                    </a:lnTo>
                    <a:lnTo>
                      <a:pt x="638" y="238"/>
                    </a:lnTo>
                    <a:lnTo>
                      <a:pt x="638" y="238"/>
                    </a:lnTo>
                    <a:lnTo>
                      <a:pt x="638" y="238"/>
                    </a:lnTo>
                    <a:close/>
                    <a:moveTo>
                      <a:pt x="522" y="224"/>
                    </a:moveTo>
                    <a:lnTo>
                      <a:pt x="526" y="224"/>
                    </a:lnTo>
                    <a:lnTo>
                      <a:pt x="526" y="228"/>
                    </a:lnTo>
                    <a:lnTo>
                      <a:pt x="530" y="232"/>
                    </a:lnTo>
                    <a:lnTo>
                      <a:pt x="526" y="232"/>
                    </a:lnTo>
                    <a:lnTo>
                      <a:pt x="518" y="236"/>
                    </a:lnTo>
                    <a:lnTo>
                      <a:pt x="514" y="232"/>
                    </a:lnTo>
                    <a:lnTo>
                      <a:pt x="510" y="232"/>
                    </a:lnTo>
                    <a:lnTo>
                      <a:pt x="510" y="228"/>
                    </a:lnTo>
                    <a:lnTo>
                      <a:pt x="514" y="228"/>
                    </a:lnTo>
                    <a:lnTo>
                      <a:pt x="510" y="228"/>
                    </a:lnTo>
                    <a:lnTo>
                      <a:pt x="514" y="224"/>
                    </a:lnTo>
                    <a:lnTo>
                      <a:pt x="518" y="224"/>
                    </a:lnTo>
                    <a:lnTo>
                      <a:pt x="522" y="224"/>
                    </a:lnTo>
                    <a:lnTo>
                      <a:pt x="522" y="224"/>
                    </a:lnTo>
                    <a:lnTo>
                      <a:pt x="522" y="224"/>
                    </a:lnTo>
                    <a:close/>
                    <a:moveTo>
                      <a:pt x="642" y="242"/>
                    </a:moveTo>
                    <a:lnTo>
                      <a:pt x="646" y="242"/>
                    </a:lnTo>
                    <a:lnTo>
                      <a:pt x="646" y="246"/>
                    </a:lnTo>
                    <a:lnTo>
                      <a:pt x="650" y="246"/>
                    </a:lnTo>
                    <a:lnTo>
                      <a:pt x="646" y="246"/>
                    </a:lnTo>
                    <a:lnTo>
                      <a:pt x="642" y="246"/>
                    </a:lnTo>
                    <a:lnTo>
                      <a:pt x="638" y="246"/>
                    </a:lnTo>
                    <a:lnTo>
                      <a:pt x="642" y="242"/>
                    </a:lnTo>
                    <a:lnTo>
                      <a:pt x="642" y="242"/>
                    </a:lnTo>
                    <a:lnTo>
                      <a:pt x="642" y="242"/>
                    </a:lnTo>
                    <a:close/>
                    <a:moveTo>
                      <a:pt x="620" y="242"/>
                    </a:moveTo>
                    <a:lnTo>
                      <a:pt x="620" y="246"/>
                    </a:lnTo>
                    <a:lnTo>
                      <a:pt x="616" y="246"/>
                    </a:lnTo>
                    <a:lnTo>
                      <a:pt x="616" y="250"/>
                    </a:lnTo>
                    <a:lnTo>
                      <a:pt x="612" y="250"/>
                    </a:lnTo>
                    <a:lnTo>
                      <a:pt x="612" y="246"/>
                    </a:lnTo>
                    <a:lnTo>
                      <a:pt x="616" y="246"/>
                    </a:lnTo>
                    <a:lnTo>
                      <a:pt x="616" y="242"/>
                    </a:lnTo>
                    <a:lnTo>
                      <a:pt x="620" y="242"/>
                    </a:lnTo>
                    <a:lnTo>
                      <a:pt x="620" y="242"/>
                    </a:lnTo>
                    <a:lnTo>
                      <a:pt x="620" y="242"/>
                    </a:lnTo>
                    <a:close/>
                    <a:moveTo>
                      <a:pt x="250" y="332"/>
                    </a:moveTo>
                    <a:lnTo>
                      <a:pt x="246" y="332"/>
                    </a:lnTo>
                    <a:lnTo>
                      <a:pt x="246" y="328"/>
                    </a:lnTo>
                    <a:lnTo>
                      <a:pt x="242" y="324"/>
                    </a:lnTo>
                    <a:lnTo>
                      <a:pt x="242" y="322"/>
                    </a:lnTo>
                    <a:lnTo>
                      <a:pt x="238" y="322"/>
                    </a:lnTo>
                    <a:lnTo>
                      <a:pt x="236" y="322"/>
                    </a:lnTo>
                    <a:lnTo>
                      <a:pt x="232" y="322"/>
                    </a:lnTo>
                    <a:lnTo>
                      <a:pt x="232" y="318"/>
                    </a:lnTo>
                    <a:lnTo>
                      <a:pt x="228" y="318"/>
                    </a:lnTo>
                    <a:lnTo>
                      <a:pt x="224" y="318"/>
                    </a:lnTo>
                    <a:lnTo>
                      <a:pt x="224" y="314"/>
                    </a:lnTo>
                    <a:lnTo>
                      <a:pt x="228" y="318"/>
                    </a:lnTo>
                    <a:lnTo>
                      <a:pt x="228" y="314"/>
                    </a:lnTo>
                    <a:lnTo>
                      <a:pt x="224" y="314"/>
                    </a:lnTo>
                    <a:lnTo>
                      <a:pt x="220" y="314"/>
                    </a:lnTo>
                    <a:lnTo>
                      <a:pt x="216" y="314"/>
                    </a:lnTo>
                    <a:lnTo>
                      <a:pt x="212" y="314"/>
                    </a:lnTo>
                    <a:lnTo>
                      <a:pt x="216" y="314"/>
                    </a:lnTo>
                    <a:lnTo>
                      <a:pt x="216" y="310"/>
                    </a:lnTo>
                    <a:lnTo>
                      <a:pt x="216" y="306"/>
                    </a:lnTo>
                    <a:lnTo>
                      <a:pt x="220" y="306"/>
                    </a:lnTo>
                    <a:lnTo>
                      <a:pt x="220" y="302"/>
                    </a:lnTo>
                    <a:lnTo>
                      <a:pt x="224" y="302"/>
                    </a:lnTo>
                    <a:lnTo>
                      <a:pt x="224" y="298"/>
                    </a:lnTo>
                    <a:lnTo>
                      <a:pt x="228" y="298"/>
                    </a:lnTo>
                    <a:lnTo>
                      <a:pt x="228" y="294"/>
                    </a:lnTo>
                    <a:lnTo>
                      <a:pt x="228" y="292"/>
                    </a:lnTo>
                    <a:lnTo>
                      <a:pt x="232" y="292"/>
                    </a:lnTo>
                    <a:lnTo>
                      <a:pt x="236" y="292"/>
                    </a:lnTo>
                    <a:lnTo>
                      <a:pt x="236" y="288"/>
                    </a:lnTo>
                    <a:lnTo>
                      <a:pt x="232" y="288"/>
                    </a:lnTo>
                    <a:lnTo>
                      <a:pt x="228" y="288"/>
                    </a:lnTo>
                    <a:lnTo>
                      <a:pt x="228" y="284"/>
                    </a:lnTo>
                    <a:lnTo>
                      <a:pt x="232" y="284"/>
                    </a:lnTo>
                    <a:lnTo>
                      <a:pt x="232" y="280"/>
                    </a:lnTo>
                    <a:lnTo>
                      <a:pt x="236" y="280"/>
                    </a:lnTo>
                    <a:lnTo>
                      <a:pt x="236" y="276"/>
                    </a:lnTo>
                    <a:lnTo>
                      <a:pt x="238" y="276"/>
                    </a:lnTo>
                    <a:lnTo>
                      <a:pt x="238" y="272"/>
                    </a:lnTo>
                    <a:lnTo>
                      <a:pt x="238" y="268"/>
                    </a:lnTo>
                    <a:lnTo>
                      <a:pt x="242" y="268"/>
                    </a:lnTo>
                    <a:lnTo>
                      <a:pt x="242" y="264"/>
                    </a:lnTo>
                    <a:lnTo>
                      <a:pt x="238" y="264"/>
                    </a:lnTo>
                    <a:lnTo>
                      <a:pt x="236" y="262"/>
                    </a:lnTo>
                    <a:lnTo>
                      <a:pt x="236" y="258"/>
                    </a:lnTo>
                    <a:lnTo>
                      <a:pt x="232" y="254"/>
                    </a:lnTo>
                    <a:lnTo>
                      <a:pt x="228" y="254"/>
                    </a:lnTo>
                    <a:lnTo>
                      <a:pt x="232" y="250"/>
                    </a:lnTo>
                    <a:lnTo>
                      <a:pt x="236" y="250"/>
                    </a:lnTo>
                    <a:lnTo>
                      <a:pt x="238" y="250"/>
                    </a:lnTo>
                    <a:lnTo>
                      <a:pt x="242" y="250"/>
                    </a:lnTo>
                    <a:lnTo>
                      <a:pt x="246" y="250"/>
                    </a:lnTo>
                    <a:lnTo>
                      <a:pt x="250" y="250"/>
                    </a:lnTo>
                    <a:lnTo>
                      <a:pt x="254" y="250"/>
                    </a:lnTo>
                    <a:lnTo>
                      <a:pt x="258" y="250"/>
                    </a:lnTo>
                    <a:lnTo>
                      <a:pt x="262" y="250"/>
                    </a:lnTo>
                    <a:lnTo>
                      <a:pt x="266" y="250"/>
                    </a:lnTo>
                    <a:lnTo>
                      <a:pt x="268" y="246"/>
                    </a:lnTo>
                    <a:lnTo>
                      <a:pt x="272" y="246"/>
                    </a:lnTo>
                    <a:lnTo>
                      <a:pt x="276" y="246"/>
                    </a:lnTo>
                    <a:lnTo>
                      <a:pt x="280" y="246"/>
                    </a:lnTo>
                    <a:lnTo>
                      <a:pt x="284" y="246"/>
                    </a:lnTo>
                    <a:lnTo>
                      <a:pt x="284" y="250"/>
                    </a:lnTo>
                    <a:lnTo>
                      <a:pt x="288" y="250"/>
                    </a:lnTo>
                    <a:lnTo>
                      <a:pt x="292" y="254"/>
                    </a:lnTo>
                    <a:lnTo>
                      <a:pt x="294" y="254"/>
                    </a:lnTo>
                    <a:lnTo>
                      <a:pt x="298" y="254"/>
                    </a:lnTo>
                    <a:lnTo>
                      <a:pt x="302" y="254"/>
                    </a:lnTo>
                    <a:lnTo>
                      <a:pt x="302" y="258"/>
                    </a:lnTo>
                    <a:lnTo>
                      <a:pt x="298" y="258"/>
                    </a:lnTo>
                    <a:lnTo>
                      <a:pt x="298" y="262"/>
                    </a:lnTo>
                    <a:lnTo>
                      <a:pt x="302" y="262"/>
                    </a:lnTo>
                    <a:lnTo>
                      <a:pt x="302" y="258"/>
                    </a:lnTo>
                    <a:lnTo>
                      <a:pt x="306" y="254"/>
                    </a:lnTo>
                    <a:lnTo>
                      <a:pt x="310" y="254"/>
                    </a:lnTo>
                    <a:lnTo>
                      <a:pt x="310" y="258"/>
                    </a:lnTo>
                    <a:lnTo>
                      <a:pt x="310" y="262"/>
                    </a:lnTo>
                    <a:lnTo>
                      <a:pt x="314" y="262"/>
                    </a:lnTo>
                    <a:lnTo>
                      <a:pt x="314" y="258"/>
                    </a:lnTo>
                    <a:lnTo>
                      <a:pt x="314" y="254"/>
                    </a:lnTo>
                    <a:lnTo>
                      <a:pt x="318" y="254"/>
                    </a:lnTo>
                    <a:lnTo>
                      <a:pt x="324" y="254"/>
                    </a:lnTo>
                    <a:lnTo>
                      <a:pt x="328" y="254"/>
                    </a:lnTo>
                    <a:lnTo>
                      <a:pt x="332" y="254"/>
                    </a:lnTo>
                    <a:lnTo>
                      <a:pt x="336" y="254"/>
                    </a:lnTo>
                    <a:lnTo>
                      <a:pt x="336" y="258"/>
                    </a:lnTo>
                    <a:lnTo>
                      <a:pt x="344" y="258"/>
                    </a:lnTo>
                    <a:lnTo>
                      <a:pt x="344" y="262"/>
                    </a:lnTo>
                    <a:lnTo>
                      <a:pt x="348" y="262"/>
                    </a:lnTo>
                    <a:lnTo>
                      <a:pt x="348" y="264"/>
                    </a:lnTo>
                    <a:lnTo>
                      <a:pt x="352" y="264"/>
                    </a:lnTo>
                    <a:lnTo>
                      <a:pt x="354" y="264"/>
                    </a:lnTo>
                    <a:lnTo>
                      <a:pt x="354" y="268"/>
                    </a:lnTo>
                    <a:lnTo>
                      <a:pt x="358" y="268"/>
                    </a:lnTo>
                    <a:lnTo>
                      <a:pt x="362" y="272"/>
                    </a:lnTo>
                    <a:lnTo>
                      <a:pt x="362" y="276"/>
                    </a:lnTo>
                    <a:lnTo>
                      <a:pt x="358" y="276"/>
                    </a:lnTo>
                    <a:lnTo>
                      <a:pt x="354" y="280"/>
                    </a:lnTo>
                    <a:lnTo>
                      <a:pt x="352" y="280"/>
                    </a:lnTo>
                    <a:lnTo>
                      <a:pt x="348" y="280"/>
                    </a:lnTo>
                    <a:lnTo>
                      <a:pt x="344" y="284"/>
                    </a:lnTo>
                    <a:lnTo>
                      <a:pt x="340" y="284"/>
                    </a:lnTo>
                    <a:lnTo>
                      <a:pt x="336" y="284"/>
                    </a:lnTo>
                    <a:lnTo>
                      <a:pt x="336" y="288"/>
                    </a:lnTo>
                    <a:lnTo>
                      <a:pt x="332" y="288"/>
                    </a:lnTo>
                    <a:lnTo>
                      <a:pt x="328" y="288"/>
                    </a:lnTo>
                    <a:lnTo>
                      <a:pt x="328" y="292"/>
                    </a:lnTo>
                    <a:lnTo>
                      <a:pt x="324" y="292"/>
                    </a:lnTo>
                    <a:lnTo>
                      <a:pt x="322" y="292"/>
                    </a:lnTo>
                    <a:lnTo>
                      <a:pt x="318" y="294"/>
                    </a:lnTo>
                    <a:lnTo>
                      <a:pt x="314" y="294"/>
                    </a:lnTo>
                    <a:lnTo>
                      <a:pt x="310" y="298"/>
                    </a:lnTo>
                    <a:lnTo>
                      <a:pt x="306" y="302"/>
                    </a:lnTo>
                    <a:lnTo>
                      <a:pt x="306" y="306"/>
                    </a:lnTo>
                    <a:lnTo>
                      <a:pt x="302" y="306"/>
                    </a:lnTo>
                    <a:lnTo>
                      <a:pt x="302" y="310"/>
                    </a:lnTo>
                    <a:lnTo>
                      <a:pt x="298" y="310"/>
                    </a:lnTo>
                    <a:lnTo>
                      <a:pt x="294" y="306"/>
                    </a:lnTo>
                    <a:lnTo>
                      <a:pt x="294" y="310"/>
                    </a:lnTo>
                    <a:lnTo>
                      <a:pt x="294" y="314"/>
                    </a:lnTo>
                    <a:lnTo>
                      <a:pt x="292" y="314"/>
                    </a:lnTo>
                    <a:lnTo>
                      <a:pt x="292" y="318"/>
                    </a:lnTo>
                    <a:lnTo>
                      <a:pt x="292" y="322"/>
                    </a:lnTo>
                    <a:lnTo>
                      <a:pt x="292" y="324"/>
                    </a:lnTo>
                    <a:lnTo>
                      <a:pt x="288" y="328"/>
                    </a:lnTo>
                    <a:lnTo>
                      <a:pt x="284" y="328"/>
                    </a:lnTo>
                    <a:lnTo>
                      <a:pt x="280" y="328"/>
                    </a:lnTo>
                    <a:lnTo>
                      <a:pt x="276" y="328"/>
                    </a:lnTo>
                    <a:lnTo>
                      <a:pt x="272" y="328"/>
                    </a:lnTo>
                    <a:lnTo>
                      <a:pt x="268" y="328"/>
                    </a:lnTo>
                    <a:lnTo>
                      <a:pt x="268" y="332"/>
                    </a:lnTo>
                    <a:lnTo>
                      <a:pt x="266" y="332"/>
                    </a:lnTo>
                    <a:lnTo>
                      <a:pt x="266" y="336"/>
                    </a:lnTo>
                    <a:lnTo>
                      <a:pt x="262" y="336"/>
                    </a:lnTo>
                    <a:lnTo>
                      <a:pt x="258" y="336"/>
                    </a:lnTo>
                    <a:lnTo>
                      <a:pt x="258" y="340"/>
                    </a:lnTo>
                    <a:lnTo>
                      <a:pt x="254" y="340"/>
                    </a:lnTo>
                    <a:lnTo>
                      <a:pt x="254" y="336"/>
                    </a:lnTo>
                    <a:lnTo>
                      <a:pt x="250" y="336"/>
                    </a:lnTo>
                    <a:lnTo>
                      <a:pt x="250" y="332"/>
                    </a:lnTo>
                    <a:lnTo>
                      <a:pt x="250" y="332"/>
                    </a:lnTo>
                    <a:lnTo>
                      <a:pt x="250" y="332"/>
                    </a:lnTo>
                    <a:close/>
                    <a:moveTo>
                      <a:pt x="706" y="280"/>
                    </a:moveTo>
                    <a:lnTo>
                      <a:pt x="702" y="284"/>
                    </a:lnTo>
                    <a:lnTo>
                      <a:pt x="702" y="288"/>
                    </a:lnTo>
                    <a:lnTo>
                      <a:pt x="698" y="288"/>
                    </a:lnTo>
                    <a:lnTo>
                      <a:pt x="698" y="292"/>
                    </a:lnTo>
                    <a:lnTo>
                      <a:pt x="694" y="292"/>
                    </a:lnTo>
                    <a:lnTo>
                      <a:pt x="694" y="294"/>
                    </a:lnTo>
                    <a:lnTo>
                      <a:pt x="690" y="294"/>
                    </a:lnTo>
                    <a:lnTo>
                      <a:pt x="686" y="294"/>
                    </a:lnTo>
                    <a:lnTo>
                      <a:pt x="682" y="294"/>
                    </a:lnTo>
                    <a:lnTo>
                      <a:pt x="678" y="294"/>
                    </a:lnTo>
                    <a:lnTo>
                      <a:pt x="676" y="294"/>
                    </a:lnTo>
                    <a:lnTo>
                      <a:pt x="676" y="292"/>
                    </a:lnTo>
                    <a:lnTo>
                      <a:pt x="676" y="294"/>
                    </a:lnTo>
                    <a:lnTo>
                      <a:pt x="672" y="294"/>
                    </a:lnTo>
                    <a:lnTo>
                      <a:pt x="668" y="294"/>
                    </a:lnTo>
                    <a:lnTo>
                      <a:pt x="664" y="294"/>
                    </a:lnTo>
                    <a:lnTo>
                      <a:pt x="660" y="294"/>
                    </a:lnTo>
                    <a:lnTo>
                      <a:pt x="664" y="294"/>
                    </a:lnTo>
                    <a:lnTo>
                      <a:pt x="668" y="294"/>
                    </a:lnTo>
                    <a:lnTo>
                      <a:pt x="668" y="298"/>
                    </a:lnTo>
                    <a:lnTo>
                      <a:pt x="672" y="298"/>
                    </a:lnTo>
                    <a:lnTo>
                      <a:pt x="672" y="302"/>
                    </a:lnTo>
                    <a:lnTo>
                      <a:pt x="672" y="306"/>
                    </a:lnTo>
                    <a:lnTo>
                      <a:pt x="668" y="306"/>
                    </a:lnTo>
                    <a:lnTo>
                      <a:pt x="664" y="310"/>
                    </a:lnTo>
                    <a:lnTo>
                      <a:pt x="664" y="314"/>
                    </a:lnTo>
                    <a:lnTo>
                      <a:pt x="660" y="314"/>
                    </a:lnTo>
                    <a:lnTo>
                      <a:pt x="652" y="314"/>
                    </a:lnTo>
                    <a:lnTo>
                      <a:pt x="650" y="314"/>
                    </a:lnTo>
                    <a:lnTo>
                      <a:pt x="650" y="310"/>
                    </a:lnTo>
                    <a:lnTo>
                      <a:pt x="652" y="310"/>
                    </a:lnTo>
                    <a:lnTo>
                      <a:pt x="650" y="310"/>
                    </a:lnTo>
                    <a:lnTo>
                      <a:pt x="650" y="306"/>
                    </a:lnTo>
                    <a:lnTo>
                      <a:pt x="650" y="302"/>
                    </a:lnTo>
                    <a:lnTo>
                      <a:pt x="650" y="298"/>
                    </a:lnTo>
                    <a:lnTo>
                      <a:pt x="646" y="298"/>
                    </a:lnTo>
                    <a:lnTo>
                      <a:pt x="646" y="294"/>
                    </a:lnTo>
                    <a:lnTo>
                      <a:pt x="642" y="294"/>
                    </a:lnTo>
                    <a:lnTo>
                      <a:pt x="642" y="292"/>
                    </a:lnTo>
                    <a:lnTo>
                      <a:pt x="642" y="288"/>
                    </a:lnTo>
                    <a:lnTo>
                      <a:pt x="642" y="284"/>
                    </a:lnTo>
                    <a:lnTo>
                      <a:pt x="642" y="280"/>
                    </a:lnTo>
                    <a:lnTo>
                      <a:pt x="642" y="276"/>
                    </a:lnTo>
                    <a:lnTo>
                      <a:pt x="642" y="272"/>
                    </a:lnTo>
                    <a:lnTo>
                      <a:pt x="642" y="268"/>
                    </a:lnTo>
                    <a:lnTo>
                      <a:pt x="646" y="268"/>
                    </a:lnTo>
                    <a:lnTo>
                      <a:pt x="650" y="268"/>
                    </a:lnTo>
                    <a:lnTo>
                      <a:pt x="652" y="268"/>
                    </a:lnTo>
                    <a:lnTo>
                      <a:pt x="656" y="268"/>
                    </a:lnTo>
                    <a:lnTo>
                      <a:pt x="652" y="268"/>
                    </a:lnTo>
                    <a:lnTo>
                      <a:pt x="650" y="268"/>
                    </a:lnTo>
                    <a:lnTo>
                      <a:pt x="650" y="264"/>
                    </a:lnTo>
                    <a:lnTo>
                      <a:pt x="652" y="264"/>
                    </a:lnTo>
                    <a:lnTo>
                      <a:pt x="650" y="264"/>
                    </a:lnTo>
                    <a:lnTo>
                      <a:pt x="646" y="264"/>
                    </a:lnTo>
                    <a:lnTo>
                      <a:pt x="646" y="262"/>
                    </a:lnTo>
                    <a:lnTo>
                      <a:pt x="650" y="262"/>
                    </a:lnTo>
                    <a:lnTo>
                      <a:pt x="652" y="262"/>
                    </a:lnTo>
                    <a:lnTo>
                      <a:pt x="652" y="258"/>
                    </a:lnTo>
                    <a:lnTo>
                      <a:pt x="656" y="258"/>
                    </a:lnTo>
                    <a:lnTo>
                      <a:pt x="660" y="258"/>
                    </a:lnTo>
                    <a:lnTo>
                      <a:pt x="664" y="258"/>
                    </a:lnTo>
                    <a:lnTo>
                      <a:pt x="668" y="258"/>
                    </a:lnTo>
                    <a:lnTo>
                      <a:pt x="672" y="258"/>
                    </a:lnTo>
                    <a:lnTo>
                      <a:pt x="676" y="258"/>
                    </a:lnTo>
                    <a:lnTo>
                      <a:pt x="678" y="258"/>
                    </a:lnTo>
                    <a:lnTo>
                      <a:pt x="682" y="258"/>
                    </a:lnTo>
                    <a:lnTo>
                      <a:pt x="686" y="262"/>
                    </a:lnTo>
                    <a:lnTo>
                      <a:pt x="690" y="262"/>
                    </a:lnTo>
                    <a:lnTo>
                      <a:pt x="694" y="262"/>
                    </a:lnTo>
                    <a:lnTo>
                      <a:pt x="702" y="262"/>
                    </a:lnTo>
                    <a:lnTo>
                      <a:pt x="706" y="262"/>
                    </a:lnTo>
                    <a:lnTo>
                      <a:pt x="712" y="262"/>
                    </a:lnTo>
                    <a:lnTo>
                      <a:pt x="716" y="264"/>
                    </a:lnTo>
                    <a:lnTo>
                      <a:pt x="716" y="262"/>
                    </a:lnTo>
                    <a:lnTo>
                      <a:pt x="720" y="264"/>
                    </a:lnTo>
                    <a:lnTo>
                      <a:pt x="716" y="264"/>
                    </a:lnTo>
                    <a:lnTo>
                      <a:pt x="716" y="268"/>
                    </a:lnTo>
                    <a:lnTo>
                      <a:pt x="712" y="268"/>
                    </a:lnTo>
                    <a:lnTo>
                      <a:pt x="712" y="272"/>
                    </a:lnTo>
                    <a:lnTo>
                      <a:pt x="708" y="272"/>
                    </a:lnTo>
                    <a:lnTo>
                      <a:pt x="708" y="276"/>
                    </a:lnTo>
                    <a:lnTo>
                      <a:pt x="706" y="276"/>
                    </a:lnTo>
                    <a:lnTo>
                      <a:pt x="706" y="280"/>
                    </a:lnTo>
                    <a:lnTo>
                      <a:pt x="706" y="280"/>
                    </a:lnTo>
                    <a:lnTo>
                      <a:pt x="706" y="280"/>
                    </a:lnTo>
                    <a:close/>
                    <a:moveTo>
                      <a:pt x="720" y="262"/>
                    </a:moveTo>
                    <a:lnTo>
                      <a:pt x="716" y="262"/>
                    </a:lnTo>
                    <a:lnTo>
                      <a:pt x="720" y="262"/>
                    </a:lnTo>
                    <a:lnTo>
                      <a:pt x="720" y="258"/>
                    </a:lnTo>
                    <a:lnTo>
                      <a:pt x="724" y="258"/>
                    </a:lnTo>
                    <a:lnTo>
                      <a:pt x="724" y="262"/>
                    </a:lnTo>
                    <a:lnTo>
                      <a:pt x="720" y="262"/>
                    </a:lnTo>
                    <a:lnTo>
                      <a:pt x="720" y="262"/>
                    </a:lnTo>
                    <a:lnTo>
                      <a:pt x="720" y="262"/>
                    </a:lnTo>
                    <a:close/>
                    <a:moveTo>
                      <a:pt x="620" y="276"/>
                    </a:moveTo>
                    <a:lnTo>
                      <a:pt x="620" y="280"/>
                    </a:lnTo>
                    <a:lnTo>
                      <a:pt x="616" y="280"/>
                    </a:lnTo>
                    <a:lnTo>
                      <a:pt x="612" y="280"/>
                    </a:lnTo>
                    <a:lnTo>
                      <a:pt x="608" y="284"/>
                    </a:lnTo>
                    <a:lnTo>
                      <a:pt x="604" y="284"/>
                    </a:lnTo>
                    <a:lnTo>
                      <a:pt x="604" y="288"/>
                    </a:lnTo>
                    <a:lnTo>
                      <a:pt x="600" y="288"/>
                    </a:lnTo>
                    <a:lnTo>
                      <a:pt x="600" y="292"/>
                    </a:lnTo>
                    <a:lnTo>
                      <a:pt x="604" y="292"/>
                    </a:lnTo>
                    <a:lnTo>
                      <a:pt x="604" y="288"/>
                    </a:lnTo>
                    <a:lnTo>
                      <a:pt x="608" y="288"/>
                    </a:lnTo>
                    <a:lnTo>
                      <a:pt x="612" y="288"/>
                    </a:lnTo>
                    <a:lnTo>
                      <a:pt x="616" y="288"/>
                    </a:lnTo>
                    <a:lnTo>
                      <a:pt x="620" y="288"/>
                    </a:lnTo>
                    <a:lnTo>
                      <a:pt x="620" y="292"/>
                    </a:lnTo>
                    <a:lnTo>
                      <a:pt x="622" y="294"/>
                    </a:lnTo>
                    <a:lnTo>
                      <a:pt x="620" y="294"/>
                    </a:lnTo>
                    <a:lnTo>
                      <a:pt x="620" y="298"/>
                    </a:lnTo>
                    <a:lnTo>
                      <a:pt x="622" y="298"/>
                    </a:lnTo>
                    <a:lnTo>
                      <a:pt x="622" y="294"/>
                    </a:lnTo>
                    <a:lnTo>
                      <a:pt x="626" y="294"/>
                    </a:lnTo>
                    <a:lnTo>
                      <a:pt x="630" y="294"/>
                    </a:lnTo>
                    <a:lnTo>
                      <a:pt x="630" y="298"/>
                    </a:lnTo>
                    <a:lnTo>
                      <a:pt x="630" y="302"/>
                    </a:lnTo>
                    <a:lnTo>
                      <a:pt x="634" y="302"/>
                    </a:lnTo>
                    <a:lnTo>
                      <a:pt x="630" y="306"/>
                    </a:lnTo>
                    <a:lnTo>
                      <a:pt x="626" y="306"/>
                    </a:lnTo>
                    <a:lnTo>
                      <a:pt x="622" y="306"/>
                    </a:lnTo>
                    <a:lnTo>
                      <a:pt x="626" y="306"/>
                    </a:lnTo>
                    <a:lnTo>
                      <a:pt x="630" y="306"/>
                    </a:lnTo>
                    <a:lnTo>
                      <a:pt x="630" y="310"/>
                    </a:lnTo>
                    <a:lnTo>
                      <a:pt x="630" y="314"/>
                    </a:lnTo>
                    <a:lnTo>
                      <a:pt x="626" y="314"/>
                    </a:lnTo>
                    <a:lnTo>
                      <a:pt x="622" y="314"/>
                    </a:lnTo>
                    <a:lnTo>
                      <a:pt x="626" y="314"/>
                    </a:lnTo>
                    <a:lnTo>
                      <a:pt x="630" y="314"/>
                    </a:lnTo>
                    <a:lnTo>
                      <a:pt x="626" y="314"/>
                    </a:lnTo>
                    <a:lnTo>
                      <a:pt x="626" y="318"/>
                    </a:lnTo>
                    <a:lnTo>
                      <a:pt x="630" y="318"/>
                    </a:lnTo>
                    <a:lnTo>
                      <a:pt x="626" y="318"/>
                    </a:lnTo>
                    <a:lnTo>
                      <a:pt x="626" y="322"/>
                    </a:lnTo>
                    <a:lnTo>
                      <a:pt x="626" y="318"/>
                    </a:lnTo>
                    <a:lnTo>
                      <a:pt x="622" y="322"/>
                    </a:lnTo>
                    <a:lnTo>
                      <a:pt x="620" y="322"/>
                    </a:lnTo>
                    <a:lnTo>
                      <a:pt x="616" y="324"/>
                    </a:lnTo>
                    <a:lnTo>
                      <a:pt x="612" y="324"/>
                    </a:lnTo>
                    <a:lnTo>
                      <a:pt x="608" y="322"/>
                    </a:lnTo>
                    <a:lnTo>
                      <a:pt x="608" y="324"/>
                    </a:lnTo>
                    <a:lnTo>
                      <a:pt x="604" y="324"/>
                    </a:lnTo>
                    <a:lnTo>
                      <a:pt x="604" y="322"/>
                    </a:lnTo>
                    <a:lnTo>
                      <a:pt x="604" y="318"/>
                    </a:lnTo>
                    <a:lnTo>
                      <a:pt x="600" y="322"/>
                    </a:lnTo>
                    <a:lnTo>
                      <a:pt x="604" y="324"/>
                    </a:lnTo>
                    <a:lnTo>
                      <a:pt x="608" y="324"/>
                    </a:lnTo>
                    <a:lnTo>
                      <a:pt x="608" y="328"/>
                    </a:lnTo>
                    <a:lnTo>
                      <a:pt x="604" y="328"/>
                    </a:lnTo>
                    <a:lnTo>
                      <a:pt x="600" y="332"/>
                    </a:lnTo>
                    <a:lnTo>
                      <a:pt x="596" y="332"/>
                    </a:lnTo>
                    <a:lnTo>
                      <a:pt x="592" y="328"/>
                    </a:lnTo>
                    <a:lnTo>
                      <a:pt x="592" y="332"/>
                    </a:lnTo>
                    <a:lnTo>
                      <a:pt x="590" y="332"/>
                    </a:lnTo>
                    <a:lnTo>
                      <a:pt x="590" y="328"/>
                    </a:lnTo>
                    <a:lnTo>
                      <a:pt x="590" y="324"/>
                    </a:lnTo>
                    <a:lnTo>
                      <a:pt x="586" y="324"/>
                    </a:lnTo>
                    <a:lnTo>
                      <a:pt x="586" y="322"/>
                    </a:lnTo>
                    <a:lnTo>
                      <a:pt x="582" y="318"/>
                    </a:lnTo>
                    <a:lnTo>
                      <a:pt x="578" y="318"/>
                    </a:lnTo>
                    <a:lnTo>
                      <a:pt x="574" y="314"/>
                    </a:lnTo>
                    <a:lnTo>
                      <a:pt x="570" y="310"/>
                    </a:lnTo>
                    <a:lnTo>
                      <a:pt x="566" y="310"/>
                    </a:lnTo>
                    <a:lnTo>
                      <a:pt x="566" y="306"/>
                    </a:lnTo>
                    <a:lnTo>
                      <a:pt x="564" y="306"/>
                    </a:lnTo>
                    <a:lnTo>
                      <a:pt x="560" y="306"/>
                    </a:lnTo>
                    <a:lnTo>
                      <a:pt x="556" y="306"/>
                    </a:lnTo>
                    <a:lnTo>
                      <a:pt x="552" y="306"/>
                    </a:lnTo>
                    <a:lnTo>
                      <a:pt x="552" y="302"/>
                    </a:lnTo>
                    <a:lnTo>
                      <a:pt x="552" y="298"/>
                    </a:lnTo>
                    <a:lnTo>
                      <a:pt x="548" y="298"/>
                    </a:lnTo>
                    <a:lnTo>
                      <a:pt x="544" y="298"/>
                    </a:lnTo>
                    <a:lnTo>
                      <a:pt x="544" y="294"/>
                    </a:lnTo>
                    <a:lnTo>
                      <a:pt x="540" y="294"/>
                    </a:lnTo>
                    <a:lnTo>
                      <a:pt x="540" y="292"/>
                    </a:lnTo>
                    <a:lnTo>
                      <a:pt x="544" y="292"/>
                    </a:lnTo>
                    <a:lnTo>
                      <a:pt x="544" y="288"/>
                    </a:lnTo>
                    <a:lnTo>
                      <a:pt x="548" y="288"/>
                    </a:lnTo>
                    <a:lnTo>
                      <a:pt x="548" y="284"/>
                    </a:lnTo>
                    <a:lnTo>
                      <a:pt x="552" y="284"/>
                    </a:lnTo>
                    <a:lnTo>
                      <a:pt x="552" y="288"/>
                    </a:lnTo>
                    <a:lnTo>
                      <a:pt x="556" y="288"/>
                    </a:lnTo>
                    <a:lnTo>
                      <a:pt x="556" y="292"/>
                    </a:lnTo>
                    <a:lnTo>
                      <a:pt x="560" y="292"/>
                    </a:lnTo>
                    <a:lnTo>
                      <a:pt x="560" y="294"/>
                    </a:lnTo>
                    <a:lnTo>
                      <a:pt x="564" y="294"/>
                    </a:lnTo>
                    <a:lnTo>
                      <a:pt x="566" y="294"/>
                    </a:lnTo>
                    <a:lnTo>
                      <a:pt x="570" y="294"/>
                    </a:lnTo>
                    <a:lnTo>
                      <a:pt x="574" y="294"/>
                    </a:lnTo>
                    <a:lnTo>
                      <a:pt x="574" y="292"/>
                    </a:lnTo>
                    <a:lnTo>
                      <a:pt x="574" y="288"/>
                    </a:lnTo>
                    <a:lnTo>
                      <a:pt x="574" y="292"/>
                    </a:lnTo>
                    <a:lnTo>
                      <a:pt x="578" y="292"/>
                    </a:lnTo>
                    <a:lnTo>
                      <a:pt x="578" y="288"/>
                    </a:lnTo>
                    <a:lnTo>
                      <a:pt x="578" y="284"/>
                    </a:lnTo>
                    <a:lnTo>
                      <a:pt x="574" y="284"/>
                    </a:lnTo>
                    <a:lnTo>
                      <a:pt x="570" y="284"/>
                    </a:lnTo>
                    <a:lnTo>
                      <a:pt x="574" y="280"/>
                    </a:lnTo>
                    <a:lnTo>
                      <a:pt x="578" y="284"/>
                    </a:lnTo>
                    <a:lnTo>
                      <a:pt x="582" y="284"/>
                    </a:lnTo>
                    <a:lnTo>
                      <a:pt x="578" y="280"/>
                    </a:lnTo>
                    <a:lnTo>
                      <a:pt x="574" y="280"/>
                    </a:lnTo>
                    <a:lnTo>
                      <a:pt x="574" y="276"/>
                    </a:lnTo>
                    <a:lnTo>
                      <a:pt x="574" y="280"/>
                    </a:lnTo>
                    <a:lnTo>
                      <a:pt x="570" y="280"/>
                    </a:lnTo>
                    <a:lnTo>
                      <a:pt x="566" y="280"/>
                    </a:lnTo>
                    <a:lnTo>
                      <a:pt x="564" y="276"/>
                    </a:lnTo>
                    <a:lnTo>
                      <a:pt x="560" y="276"/>
                    </a:lnTo>
                    <a:lnTo>
                      <a:pt x="556" y="276"/>
                    </a:lnTo>
                    <a:lnTo>
                      <a:pt x="560" y="272"/>
                    </a:lnTo>
                    <a:lnTo>
                      <a:pt x="564" y="272"/>
                    </a:lnTo>
                    <a:lnTo>
                      <a:pt x="566" y="272"/>
                    </a:lnTo>
                    <a:lnTo>
                      <a:pt x="570" y="272"/>
                    </a:lnTo>
                    <a:lnTo>
                      <a:pt x="570" y="276"/>
                    </a:lnTo>
                    <a:lnTo>
                      <a:pt x="574" y="276"/>
                    </a:lnTo>
                    <a:lnTo>
                      <a:pt x="570" y="276"/>
                    </a:lnTo>
                    <a:lnTo>
                      <a:pt x="570" y="272"/>
                    </a:lnTo>
                    <a:lnTo>
                      <a:pt x="566" y="272"/>
                    </a:lnTo>
                    <a:lnTo>
                      <a:pt x="566" y="268"/>
                    </a:lnTo>
                    <a:lnTo>
                      <a:pt x="564" y="268"/>
                    </a:lnTo>
                    <a:lnTo>
                      <a:pt x="566" y="264"/>
                    </a:lnTo>
                    <a:lnTo>
                      <a:pt x="570" y="264"/>
                    </a:lnTo>
                    <a:lnTo>
                      <a:pt x="574" y="264"/>
                    </a:lnTo>
                    <a:lnTo>
                      <a:pt x="578" y="268"/>
                    </a:lnTo>
                    <a:lnTo>
                      <a:pt x="582" y="264"/>
                    </a:lnTo>
                    <a:lnTo>
                      <a:pt x="578" y="264"/>
                    </a:lnTo>
                    <a:lnTo>
                      <a:pt x="574" y="264"/>
                    </a:lnTo>
                    <a:lnTo>
                      <a:pt x="578" y="264"/>
                    </a:lnTo>
                    <a:lnTo>
                      <a:pt x="578" y="262"/>
                    </a:lnTo>
                    <a:lnTo>
                      <a:pt x="582" y="262"/>
                    </a:lnTo>
                    <a:lnTo>
                      <a:pt x="582" y="264"/>
                    </a:lnTo>
                    <a:lnTo>
                      <a:pt x="586" y="264"/>
                    </a:lnTo>
                    <a:lnTo>
                      <a:pt x="590" y="268"/>
                    </a:lnTo>
                    <a:lnTo>
                      <a:pt x="592" y="268"/>
                    </a:lnTo>
                    <a:lnTo>
                      <a:pt x="596" y="268"/>
                    </a:lnTo>
                    <a:lnTo>
                      <a:pt x="600" y="268"/>
                    </a:lnTo>
                    <a:lnTo>
                      <a:pt x="600" y="264"/>
                    </a:lnTo>
                    <a:lnTo>
                      <a:pt x="604" y="264"/>
                    </a:lnTo>
                    <a:lnTo>
                      <a:pt x="608" y="264"/>
                    </a:lnTo>
                    <a:lnTo>
                      <a:pt x="612" y="264"/>
                    </a:lnTo>
                    <a:lnTo>
                      <a:pt x="616" y="264"/>
                    </a:lnTo>
                    <a:lnTo>
                      <a:pt x="620" y="264"/>
                    </a:lnTo>
                    <a:lnTo>
                      <a:pt x="622" y="268"/>
                    </a:lnTo>
                    <a:lnTo>
                      <a:pt x="622" y="272"/>
                    </a:lnTo>
                    <a:lnTo>
                      <a:pt x="620" y="272"/>
                    </a:lnTo>
                    <a:lnTo>
                      <a:pt x="616" y="272"/>
                    </a:lnTo>
                    <a:lnTo>
                      <a:pt x="612" y="276"/>
                    </a:lnTo>
                    <a:lnTo>
                      <a:pt x="616" y="276"/>
                    </a:lnTo>
                    <a:lnTo>
                      <a:pt x="620" y="276"/>
                    </a:lnTo>
                    <a:lnTo>
                      <a:pt x="620" y="276"/>
                    </a:lnTo>
                    <a:lnTo>
                      <a:pt x="620" y="276"/>
                    </a:lnTo>
                    <a:close/>
                    <a:moveTo>
                      <a:pt x="1004" y="542"/>
                    </a:moveTo>
                    <a:lnTo>
                      <a:pt x="1000" y="542"/>
                    </a:lnTo>
                    <a:lnTo>
                      <a:pt x="996" y="542"/>
                    </a:lnTo>
                    <a:lnTo>
                      <a:pt x="992" y="538"/>
                    </a:lnTo>
                    <a:lnTo>
                      <a:pt x="988" y="538"/>
                    </a:lnTo>
                    <a:lnTo>
                      <a:pt x="992" y="538"/>
                    </a:lnTo>
                    <a:lnTo>
                      <a:pt x="992" y="534"/>
                    </a:lnTo>
                    <a:lnTo>
                      <a:pt x="988" y="534"/>
                    </a:lnTo>
                    <a:lnTo>
                      <a:pt x="988" y="538"/>
                    </a:lnTo>
                    <a:lnTo>
                      <a:pt x="984" y="534"/>
                    </a:lnTo>
                    <a:lnTo>
                      <a:pt x="980" y="534"/>
                    </a:lnTo>
                    <a:lnTo>
                      <a:pt x="980" y="530"/>
                    </a:lnTo>
                    <a:lnTo>
                      <a:pt x="980" y="526"/>
                    </a:lnTo>
                    <a:lnTo>
                      <a:pt x="976" y="526"/>
                    </a:lnTo>
                    <a:lnTo>
                      <a:pt x="974" y="526"/>
                    </a:lnTo>
                    <a:lnTo>
                      <a:pt x="976" y="526"/>
                    </a:lnTo>
                    <a:lnTo>
                      <a:pt x="980" y="526"/>
                    </a:lnTo>
                    <a:lnTo>
                      <a:pt x="984" y="526"/>
                    </a:lnTo>
                    <a:lnTo>
                      <a:pt x="984" y="522"/>
                    </a:lnTo>
                    <a:lnTo>
                      <a:pt x="988" y="522"/>
                    </a:lnTo>
                    <a:lnTo>
                      <a:pt x="984" y="522"/>
                    </a:lnTo>
                    <a:lnTo>
                      <a:pt x="980" y="522"/>
                    </a:lnTo>
                    <a:lnTo>
                      <a:pt x="980" y="520"/>
                    </a:lnTo>
                    <a:lnTo>
                      <a:pt x="976" y="520"/>
                    </a:lnTo>
                    <a:lnTo>
                      <a:pt x="976" y="522"/>
                    </a:lnTo>
                    <a:lnTo>
                      <a:pt x="974" y="520"/>
                    </a:lnTo>
                    <a:lnTo>
                      <a:pt x="974" y="522"/>
                    </a:lnTo>
                    <a:lnTo>
                      <a:pt x="970" y="520"/>
                    </a:lnTo>
                    <a:lnTo>
                      <a:pt x="974" y="520"/>
                    </a:lnTo>
                    <a:lnTo>
                      <a:pt x="974" y="516"/>
                    </a:lnTo>
                    <a:lnTo>
                      <a:pt x="970" y="516"/>
                    </a:lnTo>
                    <a:lnTo>
                      <a:pt x="970" y="520"/>
                    </a:lnTo>
                    <a:lnTo>
                      <a:pt x="970" y="516"/>
                    </a:lnTo>
                    <a:lnTo>
                      <a:pt x="966" y="516"/>
                    </a:lnTo>
                    <a:lnTo>
                      <a:pt x="970" y="512"/>
                    </a:lnTo>
                    <a:lnTo>
                      <a:pt x="966" y="512"/>
                    </a:lnTo>
                    <a:lnTo>
                      <a:pt x="966" y="516"/>
                    </a:lnTo>
                    <a:lnTo>
                      <a:pt x="966" y="512"/>
                    </a:lnTo>
                    <a:lnTo>
                      <a:pt x="962" y="512"/>
                    </a:lnTo>
                    <a:lnTo>
                      <a:pt x="962" y="508"/>
                    </a:lnTo>
                    <a:lnTo>
                      <a:pt x="958" y="508"/>
                    </a:lnTo>
                    <a:lnTo>
                      <a:pt x="954" y="504"/>
                    </a:lnTo>
                    <a:lnTo>
                      <a:pt x="958" y="500"/>
                    </a:lnTo>
                    <a:lnTo>
                      <a:pt x="958" y="496"/>
                    </a:lnTo>
                    <a:lnTo>
                      <a:pt x="958" y="500"/>
                    </a:lnTo>
                    <a:lnTo>
                      <a:pt x="954" y="500"/>
                    </a:lnTo>
                    <a:lnTo>
                      <a:pt x="954" y="496"/>
                    </a:lnTo>
                    <a:lnTo>
                      <a:pt x="950" y="496"/>
                    </a:lnTo>
                    <a:lnTo>
                      <a:pt x="950" y="500"/>
                    </a:lnTo>
                    <a:lnTo>
                      <a:pt x="948" y="500"/>
                    </a:lnTo>
                    <a:lnTo>
                      <a:pt x="950" y="500"/>
                    </a:lnTo>
                    <a:lnTo>
                      <a:pt x="948" y="504"/>
                    </a:lnTo>
                    <a:lnTo>
                      <a:pt x="948" y="500"/>
                    </a:lnTo>
                    <a:lnTo>
                      <a:pt x="948" y="496"/>
                    </a:lnTo>
                    <a:lnTo>
                      <a:pt x="944" y="496"/>
                    </a:lnTo>
                    <a:lnTo>
                      <a:pt x="944" y="500"/>
                    </a:lnTo>
                    <a:lnTo>
                      <a:pt x="940" y="500"/>
                    </a:lnTo>
                    <a:lnTo>
                      <a:pt x="940" y="496"/>
                    </a:lnTo>
                    <a:lnTo>
                      <a:pt x="940" y="494"/>
                    </a:lnTo>
                    <a:lnTo>
                      <a:pt x="936" y="494"/>
                    </a:lnTo>
                    <a:lnTo>
                      <a:pt x="936" y="496"/>
                    </a:lnTo>
                    <a:lnTo>
                      <a:pt x="936" y="494"/>
                    </a:lnTo>
                    <a:lnTo>
                      <a:pt x="932" y="494"/>
                    </a:lnTo>
                    <a:lnTo>
                      <a:pt x="936" y="496"/>
                    </a:lnTo>
                    <a:lnTo>
                      <a:pt x="940" y="496"/>
                    </a:lnTo>
                    <a:lnTo>
                      <a:pt x="940" y="500"/>
                    </a:lnTo>
                    <a:lnTo>
                      <a:pt x="940" y="504"/>
                    </a:lnTo>
                    <a:lnTo>
                      <a:pt x="936" y="504"/>
                    </a:lnTo>
                    <a:lnTo>
                      <a:pt x="932" y="504"/>
                    </a:lnTo>
                    <a:lnTo>
                      <a:pt x="932" y="500"/>
                    </a:lnTo>
                    <a:lnTo>
                      <a:pt x="932" y="504"/>
                    </a:lnTo>
                    <a:lnTo>
                      <a:pt x="928" y="504"/>
                    </a:lnTo>
                    <a:lnTo>
                      <a:pt x="928" y="500"/>
                    </a:lnTo>
                    <a:lnTo>
                      <a:pt x="924" y="500"/>
                    </a:lnTo>
                    <a:lnTo>
                      <a:pt x="920" y="500"/>
                    </a:lnTo>
                    <a:lnTo>
                      <a:pt x="924" y="500"/>
                    </a:lnTo>
                    <a:lnTo>
                      <a:pt x="924" y="504"/>
                    </a:lnTo>
                    <a:lnTo>
                      <a:pt x="920" y="504"/>
                    </a:lnTo>
                    <a:lnTo>
                      <a:pt x="920" y="500"/>
                    </a:lnTo>
                    <a:lnTo>
                      <a:pt x="924" y="504"/>
                    </a:lnTo>
                    <a:lnTo>
                      <a:pt x="920" y="504"/>
                    </a:lnTo>
                    <a:lnTo>
                      <a:pt x="918" y="504"/>
                    </a:lnTo>
                    <a:lnTo>
                      <a:pt x="918" y="508"/>
                    </a:lnTo>
                    <a:lnTo>
                      <a:pt x="914" y="508"/>
                    </a:lnTo>
                    <a:lnTo>
                      <a:pt x="910" y="508"/>
                    </a:lnTo>
                    <a:lnTo>
                      <a:pt x="906" y="508"/>
                    </a:lnTo>
                    <a:lnTo>
                      <a:pt x="902" y="508"/>
                    </a:lnTo>
                    <a:lnTo>
                      <a:pt x="898" y="508"/>
                    </a:lnTo>
                    <a:lnTo>
                      <a:pt x="898" y="504"/>
                    </a:lnTo>
                    <a:lnTo>
                      <a:pt x="894" y="504"/>
                    </a:lnTo>
                    <a:lnTo>
                      <a:pt x="890" y="504"/>
                    </a:lnTo>
                    <a:lnTo>
                      <a:pt x="888" y="500"/>
                    </a:lnTo>
                    <a:lnTo>
                      <a:pt x="888" y="496"/>
                    </a:lnTo>
                    <a:lnTo>
                      <a:pt x="890" y="494"/>
                    </a:lnTo>
                    <a:lnTo>
                      <a:pt x="888" y="490"/>
                    </a:lnTo>
                    <a:lnTo>
                      <a:pt x="890" y="490"/>
                    </a:lnTo>
                    <a:lnTo>
                      <a:pt x="894" y="486"/>
                    </a:lnTo>
                    <a:lnTo>
                      <a:pt x="898" y="486"/>
                    </a:lnTo>
                    <a:lnTo>
                      <a:pt x="902" y="486"/>
                    </a:lnTo>
                    <a:lnTo>
                      <a:pt x="898" y="482"/>
                    </a:lnTo>
                    <a:lnTo>
                      <a:pt x="902" y="482"/>
                    </a:lnTo>
                    <a:lnTo>
                      <a:pt x="898" y="478"/>
                    </a:lnTo>
                    <a:lnTo>
                      <a:pt x="902" y="478"/>
                    </a:lnTo>
                    <a:lnTo>
                      <a:pt x="906" y="478"/>
                    </a:lnTo>
                    <a:lnTo>
                      <a:pt x="910" y="482"/>
                    </a:lnTo>
                    <a:lnTo>
                      <a:pt x="914" y="482"/>
                    </a:lnTo>
                    <a:lnTo>
                      <a:pt x="918" y="482"/>
                    </a:lnTo>
                    <a:lnTo>
                      <a:pt x="920" y="482"/>
                    </a:lnTo>
                    <a:lnTo>
                      <a:pt x="920" y="486"/>
                    </a:lnTo>
                    <a:lnTo>
                      <a:pt x="924" y="486"/>
                    </a:lnTo>
                    <a:lnTo>
                      <a:pt x="928" y="490"/>
                    </a:lnTo>
                    <a:lnTo>
                      <a:pt x="924" y="490"/>
                    </a:lnTo>
                    <a:lnTo>
                      <a:pt x="924" y="494"/>
                    </a:lnTo>
                    <a:lnTo>
                      <a:pt x="928" y="494"/>
                    </a:lnTo>
                    <a:lnTo>
                      <a:pt x="928" y="496"/>
                    </a:lnTo>
                    <a:lnTo>
                      <a:pt x="928" y="494"/>
                    </a:lnTo>
                    <a:lnTo>
                      <a:pt x="924" y="494"/>
                    </a:lnTo>
                    <a:lnTo>
                      <a:pt x="928" y="494"/>
                    </a:lnTo>
                    <a:lnTo>
                      <a:pt x="928" y="490"/>
                    </a:lnTo>
                    <a:lnTo>
                      <a:pt x="932" y="490"/>
                    </a:lnTo>
                    <a:lnTo>
                      <a:pt x="932" y="486"/>
                    </a:lnTo>
                    <a:lnTo>
                      <a:pt x="928" y="486"/>
                    </a:lnTo>
                    <a:lnTo>
                      <a:pt x="928" y="490"/>
                    </a:lnTo>
                    <a:lnTo>
                      <a:pt x="928" y="486"/>
                    </a:lnTo>
                    <a:lnTo>
                      <a:pt x="924" y="486"/>
                    </a:lnTo>
                    <a:lnTo>
                      <a:pt x="920" y="486"/>
                    </a:lnTo>
                    <a:lnTo>
                      <a:pt x="920" y="482"/>
                    </a:lnTo>
                    <a:lnTo>
                      <a:pt x="924" y="482"/>
                    </a:lnTo>
                    <a:lnTo>
                      <a:pt x="928" y="482"/>
                    </a:lnTo>
                    <a:lnTo>
                      <a:pt x="932" y="482"/>
                    </a:lnTo>
                    <a:lnTo>
                      <a:pt x="936" y="482"/>
                    </a:lnTo>
                    <a:lnTo>
                      <a:pt x="940" y="482"/>
                    </a:lnTo>
                    <a:lnTo>
                      <a:pt x="944" y="478"/>
                    </a:lnTo>
                    <a:lnTo>
                      <a:pt x="948" y="478"/>
                    </a:lnTo>
                    <a:lnTo>
                      <a:pt x="950" y="478"/>
                    </a:lnTo>
                    <a:lnTo>
                      <a:pt x="954" y="478"/>
                    </a:lnTo>
                    <a:lnTo>
                      <a:pt x="954" y="474"/>
                    </a:lnTo>
                    <a:lnTo>
                      <a:pt x="950" y="474"/>
                    </a:lnTo>
                    <a:lnTo>
                      <a:pt x="950" y="470"/>
                    </a:lnTo>
                    <a:lnTo>
                      <a:pt x="948" y="470"/>
                    </a:lnTo>
                    <a:lnTo>
                      <a:pt x="948" y="466"/>
                    </a:lnTo>
                    <a:lnTo>
                      <a:pt x="944" y="466"/>
                    </a:lnTo>
                    <a:lnTo>
                      <a:pt x="944" y="464"/>
                    </a:lnTo>
                    <a:lnTo>
                      <a:pt x="940" y="464"/>
                    </a:lnTo>
                    <a:lnTo>
                      <a:pt x="944" y="460"/>
                    </a:lnTo>
                    <a:lnTo>
                      <a:pt x="948" y="460"/>
                    </a:lnTo>
                    <a:lnTo>
                      <a:pt x="950" y="456"/>
                    </a:lnTo>
                    <a:lnTo>
                      <a:pt x="954" y="452"/>
                    </a:lnTo>
                    <a:lnTo>
                      <a:pt x="958" y="448"/>
                    </a:lnTo>
                    <a:lnTo>
                      <a:pt x="962" y="448"/>
                    </a:lnTo>
                    <a:lnTo>
                      <a:pt x="962" y="444"/>
                    </a:lnTo>
                    <a:lnTo>
                      <a:pt x="966" y="440"/>
                    </a:lnTo>
                    <a:lnTo>
                      <a:pt x="970" y="440"/>
                    </a:lnTo>
                    <a:lnTo>
                      <a:pt x="970" y="436"/>
                    </a:lnTo>
                    <a:lnTo>
                      <a:pt x="974" y="436"/>
                    </a:lnTo>
                    <a:lnTo>
                      <a:pt x="974" y="434"/>
                    </a:lnTo>
                    <a:lnTo>
                      <a:pt x="970" y="434"/>
                    </a:lnTo>
                    <a:lnTo>
                      <a:pt x="970" y="430"/>
                    </a:lnTo>
                    <a:lnTo>
                      <a:pt x="970" y="426"/>
                    </a:lnTo>
                    <a:lnTo>
                      <a:pt x="966" y="426"/>
                    </a:lnTo>
                    <a:lnTo>
                      <a:pt x="966" y="422"/>
                    </a:lnTo>
                    <a:lnTo>
                      <a:pt x="970" y="422"/>
                    </a:lnTo>
                    <a:lnTo>
                      <a:pt x="966" y="422"/>
                    </a:lnTo>
                    <a:lnTo>
                      <a:pt x="966" y="418"/>
                    </a:lnTo>
                    <a:lnTo>
                      <a:pt x="962" y="418"/>
                    </a:lnTo>
                    <a:lnTo>
                      <a:pt x="962" y="414"/>
                    </a:lnTo>
                    <a:lnTo>
                      <a:pt x="962" y="410"/>
                    </a:lnTo>
                    <a:lnTo>
                      <a:pt x="958" y="410"/>
                    </a:lnTo>
                    <a:lnTo>
                      <a:pt x="954" y="410"/>
                    </a:lnTo>
                    <a:lnTo>
                      <a:pt x="954" y="408"/>
                    </a:lnTo>
                    <a:lnTo>
                      <a:pt x="958" y="408"/>
                    </a:lnTo>
                    <a:lnTo>
                      <a:pt x="954" y="408"/>
                    </a:lnTo>
                    <a:lnTo>
                      <a:pt x="954" y="410"/>
                    </a:lnTo>
                    <a:lnTo>
                      <a:pt x="950" y="408"/>
                    </a:lnTo>
                    <a:lnTo>
                      <a:pt x="950" y="404"/>
                    </a:lnTo>
                    <a:lnTo>
                      <a:pt x="950" y="400"/>
                    </a:lnTo>
                    <a:lnTo>
                      <a:pt x="948" y="400"/>
                    </a:lnTo>
                    <a:lnTo>
                      <a:pt x="950" y="404"/>
                    </a:lnTo>
                    <a:lnTo>
                      <a:pt x="948" y="404"/>
                    </a:lnTo>
                    <a:lnTo>
                      <a:pt x="944" y="404"/>
                    </a:lnTo>
                    <a:lnTo>
                      <a:pt x="940" y="400"/>
                    </a:lnTo>
                    <a:lnTo>
                      <a:pt x="936" y="400"/>
                    </a:lnTo>
                    <a:lnTo>
                      <a:pt x="936" y="396"/>
                    </a:lnTo>
                    <a:lnTo>
                      <a:pt x="940" y="396"/>
                    </a:lnTo>
                    <a:lnTo>
                      <a:pt x="936" y="396"/>
                    </a:lnTo>
                    <a:lnTo>
                      <a:pt x="940" y="396"/>
                    </a:lnTo>
                    <a:lnTo>
                      <a:pt x="936" y="396"/>
                    </a:lnTo>
                    <a:lnTo>
                      <a:pt x="936" y="392"/>
                    </a:lnTo>
                    <a:lnTo>
                      <a:pt x="932" y="392"/>
                    </a:lnTo>
                    <a:lnTo>
                      <a:pt x="936" y="392"/>
                    </a:lnTo>
                    <a:lnTo>
                      <a:pt x="940" y="392"/>
                    </a:lnTo>
                    <a:lnTo>
                      <a:pt x="940" y="388"/>
                    </a:lnTo>
                    <a:lnTo>
                      <a:pt x="936" y="388"/>
                    </a:lnTo>
                    <a:lnTo>
                      <a:pt x="932" y="392"/>
                    </a:lnTo>
                    <a:lnTo>
                      <a:pt x="928" y="392"/>
                    </a:lnTo>
                    <a:lnTo>
                      <a:pt x="924" y="392"/>
                    </a:lnTo>
                    <a:lnTo>
                      <a:pt x="924" y="396"/>
                    </a:lnTo>
                    <a:lnTo>
                      <a:pt x="920" y="396"/>
                    </a:lnTo>
                    <a:lnTo>
                      <a:pt x="918" y="396"/>
                    </a:lnTo>
                    <a:lnTo>
                      <a:pt x="918" y="400"/>
                    </a:lnTo>
                    <a:lnTo>
                      <a:pt x="914" y="400"/>
                    </a:lnTo>
                    <a:lnTo>
                      <a:pt x="910" y="400"/>
                    </a:lnTo>
                    <a:lnTo>
                      <a:pt x="910" y="396"/>
                    </a:lnTo>
                    <a:lnTo>
                      <a:pt x="914" y="396"/>
                    </a:lnTo>
                    <a:lnTo>
                      <a:pt x="910" y="396"/>
                    </a:lnTo>
                    <a:lnTo>
                      <a:pt x="910" y="392"/>
                    </a:lnTo>
                    <a:lnTo>
                      <a:pt x="914" y="388"/>
                    </a:lnTo>
                    <a:lnTo>
                      <a:pt x="918" y="388"/>
                    </a:lnTo>
                    <a:lnTo>
                      <a:pt x="918" y="392"/>
                    </a:lnTo>
                    <a:lnTo>
                      <a:pt x="920" y="392"/>
                    </a:lnTo>
                    <a:lnTo>
                      <a:pt x="920" y="388"/>
                    </a:lnTo>
                    <a:lnTo>
                      <a:pt x="924" y="388"/>
                    </a:lnTo>
                    <a:lnTo>
                      <a:pt x="924" y="384"/>
                    </a:lnTo>
                    <a:lnTo>
                      <a:pt x="920" y="384"/>
                    </a:lnTo>
                    <a:lnTo>
                      <a:pt x="920" y="380"/>
                    </a:lnTo>
                    <a:lnTo>
                      <a:pt x="918" y="380"/>
                    </a:lnTo>
                    <a:lnTo>
                      <a:pt x="914" y="380"/>
                    </a:lnTo>
                    <a:lnTo>
                      <a:pt x="910" y="378"/>
                    </a:lnTo>
                    <a:lnTo>
                      <a:pt x="914" y="374"/>
                    </a:lnTo>
                    <a:lnTo>
                      <a:pt x="918" y="374"/>
                    </a:lnTo>
                    <a:lnTo>
                      <a:pt x="914" y="374"/>
                    </a:lnTo>
                    <a:lnTo>
                      <a:pt x="910" y="374"/>
                    </a:lnTo>
                    <a:lnTo>
                      <a:pt x="914" y="374"/>
                    </a:lnTo>
                    <a:lnTo>
                      <a:pt x="910" y="378"/>
                    </a:lnTo>
                    <a:lnTo>
                      <a:pt x="906" y="378"/>
                    </a:lnTo>
                    <a:lnTo>
                      <a:pt x="902" y="374"/>
                    </a:lnTo>
                    <a:lnTo>
                      <a:pt x="906" y="374"/>
                    </a:lnTo>
                    <a:lnTo>
                      <a:pt x="910" y="374"/>
                    </a:lnTo>
                    <a:lnTo>
                      <a:pt x="906" y="370"/>
                    </a:lnTo>
                    <a:lnTo>
                      <a:pt x="902" y="370"/>
                    </a:lnTo>
                    <a:lnTo>
                      <a:pt x="906" y="366"/>
                    </a:lnTo>
                    <a:lnTo>
                      <a:pt x="902" y="366"/>
                    </a:lnTo>
                    <a:lnTo>
                      <a:pt x="902" y="370"/>
                    </a:lnTo>
                    <a:lnTo>
                      <a:pt x="898" y="370"/>
                    </a:lnTo>
                    <a:lnTo>
                      <a:pt x="898" y="374"/>
                    </a:lnTo>
                    <a:lnTo>
                      <a:pt x="894" y="374"/>
                    </a:lnTo>
                    <a:lnTo>
                      <a:pt x="894" y="370"/>
                    </a:lnTo>
                    <a:lnTo>
                      <a:pt x="894" y="366"/>
                    </a:lnTo>
                    <a:lnTo>
                      <a:pt x="894" y="362"/>
                    </a:lnTo>
                    <a:lnTo>
                      <a:pt x="894" y="358"/>
                    </a:lnTo>
                    <a:lnTo>
                      <a:pt x="890" y="358"/>
                    </a:lnTo>
                    <a:lnTo>
                      <a:pt x="888" y="358"/>
                    </a:lnTo>
                    <a:lnTo>
                      <a:pt x="888" y="362"/>
                    </a:lnTo>
                    <a:lnTo>
                      <a:pt x="884" y="358"/>
                    </a:lnTo>
                    <a:lnTo>
                      <a:pt x="884" y="354"/>
                    </a:lnTo>
                    <a:lnTo>
                      <a:pt x="884" y="358"/>
                    </a:lnTo>
                    <a:lnTo>
                      <a:pt x="880" y="354"/>
                    </a:lnTo>
                    <a:lnTo>
                      <a:pt x="876" y="354"/>
                    </a:lnTo>
                    <a:lnTo>
                      <a:pt x="876" y="350"/>
                    </a:lnTo>
                    <a:lnTo>
                      <a:pt x="880" y="350"/>
                    </a:lnTo>
                    <a:lnTo>
                      <a:pt x="876" y="350"/>
                    </a:lnTo>
                    <a:lnTo>
                      <a:pt x="876" y="348"/>
                    </a:lnTo>
                    <a:lnTo>
                      <a:pt x="876" y="350"/>
                    </a:lnTo>
                    <a:lnTo>
                      <a:pt x="876" y="354"/>
                    </a:lnTo>
                    <a:lnTo>
                      <a:pt x="872" y="354"/>
                    </a:lnTo>
                    <a:lnTo>
                      <a:pt x="868" y="354"/>
                    </a:lnTo>
                    <a:lnTo>
                      <a:pt x="872" y="354"/>
                    </a:lnTo>
                    <a:lnTo>
                      <a:pt x="872" y="358"/>
                    </a:lnTo>
                    <a:lnTo>
                      <a:pt x="876" y="358"/>
                    </a:lnTo>
                    <a:lnTo>
                      <a:pt x="880" y="358"/>
                    </a:lnTo>
                    <a:lnTo>
                      <a:pt x="880" y="362"/>
                    </a:lnTo>
                    <a:lnTo>
                      <a:pt x="880" y="366"/>
                    </a:lnTo>
                    <a:lnTo>
                      <a:pt x="880" y="370"/>
                    </a:lnTo>
                    <a:lnTo>
                      <a:pt x="876" y="370"/>
                    </a:lnTo>
                    <a:lnTo>
                      <a:pt x="872" y="370"/>
                    </a:lnTo>
                    <a:lnTo>
                      <a:pt x="868" y="370"/>
                    </a:lnTo>
                    <a:lnTo>
                      <a:pt x="864" y="370"/>
                    </a:lnTo>
                    <a:lnTo>
                      <a:pt x="864" y="366"/>
                    </a:lnTo>
                    <a:lnTo>
                      <a:pt x="862" y="366"/>
                    </a:lnTo>
                    <a:lnTo>
                      <a:pt x="858" y="366"/>
                    </a:lnTo>
                    <a:lnTo>
                      <a:pt x="854" y="366"/>
                    </a:lnTo>
                    <a:lnTo>
                      <a:pt x="850" y="366"/>
                    </a:lnTo>
                    <a:lnTo>
                      <a:pt x="850" y="362"/>
                    </a:lnTo>
                    <a:lnTo>
                      <a:pt x="846" y="362"/>
                    </a:lnTo>
                    <a:lnTo>
                      <a:pt x="842" y="362"/>
                    </a:lnTo>
                    <a:lnTo>
                      <a:pt x="838" y="362"/>
                    </a:lnTo>
                    <a:lnTo>
                      <a:pt x="838" y="366"/>
                    </a:lnTo>
                    <a:lnTo>
                      <a:pt x="842" y="366"/>
                    </a:lnTo>
                    <a:lnTo>
                      <a:pt x="846" y="366"/>
                    </a:lnTo>
                    <a:lnTo>
                      <a:pt x="846" y="370"/>
                    </a:lnTo>
                    <a:lnTo>
                      <a:pt x="850" y="370"/>
                    </a:lnTo>
                    <a:lnTo>
                      <a:pt x="854" y="374"/>
                    </a:lnTo>
                    <a:lnTo>
                      <a:pt x="850" y="374"/>
                    </a:lnTo>
                    <a:lnTo>
                      <a:pt x="846" y="374"/>
                    </a:lnTo>
                    <a:lnTo>
                      <a:pt x="846" y="370"/>
                    </a:lnTo>
                    <a:lnTo>
                      <a:pt x="842" y="370"/>
                    </a:lnTo>
                    <a:lnTo>
                      <a:pt x="842" y="366"/>
                    </a:lnTo>
                    <a:lnTo>
                      <a:pt x="838" y="366"/>
                    </a:lnTo>
                    <a:lnTo>
                      <a:pt x="834" y="366"/>
                    </a:lnTo>
                    <a:lnTo>
                      <a:pt x="834" y="362"/>
                    </a:lnTo>
                    <a:lnTo>
                      <a:pt x="832" y="362"/>
                    </a:lnTo>
                    <a:lnTo>
                      <a:pt x="828" y="362"/>
                    </a:lnTo>
                    <a:lnTo>
                      <a:pt x="824" y="358"/>
                    </a:lnTo>
                    <a:lnTo>
                      <a:pt x="820" y="358"/>
                    </a:lnTo>
                    <a:lnTo>
                      <a:pt x="824" y="358"/>
                    </a:lnTo>
                    <a:lnTo>
                      <a:pt x="824" y="362"/>
                    </a:lnTo>
                    <a:lnTo>
                      <a:pt x="828" y="362"/>
                    </a:lnTo>
                    <a:lnTo>
                      <a:pt x="832" y="362"/>
                    </a:lnTo>
                    <a:lnTo>
                      <a:pt x="834" y="366"/>
                    </a:lnTo>
                    <a:lnTo>
                      <a:pt x="838" y="366"/>
                    </a:lnTo>
                    <a:lnTo>
                      <a:pt x="838" y="370"/>
                    </a:lnTo>
                    <a:lnTo>
                      <a:pt x="834" y="370"/>
                    </a:lnTo>
                    <a:lnTo>
                      <a:pt x="832" y="370"/>
                    </a:lnTo>
                    <a:lnTo>
                      <a:pt x="828" y="370"/>
                    </a:lnTo>
                    <a:lnTo>
                      <a:pt x="824" y="370"/>
                    </a:lnTo>
                    <a:lnTo>
                      <a:pt x="820" y="366"/>
                    </a:lnTo>
                    <a:lnTo>
                      <a:pt x="816" y="366"/>
                    </a:lnTo>
                    <a:lnTo>
                      <a:pt x="812" y="366"/>
                    </a:lnTo>
                    <a:lnTo>
                      <a:pt x="808" y="366"/>
                    </a:lnTo>
                    <a:lnTo>
                      <a:pt x="806" y="366"/>
                    </a:lnTo>
                    <a:lnTo>
                      <a:pt x="802" y="366"/>
                    </a:lnTo>
                    <a:lnTo>
                      <a:pt x="798" y="366"/>
                    </a:lnTo>
                    <a:lnTo>
                      <a:pt x="794" y="366"/>
                    </a:lnTo>
                    <a:lnTo>
                      <a:pt x="790" y="362"/>
                    </a:lnTo>
                    <a:lnTo>
                      <a:pt x="786" y="362"/>
                    </a:lnTo>
                    <a:lnTo>
                      <a:pt x="782" y="362"/>
                    </a:lnTo>
                    <a:lnTo>
                      <a:pt x="778" y="362"/>
                    </a:lnTo>
                    <a:lnTo>
                      <a:pt x="778" y="366"/>
                    </a:lnTo>
                    <a:lnTo>
                      <a:pt x="782" y="362"/>
                    </a:lnTo>
                    <a:lnTo>
                      <a:pt x="786" y="366"/>
                    </a:lnTo>
                    <a:lnTo>
                      <a:pt x="790" y="366"/>
                    </a:lnTo>
                    <a:lnTo>
                      <a:pt x="786" y="366"/>
                    </a:lnTo>
                    <a:lnTo>
                      <a:pt x="782" y="366"/>
                    </a:lnTo>
                    <a:lnTo>
                      <a:pt x="778" y="366"/>
                    </a:lnTo>
                    <a:lnTo>
                      <a:pt x="776" y="366"/>
                    </a:lnTo>
                    <a:lnTo>
                      <a:pt x="776" y="362"/>
                    </a:lnTo>
                    <a:lnTo>
                      <a:pt x="772" y="362"/>
                    </a:lnTo>
                    <a:lnTo>
                      <a:pt x="772" y="358"/>
                    </a:lnTo>
                    <a:lnTo>
                      <a:pt x="768" y="354"/>
                    </a:lnTo>
                    <a:lnTo>
                      <a:pt x="772" y="354"/>
                    </a:lnTo>
                    <a:lnTo>
                      <a:pt x="776" y="354"/>
                    </a:lnTo>
                    <a:lnTo>
                      <a:pt x="772" y="354"/>
                    </a:lnTo>
                    <a:lnTo>
                      <a:pt x="772" y="350"/>
                    </a:lnTo>
                    <a:lnTo>
                      <a:pt x="772" y="354"/>
                    </a:lnTo>
                    <a:lnTo>
                      <a:pt x="768" y="354"/>
                    </a:lnTo>
                    <a:lnTo>
                      <a:pt x="768" y="358"/>
                    </a:lnTo>
                    <a:lnTo>
                      <a:pt x="764" y="358"/>
                    </a:lnTo>
                    <a:lnTo>
                      <a:pt x="764" y="354"/>
                    </a:lnTo>
                    <a:lnTo>
                      <a:pt x="760" y="354"/>
                    </a:lnTo>
                    <a:lnTo>
                      <a:pt x="764" y="354"/>
                    </a:lnTo>
                    <a:lnTo>
                      <a:pt x="764" y="358"/>
                    </a:lnTo>
                    <a:lnTo>
                      <a:pt x="760" y="358"/>
                    </a:lnTo>
                    <a:lnTo>
                      <a:pt x="756" y="358"/>
                    </a:lnTo>
                    <a:lnTo>
                      <a:pt x="752" y="358"/>
                    </a:lnTo>
                    <a:lnTo>
                      <a:pt x="756" y="358"/>
                    </a:lnTo>
                    <a:lnTo>
                      <a:pt x="752" y="358"/>
                    </a:lnTo>
                    <a:lnTo>
                      <a:pt x="748" y="358"/>
                    </a:lnTo>
                    <a:lnTo>
                      <a:pt x="746" y="358"/>
                    </a:lnTo>
                    <a:lnTo>
                      <a:pt x="748" y="358"/>
                    </a:lnTo>
                    <a:lnTo>
                      <a:pt x="748" y="354"/>
                    </a:lnTo>
                    <a:lnTo>
                      <a:pt x="746" y="354"/>
                    </a:lnTo>
                    <a:lnTo>
                      <a:pt x="742" y="354"/>
                    </a:lnTo>
                    <a:lnTo>
                      <a:pt x="738" y="354"/>
                    </a:lnTo>
                    <a:lnTo>
                      <a:pt x="738" y="350"/>
                    </a:lnTo>
                    <a:lnTo>
                      <a:pt x="734" y="350"/>
                    </a:lnTo>
                    <a:lnTo>
                      <a:pt x="734" y="348"/>
                    </a:lnTo>
                    <a:lnTo>
                      <a:pt x="732" y="348"/>
                    </a:lnTo>
                    <a:lnTo>
                      <a:pt x="732" y="344"/>
                    </a:lnTo>
                    <a:lnTo>
                      <a:pt x="734" y="340"/>
                    </a:lnTo>
                    <a:lnTo>
                      <a:pt x="732" y="340"/>
                    </a:lnTo>
                    <a:lnTo>
                      <a:pt x="728" y="340"/>
                    </a:lnTo>
                    <a:lnTo>
                      <a:pt x="728" y="336"/>
                    </a:lnTo>
                    <a:lnTo>
                      <a:pt x="732" y="340"/>
                    </a:lnTo>
                    <a:lnTo>
                      <a:pt x="734" y="340"/>
                    </a:lnTo>
                    <a:lnTo>
                      <a:pt x="738" y="340"/>
                    </a:lnTo>
                    <a:lnTo>
                      <a:pt x="742" y="340"/>
                    </a:lnTo>
                    <a:lnTo>
                      <a:pt x="746" y="340"/>
                    </a:lnTo>
                    <a:lnTo>
                      <a:pt x="748" y="344"/>
                    </a:lnTo>
                    <a:lnTo>
                      <a:pt x="752" y="340"/>
                    </a:lnTo>
                    <a:lnTo>
                      <a:pt x="756" y="340"/>
                    </a:lnTo>
                    <a:lnTo>
                      <a:pt x="760" y="340"/>
                    </a:lnTo>
                    <a:lnTo>
                      <a:pt x="764" y="340"/>
                    </a:lnTo>
                    <a:lnTo>
                      <a:pt x="760" y="340"/>
                    </a:lnTo>
                    <a:lnTo>
                      <a:pt x="756" y="340"/>
                    </a:lnTo>
                    <a:lnTo>
                      <a:pt x="756" y="336"/>
                    </a:lnTo>
                    <a:lnTo>
                      <a:pt x="752" y="336"/>
                    </a:lnTo>
                    <a:lnTo>
                      <a:pt x="752" y="332"/>
                    </a:lnTo>
                    <a:lnTo>
                      <a:pt x="748" y="332"/>
                    </a:lnTo>
                    <a:lnTo>
                      <a:pt x="748" y="336"/>
                    </a:lnTo>
                    <a:lnTo>
                      <a:pt x="746" y="332"/>
                    </a:lnTo>
                    <a:lnTo>
                      <a:pt x="742" y="332"/>
                    </a:lnTo>
                    <a:lnTo>
                      <a:pt x="738" y="332"/>
                    </a:lnTo>
                    <a:lnTo>
                      <a:pt x="734" y="332"/>
                    </a:lnTo>
                    <a:lnTo>
                      <a:pt x="732" y="332"/>
                    </a:lnTo>
                    <a:lnTo>
                      <a:pt x="728" y="332"/>
                    </a:lnTo>
                    <a:lnTo>
                      <a:pt x="724" y="332"/>
                    </a:lnTo>
                    <a:lnTo>
                      <a:pt x="724" y="328"/>
                    </a:lnTo>
                    <a:lnTo>
                      <a:pt x="720" y="324"/>
                    </a:lnTo>
                    <a:lnTo>
                      <a:pt x="724" y="324"/>
                    </a:lnTo>
                    <a:lnTo>
                      <a:pt x="724" y="322"/>
                    </a:lnTo>
                    <a:lnTo>
                      <a:pt x="724" y="318"/>
                    </a:lnTo>
                    <a:lnTo>
                      <a:pt x="720" y="318"/>
                    </a:lnTo>
                    <a:lnTo>
                      <a:pt x="720" y="314"/>
                    </a:lnTo>
                    <a:lnTo>
                      <a:pt x="724" y="314"/>
                    </a:lnTo>
                    <a:lnTo>
                      <a:pt x="724" y="310"/>
                    </a:lnTo>
                    <a:lnTo>
                      <a:pt x="728" y="310"/>
                    </a:lnTo>
                    <a:lnTo>
                      <a:pt x="724" y="310"/>
                    </a:lnTo>
                    <a:lnTo>
                      <a:pt x="724" y="306"/>
                    </a:lnTo>
                    <a:lnTo>
                      <a:pt x="724" y="302"/>
                    </a:lnTo>
                    <a:lnTo>
                      <a:pt x="724" y="298"/>
                    </a:lnTo>
                    <a:lnTo>
                      <a:pt x="728" y="298"/>
                    </a:lnTo>
                    <a:lnTo>
                      <a:pt x="728" y="294"/>
                    </a:lnTo>
                    <a:lnTo>
                      <a:pt x="732" y="294"/>
                    </a:lnTo>
                    <a:lnTo>
                      <a:pt x="732" y="288"/>
                    </a:lnTo>
                    <a:lnTo>
                      <a:pt x="732" y="284"/>
                    </a:lnTo>
                    <a:lnTo>
                      <a:pt x="734" y="280"/>
                    </a:lnTo>
                    <a:lnTo>
                      <a:pt x="738" y="280"/>
                    </a:lnTo>
                    <a:lnTo>
                      <a:pt x="738" y="276"/>
                    </a:lnTo>
                    <a:lnTo>
                      <a:pt x="742" y="276"/>
                    </a:lnTo>
                    <a:lnTo>
                      <a:pt x="742" y="272"/>
                    </a:lnTo>
                    <a:lnTo>
                      <a:pt x="746" y="272"/>
                    </a:lnTo>
                    <a:lnTo>
                      <a:pt x="748" y="272"/>
                    </a:lnTo>
                    <a:lnTo>
                      <a:pt x="748" y="268"/>
                    </a:lnTo>
                    <a:lnTo>
                      <a:pt x="752" y="268"/>
                    </a:lnTo>
                    <a:lnTo>
                      <a:pt x="756" y="268"/>
                    </a:lnTo>
                    <a:lnTo>
                      <a:pt x="760" y="264"/>
                    </a:lnTo>
                    <a:lnTo>
                      <a:pt x="764" y="264"/>
                    </a:lnTo>
                    <a:lnTo>
                      <a:pt x="768" y="264"/>
                    </a:lnTo>
                    <a:lnTo>
                      <a:pt x="772" y="264"/>
                    </a:lnTo>
                    <a:lnTo>
                      <a:pt x="776" y="264"/>
                    </a:lnTo>
                    <a:lnTo>
                      <a:pt x="782" y="264"/>
                    </a:lnTo>
                    <a:lnTo>
                      <a:pt x="786" y="264"/>
                    </a:lnTo>
                    <a:lnTo>
                      <a:pt x="790" y="264"/>
                    </a:lnTo>
                    <a:lnTo>
                      <a:pt x="794" y="268"/>
                    </a:lnTo>
                    <a:lnTo>
                      <a:pt x="790" y="268"/>
                    </a:lnTo>
                    <a:lnTo>
                      <a:pt x="786" y="272"/>
                    </a:lnTo>
                    <a:lnTo>
                      <a:pt x="782" y="276"/>
                    </a:lnTo>
                    <a:lnTo>
                      <a:pt x="778" y="276"/>
                    </a:lnTo>
                    <a:lnTo>
                      <a:pt x="778" y="280"/>
                    </a:lnTo>
                    <a:lnTo>
                      <a:pt x="776" y="280"/>
                    </a:lnTo>
                    <a:lnTo>
                      <a:pt x="776" y="284"/>
                    </a:lnTo>
                    <a:lnTo>
                      <a:pt x="776" y="288"/>
                    </a:lnTo>
                    <a:lnTo>
                      <a:pt x="772" y="288"/>
                    </a:lnTo>
                    <a:lnTo>
                      <a:pt x="768" y="292"/>
                    </a:lnTo>
                    <a:lnTo>
                      <a:pt x="768" y="294"/>
                    </a:lnTo>
                    <a:lnTo>
                      <a:pt x="768" y="298"/>
                    </a:lnTo>
                    <a:lnTo>
                      <a:pt x="772" y="298"/>
                    </a:lnTo>
                    <a:lnTo>
                      <a:pt x="772" y="302"/>
                    </a:lnTo>
                    <a:lnTo>
                      <a:pt x="776" y="302"/>
                    </a:lnTo>
                    <a:lnTo>
                      <a:pt x="772" y="306"/>
                    </a:lnTo>
                    <a:lnTo>
                      <a:pt x="772" y="310"/>
                    </a:lnTo>
                    <a:lnTo>
                      <a:pt x="772" y="314"/>
                    </a:lnTo>
                    <a:lnTo>
                      <a:pt x="776" y="318"/>
                    </a:lnTo>
                    <a:lnTo>
                      <a:pt x="776" y="322"/>
                    </a:lnTo>
                    <a:lnTo>
                      <a:pt x="778" y="322"/>
                    </a:lnTo>
                    <a:lnTo>
                      <a:pt x="786" y="328"/>
                    </a:lnTo>
                    <a:lnTo>
                      <a:pt x="790" y="328"/>
                    </a:lnTo>
                    <a:lnTo>
                      <a:pt x="794" y="328"/>
                    </a:lnTo>
                    <a:lnTo>
                      <a:pt x="794" y="332"/>
                    </a:lnTo>
                    <a:lnTo>
                      <a:pt x="790" y="332"/>
                    </a:lnTo>
                    <a:lnTo>
                      <a:pt x="786" y="336"/>
                    </a:lnTo>
                    <a:lnTo>
                      <a:pt x="782" y="336"/>
                    </a:lnTo>
                    <a:lnTo>
                      <a:pt x="778" y="336"/>
                    </a:lnTo>
                    <a:lnTo>
                      <a:pt x="776" y="336"/>
                    </a:lnTo>
                    <a:lnTo>
                      <a:pt x="776" y="340"/>
                    </a:lnTo>
                    <a:lnTo>
                      <a:pt x="772" y="340"/>
                    </a:lnTo>
                    <a:lnTo>
                      <a:pt x="768" y="340"/>
                    </a:lnTo>
                    <a:lnTo>
                      <a:pt x="772" y="340"/>
                    </a:lnTo>
                    <a:lnTo>
                      <a:pt x="776" y="340"/>
                    </a:lnTo>
                    <a:lnTo>
                      <a:pt x="778" y="340"/>
                    </a:lnTo>
                    <a:lnTo>
                      <a:pt x="778" y="336"/>
                    </a:lnTo>
                    <a:lnTo>
                      <a:pt x="782" y="336"/>
                    </a:lnTo>
                    <a:lnTo>
                      <a:pt x="786" y="336"/>
                    </a:lnTo>
                    <a:lnTo>
                      <a:pt x="790" y="336"/>
                    </a:lnTo>
                    <a:lnTo>
                      <a:pt x="794" y="336"/>
                    </a:lnTo>
                    <a:lnTo>
                      <a:pt x="794" y="340"/>
                    </a:lnTo>
                    <a:lnTo>
                      <a:pt x="794" y="336"/>
                    </a:lnTo>
                    <a:lnTo>
                      <a:pt x="790" y="336"/>
                    </a:lnTo>
                    <a:lnTo>
                      <a:pt x="790" y="340"/>
                    </a:lnTo>
                    <a:lnTo>
                      <a:pt x="794" y="340"/>
                    </a:lnTo>
                    <a:lnTo>
                      <a:pt x="794" y="344"/>
                    </a:lnTo>
                    <a:lnTo>
                      <a:pt x="794" y="340"/>
                    </a:lnTo>
                    <a:lnTo>
                      <a:pt x="794" y="336"/>
                    </a:lnTo>
                    <a:lnTo>
                      <a:pt x="794" y="332"/>
                    </a:lnTo>
                    <a:lnTo>
                      <a:pt x="794" y="328"/>
                    </a:lnTo>
                    <a:lnTo>
                      <a:pt x="798" y="328"/>
                    </a:lnTo>
                    <a:lnTo>
                      <a:pt x="798" y="324"/>
                    </a:lnTo>
                    <a:lnTo>
                      <a:pt x="798" y="322"/>
                    </a:lnTo>
                    <a:lnTo>
                      <a:pt x="794" y="322"/>
                    </a:lnTo>
                    <a:lnTo>
                      <a:pt x="794" y="324"/>
                    </a:lnTo>
                    <a:lnTo>
                      <a:pt x="790" y="324"/>
                    </a:lnTo>
                    <a:lnTo>
                      <a:pt x="790" y="322"/>
                    </a:lnTo>
                    <a:lnTo>
                      <a:pt x="786" y="322"/>
                    </a:lnTo>
                    <a:lnTo>
                      <a:pt x="782" y="322"/>
                    </a:lnTo>
                    <a:lnTo>
                      <a:pt x="786" y="322"/>
                    </a:lnTo>
                    <a:lnTo>
                      <a:pt x="786" y="318"/>
                    </a:lnTo>
                    <a:lnTo>
                      <a:pt x="782" y="318"/>
                    </a:lnTo>
                    <a:lnTo>
                      <a:pt x="778" y="314"/>
                    </a:lnTo>
                    <a:lnTo>
                      <a:pt x="776" y="314"/>
                    </a:lnTo>
                    <a:lnTo>
                      <a:pt x="778" y="314"/>
                    </a:lnTo>
                    <a:lnTo>
                      <a:pt x="782" y="314"/>
                    </a:lnTo>
                    <a:lnTo>
                      <a:pt x="786" y="314"/>
                    </a:lnTo>
                    <a:lnTo>
                      <a:pt x="786" y="310"/>
                    </a:lnTo>
                    <a:lnTo>
                      <a:pt x="786" y="306"/>
                    </a:lnTo>
                    <a:lnTo>
                      <a:pt x="790" y="306"/>
                    </a:lnTo>
                    <a:lnTo>
                      <a:pt x="794" y="306"/>
                    </a:lnTo>
                    <a:lnTo>
                      <a:pt x="794" y="310"/>
                    </a:lnTo>
                    <a:lnTo>
                      <a:pt x="798" y="310"/>
                    </a:lnTo>
                    <a:lnTo>
                      <a:pt x="802" y="314"/>
                    </a:lnTo>
                    <a:lnTo>
                      <a:pt x="802" y="318"/>
                    </a:lnTo>
                    <a:lnTo>
                      <a:pt x="806" y="318"/>
                    </a:lnTo>
                    <a:lnTo>
                      <a:pt x="806" y="314"/>
                    </a:lnTo>
                    <a:lnTo>
                      <a:pt x="802" y="314"/>
                    </a:lnTo>
                    <a:lnTo>
                      <a:pt x="802" y="310"/>
                    </a:lnTo>
                    <a:lnTo>
                      <a:pt x="798" y="310"/>
                    </a:lnTo>
                    <a:lnTo>
                      <a:pt x="794" y="310"/>
                    </a:lnTo>
                    <a:lnTo>
                      <a:pt x="794" y="306"/>
                    </a:lnTo>
                    <a:lnTo>
                      <a:pt x="798" y="306"/>
                    </a:lnTo>
                    <a:lnTo>
                      <a:pt x="802" y="302"/>
                    </a:lnTo>
                    <a:lnTo>
                      <a:pt x="798" y="302"/>
                    </a:lnTo>
                    <a:lnTo>
                      <a:pt x="798" y="306"/>
                    </a:lnTo>
                    <a:lnTo>
                      <a:pt x="794" y="306"/>
                    </a:lnTo>
                    <a:lnTo>
                      <a:pt x="794" y="302"/>
                    </a:lnTo>
                    <a:lnTo>
                      <a:pt x="790" y="302"/>
                    </a:lnTo>
                    <a:lnTo>
                      <a:pt x="790" y="306"/>
                    </a:lnTo>
                    <a:lnTo>
                      <a:pt x="786" y="302"/>
                    </a:lnTo>
                    <a:lnTo>
                      <a:pt x="782" y="302"/>
                    </a:lnTo>
                    <a:lnTo>
                      <a:pt x="782" y="298"/>
                    </a:lnTo>
                    <a:lnTo>
                      <a:pt x="786" y="298"/>
                    </a:lnTo>
                    <a:lnTo>
                      <a:pt x="782" y="298"/>
                    </a:lnTo>
                    <a:lnTo>
                      <a:pt x="782" y="294"/>
                    </a:lnTo>
                    <a:lnTo>
                      <a:pt x="782" y="292"/>
                    </a:lnTo>
                    <a:lnTo>
                      <a:pt x="782" y="288"/>
                    </a:lnTo>
                    <a:lnTo>
                      <a:pt x="786" y="288"/>
                    </a:lnTo>
                    <a:lnTo>
                      <a:pt x="790" y="292"/>
                    </a:lnTo>
                    <a:lnTo>
                      <a:pt x="794" y="292"/>
                    </a:lnTo>
                    <a:lnTo>
                      <a:pt x="798" y="292"/>
                    </a:lnTo>
                    <a:lnTo>
                      <a:pt x="802" y="292"/>
                    </a:lnTo>
                    <a:lnTo>
                      <a:pt x="802" y="294"/>
                    </a:lnTo>
                    <a:lnTo>
                      <a:pt x="806" y="294"/>
                    </a:lnTo>
                    <a:lnTo>
                      <a:pt x="802" y="294"/>
                    </a:lnTo>
                    <a:lnTo>
                      <a:pt x="802" y="292"/>
                    </a:lnTo>
                    <a:lnTo>
                      <a:pt x="798" y="292"/>
                    </a:lnTo>
                    <a:lnTo>
                      <a:pt x="794" y="292"/>
                    </a:lnTo>
                    <a:lnTo>
                      <a:pt x="794" y="288"/>
                    </a:lnTo>
                    <a:lnTo>
                      <a:pt x="790" y="288"/>
                    </a:lnTo>
                    <a:lnTo>
                      <a:pt x="782" y="288"/>
                    </a:lnTo>
                    <a:lnTo>
                      <a:pt x="786" y="284"/>
                    </a:lnTo>
                    <a:lnTo>
                      <a:pt x="786" y="288"/>
                    </a:lnTo>
                    <a:lnTo>
                      <a:pt x="790" y="288"/>
                    </a:lnTo>
                    <a:lnTo>
                      <a:pt x="790" y="284"/>
                    </a:lnTo>
                    <a:lnTo>
                      <a:pt x="794" y="284"/>
                    </a:lnTo>
                    <a:lnTo>
                      <a:pt x="794" y="288"/>
                    </a:lnTo>
                    <a:lnTo>
                      <a:pt x="798" y="288"/>
                    </a:lnTo>
                    <a:lnTo>
                      <a:pt x="802" y="288"/>
                    </a:lnTo>
                    <a:lnTo>
                      <a:pt x="806" y="288"/>
                    </a:lnTo>
                    <a:lnTo>
                      <a:pt x="808" y="288"/>
                    </a:lnTo>
                    <a:lnTo>
                      <a:pt x="812" y="288"/>
                    </a:lnTo>
                    <a:lnTo>
                      <a:pt x="808" y="288"/>
                    </a:lnTo>
                    <a:lnTo>
                      <a:pt x="806" y="288"/>
                    </a:lnTo>
                    <a:lnTo>
                      <a:pt x="802" y="288"/>
                    </a:lnTo>
                    <a:lnTo>
                      <a:pt x="802" y="284"/>
                    </a:lnTo>
                    <a:lnTo>
                      <a:pt x="798" y="284"/>
                    </a:lnTo>
                    <a:lnTo>
                      <a:pt x="794" y="284"/>
                    </a:lnTo>
                    <a:lnTo>
                      <a:pt x="790" y="284"/>
                    </a:lnTo>
                    <a:lnTo>
                      <a:pt x="790" y="280"/>
                    </a:lnTo>
                    <a:lnTo>
                      <a:pt x="794" y="280"/>
                    </a:lnTo>
                    <a:lnTo>
                      <a:pt x="794" y="276"/>
                    </a:lnTo>
                    <a:lnTo>
                      <a:pt x="798" y="280"/>
                    </a:lnTo>
                    <a:lnTo>
                      <a:pt x="802" y="280"/>
                    </a:lnTo>
                    <a:lnTo>
                      <a:pt x="798" y="280"/>
                    </a:lnTo>
                    <a:lnTo>
                      <a:pt x="798" y="276"/>
                    </a:lnTo>
                    <a:lnTo>
                      <a:pt x="802" y="276"/>
                    </a:lnTo>
                    <a:lnTo>
                      <a:pt x="806" y="276"/>
                    </a:lnTo>
                    <a:lnTo>
                      <a:pt x="808" y="276"/>
                    </a:lnTo>
                    <a:lnTo>
                      <a:pt x="808" y="280"/>
                    </a:lnTo>
                    <a:lnTo>
                      <a:pt x="812" y="280"/>
                    </a:lnTo>
                    <a:lnTo>
                      <a:pt x="812" y="276"/>
                    </a:lnTo>
                    <a:lnTo>
                      <a:pt x="808" y="276"/>
                    </a:lnTo>
                    <a:lnTo>
                      <a:pt x="806" y="276"/>
                    </a:lnTo>
                    <a:lnTo>
                      <a:pt x="806" y="272"/>
                    </a:lnTo>
                    <a:lnTo>
                      <a:pt x="808" y="272"/>
                    </a:lnTo>
                    <a:lnTo>
                      <a:pt x="812" y="272"/>
                    </a:lnTo>
                    <a:lnTo>
                      <a:pt x="816" y="268"/>
                    </a:lnTo>
                    <a:lnTo>
                      <a:pt x="820" y="268"/>
                    </a:lnTo>
                    <a:lnTo>
                      <a:pt x="824" y="268"/>
                    </a:lnTo>
                    <a:lnTo>
                      <a:pt x="828" y="268"/>
                    </a:lnTo>
                    <a:lnTo>
                      <a:pt x="832" y="268"/>
                    </a:lnTo>
                    <a:lnTo>
                      <a:pt x="834" y="268"/>
                    </a:lnTo>
                    <a:lnTo>
                      <a:pt x="838" y="268"/>
                    </a:lnTo>
                    <a:lnTo>
                      <a:pt x="842" y="268"/>
                    </a:lnTo>
                    <a:lnTo>
                      <a:pt x="846" y="272"/>
                    </a:lnTo>
                    <a:lnTo>
                      <a:pt x="846" y="276"/>
                    </a:lnTo>
                    <a:lnTo>
                      <a:pt x="846" y="280"/>
                    </a:lnTo>
                    <a:lnTo>
                      <a:pt x="850" y="284"/>
                    </a:lnTo>
                    <a:lnTo>
                      <a:pt x="854" y="284"/>
                    </a:lnTo>
                    <a:lnTo>
                      <a:pt x="854" y="288"/>
                    </a:lnTo>
                    <a:lnTo>
                      <a:pt x="854" y="292"/>
                    </a:lnTo>
                    <a:lnTo>
                      <a:pt x="858" y="292"/>
                    </a:lnTo>
                    <a:lnTo>
                      <a:pt x="858" y="294"/>
                    </a:lnTo>
                    <a:lnTo>
                      <a:pt x="854" y="298"/>
                    </a:lnTo>
                    <a:lnTo>
                      <a:pt x="850" y="302"/>
                    </a:lnTo>
                    <a:lnTo>
                      <a:pt x="846" y="306"/>
                    </a:lnTo>
                    <a:lnTo>
                      <a:pt x="842" y="306"/>
                    </a:lnTo>
                    <a:lnTo>
                      <a:pt x="846" y="306"/>
                    </a:lnTo>
                    <a:lnTo>
                      <a:pt x="850" y="302"/>
                    </a:lnTo>
                    <a:lnTo>
                      <a:pt x="854" y="302"/>
                    </a:lnTo>
                    <a:lnTo>
                      <a:pt x="858" y="302"/>
                    </a:lnTo>
                    <a:lnTo>
                      <a:pt x="854" y="302"/>
                    </a:lnTo>
                    <a:lnTo>
                      <a:pt x="854" y="306"/>
                    </a:lnTo>
                    <a:lnTo>
                      <a:pt x="850" y="306"/>
                    </a:lnTo>
                    <a:lnTo>
                      <a:pt x="850" y="310"/>
                    </a:lnTo>
                    <a:lnTo>
                      <a:pt x="854" y="310"/>
                    </a:lnTo>
                    <a:lnTo>
                      <a:pt x="854" y="314"/>
                    </a:lnTo>
                    <a:lnTo>
                      <a:pt x="854" y="310"/>
                    </a:lnTo>
                    <a:lnTo>
                      <a:pt x="850" y="314"/>
                    </a:lnTo>
                    <a:lnTo>
                      <a:pt x="846" y="314"/>
                    </a:lnTo>
                    <a:lnTo>
                      <a:pt x="850" y="314"/>
                    </a:lnTo>
                    <a:lnTo>
                      <a:pt x="850" y="318"/>
                    </a:lnTo>
                    <a:lnTo>
                      <a:pt x="854" y="318"/>
                    </a:lnTo>
                    <a:lnTo>
                      <a:pt x="854" y="314"/>
                    </a:lnTo>
                    <a:lnTo>
                      <a:pt x="858" y="314"/>
                    </a:lnTo>
                    <a:lnTo>
                      <a:pt x="858" y="310"/>
                    </a:lnTo>
                    <a:lnTo>
                      <a:pt x="862" y="310"/>
                    </a:lnTo>
                    <a:lnTo>
                      <a:pt x="858" y="310"/>
                    </a:lnTo>
                    <a:lnTo>
                      <a:pt x="858" y="306"/>
                    </a:lnTo>
                    <a:lnTo>
                      <a:pt x="862" y="306"/>
                    </a:lnTo>
                    <a:lnTo>
                      <a:pt x="862" y="310"/>
                    </a:lnTo>
                    <a:lnTo>
                      <a:pt x="864" y="310"/>
                    </a:lnTo>
                    <a:lnTo>
                      <a:pt x="868" y="310"/>
                    </a:lnTo>
                    <a:lnTo>
                      <a:pt x="864" y="310"/>
                    </a:lnTo>
                    <a:lnTo>
                      <a:pt x="862" y="306"/>
                    </a:lnTo>
                    <a:lnTo>
                      <a:pt x="862" y="302"/>
                    </a:lnTo>
                    <a:lnTo>
                      <a:pt x="864" y="302"/>
                    </a:lnTo>
                    <a:lnTo>
                      <a:pt x="868" y="302"/>
                    </a:lnTo>
                    <a:lnTo>
                      <a:pt x="864" y="302"/>
                    </a:lnTo>
                    <a:lnTo>
                      <a:pt x="868" y="302"/>
                    </a:lnTo>
                    <a:lnTo>
                      <a:pt x="868" y="306"/>
                    </a:lnTo>
                    <a:lnTo>
                      <a:pt x="864" y="306"/>
                    </a:lnTo>
                    <a:lnTo>
                      <a:pt x="864" y="310"/>
                    </a:lnTo>
                    <a:lnTo>
                      <a:pt x="868" y="310"/>
                    </a:lnTo>
                    <a:lnTo>
                      <a:pt x="868" y="306"/>
                    </a:lnTo>
                    <a:lnTo>
                      <a:pt x="872" y="302"/>
                    </a:lnTo>
                    <a:lnTo>
                      <a:pt x="876" y="306"/>
                    </a:lnTo>
                    <a:lnTo>
                      <a:pt x="876" y="310"/>
                    </a:lnTo>
                    <a:lnTo>
                      <a:pt x="876" y="314"/>
                    </a:lnTo>
                    <a:lnTo>
                      <a:pt x="872" y="314"/>
                    </a:lnTo>
                    <a:lnTo>
                      <a:pt x="876" y="314"/>
                    </a:lnTo>
                    <a:lnTo>
                      <a:pt x="880" y="318"/>
                    </a:lnTo>
                    <a:lnTo>
                      <a:pt x="884" y="318"/>
                    </a:lnTo>
                    <a:lnTo>
                      <a:pt x="880" y="314"/>
                    </a:lnTo>
                    <a:lnTo>
                      <a:pt x="880" y="310"/>
                    </a:lnTo>
                    <a:lnTo>
                      <a:pt x="884" y="310"/>
                    </a:lnTo>
                    <a:lnTo>
                      <a:pt x="884" y="314"/>
                    </a:lnTo>
                    <a:lnTo>
                      <a:pt x="888" y="314"/>
                    </a:lnTo>
                    <a:lnTo>
                      <a:pt x="888" y="318"/>
                    </a:lnTo>
                    <a:lnTo>
                      <a:pt x="890" y="318"/>
                    </a:lnTo>
                    <a:lnTo>
                      <a:pt x="890" y="322"/>
                    </a:lnTo>
                    <a:lnTo>
                      <a:pt x="890" y="318"/>
                    </a:lnTo>
                    <a:lnTo>
                      <a:pt x="888" y="318"/>
                    </a:lnTo>
                    <a:lnTo>
                      <a:pt x="888" y="314"/>
                    </a:lnTo>
                    <a:lnTo>
                      <a:pt x="890" y="318"/>
                    </a:lnTo>
                    <a:lnTo>
                      <a:pt x="894" y="322"/>
                    </a:lnTo>
                    <a:lnTo>
                      <a:pt x="894" y="318"/>
                    </a:lnTo>
                    <a:lnTo>
                      <a:pt x="890" y="318"/>
                    </a:lnTo>
                    <a:lnTo>
                      <a:pt x="890" y="314"/>
                    </a:lnTo>
                    <a:lnTo>
                      <a:pt x="888" y="314"/>
                    </a:lnTo>
                    <a:lnTo>
                      <a:pt x="888" y="310"/>
                    </a:lnTo>
                    <a:lnTo>
                      <a:pt x="884" y="310"/>
                    </a:lnTo>
                    <a:lnTo>
                      <a:pt x="880" y="310"/>
                    </a:lnTo>
                    <a:lnTo>
                      <a:pt x="880" y="306"/>
                    </a:lnTo>
                    <a:lnTo>
                      <a:pt x="884" y="306"/>
                    </a:lnTo>
                    <a:lnTo>
                      <a:pt x="884" y="310"/>
                    </a:lnTo>
                    <a:lnTo>
                      <a:pt x="888" y="310"/>
                    </a:lnTo>
                    <a:lnTo>
                      <a:pt x="884" y="310"/>
                    </a:lnTo>
                    <a:lnTo>
                      <a:pt x="884" y="306"/>
                    </a:lnTo>
                    <a:lnTo>
                      <a:pt x="888" y="306"/>
                    </a:lnTo>
                    <a:lnTo>
                      <a:pt x="890" y="306"/>
                    </a:lnTo>
                    <a:lnTo>
                      <a:pt x="894" y="306"/>
                    </a:lnTo>
                    <a:lnTo>
                      <a:pt x="894" y="310"/>
                    </a:lnTo>
                    <a:lnTo>
                      <a:pt x="898" y="310"/>
                    </a:lnTo>
                    <a:lnTo>
                      <a:pt x="902" y="310"/>
                    </a:lnTo>
                    <a:lnTo>
                      <a:pt x="906" y="310"/>
                    </a:lnTo>
                    <a:lnTo>
                      <a:pt x="902" y="310"/>
                    </a:lnTo>
                    <a:lnTo>
                      <a:pt x="898" y="310"/>
                    </a:lnTo>
                    <a:lnTo>
                      <a:pt x="894" y="310"/>
                    </a:lnTo>
                    <a:lnTo>
                      <a:pt x="894" y="306"/>
                    </a:lnTo>
                    <a:lnTo>
                      <a:pt x="890" y="306"/>
                    </a:lnTo>
                    <a:lnTo>
                      <a:pt x="888" y="306"/>
                    </a:lnTo>
                    <a:lnTo>
                      <a:pt x="884" y="302"/>
                    </a:lnTo>
                    <a:lnTo>
                      <a:pt x="884" y="298"/>
                    </a:lnTo>
                    <a:lnTo>
                      <a:pt x="888" y="298"/>
                    </a:lnTo>
                    <a:lnTo>
                      <a:pt x="890" y="294"/>
                    </a:lnTo>
                    <a:lnTo>
                      <a:pt x="894" y="294"/>
                    </a:lnTo>
                    <a:lnTo>
                      <a:pt x="898" y="294"/>
                    </a:lnTo>
                    <a:lnTo>
                      <a:pt x="902" y="294"/>
                    </a:lnTo>
                    <a:lnTo>
                      <a:pt x="906" y="294"/>
                    </a:lnTo>
                    <a:lnTo>
                      <a:pt x="910" y="294"/>
                    </a:lnTo>
                    <a:lnTo>
                      <a:pt x="910" y="298"/>
                    </a:lnTo>
                    <a:lnTo>
                      <a:pt x="914" y="298"/>
                    </a:lnTo>
                    <a:lnTo>
                      <a:pt x="918" y="298"/>
                    </a:lnTo>
                    <a:lnTo>
                      <a:pt x="918" y="302"/>
                    </a:lnTo>
                    <a:lnTo>
                      <a:pt x="918" y="298"/>
                    </a:lnTo>
                    <a:lnTo>
                      <a:pt x="920" y="298"/>
                    </a:lnTo>
                    <a:lnTo>
                      <a:pt x="924" y="298"/>
                    </a:lnTo>
                    <a:lnTo>
                      <a:pt x="928" y="298"/>
                    </a:lnTo>
                    <a:lnTo>
                      <a:pt x="928" y="302"/>
                    </a:lnTo>
                    <a:lnTo>
                      <a:pt x="932" y="302"/>
                    </a:lnTo>
                    <a:lnTo>
                      <a:pt x="932" y="306"/>
                    </a:lnTo>
                    <a:lnTo>
                      <a:pt x="936" y="306"/>
                    </a:lnTo>
                    <a:lnTo>
                      <a:pt x="932" y="310"/>
                    </a:lnTo>
                    <a:lnTo>
                      <a:pt x="928" y="310"/>
                    </a:lnTo>
                    <a:lnTo>
                      <a:pt x="924" y="310"/>
                    </a:lnTo>
                    <a:lnTo>
                      <a:pt x="920" y="310"/>
                    </a:lnTo>
                    <a:lnTo>
                      <a:pt x="920" y="314"/>
                    </a:lnTo>
                    <a:lnTo>
                      <a:pt x="918" y="314"/>
                    </a:lnTo>
                    <a:lnTo>
                      <a:pt x="914" y="318"/>
                    </a:lnTo>
                    <a:lnTo>
                      <a:pt x="918" y="314"/>
                    </a:lnTo>
                    <a:lnTo>
                      <a:pt x="920" y="314"/>
                    </a:lnTo>
                    <a:lnTo>
                      <a:pt x="920" y="310"/>
                    </a:lnTo>
                    <a:lnTo>
                      <a:pt x="924" y="310"/>
                    </a:lnTo>
                    <a:lnTo>
                      <a:pt x="928" y="310"/>
                    </a:lnTo>
                    <a:lnTo>
                      <a:pt x="932" y="314"/>
                    </a:lnTo>
                    <a:lnTo>
                      <a:pt x="928" y="314"/>
                    </a:lnTo>
                    <a:lnTo>
                      <a:pt x="924" y="314"/>
                    </a:lnTo>
                    <a:lnTo>
                      <a:pt x="924" y="318"/>
                    </a:lnTo>
                    <a:lnTo>
                      <a:pt x="920" y="322"/>
                    </a:lnTo>
                    <a:lnTo>
                      <a:pt x="918" y="322"/>
                    </a:lnTo>
                    <a:lnTo>
                      <a:pt x="920" y="322"/>
                    </a:lnTo>
                    <a:lnTo>
                      <a:pt x="924" y="318"/>
                    </a:lnTo>
                    <a:lnTo>
                      <a:pt x="924" y="314"/>
                    </a:lnTo>
                    <a:lnTo>
                      <a:pt x="928" y="314"/>
                    </a:lnTo>
                    <a:lnTo>
                      <a:pt x="932" y="314"/>
                    </a:lnTo>
                    <a:lnTo>
                      <a:pt x="932" y="310"/>
                    </a:lnTo>
                    <a:lnTo>
                      <a:pt x="936" y="310"/>
                    </a:lnTo>
                    <a:lnTo>
                      <a:pt x="940" y="310"/>
                    </a:lnTo>
                    <a:lnTo>
                      <a:pt x="944" y="314"/>
                    </a:lnTo>
                    <a:lnTo>
                      <a:pt x="948" y="314"/>
                    </a:lnTo>
                    <a:lnTo>
                      <a:pt x="948" y="318"/>
                    </a:lnTo>
                    <a:lnTo>
                      <a:pt x="944" y="318"/>
                    </a:lnTo>
                    <a:lnTo>
                      <a:pt x="944" y="322"/>
                    </a:lnTo>
                    <a:lnTo>
                      <a:pt x="940" y="318"/>
                    </a:lnTo>
                    <a:lnTo>
                      <a:pt x="940" y="322"/>
                    </a:lnTo>
                    <a:lnTo>
                      <a:pt x="936" y="322"/>
                    </a:lnTo>
                    <a:lnTo>
                      <a:pt x="932" y="322"/>
                    </a:lnTo>
                    <a:lnTo>
                      <a:pt x="928" y="322"/>
                    </a:lnTo>
                    <a:lnTo>
                      <a:pt x="932" y="322"/>
                    </a:lnTo>
                    <a:lnTo>
                      <a:pt x="936" y="322"/>
                    </a:lnTo>
                    <a:lnTo>
                      <a:pt x="932" y="324"/>
                    </a:lnTo>
                    <a:lnTo>
                      <a:pt x="928" y="324"/>
                    </a:lnTo>
                    <a:lnTo>
                      <a:pt x="932" y="324"/>
                    </a:lnTo>
                    <a:lnTo>
                      <a:pt x="936" y="324"/>
                    </a:lnTo>
                    <a:lnTo>
                      <a:pt x="936" y="322"/>
                    </a:lnTo>
                    <a:lnTo>
                      <a:pt x="940" y="322"/>
                    </a:lnTo>
                    <a:lnTo>
                      <a:pt x="940" y="324"/>
                    </a:lnTo>
                    <a:lnTo>
                      <a:pt x="936" y="324"/>
                    </a:lnTo>
                    <a:lnTo>
                      <a:pt x="932" y="324"/>
                    </a:lnTo>
                    <a:lnTo>
                      <a:pt x="932" y="328"/>
                    </a:lnTo>
                    <a:lnTo>
                      <a:pt x="932" y="324"/>
                    </a:lnTo>
                    <a:lnTo>
                      <a:pt x="936" y="324"/>
                    </a:lnTo>
                    <a:lnTo>
                      <a:pt x="936" y="328"/>
                    </a:lnTo>
                    <a:lnTo>
                      <a:pt x="940" y="328"/>
                    </a:lnTo>
                    <a:lnTo>
                      <a:pt x="936" y="332"/>
                    </a:lnTo>
                    <a:lnTo>
                      <a:pt x="932" y="336"/>
                    </a:lnTo>
                    <a:lnTo>
                      <a:pt x="936" y="332"/>
                    </a:lnTo>
                    <a:lnTo>
                      <a:pt x="940" y="332"/>
                    </a:lnTo>
                    <a:lnTo>
                      <a:pt x="940" y="328"/>
                    </a:lnTo>
                    <a:lnTo>
                      <a:pt x="936" y="328"/>
                    </a:lnTo>
                    <a:lnTo>
                      <a:pt x="936" y="324"/>
                    </a:lnTo>
                    <a:lnTo>
                      <a:pt x="940" y="324"/>
                    </a:lnTo>
                    <a:lnTo>
                      <a:pt x="944" y="322"/>
                    </a:lnTo>
                    <a:lnTo>
                      <a:pt x="948" y="322"/>
                    </a:lnTo>
                    <a:lnTo>
                      <a:pt x="948" y="324"/>
                    </a:lnTo>
                    <a:lnTo>
                      <a:pt x="944" y="324"/>
                    </a:lnTo>
                    <a:lnTo>
                      <a:pt x="948" y="324"/>
                    </a:lnTo>
                    <a:lnTo>
                      <a:pt x="948" y="322"/>
                    </a:lnTo>
                    <a:lnTo>
                      <a:pt x="950" y="322"/>
                    </a:lnTo>
                    <a:lnTo>
                      <a:pt x="954" y="322"/>
                    </a:lnTo>
                    <a:lnTo>
                      <a:pt x="950" y="322"/>
                    </a:lnTo>
                    <a:lnTo>
                      <a:pt x="950" y="324"/>
                    </a:lnTo>
                    <a:lnTo>
                      <a:pt x="948" y="324"/>
                    </a:lnTo>
                    <a:lnTo>
                      <a:pt x="948" y="328"/>
                    </a:lnTo>
                    <a:lnTo>
                      <a:pt x="944" y="328"/>
                    </a:lnTo>
                    <a:lnTo>
                      <a:pt x="948" y="328"/>
                    </a:lnTo>
                    <a:lnTo>
                      <a:pt x="948" y="332"/>
                    </a:lnTo>
                    <a:lnTo>
                      <a:pt x="944" y="332"/>
                    </a:lnTo>
                    <a:lnTo>
                      <a:pt x="944" y="336"/>
                    </a:lnTo>
                    <a:lnTo>
                      <a:pt x="948" y="336"/>
                    </a:lnTo>
                    <a:lnTo>
                      <a:pt x="948" y="332"/>
                    </a:lnTo>
                    <a:lnTo>
                      <a:pt x="948" y="328"/>
                    </a:lnTo>
                    <a:lnTo>
                      <a:pt x="950" y="324"/>
                    </a:lnTo>
                    <a:lnTo>
                      <a:pt x="954" y="324"/>
                    </a:lnTo>
                    <a:lnTo>
                      <a:pt x="954" y="328"/>
                    </a:lnTo>
                    <a:lnTo>
                      <a:pt x="954" y="332"/>
                    </a:lnTo>
                    <a:lnTo>
                      <a:pt x="954" y="328"/>
                    </a:lnTo>
                    <a:lnTo>
                      <a:pt x="958" y="328"/>
                    </a:lnTo>
                    <a:lnTo>
                      <a:pt x="954" y="332"/>
                    </a:lnTo>
                    <a:lnTo>
                      <a:pt x="950" y="332"/>
                    </a:lnTo>
                    <a:lnTo>
                      <a:pt x="950" y="336"/>
                    </a:lnTo>
                    <a:lnTo>
                      <a:pt x="950" y="340"/>
                    </a:lnTo>
                    <a:lnTo>
                      <a:pt x="950" y="336"/>
                    </a:lnTo>
                    <a:lnTo>
                      <a:pt x="954" y="332"/>
                    </a:lnTo>
                    <a:lnTo>
                      <a:pt x="958" y="332"/>
                    </a:lnTo>
                    <a:lnTo>
                      <a:pt x="962" y="332"/>
                    </a:lnTo>
                    <a:lnTo>
                      <a:pt x="958" y="332"/>
                    </a:lnTo>
                    <a:lnTo>
                      <a:pt x="958" y="336"/>
                    </a:lnTo>
                    <a:lnTo>
                      <a:pt x="958" y="340"/>
                    </a:lnTo>
                    <a:lnTo>
                      <a:pt x="954" y="340"/>
                    </a:lnTo>
                    <a:lnTo>
                      <a:pt x="958" y="340"/>
                    </a:lnTo>
                    <a:lnTo>
                      <a:pt x="958" y="336"/>
                    </a:lnTo>
                    <a:lnTo>
                      <a:pt x="962" y="332"/>
                    </a:lnTo>
                    <a:lnTo>
                      <a:pt x="962" y="336"/>
                    </a:lnTo>
                    <a:lnTo>
                      <a:pt x="962" y="332"/>
                    </a:lnTo>
                    <a:lnTo>
                      <a:pt x="962" y="328"/>
                    </a:lnTo>
                    <a:lnTo>
                      <a:pt x="966" y="328"/>
                    </a:lnTo>
                    <a:lnTo>
                      <a:pt x="966" y="324"/>
                    </a:lnTo>
                    <a:lnTo>
                      <a:pt x="970" y="324"/>
                    </a:lnTo>
                    <a:lnTo>
                      <a:pt x="970" y="322"/>
                    </a:lnTo>
                    <a:lnTo>
                      <a:pt x="970" y="324"/>
                    </a:lnTo>
                    <a:lnTo>
                      <a:pt x="974" y="324"/>
                    </a:lnTo>
                    <a:lnTo>
                      <a:pt x="976" y="324"/>
                    </a:lnTo>
                    <a:lnTo>
                      <a:pt x="980" y="324"/>
                    </a:lnTo>
                    <a:lnTo>
                      <a:pt x="980" y="328"/>
                    </a:lnTo>
                    <a:lnTo>
                      <a:pt x="984" y="328"/>
                    </a:lnTo>
                    <a:lnTo>
                      <a:pt x="988" y="332"/>
                    </a:lnTo>
                    <a:lnTo>
                      <a:pt x="988" y="336"/>
                    </a:lnTo>
                    <a:lnTo>
                      <a:pt x="984" y="336"/>
                    </a:lnTo>
                    <a:lnTo>
                      <a:pt x="984" y="340"/>
                    </a:lnTo>
                    <a:lnTo>
                      <a:pt x="980" y="340"/>
                    </a:lnTo>
                    <a:lnTo>
                      <a:pt x="980" y="336"/>
                    </a:lnTo>
                    <a:lnTo>
                      <a:pt x="976" y="336"/>
                    </a:lnTo>
                    <a:lnTo>
                      <a:pt x="974" y="340"/>
                    </a:lnTo>
                    <a:lnTo>
                      <a:pt x="974" y="344"/>
                    </a:lnTo>
                    <a:lnTo>
                      <a:pt x="970" y="344"/>
                    </a:lnTo>
                    <a:lnTo>
                      <a:pt x="966" y="344"/>
                    </a:lnTo>
                    <a:lnTo>
                      <a:pt x="970" y="344"/>
                    </a:lnTo>
                    <a:lnTo>
                      <a:pt x="974" y="344"/>
                    </a:lnTo>
                    <a:lnTo>
                      <a:pt x="970" y="348"/>
                    </a:lnTo>
                    <a:lnTo>
                      <a:pt x="970" y="350"/>
                    </a:lnTo>
                    <a:lnTo>
                      <a:pt x="966" y="350"/>
                    </a:lnTo>
                    <a:lnTo>
                      <a:pt x="970" y="350"/>
                    </a:lnTo>
                    <a:lnTo>
                      <a:pt x="970" y="348"/>
                    </a:lnTo>
                    <a:lnTo>
                      <a:pt x="974" y="348"/>
                    </a:lnTo>
                    <a:lnTo>
                      <a:pt x="976" y="348"/>
                    </a:lnTo>
                    <a:lnTo>
                      <a:pt x="976" y="344"/>
                    </a:lnTo>
                    <a:lnTo>
                      <a:pt x="980" y="344"/>
                    </a:lnTo>
                    <a:lnTo>
                      <a:pt x="984" y="344"/>
                    </a:lnTo>
                    <a:lnTo>
                      <a:pt x="988" y="340"/>
                    </a:lnTo>
                    <a:lnTo>
                      <a:pt x="992" y="336"/>
                    </a:lnTo>
                    <a:lnTo>
                      <a:pt x="996" y="336"/>
                    </a:lnTo>
                    <a:lnTo>
                      <a:pt x="996" y="340"/>
                    </a:lnTo>
                    <a:lnTo>
                      <a:pt x="996" y="344"/>
                    </a:lnTo>
                    <a:lnTo>
                      <a:pt x="996" y="348"/>
                    </a:lnTo>
                    <a:lnTo>
                      <a:pt x="992" y="348"/>
                    </a:lnTo>
                    <a:lnTo>
                      <a:pt x="988" y="348"/>
                    </a:lnTo>
                    <a:lnTo>
                      <a:pt x="988" y="350"/>
                    </a:lnTo>
                    <a:lnTo>
                      <a:pt x="984" y="350"/>
                    </a:lnTo>
                    <a:lnTo>
                      <a:pt x="980" y="350"/>
                    </a:lnTo>
                    <a:lnTo>
                      <a:pt x="980" y="354"/>
                    </a:lnTo>
                    <a:lnTo>
                      <a:pt x="980" y="358"/>
                    </a:lnTo>
                    <a:lnTo>
                      <a:pt x="976" y="358"/>
                    </a:lnTo>
                    <a:lnTo>
                      <a:pt x="980" y="358"/>
                    </a:lnTo>
                    <a:lnTo>
                      <a:pt x="980" y="354"/>
                    </a:lnTo>
                    <a:lnTo>
                      <a:pt x="984" y="350"/>
                    </a:lnTo>
                    <a:lnTo>
                      <a:pt x="988" y="350"/>
                    </a:lnTo>
                    <a:lnTo>
                      <a:pt x="988" y="354"/>
                    </a:lnTo>
                    <a:lnTo>
                      <a:pt x="984" y="358"/>
                    </a:lnTo>
                    <a:lnTo>
                      <a:pt x="984" y="362"/>
                    </a:lnTo>
                    <a:lnTo>
                      <a:pt x="984" y="366"/>
                    </a:lnTo>
                    <a:lnTo>
                      <a:pt x="984" y="362"/>
                    </a:lnTo>
                    <a:lnTo>
                      <a:pt x="988" y="358"/>
                    </a:lnTo>
                    <a:lnTo>
                      <a:pt x="988" y="354"/>
                    </a:lnTo>
                    <a:lnTo>
                      <a:pt x="988" y="350"/>
                    </a:lnTo>
                    <a:lnTo>
                      <a:pt x="992" y="350"/>
                    </a:lnTo>
                    <a:lnTo>
                      <a:pt x="992" y="348"/>
                    </a:lnTo>
                    <a:lnTo>
                      <a:pt x="996" y="348"/>
                    </a:lnTo>
                    <a:lnTo>
                      <a:pt x="1000" y="348"/>
                    </a:lnTo>
                    <a:lnTo>
                      <a:pt x="1000" y="344"/>
                    </a:lnTo>
                    <a:lnTo>
                      <a:pt x="1004" y="344"/>
                    </a:lnTo>
                    <a:lnTo>
                      <a:pt x="1006" y="344"/>
                    </a:lnTo>
                    <a:lnTo>
                      <a:pt x="1006" y="348"/>
                    </a:lnTo>
                    <a:lnTo>
                      <a:pt x="1004" y="348"/>
                    </a:lnTo>
                    <a:lnTo>
                      <a:pt x="1004" y="350"/>
                    </a:lnTo>
                    <a:lnTo>
                      <a:pt x="1000" y="350"/>
                    </a:lnTo>
                    <a:lnTo>
                      <a:pt x="1000" y="354"/>
                    </a:lnTo>
                    <a:lnTo>
                      <a:pt x="1000" y="350"/>
                    </a:lnTo>
                    <a:lnTo>
                      <a:pt x="1004" y="350"/>
                    </a:lnTo>
                    <a:lnTo>
                      <a:pt x="1004" y="348"/>
                    </a:lnTo>
                    <a:lnTo>
                      <a:pt x="1006" y="348"/>
                    </a:lnTo>
                    <a:lnTo>
                      <a:pt x="1010" y="348"/>
                    </a:lnTo>
                    <a:lnTo>
                      <a:pt x="1014" y="348"/>
                    </a:lnTo>
                    <a:lnTo>
                      <a:pt x="1018" y="348"/>
                    </a:lnTo>
                    <a:lnTo>
                      <a:pt x="1022" y="350"/>
                    </a:lnTo>
                    <a:lnTo>
                      <a:pt x="1026" y="350"/>
                    </a:lnTo>
                    <a:lnTo>
                      <a:pt x="1030" y="350"/>
                    </a:lnTo>
                    <a:lnTo>
                      <a:pt x="1030" y="354"/>
                    </a:lnTo>
                    <a:lnTo>
                      <a:pt x="1026" y="354"/>
                    </a:lnTo>
                    <a:lnTo>
                      <a:pt x="1022" y="354"/>
                    </a:lnTo>
                    <a:lnTo>
                      <a:pt x="1022" y="358"/>
                    </a:lnTo>
                    <a:lnTo>
                      <a:pt x="1018" y="358"/>
                    </a:lnTo>
                    <a:lnTo>
                      <a:pt x="1014" y="358"/>
                    </a:lnTo>
                    <a:lnTo>
                      <a:pt x="1010" y="358"/>
                    </a:lnTo>
                    <a:lnTo>
                      <a:pt x="1010" y="362"/>
                    </a:lnTo>
                    <a:lnTo>
                      <a:pt x="1006" y="362"/>
                    </a:lnTo>
                    <a:lnTo>
                      <a:pt x="1004" y="362"/>
                    </a:lnTo>
                    <a:lnTo>
                      <a:pt x="1004" y="366"/>
                    </a:lnTo>
                    <a:lnTo>
                      <a:pt x="1006" y="366"/>
                    </a:lnTo>
                    <a:lnTo>
                      <a:pt x="1004" y="366"/>
                    </a:lnTo>
                    <a:lnTo>
                      <a:pt x="1000" y="370"/>
                    </a:lnTo>
                    <a:lnTo>
                      <a:pt x="1004" y="370"/>
                    </a:lnTo>
                    <a:lnTo>
                      <a:pt x="1004" y="366"/>
                    </a:lnTo>
                    <a:lnTo>
                      <a:pt x="1006" y="366"/>
                    </a:lnTo>
                    <a:lnTo>
                      <a:pt x="1006" y="362"/>
                    </a:lnTo>
                    <a:lnTo>
                      <a:pt x="1010" y="362"/>
                    </a:lnTo>
                    <a:lnTo>
                      <a:pt x="1014" y="362"/>
                    </a:lnTo>
                    <a:lnTo>
                      <a:pt x="1018" y="362"/>
                    </a:lnTo>
                    <a:lnTo>
                      <a:pt x="1022" y="362"/>
                    </a:lnTo>
                    <a:lnTo>
                      <a:pt x="1026" y="362"/>
                    </a:lnTo>
                    <a:lnTo>
                      <a:pt x="1022" y="366"/>
                    </a:lnTo>
                    <a:lnTo>
                      <a:pt x="1018" y="366"/>
                    </a:lnTo>
                    <a:lnTo>
                      <a:pt x="1014" y="370"/>
                    </a:lnTo>
                    <a:lnTo>
                      <a:pt x="1010" y="370"/>
                    </a:lnTo>
                    <a:lnTo>
                      <a:pt x="1006" y="370"/>
                    </a:lnTo>
                    <a:lnTo>
                      <a:pt x="1004" y="374"/>
                    </a:lnTo>
                    <a:lnTo>
                      <a:pt x="1004" y="378"/>
                    </a:lnTo>
                    <a:lnTo>
                      <a:pt x="1006" y="374"/>
                    </a:lnTo>
                    <a:lnTo>
                      <a:pt x="1006" y="370"/>
                    </a:lnTo>
                    <a:lnTo>
                      <a:pt x="1010" y="370"/>
                    </a:lnTo>
                    <a:lnTo>
                      <a:pt x="1014" y="370"/>
                    </a:lnTo>
                    <a:lnTo>
                      <a:pt x="1018" y="370"/>
                    </a:lnTo>
                    <a:lnTo>
                      <a:pt x="1018" y="366"/>
                    </a:lnTo>
                    <a:lnTo>
                      <a:pt x="1022" y="366"/>
                    </a:lnTo>
                    <a:lnTo>
                      <a:pt x="1026" y="366"/>
                    </a:lnTo>
                    <a:lnTo>
                      <a:pt x="1030" y="366"/>
                    </a:lnTo>
                    <a:lnTo>
                      <a:pt x="1030" y="362"/>
                    </a:lnTo>
                    <a:lnTo>
                      <a:pt x="1030" y="358"/>
                    </a:lnTo>
                    <a:lnTo>
                      <a:pt x="1032" y="358"/>
                    </a:lnTo>
                    <a:lnTo>
                      <a:pt x="1036" y="358"/>
                    </a:lnTo>
                    <a:lnTo>
                      <a:pt x="1036" y="362"/>
                    </a:lnTo>
                    <a:lnTo>
                      <a:pt x="1040" y="362"/>
                    </a:lnTo>
                    <a:lnTo>
                      <a:pt x="1040" y="366"/>
                    </a:lnTo>
                    <a:lnTo>
                      <a:pt x="1044" y="366"/>
                    </a:lnTo>
                    <a:lnTo>
                      <a:pt x="1044" y="370"/>
                    </a:lnTo>
                    <a:lnTo>
                      <a:pt x="1044" y="374"/>
                    </a:lnTo>
                    <a:lnTo>
                      <a:pt x="1040" y="374"/>
                    </a:lnTo>
                    <a:lnTo>
                      <a:pt x="1036" y="374"/>
                    </a:lnTo>
                    <a:lnTo>
                      <a:pt x="1036" y="370"/>
                    </a:lnTo>
                    <a:lnTo>
                      <a:pt x="1032" y="370"/>
                    </a:lnTo>
                    <a:lnTo>
                      <a:pt x="1032" y="374"/>
                    </a:lnTo>
                    <a:lnTo>
                      <a:pt x="1030" y="374"/>
                    </a:lnTo>
                    <a:lnTo>
                      <a:pt x="1026" y="374"/>
                    </a:lnTo>
                    <a:lnTo>
                      <a:pt x="1022" y="378"/>
                    </a:lnTo>
                    <a:lnTo>
                      <a:pt x="1018" y="378"/>
                    </a:lnTo>
                    <a:lnTo>
                      <a:pt x="1014" y="378"/>
                    </a:lnTo>
                    <a:lnTo>
                      <a:pt x="1010" y="378"/>
                    </a:lnTo>
                    <a:lnTo>
                      <a:pt x="1006" y="378"/>
                    </a:lnTo>
                    <a:lnTo>
                      <a:pt x="1004" y="378"/>
                    </a:lnTo>
                    <a:lnTo>
                      <a:pt x="1006" y="378"/>
                    </a:lnTo>
                    <a:lnTo>
                      <a:pt x="1010" y="378"/>
                    </a:lnTo>
                    <a:lnTo>
                      <a:pt x="1014" y="378"/>
                    </a:lnTo>
                    <a:lnTo>
                      <a:pt x="1018" y="378"/>
                    </a:lnTo>
                    <a:lnTo>
                      <a:pt x="1022" y="378"/>
                    </a:lnTo>
                    <a:lnTo>
                      <a:pt x="1026" y="378"/>
                    </a:lnTo>
                    <a:lnTo>
                      <a:pt x="1030" y="378"/>
                    </a:lnTo>
                    <a:lnTo>
                      <a:pt x="1032" y="380"/>
                    </a:lnTo>
                    <a:lnTo>
                      <a:pt x="1036" y="380"/>
                    </a:lnTo>
                    <a:lnTo>
                      <a:pt x="1036" y="378"/>
                    </a:lnTo>
                    <a:lnTo>
                      <a:pt x="1040" y="380"/>
                    </a:lnTo>
                    <a:lnTo>
                      <a:pt x="1044" y="380"/>
                    </a:lnTo>
                    <a:lnTo>
                      <a:pt x="1048" y="380"/>
                    </a:lnTo>
                    <a:lnTo>
                      <a:pt x="1052" y="380"/>
                    </a:lnTo>
                    <a:lnTo>
                      <a:pt x="1052" y="384"/>
                    </a:lnTo>
                    <a:lnTo>
                      <a:pt x="1052" y="388"/>
                    </a:lnTo>
                    <a:lnTo>
                      <a:pt x="1048" y="388"/>
                    </a:lnTo>
                    <a:lnTo>
                      <a:pt x="1044" y="384"/>
                    </a:lnTo>
                    <a:lnTo>
                      <a:pt x="1040" y="384"/>
                    </a:lnTo>
                    <a:lnTo>
                      <a:pt x="1040" y="388"/>
                    </a:lnTo>
                    <a:lnTo>
                      <a:pt x="1036" y="388"/>
                    </a:lnTo>
                    <a:lnTo>
                      <a:pt x="1032" y="384"/>
                    </a:lnTo>
                    <a:lnTo>
                      <a:pt x="1030" y="384"/>
                    </a:lnTo>
                    <a:lnTo>
                      <a:pt x="1026" y="384"/>
                    </a:lnTo>
                    <a:lnTo>
                      <a:pt x="1022" y="384"/>
                    </a:lnTo>
                    <a:lnTo>
                      <a:pt x="1022" y="380"/>
                    </a:lnTo>
                    <a:lnTo>
                      <a:pt x="1018" y="380"/>
                    </a:lnTo>
                    <a:lnTo>
                      <a:pt x="1014" y="384"/>
                    </a:lnTo>
                    <a:lnTo>
                      <a:pt x="1018" y="384"/>
                    </a:lnTo>
                    <a:lnTo>
                      <a:pt x="1018" y="380"/>
                    </a:lnTo>
                    <a:lnTo>
                      <a:pt x="1022" y="384"/>
                    </a:lnTo>
                    <a:lnTo>
                      <a:pt x="1026" y="384"/>
                    </a:lnTo>
                    <a:lnTo>
                      <a:pt x="1030" y="384"/>
                    </a:lnTo>
                    <a:lnTo>
                      <a:pt x="1032" y="384"/>
                    </a:lnTo>
                    <a:lnTo>
                      <a:pt x="1030" y="384"/>
                    </a:lnTo>
                    <a:lnTo>
                      <a:pt x="1026" y="384"/>
                    </a:lnTo>
                    <a:lnTo>
                      <a:pt x="1022" y="384"/>
                    </a:lnTo>
                    <a:lnTo>
                      <a:pt x="1018" y="384"/>
                    </a:lnTo>
                    <a:lnTo>
                      <a:pt x="1022" y="384"/>
                    </a:lnTo>
                    <a:lnTo>
                      <a:pt x="1026" y="384"/>
                    </a:lnTo>
                    <a:lnTo>
                      <a:pt x="1022" y="388"/>
                    </a:lnTo>
                    <a:lnTo>
                      <a:pt x="1018" y="388"/>
                    </a:lnTo>
                    <a:lnTo>
                      <a:pt x="1018" y="392"/>
                    </a:lnTo>
                    <a:lnTo>
                      <a:pt x="1022" y="388"/>
                    </a:lnTo>
                    <a:lnTo>
                      <a:pt x="1026" y="388"/>
                    </a:lnTo>
                    <a:lnTo>
                      <a:pt x="1030" y="388"/>
                    </a:lnTo>
                    <a:lnTo>
                      <a:pt x="1032" y="388"/>
                    </a:lnTo>
                    <a:lnTo>
                      <a:pt x="1036" y="392"/>
                    </a:lnTo>
                    <a:lnTo>
                      <a:pt x="1032" y="392"/>
                    </a:lnTo>
                    <a:lnTo>
                      <a:pt x="1030" y="392"/>
                    </a:lnTo>
                    <a:lnTo>
                      <a:pt x="1026" y="392"/>
                    </a:lnTo>
                    <a:lnTo>
                      <a:pt x="1030" y="392"/>
                    </a:lnTo>
                    <a:lnTo>
                      <a:pt x="1032" y="392"/>
                    </a:lnTo>
                    <a:lnTo>
                      <a:pt x="1032" y="396"/>
                    </a:lnTo>
                    <a:lnTo>
                      <a:pt x="1030" y="396"/>
                    </a:lnTo>
                    <a:lnTo>
                      <a:pt x="1030" y="392"/>
                    </a:lnTo>
                    <a:lnTo>
                      <a:pt x="1026" y="392"/>
                    </a:lnTo>
                    <a:lnTo>
                      <a:pt x="1026" y="396"/>
                    </a:lnTo>
                    <a:lnTo>
                      <a:pt x="1030" y="396"/>
                    </a:lnTo>
                    <a:lnTo>
                      <a:pt x="1032" y="396"/>
                    </a:lnTo>
                    <a:lnTo>
                      <a:pt x="1036" y="396"/>
                    </a:lnTo>
                    <a:lnTo>
                      <a:pt x="1032" y="396"/>
                    </a:lnTo>
                    <a:lnTo>
                      <a:pt x="1030" y="396"/>
                    </a:lnTo>
                    <a:lnTo>
                      <a:pt x="1026" y="396"/>
                    </a:lnTo>
                    <a:lnTo>
                      <a:pt x="1022" y="396"/>
                    </a:lnTo>
                    <a:lnTo>
                      <a:pt x="1018" y="396"/>
                    </a:lnTo>
                    <a:lnTo>
                      <a:pt x="1014" y="396"/>
                    </a:lnTo>
                    <a:lnTo>
                      <a:pt x="1018" y="396"/>
                    </a:lnTo>
                    <a:lnTo>
                      <a:pt x="1014" y="396"/>
                    </a:lnTo>
                    <a:lnTo>
                      <a:pt x="1018" y="396"/>
                    </a:lnTo>
                    <a:lnTo>
                      <a:pt x="1030" y="400"/>
                    </a:lnTo>
                    <a:lnTo>
                      <a:pt x="1032" y="400"/>
                    </a:lnTo>
                    <a:lnTo>
                      <a:pt x="1030" y="400"/>
                    </a:lnTo>
                    <a:lnTo>
                      <a:pt x="1026" y="400"/>
                    </a:lnTo>
                    <a:lnTo>
                      <a:pt x="1022" y="400"/>
                    </a:lnTo>
                    <a:lnTo>
                      <a:pt x="1026" y="400"/>
                    </a:lnTo>
                    <a:lnTo>
                      <a:pt x="1026" y="404"/>
                    </a:lnTo>
                    <a:lnTo>
                      <a:pt x="1022" y="404"/>
                    </a:lnTo>
                    <a:lnTo>
                      <a:pt x="1026" y="404"/>
                    </a:lnTo>
                    <a:lnTo>
                      <a:pt x="1026" y="400"/>
                    </a:lnTo>
                    <a:lnTo>
                      <a:pt x="1030" y="400"/>
                    </a:lnTo>
                    <a:lnTo>
                      <a:pt x="1030" y="404"/>
                    </a:lnTo>
                    <a:lnTo>
                      <a:pt x="1032" y="404"/>
                    </a:lnTo>
                    <a:lnTo>
                      <a:pt x="1036" y="404"/>
                    </a:lnTo>
                    <a:lnTo>
                      <a:pt x="1040" y="404"/>
                    </a:lnTo>
                    <a:lnTo>
                      <a:pt x="1036" y="404"/>
                    </a:lnTo>
                    <a:lnTo>
                      <a:pt x="1036" y="408"/>
                    </a:lnTo>
                    <a:lnTo>
                      <a:pt x="1040" y="408"/>
                    </a:lnTo>
                    <a:lnTo>
                      <a:pt x="1040" y="404"/>
                    </a:lnTo>
                    <a:lnTo>
                      <a:pt x="1044" y="404"/>
                    </a:lnTo>
                    <a:lnTo>
                      <a:pt x="1044" y="408"/>
                    </a:lnTo>
                    <a:lnTo>
                      <a:pt x="1040" y="408"/>
                    </a:lnTo>
                    <a:lnTo>
                      <a:pt x="1044" y="408"/>
                    </a:lnTo>
                    <a:lnTo>
                      <a:pt x="1044" y="404"/>
                    </a:lnTo>
                    <a:lnTo>
                      <a:pt x="1048" y="404"/>
                    </a:lnTo>
                    <a:lnTo>
                      <a:pt x="1052" y="404"/>
                    </a:lnTo>
                    <a:lnTo>
                      <a:pt x="1052" y="408"/>
                    </a:lnTo>
                    <a:lnTo>
                      <a:pt x="1048" y="408"/>
                    </a:lnTo>
                    <a:lnTo>
                      <a:pt x="1044" y="408"/>
                    </a:lnTo>
                    <a:lnTo>
                      <a:pt x="1040" y="408"/>
                    </a:lnTo>
                    <a:lnTo>
                      <a:pt x="1036" y="408"/>
                    </a:lnTo>
                    <a:lnTo>
                      <a:pt x="1032" y="408"/>
                    </a:lnTo>
                    <a:lnTo>
                      <a:pt x="1032" y="410"/>
                    </a:lnTo>
                    <a:lnTo>
                      <a:pt x="1036" y="410"/>
                    </a:lnTo>
                    <a:lnTo>
                      <a:pt x="1036" y="408"/>
                    </a:lnTo>
                    <a:lnTo>
                      <a:pt x="1040" y="408"/>
                    </a:lnTo>
                    <a:lnTo>
                      <a:pt x="1040" y="410"/>
                    </a:lnTo>
                    <a:lnTo>
                      <a:pt x="1036" y="410"/>
                    </a:lnTo>
                    <a:lnTo>
                      <a:pt x="1040" y="410"/>
                    </a:lnTo>
                    <a:lnTo>
                      <a:pt x="1040" y="408"/>
                    </a:lnTo>
                    <a:lnTo>
                      <a:pt x="1044" y="408"/>
                    </a:lnTo>
                    <a:lnTo>
                      <a:pt x="1048" y="408"/>
                    </a:lnTo>
                    <a:lnTo>
                      <a:pt x="1044" y="408"/>
                    </a:lnTo>
                    <a:lnTo>
                      <a:pt x="1044" y="410"/>
                    </a:lnTo>
                    <a:lnTo>
                      <a:pt x="1040" y="410"/>
                    </a:lnTo>
                    <a:lnTo>
                      <a:pt x="1044" y="410"/>
                    </a:lnTo>
                    <a:lnTo>
                      <a:pt x="1040" y="410"/>
                    </a:lnTo>
                    <a:lnTo>
                      <a:pt x="1036" y="410"/>
                    </a:lnTo>
                    <a:lnTo>
                      <a:pt x="1040" y="410"/>
                    </a:lnTo>
                    <a:lnTo>
                      <a:pt x="1040" y="414"/>
                    </a:lnTo>
                    <a:lnTo>
                      <a:pt x="1044" y="410"/>
                    </a:lnTo>
                    <a:lnTo>
                      <a:pt x="1048" y="408"/>
                    </a:lnTo>
                    <a:lnTo>
                      <a:pt x="1048" y="410"/>
                    </a:lnTo>
                    <a:lnTo>
                      <a:pt x="1052" y="410"/>
                    </a:lnTo>
                    <a:lnTo>
                      <a:pt x="1048" y="414"/>
                    </a:lnTo>
                    <a:lnTo>
                      <a:pt x="1052" y="414"/>
                    </a:lnTo>
                    <a:lnTo>
                      <a:pt x="1052" y="410"/>
                    </a:lnTo>
                    <a:lnTo>
                      <a:pt x="1052" y="414"/>
                    </a:lnTo>
                    <a:lnTo>
                      <a:pt x="1052" y="418"/>
                    </a:lnTo>
                    <a:lnTo>
                      <a:pt x="1052" y="414"/>
                    </a:lnTo>
                    <a:lnTo>
                      <a:pt x="1052" y="410"/>
                    </a:lnTo>
                    <a:lnTo>
                      <a:pt x="1056" y="410"/>
                    </a:lnTo>
                    <a:lnTo>
                      <a:pt x="1056" y="414"/>
                    </a:lnTo>
                    <a:lnTo>
                      <a:pt x="1060" y="414"/>
                    </a:lnTo>
                    <a:lnTo>
                      <a:pt x="1056" y="414"/>
                    </a:lnTo>
                    <a:lnTo>
                      <a:pt x="1056" y="418"/>
                    </a:lnTo>
                    <a:lnTo>
                      <a:pt x="1052" y="418"/>
                    </a:lnTo>
                    <a:lnTo>
                      <a:pt x="1056" y="422"/>
                    </a:lnTo>
                    <a:lnTo>
                      <a:pt x="1056" y="418"/>
                    </a:lnTo>
                    <a:lnTo>
                      <a:pt x="1060" y="418"/>
                    </a:lnTo>
                    <a:lnTo>
                      <a:pt x="1062" y="414"/>
                    </a:lnTo>
                    <a:lnTo>
                      <a:pt x="1062" y="410"/>
                    </a:lnTo>
                    <a:lnTo>
                      <a:pt x="1062" y="414"/>
                    </a:lnTo>
                    <a:lnTo>
                      <a:pt x="1062" y="418"/>
                    </a:lnTo>
                    <a:lnTo>
                      <a:pt x="1060" y="418"/>
                    </a:lnTo>
                    <a:lnTo>
                      <a:pt x="1062" y="418"/>
                    </a:lnTo>
                    <a:lnTo>
                      <a:pt x="1062" y="422"/>
                    </a:lnTo>
                    <a:lnTo>
                      <a:pt x="1060" y="422"/>
                    </a:lnTo>
                    <a:lnTo>
                      <a:pt x="1060" y="426"/>
                    </a:lnTo>
                    <a:lnTo>
                      <a:pt x="1062" y="426"/>
                    </a:lnTo>
                    <a:lnTo>
                      <a:pt x="1062" y="422"/>
                    </a:lnTo>
                    <a:lnTo>
                      <a:pt x="1062" y="418"/>
                    </a:lnTo>
                    <a:lnTo>
                      <a:pt x="1066" y="414"/>
                    </a:lnTo>
                    <a:lnTo>
                      <a:pt x="1070" y="414"/>
                    </a:lnTo>
                    <a:lnTo>
                      <a:pt x="1070" y="418"/>
                    </a:lnTo>
                    <a:lnTo>
                      <a:pt x="1066" y="418"/>
                    </a:lnTo>
                    <a:lnTo>
                      <a:pt x="1066" y="422"/>
                    </a:lnTo>
                    <a:lnTo>
                      <a:pt x="1070" y="422"/>
                    </a:lnTo>
                    <a:lnTo>
                      <a:pt x="1070" y="426"/>
                    </a:lnTo>
                    <a:lnTo>
                      <a:pt x="1070" y="422"/>
                    </a:lnTo>
                    <a:lnTo>
                      <a:pt x="1066" y="422"/>
                    </a:lnTo>
                    <a:lnTo>
                      <a:pt x="1070" y="418"/>
                    </a:lnTo>
                    <a:lnTo>
                      <a:pt x="1074" y="418"/>
                    </a:lnTo>
                    <a:lnTo>
                      <a:pt x="1074" y="414"/>
                    </a:lnTo>
                    <a:lnTo>
                      <a:pt x="1076" y="418"/>
                    </a:lnTo>
                    <a:lnTo>
                      <a:pt x="1074" y="418"/>
                    </a:lnTo>
                    <a:lnTo>
                      <a:pt x="1074" y="422"/>
                    </a:lnTo>
                    <a:lnTo>
                      <a:pt x="1074" y="426"/>
                    </a:lnTo>
                    <a:lnTo>
                      <a:pt x="1074" y="422"/>
                    </a:lnTo>
                    <a:lnTo>
                      <a:pt x="1076" y="422"/>
                    </a:lnTo>
                    <a:lnTo>
                      <a:pt x="1076" y="426"/>
                    </a:lnTo>
                    <a:lnTo>
                      <a:pt x="1076" y="422"/>
                    </a:lnTo>
                    <a:lnTo>
                      <a:pt x="1080" y="422"/>
                    </a:lnTo>
                    <a:lnTo>
                      <a:pt x="1084" y="422"/>
                    </a:lnTo>
                    <a:lnTo>
                      <a:pt x="1080" y="422"/>
                    </a:lnTo>
                    <a:lnTo>
                      <a:pt x="1080" y="426"/>
                    </a:lnTo>
                    <a:lnTo>
                      <a:pt x="1080" y="422"/>
                    </a:lnTo>
                    <a:lnTo>
                      <a:pt x="1084" y="422"/>
                    </a:lnTo>
                    <a:lnTo>
                      <a:pt x="1088" y="426"/>
                    </a:lnTo>
                    <a:lnTo>
                      <a:pt x="1088" y="430"/>
                    </a:lnTo>
                    <a:lnTo>
                      <a:pt x="1084" y="430"/>
                    </a:lnTo>
                    <a:lnTo>
                      <a:pt x="1080" y="430"/>
                    </a:lnTo>
                    <a:lnTo>
                      <a:pt x="1084" y="430"/>
                    </a:lnTo>
                    <a:lnTo>
                      <a:pt x="1088" y="430"/>
                    </a:lnTo>
                    <a:lnTo>
                      <a:pt x="1088" y="434"/>
                    </a:lnTo>
                    <a:lnTo>
                      <a:pt x="1084" y="434"/>
                    </a:lnTo>
                    <a:lnTo>
                      <a:pt x="1080" y="434"/>
                    </a:lnTo>
                    <a:lnTo>
                      <a:pt x="1076" y="434"/>
                    </a:lnTo>
                    <a:lnTo>
                      <a:pt x="1080" y="434"/>
                    </a:lnTo>
                    <a:lnTo>
                      <a:pt x="1084" y="434"/>
                    </a:lnTo>
                    <a:lnTo>
                      <a:pt x="1080" y="434"/>
                    </a:lnTo>
                    <a:lnTo>
                      <a:pt x="1076" y="436"/>
                    </a:lnTo>
                    <a:lnTo>
                      <a:pt x="1080" y="436"/>
                    </a:lnTo>
                    <a:lnTo>
                      <a:pt x="1084" y="436"/>
                    </a:lnTo>
                    <a:lnTo>
                      <a:pt x="1084" y="434"/>
                    </a:lnTo>
                    <a:lnTo>
                      <a:pt x="1088" y="434"/>
                    </a:lnTo>
                    <a:lnTo>
                      <a:pt x="1088" y="436"/>
                    </a:lnTo>
                    <a:lnTo>
                      <a:pt x="1084" y="436"/>
                    </a:lnTo>
                    <a:lnTo>
                      <a:pt x="1080" y="436"/>
                    </a:lnTo>
                    <a:lnTo>
                      <a:pt x="1076" y="440"/>
                    </a:lnTo>
                    <a:lnTo>
                      <a:pt x="1080" y="440"/>
                    </a:lnTo>
                    <a:lnTo>
                      <a:pt x="1080" y="436"/>
                    </a:lnTo>
                    <a:lnTo>
                      <a:pt x="1084" y="436"/>
                    </a:lnTo>
                    <a:lnTo>
                      <a:pt x="1088" y="436"/>
                    </a:lnTo>
                    <a:lnTo>
                      <a:pt x="1092" y="436"/>
                    </a:lnTo>
                    <a:lnTo>
                      <a:pt x="1092" y="434"/>
                    </a:lnTo>
                    <a:lnTo>
                      <a:pt x="1096" y="436"/>
                    </a:lnTo>
                    <a:lnTo>
                      <a:pt x="1096" y="440"/>
                    </a:lnTo>
                    <a:lnTo>
                      <a:pt x="1092" y="440"/>
                    </a:lnTo>
                    <a:lnTo>
                      <a:pt x="1096" y="440"/>
                    </a:lnTo>
                    <a:lnTo>
                      <a:pt x="1096" y="436"/>
                    </a:lnTo>
                    <a:lnTo>
                      <a:pt x="1100" y="434"/>
                    </a:lnTo>
                    <a:lnTo>
                      <a:pt x="1104" y="434"/>
                    </a:lnTo>
                    <a:lnTo>
                      <a:pt x="1104" y="436"/>
                    </a:lnTo>
                    <a:lnTo>
                      <a:pt x="1100" y="436"/>
                    </a:lnTo>
                    <a:lnTo>
                      <a:pt x="1100" y="440"/>
                    </a:lnTo>
                    <a:lnTo>
                      <a:pt x="1096" y="444"/>
                    </a:lnTo>
                    <a:lnTo>
                      <a:pt x="1092" y="444"/>
                    </a:lnTo>
                    <a:lnTo>
                      <a:pt x="1096" y="444"/>
                    </a:lnTo>
                    <a:lnTo>
                      <a:pt x="1096" y="448"/>
                    </a:lnTo>
                    <a:lnTo>
                      <a:pt x="1100" y="444"/>
                    </a:lnTo>
                    <a:lnTo>
                      <a:pt x="1104" y="440"/>
                    </a:lnTo>
                    <a:lnTo>
                      <a:pt x="1106" y="440"/>
                    </a:lnTo>
                    <a:lnTo>
                      <a:pt x="1106" y="444"/>
                    </a:lnTo>
                    <a:lnTo>
                      <a:pt x="1106" y="448"/>
                    </a:lnTo>
                    <a:lnTo>
                      <a:pt x="1104" y="448"/>
                    </a:lnTo>
                    <a:lnTo>
                      <a:pt x="1106" y="448"/>
                    </a:lnTo>
                    <a:lnTo>
                      <a:pt x="1106" y="444"/>
                    </a:lnTo>
                    <a:lnTo>
                      <a:pt x="1106" y="440"/>
                    </a:lnTo>
                    <a:lnTo>
                      <a:pt x="1110" y="440"/>
                    </a:lnTo>
                    <a:lnTo>
                      <a:pt x="1110" y="444"/>
                    </a:lnTo>
                    <a:lnTo>
                      <a:pt x="1114" y="448"/>
                    </a:lnTo>
                    <a:lnTo>
                      <a:pt x="1110" y="444"/>
                    </a:lnTo>
                    <a:lnTo>
                      <a:pt x="1110" y="440"/>
                    </a:lnTo>
                    <a:lnTo>
                      <a:pt x="1114" y="440"/>
                    </a:lnTo>
                    <a:lnTo>
                      <a:pt x="1118" y="440"/>
                    </a:lnTo>
                    <a:lnTo>
                      <a:pt x="1114" y="444"/>
                    </a:lnTo>
                    <a:lnTo>
                      <a:pt x="1118" y="444"/>
                    </a:lnTo>
                    <a:lnTo>
                      <a:pt x="1118" y="440"/>
                    </a:lnTo>
                    <a:lnTo>
                      <a:pt x="1122" y="440"/>
                    </a:lnTo>
                    <a:lnTo>
                      <a:pt x="1122" y="444"/>
                    </a:lnTo>
                    <a:lnTo>
                      <a:pt x="1126" y="448"/>
                    </a:lnTo>
                    <a:lnTo>
                      <a:pt x="1130" y="452"/>
                    </a:lnTo>
                    <a:lnTo>
                      <a:pt x="1126" y="452"/>
                    </a:lnTo>
                    <a:lnTo>
                      <a:pt x="1122" y="452"/>
                    </a:lnTo>
                    <a:lnTo>
                      <a:pt x="1122" y="448"/>
                    </a:lnTo>
                    <a:lnTo>
                      <a:pt x="1118" y="448"/>
                    </a:lnTo>
                    <a:lnTo>
                      <a:pt x="1114" y="452"/>
                    </a:lnTo>
                    <a:lnTo>
                      <a:pt x="1118" y="452"/>
                    </a:lnTo>
                    <a:lnTo>
                      <a:pt x="1118" y="448"/>
                    </a:lnTo>
                    <a:lnTo>
                      <a:pt x="1118" y="452"/>
                    </a:lnTo>
                    <a:lnTo>
                      <a:pt x="1122" y="452"/>
                    </a:lnTo>
                    <a:lnTo>
                      <a:pt x="1122" y="456"/>
                    </a:lnTo>
                    <a:lnTo>
                      <a:pt x="1118" y="456"/>
                    </a:lnTo>
                    <a:lnTo>
                      <a:pt x="1122" y="456"/>
                    </a:lnTo>
                    <a:lnTo>
                      <a:pt x="1126" y="456"/>
                    </a:lnTo>
                    <a:lnTo>
                      <a:pt x="1122" y="456"/>
                    </a:lnTo>
                    <a:lnTo>
                      <a:pt x="1118" y="460"/>
                    </a:lnTo>
                    <a:lnTo>
                      <a:pt x="1114" y="460"/>
                    </a:lnTo>
                    <a:lnTo>
                      <a:pt x="1114" y="456"/>
                    </a:lnTo>
                    <a:lnTo>
                      <a:pt x="1110" y="456"/>
                    </a:lnTo>
                    <a:lnTo>
                      <a:pt x="1106" y="456"/>
                    </a:lnTo>
                    <a:lnTo>
                      <a:pt x="1110" y="456"/>
                    </a:lnTo>
                    <a:lnTo>
                      <a:pt x="1110" y="460"/>
                    </a:lnTo>
                    <a:lnTo>
                      <a:pt x="1114" y="460"/>
                    </a:lnTo>
                    <a:lnTo>
                      <a:pt x="1110" y="460"/>
                    </a:lnTo>
                    <a:lnTo>
                      <a:pt x="1106" y="460"/>
                    </a:lnTo>
                    <a:lnTo>
                      <a:pt x="1104" y="456"/>
                    </a:lnTo>
                    <a:lnTo>
                      <a:pt x="1106" y="460"/>
                    </a:lnTo>
                    <a:lnTo>
                      <a:pt x="1110" y="460"/>
                    </a:lnTo>
                    <a:lnTo>
                      <a:pt x="1114" y="464"/>
                    </a:lnTo>
                    <a:lnTo>
                      <a:pt x="1118" y="464"/>
                    </a:lnTo>
                    <a:lnTo>
                      <a:pt x="1114" y="466"/>
                    </a:lnTo>
                    <a:lnTo>
                      <a:pt x="1110" y="466"/>
                    </a:lnTo>
                    <a:lnTo>
                      <a:pt x="1110" y="464"/>
                    </a:lnTo>
                    <a:lnTo>
                      <a:pt x="1106" y="464"/>
                    </a:lnTo>
                    <a:lnTo>
                      <a:pt x="1104" y="464"/>
                    </a:lnTo>
                    <a:lnTo>
                      <a:pt x="1106" y="464"/>
                    </a:lnTo>
                    <a:lnTo>
                      <a:pt x="1106" y="466"/>
                    </a:lnTo>
                    <a:lnTo>
                      <a:pt x="1110" y="466"/>
                    </a:lnTo>
                    <a:lnTo>
                      <a:pt x="1114" y="470"/>
                    </a:lnTo>
                    <a:lnTo>
                      <a:pt x="1110" y="470"/>
                    </a:lnTo>
                    <a:lnTo>
                      <a:pt x="1106" y="470"/>
                    </a:lnTo>
                    <a:lnTo>
                      <a:pt x="1106" y="466"/>
                    </a:lnTo>
                    <a:lnTo>
                      <a:pt x="1104" y="466"/>
                    </a:lnTo>
                    <a:lnTo>
                      <a:pt x="1106" y="470"/>
                    </a:lnTo>
                    <a:lnTo>
                      <a:pt x="1110" y="470"/>
                    </a:lnTo>
                    <a:lnTo>
                      <a:pt x="1106" y="470"/>
                    </a:lnTo>
                    <a:lnTo>
                      <a:pt x="1106" y="474"/>
                    </a:lnTo>
                    <a:lnTo>
                      <a:pt x="1104" y="474"/>
                    </a:lnTo>
                    <a:lnTo>
                      <a:pt x="1104" y="470"/>
                    </a:lnTo>
                    <a:lnTo>
                      <a:pt x="1104" y="474"/>
                    </a:lnTo>
                    <a:lnTo>
                      <a:pt x="1100" y="474"/>
                    </a:lnTo>
                    <a:lnTo>
                      <a:pt x="1096" y="470"/>
                    </a:lnTo>
                    <a:lnTo>
                      <a:pt x="1100" y="474"/>
                    </a:lnTo>
                    <a:lnTo>
                      <a:pt x="1096" y="474"/>
                    </a:lnTo>
                    <a:lnTo>
                      <a:pt x="1092" y="474"/>
                    </a:lnTo>
                    <a:lnTo>
                      <a:pt x="1096" y="474"/>
                    </a:lnTo>
                    <a:lnTo>
                      <a:pt x="1100" y="474"/>
                    </a:lnTo>
                    <a:lnTo>
                      <a:pt x="1100" y="478"/>
                    </a:lnTo>
                    <a:lnTo>
                      <a:pt x="1096" y="478"/>
                    </a:lnTo>
                    <a:lnTo>
                      <a:pt x="1096" y="474"/>
                    </a:lnTo>
                    <a:lnTo>
                      <a:pt x="1096" y="478"/>
                    </a:lnTo>
                    <a:lnTo>
                      <a:pt x="1100" y="478"/>
                    </a:lnTo>
                    <a:lnTo>
                      <a:pt x="1096" y="478"/>
                    </a:lnTo>
                    <a:lnTo>
                      <a:pt x="1092" y="478"/>
                    </a:lnTo>
                    <a:lnTo>
                      <a:pt x="1096" y="478"/>
                    </a:lnTo>
                    <a:lnTo>
                      <a:pt x="1100" y="482"/>
                    </a:lnTo>
                    <a:lnTo>
                      <a:pt x="1096" y="486"/>
                    </a:lnTo>
                    <a:lnTo>
                      <a:pt x="1096" y="490"/>
                    </a:lnTo>
                    <a:lnTo>
                      <a:pt x="1096" y="494"/>
                    </a:lnTo>
                    <a:lnTo>
                      <a:pt x="1092" y="494"/>
                    </a:lnTo>
                    <a:lnTo>
                      <a:pt x="1092" y="490"/>
                    </a:lnTo>
                    <a:lnTo>
                      <a:pt x="1088" y="486"/>
                    </a:lnTo>
                    <a:lnTo>
                      <a:pt x="1088" y="490"/>
                    </a:lnTo>
                    <a:lnTo>
                      <a:pt x="1084" y="486"/>
                    </a:lnTo>
                    <a:lnTo>
                      <a:pt x="1088" y="486"/>
                    </a:lnTo>
                    <a:lnTo>
                      <a:pt x="1084" y="486"/>
                    </a:lnTo>
                    <a:lnTo>
                      <a:pt x="1084" y="482"/>
                    </a:lnTo>
                    <a:lnTo>
                      <a:pt x="1084" y="478"/>
                    </a:lnTo>
                    <a:lnTo>
                      <a:pt x="1080" y="482"/>
                    </a:lnTo>
                    <a:lnTo>
                      <a:pt x="1080" y="486"/>
                    </a:lnTo>
                    <a:lnTo>
                      <a:pt x="1076" y="486"/>
                    </a:lnTo>
                    <a:lnTo>
                      <a:pt x="1076" y="482"/>
                    </a:lnTo>
                    <a:lnTo>
                      <a:pt x="1076" y="486"/>
                    </a:lnTo>
                    <a:lnTo>
                      <a:pt x="1076" y="482"/>
                    </a:lnTo>
                    <a:lnTo>
                      <a:pt x="1080" y="482"/>
                    </a:lnTo>
                    <a:lnTo>
                      <a:pt x="1076" y="482"/>
                    </a:lnTo>
                    <a:lnTo>
                      <a:pt x="1080" y="478"/>
                    </a:lnTo>
                    <a:lnTo>
                      <a:pt x="1084" y="478"/>
                    </a:lnTo>
                    <a:lnTo>
                      <a:pt x="1080" y="478"/>
                    </a:lnTo>
                    <a:lnTo>
                      <a:pt x="1076" y="478"/>
                    </a:lnTo>
                    <a:lnTo>
                      <a:pt x="1074" y="478"/>
                    </a:lnTo>
                    <a:lnTo>
                      <a:pt x="1074" y="482"/>
                    </a:lnTo>
                    <a:lnTo>
                      <a:pt x="1074" y="478"/>
                    </a:lnTo>
                    <a:lnTo>
                      <a:pt x="1076" y="478"/>
                    </a:lnTo>
                    <a:lnTo>
                      <a:pt x="1076" y="474"/>
                    </a:lnTo>
                    <a:lnTo>
                      <a:pt x="1074" y="478"/>
                    </a:lnTo>
                    <a:lnTo>
                      <a:pt x="1070" y="478"/>
                    </a:lnTo>
                    <a:lnTo>
                      <a:pt x="1070" y="474"/>
                    </a:lnTo>
                    <a:lnTo>
                      <a:pt x="1074" y="474"/>
                    </a:lnTo>
                    <a:lnTo>
                      <a:pt x="1076" y="474"/>
                    </a:lnTo>
                    <a:lnTo>
                      <a:pt x="1076" y="470"/>
                    </a:lnTo>
                    <a:lnTo>
                      <a:pt x="1074" y="470"/>
                    </a:lnTo>
                    <a:lnTo>
                      <a:pt x="1074" y="474"/>
                    </a:lnTo>
                    <a:lnTo>
                      <a:pt x="1070" y="474"/>
                    </a:lnTo>
                    <a:lnTo>
                      <a:pt x="1070" y="470"/>
                    </a:lnTo>
                    <a:lnTo>
                      <a:pt x="1066" y="470"/>
                    </a:lnTo>
                    <a:lnTo>
                      <a:pt x="1070" y="470"/>
                    </a:lnTo>
                    <a:lnTo>
                      <a:pt x="1070" y="466"/>
                    </a:lnTo>
                    <a:lnTo>
                      <a:pt x="1074" y="466"/>
                    </a:lnTo>
                    <a:lnTo>
                      <a:pt x="1076" y="466"/>
                    </a:lnTo>
                    <a:lnTo>
                      <a:pt x="1076" y="464"/>
                    </a:lnTo>
                    <a:lnTo>
                      <a:pt x="1076" y="460"/>
                    </a:lnTo>
                    <a:lnTo>
                      <a:pt x="1080" y="460"/>
                    </a:lnTo>
                    <a:lnTo>
                      <a:pt x="1084" y="460"/>
                    </a:lnTo>
                    <a:lnTo>
                      <a:pt x="1084" y="456"/>
                    </a:lnTo>
                    <a:lnTo>
                      <a:pt x="1080" y="456"/>
                    </a:lnTo>
                    <a:lnTo>
                      <a:pt x="1076" y="460"/>
                    </a:lnTo>
                    <a:lnTo>
                      <a:pt x="1076" y="464"/>
                    </a:lnTo>
                    <a:lnTo>
                      <a:pt x="1074" y="464"/>
                    </a:lnTo>
                    <a:lnTo>
                      <a:pt x="1070" y="466"/>
                    </a:lnTo>
                    <a:lnTo>
                      <a:pt x="1062" y="466"/>
                    </a:lnTo>
                    <a:lnTo>
                      <a:pt x="1062" y="464"/>
                    </a:lnTo>
                    <a:lnTo>
                      <a:pt x="1066" y="464"/>
                    </a:lnTo>
                    <a:lnTo>
                      <a:pt x="1066" y="460"/>
                    </a:lnTo>
                    <a:lnTo>
                      <a:pt x="1070" y="456"/>
                    </a:lnTo>
                    <a:lnTo>
                      <a:pt x="1066" y="460"/>
                    </a:lnTo>
                    <a:lnTo>
                      <a:pt x="1062" y="464"/>
                    </a:lnTo>
                    <a:lnTo>
                      <a:pt x="1060" y="464"/>
                    </a:lnTo>
                    <a:lnTo>
                      <a:pt x="1060" y="460"/>
                    </a:lnTo>
                    <a:lnTo>
                      <a:pt x="1056" y="460"/>
                    </a:lnTo>
                    <a:lnTo>
                      <a:pt x="1052" y="456"/>
                    </a:lnTo>
                    <a:lnTo>
                      <a:pt x="1056" y="456"/>
                    </a:lnTo>
                    <a:lnTo>
                      <a:pt x="1052" y="456"/>
                    </a:lnTo>
                    <a:lnTo>
                      <a:pt x="1048" y="456"/>
                    </a:lnTo>
                    <a:lnTo>
                      <a:pt x="1048" y="452"/>
                    </a:lnTo>
                    <a:lnTo>
                      <a:pt x="1048" y="448"/>
                    </a:lnTo>
                    <a:lnTo>
                      <a:pt x="1048" y="452"/>
                    </a:lnTo>
                    <a:lnTo>
                      <a:pt x="1044" y="452"/>
                    </a:lnTo>
                    <a:lnTo>
                      <a:pt x="1040" y="452"/>
                    </a:lnTo>
                    <a:lnTo>
                      <a:pt x="1036" y="452"/>
                    </a:lnTo>
                    <a:lnTo>
                      <a:pt x="1040" y="452"/>
                    </a:lnTo>
                    <a:lnTo>
                      <a:pt x="1044" y="452"/>
                    </a:lnTo>
                    <a:lnTo>
                      <a:pt x="1044" y="456"/>
                    </a:lnTo>
                    <a:lnTo>
                      <a:pt x="1040" y="456"/>
                    </a:lnTo>
                    <a:lnTo>
                      <a:pt x="1044" y="456"/>
                    </a:lnTo>
                    <a:lnTo>
                      <a:pt x="1044" y="460"/>
                    </a:lnTo>
                    <a:lnTo>
                      <a:pt x="1040" y="460"/>
                    </a:lnTo>
                    <a:lnTo>
                      <a:pt x="1040" y="456"/>
                    </a:lnTo>
                    <a:lnTo>
                      <a:pt x="1036" y="456"/>
                    </a:lnTo>
                    <a:lnTo>
                      <a:pt x="1036" y="452"/>
                    </a:lnTo>
                    <a:lnTo>
                      <a:pt x="1032" y="452"/>
                    </a:lnTo>
                    <a:lnTo>
                      <a:pt x="1032" y="456"/>
                    </a:lnTo>
                    <a:lnTo>
                      <a:pt x="1036" y="456"/>
                    </a:lnTo>
                    <a:lnTo>
                      <a:pt x="1036" y="460"/>
                    </a:lnTo>
                    <a:lnTo>
                      <a:pt x="1040" y="460"/>
                    </a:lnTo>
                    <a:lnTo>
                      <a:pt x="1040" y="464"/>
                    </a:lnTo>
                    <a:lnTo>
                      <a:pt x="1044" y="464"/>
                    </a:lnTo>
                    <a:lnTo>
                      <a:pt x="1044" y="466"/>
                    </a:lnTo>
                    <a:lnTo>
                      <a:pt x="1040" y="466"/>
                    </a:lnTo>
                    <a:lnTo>
                      <a:pt x="1036" y="466"/>
                    </a:lnTo>
                    <a:lnTo>
                      <a:pt x="1032" y="466"/>
                    </a:lnTo>
                    <a:lnTo>
                      <a:pt x="1032" y="464"/>
                    </a:lnTo>
                    <a:lnTo>
                      <a:pt x="1030" y="464"/>
                    </a:lnTo>
                    <a:lnTo>
                      <a:pt x="1030" y="460"/>
                    </a:lnTo>
                    <a:lnTo>
                      <a:pt x="1026" y="460"/>
                    </a:lnTo>
                    <a:lnTo>
                      <a:pt x="1022" y="460"/>
                    </a:lnTo>
                    <a:lnTo>
                      <a:pt x="1026" y="460"/>
                    </a:lnTo>
                    <a:lnTo>
                      <a:pt x="1026" y="464"/>
                    </a:lnTo>
                    <a:lnTo>
                      <a:pt x="1030" y="464"/>
                    </a:lnTo>
                    <a:lnTo>
                      <a:pt x="1032" y="464"/>
                    </a:lnTo>
                    <a:lnTo>
                      <a:pt x="1032" y="466"/>
                    </a:lnTo>
                    <a:lnTo>
                      <a:pt x="1030" y="466"/>
                    </a:lnTo>
                    <a:lnTo>
                      <a:pt x="1030" y="464"/>
                    </a:lnTo>
                    <a:lnTo>
                      <a:pt x="1030" y="466"/>
                    </a:lnTo>
                    <a:lnTo>
                      <a:pt x="1030" y="470"/>
                    </a:lnTo>
                    <a:lnTo>
                      <a:pt x="1032" y="470"/>
                    </a:lnTo>
                    <a:lnTo>
                      <a:pt x="1036" y="470"/>
                    </a:lnTo>
                    <a:lnTo>
                      <a:pt x="1032" y="474"/>
                    </a:lnTo>
                    <a:lnTo>
                      <a:pt x="1032" y="478"/>
                    </a:lnTo>
                    <a:lnTo>
                      <a:pt x="1032" y="474"/>
                    </a:lnTo>
                    <a:lnTo>
                      <a:pt x="1036" y="474"/>
                    </a:lnTo>
                    <a:lnTo>
                      <a:pt x="1040" y="474"/>
                    </a:lnTo>
                    <a:lnTo>
                      <a:pt x="1044" y="474"/>
                    </a:lnTo>
                    <a:lnTo>
                      <a:pt x="1040" y="478"/>
                    </a:lnTo>
                    <a:lnTo>
                      <a:pt x="1044" y="478"/>
                    </a:lnTo>
                    <a:lnTo>
                      <a:pt x="1048" y="478"/>
                    </a:lnTo>
                    <a:lnTo>
                      <a:pt x="1044" y="482"/>
                    </a:lnTo>
                    <a:lnTo>
                      <a:pt x="1040" y="482"/>
                    </a:lnTo>
                    <a:lnTo>
                      <a:pt x="1044" y="482"/>
                    </a:lnTo>
                    <a:lnTo>
                      <a:pt x="1048" y="486"/>
                    </a:lnTo>
                    <a:lnTo>
                      <a:pt x="1044" y="486"/>
                    </a:lnTo>
                    <a:lnTo>
                      <a:pt x="1044" y="490"/>
                    </a:lnTo>
                    <a:lnTo>
                      <a:pt x="1048" y="486"/>
                    </a:lnTo>
                    <a:lnTo>
                      <a:pt x="1052" y="486"/>
                    </a:lnTo>
                    <a:lnTo>
                      <a:pt x="1048" y="490"/>
                    </a:lnTo>
                    <a:lnTo>
                      <a:pt x="1052" y="490"/>
                    </a:lnTo>
                    <a:lnTo>
                      <a:pt x="1052" y="494"/>
                    </a:lnTo>
                    <a:lnTo>
                      <a:pt x="1052" y="496"/>
                    </a:lnTo>
                    <a:lnTo>
                      <a:pt x="1052" y="494"/>
                    </a:lnTo>
                    <a:lnTo>
                      <a:pt x="1052" y="490"/>
                    </a:lnTo>
                    <a:lnTo>
                      <a:pt x="1056" y="490"/>
                    </a:lnTo>
                    <a:lnTo>
                      <a:pt x="1056" y="494"/>
                    </a:lnTo>
                    <a:lnTo>
                      <a:pt x="1060" y="494"/>
                    </a:lnTo>
                    <a:lnTo>
                      <a:pt x="1060" y="496"/>
                    </a:lnTo>
                    <a:lnTo>
                      <a:pt x="1060" y="494"/>
                    </a:lnTo>
                    <a:lnTo>
                      <a:pt x="1062" y="494"/>
                    </a:lnTo>
                    <a:lnTo>
                      <a:pt x="1060" y="496"/>
                    </a:lnTo>
                    <a:lnTo>
                      <a:pt x="1062" y="496"/>
                    </a:lnTo>
                    <a:lnTo>
                      <a:pt x="1062" y="494"/>
                    </a:lnTo>
                    <a:lnTo>
                      <a:pt x="1066" y="494"/>
                    </a:lnTo>
                    <a:lnTo>
                      <a:pt x="1066" y="496"/>
                    </a:lnTo>
                    <a:lnTo>
                      <a:pt x="1066" y="500"/>
                    </a:lnTo>
                    <a:lnTo>
                      <a:pt x="1070" y="500"/>
                    </a:lnTo>
                    <a:lnTo>
                      <a:pt x="1074" y="500"/>
                    </a:lnTo>
                    <a:lnTo>
                      <a:pt x="1074" y="504"/>
                    </a:lnTo>
                    <a:lnTo>
                      <a:pt x="1074" y="508"/>
                    </a:lnTo>
                    <a:lnTo>
                      <a:pt x="1070" y="508"/>
                    </a:lnTo>
                    <a:lnTo>
                      <a:pt x="1070" y="504"/>
                    </a:lnTo>
                    <a:lnTo>
                      <a:pt x="1066" y="504"/>
                    </a:lnTo>
                    <a:lnTo>
                      <a:pt x="1066" y="508"/>
                    </a:lnTo>
                    <a:lnTo>
                      <a:pt x="1070" y="508"/>
                    </a:lnTo>
                    <a:lnTo>
                      <a:pt x="1074" y="512"/>
                    </a:lnTo>
                    <a:lnTo>
                      <a:pt x="1076" y="512"/>
                    </a:lnTo>
                    <a:lnTo>
                      <a:pt x="1080" y="512"/>
                    </a:lnTo>
                    <a:lnTo>
                      <a:pt x="1080" y="516"/>
                    </a:lnTo>
                    <a:lnTo>
                      <a:pt x="1076" y="516"/>
                    </a:lnTo>
                    <a:lnTo>
                      <a:pt x="1074" y="516"/>
                    </a:lnTo>
                    <a:lnTo>
                      <a:pt x="1074" y="520"/>
                    </a:lnTo>
                    <a:lnTo>
                      <a:pt x="1076" y="520"/>
                    </a:lnTo>
                    <a:lnTo>
                      <a:pt x="1080" y="520"/>
                    </a:lnTo>
                    <a:lnTo>
                      <a:pt x="1080" y="522"/>
                    </a:lnTo>
                    <a:lnTo>
                      <a:pt x="1080" y="526"/>
                    </a:lnTo>
                    <a:lnTo>
                      <a:pt x="1080" y="530"/>
                    </a:lnTo>
                    <a:lnTo>
                      <a:pt x="1076" y="530"/>
                    </a:lnTo>
                    <a:lnTo>
                      <a:pt x="1076" y="526"/>
                    </a:lnTo>
                    <a:lnTo>
                      <a:pt x="1076" y="522"/>
                    </a:lnTo>
                    <a:lnTo>
                      <a:pt x="1074" y="522"/>
                    </a:lnTo>
                    <a:lnTo>
                      <a:pt x="1074" y="520"/>
                    </a:lnTo>
                    <a:lnTo>
                      <a:pt x="1070" y="520"/>
                    </a:lnTo>
                    <a:lnTo>
                      <a:pt x="1074" y="520"/>
                    </a:lnTo>
                    <a:lnTo>
                      <a:pt x="1074" y="522"/>
                    </a:lnTo>
                    <a:lnTo>
                      <a:pt x="1074" y="526"/>
                    </a:lnTo>
                    <a:lnTo>
                      <a:pt x="1076" y="530"/>
                    </a:lnTo>
                    <a:lnTo>
                      <a:pt x="1074" y="530"/>
                    </a:lnTo>
                    <a:lnTo>
                      <a:pt x="1074" y="534"/>
                    </a:lnTo>
                    <a:lnTo>
                      <a:pt x="1076" y="534"/>
                    </a:lnTo>
                    <a:lnTo>
                      <a:pt x="1076" y="538"/>
                    </a:lnTo>
                    <a:lnTo>
                      <a:pt x="1080" y="538"/>
                    </a:lnTo>
                    <a:lnTo>
                      <a:pt x="1076" y="542"/>
                    </a:lnTo>
                    <a:lnTo>
                      <a:pt x="1074" y="538"/>
                    </a:lnTo>
                    <a:lnTo>
                      <a:pt x="1070" y="538"/>
                    </a:lnTo>
                    <a:lnTo>
                      <a:pt x="1074" y="542"/>
                    </a:lnTo>
                    <a:lnTo>
                      <a:pt x="1074" y="546"/>
                    </a:lnTo>
                    <a:lnTo>
                      <a:pt x="1076" y="546"/>
                    </a:lnTo>
                    <a:lnTo>
                      <a:pt x="1074" y="546"/>
                    </a:lnTo>
                    <a:lnTo>
                      <a:pt x="1074" y="550"/>
                    </a:lnTo>
                    <a:lnTo>
                      <a:pt x="1070" y="546"/>
                    </a:lnTo>
                    <a:lnTo>
                      <a:pt x="1070" y="542"/>
                    </a:lnTo>
                    <a:lnTo>
                      <a:pt x="1066" y="542"/>
                    </a:lnTo>
                    <a:lnTo>
                      <a:pt x="1066" y="538"/>
                    </a:lnTo>
                    <a:lnTo>
                      <a:pt x="1062" y="538"/>
                    </a:lnTo>
                    <a:lnTo>
                      <a:pt x="1060" y="538"/>
                    </a:lnTo>
                    <a:lnTo>
                      <a:pt x="1060" y="534"/>
                    </a:lnTo>
                    <a:lnTo>
                      <a:pt x="1056" y="534"/>
                    </a:lnTo>
                    <a:lnTo>
                      <a:pt x="1060" y="538"/>
                    </a:lnTo>
                    <a:lnTo>
                      <a:pt x="1056" y="538"/>
                    </a:lnTo>
                    <a:lnTo>
                      <a:pt x="1056" y="534"/>
                    </a:lnTo>
                    <a:lnTo>
                      <a:pt x="1052" y="534"/>
                    </a:lnTo>
                    <a:lnTo>
                      <a:pt x="1052" y="530"/>
                    </a:lnTo>
                    <a:lnTo>
                      <a:pt x="1052" y="526"/>
                    </a:lnTo>
                    <a:lnTo>
                      <a:pt x="1052" y="530"/>
                    </a:lnTo>
                    <a:lnTo>
                      <a:pt x="1052" y="534"/>
                    </a:lnTo>
                    <a:lnTo>
                      <a:pt x="1052" y="538"/>
                    </a:lnTo>
                    <a:lnTo>
                      <a:pt x="1052" y="534"/>
                    </a:lnTo>
                    <a:lnTo>
                      <a:pt x="1052" y="530"/>
                    </a:lnTo>
                    <a:lnTo>
                      <a:pt x="1048" y="530"/>
                    </a:lnTo>
                    <a:lnTo>
                      <a:pt x="1048" y="534"/>
                    </a:lnTo>
                    <a:lnTo>
                      <a:pt x="1048" y="530"/>
                    </a:lnTo>
                    <a:lnTo>
                      <a:pt x="1048" y="526"/>
                    </a:lnTo>
                    <a:lnTo>
                      <a:pt x="1048" y="530"/>
                    </a:lnTo>
                    <a:lnTo>
                      <a:pt x="1044" y="530"/>
                    </a:lnTo>
                    <a:lnTo>
                      <a:pt x="1040" y="526"/>
                    </a:lnTo>
                    <a:lnTo>
                      <a:pt x="1036" y="522"/>
                    </a:lnTo>
                    <a:lnTo>
                      <a:pt x="1036" y="520"/>
                    </a:lnTo>
                    <a:lnTo>
                      <a:pt x="1032" y="520"/>
                    </a:lnTo>
                    <a:lnTo>
                      <a:pt x="1036" y="522"/>
                    </a:lnTo>
                    <a:lnTo>
                      <a:pt x="1036" y="526"/>
                    </a:lnTo>
                    <a:lnTo>
                      <a:pt x="1036" y="530"/>
                    </a:lnTo>
                    <a:lnTo>
                      <a:pt x="1036" y="526"/>
                    </a:lnTo>
                    <a:lnTo>
                      <a:pt x="1032" y="526"/>
                    </a:lnTo>
                    <a:lnTo>
                      <a:pt x="1032" y="522"/>
                    </a:lnTo>
                    <a:lnTo>
                      <a:pt x="1030" y="522"/>
                    </a:lnTo>
                    <a:lnTo>
                      <a:pt x="1026" y="522"/>
                    </a:lnTo>
                    <a:lnTo>
                      <a:pt x="1026" y="520"/>
                    </a:lnTo>
                    <a:lnTo>
                      <a:pt x="1022" y="520"/>
                    </a:lnTo>
                    <a:lnTo>
                      <a:pt x="1018" y="520"/>
                    </a:lnTo>
                    <a:lnTo>
                      <a:pt x="1022" y="522"/>
                    </a:lnTo>
                    <a:lnTo>
                      <a:pt x="1026" y="526"/>
                    </a:lnTo>
                    <a:lnTo>
                      <a:pt x="1030" y="530"/>
                    </a:lnTo>
                    <a:lnTo>
                      <a:pt x="1030" y="534"/>
                    </a:lnTo>
                    <a:lnTo>
                      <a:pt x="1032" y="534"/>
                    </a:lnTo>
                    <a:lnTo>
                      <a:pt x="1036" y="534"/>
                    </a:lnTo>
                    <a:lnTo>
                      <a:pt x="1036" y="538"/>
                    </a:lnTo>
                    <a:lnTo>
                      <a:pt x="1040" y="538"/>
                    </a:lnTo>
                    <a:lnTo>
                      <a:pt x="1036" y="538"/>
                    </a:lnTo>
                    <a:lnTo>
                      <a:pt x="1040" y="538"/>
                    </a:lnTo>
                    <a:lnTo>
                      <a:pt x="1044" y="542"/>
                    </a:lnTo>
                    <a:lnTo>
                      <a:pt x="1048" y="542"/>
                    </a:lnTo>
                    <a:lnTo>
                      <a:pt x="1048" y="546"/>
                    </a:lnTo>
                    <a:lnTo>
                      <a:pt x="1052" y="546"/>
                    </a:lnTo>
                    <a:lnTo>
                      <a:pt x="1056" y="550"/>
                    </a:lnTo>
                    <a:lnTo>
                      <a:pt x="1056" y="552"/>
                    </a:lnTo>
                    <a:lnTo>
                      <a:pt x="1060" y="552"/>
                    </a:lnTo>
                    <a:lnTo>
                      <a:pt x="1060" y="556"/>
                    </a:lnTo>
                    <a:lnTo>
                      <a:pt x="1062" y="556"/>
                    </a:lnTo>
                    <a:lnTo>
                      <a:pt x="1060" y="556"/>
                    </a:lnTo>
                    <a:lnTo>
                      <a:pt x="1060" y="560"/>
                    </a:lnTo>
                    <a:lnTo>
                      <a:pt x="1062" y="560"/>
                    </a:lnTo>
                    <a:lnTo>
                      <a:pt x="1062" y="564"/>
                    </a:lnTo>
                    <a:lnTo>
                      <a:pt x="1060" y="564"/>
                    </a:lnTo>
                    <a:lnTo>
                      <a:pt x="1056" y="564"/>
                    </a:lnTo>
                    <a:lnTo>
                      <a:pt x="1052" y="564"/>
                    </a:lnTo>
                    <a:lnTo>
                      <a:pt x="1052" y="560"/>
                    </a:lnTo>
                    <a:lnTo>
                      <a:pt x="1048" y="560"/>
                    </a:lnTo>
                    <a:lnTo>
                      <a:pt x="1044" y="560"/>
                    </a:lnTo>
                    <a:lnTo>
                      <a:pt x="1040" y="556"/>
                    </a:lnTo>
                    <a:lnTo>
                      <a:pt x="1036" y="556"/>
                    </a:lnTo>
                    <a:lnTo>
                      <a:pt x="1032" y="556"/>
                    </a:lnTo>
                    <a:lnTo>
                      <a:pt x="1030" y="556"/>
                    </a:lnTo>
                    <a:lnTo>
                      <a:pt x="1026" y="556"/>
                    </a:lnTo>
                    <a:lnTo>
                      <a:pt x="1026" y="552"/>
                    </a:lnTo>
                    <a:lnTo>
                      <a:pt x="1022" y="552"/>
                    </a:lnTo>
                    <a:lnTo>
                      <a:pt x="1018" y="552"/>
                    </a:lnTo>
                    <a:lnTo>
                      <a:pt x="1018" y="550"/>
                    </a:lnTo>
                    <a:lnTo>
                      <a:pt x="1014" y="550"/>
                    </a:lnTo>
                    <a:lnTo>
                      <a:pt x="1014" y="546"/>
                    </a:lnTo>
                    <a:lnTo>
                      <a:pt x="1014" y="550"/>
                    </a:lnTo>
                    <a:lnTo>
                      <a:pt x="1010" y="546"/>
                    </a:lnTo>
                    <a:lnTo>
                      <a:pt x="1010" y="542"/>
                    </a:lnTo>
                    <a:lnTo>
                      <a:pt x="1006" y="542"/>
                    </a:lnTo>
                    <a:lnTo>
                      <a:pt x="1004" y="542"/>
                    </a:lnTo>
                    <a:lnTo>
                      <a:pt x="1004" y="542"/>
                    </a:lnTo>
                    <a:lnTo>
                      <a:pt x="1004" y="542"/>
                    </a:lnTo>
                    <a:close/>
                    <a:moveTo>
                      <a:pt x="902" y="292"/>
                    </a:moveTo>
                    <a:lnTo>
                      <a:pt x="898" y="292"/>
                    </a:lnTo>
                    <a:lnTo>
                      <a:pt x="894" y="292"/>
                    </a:lnTo>
                    <a:lnTo>
                      <a:pt x="890" y="292"/>
                    </a:lnTo>
                    <a:lnTo>
                      <a:pt x="888" y="292"/>
                    </a:lnTo>
                    <a:lnTo>
                      <a:pt x="884" y="292"/>
                    </a:lnTo>
                    <a:lnTo>
                      <a:pt x="880" y="292"/>
                    </a:lnTo>
                    <a:lnTo>
                      <a:pt x="876" y="294"/>
                    </a:lnTo>
                    <a:lnTo>
                      <a:pt x="872" y="294"/>
                    </a:lnTo>
                    <a:lnTo>
                      <a:pt x="868" y="294"/>
                    </a:lnTo>
                    <a:lnTo>
                      <a:pt x="864" y="292"/>
                    </a:lnTo>
                    <a:lnTo>
                      <a:pt x="862" y="292"/>
                    </a:lnTo>
                    <a:lnTo>
                      <a:pt x="862" y="288"/>
                    </a:lnTo>
                    <a:lnTo>
                      <a:pt x="862" y="284"/>
                    </a:lnTo>
                    <a:lnTo>
                      <a:pt x="862" y="280"/>
                    </a:lnTo>
                    <a:lnTo>
                      <a:pt x="858" y="280"/>
                    </a:lnTo>
                    <a:lnTo>
                      <a:pt x="854" y="280"/>
                    </a:lnTo>
                    <a:lnTo>
                      <a:pt x="850" y="280"/>
                    </a:lnTo>
                    <a:lnTo>
                      <a:pt x="850" y="276"/>
                    </a:lnTo>
                    <a:lnTo>
                      <a:pt x="850" y="268"/>
                    </a:lnTo>
                    <a:lnTo>
                      <a:pt x="854" y="268"/>
                    </a:lnTo>
                    <a:lnTo>
                      <a:pt x="858" y="268"/>
                    </a:lnTo>
                    <a:lnTo>
                      <a:pt x="862" y="268"/>
                    </a:lnTo>
                    <a:lnTo>
                      <a:pt x="864" y="268"/>
                    </a:lnTo>
                    <a:lnTo>
                      <a:pt x="868" y="268"/>
                    </a:lnTo>
                    <a:lnTo>
                      <a:pt x="868" y="272"/>
                    </a:lnTo>
                    <a:lnTo>
                      <a:pt x="872" y="272"/>
                    </a:lnTo>
                    <a:lnTo>
                      <a:pt x="876" y="272"/>
                    </a:lnTo>
                    <a:lnTo>
                      <a:pt x="876" y="268"/>
                    </a:lnTo>
                    <a:lnTo>
                      <a:pt x="880" y="268"/>
                    </a:lnTo>
                    <a:lnTo>
                      <a:pt x="884" y="268"/>
                    </a:lnTo>
                    <a:lnTo>
                      <a:pt x="888" y="268"/>
                    </a:lnTo>
                    <a:lnTo>
                      <a:pt x="890" y="268"/>
                    </a:lnTo>
                    <a:lnTo>
                      <a:pt x="890" y="272"/>
                    </a:lnTo>
                    <a:lnTo>
                      <a:pt x="894" y="272"/>
                    </a:lnTo>
                    <a:lnTo>
                      <a:pt x="898" y="272"/>
                    </a:lnTo>
                    <a:lnTo>
                      <a:pt x="902" y="272"/>
                    </a:lnTo>
                    <a:lnTo>
                      <a:pt x="902" y="276"/>
                    </a:lnTo>
                    <a:lnTo>
                      <a:pt x="906" y="276"/>
                    </a:lnTo>
                    <a:lnTo>
                      <a:pt x="906" y="280"/>
                    </a:lnTo>
                    <a:lnTo>
                      <a:pt x="910" y="280"/>
                    </a:lnTo>
                    <a:lnTo>
                      <a:pt x="910" y="284"/>
                    </a:lnTo>
                    <a:lnTo>
                      <a:pt x="914" y="284"/>
                    </a:lnTo>
                    <a:lnTo>
                      <a:pt x="914" y="288"/>
                    </a:lnTo>
                    <a:lnTo>
                      <a:pt x="918" y="288"/>
                    </a:lnTo>
                    <a:lnTo>
                      <a:pt x="918" y="292"/>
                    </a:lnTo>
                    <a:lnTo>
                      <a:pt x="914" y="292"/>
                    </a:lnTo>
                    <a:lnTo>
                      <a:pt x="910" y="292"/>
                    </a:lnTo>
                    <a:lnTo>
                      <a:pt x="906" y="292"/>
                    </a:lnTo>
                    <a:lnTo>
                      <a:pt x="902" y="292"/>
                    </a:lnTo>
                    <a:lnTo>
                      <a:pt x="902" y="292"/>
                    </a:lnTo>
                    <a:lnTo>
                      <a:pt x="902" y="292"/>
                    </a:lnTo>
                    <a:close/>
                    <a:moveTo>
                      <a:pt x="508" y="292"/>
                    </a:moveTo>
                    <a:lnTo>
                      <a:pt x="504" y="288"/>
                    </a:lnTo>
                    <a:lnTo>
                      <a:pt x="504" y="292"/>
                    </a:lnTo>
                    <a:lnTo>
                      <a:pt x="508" y="292"/>
                    </a:lnTo>
                    <a:lnTo>
                      <a:pt x="504" y="292"/>
                    </a:lnTo>
                    <a:lnTo>
                      <a:pt x="500" y="288"/>
                    </a:lnTo>
                    <a:lnTo>
                      <a:pt x="496" y="284"/>
                    </a:lnTo>
                    <a:lnTo>
                      <a:pt x="492" y="284"/>
                    </a:lnTo>
                    <a:lnTo>
                      <a:pt x="492" y="280"/>
                    </a:lnTo>
                    <a:lnTo>
                      <a:pt x="488" y="276"/>
                    </a:lnTo>
                    <a:lnTo>
                      <a:pt x="484" y="276"/>
                    </a:lnTo>
                    <a:lnTo>
                      <a:pt x="480" y="276"/>
                    </a:lnTo>
                    <a:lnTo>
                      <a:pt x="480" y="272"/>
                    </a:lnTo>
                    <a:lnTo>
                      <a:pt x="484" y="268"/>
                    </a:lnTo>
                    <a:lnTo>
                      <a:pt x="488" y="268"/>
                    </a:lnTo>
                    <a:lnTo>
                      <a:pt x="492" y="268"/>
                    </a:lnTo>
                    <a:lnTo>
                      <a:pt x="496" y="268"/>
                    </a:lnTo>
                    <a:lnTo>
                      <a:pt x="500" y="268"/>
                    </a:lnTo>
                    <a:lnTo>
                      <a:pt x="504" y="268"/>
                    </a:lnTo>
                    <a:lnTo>
                      <a:pt x="508" y="268"/>
                    </a:lnTo>
                    <a:lnTo>
                      <a:pt x="510" y="268"/>
                    </a:lnTo>
                    <a:lnTo>
                      <a:pt x="514" y="272"/>
                    </a:lnTo>
                    <a:lnTo>
                      <a:pt x="514" y="276"/>
                    </a:lnTo>
                    <a:lnTo>
                      <a:pt x="514" y="280"/>
                    </a:lnTo>
                    <a:lnTo>
                      <a:pt x="510" y="284"/>
                    </a:lnTo>
                    <a:lnTo>
                      <a:pt x="510" y="288"/>
                    </a:lnTo>
                    <a:lnTo>
                      <a:pt x="508" y="288"/>
                    </a:lnTo>
                    <a:lnTo>
                      <a:pt x="508" y="292"/>
                    </a:lnTo>
                    <a:lnTo>
                      <a:pt x="508" y="292"/>
                    </a:lnTo>
                    <a:lnTo>
                      <a:pt x="508" y="292"/>
                    </a:lnTo>
                    <a:close/>
                    <a:moveTo>
                      <a:pt x="236" y="272"/>
                    </a:moveTo>
                    <a:lnTo>
                      <a:pt x="238" y="272"/>
                    </a:lnTo>
                    <a:lnTo>
                      <a:pt x="236" y="272"/>
                    </a:lnTo>
                    <a:lnTo>
                      <a:pt x="236" y="272"/>
                    </a:lnTo>
                    <a:lnTo>
                      <a:pt x="236" y="272"/>
                    </a:lnTo>
                    <a:close/>
                    <a:moveTo>
                      <a:pt x="474" y="272"/>
                    </a:moveTo>
                    <a:lnTo>
                      <a:pt x="470" y="272"/>
                    </a:lnTo>
                    <a:lnTo>
                      <a:pt x="466" y="272"/>
                    </a:lnTo>
                    <a:lnTo>
                      <a:pt x="470" y="272"/>
                    </a:lnTo>
                    <a:lnTo>
                      <a:pt x="474" y="272"/>
                    </a:lnTo>
                    <a:lnTo>
                      <a:pt x="474" y="272"/>
                    </a:lnTo>
                    <a:lnTo>
                      <a:pt x="474" y="272"/>
                    </a:lnTo>
                    <a:close/>
                    <a:moveTo>
                      <a:pt x="354" y="350"/>
                    </a:moveTo>
                    <a:lnTo>
                      <a:pt x="352" y="350"/>
                    </a:lnTo>
                    <a:lnTo>
                      <a:pt x="348" y="350"/>
                    </a:lnTo>
                    <a:lnTo>
                      <a:pt x="344" y="350"/>
                    </a:lnTo>
                    <a:lnTo>
                      <a:pt x="340" y="350"/>
                    </a:lnTo>
                    <a:lnTo>
                      <a:pt x="336" y="350"/>
                    </a:lnTo>
                    <a:lnTo>
                      <a:pt x="332" y="350"/>
                    </a:lnTo>
                    <a:lnTo>
                      <a:pt x="328" y="350"/>
                    </a:lnTo>
                    <a:lnTo>
                      <a:pt x="328" y="348"/>
                    </a:lnTo>
                    <a:lnTo>
                      <a:pt x="324" y="348"/>
                    </a:lnTo>
                    <a:lnTo>
                      <a:pt x="324" y="344"/>
                    </a:lnTo>
                    <a:lnTo>
                      <a:pt x="322" y="344"/>
                    </a:lnTo>
                    <a:lnTo>
                      <a:pt x="322" y="340"/>
                    </a:lnTo>
                    <a:lnTo>
                      <a:pt x="324" y="336"/>
                    </a:lnTo>
                    <a:lnTo>
                      <a:pt x="328" y="336"/>
                    </a:lnTo>
                    <a:lnTo>
                      <a:pt x="332" y="336"/>
                    </a:lnTo>
                    <a:lnTo>
                      <a:pt x="336" y="336"/>
                    </a:lnTo>
                    <a:lnTo>
                      <a:pt x="340" y="332"/>
                    </a:lnTo>
                    <a:lnTo>
                      <a:pt x="344" y="332"/>
                    </a:lnTo>
                    <a:lnTo>
                      <a:pt x="348" y="332"/>
                    </a:lnTo>
                    <a:lnTo>
                      <a:pt x="352" y="332"/>
                    </a:lnTo>
                    <a:lnTo>
                      <a:pt x="354" y="332"/>
                    </a:lnTo>
                    <a:lnTo>
                      <a:pt x="358" y="332"/>
                    </a:lnTo>
                    <a:lnTo>
                      <a:pt x="358" y="328"/>
                    </a:lnTo>
                    <a:lnTo>
                      <a:pt x="354" y="328"/>
                    </a:lnTo>
                    <a:lnTo>
                      <a:pt x="358" y="328"/>
                    </a:lnTo>
                    <a:lnTo>
                      <a:pt x="362" y="328"/>
                    </a:lnTo>
                    <a:lnTo>
                      <a:pt x="366" y="328"/>
                    </a:lnTo>
                    <a:lnTo>
                      <a:pt x="366" y="324"/>
                    </a:lnTo>
                    <a:lnTo>
                      <a:pt x="366" y="328"/>
                    </a:lnTo>
                    <a:lnTo>
                      <a:pt x="362" y="328"/>
                    </a:lnTo>
                    <a:lnTo>
                      <a:pt x="362" y="324"/>
                    </a:lnTo>
                    <a:lnTo>
                      <a:pt x="358" y="324"/>
                    </a:lnTo>
                    <a:lnTo>
                      <a:pt x="354" y="324"/>
                    </a:lnTo>
                    <a:lnTo>
                      <a:pt x="352" y="328"/>
                    </a:lnTo>
                    <a:lnTo>
                      <a:pt x="348" y="328"/>
                    </a:lnTo>
                    <a:lnTo>
                      <a:pt x="344" y="328"/>
                    </a:lnTo>
                    <a:lnTo>
                      <a:pt x="340" y="328"/>
                    </a:lnTo>
                    <a:lnTo>
                      <a:pt x="336" y="328"/>
                    </a:lnTo>
                    <a:lnTo>
                      <a:pt x="332" y="328"/>
                    </a:lnTo>
                    <a:lnTo>
                      <a:pt x="336" y="328"/>
                    </a:lnTo>
                    <a:lnTo>
                      <a:pt x="332" y="328"/>
                    </a:lnTo>
                    <a:lnTo>
                      <a:pt x="332" y="332"/>
                    </a:lnTo>
                    <a:lnTo>
                      <a:pt x="328" y="328"/>
                    </a:lnTo>
                    <a:lnTo>
                      <a:pt x="328" y="332"/>
                    </a:lnTo>
                    <a:lnTo>
                      <a:pt x="328" y="328"/>
                    </a:lnTo>
                    <a:lnTo>
                      <a:pt x="324" y="328"/>
                    </a:lnTo>
                    <a:lnTo>
                      <a:pt x="322" y="328"/>
                    </a:lnTo>
                    <a:lnTo>
                      <a:pt x="324" y="324"/>
                    </a:lnTo>
                    <a:lnTo>
                      <a:pt x="328" y="324"/>
                    </a:lnTo>
                    <a:lnTo>
                      <a:pt x="332" y="324"/>
                    </a:lnTo>
                    <a:lnTo>
                      <a:pt x="328" y="324"/>
                    </a:lnTo>
                    <a:lnTo>
                      <a:pt x="328" y="322"/>
                    </a:lnTo>
                    <a:lnTo>
                      <a:pt x="324" y="322"/>
                    </a:lnTo>
                    <a:lnTo>
                      <a:pt x="324" y="324"/>
                    </a:lnTo>
                    <a:lnTo>
                      <a:pt x="322" y="324"/>
                    </a:lnTo>
                    <a:lnTo>
                      <a:pt x="318" y="324"/>
                    </a:lnTo>
                    <a:lnTo>
                      <a:pt x="318" y="322"/>
                    </a:lnTo>
                    <a:lnTo>
                      <a:pt x="314" y="322"/>
                    </a:lnTo>
                    <a:lnTo>
                      <a:pt x="314" y="324"/>
                    </a:lnTo>
                    <a:lnTo>
                      <a:pt x="310" y="324"/>
                    </a:lnTo>
                    <a:lnTo>
                      <a:pt x="310" y="322"/>
                    </a:lnTo>
                    <a:lnTo>
                      <a:pt x="310" y="318"/>
                    </a:lnTo>
                    <a:lnTo>
                      <a:pt x="314" y="314"/>
                    </a:lnTo>
                    <a:lnTo>
                      <a:pt x="318" y="314"/>
                    </a:lnTo>
                    <a:lnTo>
                      <a:pt x="314" y="310"/>
                    </a:lnTo>
                    <a:lnTo>
                      <a:pt x="318" y="310"/>
                    </a:lnTo>
                    <a:lnTo>
                      <a:pt x="322" y="310"/>
                    </a:lnTo>
                    <a:lnTo>
                      <a:pt x="324" y="310"/>
                    </a:lnTo>
                    <a:lnTo>
                      <a:pt x="324" y="306"/>
                    </a:lnTo>
                    <a:lnTo>
                      <a:pt x="322" y="306"/>
                    </a:lnTo>
                    <a:lnTo>
                      <a:pt x="318" y="306"/>
                    </a:lnTo>
                    <a:lnTo>
                      <a:pt x="318" y="302"/>
                    </a:lnTo>
                    <a:lnTo>
                      <a:pt x="322" y="298"/>
                    </a:lnTo>
                    <a:lnTo>
                      <a:pt x="324" y="298"/>
                    </a:lnTo>
                    <a:lnTo>
                      <a:pt x="328" y="294"/>
                    </a:lnTo>
                    <a:lnTo>
                      <a:pt x="332" y="294"/>
                    </a:lnTo>
                    <a:lnTo>
                      <a:pt x="332" y="292"/>
                    </a:lnTo>
                    <a:lnTo>
                      <a:pt x="336" y="292"/>
                    </a:lnTo>
                    <a:lnTo>
                      <a:pt x="340" y="292"/>
                    </a:lnTo>
                    <a:lnTo>
                      <a:pt x="340" y="288"/>
                    </a:lnTo>
                    <a:lnTo>
                      <a:pt x="344" y="288"/>
                    </a:lnTo>
                    <a:lnTo>
                      <a:pt x="348" y="288"/>
                    </a:lnTo>
                    <a:lnTo>
                      <a:pt x="352" y="284"/>
                    </a:lnTo>
                    <a:lnTo>
                      <a:pt x="354" y="284"/>
                    </a:lnTo>
                    <a:lnTo>
                      <a:pt x="358" y="284"/>
                    </a:lnTo>
                    <a:lnTo>
                      <a:pt x="362" y="280"/>
                    </a:lnTo>
                    <a:lnTo>
                      <a:pt x="366" y="280"/>
                    </a:lnTo>
                    <a:lnTo>
                      <a:pt x="370" y="280"/>
                    </a:lnTo>
                    <a:lnTo>
                      <a:pt x="374" y="276"/>
                    </a:lnTo>
                    <a:lnTo>
                      <a:pt x="378" y="280"/>
                    </a:lnTo>
                    <a:lnTo>
                      <a:pt x="380" y="280"/>
                    </a:lnTo>
                    <a:lnTo>
                      <a:pt x="380" y="284"/>
                    </a:lnTo>
                    <a:lnTo>
                      <a:pt x="384" y="284"/>
                    </a:lnTo>
                    <a:lnTo>
                      <a:pt x="380" y="288"/>
                    </a:lnTo>
                    <a:lnTo>
                      <a:pt x="380" y="292"/>
                    </a:lnTo>
                    <a:lnTo>
                      <a:pt x="380" y="294"/>
                    </a:lnTo>
                    <a:lnTo>
                      <a:pt x="378" y="294"/>
                    </a:lnTo>
                    <a:lnTo>
                      <a:pt x="378" y="298"/>
                    </a:lnTo>
                    <a:lnTo>
                      <a:pt x="374" y="298"/>
                    </a:lnTo>
                    <a:lnTo>
                      <a:pt x="378" y="298"/>
                    </a:lnTo>
                    <a:lnTo>
                      <a:pt x="380" y="298"/>
                    </a:lnTo>
                    <a:lnTo>
                      <a:pt x="384" y="294"/>
                    </a:lnTo>
                    <a:lnTo>
                      <a:pt x="384" y="298"/>
                    </a:lnTo>
                    <a:lnTo>
                      <a:pt x="388" y="294"/>
                    </a:lnTo>
                    <a:lnTo>
                      <a:pt x="388" y="298"/>
                    </a:lnTo>
                    <a:lnTo>
                      <a:pt x="384" y="298"/>
                    </a:lnTo>
                    <a:lnTo>
                      <a:pt x="388" y="298"/>
                    </a:lnTo>
                    <a:lnTo>
                      <a:pt x="388" y="294"/>
                    </a:lnTo>
                    <a:lnTo>
                      <a:pt x="392" y="294"/>
                    </a:lnTo>
                    <a:lnTo>
                      <a:pt x="388" y="294"/>
                    </a:lnTo>
                    <a:lnTo>
                      <a:pt x="392" y="292"/>
                    </a:lnTo>
                    <a:lnTo>
                      <a:pt x="392" y="288"/>
                    </a:lnTo>
                    <a:lnTo>
                      <a:pt x="396" y="288"/>
                    </a:lnTo>
                    <a:lnTo>
                      <a:pt x="400" y="288"/>
                    </a:lnTo>
                    <a:lnTo>
                      <a:pt x="404" y="288"/>
                    </a:lnTo>
                    <a:lnTo>
                      <a:pt x="404" y="292"/>
                    </a:lnTo>
                    <a:lnTo>
                      <a:pt x="408" y="292"/>
                    </a:lnTo>
                    <a:lnTo>
                      <a:pt x="410" y="292"/>
                    </a:lnTo>
                    <a:lnTo>
                      <a:pt x="414" y="292"/>
                    </a:lnTo>
                    <a:lnTo>
                      <a:pt x="418" y="292"/>
                    </a:lnTo>
                    <a:lnTo>
                      <a:pt x="418" y="294"/>
                    </a:lnTo>
                    <a:lnTo>
                      <a:pt x="422" y="294"/>
                    </a:lnTo>
                    <a:lnTo>
                      <a:pt x="422" y="298"/>
                    </a:lnTo>
                    <a:lnTo>
                      <a:pt x="418" y="302"/>
                    </a:lnTo>
                    <a:lnTo>
                      <a:pt x="414" y="302"/>
                    </a:lnTo>
                    <a:lnTo>
                      <a:pt x="414" y="306"/>
                    </a:lnTo>
                    <a:lnTo>
                      <a:pt x="410" y="306"/>
                    </a:lnTo>
                    <a:lnTo>
                      <a:pt x="414" y="306"/>
                    </a:lnTo>
                    <a:lnTo>
                      <a:pt x="418" y="306"/>
                    </a:lnTo>
                    <a:lnTo>
                      <a:pt x="414" y="306"/>
                    </a:lnTo>
                    <a:lnTo>
                      <a:pt x="418" y="302"/>
                    </a:lnTo>
                    <a:lnTo>
                      <a:pt x="422" y="302"/>
                    </a:lnTo>
                    <a:lnTo>
                      <a:pt x="422" y="306"/>
                    </a:lnTo>
                    <a:lnTo>
                      <a:pt x="422" y="302"/>
                    </a:lnTo>
                    <a:lnTo>
                      <a:pt x="424" y="302"/>
                    </a:lnTo>
                    <a:lnTo>
                      <a:pt x="428" y="302"/>
                    </a:lnTo>
                    <a:lnTo>
                      <a:pt x="424" y="302"/>
                    </a:lnTo>
                    <a:lnTo>
                      <a:pt x="428" y="298"/>
                    </a:lnTo>
                    <a:lnTo>
                      <a:pt x="432" y="298"/>
                    </a:lnTo>
                    <a:lnTo>
                      <a:pt x="428" y="302"/>
                    </a:lnTo>
                    <a:lnTo>
                      <a:pt x="432" y="302"/>
                    </a:lnTo>
                    <a:lnTo>
                      <a:pt x="432" y="298"/>
                    </a:lnTo>
                    <a:lnTo>
                      <a:pt x="436" y="302"/>
                    </a:lnTo>
                    <a:lnTo>
                      <a:pt x="440" y="302"/>
                    </a:lnTo>
                    <a:lnTo>
                      <a:pt x="436" y="302"/>
                    </a:lnTo>
                    <a:lnTo>
                      <a:pt x="436" y="298"/>
                    </a:lnTo>
                    <a:lnTo>
                      <a:pt x="440" y="298"/>
                    </a:lnTo>
                    <a:lnTo>
                      <a:pt x="440" y="302"/>
                    </a:lnTo>
                    <a:lnTo>
                      <a:pt x="440" y="298"/>
                    </a:lnTo>
                    <a:lnTo>
                      <a:pt x="436" y="298"/>
                    </a:lnTo>
                    <a:lnTo>
                      <a:pt x="432" y="294"/>
                    </a:lnTo>
                    <a:lnTo>
                      <a:pt x="436" y="294"/>
                    </a:lnTo>
                    <a:lnTo>
                      <a:pt x="440" y="294"/>
                    </a:lnTo>
                    <a:lnTo>
                      <a:pt x="436" y="294"/>
                    </a:lnTo>
                    <a:lnTo>
                      <a:pt x="436" y="292"/>
                    </a:lnTo>
                    <a:lnTo>
                      <a:pt x="432" y="292"/>
                    </a:lnTo>
                    <a:lnTo>
                      <a:pt x="428" y="292"/>
                    </a:lnTo>
                    <a:lnTo>
                      <a:pt x="428" y="288"/>
                    </a:lnTo>
                    <a:lnTo>
                      <a:pt x="432" y="288"/>
                    </a:lnTo>
                    <a:lnTo>
                      <a:pt x="436" y="288"/>
                    </a:lnTo>
                    <a:lnTo>
                      <a:pt x="440" y="288"/>
                    </a:lnTo>
                    <a:lnTo>
                      <a:pt x="444" y="292"/>
                    </a:lnTo>
                    <a:lnTo>
                      <a:pt x="448" y="294"/>
                    </a:lnTo>
                    <a:lnTo>
                      <a:pt x="450" y="294"/>
                    </a:lnTo>
                    <a:lnTo>
                      <a:pt x="450" y="298"/>
                    </a:lnTo>
                    <a:lnTo>
                      <a:pt x="454" y="298"/>
                    </a:lnTo>
                    <a:lnTo>
                      <a:pt x="458" y="298"/>
                    </a:lnTo>
                    <a:lnTo>
                      <a:pt x="458" y="302"/>
                    </a:lnTo>
                    <a:lnTo>
                      <a:pt x="458" y="306"/>
                    </a:lnTo>
                    <a:lnTo>
                      <a:pt x="458" y="310"/>
                    </a:lnTo>
                    <a:lnTo>
                      <a:pt x="462" y="310"/>
                    </a:lnTo>
                    <a:lnTo>
                      <a:pt x="462" y="314"/>
                    </a:lnTo>
                    <a:lnTo>
                      <a:pt x="462" y="318"/>
                    </a:lnTo>
                    <a:lnTo>
                      <a:pt x="462" y="322"/>
                    </a:lnTo>
                    <a:lnTo>
                      <a:pt x="466" y="322"/>
                    </a:lnTo>
                    <a:lnTo>
                      <a:pt x="466" y="324"/>
                    </a:lnTo>
                    <a:lnTo>
                      <a:pt x="470" y="324"/>
                    </a:lnTo>
                    <a:lnTo>
                      <a:pt x="470" y="322"/>
                    </a:lnTo>
                    <a:lnTo>
                      <a:pt x="474" y="322"/>
                    </a:lnTo>
                    <a:lnTo>
                      <a:pt x="474" y="318"/>
                    </a:lnTo>
                    <a:lnTo>
                      <a:pt x="478" y="318"/>
                    </a:lnTo>
                    <a:lnTo>
                      <a:pt x="474" y="314"/>
                    </a:lnTo>
                    <a:lnTo>
                      <a:pt x="470" y="314"/>
                    </a:lnTo>
                    <a:lnTo>
                      <a:pt x="474" y="314"/>
                    </a:lnTo>
                    <a:lnTo>
                      <a:pt x="474" y="310"/>
                    </a:lnTo>
                    <a:lnTo>
                      <a:pt x="470" y="310"/>
                    </a:lnTo>
                    <a:lnTo>
                      <a:pt x="470" y="306"/>
                    </a:lnTo>
                    <a:lnTo>
                      <a:pt x="470" y="302"/>
                    </a:lnTo>
                    <a:lnTo>
                      <a:pt x="470" y="298"/>
                    </a:lnTo>
                    <a:lnTo>
                      <a:pt x="466" y="298"/>
                    </a:lnTo>
                    <a:lnTo>
                      <a:pt x="466" y="294"/>
                    </a:lnTo>
                    <a:lnTo>
                      <a:pt x="466" y="292"/>
                    </a:lnTo>
                    <a:lnTo>
                      <a:pt x="466" y="288"/>
                    </a:lnTo>
                    <a:lnTo>
                      <a:pt x="462" y="284"/>
                    </a:lnTo>
                    <a:lnTo>
                      <a:pt x="466" y="284"/>
                    </a:lnTo>
                    <a:lnTo>
                      <a:pt x="470" y="284"/>
                    </a:lnTo>
                    <a:lnTo>
                      <a:pt x="466" y="284"/>
                    </a:lnTo>
                    <a:lnTo>
                      <a:pt x="466" y="280"/>
                    </a:lnTo>
                    <a:lnTo>
                      <a:pt x="470" y="280"/>
                    </a:lnTo>
                    <a:lnTo>
                      <a:pt x="474" y="280"/>
                    </a:lnTo>
                    <a:lnTo>
                      <a:pt x="478" y="280"/>
                    </a:lnTo>
                    <a:lnTo>
                      <a:pt x="478" y="284"/>
                    </a:lnTo>
                    <a:lnTo>
                      <a:pt x="480" y="284"/>
                    </a:lnTo>
                    <a:lnTo>
                      <a:pt x="480" y="280"/>
                    </a:lnTo>
                    <a:lnTo>
                      <a:pt x="484" y="280"/>
                    </a:lnTo>
                    <a:lnTo>
                      <a:pt x="484" y="284"/>
                    </a:lnTo>
                    <a:lnTo>
                      <a:pt x="488" y="284"/>
                    </a:lnTo>
                    <a:lnTo>
                      <a:pt x="492" y="284"/>
                    </a:lnTo>
                    <a:lnTo>
                      <a:pt x="496" y="288"/>
                    </a:lnTo>
                    <a:lnTo>
                      <a:pt x="500" y="288"/>
                    </a:lnTo>
                    <a:lnTo>
                      <a:pt x="500" y="292"/>
                    </a:lnTo>
                    <a:lnTo>
                      <a:pt x="504" y="292"/>
                    </a:lnTo>
                    <a:lnTo>
                      <a:pt x="504" y="294"/>
                    </a:lnTo>
                    <a:lnTo>
                      <a:pt x="504" y="298"/>
                    </a:lnTo>
                    <a:lnTo>
                      <a:pt x="508" y="298"/>
                    </a:lnTo>
                    <a:lnTo>
                      <a:pt x="508" y="302"/>
                    </a:lnTo>
                    <a:lnTo>
                      <a:pt x="504" y="302"/>
                    </a:lnTo>
                    <a:lnTo>
                      <a:pt x="508" y="302"/>
                    </a:lnTo>
                    <a:lnTo>
                      <a:pt x="508" y="306"/>
                    </a:lnTo>
                    <a:lnTo>
                      <a:pt x="508" y="310"/>
                    </a:lnTo>
                    <a:lnTo>
                      <a:pt x="510" y="310"/>
                    </a:lnTo>
                    <a:lnTo>
                      <a:pt x="508" y="310"/>
                    </a:lnTo>
                    <a:lnTo>
                      <a:pt x="508" y="314"/>
                    </a:lnTo>
                    <a:lnTo>
                      <a:pt x="510" y="314"/>
                    </a:lnTo>
                    <a:lnTo>
                      <a:pt x="510" y="318"/>
                    </a:lnTo>
                    <a:lnTo>
                      <a:pt x="514" y="318"/>
                    </a:lnTo>
                    <a:lnTo>
                      <a:pt x="514" y="322"/>
                    </a:lnTo>
                    <a:lnTo>
                      <a:pt x="518" y="324"/>
                    </a:lnTo>
                    <a:lnTo>
                      <a:pt x="518" y="328"/>
                    </a:lnTo>
                    <a:lnTo>
                      <a:pt x="518" y="332"/>
                    </a:lnTo>
                    <a:lnTo>
                      <a:pt x="514" y="332"/>
                    </a:lnTo>
                    <a:lnTo>
                      <a:pt x="518" y="332"/>
                    </a:lnTo>
                    <a:lnTo>
                      <a:pt x="518" y="336"/>
                    </a:lnTo>
                    <a:lnTo>
                      <a:pt x="514" y="336"/>
                    </a:lnTo>
                    <a:lnTo>
                      <a:pt x="514" y="340"/>
                    </a:lnTo>
                    <a:lnTo>
                      <a:pt x="518" y="340"/>
                    </a:lnTo>
                    <a:lnTo>
                      <a:pt x="522" y="344"/>
                    </a:lnTo>
                    <a:lnTo>
                      <a:pt x="522" y="348"/>
                    </a:lnTo>
                    <a:lnTo>
                      <a:pt x="526" y="348"/>
                    </a:lnTo>
                    <a:lnTo>
                      <a:pt x="530" y="350"/>
                    </a:lnTo>
                    <a:lnTo>
                      <a:pt x="534" y="350"/>
                    </a:lnTo>
                    <a:lnTo>
                      <a:pt x="536" y="350"/>
                    </a:lnTo>
                    <a:lnTo>
                      <a:pt x="536" y="354"/>
                    </a:lnTo>
                    <a:lnTo>
                      <a:pt x="536" y="350"/>
                    </a:lnTo>
                    <a:lnTo>
                      <a:pt x="536" y="348"/>
                    </a:lnTo>
                    <a:lnTo>
                      <a:pt x="540" y="350"/>
                    </a:lnTo>
                    <a:lnTo>
                      <a:pt x="540" y="354"/>
                    </a:lnTo>
                    <a:lnTo>
                      <a:pt x="544" y="354"/>
                    </a:lnTo>
                    <a:lnTo>
                      <a:pt x="548" y="354"/>
                    </a:lnTo>
                    <a:lnTo>
                      <a:pt x="548" y="358"/>
                    </a:lnTo>
                    <a:lnTo>
                      <a:pt x="552" y="358"/>
                    </a:lnTo>
                    <a:lnTo>
                      <a:pt x="556" y="358"/>
                    </a:lnTo>
                    <a:lnTo>
                      <a:pt x="556" y="362"/>
                    </a:lnTo>
                    <a:lnTo>
                      <a:pt x="560" y="362"/>
                    </a:lnTo>
                    <a:lnTo>
                      <a:pt x="564" y="362"/>
                    </a:lnTo>
                    <a:lnTo>
                      <a:pt x="566" y="362"/>
                    </a:lnTo>
                    <a:lnTo>
                      <a:pt x="566" y="366"/>
                    </a:lnTo>
                    <a:lnTo>
                      <a:pt x="566" y="370"/>
                    </a:lnTo>
                    <a:lnTo>
                      <a:pt x="566" y="374"/>
                    </a:lnTo>
                    <a:lnTo>
                      <a:pt x="564" y="374"/>
                    </a:lnTo>
                    <a:lnTo>
                      <a:pt x="560" y="374"/>
                    </a:lnTo>
                    <a:lnTo>
                      <a:pt x="560" y="370"/>
                    </a:lnTo>
                    <a:lnTo>
                      <a:pt x="560" y="374"/>
                    </a:lnTo>
                    <a:lnTo>
                      <a:pt x="556" y="374"/>
                    </a:lnTo>
                    <a:lnTo>
                      <a:pt x="552" y="374"/>
                    </a:lnTo>
                    <a:lnTo>
                      <a:pt x="552" y="370"/>
                    </a:lnTo>
                    <a:lnTo>
                      <a:pt x="548" y="370"/>
                    </a:lnTo>
                    <a:lnTo>
                      <a:pt x="544" y="374"/>
                    </a:lnTo>
                    <a:lnTo>
                      <a:pt x="540" y="374"/>
                    </a:lnTo>
                    <a:lnTo>
                      <a:pt x="544" y="374"/>
                    </a:lnTo>
                    <a:lnTo>
                      <a:pt x="544" y="378"/>
                    </a:lnTo>
                    <a:lnTo>
                      <a:pt x="540" y="378"/>
                    </a:lnTo>
                    <a:lnTo>
                      <a:pt x="536" y="378"/>
                    </a:lnTo>
                    <a:lnTo>
                      <a:pt x="534" y="374"/>
                    </a:lnTo>
                    <a:lnTo>
                      <a:pt x="530" y="374"/>
                    </a:lnTo>
                    <a:lnTo>
                      <a:pt x="530" y="378"/>
                    </a:lnTo>
                    <a:lnTo>
                      <a:pt x="534" y="378"/>
                    </a:lnTo>
                    <a:lnTo>
                      <a:pt x="536" y="378"/>
                    </a:lnTo>
                    <a:lnTo>
                      <a:pt x="536" y="380"/>
                    </a:lnTo>
                    <a:lnTo>
                      <a:pt x="536" y="384"/>
                    </a:lnTo>
                    <a:lnTo>
                      <a:pt x="534" y="384"/>
                    </a:lnTo>
                    <a:lnTo>
                      <a:pt x="534" y="388"/>
                    </a:lnTo>
                    <a:lnTo>
                      <a:pt x="536" y="388"/>
                    </a:lnTo>
                    <a:lnTo>
                      <a:pt x="536" y="384"/>
                    </a:lnTo>
                    <a:lnTo>
                      <a:pt x="540" y="380"/>
                    </a:lnTo>
                    <a:lnTo>
                      <a:pt x="544" y="380"/>
                    </a:lnTo>
                    <a:lnTo>
                      <a:pt x="544" y="378"/>
                    </a:lnTo>
                    <a:lnTo>
                      <a:pt x="548" y="378"/>
                    </a:lnTo>
                    <a:lnTo>
                      <a:pt x="552" y="378"/>
                    </a:lnTo>
                    <a:lnTo>
                      <a:pt x="552" y="380"/>
                    </a:lnTo>
                    <a:lnTo>
                      <a:pt x="552" y="384"/>
                    </a:lnTo>
                    <a:lnTo>
                      <a:pt x="548" y="384"/>
                    </a:lnTo>
                    <a:lnTo>
                      <a:pt x="548" y="388"/>
                    </a:lnTo>
                    <a:lnTo>
                      <a:pt x="552" y="388"/>
                    </a:lnTo>
                    <a:lnTo>
                      <a:pt x="552" y="384"/>
                    </a:lnTo>
                    <a:lnTo>
                      <a:pt x="556" y="384"/>
                    </a:lnTo>
                    <a:lnTo>
                      <a:pt x="556" y="388"/>
                    </a:lnTo>
                    <a:lnTo>
                      <a:pt x="556" y="392"/>
                    </a:lnTo>
                    <a:lnTo>
                      <a:pt x="552" y="392"/>
                    </a:lnTo>
                    <a:lnTo>
                      <a:pt x="548" y="392"/>
                    </a:lnTo>
                    <a:lnTo>
                      <a:pt x="544" y="392"/>
                    </a:lnTo>
                    <a:lnTo>
                      <a:pt x="544" y="396"/>
                    </a:lnTo>
                    <a:lnTo>
                      <a:pt x="540" y="396"/>
                    </a:lnTo>
                    <a:lnTo>
                      <a:pt x="536" y="396"/>
                    </a:lnTo>
                    <a:lnTo>
                      <a:pt x="534" y="396"/>
                    </a:lnTo>
                    <a:lnTo>
                      <a:pt x="530" y="396"/>
                    </a:lnTo>
                    <a:lnTo>
                      <a:pt x="526" y="396"/>
                    </a:lnTo>
                    <a:lnTo>
                      <a:pt x="522" y="396"/>
                    </a:lnTo>
                    <a:lnTo>
                      <a:pt x="518" y="392"/>
                    </a:lnTo>
                    <a:lnTo>
                      <a:pt x="514" y="396"/>
                    </a:lnTo>
                    <a:lnTo>
                      <a:pt x="510" y="396"/>
                    </a:lnTo>
                    <a:lnTo>
                      <a:pt x="508" y="392"/>
                    </a:lnTo>
                    <a:lnTo>
                      <a:pt x="510" y="388"/>
                    </a:lnTo>
                    <a:lnTo>
                      <a:pt x="508" y="388"/>
                    </a:lnTo>
                    <a:lnTo>
                      <a:pt x="504" y="388"/>
                    </a:lnTo>
                    <a:lnTo>
                      <a:pt x="500" y="388"/>
                    </a:lnTo>
                    <a:lnTo>
                      <a:pt x="496" y="388"/>
                    </a:lnTo>
                    <a:lnTo>
                      <a:pt x="492" y="388"/>
                    </a:lnTo>
                    <a:lnTo>
                      <a:pt x="488" y="384"/>
                    </a:lnTo>
                    <a:lnTo>
                      <a:pt x="492" y="384"/>
                    </a:lnTo>
                    <a:lnTo>
                      <a:pt x="492" y="380"/>
                    </a:lnTo>
                    <a:lnTo>
                      <a:pt x="488" y="380"/>
                    </a:lnTo>
                    <a:lnTo>
                      <a:pt x="488" y="378"/>
                    </a:lnTo>
                    <a:lnTo>
                      <a:pt x="484" y="378"/>
                    </a:lnTo>
                    <a:lnTo>
                      <a:pt x="484" y="380"/>
                    </a:lnTo>
                    <a:lnTo>
                      <a:pt x="480" y="380"/>
                    </a:lnTo>
                    <a:lnTo>
                      <a:pt x="480" y="384"/>
                    </a:lnTo>
                    <a:lnTo>
                      <a:pt x="480" y="388"/>
                    </a:lnTo>
                    <a:lnTo>
                      <a:pt x="478" y="388"/>
                    </a:lnTo>
                    <a:lnTo>
                      <a:pt x="478" y="392"/>
                    </a:lnTo>
                    <a:lnTo>
                      <a:pt x="474" y="392"/>
                    </a:lnTo>
                    <a:lnTo>
                      <a:pt x="470" y="392"/>
                    </a:lnTo>
                    <a:lnTo>
                      <a:pt x="466" y="392"/>
                    </a:lnTo>
                    <a:lnTo>
                      <a:pt x="462" y="392"/>
                    </a:lnTo>
                    <a:lnTo>
                      <a:pt x="458" y="392"/>
                    </a:lnTo>
                    <a:lnTo>
                      <a:pt x="458" y="396"/>
                    </a:lnTo>
                    <a:lnTo>
                      <a:pt x="454" y="396"/>
                    </a:lnTo>
                    <a:lnTo>
                      <a:pt x="450" y="400"/>
                    </a:lnTo>
                    <a:lnTo>
                      <a:pt x="448" y="400"/>
                    </a:lnTo>
                    <a:lnTo>
                      <a:pt x="444" y="400"/>
                    </a:lnTo>
                    <a:lnTo>
                      <a:pt x="440" y="400"/>
                    </a:lnTo>
                    <a:lnTo>
                      <a:pt x="436" y="400"/>
                    </a:lnTo>
                    <a:lnTo>
                      <a:pt x="432" y="400"/>
                    </a:lnTo>
                    <a:lnTo>
                      <a:pt x="432" y="404"/>
                    </a:lnTo>
                    <a:lnTo>
                      <a:pt x="432" y="400"/>
                    </a:lnTo>
                    <a:lnTo>
                      <a:pt x="428" y="400"/>
                    </a:lnTo>
                    <a:lnTo>
                      <a:pt x="428" y="404"/>
                    </a:lnTo>
                    <a:lnTo>
                      <a:pt x="424" y="404"/>
                    </a:lnTo>
                    <a:lnTo>
                      <a:pt x="424" y="400"/>
                    </a:lnTo>
                    <a:lnTo>
                      <a:pt x="424" y="404"/>
                    </a:lnTo>
                    <a:lnTo>
                      <a:pt x="422" y="404"/>
                    </a:lnTo>
                    <a:lnTo>
                      <a:pt x="418" y="404"/>
                    </a:lnTo>
                    <a:lnTo>
                      <a:pt x="422" y="404"/>
                    </a:lnTo>
                    <a:lnTo>
                      <a:pt x="418" y="404"/>
                    </a:lnTo>
                    <a:lnTo>
                      <a:pt x="414" y="404"/>
                    </a:lnTo>
                    <a:lnTo>
                      <a:pt x="410" y="404"/>
                    </a:lnTo>
                    <a:lnTo>
                      <a:pt x="408" y="404"/>
                    </a:lnTo>
                    <a:lnTo>
                      <a:pt x="404" y="404"/>
                    </a:lnTo>
                    <a:lnTo>
                      <a:pt x="400" y="404"/>
                    </a:lnTo>
                    <a:lnTo>
                      <a:pt x="396" y="404"/>
                    </a:lnTo>
                    <a:lnTo>
                      <a:pt x="392" y="404"/>
                    </a:lnTo>
                    <a:lnTo>
                      <a:pt x="396" y="404"/>
                    </a:lnTo>
                    <a:lnTo>
                      <a:pt x="392" y="404"/>
                    </a:lnTo>
                    <a:lnTo>
                      <a:pt x="392" y="400"/>
                    </a:lnTo>
                    <a:lnTo>
                      <a:pt x="388" y="400"/>
                    </a:lnTo>
                    <a:lnTo>
                      <a:pt x="388" y="396"/>
                    </a:lnTo>
                    <a:lnTo>
                      <a:pt x="388" y="392"/>
                    </a:lnTo>
                    <a:lnTo>
                      <a:pt x="388" y="388"/>
                    </a:lnTo>
                    <a:lnTo>
                      <a:pt x="388" y="384"/>
                    </a:lnTo>
                    <a:lnTo>
                      <a:pt x="388" y="388"/>
                    </a:lnTo>
                    <a:lnTo>
                      <a:pt x="388" y="384"/>
                    </a:lnTo>
                    <a:lnTo>
                      <a:pt x="384" y="384"/>
                    </a:lnTo>
                    <a:lnTo>
                      <a:pt x="378" y="384"/>
                    </a:lnTo>
                    <a:lnTo>
                      <a:pt x="374" y="384"/>
                    </a:lnTo>
                    <a:lnTo>
                      <a:pt x="370" y="384"/>
                    </a:lnTo>
                    <a:lnTo>
                      <a:pt x="366" y="384"/>
                    </a:lnTo>
                    <a:lnTo>
                      <a:pt x="362" y="384"/>
                    </a:lnTo>
                    <a:lnTo>
                      <a:pt x="358" y="384"/>
                    </a:lnTo>
                    <a:lnTo>
                      <a:pt x="354" y="384"/>
                    </a:lnTo>
                    <a:lnTo>
                      <a:pt x="352" y="380"/>
                    </a:lnTo>
                    <a:lnTo>
                      <a:pt x="348" y="380"/>
                    </a:lnTo>
                    <a:lnTo>
                      <a:pt x="344" y="380"/>
                    </a:lnTo>
                    <a:lnTo>
                      <a:pt x="348" y="378"/>
                    </a:lnTo>
                    <a:lnTo>
                      <a:pt x="344" y="378"/>
                    </a:lnTo>
                    <a:lnTo>
                      <a:pt x="340" y="378"/>
                    </a:lnTo>
                    <a:lnTo>
                      <a:pt x="344" y="378"/>
                    </a:lnTo>
                    <a:lnTo>
                      <a:pt x="344" y="374"/>
                    </a:lnTo>
                    <a:lnTo>
                      <a:pt x="340" y="374"/>
                    </a:lnTo>
                    <a:lnTo>
                      <a:pt x="336" y="374"/>
                    </a:lnTo>
                    <a:lnTo>
                      <a:pt x="336" y="370"/>
                    </a:lnTo>
                    <a:lnTo>
                      <a:pt x="336" y="366"/>
                    </a:lnTo>
                    <a:lnTo>
                      <a:pt x="332" y="366"/>
                    </a:lnTo>
                    <a:lnTo>
                      <a:pt x="336" y="366"/>
                    </a:lnTo>
                    <a:lnTo>
                      <a:pt x="336" y="362"/>
                    </a:lnTo>
                    <a:lnTo>
                      <a:pt x="340" y="362"/>
                    </a:lnTo>
                    <a:lnTo>
                      <a:pt x="348" y="362"/>
                    </a:lnTo>
                    <a:lnTo>
                      <a:pt x="352" y="362"/>
                    </a:lnTo>
                    <a:lnTo>
                      <a:pt x="354" y="358"/>
                    </a:lnTo>
                    <a:lnTo>
                      <a:pt x="358" y="358"/>
                    </a:lnTo>
                    <a:lnTo>
                      <a:pt x="362" y="358"/>
                    </a:lnTo>
                    <a:lnTo>
                      <a:pt x="366" y="358"/>
                    </a:lnTo>
                    <a:lnTo>
                      <a:pt x="370" y="358"/>
                    </a:lnTo>
                    <a:lnTo>
                      <a:pt x="374" y="358"/>
                    </a:lnTo>
                    <a:lnTo>
                      <a:pt x="378" y="358"/>
                    </a:lnTo>
                    <a:lnTo>
                      <a:pt x="380" y="358"/>
                    </a:lnTo>
                    <a:lnTo>
                      <a:pt x="384" y="358"/>
                    </a:lnTo>
                    <a:lnTo>
                      <a:pt x="388" y="358"/>
                    </a:lnTo>
                    <a:lnTo>
                      <a:pt x="392" y="358"/>
                    </a:lnTo>
                    <a:lnTo>
                      <a:pt x="396" y="358"/>
                    </a:lnTo>
                    <a:lnTo>
                      <a:pt x="400" y="362"/>
                    </a:lnTo>
                    <a:lnTo>
                      <a:pt x="404" y="362"/>
                    </a:lnTo>
                    <a:lnTo>
                      <a:pt x="404" y="358"/>
                    </a:lnTo>
                    <a:lnTo>
                      <a:pt x="408" y="358"/>
                    </a:lnTo>
                    <a:lnTo>
                      <a:pt x="410" y="358"/>
                    </a:lnTo>
                    <a:lnTo>
                      <a:pt x="414" y="358"/>
                    </a:lnTo>
                    <a:lnTo>
                      <a:pt x="418" y="358"/>
                    </a:lnTo>
                    <a:lnTo>
                      <a:pt x="414" y="354"/>
                    </a:lnTo>
                    <a:lnTo>
                      <a:pt x="414" y="358"/>
                    </a:lnTo>
                    <a:lnTo>
                      <a:pt x="410" y="354"/>
                    </a:lnTo>
                    <a:lnTo>
                      <a:pt x="408" y="354"/>
                    </a:lnTo>
                    <a:lnTo>
                      <a:pt x="404" y="350"/>
                    </a:lnTo>
                    <a:lnTo>
                      <a:pt x="400" y="350"/>
                    </a:lnTo>
                    <a:lnTo>
                      <a:pt x="396" y="350"/>
                    </a:lnTo>
                    <a:lnTo>
                      <a:pt x="392" y="350"/>
                    </a:lnTo>
                    <a:lnTo>
                      <a:pt x="388" y="348"/>
                    </a:lnTo>
                    <a:lnTo>
                      <a:pt x="388" y="350"/>
                    </a:lnTo>
                    <a:lnTo>
                      <a:pt x="388" y="348"/>
                    </a:lnTo>
                    <a:lnTo>
                      <a:pt x="384" y="348"/>
                    </a:lnTo>
                    <a:lnTo>
                      <a:pt x="380" y="348"/>
                    </a:lnTo>
                    <a:lnTo>
                      <a:pt x="378" y="348"/>
                    </a:lnTo>
                    <a:lnTo>
                      <a:pt x="378" y="350"/>
                    </a:lnTo>
                    <a:lnTo>
                      <a:pt x="374" y="350"/>
                    </a:lnTo>
                    <a:lnTo>
                      <a:pt x="370" y="350"/>
                    </a:lnTo>
                    <a:lnTo>
                      <a:pt x="366" y="350"/>
                    </a:lnTo>
                    <a:lnTo>
                      <a:pt x="362" y="350"/>
                    </a:lnTo>
                    <a:lnTo>
                      <a:pt x="354" y="350"/>
                    </a:lnTo>
                    <a:lnTo>
                      <a:pt x="354" y="350"/>
                    </a:lnTo>
                    <a:lnTo>
                      <a:pt x="354" y="350"/>
                    </a:lnTo>
                    <a:close/>
                    <a:moveTo>
                      <a:pt x="626" y="284"/>
                    </a:moveTo>
                    <a:lnTo>
                      <a:pt x="630" y="288"/>
                    </a:lnTo>
                    <a:lnTo>
                      <a:pt x="626" y="288"/>
                    </a:lnTo>
                    <a:lnTo>
                      <a:pt x="626" y="292"/>
                    </a:lnTo>
                    <a:lnTo>
                      <a:pt x="622" y="292"/>
                    </a:lnTo>
                    <a:lnTo>
                      <a:pt x="622" y="288"/>
                    </a:lnTo>
                    <a:lnTo>
                      <a:pt x="620" y="288"/>
                    </a:lnTo>
                    <a:lnTo>
                      <a:pt x="620" y="284"/>
                    </a:lnTo>
                    <a:lnTo>
                      <a:pt x="622" y="284"/>
                    </a:lnTo>
                    <a:lnTo>
                      <a:pt x="626" y="284"/>
                    </a:lnTo>
                    <a:lnTo>
                      <a:pt x="626" y="284"/>
                    </a:lnTo>
                    <a:lnTo>
                      <a:pt x="626" y="284"/>
                    </a:lnTo>
                    <a:close/>
                    <a:moveTo>
                      <a:pt x="626" y="292"/>
                    </a:moveTo>
                    <a:lnTo>
                      <a:pt x="626" y="294"/>
                    </a:lnTo>
                    <a:lnTo>
                      <a:pt x="622" y="294"/>
                    </a:lnTo>
                    <a:lnTo>
                      <a:pt x="622" y="292"/>
                    </a:lnTo>
                    <a:lnTo>
                      <a:pt x="626" y="292"/>
                    </a:lnTo>
                    <a:lnTo>
                      <a:pt x="626" y="292"/>
                    </a:lnTo>
                    <a:lnTo>
                      <a:pt x="626" y="292"/>
                    </a:lnTo>
                    <a:close/>
                    <a:moveTo>
                      <a:pt x="936" y="310"/>
                    </a:moveTo>
                    <a:lnTo>
                      <a:pt x="940" y="310"/>
                    </a:lnTo>
                    <a:lnTo>
                      <a:pt x="936" y="310"/>
                    </a:lnTo>
                    <a:lnTo>
                      <a:pt x="936" y="310"/>
                    </a:lnTo>
                    <a:lnTo>
                      <a:pt x="936" y="310"/>
                    </a:lnTo>
                    <a:close/>
                    <a:moveTo>
                      <a:pt x="958" y="322"/>
                    </a:moveTo>
                    <a:lnTo>
                      <a:pt x="958" y="324"/>
                    </a:lnTo>
                    <a:lnTo>
                      <a:pt x="954" y="324"/>
                    </a:lnTo>
                    <a:lnTo>
                      <a:pt x="958" y="324"/>
                    </a:lnTo>
                    <a:lnTo>
                      <a:pt x="958" y="322"/>
                    </a:lnTo>
                    <a:lnTo>
                      <a:pt x="958" y="322"/>
                    </a:lnTo>
                    <a:lnTo>
                      <a:pt x="958" y="322"/>
                    </a:lnTo>
                    <a:close/>
                    <a:moveTo>
                      <a:pt x="962" y="324"/>
                    </a:moveTo>
                    <a:lnTo>
                      <a:pt x="966" y="324"/>
                    </a:lnTo>
                    <a:lnTo>
                      <a:pt x="966" y="322"/>
                    </a:lnTo>
                    <a:lnTo>
                      <a:pt x="966" y="324"/>
                    </a:lnTo>
                    <a:lnTo>
                      <a:pt x="962" y="324"/>
                    </a:lnTo>
                    <a:lnTo>
                      <a:pt x="962" y="324"/>
                    </a:lnTo>
                    <a:lnTo>
                      <a:pt x="962" y="324"/>
                    </a:lnTo>
                    <a:close/>
                    <a:moveTo>
                      <a:pt x="962" y="332"/>
                    </a:moveTo>
                    <a:lnTo>
                      <a:pt x="958" y="332"/>
                    </a:lnTo>
                    <a:lnTo>
                      <a:pt x="958" y="328"/>
                    </a:lnTo>
                    <a:lnTo>
                      <a:pt x="958" y="324"/>
                    </a:lnTo>
                    <a:lnTo>
                      <a:pt x="962" y="324"/>
                    </a:lnTo>
                    <a:lnTo>
                      <a:pt x="962" y="328"/>
                    </a:lnTo>
                    <a:lnTo>
                      <a:pt x="958" y="328"/>
                    </a:lnTo>
                    <a:lnTo>
                      <a:pt x="962" y="328"/>
                    </a:lnTo>
                    <a:lnTo>
                      <a:pt x="962" y="324"/>
                    </a:lnTo>
                    <a:lnTo>
                      <a:pt x="962" y="328"/>
                    </a:lnTo>
                    <a:lnTo>
                      <a:pt x="966" y="328"/>
                    </a:lnTo>
                    <a:lnTo>
                      <a:pt x="962" y="328"/>
                    </a:lnTo>
                    <a:lnTo>
                      <a:pt x="962" y="332"/>
                    </a:lnTo>
                    <a:lnTo>
                      <a:pt x="962" y="332"/>
                    </a:lnTo>
                    <a:lnTo>
                      <a:pt x="962" y="332"/>
                    </a:lnTo>
                    <a:close/>
                    <a:moveTo>
                      <a:pt x="988" y="336"/>
                    </a:moveTo>
                    <a:lnTo>
                      <a:pt x="988" y="340"/>
                    </a:lnTo>
                    <a:lnTo>
                      <a:pt x="988" y="336"/>
                    </a:lnTo>
                    <a:lnTo>
                      <a:pt x="988" y="336"/>
                    </a:lnTo>
                    <a:lnTo>
                      <a:pt x="988" y="336"/>
                    </a:lnTo>
                    <a:close/>
                    <a:moveTo>
                      <a:pt x="980" y="340"/>
                    </a:moveTo>
                    <a:lnTo>
                      <a:pt x="984" y="340"/>
                    </a:lnTo>
                    <a:lnTo>
                      <a:pt x="984" y="344"/>
                    </a:lnTo>
                    <a:lnTo>
                      <a:pt x="980" y="344"/>
                    </a:lnTo>
                    <a:lnTo>
                      <a:pt x="976" y="344"/>
                    </a:lnTo>
                    <a:lnTo>
                      <a:pt x="974" y="344"/>
                    </a:lnTo>
                    <a:lnTo>
                      <a:pt x="976" y="344"/>
                    </a:lnTo>
                    <a:lnTo>
                      <a:pt x="976" y="340"/>
                    </a:lnTo>
                    <a:lnTo>
                      <a:pt x="980" y="340"/>
                    </a:lnTo>
                    <a:lnTo>
                      <a:pt x="980" y="340"/>
                    </a:lnTo>
                    <a:lnTo>
                      <a:pt x="980" y="340"/>
                    </a:lnTo>
                    <a:close/>
                    <a:moveTo>
                      <a:pt x="574" y="348"/>
                    </a:moveTo>
                    <a:lnTo>
                      <a:pt x="574" y="350"/>
                    </a:lnTo>
                    <a:lnTo>
                      <a:pt x="578" y="350"/>
                    </a:lnTo>
                    <a:lnTo>
                      <a:pt x="578" y="354"/>
                    </a:lnTo>
                    <a:lnTo>
                      <a:pt x="574" y="354"/>
                    </a:lnTo>
                    <a:lnTo>
                      <a:pt x="574" y="350"/>
                    </a:lnTo>
                    <a:lnTo>
                      <a:pt x="570" y="350"/>
                    </a:lnTo>
                    <a:lnTo>
                      <a:pt x="570" y="348"/>
                    </a:lnTo>
                    <a:lnTo>
                      <a:pt x="574" y="348"/>
                    </a:lnTo>
                    <a:lnTo>
                      <a:pt x="574" y="348"/>
                    </a:lnTo>
                    <a:lnTo>
                      <a:pt x="574" y="348"/>
                    </a:lnTo>
                    <a:close/>
                    <a:moveTo>
                      <a:pt x="182" y="350"/>
                    </a:moveTo>
                    <a:lnTo>
                      <a:pt x="180" y="350"/>
                    </a:lnTo>
                    <a:lnTo>
                      <a:pt x="180" y="348"/>
                    </a:lnTo>
                    <a:lnTo>
                      <a:pt x="182" y="350"/>
                    </a:lnTo>
                    <a:lnTo>
                      <a:pt x="182" y="350"/>
                    </a:lnTo>
                    <a:lnTo>
                      <a:pt x="182" y="350"/>
                    </a:lnTo>
                    <a:close/>
                    <a:moveTo>
                      <a:pt x="760" y="362"/>
                    </a:moveTo>
                    <a:lnTo>
                      <a:pt x="764" y="362"/>
                    </a:lnTo>
                    <a:lnTo>
                      <a:pt x="768" y="362"/>
                    </a:lnTo>
                    <a:lnTo>
                      <a:pt x="772" y="362"/>
                    </a:lnTo>
                    <a:lnTo>
                      <a:pt x="772" y="366"/>
                    </a:lnTo>
                    <a:lnTo>
                      <a:pt x="768" y="366"/>
                    </a:lnTo>
                    <a:lnTo>
                      <a:pt x="764" y="366"/>
                    </a:lnTo>
                    <a:lnTo>
                      <a:pt x="760" y="366"/>
                    </a:lnTo>
                    <a:lnTo>
                      <a:pt x="760" y="362"/>
                    </a:lnTo>
                    <a:lnTo>
                      <a:pt x="756" y="362"/>
                    </a:lnTo>
                    <a:lnTo>
                      <a:pt x="760" y="362"/>
                    </a:lnTo>
                    <a:lnTo>
                      <a:pt x="760" y="362"/>
                    </a:lnTo>
                    <a:lnTo>
                      <a:pt x="760" y="362"/>
                    </a:lnTo>
                    <a:close/>
                    <a:moveTo>
                      <a:pt x="638" y="396"/>
                    </a:moveTo>
                    <a:lnTo>
                      <a:pt x="642" y="392"/>
                    </a:lnTo>
                    <a:lnTo>
                      <a:pt x="642" y="396"/>
                    </a:lnTo>
                    <a:lnTo>
                      <a:pt x="646" y="396"/>
                    </a:lnTo>
                    <a:lnTo>
                      <a:pt x="646" y="392"/>
                    </a:lnTo>
                    <a:lnTo>
                      <a:pt x="650" y="396"/>
                    </a:lnTo>
                    <a:lnTo>
                      <a:pt x="646" y="396"/>
                    </a:lnTo>
                    <a:lnTo>
                      <a:pt x="646" y="400"/>
                    </a:lnTo>
                    <a:lnTo>
                      <a:pt x="642" y="400"/>
                    </a:lnTo>
                    <a:lnTo>
                      <a:pt x="642" y="396"/>
                    </a:lnTo>
                    <a:lnTo>
                      <a:pt x="638" y="400"/>
                    </a:lnTo>
                    <a:lnTo>
                      <a:pt x="634" y="404"/>
                    </a:lnTo>
                    <a:lnTo>
                      <a:pt x="630" y="404"/>
                    </a:lnTo>
                    <a:lnTo>
                      <a:pt x="626" y="404"/>
                    </a:lnTo>
                    <a:lnTo>
                      <a:pt x="622" y="404"/>
                    </a:lnTo>
                    <a:lnTo>
                      <a:pt x="620" y="404"/>
                    </a:lnTo>
                    <a:lnTo>
                      <a:pt x="616" y="404"/>
                    </a:lnTo>
                    <a:lnTo>
                      <a:pt x="612" y="400"/>
                    </a:lnTo>
                    <a:lnTo>
                      <a:pt x="608" y="400"/>
                    </a:lnTo>
                    <a:lnTo>
                      <a:pt x="604" y="400"/>
                    </a:lnTo>
                    <a:lnTo>
                      <a:pt x="604" y="396"/>
                    </a:lnTo>
                    <a:lnTo>
                      <a:pt x="600" y="396"/>
                    </a:lnTo>
                    <a:lnTo>
                      <a:pt x="596" y="396"/>
                    </a:lnTo>
                    <a:lnTo>
                      <a:pt x="596" y="392"/>
                    </a:lnTo>
                    <a:lnTo>
                      <a:pt x="592" y="392"/>
                    </a:lnTo>
                    <a:lnTo>
                      <a:pt x="592" y="396"/>
                    </a:lnTo>
                    <a:lnTo>
                      <a:pt x="590" y="396"/>
                    </a:lnTo>
                    <a:lnTo>
                      <a:pt x="590" y="392"/>
                    </a:lnTo>
                    <a:lnTo>
                      <a:pt x="586" y="392"/>
                    </a:lnTo>
                    <a:lnTo>
                      <a:pt x="586" y="388"/>
                    </a:lnTo>
                    <a:lnTo>
                      <a:pt x="590" y="388"/>
                    </a:lnTo>
                    <a:lnTo>
                      <a:pt x="592" y="388"/>
                    </a:lnTo>
                    <a:lnTo>
                      <a:pt x="596" y="388"/>
                    </a:lnTo>
                    <a:lnTo>
                      <a:pt x="596" y="384"/>
                    </a:lnTo>
                    <a:lnTo>
                      <a:pt x="600" y="384"/>
                    </a:lnTo>
                    <a:lnTo>
                      <a:pt x="604" y="384"/>
                    </a:lnTo>
                    <a:lnTo>
                      <a:pt x="600" y="380"/>
                    </a:lnTo>
                    <a:lnTo>
                      <a:pt x="604" y="380"/>
                    </a:lnTo>
                    <a:lnTo>
                      <a:pt x="600" y="378"/>
                    </a:lnTo>
                    <a:lnTo>
                      <a:pt x="604" y="378"/>
                    </a:lnTo>
                    <a:lnTo>
                      <a:pt x="608" y="380"/>
                    </a:lnTo>
                    <a:lnTo>
                      <a:pt x="604" y="378"/>
                    </a:lnTo>
                    <a:lnTo>
                      <a:pt x="604" y="374"/>
                    </a:lnTo>
                    <a:lnTo>
                      <a:pt x="604" y="370"/>
                    </a:lnTo>
                    <a:lnTo>
                      <a:pt x="608" y="370"/>
                    </a:lnTo>
                    <a:lnTo>
                      <a:pt x="612" y="370"/>
                    </a:lnTo>
                    <a:lnTo>
                      <a:pt x="616" y="370"/>
                    </a:lnTo>
                    <a:lnTo>
                      <a:pt x="616" y="374"/>
                    </a:lnTo>
                    <a:lnTo>
                      <a:pt x="620" y="374"/>
                    </a:lnTo>
                    <a:lnTo>
                      <a:pt x="616" y="374"/>
                    </a:lnTo>
                    <a:lnTo>
                      <a:pt x="616" y="378"/>
                    </a:lnTo>
                    <a:lnTo>
                      <a:pt x="620" y="374"/>
                    </a:lnTo>
                    <a:lnTo>
                      <a:pt x="620" y="378"/>
                    </a:lnTo>
                    <a:lnTo>
                      <a:pt x="622" y="378"/>
                    </a:lnTo>
                    <a:lnTo>
                      <a:pt x="626" y="380"/>
                    </a:lnTo>
                    <a:lnTo>
                      <a:pt x="630" y="380"/>
                    </a:lnTo>
                    <a:lnTo>
                      <a:pt x="634" y="380"/>
                    </a:lnTo>
                    <a:lnTo>
                      <a:pt x="634" y="384"/>
                    </a:lnTo>
                    <a:lnTo>
                      <a:pt x="634" y="388"/>
                    </a:lnTo>
                    <a:lnTo>
                      <a:pt x="634" y="392"/>
                    </a:lnTo>
                    <a:lnTo>
                      <a:pt x="634" y="388"/>
                    </a:lnTo>
                    <a:lnTo>
                      <a:pt x="634" y="384"/>
                    </a:lnTo>
                    <a:lnTo>
                      <a:pt x="638" y="384"/>
                    </a:lnTo>
                    <a:lnTo>
                      <a:pt x="638" y="388"/>
                    </a:lnTo>
                    <a:lnTo>
                      <a:pt x="638" y="392"/>
                    </a:lnTo>
                    <a:lnTo>
                      <a:pt x="638" y="396"/>
                    </a:lnTo>
                    <a:lnTo>
                      <a:pt x="638" y="396"/>
                    </a:lnTo>
                    <a:lnTo>
                      <a:pt x="638" y="396"/>
                    </a:lnTo>
                    <a:close/>
                    <a:moveTo>
                      <a:pt x="824" y="370"/>
                    </a:moveTo>
                    <a:lnTo>
                      <a:pt x="828" y="370"/>
                    </a:lnTo>
                    <a:lnTo>
                      <a:pt x="824" y="370"/>
                    </a:lnTo>
                    <a:lnTo>
                      <a:pt x="824" y="370"/>
                    </a:lnTo>
                    <a:lnTo>
                      <a:pt x="824" y="370"/>
                    </a:lnTo>
                    <a:close/>
                    <a:moveTo>
                      <a:pt x="812" y="370"/>
                    </a:moveTo>
                    <a:lnTo>
                      <a:pt x="808" y="374"/>
                    </a:lnTo>
                    <a:lnTo>
                      <a:pt x="812" y="374"/>
                    </a:lnTo>
                    <a:lnTo>
                      <a:pt x="808" y="374"/>
                    </a:lnTo>
                    <a:lnTo>
                      <a:pt x="808" y="370"/>
                    </a:lnTo>
                    <a:lnTo>
                      <a:pt x="812" y="370"/>
                    </a:lnTo>
                    <a:lnTo>
                      <a:pt x="812" y="370"/>
                    </a:lnTo>
                    <a:lnTo>
                      <a:pt x="812" y="370"/>
                    </a:lnTo>
                    <a:close/>
                    <a:moveTo>
                      <a:pt x="864" y="374"/>
                    </a:moveTo>
                    <a:lnTo>
                      <a:pt x="864" y="370"/>
                    </a:lnTo>
                    <a:lnTo>
                      <a:pt x="868" y="370"/>
                    </a:lnTo>
                    <a:lnTo>
                      <a:pt x="872" y="370"/>
                    </a:lnTo>
                    <a:lnTo>
                      <a:pt x="872" y="374"/>
                    </a:lnTo>
                    <a:lnTo>
                      <a:pt x="868" y="374"/>
                    </a:lnTo>
                    <a:lnTo>
                      <a:pt x="868" y="378"/>
                    </a:lnTo>
                    <a:lnTo>
                      <a:pt x="864" y="378"/>
                    </a:lnTo>
                    <a:lnTo>
                      <a:pt x="864" y="374"/>
                    </a:lnTo>
                    <a:lnTo>
                      <a:pt x="862" y="374"/>
                    </a:lnTo>
                    <a:lnTo>
                      <a:pt x="862" y="378"/>
                    </a:lnTo>
                    <a:lnTo>
                      <a:pt x="864" y="378"/>
                    </a:lnTo>
                    <a:lnTo>
                      <a:pt x="862" y="378"/>
                    </a:lnTo>
                    <a:lnTo>
                      <a:pt x="858" y="378"/>
                    </a:lnTo>
                    <a:lnTo>
                      <a:pt x="858" y="374"/>
                    </a:lnTo>
                    <a:lnTo>
                      <a:pt x="854" y="374"/>
                    </a:lnTo>
                    <a:lnTo>
                      <a:pt x="850" y="374"/>
                    </a:lnTo>
                    <a:lnTo>
                      <a:pt x="854" y="374"/>
                    </a:lnTo>
                    <a:lnTo>
                      <a:pt x="858" y="374"/>
                    </a:lnTo>
                    <a:lnTo>
                      <a:pt x="858" y="370"/>
                    </a:lnTo>
                    <a:lnTo>
                      <a:pt x="862" y="370"/>
                    </a:lnTo>
                    <a:lnTo>
                      <a:pt x="862" y="374"/>
                    </a:lnTo>
                    <a:lnTo>
                      <a:pt x="864" y="374"/>
                    </a:lnTo>
                    <a:lnTo>
                      <a:pt x="864" y="374"/>
                    </a:lnTo>
                    <a:lnTo>
                      <a:pt x="864" y="374"/>
                    </a:lnTo>
                    <a:close/>
                    <a:moveTo>
                      <a:pt x="824" y="370"/>
                    </a:moveTo>
                    <a:lnTo>
                      <a:pt x="828" y="370"/>
                    </a:lnTo>
                    <a:lnTo>
                      <a:pt x="828" y="374"/>
                    </a:lnTo>
                    <a:lnTo>
                      <a:pt x="824" y="374"/>
                    </a:lnTo>
                    <a:lnTo>
                      <a:pt x="820" y="370"/>
                    </a:lnTo>
                    <a:lnTo>
                      <a:pt x="824" y="370"/>
                    </a:lnTo>
                    <a:lnTo>
                      <a:pt x="824" y="370"/>
                    </a:lnTo>
                    <a:lnTo>
                      <a:pt x="824" y="370"/>
                    </a:lnTo>
                    <a:close/>
                    <a:moveTo>
                      <a:pt x="888" y="374"/>
                    </a:moveTo>
                    <a:lnTo>
                      <a:pt x="890" y="374"/>
                    </a:lnTo>
                    <a:lnTo>
                      <a:pt x="890" y="378"/>
                    </a:lnTo>
                    <a:lnTo>
                      <a:pt x="888" y="378"/>
                    </a:lnTo>
                    <a:lnTo>
                      <a:pt x="884" y="378"/>
                    </a:lnTo>
                    <a:lnTo>
                      <a:pt x="880" y="378"/>
                    </a:lnTo>
                    <a:lnTo>
                      <a:pt x="880" y="380"/>
                    </a:lnTo>
                    <a:lnTo>
                      <a:pt x="880" y="378"/>
                    </a:lnTo>
                    <a:lnTo>
                      <a:pt x="884" y="378"/>
                    </a:lnTo>
                    <a:lnTo>
                      <a:pt x="884" y="374"/>
                    </a:lnTo>
                    <a:lnTo>
                      <a:pt x="888" y="374"/>
                    </a:lnTo>
                    <a:lnTo>
                      <a:pt x="888" y="374"/>
                    </a:lnTo>
                    <a:lnTo>
                      <a:pt x="888" y="374"/>
                    </a:lnTo>
                    <a:close/>
                    <a:moveTo>
                      <a:pt x="76" y="392"/>
                    </a:moveTo>
                    <a:lnTo>
                      <a:pt x="80" y="392"/>
                    </a:lnTo>
                    <a:lnTo>
                      <a:pt x="76" y="388"/>
                    </a:lnTo>
                    <a:lnTo>
                      <a:pt x="72" y="388"/>
                    </a:lnTo>
                    <a:lnTo>
                      <a:pt x="72" y="384"/>
                    </a:lnTo>
                    <a:lnTo>
                      <a:pt x="76" y="384"/>
                    </a:lnTo>
                    <a:lnTo>
                      <a:pt x="76" y="388"/>
                    </a:lnTo>
                    <a:lnTo>
                      <a:pt x="80" y="388"/>
                    </a:lnTo>
                    <a:lnTo>
                      <a:pt x="76" y="388"/>
                    </a:lnTo>
                    <a:lnTo>
                      <a:pt x="76" y="384"/>
                    </a:lnTo>
                    <a:lnTo>
                      <a:pt x="72" y="384"/>
                    </a:lnTo>
                    <a:lnTo>
                      <a:pt x="76" y="384"/>
                    </a:lnTo>
                    <a:lnTo>
                      <a:pt x="80" y="380"/>
                    </a:lnTo>
                    <a:lnTo>
                      <a:pt x="80" y="384"/>
                    </a:lnTo>
                    <a:lnTo>
                      <a:pt x="82" y="384"/>
                    </a:lnTo>
                    <a:lnTo>
                      <a:pt x="82" y="380"/>
                    </a:lnTo>
                    <a:lnTo>
                      <a:pt x="86" y="378"/>
                    </a:lnTo>
                    <a:lnTo>
                      <a:pt x="90" y="378"/>
                    </a:lnTo>
                    <a:lnTo>
                      <a:pt x="90" y="380"/>
                    </a:lnTo>
                    <a:lnTo>
                      <a:pt x="94" y="380"/>
                    </a:lnTo>
                    <a:lnTo>
                      <a:pt x="94" y="378"/>
                    </a:lnTo>
                    <a:lnTo>
                      <a:pt x="94" y="374"/>
                    </a:lnTo>
                    <a:lnTo>
                      <a:pt x="96" y="374"/>
                    </a:lnTo>
                    <a:lnTo>
                      <a:pt x="96" y="378"/>
                    </a:lnTo>
                    <a:lnTo>
                      <a:pt x="100" y="378"/>
                    </a:lnTo>
                    <a:lnTo>
                      <a:pt x="100" y="380"/>
                    </a:lnTo>
                    <a:lnTo>
                      <a:pt x="96" y="380"/>
                    </a:lnTo>
                    <a:lnTo>
                      <a:pt x="96" y="384"/>
                    </a:lnTo>
                    <a:lnTo>
                      <a:pt x="94" y="384"/>
                    </a:lnTo>
                    <a:lnTo>
                      <a:pt x="94" y="388"/>
                    </a:lnTo>
                    <a:lnTo>
                      <a:pt x="90" y="388"/>
                    </a:lnTo>
                    <a:lnTo>
                      <a:pt x="90" y="392"/>
                    </a:lnTo>
                    <a:lnTo>
                      <a:pt x="94" y="396"/>
                    </a:lnTo>
                    <a:lnTo>
                      <a:pt x="96" y="400"/>
                    </a:lnTo>
                    <a:lnTo>
                      <a:pt x="94" y="400"/>
                    </a:lnTo>
                    <a:lnTo>
                      <a:pt x="90" y="396"/>
                    </a:lnTo>
                    <a:lnTo>
                      <a:pt x="90" y="392"/>
                    </a:lnTo>
                    <a:lnTo>
                      <a:pt x="86" y="392"/>
                    </a:lnTo>
                    <a:lnTo>
                      <a:pt x="82" y="392"/>
                    </a:lnTo>
                    <a:lnTo>
                      <a:pt x="80" y="392"/>
                    </a:lnTo>
                    <a:lnTo>
                      <a:pt x="76" y="392"/>
                    </a:lnTo>
                    <a:lnTo>
                      <a:pt x="72" y="392"/>
                    </a:lnTo>
                    <a:lnTo>
                      <a:pt x="72" y="388"/>
                    </a:lnTo>
                    <a:lnTo>
                      <a:pt x="72" y="392"/>
                    </a:lnTo>
                    <a:lnTo>
                      <a:pt x="76" y="392"/>
                    </a:lnTo>
                    <a:lnTo>
                      <a:pt x="76" y="392"/>
                    </a:lnTo>
                    <a:lnTo>
                      <a:pt x="76" y="392"/>
                    </a:lnTo>
                    <a:close/>
                    <a:moveTo>
                      <a:pt x="1032" y="374"/>
                    </a:moveTo>
                    <a:lnTo>
                      <a:pt x="1036" y="374"/>
                    </a:lnTo>
                    <a:lnTo>
                      <a:pt x="1036" y="378"/>
                    </a:lnTo>
                    <a:lnTo>
                      <a:pt x="1032" y="378"/>
                    </a:lnTo>
                    <a:lnTo>
                      <a:pt x="1030" y="378"/>
                    </a:lnTo>
                    <a:lnTo>
                      <a:pt x="1032" y="374"/>
                    </a:lnTo>
                    <a:lnTo>
                      <a:pt x="1032" y="374"/>
                    </a:lnTo>
                    <a:lnTo>
                      <a:pt x="1032" y="374"/>
                    </a:lnTo>
                    <a:close/>
                    <a:moveTo>
                      <a:pt x="26" y="378"/>
                    </a:moveTo>
                    <a:lnTo>
                      <a:pt x="24" y="378"/>
                    </a:lnTo>
                    <a:lnTo>
                      <a:pt x="26" y="378"/>
                    </a:lnTo>
                    <a:lnTo>
                      <a:pt x="26" y="374"/>
                    </a:lnTo>
                    <a:lnTo>
                      <a:pt x="30" y="378"/>
                    </a:lnTo>
                    <a:lnTo>
                      <a:pt x="26" y="378"/>
                    </a:lnTo>
                    <a:lnTo>
                      <a:pt x="26" y="378"/>
                    </a:lnTo>
                    <a:lnTo>
                      <a:pt x="26" y="378"/>
                    </a:lnTo>
                    <a:close/>
                    <a:moveTo>
                      <a:pt x="646" y="378"/>
                    </a:moveTo>
                    <a:lnTo>
                      <a:pt x="646" y="380"/>
                    </a:lnTo>
                    <a:lnTo>
                      <a:pt x="642" y="384"/>
                    </a:lnTo>
                    <a:lnTo>
                      <a:pt x="642" y="380"/>
                    </a:lnTo>
                    <a:lnTo>
                      <a:pt x="642" y="378"/>
                    </a:lnTo>
                    <a:lnTo>
                      <a:pt x="638" y="378"/>
                    </a:lnTo>
                    <a:lnTo>
                      <a:pt x="638" y="380"/>
                    </a:lnTo>
                    <a:lnTo>
                      <a:pt x="638" y="378"/>
                    </a:lnTo>
                    <a:lnTo>
                      <a:pt x="638" y="374"/>
                    </a:lnTo>
                    <a:lnTo>
                      <a:pt x="642" y="374"/>
                    </a:lnTo>
                    <a:lnTo>
                      <a:pt x="642" y="378"/>
                    </a:lnTo>
                    <a:lnTo>
                      <a:pt x="646" y="378"/>
                    </a:lnTo>
                    <a:lnTo>
                      <a:pt x="646" y="378"/>
                    </a:lnTo>
                    <a:lnTo>
                      <a:pt x="646" y="378"/>
                    </a:lnTo>
                    <a:close/>
                    <a:moveTo>
                      <a:pt x="1040" y="378"/>
                    </a:moveTo>
                    <a:lnTo>
                      <a:pt x="1036" y="378"/>
                    </a:lnTo>
                    <a:lnTo>
                      <a:pt x="1040" y="378"/>
                    </a:lnTo>
                    <a:lnTo>
                      <a:pt x="1044" y="378"/>
                    </a:lnTo>
                    <a:lnTo>
                      <a:pt x="1040" y="378"/>
                    </a:lnTo>
                    <a:lnTo>
                      <a:pt x="1040" y="378"/>
                    </a:lnTo>
                    <a:lnTo>
                      <a:pt x="1040" y="378"/>
                    </a:lnTo>
                    <a:close/>
                    <a:moveTo>
                      <a:pt x="566" y="378"/>
                    </a:moveTo>
                    <a:lnTo>
                      <a:pt x="566" y="380"/>
                    </a:lnTo>
                    <a:lnTo>
                      <a:pt x="564" y="380"/>
                    </a:lnTo>
                    <a:lnTo>
                      <a:pt x="564" y="378"/>
                    </a:lnTo>
                    <a:lnTo>
                      <a:pt x="560" y="378"/>
                    </a:lnTo>
                    <a:lnTo>
                      <a:pt x="564" y="378"/>
                    </a:lnTo>
                    <a:lnTo>
                      <a:pt x="566" y="378"/>
                    </a:lnTo>
                    <a:lnTo>
                      <a:pt x="566" y="378"/>
                    </a:lnTo>
                    <a:lnTo>
                      <a:pt x="566" y="378"/>
                    </a:lnTo>
                    <a:close/>
                    <a:moveTo>
                      <a:pt x="902" y="380"/>
                    </a:moveTo>
                    <a:lnTo>
                      <a:pt x="906" y="380"/>
                    </a:lnTo>
                    <a:lnTo>
                      <a:pt x="910" y="380"/>
                    </a:lnTo>
                    <a:lnTo>
                      <a:pt x="910" y="384"/>
                    </a:lnTo>
                    <a:lnTo>
                      <a:pt x="906" y="384"/>
                    </a:lnTo>
                    <a:lnTo>
                      <a:pt x="906" y="388"/>
                    </a:lnTo>
                    <a:lnTo>
                      <a:pt x="902" y="388"/>
                    </a:lnTo>
                    <a:lnTo>
                      <a:pt x="898" y="384"/>
                    </a:lnTo>
                    <a:lnTo>
                      <a:pt x="898" y="380"/>
                    </a:lnTo>
                    <a:lnTo>
                      <a:pt x="902" y="380"/>
                    </a:lnTo>
                    <a:lnTo>
                      <a:pt x="902" y="380"/>
                    </a:lnTo>
                    <a:lnTo>
                      <a:pt x="902" y="380"/>
                    </a:lnTo>
                    <a:close/>
                    <a:moveTo>
                      <a:pt x="884" y="380"/>
                    </a:moveTo>
                    <a:lnTo>
                      <a:pt x="888" y="380"/>
                    </a:lnTo>
                    <a:lnTo>
                      <a:pt x="888" y="384"/>
                    </a:lnTo>
                    <a:lnTo>
                      <a:pt x="884" y="384"/>
                    </a:lnTo>
                    <a:lnTo>
                      <a:pt x="884" y="388"/>
                    </a:lnTo>
                    <a:lnTo>
                      <a:pt x="880" y="392"/>
                    </a:lnTo>
                    <a:lnTo>
                      <a:pt x="876" y="392"/>
                    </a:lnTo>
                    <a:lnTo>
                      <a:pt x="876" y="396"/>
                    </a:lnTo>
                    <a:lnTo>
                      <a:pt x="872" y="396"/>
                    </a:lnTo>
                    <a:lnTo>
                      <a:pt x="872" y="392"/>
                    </a:lnTo>
                    <a:lnTo>
                      <a:pt x="872" y="388"/>
                    </a:lnTo>
                    <a:lnTo>
                      <a:pt x="876" y="388"/>
                    </a:lnTo>
                    <a:lnTo>
                      <a:pt x="880" y="388"/>
                    </a:lnTo>
                    <a:lnTo>
                      <a:pt x="880" y="384"/>
                    </a:lnTo>
                    <a:lnTo>
                      <a:pt x="880" y="380"/>
                    </a:lnTo>
                    <a:lnTo>
                      <a:pt x="884" y="380"/>
                    </a:lnTo>
                    <a:lnTo>
                      <a:pt x="884" y="380"/>
                    </a:lnTo>
                    <a:lnTo>
                      <a:pt x="884" y="380"/>
                    </a:lnTo>
                    <a:close/>
                    <a:moveTo>
                      <a:pt x="556" y="396"/>
                    </a:moveTo>
                    <a:lnTo>
                      <a:pt x="556" y="400"/>
                    </a:lnTo>
                    <a:lnTo>
                      <a:pt x="556" y="404"/>
                    </a:lnTo>
                    <a:lnTo>
                      <a:pt x="552" y="404"/>
                    </a:lnTo>
                    <a:lnTo>
                      <a:pt x="552" y="400"/>
                    </a:lnTo>
                    <a:lnTo>
                      <a:pt x="548" y="400"/>
                    </a:lnTo>
                    <a:lnTo>
                      <a:pt x="548" y="396"/>
                    </a:lnTo>
                    <a:lnTo>
                      <a:pt x="552" y="396"/>
                    </a:lnTo>
                    <a:lnTo>
                      <a:pt x="556" y="396"/>
                    </a:lnTo>
                    <a:lnTo>
                      <a:pt x="556" y="396"/>
                    </a:lnTo>
                    <a:lnTo>
                      <a:pt x="556" y="396"/>
                    </a:lnTo>
                    <a:close/>
                    <a:moveTo>
                      <a:pt x="932" y="400"/>
                    </a:moveTo>
                    <a:lnTo>
                      <a:pt x="936" y="404"/>
                    </a:lnTo>
                    <a:lnTo>
                      <a:pt x="936" y="408"/>
                    </a:lnTo>
                    <a:lnTo>
                      <a:pt x="932" y="408"/>
                    </a:lnTo>
                    <a:lnTo>
                      <a:pt x="928" y="408"/>
                    </a:lnTo>
                    <a:lnTo>
                      <a:pt x="928" y="404"/>
                    </a:lnTo>
                    <a:lnTo>
                      <a:pt x="928" y="400"/>
                    </a:lnTo>
                    <a:lnTo>
                      <a:pt x="932" y="400"/>
                    </a:lnTo>
                    <a:lnTo>
                      <a:pt x="932" y="400"/>
                    </a:lnTo>
                    <a:lnTo>
                      <a:pt x="932" y="400"/>
                    </a:lnTo>
                    <a:close/>
                    <a:moveTo>
                      <a:pt x="936" y="400"/>
                    </a:moveTo>
                    <a:lnTo>
                      <a:pt x="940" y="400"/>
                    </a:lnTo>
                    <a:lnTo>
                      <a:pt x="940" y="404"/>
                    </a:lnTo>
                    <a:lnTo>
                      <a:pt x="936" y="404"/>
                    </a:lnTo>
                    <a:lnTo>
                      <a:pt x="936" y="400"/>
                    </a:lnTo>
                    <a:lnTo>
                      <a:pt x="936" y="400"/>
                    </a:lnTo>
                    <a:lnTo>
                      <a:pt x="936" y="400"/>
                    </a:lnTo>
                    <a:close/>
                    <a:moveTo>
                      <a:pt x="880" y="408"/>
                    </a:moveTo>
                    <a:lnTo>
                      <a:pt x="880" y="404"/>
                    </a:lnTo>
                    <a:lnTo>
                      <a:pt x="876" y="404"/>
                    </a:lnTo>
                    <a:lnTo>
                      <a:pt x="880" y="404"/>
                    </a:lnTo>
                    <a:lnTo>
                      <a:pt x="880" y="400"/>
                    </a:lnTo>
                    <a:lnTo>
                      <a:pt x="884" y="400"/>
                    </a:lnTo>
                    <a:lnTo>
                      <a:pt x="884" y="404"/>
                    </a:lnTo>
                    <a:lnTo>
                      <a:pt x="880" y="404"/>
                    </a:lnTo>
                    <a:lnTo>
                      <a:pt x="884" y="404"/>
                    </a:lnTo>
                    <a:lnTo>
                      <a:pt x="880" y="404"/>
                    </a:lnTo>
                    <a:lnTo>
                      <a:pt x="880" y="408"/>
                    </a:lnTo>
                    <a:lnTo>
                      <a:pt x="880" y="408"/>
                    </a:lnTo>
                    <a:lnTo>
                      <a:pt x="880" y="408"/>
                    </a:lnTo>
                    <a:close/>
                    <a:moveTo>
                      <a:pt x="514" y="404"/>
                    </a:moveTo>
                    <a:lnTo>
                      <a:pt x="518" y="404"/>
                    </a:lnTo>
                    <a:lnTo>
                      <a:pt x="518" y="408"/>
                    </a:lnTo>
                    <a:lnTo>
                      <a:pt x="514" y="408"/>
                    </a:lnTo>
                    <a:lnTo>
                      <a:pt x="510" y="408"/>
                    </a:lnTo>
                    <a:lnTo>
                      <a:pt x="510" y="404"/>
                    </a:lnTo>
                    <a:lnTo>
                      <a:pt x="508" y="404"/>
                    </a:lnTo>
                    <a:lnTo>
                      <a:pt x="510" y="404"/>
                    </a:lnTo>
                    <a:lnTo>
                      <a:pt x="514" y="404"/>
                    </a:lnTo>
                    <a:lnTo>
                      <a:pt x="514" y="404"/>
                    </a:lnTo>
                    <a:lnTo>
                      <a:pt x="514" y="404"/>
                    </a:lnTo>
                    <a:close/>
                    <a:moveTo>
                      <a:pt x="944" y="404"/>
                    </a:moveTo>
                    <a:lnTo>
                      <a:pt x="944" y="408"/>
                    </a:lnTo>
                    <a:lnTo>
                      <a:pt x="948" y="408"/>
                    </a:lnTo>
                    <a:lnTo>
                      <a:pt x="948" y="410"/>
                    </a:lnTo>
                    <a:lnTo>
                      <a:pt x="944" y="410"/>
                    </a:lnTo>
                    <a:lnTo>
                      <a:pt x="944" y="408"/>
                    </a:lnTo>
                    <a:lnTo>
                      <a:pt x="944" y="404"/>
                    </a:lnTo>
                    <a:lnTo>
                      <a:pt x="944" y="404"/>
                    </a:lnTo>
                    <a:lnTo>
                      <a:pt x="944" y="404"/>
                    </a:lnTo>
                    <a:close/>
                    <a:moveTo>
                      <a:pt x="876" y="408"/>
                    </a:moveTo>
                    <a:lnTo>
                      <a:pt x="880" y="408"/>
                    </a:lnTo>
                    <a:lnTo>
                      <a:pt x="880" y="410"/>
                    </a:lnTo>
                    <a:lnTo>
                      <a:pt x="876" y="410"/>
                    </a:lnTo>
                    <a:lnTo>
                      <a:pt x="872" y="410"/>
                    </a:lnTo>
                    <a:lnTo>
                      <a:pt x="872" y="408"/>
                    </a:lnTo>
                    <a:lnTo>
                      <a:pt x="876" y="408"/>
                    </a:lnTo>
                    <a:lnTo>
                      <a:pt x="876" y="408"/>
                    </a:lnTo>
                    <a:lnTo>
                      <a:pt x="876" y="408"/>
                    </a:lnTo>
                    <a:close/>
                    <a:moveTo>
                      <a:pt x="910" y="436"/>
                    </a:moveTo>
                    <a:lnTo>
                      <a:pt x="906" y="434"/>
                    </a:lnTo>
                    <a:lnTo>
                      <a:pt x="902" y="434"/>
                    </a:lnTo>
                    <a:lnTo>
                      <a:pt x="902" y="430"/>
                    </a:lnTo>
                    <a:lnTo>
                      <a:pt x="902" y="426"/>
                    </a:lnTo>
                    <a:lnTo>
                      <a:pt x="902" y="422"/>
                    </a:lnTo>
                    <a:lnTo>
                      <a:pt x="902" y="418"/>
                    </a:lnTo>
                    <a:lnTo>
                      <a:pt x="906" y="410"/>
                    </a:lnTo>
                    <a:lnTo>
                      <a:pt x="910" y="410"/>
                    </a:lnTo>
                    <a:lnTo>
                      <a:pt x="918" y="408"/>
                    </a:lnTo>
                    <a:lnTo>
                      <a:pt x="920" y="408"/>
                    </a:lnTo>
                    <a:lnTo>
                      <a:pt x="924" y="408"/>
                    </a:lnTo>
                    <a:lnTo>
                      <a:pt x="928" y="410"/>
                    </a:lnTo>
                    <a:lnTo>
                      <a:pt x="932" y="410"/>
                    </a:lnTo>
                    <a:lnTo>
                      <a:pt x="932" y="414"/>
                    </a:lnTo>
                    <a:lnTo>
                      <a:pt x="932" y="418"/>
                    </a:lnTo>
                    <a:lnTo>
                      <a:pt x="932" y="422"/>
                    </a:lnTo>
                    <a:lnTo>
                      <a:pt x="932" y="426"/>
                    </a:lnTo>
                    <a:lnTo>
                      <a:pt x="932" y="430"/>
                    </a:lnTo>
                    <a:lnTo>
                      <a:pt x="928" y="434"/>
                    </a:lnTo>
                    <a:lnTo>
                      <a:pt x="924" y="434"/>
                    </a:lnTo>
                    <a:lnTo>
                      <a:pt x="920" y="434"/>
                    </a:lnTo>
                    <a:lnTo>
                      <a:pt x="918" y="434"/>
                    </a:lnTo>
                    <a:lnTo>
                      <a:pt x="914" y="434"/>
                    </a:lnTo>
                    <a:lnTo>
                      <a:pt x="914" y="436"/>
                    </a:lnTo>
                    <a:lnTo>
                      <a:pt x="910" y="436"/>
                    </a:lnTo>
                    <a:lnTo>
                      <a:pt x="910" y="436"/>
                    </a:lnTo>
                    <a:lnTo>
                      <a:pt x="910" y="436"/>
                    </a:lnTo>
                    <a:close/>
                    <a:moveTo>
                      <a:pt x="772" y="410"/>
                    </a:moveTo>
                    <a:lnTo>
                      <a:pt x="772" y="414"/>
                    </a:lnTo>
                    <a:lnTo>
                      <a:pt x="772" y="418"/>
                    </a:lnTo>
                    <a:lnTo>
                      <a:pt x="772" y="422"/>
                    </a:lnTo>
                    <a:lnTo>
                      <a:pt x="768" y="422"/>
                    </a:lnTo>
                    <a:lnTo>
                      <a:pt x="764" y="422"/>
                    </a:lnTo>
                    <a:lnTo>
                      <a:pt x="764" y="418"/>
                    </a:lnTo>
                    <a:lnTo>
                      <a:pt x="764" y="414"/>
                    </a:lnTo>
                    <a:lnTo>
                      <a:pt x="764" y="410"/>
                    </a:lnTo>
                    <a:lnTo>
                      <a:pt x="768" y="410"/>
                    </a:lnTo>
                    <a:lnTo>
                      <a:pt x="768" y="408"/>
                    </a:lnTo>
                    <a:lnTo>
                      <a:pt x="772" y="410"/>
                    </a:lnTo>
                    <a:lnTo>
                      <a:pt x="772" y="410"/>
                    </a:lnTo>
                    <a:lnTo>
                      <a:pt x="772" y="410"/>
                    </a:lnTo>
                    <a:close/>
                    <a:moveTo>
                      <a:pt x="1066" y="410"/>
                    </a:moveTo>
                    <a:lnTo>
                      <a:pt x="1066" y="414"/>
                    </a:lnTo>
                    <a:lnTo>
                      <a:pt x="1066" y="410"/>
                    </a:lnTo>
                    <a:lnTo>
                      <a:pt x="1066" y="410"/>
                    </a:lnTo>
                    <a:lnTo>
                      <a:pt x="1066" y="410"/>
                    </a:lnTo>
                    <a:close/>
                    <a:moveTo>
                      <a:pt x="950" y="414"/>
                    </a:moveTo>
                    <a:lnTo>
                      <a:pt x="954" y="414"/>
                    </a:lnTo>
                    <a:lnTo>
                      <a:pt x="954" y="418"/>
                    </a:lnTo>
                    <a:lnTo>
                      <a:pt x="958" y="422"/>
                    </a:lnTo>
                    <a:lnTo>
                      <a:pt x="954" y="422"/>
                    </a:lnTo>
                    <a:lnTo>
                      <a:pt x="950" y="422"/>
                    </a:lnTo>
                    <a:lnTo>
                      <a:pt x="948" y="422"/>
                    </a:lnTo>
                    <a:lnTo>
                      <a:pt x="944" y="422"/>
                    </a:lnTo>
                    <a:lnTo>
                      <a:pt x="940" y="422"/>
                    </a:lnTo>
                    <a:lnTo>
                      <a:pt x="940" y="418"/>
                    </a:lnTo>
                    <a:lnTo>
                      <a:pt x="936" y="418"/>
                    </a:lnTo>
                    <a:lnTo>
                      <a:pt x="936" y="414"/>
                    </a:lnTo>
                    <a:lnTo>
                      <a:pt x="940" y="414"/>
                    </a:lnTo>
                    <a:lnTo>
                      <a:pt x="944" y="414"/>
                    </a:lnTo>
                    <a:lnTo>
                      <a:pt x="944" y="410"/>
                    </a:lnTo>
                    <a:lnTo>
                      <a:pt x="944" y="414"/>
                    </a:lnTo>
                    <a:lnTo>
                      <a:pt x="948" y="414"/>
                    </a:lnTo>
                    <a:lnTo>
                      <a:pt x="950" y="414"/>
                    </a:lnTo>
                    <a:lnTo>
                      <a:pt x="950" y="414"/>
                    </a:lnTo>
                    <a:lnTo>
                      <a:pt x="950" y="414"/>
                    </a:lnTo>
                    <a:close/>
                    <a:moveTo>
                      <a:pt x="454" y="418"/>
                    </a:moveTo>
                    <a:lnTo>
                      <a:pt x="450" y="418"/>
                    </a:lnTo>
                    <a:lnTo>
                      <a:pt x="454" y="418"/>
                    </a:lnTo>
                    <a:lnTo>
                      <a:pt x="454" y="418"/>
                    </a:lnTo>
                    <a:lnTo>
                      <a:pt x="454" y="418"/>
                    </a:lnTo>
                    <a:close/>
                    <a:moveTo>
                      <a:pt x="424" y="418"/>
                    </a:moveTo>
                    <a:lnTo>
                      <a:pt x="422" y="418"/>
                    </a:lnTo>
                    <a:lnTo>
                      <a:pt x="424" y="418"/>
                    </a:lnTo>
                    <a:lnTo>
                      <a:pt x="424" y="418"/>
                    </a:lnTo>
                    <a:lnTo>
                      <a:pt x="424" y="418"/>
                    </a:lnTo>
                    <a:close/>
                    <a:moveTo>
                      <a:pt x="462" y="430"/>
                    </a:moveTo>
                    <a:lnTo>
                      <a:pt x="458" y="430"/>
                    </a:lnTo>
                    <a:lnTo>
                      <a:pt x="458" y="426"/>
                    </a:lnTo>
                    <a:lnTo>
                      <a:pt x="462" y="426"/>
                    </a:lnTo>
                    <a:lnTo>
                      <a:pt x="462" y="430"/>
                    </a:lnTo>
                    <a:lnTo>
                      <a:pt x="462" y="430"/>
                    </a:lnTo>
                    <a:lnTo>
                      <a:pt x="462" y="430"/>
                    </a:lnTo>
                    <a:close/>
                    <a:moveTo>
                      <a:pt x="470" y="430"/>
                    </a:moveTo>
                    <a:lnTo>
                      <a:pt x="470" y="434"/>
                    </a:lnTo>
                    <a:lnTo>
                      <a:pt x="466" y="434"/>
                    </a:lnTo>
                    <a:lnTo>
                      <a:pt x="466" y="430"/>
                    </a:lnTo>
                    <a:lnTo>
                      <a:pt x="470" y="430"/>
                    </a:lnTo>
                    <a:lnTo>
                      <a:pt x="470" y="430"/>
                    </a:lnTo>
                    <a:lnTo>
                      <a:pt x="470" y="430"/>
                    </a:lnTo>
                    <a:close/>
                    <a:moveTo>
                      <a:pt x="1104" y="440"/>
                    </a:moveTo>
                    <a:lnTo>
                      <a:pt x="1106" y="440"/>
                    </a:lnTo>
                    <a:lnTo>
                      <a:pt x="1106" y="436"/>
                    </a:lnTo>
                    <a:lnTo>
                      <a:pt x="1110" y="436"/>
                    </a:lnTo>
                    <a:lnTo>
                      <a:pt x="1106" y="436"/>
                    </a:lnTo>
                    <a:lnTo>
                      <a:pt x="1106" y="440"/>
                    </a:lnTo>
                    <a:lnTo>
                      <a:pt x="1104" y="440"/>
                    </a:lnTo>
                    <a:lnTo>
                      <a:pt x="1104" y="440"/>
                    </a:lnTo>
                    <a:lnTo>
                      <a:pt x="1104" y="440"/>
                    </a:lnTo>
                    <a:close/>
                    <a:moveTo>
                      <a:pt x="1048" y="456"/>
                    </a:moveTo>
                    <a:lnTo>
                      <a:pt x="1052" y="456"/>
                    </a:lnTo>
                    <a:lnTo>
                      <a:pt x="1052" y="460"/>
                    </a:lnTo>
                    <a:lnTo>
                      <a:pt x="1048" y="456"/>
                    </a:lnTo>
                    <a:lnTo>
                      <a:pt x="1048" y="456"/>
                    </a:lnTo>
                    <a:lnTo>
                      <a:pt x="1048" y="456"/>
                    </a:lnTo>
                    <a:close/>
                    <a:moveTo>
                      <a:pt x="820" y="460"/>
                    </a:moveTo>
                    <a:lnTo>
                      <a:pt x="816" y="460"/>
                    </a:lnTo>
                    <a:lnTo>
                      <a:pt x="816" y="456"/>
                    </a:lnTo>
                    <a:lnTo>
                      <a:pt x="816" y="460"/>
                    </a:lnTo>
                    <a:lnTo>
                      <a:pt x="820" y="460"/>
                    </a:lnTo>
                    <a:lnTo>
                      <a:pt x="820" y="460"/>
                    </a:lnTo>
                    <a:lnTo>
                      <a:pt x="820" y="460"/>
                    </a:lnTo>
                    <a:close/>
                    <a:moveTo>
                      <a:pt x="808" y="466"/>
                    </a:moveTo>
                    <a:lnTo>
                      <a:pt x="808" y="470"/>
                    </a:lnTo>
                    <a:lnTo>
                      <a:pt x="812" y="470"/>
                    </a:lnTo>
                    <a:lnTo>
                      <a:pt x="816" y="470"/>
                    </a:lnTo>
                    <a:lnTo>
                      <a:pt x="816" y="474"/>
                    </a:lnTo>
                    <a:lnTo>
                      <a:pt x="812" y="474"/>
                    </a:lnTo>
                    <a:lnTo>
                      <a:pt x="808" y="474"/>
                    </a:lnTo>
                    <a:lnTo>
                      <a:pt x="808" y="470"/>
                    </a:lnTo>
                    <a:lnTo>
                      <a:pt x="806" y="470"/>
                    </a:lnTo>
                    <a:lnTo>
                      <a:pt x="806" y="466"/>
                    </a:lnTo>
                    <a:lnTo>
                      <a:pt x="802" y="466"/>
                    </a:lnTo>
                    <a:lnTo>
                      <a:pt x="802" y="464"/>
                    </a:lnTo>
                    <a:lnTo>
                      <a:pt x="798" y="464"/>
                    </a:lnTo>
                    <a:lnTo>
                      <a:pt x="802" y="464"/>
                    </a:lnTo>
                    <a:lnTo>
                      <a:pt x="806" y="464"/>
                    </a:lnTo>
                    <a:lnTo>
                      <a:pt x="808" y="466"/>
                    </a:lnTo>
                    <a:lnTo>
                      <a:pt x="808" y="466"/>
                    </a:lnTo>
                    <a:lnTo>
                      <a:pt x="808" y="466"/>
                    </a:lnTo>
                    <a:close/>
                    <a:moveTo>
                      <a:pt x="794" y="466"/>
                    </a:moveTo>
                    <a:lnTo>
                      <a:pt x="794" y="470"/>
                    </a:lnTo>
                    <a:lnTo>
                      <a:pt x="798" y="470"/>
                    </a:lnTo>
                    <a:lnTo>
                      <a:pt x="798" y="474"/>
                    </a:lnTo>
                    <a:lnTo>
                      <a:pt x="794" y="478"/>
                    </a:lnTo>
                    <a:lnTo>
                      <a:pt x="794" y="474"/>
                    </a:lnTo>
                    <a:lnTo>
                      <a:pt x="790" y="470"/>
                    </a:lnTo>
                    <a:lnTo>
                      <a:pt x="790" y="466"/>
                    </a:lnTo>
                    <a:lnTo>
                      <a:pt x="790" y="464"/>
                    </a:lnTo>
                    <a:lnTo>
                      <a:pt x="794" y="466"/>
                    </a:lnTo>
                    <a:lnTo>
                      <a:pt x="794" y="466"/>
                    </a:lnTo>
                    <a:lnTo>
                      <a:pt x="794" y="466"/>
                    </a:lnTo>
                    <a:close/>
                    <a:moveTo>
                      <a:pt x="772" y="496"/>
                    </a:moveTo>
                    <a:lnTo>
                      <a:pt x="776" y="496"/>
                    </a:lnTo>
                    <a:lnTo>
                      <a:pt x="776" y="494"/>
                    </a:lnTo>
                    <a:lnTo>
                      <a:pt x="776" y="490"/>
                    </a:lnTo>
                    <a:lnTo>
                      <a:pt x="776" y="486"/>
                    </a:lnTo>
                    <a:lnTo>
                      <a:pt x="776" y="482"/>
                    </a:lnTo>
                    <a:lnTo>
                      <a:pt x="776" y="478"/>
                    </a:lnTo>
                    <a:lnTo>
                      <a:pt x="778" y="470"/>
                    </a:lnTo>
                    <a:lnTo>
                      <a:pt x="782" y="470"/>
                    </a:lnTo>
                    <a:lnTo>
                      <a:pt x="782" y="466"/>
                    </a:lnTo>
                    <a:lnTo>
                      <a:pt x="786" y="466"/>
                    </a:lnTo>
                    <a:lnTo>
                      <a:pt x="786" y="470"/>
                    </a:lnTo>
                    <a:lnTo>
                      <a:pt x="782" y="470"/>
                    </a:lnTo>
                    <a:lnTo>
                      <a:pt x="786" y="470"/>
                    </a:lnTo>
                    <a:lnTo>
                      <a:pt x="790" y="470"/>
                    </a:lnTo>
                    <a:lnTo>
                      <a:pt x="790" y="474"/>
                    </a:lnTo>
                    <a:lnTo>
                      <a:pt x="790" y="478"/>
                    </a:lnTo>
                    <a:lnTo>
                      <a:pt x="786" y="474"/>
                    </a:lnTo>
                    <a:lnTo>
                      <a:pt x="786" y="478"/>
                    </a:lnTo>
                    <a:lnTo>
                      <a:pt x="790" y="478"/>
                    </a:lnTo>
                    <a:lnTo>
                      <a:pt x="790" y="482"/>
                    </a:lnTo>
                    <a:lnTo>
                      <a:pt x="794" y="486"/>
                    </a:lnTo>
                    <a:lnTo>
                      <a:pt x="794" y="482"/>
                    </a:lnTo>
                    <a:lnTo>
                      <a:pt x="798" y="478"/>
                    </a:lnTo>
                    <a:lnTo>
                      <a:pt x="802" y="478"/>
                    </a:lnTo>
                    <a:lnTo>
                      <a:pt x="802" y="482"/>
                    </a:lnTo>
                    <a:lnTo>
                      <a:pt x="806" y="482"/>
                    </a:lnTo>
                    <a:lnTo>
                      <a:pt x="802" y="482"/>
                    </a:lnTo>
                    <a:lnTo>
                      <a:pt x="806" y="486"/>
                    </a:lnTo>
                    <a:lnTo>
                      <a:pt x="808" y="486"/>
                    </a:lnTo>
                    <a:lnTo>
                      <a:pt x="812" y="486"/>
                    </a:lnTo>
                    <a:lnTo>
                      <a:pt x="816" y="486"/>
                    </a:lnTo>
                    <a:lnTo>
                      <a:pt x="816" y="490"/>
                    </a:lnTo>
                    <a:lnTo>
                      <a:pt x="820" y="494"/>
                    </a:lnTo>
                    <a:lnTo>
                      <a:pt x="824" y="494"/>
                    </a:lnTo>
                    <a:lnTo>
                      <a:pt x="824" y="496"/>
                    </a:lnTo>
                    <a:lnTo>
                      <a:pt x="828" y="496"/>
                    </a:lnTo>
                    <a:lnTo>
                      <a:pt x="832" y="496"/>
                    </a:lnTo>
                    <a:lnTo>
                      <a:pt x="834" y="496"/>
                    </a:lnTo>
                    <a:lnTo>
                      <a:pt x="834" y="500"/>
                    </a:lnTo>
                    <a:lnTo>
                      <a:pt x="838" y="500"/>
                    </a:lnTo>
                    <a:lnTo>
                      <a:pt x="838" y="504"/>
                    </a:lnTo>
                    <a:lnTo>
                      <a:pt x="838" y="508"/>
                    </a:lnTo>
                    <a:lnTo>
                      <a:pt x="838" y="512"/>
                    </a:lnTo>
                    <a:lnTo>
                      <a:pt x="834" y="512"/>
                    </a:lnTo>
                    <a:lnTo>
                      <a:pt x="834" y="516"/>
                    </a:lnTo>
                    <a:lnTo>
                      <a:pt x="838" y="512"/>
                    </a:lnTo>
                    <a:lnTo>
                      <a:pt x="842" y="512"/>
                    </a:lnTo>
                    <a:lnTo>
                      <a:pt x="846" y="512"/>
                    </a:lnTo>
                    <a:lnTo>
                      <a:pt x="850" y="516"/>
                    </a:lnTo>
                    <a:lnTo>
                      <a:pt x="850" y="512"/>
                    </a:lnTo>
                    <a:lnTo>
                      <a:pt x="854" y="512"/>
                    </a:lnTo>
                    <a:lnTo>
                      <a:pt x="854" y="516"/>
                    </a:lnTo>
                    <a:lnTo>
                      <a:pt x="858" y="516"/>
                    </a:lnTo>
                    <a:lnTo>
                      <a:pt x="854" y="516"/>
                    </a:lnTo>
                    <a:lnTo>
                      <a:pt x="858" y="516"/>
                    </a:lnTo>
                    <a:lnTo>
                      <a:pt x="858" y="520"/>
                    </a:lnTo>
                    <a:lnTo>
                      <a:pt x="862" y="520"/>
                    </a:lnTo>
                    <a:lnTo>
                      <a:pt x="858" y="520"/>
                    </a:lnTo>
                    <a:lnTo>
                      <a:pt x="854" y="522"/>
                    </a:lnTo>
                    <a:lnTo>
                      <a:pt x="850" y="522"/>
                    </a:lnTo>
                    <a:lnTo>
                      <a:pt x="850" y="526"/>
                    </a:lnTo>
                    <a:lnTo>
                      <a:pt x="846" y="526"/>
                    </a:lnTo>
                    <a:lnTo>
                      <a:pt x="842" y="526"/>
                    </a:lnTo>
                    <a:lnTo>
                      <a:pt x="838" y="522"/>
                    </a:lnTo>
                    <a:lnTo>
                      <a:pt x="834" y="522"/>
                    </a:lnTo>
                    <a:lnTo>
                      <a:pt x="834" y="520"/>
                    </a:lnTo>
                    <a:lnTo>
                      <a:pt x="832" y="520"/>
                    </a:lnTo>
                    <a:lnTo>
                      <a:pt x="832" y="522"/>
                    </a:lnTo>
                    <a:lnTo>
                      <a:pt x="828" y="522"/>
                    </a:lnTo>
                    <a:lnTo>
                      <a:pt x="828" y="520"/>
                    </a:lnTo>
                    <a:lnTo>
                      <a:pt x="828" y="516"/>
                    </a:lnTo>
                    <a:lnTo>
                      <a:pt x="824" y="516"/>
                    </a:lnTo>
                    <a:lnTo>
                      <a:pt x="820" y="516"/>
                    </a:lnTo>
                    <a:lnTo>
                      <a:pt x="816" y="512"/>
                    </a:lnTo>
                    <a:lnTo>
                      <a:pt x="820" y="512"/>
                    </a:lnTo>
                    <a:lnTo>
                      <a:pt x="820" y="508"/>
                    </a:lnTo>
                    <a:lnTo>
                      <a:pt x="816" y="508"/>
                    </a:lnTo>
                    <a:lnTo>
                      <a:pt x="816" y="512"/>
                    </a:lnTo>
                    <a:lnTo>
                      <a:pt x="812" y="512"/>
                    </a:lnTo>
                    <a:lnTo>
                      <a:pt x="808" y="512"/>
                    </a:lnTo>
                    <a:lnTo>
                      <a:pt x="808" y="516"/>
                    </a:lnTo>
                    <a:lnTo>
                      <a:pt x="812" y="516"/>
                    </a:lnTo>
                    <a:lnTo>
                      <a:pt x="812" y="520"/>
                    </a:lnTo>
                    <a:lnTo>
                      <a:pt x="808" y="520"/>
                    </a:lnTo>
                    <a:lnTo>
                      <a:pt x="806" y="522"/>
                    </a:lnTo>
                    <a:lnTo>
                      <a:pt x="802" y="522"/>
                    </a:lnTo>
                    <a:lnTo>
                      <a:pt x="802" y="526"/>
                    </a:lnTo>
                    <a:lnTo>
                      <a:pt x="798" y="526"/>
                    </a:lnTo>
                    <a:lnTo>
                      <a:pt x="798" y="530"/>
                    </a:lnTo>
                    <a:lnTo>
                      <a:pt x="794" y="530"/>
                    </a:lnTo>
                    <a:lnTo>
                      <a:pt x="794" y="534"/>
                    </a:lnTo>
                    <a:lnTo>
                      <a:pt x="790" y="534"/>
                    </a:lnTo>
                    <a:lnTo>
                      <a:pt x="786" y="534"/>
                    </a:lnTo>
                    <a:lnTo>
                      <a:pt x="782" y="534"/>
                    </a:lnTo>
                    <a:lnTo>
                      <a:pt x="782" y="530"/>
                    </a:lnTo>
                    <a:lnTo>
                      <a:pt x="782" y="526"/>
                    </a:lnTo>
                    <a:lnTo>
                      <a:pt x="782" y="522"/>
                    </a:lnTo>
                    <a:lnTo>
                      <a:pt x="782" y="520"/>
                    </a:lnTo>
                    <a:lnTo>
                      <a:pt x="778" y="520"/>
                    </a:lnTo>
                    <a:lnTo>
                      <a:pt x="776" y="522"/>
                    </a:lnTo>
                    <a:lnTo>
                      <a:pt x="772" y="522"/>
                    </a:lnTo>
                    <a:lnTo>
                      <a:pt x="768" y="522"/>
                    </a:lnTo>
                    <a:lnTo>
                      <a:pt x="764" y="522"/>
                    </a:lnTo>
                    <a:lnTo>
                      <a:pt x="760" y="522"/>
                    </a:lnTo>
                    <a:lnTo>
                      <a:pt x="760" y="520"/>
                    </a:lnTo>
                    <a:lnTo>
                      <a:pt x="764" y="516"/>
                    </a:lnTo>
                    <a:lnTo>
                      <a:pt x="768" y="516"/>
                    </a:lnTo>
                    <a:lnTo>
                      <a:pt x="772" y="512"/>
                    </a:lnTo>
                    <a:lnTo>
                      <a:pt x="776" y="512"/>
                    </a:lnTo>
                    <a:lnTo>
                      <a:pt x="776" y="508"/>
                    </a:lnTo>
                    <a:lnTo>
                      <a:pt x="772" y="508"/>
                    </a:lnTo>
                    <a:lnTo>
                      <a:pt x="772" y="504"/>
                    </a:lnTo>
                    <a:lnTo>
                      <a:pt x="772" y="500"/>
                    </a:lnTo>
                    <a:lnTo>
                      <a:pt x="772" y="496"/>
                    </a:lnTo>
                    <a:lnTo>
                      <a:pt x="772" y="496"/>
                    </a:lnTo>
                    <a:lnTo>
                      <a:pt x="772" y="496"/>
                    </a:lnTo>
                    <a:close/>
                    <a:moveTo>
                      <a:pt x="816" y="470"/>
                    </a:moveTo>
                    <a:lnTo>
                      <a:pt x="812" y="470"/>
                    </a:lnTo>
                    <a:lnTo>
                      <a:pt x="812" y="466"/>
                    </a:lnTo>
                    <a:lnTo>
                      <a:pt x="816" y="466"/>
                    </a:lnTo>
                    <a:lnTo>
                      <a:pt x="816" y="470"/>
                    </a:lnTo>
                    <a:lnTo>
                      <a:pt x="816" y="470"/>
                    </a:lnTo>
                    <a:lnTo>
                      <a:pt x="816" y="470"/>
                    </a:lnTo>
                    <a:close/>
                    <a:moveTo>
                      <a:pt x="1114" y="470"/>
                    </a:moveTo>
                    <a:lnTo>
                      <a:pt x="1114" y="474"/>
                    </a:lnTo>
                    <a:lnTo>
                      <a:pt x="1114" y="470"/>
                    </a:lnTo>
                    <a:lnTo>
                      <a:pt x="1114" y="474"/>
                    </a:lnTo>
                    <a:lnTo>
                      <a:pt x="1110" y="474"/>
                    </a:lnTo>
                    <a:lnTo>
                      <a:pt x="1110" y="470"/>
                    </a:lnTo>
                    <a:lnTo>
                      <a:pt x="1114" y="470"/>
                    </a:lnTo>
                    <a:lnTo>
                      <a:pt x="1114" y="470"/>
                    </a:lnTo>
                    <a:lnTo>
                      <a:pt x="1114" y="470"/>
                    </a:lnTo>
                    <a:close/>
                    <a:moveTo>
                      <a:pt x="1070" y="496"/>
                    </a:moveTo>
                    <a:lnTo>
                      <a:pt x="1074" y="496"/>
                    </a:lnTo>
                    <a:lnTo>
                      <a:pt x="1070" y="500"/>
                    </a:lnTo>
                    <a:lnTo>
                      <a:pt x="1066" y="500"/>
                    </a:lnTo>
                    <a:lnTo>
                      <a:pt x="1070" y="496"/>
                    </a:lnTo>
                    <a:lnTo>
                      <a:pt x="1070" y="496"/>
                    </a:lnTo>
                    <a:lnTo>
                      <a:pt x="1070" y="496"/>
                    </a:lnTo>
                    <a:close/>
                    <a:moveTo>
                      <a:pt x="894" y="516"/>
                    </a:moveTo>
                    <a:lnTo>
                      <a:pt x="890" y="516"/>
                    </a:lnTo>
                    <a:lnTo>
                      <a:pt x="890" y="512"/>
                    </a:lnTo>
                    <a:lnTo>
                      <a:pt x="894" y="512"/>
                    </a:lnTo>
                    <a:lnTo>
                      <a:pt x="898" y="512"/>
                    </a:lnTo>
                    <a:lnTo>
                      <a:pt x="894" y="516"/>
                    </a:lnTo>
                    <a:lnTo>
                      <a:pt x="894" y="516"/>
                    </a:lnTo>
                    <a:lnTo>
                      <a:pt x="894" y="516"/>
                    </a:lnTo>
                    <a:close/>
                    <a:moveTo>
                      <a:pt x="970" y="520"/>
                    </a:moveTo>
                    <a:lnTo>
                      <a:pt x="970" y="522"/>
                    </a:lnTo>
                    <a:lnTo>
                      <a:pt x="966" y="522"/>
                    </a:lnTo>
                    <a:lnTo>
                      <a:pt x="970" y="520"/>
                    </a:lnTo>
                    <a:lnTo>
                      <a:pt x="970" y="520"/>
                    </a:lnTo>
                    <a:lnTo>
                      <a:pt x="970" y="520"/>
                    </a:lnTo>
                    <a:close/>
                    <a:moveTo>
                      <a:pt x="910" y="526"/>
                    </a:moveTo>
                    <a:lnTo>
                      <a:pt x="914" y="526"/>
                    </a:lnTo>
                    <a:lnTo>
                      <a:pt x="910" y="526"/>
                    </a:lnTo>
                    <a:lnTo>
                      <a:pt x="910" y="530"/>
                    </a:lnTo>
                    <a:lnTo>
                      <a:pt x="906" y="526"/>
                    </a:lnTo>
                    <a:lnTo>
                      <a:pt x="902" y="526"/>
                    </a:lnTo>
                    <a:lnTo>
                      <a:pt x="902" y="522"/>
                    </a:lnTo>
                    <a:lnTo>
                      <a:pt x="898" y="522"/>
                    </a:lnTo>
                    <a:lnTo>
                      <a:pt x="898" y="520"/>
                    </a:lnTo>
                    <a:lnTo>
                      <a:pt x="902" y="522"/>
                    </a:lnTo>
                    <a:lnTo>
                      <a:pt x="906" y="522"/>
                    </a:lnTo>
                    <a:lnTo>
                      <a:pt x="910" y="522"/>
                    </a:lnTo>
                    <a:lnTo>
                      <a:pt x="910" y="526"/>
                    </a:lnTo>
                    <a:lnTo>
                      <a:pt x="910" y="526"/>
                    </a:lnTo>
                    <a:lnTo>
                      <a:pt x="910" y="526"/>
                    </a:lnTo>
                    <a:close/>
                    <a:moveTo>
                      <a:pt x="1084" y="522"/>
                    </a:moveTo>
                    <a:lnTo>
                      <a:pt x="1084" y="526"/>
                    </a:lnTo>
                    <a:lnTo>
                      <a:pt x="1088" y="530"/>
                    </a:lnTo>
                    <a:lnTo>
                      <a:pt x="1084" y="530"/>
                    </a:lnTo>
                    <a:lnTo>
                      <a:pt x="1084" y="526"/>
                    </a:lnTo>
                    <a:lnTo>
                      <a:pt x="1080" y="522"/>
                    </a:lnTo>
                    <a:lnTo>
                      <a:pt x="1084" y="522"/>
                    </a:lnTo>
                    <a:lnTo>
                      <a:pt x="1084" y="522"/>
                    </a:lnTo>
                    <a:lnTo>
                      <a:pt x="1084" y="522"/>
                    </a:lnTo>
                    <a:close/>
                    <a:moveTo>
                      <a:pt x="1076" y="522"/>
                    </a:moveTo>
                    <a:lnTo>
                      <a:pt x="1076" y="526"/>
                    </a:lnTo>
                    <a:lnTo>
                      <a:pt x="1074" y="526"/>
                    </a:lnTo>
                    <a:lnTo>
                      <a:pt x="1074" y="522"/>
                    </a:lnTo>
                    <a:lnTo>
                      <a:pt x="1076" y="522"/>
                    </a:lnTo>
                    <a:lnTo>
                      <a:pt x="1076" y="522"/>
                    </a:lnTo>
                    <a:lnTo>
                      <a:pt x="1076" y="522"/>
                    </a:lnTo>
                    <a:close/>
                    <a:moveTo>
                      <a:pt x="888" y="526"/>
                    </a:moveTo>
                    <a:lnTo>
                      <a:pt x="890" y="526"/>
                    </a:lnTo>
                    <a:lnTo>
                      <a:pt x="894" y="526"/>
                    </a:lnTo>
                    <a:lnTo>
                      <a:pt x="898" y="530"/>
                    </a:lnTo>
                    <a:lnTo>
                      <a:pt x="898" y="534"/>
                    </a:lnTo>
                    <a:lnTo>
                      <a:pt x="894" y="534"/>
                    </a:lnTo>
                    <a:lnTo>
                      <a:pt x="890" y="534"/>
                    </a:lnTo>
                    <a:lnTo>
                      <a:pt x="888" y="530"/>
                    </a:lnTo>
                    <a:lnTo>
                      <a:pt x="884" y="530"/>
                    </a:lnTo>
                    <a:lnTo>
                      <a:pt x="884" y="526"/>
                    </a:lnTo>
                    <a:lnTo>
                      <a:pt x="888" y="526"/>
                    </a:lnTo>
                    <a:lnTo>
                      <a:pt x="888" y="526"/>
                    </a:lnTo>
                    <a:lnTo>
                      <a:pt x="888" y="526"/>
                    </a:lnTo>
                    <a:close/>
                    <a:moveTo>
                      <a:pt x="832" y="538"/>
                    </a:moveTo>
                    <a:lnTo>
                      <a:pt x="834" y="538"/>
                    </a:lnTo>
                    <a:lnTo>
                      <a:pt x="834" y="542"/>
                    </a:lnTo>
                    <a:lnTo>
                      <a:pt x="834" y="546"/>
                    </a:lnTo>
                    <a:lnTo>
                      <a:pt x="832" y="546"/>
                    </a:lnTo>
                    <a:lnTo>
                      <a:pt x="832" y="550"/>
                    </a:lnTo>
                    <a:lnTo>
                      <a:pt x="828" y="550"/>
                    </a:lnTo>
                    <a:lnTo>
                      <a:pt x="828" y="552"/>
                    </a:lnTo>
                    <a:lnTo>
                      <a:pt x="824" y="552"/>
                    </a:lnTo>
                    <a:lnTo>
                      <a:pt x="820" y="556"/>
                    </a:lnTo>
                    <a:lnTo>
                      <a:pt x="816" y="556"/>
                    </a:lnTo>
                    <a:lnTo>
                      <a:pt x="812" y="556"/>
                    </a:lnTo>
                    <a:lnTo>
                      <a:pt x="808" y="556"/>
                    </a:lnTo>
                    <a:lnTo>
                      <a:pt x="808" y="552"/>
                    </a:lnTo>
                    <a:lnTo>
                      <a:pt x="806" y="550"/>
                    </a:lnTo>
                    <a:lnTo>
                      <a:pt x="808" y="550"/>
                    </a:lnTo>
                    <a:lnTo>
                      <a:pt x="812" y="546"/>
                    </a:lnTo>
                    <a:lnTo>
                      <a:pt x="812" y="542"/>
                    </a:lnTo>
                    <a:lnTo>
                      <a:pt x="816" y="538"/>
                    </a:lnTo>
                    <a:lnTo>
                      <a:pt x="816" y="542"/>
                    </a:lnTo>
                    <a:lnTo>
                      <a:pt x="820" y="542"/>
                    </a:lnTo>
                    <a:lnTo>
                      <a:pt x="824" y="542"/>
                    </a:lnTo>
                    <a:lnTo>
                      <a:pt x="824" y="538"/>
                    </a:lnTo>
                    <a:lnTo>
                      <a:pt x="828" y="538"/>
                    </a:lnTo>
                    <a:lnTo>
                      <a:pt x="832" y="538"/>
                    </a:lnTo>
                    <a:lnTo>
                      <a:pt x="832" y="538"/>
                    </a:lnTo>
                    <a:lnTo>
                      <a:pt x="832" y="538"/>
                    </a:lnTo>
                    <a:close/>
                    <a:moveTo>
                      <a:pt x="940" y="542"/>
                    </a:moveTo>
                    <a:lnTo>
                      <a:pt x="944" y="546"/>
                    </a:lnTo>
                    <a:lnTo>
                      <a:pt x="948" y="546"/>
                    </a:lnTo>
                    <a:lnTo>
                      <a:pt x="944" y="546"/>
                    </a:lnTo>
                    <a:lnTo>
                      <a:pt x="940" y="546"/>
                    </a:lnTo>
                    <a:lnTo>
                      <a:pt x="940" y="542"/>
                    </a:lnTo>
                    <a:lnTo>
                      <a:pt x="940" y="542"/>
                    </a:lnTo>
                    <a:lnTo>
                      <a:pt x="940" y="542"/>
                    </a:lnTo>
                    <a:close/>
                    <a:moveTo>
                      <a:pt x="1076" y="546"/>
                    </a:moveTo>
                    <a:lnTo>
                      <a:pt x="1076" y="550"/>
                    </a:lnTo>
                    <a:lnTo>
                      <a:pt x="1074" y="550"/>
                    </a:lnTo>
                    <a:lnTo>
                      <a:pt x="1074" y="546"/>
                    </a:lnTo>
                    <a:lnTo>
                      <a:pt x="1076" y="546"/>
                    </a:lnTo>
                    <a:lnTo>
                      <a:pt x="1076" y="546"/>
                    </a:lnTo>
                    <a:lnTo>
                      <a:pt x="1076" y="546"/>
                    </a:lnTo>
                    <a:close/>
                    <a:moveTo>
                      <a:pt x="1084" y="550"/>
                    </a:moveTo>
                    <a:lnTo>
                      <a:pt x="1080" y="552"/>
                    </a:lnTo>
                    <a:lnTo>
                      <a:pt x="1076" y="552"/>
                    </a:lnTo>
                    <a:lnTo>
                      <a:pt x="1076" y="550"/>
                    </a:lnTo>
                    <a:lnTo>
                      <a:pt x="1074" y="550"/>
                    </a:lnTo>
                    <a:lnTo>
                      <a:pt x="1076" y="550"/>
                    </a:lnTo>
                    <a:lnTo>
                      <a:pt x="1080" y="550"/>
                    </a:lnTo>
                    <a:lnTo>
                      <a:pt x="1084" y="550"/>
                    </a:lnTo>
                    <a:lnTo>
                      <a:pt x="1084" y="550"/>
                    </a:lnTo>
                    <a:lnTo>
                      <a:pt x="1084" y="550"/>
                    </a:lnTo>
                    <a:close/>
                    <a:moveTo>
                      <a:pt x="868" y="564"/>
                    </a:moveTo>
                    <a:lnTo>
                      <a:pt x="868" y="566"/>
                    </a:lnTo>
                    <a:lnTo>
                      <a:pt x="864" y="570"/>
                    </a:lnTo>
                    <a:lnTo>
                      <a:pt x="864" y="566"/>
                    </a:lnTo>
                    <a:lnTo>
                      <a:pt x="862" y="566"/>
                    </a:lnTo>
                    <a:lnTo>
                      <a:pt x="858" y="564"/>
                    </a:lnTo>
                    <a:lnTo>
                      <a:pt x="858" y="560"/>
                    </a:lnTo>
                    <a:lnTo>
                      <a:pt x="858" y="556"/>
                    </a:lnTo>
                    <a:lnTo>
                      <a:pt x="862" y="556"/>
                    </a:lnTo>
                    <a:lnTo>
                      <a:pt x="862" y="552"/>
                    </a:lnTo>
                    <a:lnTo>
                      <a:pt x="864" y="552"/>
                    </a:lnTo>
                    <a:lnTo>
                      <a:pt x="868" y="552"/>
                    </a:lnTo>
                    <a:lnTo>
                      <a:pt x="868" y="550"/>
                    </a:lnTo>
                    <a:lnTo>
                      <a:pt x="868" y="552"/>
                    </a:lnTo>
                    <a:lnTo>
                      <a:pt x="872" y="552"/>
                    </a:lnTo>
                    <a:lnTo>
                      <a:pt x="872" y="556"/>
                    </a:lnTo>
                    <a:lnTo>
                      <a:pt x="872" y="560"/>
                    </a:lnTo>
                    <a:lnTo>
                      <a:pt x="868" y="564"/>
                    </a:lnTo>
                    <a:lnTo>
                      <a:pt x="868" y="564"/>
                    </a:lnTo>
                    <a:lnTo>
                      <a:pt x="868" y="564"/>
                    </a:lnTo>
                    <a:close/>
                    <a:moveTo>
                      <a:pt x="1074" y="564"/>
                    </a:moveTo>
                    <a:lnTo>
                      <a:pt x="1076" y="564"/>
                    </a:lnTo>
                    <a:lnTo>
                      <a:pt x="1076" y="566"/>
                    </a:lnTo>
                    <a:lnTo>
                      <a:pt x="1074" y="564"/>
                    </a:lnTo>
                    <a:lnTo>
                      <a:pt x="1070" y="564"/>
                    </a:lnTo>
                    <a:lnTo>
                      <a:pt x="1074" y="560"/>
                    </a:lnTo>
                    <a:lnTo>
                      <a:pt x="1074" y="564"/>
                    </a:lnTo>
                    <a:lnTo>
                      <a:pt x="1074" y="564"/>
                    </a:lnTo>
                    <a:lnTo>
                      <a:pt x="1074" y="564"/>
                    </a:lnTo>
                    <a:close/>
                    <a:moveTo>
                      <a:pt x="678" y="564"/>
                    </a:moveTo>
                    <a:lnTo>
                      <a:pt x="676" y="564"/>
                    </a:lnTo>
                    <a:lnTo>
                      <a:pt x="678" y="564"/>
                    </a:lnTo>
                    <a:lnTo>
                      <a:pt x="678" y="564"/>
                    </a:lnTo>
                    <a:lnTo>
                      <a:pt x="678" y="564"/>
                    </a:lnTo>
                    <a:close/>
                    <a:moveTo>
                      <a:pt x="1080" y="570"/>
                    </a:moveTo>
                    <a:lnTo>
                      <a:pt x="1076" y="570"/>
                    </a:lnTo>
                    <a:lnTo>
                      <a:pt x="1080" y="570"/>
                    </a:lnTo>
                    <a:lnTo>
                      <a:pt x="1076" y="574"/>
                    </a:lnTo>
                    <a:lnTo>
                      <a:pt x="1074" y="574"/>
                    </a:lnTo>
                    <a:lnTo>
                      <a:pt x="1074" y="570"/>
                    </a:lnTo>
                    <a:lnTo>
                      <a:pt x="1070" y="570"/>
                    </a:lnTo>
                    <a:lnTo>
                      <a:pt x="1066" y="570"/>
                    </a:lnTo>
                    <a:lnTo>
                      <a:pt x="1070" y="566"/>
                    </a:lnTo>
                    <a:lnTo>
                      <a:pt x="1074" y="566"/>
                    </a:lnTo>
                    <a:lnTo>
                      <a:pt x="1076" y="566"/>
                    </a:lnTo>
                    <a:lnTo>
                      <a:pt x="1080" y="570"/>
                    </a:lnTo>
                    <a:lnTo>
                      <a:pt x="1080" y="570"/>
                    </a:lnTo>
                    <a:lnTo>
                      <a:pt x="1080" y="570"/>
                    </a:lnTo>
                    <a:close/>
                    <a:moveTo>
                      <a:pt x="888" y="586"/>
                    </a:moveTo>
                    <a:lnTo>
                      <a:pt x="888" y="590"/>
                    </a:lnTo>
                    <a:lnTo>
                      <a:pt x="884" y="590"/>
                    </a:lnTo>
                    <a:lnTo>
                      <a:pt x="880" y="590"/>
                    </a:lnTo>
                    <a:lnTo>
                      <a:pt x="884" y="590"/>
                    </a:lnTo>
                    <a:lnTo>
                      <a:pt x="884" y="586"/>
                    </a:lnTo>
                    <a:lnTo>
                      <a:pt x="888" y="586"/>
                    </a:lnTo>
                    <a:lnTo>
                      <a:pt x="888" y="586"/>
                    </a:lnTo>
                    <a:lnTo>
                      <a:pt x="888" y="586"/>
                    </a:lnTo>
                    <a:close/>
                    <a:moveTo>
                      <a:pt x="1032" y="594"/>
                    </a:moveTo>
                    <a:lnTo>
                      <a:pt x="1036" y="596"/>
                    </a:lnTo>
                    <a:lnTo>
                      <a:pt x="1032" y="596"/>
                    </a:lnTo>
                    <a:lnTo>
                      <a:pt x="1032" y="600"/>
                    </a:lnTo>
                    <a:lnTo>
                      <a:pt x="1030" y="600"/>
                    </a:lnTo>
                    <a:lnTo>
                      <a:pt x="1026" y="600"/>
                    </a:lnTo>
                    <a:lnTo>
                      <a:pt x="1030" y="600"/>
                    </a:lnTo>
                    <a:lnTo>
                      <a:pt x="1030" y="596"/>
                    </a:lnTo>
                    <a:lnTo>
                      <a:pt x="1030" y="594"/>
                    </a:lnTo>
                    <a:lnTo>
                      <a:pt x="1032" y="594"/>
                    </a:lnTo>
                    <a:lnTo>
                      <a:pt x="1032" y="594"/>
                    </a:lnTo>
                    <a:lnTo>
                      <a:pt x="1032" y="594"/>
                    </a:lnTo>
                    <a:close/>
                    <a:moveTo>
                      <a:pt x="864" y="608"/>
                    </a:moveTo>
                    <a:lnTo>
                      <a:pt x="864" y="612"/>
                    </a:lnTo>
                    <a:lnTo>
                      <a:pt x="862" y="612"/>
                    </a:lnTo>
                    <a:lnTo>
                      <a:pt x="862" y="608"/>
                    </a:lnTo>
                    <a:lnTo>
                      <a:pt x="864" y="608"/>
                    </a:lnTo>
                    <a:lnTo>
                      <a:pt x="864" y="608"/>
                    </a:lnTo>
                    <a:lnTo>
                      <a:pt x="864" y="608"/>
                    </a:lnTo>
                    <a:close/>
                    <a:moveTo>
                      <a:pt x="1014" y="626"/>
                    </a:moveTo>
                    <a:lnTo>
                      <a:pt x="1014" y="630"/>
                    </a:lnTo>
                    <a:lnTo>
                      <a:pt x="1014" y="626"/>
                    </a:lnTo>
                    <a:lnTo>
                      <a:pt x="1014" y="626"/>
                    </a:lnTo>
                    <a:lnTo>
                      <a:pt x="1014" y="626"/>
                    </a:lnTo>
                    <a:close/>
                    <a:moveTo>
                      <a:pt x="1118" y="652"/>
                    </a:moveTo>
                    <a:lnTo>
                      <a:pt x="1118" y="656"/>
                    </a:lnTo>
                    <a:lnTo>
                      <a:pt x="1114" y="656"/>
                    </a:lnTo>
                    <a:lnTo>
                      <a:pt x="1114" y="652"/>
                    </a:lnTo>
                    <a:lnTo>
                      <a:pt x="1118" y="652"/>
                    </a:lnTo>
                    <a:lnTo>
                      <a:pt x="1118" y="652"/>
                    </a:lnTo>
                    <a:lnTo>
                      <a:pt x="1118" y="652"/>
                    </a:lnTo>
                    <a:close/>
                    <a:moveTo>
                      <a:pt x="1122" y="656"/>
                    </a:moveTo>
                    <a:lnTo>
                      <a:pt x="1118" y="656"/>
                    </a:lnTo>
                    <a:lnTo>
                      <a:pt x="1118" y="652"/>
                    </a:lnTo>
                    <a:lnTo>
                      <a:pt x="1122" y="652"/>
                    </a:lnTo>
                    <a:lnTo>
                      <a:pt x="1122" y="656"/>
                    </a:lnTo>
                    <a:lnTo>
                      <a:pt x="1122" y="656"/>
                    </a:lnTo>
                    <a:lnTo>
                      <a:pt x="1122" y="656"/>
                    </a:lnTo>
                    <a:close/>
                    <a:moveTo>
                      <a:pt x="868" y="660"/>
                    </a:moveTo>
                    <a:lnTo>
                      <a:pt x="868" y="664"/>
                    </a:lnTo>
                    <a:lnTo>
                      <a:pt x="864" y="664"/>
                    </a:lnTo>
                    <a:lnTo>
                      <a:pt x="864" y="660"/>
                    </a:lnTo>
                    <a:lnTo>
                      <a:pt x="868" y="660"/>
                    </a:lnTo>
                    <a:lnTo>
                      <a:pt x="868" y="660"/>
                    </a:lnTo>
                    <a:lnTo>
                      <a:pt x="868" y="660"/>
                    </a:lnTo>
                    <a:close/>
                    <a:moveTo>
                      <a:pt x="1122" y="664"/>
                    </a:moveTo>
                    <a:lnTo>
                      <a:pt x="1122" y="668"/>
                    </a:lnTo>
                    <a:lnTo>
                      <a:pt x="1122" y="664"/>
                    </a:lnTo>
                    <a:lnTo>
                      <a:pt x="1122" y="664"/>
                    </a:lnTo>
                    <a:lnTo>
                      <a:pt x="1122" y="664"/>
                    </a:lnTo>
                    <a:close/>
                    <a:moveTo>
                      <a:pt x="1126" y="676"/>
                    </a:moveTo>
                    <a:lnTo>
                      <a:pt x="1126" y="680"/>
                    </a:lnTo>
                    <a:lnTo>
                      <a:pt x="1122" y="680"/>
                    </a:lnTo>
                    <a:lnTo>
                      <a:pt x="1126" y="680"/>
                    </a:lnTo>
                    <a:lnTo>
                      <a:pt x="1126" y="682"/>
                    </a:lnTo>
                    <a:lnTo>
                      <a:pt x="1126" y="680"/>
                    </a:lnTo>
                    <a:lnTo>
                      <a:pt x="1122" y="680"/>
                    </a:lnTo>
                    <a:lnTo>
                      <a:pt x="1122" y="676"/>
                    </a:lnTo>
                    <a:lnTo>
                      <a:pt x="1126" y="676"/>
                    </a:lnTo>
                    <a:lnTo>
                      <a:pt x="1126" y="676"/>
                    </a:lnTo>
                    <a:lnTo>
                      <a:pt x="1126" y="676"/>
                    </a:lnTo>
                    <a:close/>
                    <a:moveTo>
                      <a:pt x="864" y="676"/>
                    </a:moveTo>
                    <a:lnTo>
                      <a:pt x="864" y="680"/>
                    </a:lnTo>
                    <a:lnTo>
                      <a:pt x="864" y="676"/>
                    </a:lnTo>
                    <a:lnTo>
                      <a:pt x="864" y="676"/>
                    </a:lnTo>
                    <a:lnTo>
                      <a:pt x="864" y="676"/>
                    </a:lnTo>
                    <a:close/>
                    <a:moveTo>
                      <a:pt x="868" y="680"/>
                    </a:moveTo>
                    <a:lnTo>
                      <a:pt x="868" y="682"/>
                    </a:lnTo>
                    <a:lnTo>
                      <a:pt x="868" y="680"/>
                    </a:lnTo>
                    <a:lnTo>
                      <a:pt x="868" y="680"/>
                    </a:lnTo>
                    <a:lnTo>
                      <a:pt x="868" y="680"/>
                    </a:lnTo>
                    <a:close/>
                    <a:moveTo>
                      <a:pt x="864" y="702"/>
                    </a:moveTo>
                    <a:lnTo>
                      <a:pt x="864" y="698"/>
                    </a:lnTo>
                    <a:lnTo>
                      <a:pt x="868" y="698"/>
                    </a:lnTo>
                    <a:lnTo>
                      <a:pt x="868" y="694"/>
                    </a:lnTo>
                    <a:lnTo>
                      <a:pt x="864" y="698"/>
                    </a:lnTo>
                    <a:lnTo>
                      <a:pt x="862" y="698"/>
                    </a:lnTo>
                    <a:lnTo>
                      <a:pt x="864" y="698"/>
                    </a:lnTo>
                    <a:lnTo>
                      <a:pt x="864" y="694"/>
                    </a:lnTo>
                    <a:lnTo>
                      <a:pt x="868" y="690"/>
                    </a:lnTo>
                    <a:lnTo>
                      <a:pt x="868" y="686"/>
                    </a:lnTo>
                    <a:lnTo>
                      <a:pt x="868" y="682"/>
                    </a:lnTo>
                    <a:lnTo>
                      <a:pt x="872" y="682"/>
                    </a:lnTo>
                    <a:lnTo>
                      <a:pt x="872" y="686"/>
                    </a:lnTo>
                    <a:lnTo>
                      <a:pt x="868" y="690"/>
                    </a:lnTo>
                    <a:lnTo>
                      <a:pt x="872" y="690"/>
                    </a:lnTo>
                    <a:lnTo>
                      <a:pt x="872" y="686"/>
                    </a:lnTo>
                    <a:lnTo>
                      <a:pt x="872" y="682"/>
                    </a:lnTo>
                    <a:lnTo>
                      <a:pt x="876" y="682"/>
                    </a:lnTo>
                    <a:lnTo>
                      <a:pt x="876" y="686"/>
                    </a:lnTo>
                    <a:lnTo>
                      <a:pt x="880" y="686"/>
                    </a:lnTo>
                    <a:lnTo>
                      <a:pt x="876" y="690"/>
                    </a:lnTo>
                    <a:lnTo>
                      <a:pt x="876" y="694"/>
                    </a:lnTo>
                    <a:lnTo>
                      <a:pt x="876" y="698"/>
                    </a:lnTo>
                    <a:lnTo>
                      <a:pt x="872" y="698"/>
                    </a:lnTo>
                    <a:lnTo>
                      <a:pt x="876" y="698"/>
                    </a:lnTo>
                    <a:lnTo>
                      <a:pt x="876" y="694"/>
                    </a:lnTo>
                    <a:lnTo>
                      <a:pt x="876" y="690"/>
                    </a:lnTo>
                    <a:lnTo>
                      <a:pt x="876" y="686"/>
                    </a:lnTo>
                    <a:lnTo>
                      <a:pt x="876" y="690"/>
                    </a:lnTo>
                    <a:lnTo>
                      <a:pt x="872" y="698"/>
                    </a:lnTo>
                    <a:lnTo>
                      <a:pt x="876" y="694"/>
                    </a:lnTo>
                    <a:lnTo>
                      <a:pt x="876" y="690"/>
                    </a:lnTo>
                    <a:lnTo>
                      <a:pt x="872" y="690"/>
                    </a:lnTo>
                    <a:lnTo>
                      <a:pt x="872" y="694"/>
                    </a:lnTo>
                    <a:lnTo>
                      <a:pt x="872" y="698"/>
                    </a:lnTo>
                    <a:lnTo>
                      <a:pt x="868" y="698"/>
                    </a:lnTo>
                    <a:lnTo>
                      <a:pt x="864" y="702"/>
                    </a:lnTo>
                    <a:lnTo>
                      <a:pt x="864" y="702"/>
                    </a:lnTo>
                    <a:lnTo>
                      <a:pt x="864" y="702"/>
                    </a:lnTo>
                    <a:close/>
                    <a:moveTo>
                      <a:pt x="862" y="690"/>
                    </a:moveTo>
                    <a:lnTo>
                      <a:pt x="864" y="686"/>
                    </a:lnTo>
                    <a:lnTo>
                      <a:pt x="868" y="686"/>
                    </a:lnTo>
                    <a:lnTo>
                      <a:pt x="868" y="682"/>
                    </a:lnTo>
                    <a:lnTo>
                      <a:pt x="868" y="686"/>
                    </a:lnTo>
                    <a:lnTo>
                      <a:pt x="868" y="690"/>
                    </a:lnTo>
                    <a:lnTo>
                      <a:pt x="864" y="690"/>
                    </a:lnTo>
                    <a:lnTo>
                      <a:pt x="862" y="690"/>
                    </a:lnTo>
                    <a:lnTo>
                      <a:pt x="862" y="690"/>
                    </a:lnTo>
                    <a:lnTo>
                      <a:pt x="862" y="690"/>
                    </a:lnTo>
                    <a:close/>
                    <a:moveTo>
                      <a:pt x="876" y="694"/>
                    </a:moveTo>
                    <a:lnTo>
                      <a:pt x="880" y="690"/>
                    </a:lnTo>
                    <a:lnTo>
                      <a:pt x="880" y="686"/>
                    </a:lnTo>
                    <a:lnTo>
                      <a:pt x="884" y="690"/>
                    </a:lnTo>
                    <a:lnTo>
                      <a:pt x="880" y="690"/>
                    </a:lnTo>
                    <a:lnTo>
                      <a:pt x="880" y="694"/>
                    </a:lnTo>
                    <a:lnTo>
                      <a:pt x="876" y="694"/>
                    </a:lnTo>
                    <a:lnTo>
                      <a:pt x="876" y="694"/>
                    </a:lnTo>
                    <a:lnTo>
                      <a:pt x="876" y="694"/>
                    </a:lnTo>
                    <a:close/>
                    <a:moveTo>
                      <a:pt x="1122" y="686"/>
                    </a:moveTo>
                    <a:lnTo>
                      <a:pt x="1126" y="686"/>
                    </a:lnTo>
                    <a:lnTo>
                      <a:pt x="1126" y="690"/>
                    </a:lnTo>
                    <a:lnTo>
                      <a:pt x="1122" y="690"/>
                    </a:lnTo>
                    <a:lnTo>
                      <a:pt x="1122" y="686"/>
                    </a:lnTo>
                    <a:lnTo>
                      <a:pt x="1122" y="686"/>
                    </a:lnTo>
                    <a:lnTo>
                      <a:pt x="1122" y="686"/>
                    </a:lnTo>
                    <a:close/>
                    <a:moveTo>
                      <a:pt x="1130" y="690"/>
                    </a:moveTo>
                    <a:lnTo>
                      <a:pt x="1132" y="694"/>
                    </a:lnTo>
                    <a:lnTo>
                      <a:pt x="1130" y="694"/>
                    </a:lnTo>
                    <a:lnTo>
                      <a:pt x="1130" y="690"/>
                    </a:lnTo>
                    <a:lnTo>
                      <a:pt x="1130" y="690"/>
                    </a:lnTo>
                    <a:lnTo>
                      <a:pt x="1130" y="690"/>
                    </a:lnTo>
                    <a:close/>
                    <a:moveTo>
                      <a:pt x="876" y="694"/>
                    </a:moveTo>
                    <a:lnTo>
                      <a:pt x="876" y="698"/>
                    </a:lnTo>
                    <a:lnTo>
                      <a:pt x="876" y="702"/>
                    </a:lnTo>
                    <a:lnTo>
                      <a:pt x="876" y="698"/>
                    </a:lnTo>
                    <a:lnTo>
                      <a:pt x="876" y="694"/>
                    </a:lnTo>
                    <a:lnTo>
                      <a:pt x="876" y="694"/>
                    </a:lnTo>
                    <a:lnTo>
                      <a:pt x="876" y="694"/>
                    </a:lnTo>
                    <a:close/>
                    <a:moveTo>
                      <a:pt x="152" y="716"/>
                    </a:moveTo>
                    <a:lnTo>
                      <a:pt x="152" y="720"/>
                    </a:lnTo>
                    <a:lnTo>
                      <a:pt x="150" y="724"/>
                    </a:lnTo>
                    <a:lnTo>
                      <a:pt x="150" y="720"/>
                    </a:lnTo>
                    <a:lnTo>
                      <a:pt x="152" y="720"/>
                    </a:lnTo>
                    <a:lnTo>
                      <a:pt x="152" y="716"/>
                    </a:lnTo>
                    <a:lnTo>
                      <a:pt x="152" y="716"/>
                    </a:lnTo>
                    <a:lnTo>
                      <a:pt x="152" y="716"/>
                    </a:lnTo>
                    <a:close/>
                    <a:moveTo>
                      <a:pt x="876" y="720"/>
                    </a:moveTo>
                    <a:lnTo>
                      <a:pt x="872" y="720"/>
                    </a:lnTo>
                    <a:lnTo>
                      <a:pt x="868" y="720"/>
                    </a:lnTo>
                    <a:lnTo>
                      <a:pt x="864" y="724"/>
                    </a:lnTo>
                    <a:lnTo>
                      <a:pt x="864" y="720"/>
                    </a:lnTo>
                    <a:lnTo>
                      <a:pt x="868" y="720"/>
                    </a:lnTo>
                    <a:lnTo>
                      <a:pt x="872" y="720"/>
                    </a:lnTo>
                    <a:lnTo>
                      <a:pt x="876" y="720"/>
                    </a:lnTo>
                    <a:lnTo>
                      <a:pt x="876" y="720"/>
                    </a:lnTo>
                    <a:lnTo>
                      <a:pt x="876" y="720"/>
                    </a:lnTo>
                    <a:close/>
                    <a:moveTo>
                      <a:pt x="146" y="724"/>
                    </a:moveTo>
                    <a:lnTo>
                      <a:pt x="146" y="728"/>
                    </a:lnTo>
                    <a:lnTo>
                      <a:pt x="142" y="728"/>
                    </a:lnTo>
                    <a:lnTo>
                      <a:pt x="142" y="724"/>
                    </a:lnTo>
                    <a:lnTo>
                      <a:pt x="146" y="724"/>
                    </a:lnTo>
                    <a:lnTo>
                      <a:pt x="146" y="724"/>
                    </a:lnTo>
                    <a:lnTo>
                      <a:pt x="146" y="724"/>
                    </a:lnTo>
                    <a:close/>
                    <a:moveTo>
                      <a:pt x="112" y="746"/>
                    </a:moveTo>
                    <a:lnTo>
                      <a:pt x="112" y="742"/>
                    </a:lnTo>
                    <a:lnTo>
                      <a:pt x="112" y="738"/>
                    </a:lnTo>
                    <a:lnTo>
                      <a:pt x="112" y="736"/>
                    </a:lnTo>
                    <a:lnTo>
                      <a:pt x="116" y="736"/>
                    </a:lnTo>
                    <a:lnTo>
                      <a:pt x="120" y="736"/>
                    </a:lnTo>
                    <a:lnTo>
                      <a:pt x="120" y="738"/>
                    </a:lnTo>
                    <a:lnTo>
                      <a:pt x="116" y="738"/>
                    </a:lnTo>
                    <a:lnTo>
                      <a:pt x="120" y="738"/>
                    </a:lnTo>
                    <a:lnTo>
                      <a:pt x="124" y="736"/>
                    </a:lnTo>
                    <a:lnTo>
                      <a:pt x="124" y="738"/>
                    </a:lnTo>
                    <a:lnTo>
                      <a:pt x="126" y="738"/>
                    </a:lnTo>
                    <a:lnTo>
                      <a:pt x="126" y="742"/>
                    </a:lnTo>
                    <a:lnTo>
                      <a:pt x="124" y="742"/>
                    </a:lnTo>
                    <a:lnTo>
                      <a:pt x="120" y="746"/>
                    </a:lnTo>
                    <a:lnTo>
                      <a:pt x="124" y="746"/>
                    </a:lnTo>
                    <a:lnTo>
                      <a:pt x="126" y="742"/>
                    </a:lnTo>
                    <a:lnTo>
                      <a:pt x="126" y="738"/>
                    </a:lnTo>
                    <a:lnTo>
                      <a:pt x="130" y="738"/>
                    </a:lnTo>
                    <a:lnTo>
                      <a:pt x="130" y="736"/>
                    </a:lnTo>
                    <a:lnTo>
                      <a:pt x="130" y="738"/>
                    </a:lnTo>
                    <a:lnTo>
                      <a:pt x="130" y="742"/>
                    </a:lnTo>
                    <a:lnTo>
                      <a:pt x="126" y="746"/>
                    </a:lnTo>
                    <a:lnTo>
                      <a:pt x="126" y="750"/>
                    </a:lnTo>
                    <a:lnTo>
                      <a:pt x="126" y="754"/>
                    </a:lnTo>
                    <a:lnTo>
                      <a:pt x="124" y="754"/>
                    </a:lnTo>
                    <a:lnTo>
                      <a:pt x="124" y="758"/>
                    </a:lnTo>
                    <a:lnTo>
                      <a:pt x="126" y="758"/>
                    </a:lnTo>
                    <a:lnTo>
                      <a:pt x="124" y="758"/>
                    </a:lnTo>
                    <a:lnTo>
                      <a:pt x="120" y="758"/>
                    </a:lnTo>
                    <a:lnTo>
                      <a:pt x="120" y="754"/>
                    </a:lnTo>
                    <a:lnTo>
                      <a:pt x="116" y="754"/>
                    </a:lnTo>
                    <a:lnTo>
                      <a:pt x="120" y="754"/>
                    </a:lnTo>
                    <a:lnTo>
                      <a:pt x="124" y="754"/>
                    </a:lnTo>
                    <a:lnTo>
                      <a:pt x="120" y="750"/>
                    </a:lnTo>
                    <a:lnTo>
                      <a:pt x="116" y="750"/>
                    </a:lnTo>
                    <a:lnTo>
                      <a:pt x="112" y="750"/>
                    </a:lnTo>
                    <a:lnTo>
                      <a:pt x="112" y="746"/>
                    </a:lnTo>
                    <a:lnTo>
                      <a:pt x="116" y="746"/>
                    </a:lnTo>
                    <a:lnTo>
                      <a:pt x="112" y="746"/>
                    </a:lnTo>
                    <a:lnTo>
                      <a:pt x="112" y="746"/>
                    </a:lnTo>
                    <a:lnTo>
                      <a:pt x="112" y="746"/>
                    </a:lnTo>
                    <a:close/>
                    <a:moveTo>
                      <a:pt x="150" y="738"/>
                    </a:moveTo>
                    <a:lnTo>
                      <a:pt x="152" y="738"/>
                    </a:lnTo>
                    <a:lnTo>
                      <a:pt x="150" y="742"/>
                    </a:lnTo>
                    <a:lnTo>
                      <a:pt x="150" y="738"/>
                    </a:lnTo>
                    <a:lnTo>
                      <a:pt x="150" y="742"/>
                    </a:lnTo>
                    <a:lnTo>
                      <a:pt x="150" y="738"/>
                    </a:lnTo>
                    <a:lnTo>
                      <a:pt x="146" y="738"/>
                    </a:lnTo>
                    <a:lnTo>
                      <a:pt x="146" y="742"/>
                    </a:lnTo>
                    <a:lnTo>
                      <a:pt x="146" y="738"/>
                    </a:lnTo>
                    <a:lnTo>
                      <a:pt x="150" y="738"/>
                    </a:lnTo>
                    <a:lnTo>
                      <a:pt x="150" y="736"/>
                    </a:lnTo>
                    <a:lnTo>
                      <a:pt x="150" y="738"/>
                    </a:lnTo>
                    <a:lnTo>
                      <a:pt x="150" y="738"/>
                    </a:lnTo>
                    <a:lnTo>
                      <a:pt x="150" y="738"/>
                    </a:lnTo>
                    <a:close/>
                    <a:moveTo>
                      <a:pt x="152" y="742"/>
                    </a:moveTo>
                    <a:lnTo>
                      <a:pt x="152" y="746"/>
                    </a:lnTo>
                    <a:lnTo>
                      <a:pt x="152" y="750"/>
                    </a:lnTo>
                    <a:lnTo>
                      <a:pt x="152" y="746"/>
                    </a:lnTo>
                    <a:lnTo>
                      <a:pt x="150" y="746"/>
                    </a:lnTo>
                    <a:lnTo>
                      <a:pt x="152" y="742"/>
                    </a:lnTo>
                    <a:lnTo>
                      <a:pt x="152" y="742"/>
                    </a:lnTo>
                    <a:lnTo>
                      <a:pt x="152" y="742"/>
                    </a:lnTo>
                    <a:close/>
                    <a:moveTo>
                      <a:pt x="172" y="746"/>
                    </a:moveTo>
                    <a:lnTo>
                      <a:pt x="168" y="746"/>
                    </a:lnTo>
                    <a:lnTo>
                      <a:pt x="168" y="750"/>
                    </a:lnTo>
                    <a:lnTo>
                      <a:pt x="168" y="754"/>
                    </a:lnTo>
                    <a:lnTo>
                      <a:pt x="168" y="746"/>
                    </a:lnTo>
                    <a:lnTo>
                      <a:pt x="172" y="746"/>
                    </a:lnTo>
                    <a:lnTo>
                      <a:pt x="172" y="746"/>
                    </a:lnTo>
                    <a:lnTo>
                      <a:pt x="172" y="746"/>
                    </a:lnTo>
                    <a:close/>
                    <a:moveTo>
                      <a:pt x="150" y="746"/>
                    </a:moveTo>
                    <a:lnTo>
                      <a:pt x="152" y="746"/>
                    </a:lnTo>
                    <a:lnTo>
                      <a:pt x="152" y="750"/>
                    </a:lnTo>
                    <a:lnTo>
                      <a:pt x="156" y="750"/>
                    </a:lnTo>
                    <a:lnTo>
                      <a:pt x="156" y="754"/>
                    </a:lnTo>
                    <a:lnTo>
                      <a:pt x="160" y="758"/>
                    </a:lnTo>
                    <a:lnTo>
                      <a:pt x="156" y="758"/>
                    </a:lnTo>
                    <a:lnTo>
                      <a:pt x="152" y="754"/>
                    </a:lnTo>
                    <a:lnTo>
                      <a:pt x="150" y="754"/>
                    </a:lnTo>
                    <a:lnTo>
                      <a:pt x="150" y="750"/>
                    </a:lnTo>
                    <a:lnTo>
                      <a:pt x="150" y="746"/>
                    </a:lnTo>
                    <a:lnTo>
                      <a:pt x="150" y="746"/>
                    </a:lnTo>
                    <a:lnTo>
                      <a:pt x="150" y="746"/>
                    </a:lnTo>
                    <a:close/>
                    <a:moveTo>
                      <a:pt x="172" y="750"/>
                    </a:moveTo>
                    <a:lnTo>
                      <a:pt x="172" y="754"/>
                    </a:lnTo>
                    <a:lnTo>
                      <a:pt x="168" y="754"/>
                    </a:lnTo>
                    <a:lnTo>
                      <a:pt x="168" y="750"/>
                    </a:lnTo>
                    <a:lnTo>
                      <a:pt x="172" y="750"/>
                    </a:lnTo>
                    <a:lnTo>
                      <a:pt x="172" y="750"/>
                    </a:lnTo>
                    <a:lnTo>
                      <a:pt x="172" y="750"/>
                    </a:lnTo>
                    <a:close/>
                    <a:moveTo>
                      <a:pt x="864" y="754"/>
                    </a:moveTo>
                    <a:lnTo>
                      <a:pt x="862" y="754"/>
                    </a:lnTo>
                    <a:lnTo>
                      <a:pt x="864" y="754"/>
                    </a:lnTo>
                    <a:lnTo>
                      <a:pt x="864" y="754"/>
                    </a:lnTo>
                    <a:lnTo>
                      <a:pt x="864" y="754"/>
                    </a:lnTo>
                    <a:close/>
                    <a:moveTo>
                      <a:pt x="168" y="754"/>
                    </a:moveTo>
                    <a:lnTo>
                      <a:pt x="168" y="758"/>
                    </a:lnTo>
                    <a:lnTo>
                      <a:pt x="164" y="758"/>
                    </a:lnTo>
                    <a:lnTo>
                      <a:pt x="164" y="754"/>
                    </a:lnTo>
                    <a:lnTo>
                      <a:pt x="168" y="754"/>
                    </a:lnTo>
                    <a:lnTo>
                      <a:pt x="168" y="754"/>
                    </a:lnTo>
                    <a:lnTo>
                      <a:pt x="168" y="754"/>
                    </a:lnTo>
                    <a:close/>
                    <a:moveTo>
                      <a:pt x="846" y="758"/>
                    </a:moveTo>
                    <a:lnTo>
                      <a:pt x="850" y="758"/>
                    </a:lnTo>
                    <a:lnTo>
                      <a:pt x="850" y="762"/>
                    </a:lnTo>
                    <a:lnTo>
                      <a:pt x="854" y="766"/>
                    </a:lnTo>
                    <a:lnTo>
                      <a:pt x="854" y="768"/>
                    </a:lnTo>
                    <a:lnTo>
                      <a:pt x="854" y="766"/>
                    </a:lnTo>
                    <a:lnTo>
                      <a:pt x="850" y="766"/>
                    </a:lnTo>
                    <a:lnTo>
                      <a:pt x="846" y="766"/>
                    </a:lnTo>
                    <a:lnTo>
                      <a:pt x="842" y="766"/>
                    </a:lnTo>
                    <a:lnTo>
                      <a:pt x="838" y="762"/>
                    </a:lnTo>
                    <a:lnTo>
                      <a:pt x="834" y="762"/>
                    </a:lnTo>
                    <a:lnTo>
                      <a:pt x="834" y="758"/>
                    </a:lnTo>
                    <a:lnTo>
                      <a:pt x="838" y="758"/>
                    </a:lnTo>
                    <a:lnTo>
                      <a:pt x="842" y="758"/>
                    </a:lnTo>
                    <a:lnTo>
                      <a:pt x="842" y="754"/>
                    </a:lnTo>
                    <a:lnTo>
                      <a:pt x="842" y="758"/>
                    </a:lnTo>
                    <a:lnTo>
                      <a:pt x="846" y="758"/>
                    </a:lnTo>
                    <a:lnTo>
                      <a:pt x="846" y="758"/>
                    </a:lnTo>
                    <a:lnTo>
                      <a:pt x="846" y="758"/>
                    </a:lnTo>
                    <a:close/>
                    <a:moveTo>
                      <a:pt x="164" y="758"/>
                    </a:moveTo>
                    <a:lnTo>
                      <a:pt x="164" y="762"/>
                    </a:lnTo>
                    <a:lnTo>
                      <a:pt x="164" y="758"/>
                    </a:lnTo>
                    <a:lnTo>
                      <a:pt x="160" y="758"/>
                    </a:lnTo>
                    <a:lnTo>
                      <a:pt x="164" y="758"/>
                    </a:lnTo>
                    <a:lnTo>
                      <a:pt x="164" y="758"/>
                    </a:lnTo>
                    <a:lnTo>
                      <a:pt x="164" y="758"/>
                    </a:lnTo>
                    <a:close/>
                    <a:moveTo>
                      <a:pt x="168" y="766"/>
                    </a:moveTo>
                    <a:lnTo>
                      <a:pt x="172" y="768"/>
                    </a:lnTo>
                    <a:lnTo>
                      <a:pt x="172" y="772"/>
                    </a:lnTo>
                    <a:lnTo>
                      <a:pt x="168" y="768"/>
                    </a:lnTo>
                    <a:lnTo>
                      <a:pt x="164" y="766"/>
                    </a:lnTo>
                    <a:lnTo>
                      <a:pt x="168" y="766"/>
                    </a:lnTo>
                    <a:lnTo>
                      <a:pt x="168" y="766"/>
                    </a:lnTo>
                    <a:lnTo>
                      <a:pt x="168" y="766"/>
                    </a:lnTo>
                    <a:close/>
                    <a:moveTo>
                      <a:pt x="182" y="766"/>
                    </a:moveTo>
                    <a:lnTo>
                      <a:pt x="180" y="766"/>
                    </a:lnTo>
                    <a:lnTo>
                      <a:pt x="180" y="768"/>
                    </a:lnTo>
                    <a:lnTo>
                      <a:pt x="180" y="766"/>
                    </a:lnTo>
                    <a:lnTo>
                      <a:pt x="182" y="766"/>
                    </a:lnTo>
                    <a:lnTo>
                      <a:pt x="182" y="766"/>
                    </a:lnTo>
                    <a:lnTo>
                      <a:pt x="182" y="766"/>
                    </a:lnTo>
                    <a:close/>
                    <a:moveTo>
                      <a:pt x="180" y="766"/>
                    </a:moveTo>
                    <a:lnTo>
                      <a:pt x="180" y="768"/>
                    </a:lnTo>
                    <a:lnTo>
                      <a:pt x="180" y="772"/>
                    </a:lnTo>
                    <a:lnTo>
                      <a:pt x="176" y="772"/>
                    </a:lnTo>
                    <a:lnTo>
                      <a:pt x="180" y="768"/>
                    </a:lnTo>
                    <a:lnTo>
                      <a:pt x="180" y="766"/>
                    </a:lnTo>
                    <a:lnTo>
                      <a:pt x="180" y="766"/>
                    </a:lnTo>
                    <a:lnTo>
                      <a:pt x="180" y="766"/>
                    </a:lnTo>
                    <a:close/>
                    <a:moveTo>
                      <a:pt x="134" y="766"/>
                    </a:moveTo>
                    <a:lnTo>
                      <a:pt x="134" y="768"/>
                    </a:lnTo>
                    <a:lnTo>
                      <a:pt x="130" y="766"/>
                    </a:lnTo>
                    <a:lnTo>
                      <a:pt x="134" y="766"/>
                    </a:lnTo>
                    <a:lnTo>
                      <a:pt x="134" y="766"/>
                    </a:lnTo>
                    <a:lnTo>
                      <a:pt x="134" y="766"/>
                    </a:lnTo>
                    <a:close/>
                    <a:moveTo>
                      <a:pt x="176" y="768"/>
                    </a:moveTo>
                    <a:lnTo>
                      <a:pt x="176" y="772"/>
                    </a:lnTo>
                    <a:lnTo>
                      <a:pt x="172" y="772"/>
                    </a:lnTo>
                    <a:lnTo>
                      <a:pt x="172" y="768"/>
                    </a:lnTo>
                    <a:lnTo>
                      <a:pt x="176" y="768"/>
                    </a:lnTo>
                    <a:lnTo>
                      <a:pt x="176" y="768"/>
                    </a:lnTo>
                    <a:lnTo>
                      <a:pt x="176" y="768"/>
                    </a:lnTo>
                    <a:close/>
                    <a:moveTo>
                      <a:pt x="176" y="772"/>
                    </a:moveTo>
                    <a:lnTo>
                      <a:pt x="176" y="776"/>
                    </a:lnTo>
                    <a:lnTo>
                      <a:pt x="172" y="772"/>
                    </a:lnTo>
                    <a:lnTo>
                      <a:pt x="176" y="772"/>
                    </a:lnTo>
                    <a:lnTo>
                      <a:pt x="176" y="772"/>
                    </a:lnTo>
                    <a:lnTo>
                      <a:pt x="176" y="772"/>
                    </a:lnTo>
                    <a:close/>
                    <a:moveTo>
                      <a:pt x="190" y="780"/>
                    </a:moveTo>
                    <a:lnTo>
                      <a:pt x="186" y="780"/>
                    </a:lnTo>
                    <a:lnTo>
                      <a:pt x="186" y="784"/>
                    </a:lnTo>
                    <a:lnTo>
                      <a:pt x="186" y="780"/>
                    </a:lnTo>
                    <a:lnTo>
                      <a:pt x="186" y="776"/>
                    </a:lnTo>
                    <a:lnTo>
                      <a:pt x="190" y="776"/>
                    </a:lnTo>
                    <a:lnTo>
                      <a:pt x="190" y="772"/>
                    </a:lnTo>
                    <a:lnTo>
                      <a:pt x="194" y="772"/>
                    </a:lnTo>
                    <a:lnTo>
                      <a:pt x="194" y="776"/>
                    </a:lnTo>
                    <a:lnTo>
                      <a:pt x="190" y="776"/>
                    </a:lnTo>
                    <a:lnTo>
                      <a:pt x="190" y="780"/>
                    </a:lnTo>
                    <a:lnTo>
                      <a:pt x="190" y="780"/>
                    </a:lnTo>
                    <a:lnTo>
                      <a:pt x="190" y="780"/>
                    </a:lnTo>
                    <a:close/>
                    <a:moveTo>
                      <a:pt x="182" y="772"/>
                    </a:moveTo>
                    <a:lnTo>
                      <a:pt x="182" y="776"/>
                    </a:lnTo>
                    <a:lnTo>
                      <a:pt x="180" y="776"/>
                    </a:lnTo>
                    <a:lnTo>
                      <a:pt x="182" y="776"/>
                    </a:lnTo>
                    <a:lnTo>
                      <a:pt x="182" y="772"/>
                    </a:lnTo>
                    <a:lnTo>
                      <a:pt x="182" y="772"/>
                    </a:lnTo>
                    <a:lnTo>
                      <a:pt x="182" y="772"/>
                    </a:lnTo>
                    <a:close/>
                    <a:moveTo>
                      <a:pt x="142" y="780"/>
                    </a:moveTo>
                    <a:lnTo>
                      <a:pt x="142" y="784"/>
                    </a:lnTo>
                    <a:lnTo>
                      <a:pt x="138" y="780"/>
                    </a:lnTo>
                    <a:lnTo>
                      <a:pt x="142" y="780"/>
                    </a:lnTo>
                    <a:lnTo>
                      <a:pt x="142" y="780"/>
                    </a:lnTo>
                    <a:lnTo>
                      <a:pt x="142" y="780"/>
                    </a:lnTo>
                    <a:close/>
                    <a:moveTo>
                      <a:pt x="872" y="780"/>
                    </a:moveTo>
                    <a:lnTo>
                      <a:pt x="872" y="784"/>
                    </a:lnTo>
                    <a:lnTo>
                      <a:pt x="868" y="784"/>
                    </a:lnTo>
                    <a:lnTo>
                      <a:pt x="868" y="780"/>
                    </a:lnTo>
                    <a:lnTo>
                      <a:pt x="872" y="780"/>
                    </a:lnTo>
                    <a:lnTo>
                      <a:pt x="872" y="780"/>
                    </a:lnTo>
                    <a:lnTo>
                      <a:pt x="872" y="780"/>
                    </a:lnTo>
                    <a:close/>
                    <a:moveTo>
                      <a:pt x="182" y="788"/>
                    </a:moveTo>
                    <a:lnTo>
                      <a:pt x="182" y="792"/>
                    </a:lnTo>
                    <a:lnTo>
                      <a:pt x="186" y="792"/>
                    </a:lnTo>
                    <a:lnTo>
                      <a:pt x="186" y="794"/>
                    </a:lnTo>
                    <a:lnTo>
                      <a:pt x="182" y="794"/>
                    </a:lnTo>
                    <a:lnTo>
                      <a:pt x="182" y="792"/>
                    </a:lnTo>
                    <a:lnTo>
                      <a:pt x="182" y="788"/>
                    </a:lnTo>
                    <a:lnTo>
                      <a:pt x="182" y="788"/>
                    </a:lnTo>
                    <a:lnTo>
                      <a:pt x="182" y="788"/>
                    </a:lnTo>
                    <a:close/>
                    <a:moveTo>
                      <a:pt x="1188" y="874"/>
                    </a:moveTo>
                    <a:lnTo>
                      <a:pt x="1186" y="874"/>
                    </a:lnTo>
                    <a:lnTo>
                      <a:pt x="1182" y="874"/>
                    </a:lnTo>
                    <a:lnTo>
                      <a:pt x="1178" y="874"/>
                    </a:lnTo>
                    <a:lnTo>
                      <a:pt x="1174" y="874"/>
                    </a:lnTo>
                    <a:lnTo>
                      <a:pt x="1174" y="870"/>
                    </a:lnTo>
                    <a:lnTo>
                      <a:pt x="1170" y="874"/>
                    </a:lnTo>
                    <a:lnTo>
                      <a:pt x="1162" y="874"/>
                    </a:lnTo>
                    <a:lnTo>
                      <a:pt x="1160" y="874"/>
                    </a:lnTo>
                    <a:lnTo>
                      <a:pt x="1156" y="874"/>
                    </a:lnTo>
                    <a:lnTo>
                      <a:pt x="1156" y="870"/>
                    </a:lnTo>
                    <a:lnTo>
                      <a:pt x="1156" y="866"/>
                    </a:lnTo>
                    <a:lnTo>
                      <a:pt x="1160" y="862"/>
                    </a:lnTo>
                    <a:lnTo>
                      <a:pt x="1162" y="858"/>
                    </a:lnTo>
                    <a:lnTo>
                      <a:pt x="1166" y="854"/>
                    </a:lnTo>
                    <a:lnTo>
                      <a:pt x="1166" y="858"/>
                    </a:lnTo>
                    <a:lnTo>
                      <a:pt x="1166" y="854"/>
                    </a:lnTo>
                    <a:lnTo>
                      <a:pt x="1162" y="854"/>
                    </a:lnTo>
                    <a:lnTo>
                      <a:pt x="1160" y="854"/>
                    </a:lnTo>
                    <a:lnTo>
                      <a:pt x="1156" y="854"/>
                    </a:lnTo>
                    <a:lnTo>
                      <a:pt x="1160" y="852"/>
                    </a:lnTo>
                    <a:lnTo>
                      <a:pt x="1162" y="852"/>
                    </a:lnTo>
                    <a:lnTo>
                      <a:pt x="1160" y="852"/>
                    </a:lnTo>
                    <a:lnTo>
                      <a:pt x="1162" y="854"/>
                    </a:lnTo>
                    <a:lnTo>
                      <a:pt x="1162" y="852"/>
                    </a:lnTo>
                    <a:lnTo>
                      <a:pt x="1166" y="848"/>
                    </a:lnTo>
                    <a:lnTo>
                      <a:pt x="1166" y="844"/>
                    </a:lnTo>
                    <a:lnTo>
                      <a:pt x="1170" y="840"/>
                    </a:lnTo>
                    <a:lnTo>
                      <a:pt x="1170" y="844"/>
                    </a:lnTo>
                    <a:lnTo>
                      <a:pt x="1174" y="844"/>
                    </a:lnTo>
                    <a:lnTo>
                      <a:pt x="1174" y="848"/>
                    </a:lnTo>
                    <a:lnTo>
                      <a:pt x="1174" y="844"/>
                    </a:lnTo>
                    <a:lnTo>
                      <a:pt x="1170" y="844"/>
                    </a:lnTo>
                    <a:lnTo>
                      <a:pt x="1174" y="844"/>
                    </a:lnTo>
                    <a:lnTo>
                      <a:pt x="1174" y="840"/>
                    </a:lnTo>
                    <a:lnTo>
                      <a:pt x="1170" y="840"/>
                    </a:lnTo>
                    <a:lnTo>
                      <a:pt x="1170" y="836"/>
                    </a:lnTo>
                    <a:lnTo>
                      <a:pt x="1174" y="832"/>
                    </a:lnTo>
                    <a:lnTo>
                      <a:pt x="1178" y="836"/>
                    </a:lnTo>
                    <a:lnTo>
                      <a:pt x="1174" y="832"/>
                    </a:lnTo>
                    <a:lnTo>
                      <a:pt x="1174" y="828"/>
                    </a:lnTo>
                    <a:lnTo>
                      <a:pt x="1178" y="828"/>
                    </a:lnTo>
                    <a:lnTo>
                      <a:pt x="1178" y="822"/>
                    </a:lnTo>
                    <a:lnTo>
                      <a:pt x="1182" y="818"/>
                    </a:lnTo>
                    <a:lnTo>
                      <a:pt x="1182" y="814"/>
                    </a:lnTo>
                    <a:lnTo>
                      <a:pt x="1182" y="810"/>
                    </a:lnTo>
                    <a:lnTo>
                      <a:pt x="1186" y="810"/>
                    </a:lnTo>
                    <a:lnTo>
                      <a:pt x="1182" y="810"/>
                    </a:lnTo>
                    <a:lnTo>
                      <a:pt x="1186" y="810"/>
                    </a:lnTo>
                    <a:lnTo>
                      <a:pt x="1186" y="806"/>
                    </a:lnTo>
                    <a:lnTo>
                      <a:pt x="1188" y="806"/>
                    </a:lnTo>
                    <a:lnTo>
                      <a:pt x="1188" y="802"/>
                    </a:lnTo>
                    <a:lnTo>
                      <a:pt x="1188" y="798"/>
                    </a:lnTo>
                    <a:lnTo>
                      <a:pt x="1192" y="794"/>
                    </a:lnTo>
                    <a:lnTo>
                      <a:pt x="1196" y="794"/>
                    </a:lnTo>
                    <a:lnTo>
                      <a:pt x="1196" y="792"/>
                    </a:lnTo>
                    <a:lnTo>
                      <a:pt x="1200" y="792"/>
                    </a:lnTo>
                    <a:lnTo>
                      <a:pt x="1204" y="792"/>
                    </a:lnTo>
                    <a:lnTo>
                      <a:pt x="1208" y="792"/>
                    </a:lnTo>
                    <a:lnTo>
                      <a:pt x="1204" y="792"/>
                    </a:lnTo>
                    <a:lnTo>
                      <a:pt x="1208" y="792"/>
                    </a:lnTo>
                    <a:lnTo>
                      <a:pt x="1212" y="792"/>
                    </a:lnTo>
                    <a:lnTo>
                      <a:pt x="1212" y="794"/>
                    </a:lnTo>
                    <a:lnTo>
                      <a:pt x="1208" y="794"/>
                    </a:lnTo>
                    <a:lnTo>
                      <a:pt x="1204" y="794"/>
                    </a:lnTo>
                    <a:lnTo>
                      <a:pt x="1200" y="794"/>
                    </a:lnTo>
                    <a:lnTo>
                      <a:pt x="1200" y="798"/>
                    </a:lnTo>
                    <a:lnTo>
                      <a:pt x="1204" y="798"/>
                    </a:lnTo>
                    <a:lnTo>
                      <a:pt x="1208" y="798"/>
                    </a:lnTo>
                    <a:lnTo>
                      <a:pt x="1208" y="802"/>
                    </a:lnTo>
                    <a:lnTo>
                      <a:pt x="1204" y="802"/>
                    </a:lnTo>
                    <a:lnTo>
                      <a:pt x="1200" y="806"/>
                    </a:lnTo>
                    <a:lnTo>
                      <a:pt x="1200" y="810"/>
                    </a:lnTo>
                    <a:lnTo>
                      <a:pt x="1200" y="806"/>
                    </a:lnTo>
                    <a:lnTo>
                      <a:pt x="1200" y="810"/>
                    </a:lnTo>
                    <a:lnTo>
                      <a:pt x="1200" y="814"/>
                    </a:lnTo>
                    <a:lnTo>
                      <a:pt x="1196" y="814"/>
                    </a:lnTo>
                    <a:lnTo>
                      <a:pt x="1196" y="818"/>
                    </a:lnTo>
                    <a:lnTo>
                      <a:pt x="1196" y="822"/>
                    </a:lnTo>
                    <a:lnTo>
                      <a:pt x="1192" y="822"/>
                    </a:lnTo>
                    <a:lnTo>
                      <a:pt x="1192" y="824"/>
                    </a:lnTo>
                    <a:lnTo>
                      <a:pt x="1192" y="828"/>
                    </a:lnTo>
                    <a:lnTo>
                      <a:pt x="1188" y="828"/>
                    </a:lnTo>
                    <a:lnTo>
                      <a:pt x="1192" y="828"/>
                    </a:lnTo>
                    <a:lnTo>
                      <a:pt x="1188" y="832"/>
                    </a:lnTo>
                    <a:lnTo>
                      <a:pt x="1192" y="832"/>
                    </a:lnTo>
                    <a:lnTo>
                      <a:pt x="1192" y="828"/>
                    </a:lnTo>
                    <a:lnTo>
                      <a:pt x="1196" y="824"/>
                    </a:lnTo>
                    <a:lnTo>
                      <a:pt x="1200" y="822"/>
                    </a:lnTo>
                    <a:lnTo>
                      <a:pt x="1200" y="824"/>
                    </a:lnTo>
                    <a:lnTo>
                      <a:pt x="1204" y="824"/>
                    </a:lnTo>
                    <a:lnTo>
                      <a:pt x="1208" y="824"/>
                    </a:lnTo>
                    <a:lnTo>
                      <a:pt x="1212" y="824"/>
                    </a:lnTo>
                    <a:lnTo>
                      <a:pt x="1208" y="824"/>
                    </a:lnTo>
                    <a:lnTo>
                      <a:pt x="1208" y="828"/>
                    </a:lnTo>
                    <a:lnTo>
                      <a:pt x="1204" y="828"/>
                    </a:lnTo>
                    <a:lnTo>
                      <a:pt x="1200" y="832"/>
                    </a:lnTo>
                    <a:lnTo>
                      <a:pt x="1204" y="828"/>
                    </a:lnTo>
                    <a:lnTo>
                      <a:pt x="1204" y="832"/>
                    </a:lnTo>
                    <a:lnTo>
                      <a:pt x="1200" y="832"/>
                    </a:lnTo>
                    <a:lnTo>
                      <a:pt x="1200" y="836"/>
                    </a:lnTo>
                    <a:lnTo>
                      <a:pt x="1204" y="836"/>
                    </a:lnTo>
                    <a:lnTo>
                      <a:pt x="1204" y="832"/>
                    </a:lnTo>
                    <a:lnTo>
                      <a:pt x="1208" y="836"/>
                    </a:lnTo>
                    <a:lnTo>
                      <a:pt x="1212" y="836"/>
                    </a:lnTo>
                    <a:lnTo>
                      <a:pt x="1212" y="832"/>
                    </a:lnTo>
                    <a:lnTo>
                      <a:pt x="1212" y="836"/>
                    </a:lnTo>
                    <a:lnTo>
                      <a:pt x="1212" y="840"/>
                    </a:lnTo>
                    <a:lnTo>
                      <a:pt x="1212" y="836"/>
                    </a:lnTo>
                    <a:lnTo>
                      <a:pt x="1212" y="832"/>
                    </a:lnTo>
                    <a:lnTo>
                      <a:pt x="1216" y="832"/>
                    </a:lnTo>
                    <a:lnTo>
                      <a:pt x="1216" y="836"/>
                    </a:lnTo>
                    <a:lnTo>
                      <a:pt x="1212" y="840"/>
                    </a:lnTo>
                    <a:lnTo>
                      <a:pt x="1212" y="844"/>
                    </a:lnTo>
                    <a:lnTo>
                      <a:pt x="1212" y="840"/>
                    </a:lnTo>
                    <a:lnTo>
                      <a:pt x="1216" y="840"/>
                    </a:lnTo>
                    <a:lnTo>
                      <a:pt x="1216" y="836"/>
                    </a:lnTo>
                    <a:lnTo>
                      <a:pt x="1216" y="840"/>
                    </a:lnTo>
                    <a:lnTo>
                      <a:pt x="1218" y="840"/>
                    </a:lnTo>
                    <a:lnTo>
                      <a:pt x="1222" y="836"/>
                    </a:lnTo>
                    <a:lnTo>
                      <a:pt x="1222" y="832"/>
                    </a:lnTo>
                    <a:lnTo>
                      <a:pt x="1222" y="836"/>
                    </a:lnTo>
                    <a:lnTo>
                      <a:pt x="1222" y="840"/>
                    </a:lnTo>
                    <a:lnTo>
                      <a:pt x="1226" y="836"/>
                    </a:lnTo>
                    <a:lnTo>
                      <a:pt x="1230" y="836"/>
                    </a:lnTo>
                    <a:lnTo>
                      <a:pt x="1234" y="836"/>
                    </a:lnTo>
                    <a:lnTo>
                      <a:pt x="1238" y="840"/>
                    </a:lnTo>
                    <a:lnTo>
                      <a:pt x="1238" y="844"/>
                    </a:lnTo>
                    <a:lnTo>
                      <a:pt x="1234" y="844"/>
                    </a:lnTo>
                    <a:lnTo>
                      <a:pt x="1234" y="848"/>
                    </a:lnTo>
                    <a:lnTo>
                      <a:pt x="1230" y="848"/>
                    </a:lnTo>
                    <a:lnTo>
                      <a:pt x="1234" y="848"/>
                    </a:lnTo>
                    <a:lnTo>
                      <a:pt x="1234" y="852"/>
                    </a:lnTo>
                    <a:lnTo>
                      <a:pt x="1230" y="852"/>
                    </a:lnTo>
                    <a:lnTo>
                      <a:pt x="1234" y="852"/>
                    </a:lnTo>
                    <a:lnTo>
                      <a:pt x="1230" y="852"/>
                    </a:lnTo>
                    <a:lnTo>
                      <a:pt x="1234" y="852"/>
                    </a:lnTo>
                    <a:lnTo>
                      <a:pt x="1238" y="852"/>
                    </a:lnTo>
                    <a:lnTo>
                      <a:pt x="1234" y="852"/>
                    </a:lnTo>
                    <a:lnTo>
                      <a:pt x="1230" y="854"/>
                    </a:lnTo>
                    <a:lnTo>
                      <a:pt x="1234" y="854"/>
                    </a:lnTo>
                    <a:lnTo>
                      <a:pt x="1238" y="854"/>
                    </a:lnTo>
                    <a:lnTo>
                      <a:pt x="1238" y="852"/>
                    </a:lnTo>
                    <a:lnTo>
                      <a:pt x="1242" y="852"/>
                    </a:lnTo>
                    <a:lnTo>
                      <a:pt x="1242" y="854"/>
                    </a:lnTo>
                    <a:lnTo>
                      <a:pt x="1242" y="852"/>
                    </a:lnTo>
                    <a:lnTo>
                      <a:pt x="1244" y="852"/>
                    </a:lnTo>
                    <a:lnTo>
                      <a:pt x="1244" y="854"/>
                    </a:lnTo>
                    <a:lnTo>
                      <a:pt x="1244" y="858"/>
                    </a:lnTo>
                    <a:lnTo>
                      <a:pt x="1242" y="858"/>
                    </a:lnTo>
                    <a:lnTo>
                      <a:pt x="1238" y="858"/>
                    </a:lnTo>
                    <a:lnTo>
                      <a:pt x="1234" y="862"/>
                    </a:lnTo>
                    <a:lnTo>
                      <a:pt x="1230" y="862"/>
                    </a:lnTo>
                    <a:lnTo>
                      <a:pt x="1234" y="862"/>
                    </a:lnTo>
                    <a:lnTo>
                      <a:pt x="1234" y="866"/>
                    </a:lnTo>
                    <a:lnTo>
                      <a:pt x="1230" y="866"/>
                    </a:lnTo>
                    <a:lnTo>
                      <a:pt x="1234" y="866"/>
                    </a:lnTo>
                    <a:lnTo>
                      <a:pt x="1238" y="866"/>
                    </a:lnTo>
                    <a:lnTo>
                      <a:pt x="1234" y="870"/>
                    </a:lnTo>
                    <a:lnTo>
                      <a:pt x="1234" y="874"/>
                    </a:lnTo>
                    <a:lnTo>
                      <a:pt x="1238" y="874"/>
                    </a:lnTo>
                    <a:lnTo>
                      <a:pt x="1238" y="870"/>
                    </a:lnTo>
                    <a:lnTo>
                      <a:pt x="1242" y="866"/>
                    </a:lnTo>
                    <a:lnTo>
                      <a:pt x="1242" y="862"/>
                    </a:lnTo>
                    <a:lnTo>
                      <a:pt x="1242" y="866"/>
                    </a:lnTo>
                    <a:lnTo>
                      <a:pt x="1244" y="862"/>
                    </a:lnTo>
                    <a:lnTo>
                      <a:pt x="1248" y="862"/>
                    </a:lnTo>
                    <a:lnTo>
                      <a:pt x="1244" y="862"/>
                    </a:lnTo>
                    <a:lnTo>
                      <a:pt x="1244" y="866"/>
                    </a:lnTo>
                    <a:lnTo>
                      <a:pt x="1244" y="870"/>
                    </a:lnTo>
                    <a:lnTo>
                      <a:pt x="1242" y="874"/>
                    </a:lnTo>
                    <a:lnTo>
                      <a:pt x="1242" y="878"/>
                    </a:lnTo>
                    <a:lnTo>
                      <a:pt x="1244" y="878"/>
                    </a:lnTo>
                    <a:lnTo>
                      <a:pt x="1244" y="874"/>
                    </a:lnTo>
                    <a:lnTo>
                      <a:pt x="1248" y="870"/>
                    </a:lnTo>
                    <a:lnTo>
                      <a:pt x="1248" y="874"/>
                    </a:lnTo>
                    <a:lnTo>
                      <a:pt x="1248" y="878"/>
                    </a:lnTo>
                    <a:lnTo>
                      <a:pt x="1248" y="880"/>
                    </a:lnTo>
                    <a:lnTo>
                      <a:pt x="1244" y="880"/>
                    </a:lnTo>
                    <a:lnTo>
                      <a:pt x="1244" y="884"/>
                    </a:lnTo>
                    <a:lnTo>
                      <a:pt x="1244" y="888"/>
                    </a:lnTo>
                    <a:lnTo>
                      <a:pt x="1244" y="892"/>
                    </a:lnTo>
                    <a:lnTo>
                      <a:pt x="1242" y="892"/>
                    </a:lnTo>
                    <a:lnTo>
                      <a:pt x="1238" y="892"/>
                    </a:lnTo>
                    <a:lnTo>
                      <a:pt x="1234" y="892"/>
                    </a:lnTo>
                    <a:lnTo>
                      <a:pt x="1234" y="888"/>
                    </a:lnTo>
                    <a:lnTo>
                      <a:pt x="1238" y="888"/>
                    </a:lnTo>
                    <a:lnTo>
                      <a:pt x="1234" y="884"/>
                    </a:lnTo>
                    <a:lnTo>
                      <a:pt x="1238" y="884"/>
                    </a:lnTo>
                    <a:lnTo>
                      <a:pt x="1238" y="880"/>
                    </a:lnTo>
                    <a:lnTo>
                      <a:pt x="1234" y="884"/>
                    </a:lnTo>
                    <a:lnTo>
                      <a:pt x="1230" y="888"/>
                    </a:lnTo>
                    <a:lnTo>
                      <a:pt x="1226" y="888"/>
                    </a:lnTo>
                    <a:lnTo>
                      <a:pt x="1226" y="884"/>
                    </a:lnTo>
                    <a:lnTo>
                      <a:pt x="1230" y="884"/>
                    </a:lnTo>
                    <a:lnTo>
                      <a:pt x="1230" y="880"/>
                    </a:lnTo>
                    <a:lnTo>
                      <a:pt x="1234" y="878"/>
                    </a:lnTo>
                    <a:lnTo>
                      <a:pt x="1230" y="878"/>
                    </a:lnTo>
                    <a:lnTo>
                      <a:pt x="1230" y="874"/>
                    </a:lnTo>
                    <a:lnTo>
                      <a:pt x="1234" y="874"/>
                    </a:lnTo>
                    <a:lnTo>
                      <a:pt x="1230" y="874"/>
                    </a:lnTo>
                    <a:lnTo>
                      <a:pt x="1230" y="870"/>
                    </a:lnTo>
                    <a:lnTo>
                      <a:pt x="1226" y="870"/>
                    </a:lnTo>
                    <a:lnTo>
                      <a:pt x="1226" y="874"/>
                    </a:lnTo>
                    <a:lnTo>
                      <a:pt x="1222" y="874"/>
                    </a:lnTo>
                    <a:lnTo>
                      <a:pt x="1222" y="878"/>
                    </a:lnTo>
                    <a:lnTo>
                      <a:pt x="1226" y="874"/>
                    </a:lnTo>
                    <a:lnTo>
                      <a:pt x="1222" y="874"/>
                    </a:lnTo>
                    <a:lnTo>
                      <a:pt x="1222" y="878"/>
                    </a:lnTo>
                    <a:lnTo>
                      <a:pt x="1218" y="878"/>
                    </a:lnTo>
                    <a:lnTo>
                      <a:pt x="1216" y="880"/>
                    </a:lnTo>
                    <a:lnTo>
                      <a:pt x="1216" y="884"/>
                    </a:lnTo>
                    <a:lnTo>
                      <a:pt x="1212" y="888"/>
                    </a:lnTo>
                    <a:lnTo>
                      <a:pt x="1208" y="888"/>
                    </a:lnTo>
                    <a:lnTo>
                      <a:pt x="1204" y="888"/>
                    </a:lnTo>
                    <a:lnTo>
                      <a:pt x="1204" y="884"/>
                    </a:lnTo>
                    <a:lnTo>
                      <a:pt x="1208" y="884"/>
                    </a:lnTo>
                    <a:lnTo>
                      <a:pt x="1212" y="880"/>
                    </a:lnTo>
                    <a:lnTo>
                      <a:pt x="1212" y="878"/>
                    </a:lnTo>
                    <a:lnTo>
                      <a:pt x="1216" y="878"/>
                    </a:lnTo>
                    <a:lnTo>
                      <a:pt x="1218" y="874"/>
                    </a:lnTo>
                    <a:lnTo>
                      <a:pt x="1216" y="874"/>
                    </a:lnTo>
                    <a:lnTo>
                      <a:pt x="1216" y="870"/>
                    </a:lnTo>
                    <a:lnTo>
                      <a:pt x="1218" y="870"/>
                    </a:lnTo>
                    <a:lnTo>
                      <a:pt x="1216" y="870"/>
                    </a:lnTo>
                    <a:lnTo>
                      <a:pt x="1216" y="874"/>
                    </a:lnTo>
                    <a:lnTo>
                      <a:pt x="1212" y="874"/>
                    </a:lnTo>
                    <a:lnTo>
                      <a:pt x="1212" y="870"/>
                    </a:lnTo>
                    <a:lnTo>
                      <a:pt x="1212" y="874"/>
                    </a:lnTo>
                    <a:lnTo>
                      <a:pt x="1212" y="878"/>
                    </a:lnTo>
                    <a:lnTo>
                      <a:pt x="1208" y="878"/>
                    </a:lnTo>
                    <a:lnTo>
                      <a:pt x="1204" y="878"/>
                    </a:lnTo>
                    <a:lnTo>
                      <a:pt x="1204" y="874"/>
                    </a:lnTo>
                    <a:lnTo>
                      <a:pt x="1204" y="878"/>
                    </a:lnTo>
                    <a:lnTo>
                      <a:pt x="1200" y="878"/>
                    </a:lnTo>
                    <a:lnTo>
                      <a:pt x="1200" y="874"/>
                    </a:lnTo>
                    <a:lnTo>
                      <a:pt x="1204" y="874"/>
                    </a:lnTo>
                    <a:lnTo>
                      <a:pt x="1208" y="874"/>
                    </a:lnTo>
                    <a:lnTo>
                      <a:pt x="1204" y="874"/>
                    </a:lnTo>
                    <a:lnTo>
                      <a:pt x="1204" y="870"/>
                    </a:lnTo>
                    <a:lnTo>
                      <a:pt x="1204" y="866"/>
                    </a:lnTo>
                    <a:lnTo>
                      <a:pt x="1204" y="870"/>
                    </a:lnTo>
                    <a:lnTo>
                      <a:pt x="1200" y="870"/>
                    </a:lnTo>
                    <a:lnTo>
                      <a:pt x="1200" y="874"/>
                    </a:lnTo>
                    <a:lnTo>
                      <a:pt x="1196" y="874"/>
                    </a:lnTo>
                    <a:lnTo>
                      <a:pt x="1192" y="874"/>
                    </a:lnTo>
                    <a:lnTo>
                      <a:pt x="1188" y="874"/>
                    </a:lnTo>
                    <a:lnTo>
                      <a:pt x="1188" y="874"/>
                    </a:lnTo>
                    <a:lnTo>
                      <a:pt x="1188" y="874"/>
                    </a:lnTo>
                    <a:close/>
                    <a:moveTo>
                      <a:pt x="190" y="818"/>
                    </a:moveTo>
                    <a:lnTo>
                      <a:pt x="190" y="814"/>
                    </a:lnTo>
                    <a:lnTo>
                      <a:pt x="190" y="810"/>
                    </a:lnTo>
                    <a:lnTo>
                      <a:pt x="186" y="810"/>
                    </a:lnTo>
                    <a:lnTo>
                      <a:pt x="190" y="810"/>
                    </a:lnTo>
                    <a:lnTo>
                      <a:pt x="190" y="814"/>
                    </a:lnTo>
                    <a:lnTo>
                      <a:pt x="182" y="814"/>
                    </a:lnTo>
                    <a:lnTo>
                      <a:pt x="180" y="814"/>
                    </a:lnTo>
                    <a:lnTo>
                      <a:pt x="180" y="810"/>
                    </a:lnTo>
                    <a:lnTo>
                      <a:pt x="180" y="806"/>
                    </a:lnTo>
                    <a:lnTo>
                      <a:pt x="182" y="806"/>
                    </a:lnTo>
                    <a:lnTo>
                      <a:pt x="186" y="806"/>
                    </a:lnTo>
                    <a:lnTo>
                      <a:pt x="190" y="806"/>
                    </a:lnTo>
                    <a:lnTo>
                      <a:pt x="190" y="810"/>
                    </a:lnTo>
                    <a:lnTo>
                      <a:pt x="194" y="810"/>
                    </a:lnTo>
                    <a:lnTo>
                      <a:pt x="198" y="810"/>
                    </a:lnTo>
                    <a:lnTo>
                      <a:pt x="202" y="814"/>
                    </a:lnTo>
                    <a:lnTo>
                      <a:pt x="206" y="814"/>
                    </a:lnTo>
                    <a:lnTo>
                      <a:pt x="210" y="814"/>
                    </a:lnTo>
                    <a:lnTo>
                      <a:pt x="212" y="814"/>
                    </a:lnTo>
                    <a:lnTo>
                      <a:pt x="212" y="818"/>
                    </a:lnTo>
                    <a:lnTo>
                      <a:pt x="216" y="818"/>
                    </a:lnTo>
                    <a:lnTo>
                      <a:pt x="220" y="818"/>
                    </a:lnTo>
                    <a:lnTo>
                      <a:pt x="220" y="822"/>
                    </a:lnTo>
                    <a:lnTo>
                      <a:pt x="224" y="822"/>
                    </a:lnTo>
                    <a:lnTo>
                      <a:pt x="224" y="824"/>
                    </a:lnTo>
                    <a:lnTo>
                      <a:pt x="228" y="828"/>
                    </a:lnTo>
                    <a:lnTo>
                      <a:pt x="228" y="832"/>
                    </a:lnTo>
                    <a:lnTo>
                      <a:pt x="228" y="836"/>
                    </a:lnTo>
                    <a:lnTo>
                      <a:pt x="232" y="836"/>
                    </a:lnTo>
                    <a:lnTo>
                      <a:pt x="236" y="840"/>
                    </a:lnTo>
                    <a:lnTo>
                      <a:pt x="238" y="840"/>
                    </a:lnTo>
                    <a:lnTo>
                      <a:pt x="242" y="840"/>
                    </a:lnTo>
                    <a:lnTo>
                      <a:pt x="242" y="844"/>
                    </a:lnTo>
                    <a:lnTo>
                      <a:pt x="246" y="848"/>
                    </a:lnTo>
                    <a:lnTo>
                      <a:pt x="246" y="852"/>
                    </a:lnTo>
                    <a:lnTo>
                      <a:pt x="246" y="854"/>
                    </a:lnTo>
                    <a:lnTo>
                      <a:pt x="246" y="852"/>
                    </a:lnTo>
                    <a:lnTo>
                      <a:pt x="250" y="852"/>
                    </a:lnTo>
                    <a:lnTo>
                      <a:pt x="250" y="854"/>
                    </a:lnTo>
                    <a:lnTo>
                      <a:pt x="250" y="858"/>
                    </a:lnTo>
                    <a:lnTo>
                      <a:pt x="250" y="854"/>
                    </a:lnTo>
                    <a:lnTo>
                      <a:pt x="246" y="858"/>
                    </a:lnTo>
                    <a:lnTo>
                      <a:pt x="242" y="858"/>
                    </a:lnTo>
                    <a:lnTo>
                      <a:pt x="236" y="854"/>
                    </a:lnTo>
                    <a:lnTo>
                      <a:pt x="232" y="854"/>
                    </a:lnTo>
                    <a:lnTo>
                      <a:pt x="232" y="852"/>
                    </a:lnTo>
                    <a:lnTo>
                      <a:pt x="228" y="852"/>
                    </a:lnTo>
                    <a:lnTo>
                      <a:pt x="224" y="852"/>
                    </a:lnTo>
                    <a:lnTo>
                      <a:pt x="224" y="848"/>
                    </a:lnTo>
                    <a:lnTo>
                      <a:pt x="228" y="848"/>
                    </a:lnTo>
                    <a:lnTo>
                      <a:pt x="228" y="844"/>
                    </a:lnTo>
                    <a:lnTo>
                      <a:pt x="228" y="840"/>
                    </a:lnTo>
                    <a:lnTo>
                      <a:pt x="228" y="844"/>
                    </a:lnTo>
                    <a:lnTo>
                      <a:pt x="224" y="844"/>
                    </a:lnTo>
                    <a:lnTo>
                      <a:pt x="224" y="848"/>
                    </a:lnTo>
                    <a:lnTo>
                      <a:pt x="220" y="844"/>
                    </a:lnTo>
                    <a:lnTo>
                      <a:pt x="220" y="848"/>
                    </a:lnTo>
                    <a:lnTo>
                      <a:pt x="216" y="844"/>
                    </a:lnTo>
                    <a:lnTo>
                      <a:pt x="216" y="840"/>
                    </a:lnTo>
                    <a:lnTo>
                      <a:pt x="212" y="840"/>
                    </a:lnTo>
                    <a:lnTo>
                      <a:pt x="212" y="836"/>
                    </a:lnTo>
                    <a:lnTo>
                      <a:pt x="210" y="836"/>
                    </a:lnTo>
                    <a:lnTo>
                      <a:pt x="206" y="836"/>
                    </a:lnTo>
                    <a:lnTo>
                      <a:pt x="206" y="832"/>
                    </a:lnTo>
                    <a:lnTo>
                      <a:pt x="210" y="832"/>
                    </a:lnTo>
                    <a:lnTo>
                      <a:pt x="212" y="832"/>
                    </a:lnTo>
                    <a:lnTo>
                      <a:pt x="210" y="832"/>
                    </a:lnTo>
                    <a:lnTo>
                      <a:pt x="206" y="832"/>
                    </a:lnTo>
                    <a:lnTo>
                      <a:pt x="206" y="828"/>
                    </a:lnTo>
                    <a:lnTo>
                      <a:pt x="202" y="828"/>
                    </a:lnTo>
                    <a:lnTo>
                      <a:pt x="202" y="824"/>
                    </a:lnTo>
                    <a:lnTo>
                      <a:pt x="198" y="824"/>
                    </a:lnTo>
                    <a:lnTo>
                      <a:pt x="198" y="828"/>
                    </a:lnTo>
                    <a:lnTo>
                      <a:pt x="194" y="824"/>
                    </a:lnTo>
                    <a:lnTo>
                      <a:pt x="194" y="822"/>
                    </a:lnTo>
                    <a:lnTo>
                      <a:pt x="198" y="822"/>
                    </a:lnTo>
                    <a:lnTo>
                      <a:pt x="194" y="822"/>
                    </a:lnTo>
                    <a:lnTo>
                      <a:pt x="194" y="824"/>
                    </a:lnTo>
                    <a:lnTo>
                      <a:pt x="190" y="822"/>
                    </a:lnTo>
                    <a:lnTo>
                      <a:pt x="186" y="822"/>
                    </a:lnTo>
                    <a:lnTo>
                      <a:pt x="186" y="818"/>
                    </a:lnTo>
                    <a:lnTo>
                      <a:pt x="182" y="818"/>
                    </a:lnTo>
                    <a:lnTo>
                      <a:pt x="186" y="814"/>
                    </a:lnTo>
                    <a:lnTo>
                      <a:pt x="190" y="814"/>
                    </a:lnTo>
                    <a:lnTo>
                      <a:pt x="190" y="818"/>
                    </a:lnTo>
                    <a:lnTo>
                      <a:pt x="190" y="818"/>
                    </a:lnTo>
                    <a:lnTo>
                      <a:pt x="190" y="818"/>
                    </a:lnTo>
                    <a:close/>
                    <a:moveTo>
                      <a:pt x="210" y="806"/>
                    </a:moveTo>
                    <a:lnTo>
                      <a:pt x="210" y="810"/>
                    </a:lnTo>
                    <a:lnTo>
                      <a:pt x="206" y="810"/>
                    </a:lnTo>
                    <a:lnTo>
                      <a:pt x="206" y="806"/>
                    </a:lnTo>
                    <a:lnTo>
                      <a:pt x="210" y="806"/>
                    </a:lnTo>
                    <a:lnTo>
                      <a:pt x="210" y="806"/>
                    </a:lnTo>
                    <a:lnTo>
                      <a:pt x="210" y="806"/>
                    </a:lnTo>
                    <a:close/>
                    <a:moveTo>
                      <a:pt x="220" y="818"/>
                    </a:moveTo>
                    <a:lnTo>
                      <a:pt x="224" y="818"/>
                    </a:lnTo>
                    <a:lnTo>
                      <a:pt x="224" y="822"/>
                    </a:lnTo>
                    <a:lnTo>
                      <a:pt x="224" y="824"/>
                    </a:lnTo>
                    <a:lnTo>
                      <a:pt x="224" y="822"/>
                    </a:lnTo>
                    <a:lnTo>
                      <a:pt x="220" y="822"/>
                    </a:lnTo>
                    <a:lnTo>
                      <a:pt x="220" y="818"/>
                    </a:lnTo>
                    <a:lnTo>
                      <a:pt x="220" y="818"/>
                    </a:lnTo>
                    <a:lnTo>
                      <a:pt x="220" y="818"/>
                    </a:lnTo>
                    <a:close/>
                    <a:moveTo>
                      <a:pt x="1096" y="828"/>
                    </a:moveTo>
                    <a:lnTo>
                      <a:pt x="1100" y="828"/>
                    </a:lnTo>
                    <a:lnTo>
                      <a:pt x="1104" y="828"/>
                    </a:lnTo>
                    <a:lnTo>
                      <a:pt x="1106" y="832"/>
                    </a:lnTo>
                    <a:lnTo>
                      <a:pt x="1110" y="832"/>
                    </a:lnTo>
                    <a:lnTo>
                      <a:pt x="1110" y="836"/>
                    </a:lnTo>
                    <a:lnTo>
                      <a:pt x="1114" y="836"/>
                    </a:lnTo>
                    <a:lnTo>
                      <a:pt x="1118" y="836"/>
                    </a:lnTo>
                    <a:lnTo>
                      <a:pt x="1118" y="840"/>
                    </a:lnTo>
                    <a:lnTo>
                      <a:pt x="1122" y="840"/>
                    </a:lnTo>
                    <a:lnTo>
                      <a:pt x="1122" y="844"/>
                    </a:lnTo>
                    <a:lnTo>
                      <a:pt x="1118" y="844"/>
                    </a:lnTo>
                    <a:lnTo>
                      <a:pt x="1114" y="844"/>
                    </a:lnTo>
                    <a:lnTo>
                      <a:pt x="1110" y="844"/>
                    </a:lnTo>
                    <a:lnTo>
                      <a:pt x="1106" y="840"/>
                    </a:lnTo>
                    <a:lnTo>
                      <a:pt x="1104" y="840"/>
                    </a:lnTo>
                    <a:lnTo>
                      <a:pt x="1100" y="840"/>
                    </a:lnTo>
                    <a:lnTo>
                      <a:pt x="1096" y="836"/>
                    </a:lnTo>
                    <a:lnTo>
                      <a:pt x="1092" y="832"/>
                    </a:lnTo>
                    <a:lnTo>
                      <a:pt x="1088" y="832"/>
                    </a:lnTo>
                    <a:lnTo>
                      <a:pt x="1088" y="828"/>
                    </a:lnTo>
                    <a:lnTo>
                      <a:pt x="1084" y="828"/>
                    </a:lnTo>
                    <a:lnTo>
                      <a:pt x="1080" y="824"/>
                    </a:lnTo>
                    <a:lnTo>
                      <a:pt x="1084" y="824"/>
                    </a:lnTo>
                    <a:lnTo>
                      <a:pt x="1088" y="824"/>
                    </a:lnTo>
                    <a:lnTo>
                      <a:pt x="1096" y="828"/>
                    </a:lnTo>
                    <a:lnTo>
                      <a:pt x="1096" y="828"/>
                    </a:lnTo>
                    <a:lnTo>
                      <a:pt x="1096" y="828"/>
                    </a:lnTo>
                    <a:close/>
                    <a:moveTo>
                      <a:pt x="202" y="824"/>
                    </a:moveTo>
                    <a:lnTo>
                      <a:pt x="202" y="828"/>
                    </a:lnTo>
                    <a:lnTo>
                      <a:pt x="206" y="832"/>
                    </a:lnTo>
                    <a:lnTo>
                      <a:pt x="202" y="832"/>
                    </a:lnTo>
                    <a:lnTo>
                      <a:pt x="198" y="828"/>
                    </a:lnTo>
                    <a:lnTo>
                      <a:pt x="202" y="824"/>
                    </a:lnTo>
                    <a:lnTo>
                      <a:pt x="202" y="824"/>
                    </a:lnTo>
                    <a:lnTo>
                      <a:pt x="202" y="824"/>
                    </a:lnTo>
                    <a:close/>
                    <a:moveTo>
                      <a:pt x="238" y="836"/>
                    </a:moveTo>
                    <a:lnTo>
                      <a:pt x="236" y="832"/>
                    </a:lnTo>
                    <a:lnTo>
                      <a:pt x="232" y="828"/>
                    </a:lnTo>
                    <a:lnTo>
                      <a:pt x="236" y="828"/>
                    </a:lnTo>
                    <a:lnTo>
                      <a:pt x="238" y="832"/>
                    </a:lnTo>
                    <a:lnTo>
                      <a:pt x="238" y="836"/>
                    </a:lnTo>
                    <a:lnTo>
                      <a:pt x="238" y="836"/>
                    </a:lnTo>
                    <a:lnTo>
                      <a:pt x="238" y="836"/>
                    </a:lnTo>
                    <a:close/>
                    <a:moveTo>
                      <a:pt x="210" y="836"/>
                    </a:moveTo>
                    <a:lnTo>
                      <a:pt x="212" y="836"/>
                    </a:lnTo>
                    <a:lnTo>
                      <a:pt x="212" y="840"/>
                    </a:lnTo>
                    <a:lnTo>
                      <a:pt x="210" y="840"/>
                    </a:lnTo>
                    <a:lnTo>
                      <a:pt x="210" y="836"/>
                    </a:lnTo>
                    <a:lnTo>
                      <a:pt x="210" y="836"/>
                    </a:lnTo>
                    <a:lnTo>
                      <a:pt x="210" y="836"/>
                    </a:lnTo>
                    <a:close/>
                    <a:moveTo>
                      <a:pt x="246" y="844"/>
                    </a:moveTo>
                    <a:lnTo>
                      <a:pt x="246" y="848"/>
                    </a:lnTo>
                    <a:lnTo>
                      <a:pt x="250" y="848"/>
                    </a:lnTo>
                    <a:lnTo>
                      <a:pt x="246" y="848"/>
                    </a:lnTo>
                    <a:lnTo>
                      <a:pt x="246" y="844"/>
                    </a:lnTo>
                    <a:lnTo>
                      <a:pt x="246" y="844"/>
                    </a:lnTo>
                    <a:lnTo>
                      <a:pt x="246" y="844"/>
                    </a:lnTo>
                    <a:close/>
                    <a:moveTo>
                      <a:pt x="246" y="848"/>
                    </a:moveTo>
                    <a:lnTo>
                      <a:pt x="250" y="848"/>
                    </a:lnTo>
                    <a:lnTo>
                      <a:pt x="250" y="852"/>
                    </a:lnTo>
                    <a:lnTo>
                      <a:pt x="246" y="852"/>
                    </a:lnTo>
                    <a:lnTo>
                      <a:pt x="246" y="848"/>
                    </a:lnTo>
                    <a:lnTo>
                      <a:pt x="246" y="848"/>
                    </a:lnTo>
                    <a:lnTo>
                      <a:pt x="246" y="848"/>
                    </a:lnTo>
                    <a:close/>
                    <a:moveTo>
                      <a:pt x="1080" y="866"/>
                    </a:moveTo>
                    <a:lnTo>
                      <a:pt x="1080" y="870"/>
                    </a:lnTo>
                    <a:lnTo>
                      <a:pt x="1076" y="870"/>
                    </a:lnTo>
                    <a:lnTo>
                      <a:pt x="1080" y="870"/>
                    </a:lnTo>
                    <a:lnTo>
                      <a:pt x="1080" y="866"/>
                    </a:lnTo>
                    <a:lnTo>
                      <a:pt x="1080" y="866"/>
                    </a:lnTo>
                    <a:lnTo>
                      <a:pt x="1080" y="866"/>
                    </a:lnTo>
                    <a:close/>
                    <a:moveTo>
                      <a:pt x="1126" y="874"/>
                    </a:moveTo>
                    <a:lnTo>
                      <a:pt x="1122" y="874"/>
                    </a:lnTo>
                    <a:lnTo>
                      <a:pt x="1126" y="874"/>
                    </a:lnTo>
                    <a:lnTo>
                      <a:pt x="1122" y="874"/>
                    </a:lnTo>
                    <a:lnTo>
                      <a:pt x="1118" y="878"/>
                    </a:lnTo>
                    <a:lnTo>
                      <a:pt x="1122" y="878"/>
                    </a:lnTo>
                    <a:lnTo>
                      <a:pt x="1122" y="874"/>
                    </a:lnTo>
                    <a:lnTo>
                      <a:pt x="1122" y="878"/>
                    </a:lnTo>
                    <a:lnTo>
                      <a:pt x="1118" y="878"/>
                    </a:lnTo>
                    <a:lnTo>
                      <a:pt x="1118" y="880"/>
                    </a:lnTo>
                    <a:lnTo>
                      <a:pt x="1122" y="880"/>
                    </a:lnTo>
                    <a:lnTo>
                      <a:pt x="1118" y="880"/>
                    </a:lnTo>
                    <a:lnTo>
                      <a:pt x="1118" y="878"/>
                    </a:lnTo>
                    <a:lnTo>
                      <a:pt x="1122" y="874"/>
                    </a:lnTo>
                    <a:lnTo>
                      <a:pt x="1126" y="874"/>
                    </a:lnTo>
                    <a:lnTo>
                      <a:pt x="1126" y="874"/>
                    </a:lnTo>
                    <a:lnTo>
                      <a:pt x="1126" y="874"/>
                    </a:lnTo>
                    <a:close/>
                    <a:moveTo>
                      <a:pt x="1114" y="900"/>
                    </a:moveTo>
                    <a:lnTo>
                      <a:pt x="1110" y="900"/>
                    </a:lnTo>
                    <a:lnTo>
                      <a:pt x="1110" y="904"/>
                    </a:lnTo>
                    <a:lnTo>
                      <a:pt x="1106" y="904"/>
                    </a:lnTo>
                    <a:lnTo>
                      <a:pt x="1110" y="904"/>
                    </a:lnTo>
                    <a:lnTo>
                      <a:pt x="1110" y="908"/>
                    </a:lnTo>
                    <a:lnTo>
                      <a:pt x="1106" y="908"/>
                    </a:lnTo>
                    <a:lnTo>
                      <a:pt x="1104" y="908"/>
                    </a:lnTo>
                    <a:lnTo>
                      <a:pt x="1104" y="904"/>
                    </a:lnTo>
                    <a:lnTo>
                      <a:pt x="1100" y="904"/>
                    </a:lnTo>
                    <a:lnTo>
                      <a:pt x="1104" y="900"/>
                    </a:lnTo>
                    <a:lnTo>
                      <a:pt x="1100" y="904"/>
                    </a:lnTo>
                    <a:lnTo>
                      <a:pt x="1096" y="904"/>
                    </a:lnTo>
                    <a:lnTo>
                      <a:pt x="1092" y="900"/>
                    </a:lnTo>
                    <a:lnTo>
                      <a:pt x="1088" y="900"/>
                    </a:lnTo>
                    <a:lnTo>
                      <a:pt x="1088" y="896"/>
                    </a:lnTo>
                    <a:lnTo>
                      <a:pt x="1088" y="892"/>
                    </a:lnTo>
                    <a:lnTo>
                      <a:pt x="1084" y="892"/>
                    </a:lnTo>
                    <a:lnTo>
                      <a:pt x="1084" y="888"/>
                    </a:lnTo>
                    <a:lnTo>
                      <a:pt x="1088" y="884"/>
                    </a:lnTo>
                    <a:lnTo>
                      <a:pt x="1088" y="888"/>
                    </a:lnTo>
                    <a:lnTo>
                      <a:pt x="1088" y="892"/>
                    </a:lnTo>
                    <a:lnTo>
                      <a:pt x="1092" y="892"/>
                    </a:lnTo>
                    <a:lnTo>
                      <a:pt x="1092" y="896"/>
                    </a:lnTo>
                    <a:lnTo>
                      <a:pt x="1096" y="896"/>
                    </a:lnTo>
                    <a:lnTo>
                      <a:pt x="1100" y="896"/>
                    </a:lnTo>
                    <a:lnTo>
                      <a:pt x="1104" y="896"/>
                    </a:lnTo>
                    <a:lnTo>
                      <a:pt x="1106" y="896"/>
                    </a:lnTo>
                    <a:lnTo>
                      <a:pt x="1110" y="896"/>
                    </a:lnTo>
                    <a:lnTo>
                      <a:pt x="1114" y="896"/>
                    </a:lnTo>
                    <a:lnTo>
                      <a:pt x="1118" y="896"/>
                    </a:lnTo>
                    <a:lnTo>
                      <a:pt x="1114" y="900"/>
                    </a:lnTo>
                    <a:lnTo>
                      <a:pt x="1114" y="900"/>
                    </a:lnTo>
                    <a:lnTo>
                      <a:pt x="1114" y="900"/>
                    </a:lnTo>
                    <a:close/>
                    <a:moveTo>
                      <a:pt x="1136" y="914"/>
                    </a:moveTo>
                    <a:lnTo>
                      <a:pt x="1132" y="914"/>
                    </a:lnTo>
                    <a:lnTo>
                      <a:pt x="1130" y="914"/>
                    </a:lnTo>
                    <a:lnTo>
                      <a:pt x="1126" y="914"/>
                    </a:lnTo>
                    <a:lnTo>
                      <a:pt x="1126" y="910"/>
                    </a:lnTo>
                    <a:lnTo>
                      <a:pt x="1126" y="908"/>
                    </a:lnTo>
                    <a:lnTo>
                      <a:pt x="1126" y="904"/>
                    </a:lnTo>
                    <a:lnTo>
                      <a:pt x="1126" y="900"/>
                    </a:lnTo>
                    <a:lnTo>
                      <a:pt x="1130" y="896"/>
                    </a:lnTo>
                    <a:lnTo>
                      <a:pt x="1132" y="892"/>
                    </a:lnTo>
                    <a:lnTo>
                      <a:pt x="1132" y="888"/>
                    </a:lnTo>
                    <a:lnTo>
                      <a:pt x="1136" y="888"/>
                    </a:lnTo>
                    <a:lnTo>
                      <a:pt x="1136" y="884"/>
                    </a:lnTo>
                    <a:lnTo>
                      <a:pt x="1140" y="884"/>
                    </a:lnTo>
                    <a:lnTo>
                      <a:pt x="1136" y="888"/>
                    </a:lnTo>
                    <a:lnTo>
                      <a:pt x="1140" y="888"/>
                    </a:lnTo>
                    <a:lnTo>
                      <a:pt x="1140" y="892"/>
                    </a:lnTo>
                    <a:lnTo>
                      <a:pt x="1136" y="900"/>
                    </a:lnTo>
                    <a:lnTo>
                      <a:pt x="1136" y="904"/>
                    </a:lnTo>
                    <a:lnTo>
                      <a:pt x="1136" y="900"/>
                    </a:lnTo>
                    <a:lnTo>
                      <a:pt x="1140" y="900"/>
                    </a:lnTo>
                    <a:lnTo>
                      <a:pt x="1136" y="904"/>
                    </a:lnTo>
                    <a:lnTo>
                      <a:pt x="1132" y="904"/>
                    </a:lnTo>
                    <a:lnTo>
                      <a:pt x="1132" y="908"/>
                    </a:lnTo>
                    <a:lnTo>
                      <a:pt x="1130" y="908"/>
                    </a:lnTo>
                    <a:lnTo>
                      <a:pt x="1132" y="908"/>
                    </a:lnTo>
                    <a:lnTo>
                      <a:pt x="1132" y="904"/>
                    </a:lnTo>
                    <a:lnTo>
                      <a:pt x="1136" y="904"/>
                    </a:lnTo>
                    <a:lnTo>
                      <a:pt x="1132" y="908"/>
                    </a:lnTo>
                    <a:lnTo>
                      <a:pt x="1130" y="908"/>
                    </a:lnTo>
                    <a:lnTo>
                      <a:pt x="1132" y="908"/>
                    </a:lnTo>
                    <a:lnTo>
                      <a:pt x="1132" y="910"/>
                    </a:lnTo>
                    <a:lnTo>
                      <a:pt x="1130" y="910"/>
                    </a:lnTo>
                    <a:lnTo>
                      <a:pt x="1132" y="910"/>
                    </a:lnTo>
                    <a:lnTo>
                      <a:pt x="1136" y="910"/>
                    </a:lnTo>
                    <a:lnTo>
                      <a:pt x="1136" y="908"/>
                    </a:lnTo>
                    <a:lnTo>
                      <a:pt x="1140" y="908"/>
                    </a:lnTo>
                    <a:lnTo>
                      <a:pt x="1136" y="908"/>
                    </a:lnTo>
                    <a:lnTo>
                      <a:pt x="1132" y="908"/>
                    </a:lnTo>
                    <a:lnTo>
                      <a:pt x="1136" y="908"/>
                    </a:lnTo>
                    <a:lnTo>
                      <a:pt x="1136" y="904"/>
                    </a:lnTo>
                    <a:lnTo>
                      <a:pt x="1140" y="904"/>
                    </a:lnTo>
                    <a:lnTo>
                      <a:pt x="1140" y="900"/>
                    </a:lnTo>
                    <a:lnTo>
                      <a:pt x="1140" y="904"/>
                    </a:lnTo>
                    <a:lnTo>
                      <a:pt x="1136" y="904"/>
                    </a:lnTo>
                    <a:lnTo>
                      <a:pt x="1140" y="900"/>
                    </a:lnTo>
                    <a:lnTo>
                      <a:pt x="1144" y="900"/>
                    </a:lnTo>
                    <a:lnTo>
                      <a:pt x="1144" y="904"/>
                    </a:lnTo>
                    <a:lnTo>
                      <a:pt x="1148" y="904"/>
                    </a:lnTo>
                    <a:lnTo>
                      <a:pt x="1148" y="908"/>
                    </a:lnTo>
                    <a:lnTo>
                      <a:pt x="1144" y="908"/>
                    </a:lnTo>
                    <a:lnTo>
                      <a:pt x="1144" y="910"/>
                    </a:lnTo>
                    <a:lnTo>
                      <a:pt x="1140" y="910"/>
                    </a:lnTo>
                    <a:lnTo>
                      <a:pt x="1140" y="914"/>
                    </a:lnTo>
                    <a:lnTo>
                      <a:pt x="1136" y="914"/>
                    </a:lnTo>
                    <a:lnTo>
                      <a:pt x="1136" y="914"/>
                    </a:lnTo>
                    <a:lnTo>
                      <a:pt x="1136" y="914"/>
                    </a:lnTo>
                    <a:close/>
                    <a:moveTo>
                      <a:pt x="992" y="884"/>
                    </a:moveTo>
                    <a:lnTo>
                      <a:pt x="992" y="888"/>
                    </a:lnTo>
                    <a:lnTo>
                      <a:pt x="988" y="888"/>
                    </a:lnTo>
                    <a:lnTo>
                      <a:pt x="992" y="884"/>
                    </a:lnTo>
                    <a:lnTo>
                      <a:pt x="992" y="884"/>
                    </a:lnTo>
                    <a:lnTo>
                      <a:pt x="992" y="884"/>
                    </a:lnTo>
                    <a:close/>
                    <a:moveTo>
                      <a:pt x="1132" y="914"/>
                    </a:moveTo>
                    <a:lnTo>
                      <a:pt x="1132" y="918"/>
                    </a:lnTo>
                    <a:lnTo>
                      <a:pt x="1130" y="918"/>
                    </a:lnTo>
                    <a:lnTo>
                      <a:pt x="1130" y="914"/>
                    </a:lnTo>
                    <a:lnTo>
                      <a:pt x="1132" y="914"/>
                    </a:lnTo>
                    <a:lnTo>
                      <a:pt x="1132" y="914"/>
                    </a:lnTo>
                    <a:lnTo>
                      <a:pt x="1132" y="914"/>
                    </a:lnTo>
                    <a:close/>
                    <a:moveTo>
                      <a:pt x="1052" y="930"/>
                    </a:moveTo>
                    <a:lnTo>
                      <a:pt x="1052" y="934"/>
                    </a:lnTo>
                    <a:lnTo>
                      <a:pt x="1048" y="934"/>
                    </a:lnTo>
                    <a:lnTo>
                      <a:pt x="1048" y="930"/>
                    </a:lnTo>
                    <a:lnTo>
                      <a:pt x="1052" y="930"/>
                    </a:lnTo>
                    <a:lnTo>
                      <a:pt x="1052" y="930"/>
                    </a:lnTo>
                    <a:lnTo>
                      <a:pt x="1052" y="930"/>
                    </a:lnTo>
                    <a:close/>
                    <a:moveTo>
                      <a:pt x="820" y="78"/>
                    </a:moveTo>
                    <a:lnTo>
                      <a:pt x="816" y="78"/>
                    </a:lnTo>
                    <a:lnTo>
                      <a:pt x="816" y="76"/>
                    </a:lnTo>
                    <a:lnTo>
                      <a:pt x="820" y="76"/>
                    </a:lnTo>
                    <a:lnTo>
                      <a:pt x="824" y="76"/>
                    </a:lnTo>
                    <a:lnTo>
                      <a:pt x="828" y="76"/>
                    </a:lnTo>
                    <a:lnTo>
                      <a:pt x="828" y="72"/>
                    </a:lnTo>
                    <a:lnTo>
                      <a:pt x="832" y="72"/>
                    </a:lnTo>
                    <a:lnTo>
                      <a:pt x="834" y="72"/>
                    </a:lnTo>
                    <a:lnTo>
                      <a:pt x="838" y="72"/>
                    </a:lnTo>
                    <a:lnTo>
                      <a:pt x="834" y="68"/>
                    </a:lnTo>
                    <a:lnTo>
                      <a:pt x="834" y="72"/>
                    </a:lnTo>
                    <a:lnTo>
                      <a:pt x="832" y="72"/>
                    </a:lnTo>
                    <a:lnTo>
                      <a:pt x="828" y="72"/>
                    </a:lnTo>
                    <a:lnTo>
                      <a:pt x="820" y="72"/>
                    </a:lnTo>
                    <a:lnTo>
                      <a:pt x="816" y="76"/>
                    </a:lnTo>
                    <a:lnTo>
                      <a:pt x="812" y="76"/>
                    </a:lnTo>
                    <a:lnTo>
                      <a:pt x="812" y="72"/>
                    </a:lnTo>
                    <a:lnTo>
                      <a:pt x="816" y="72"/>
                    </a:lnTo>
                    <a:lnTo>
                      <a:pt x="820" y="72"/>
                    </a:lnTo>
                    <a:lnTo>
                      <a:pt x="816" y="68"/>
                    </a:lnTo>
                    <a:lnTo>
                      <a:pt x="816" y="72"/>
                    </a:lnTo>
                    <a:lnTo>
                      <a:pt x="812" y="72"/>
                    </a:lnTo>
                    <a:lnTo>
                      <a:pt x="808" y="72"/>
                    </a:lnTo>
                    <a:lnTo>
                      <a:pt x="808" y="76"/>
                    </a:lnTo>
                    <a:lnTo>
                      <a:pt x="808" y="78"/>
                    </a:lnTo>
                    <a:lnTo>
                      <a:pt x="806" y="78"/>
                    </a:lnTo>
                    <a:lnTo>
                      <a:pt x="802" y="78"/>
                    </a:lnTo>
                    <a:lnTo>
                      <a:pt x="798" y="78"/>
                    </a:lnTo>
                    <a:lnTo>
                      <a:pt x="794" y="78"/>
                    </a:lnTo>
                    <a:lnTo>
                      <a:pt x="790" y="78"/>
                    </a:lnTo>
                    <a:lnTo>
                      <a:pt x="786" y="78"/>
                    </a:lnTo>
                    <a:lnTo>
                      <a:pt x="782" y="78"/>
                    </a:lnTo>
                    <a:lnTo>
                      <a:pt x="778" y="78"/>
                    </a:lnTo>
                    <a:lnTo>
                      <a:pt x="782" y="76"/>
                    </a:lnTo>
                    <a:lnTo>
                      <a:pt x="778" y="76"/>
                    </a:lnTo>
                    <a:lnTo>
                      <a:pt x="778" y="78"/>
                    </a:lnTo>
                    <a:lnTo>
                      <a:pt x="776" y="78"/>
                    </a:lnTo>
                    <a:lnTo>
                      <a:pt x="772" y="78"/>
                    </a:lnTo>
                    <a:lnTo>
                      <a:pt x="768" y="76"/>
                    </a:lnTo>
                    <a:lnTo>
                      <a:pt x="772" y="72"/>
                    </a:lnTo>
                    <a:lnTo>
                      <a:pt x="776" y="72"/>
                    </a:lnTo>
                    <a:lnTo>
                      <a:pt x="776" y="68"/>
                    </a:lnTo>
                    <a:lnTo>
                      <a:pt x="778" y="68"/>
                    </a:lnTo>
                    <a:lnTo>
                      <a:pt x="782" y="68"/>
                    </a:lnTo>
                    <a:lnTo>
                      <a:pt x="782" y="64"/>
                    </a:lnTo>
                    <a:lnTo>
                      <a:pt x="790" y="64"/>
                    </a:lnTo>
                    <a:lnTo>
                      <a:pt x="794" y="64"/>
                    </a:lnTo>
                    <a:lnTo>
                      <a:pt x="802" y="64"/>
                    </a:lnTo>
                    <a:lnTo>
                      <a:pt x="806" y="64"/>
                    </a:lnTo>
                    <a:lnTo>
                      <a:pt x="808" y="64"/>
                    </a:lnTo>
                    <a:lnTo>
                      <a:pt x="812" y="60"/>
                    </a:lnTo>
                    <a:lnTo>
                      <a:pt x="816" y="60"/>
                    </a:lnTo>
                    <a:lnTo>
                      <a:pt x="820" y="60"/>
                    </a:lnTo>
                    <a:lnTo>
                      <a:pt x="824" y="60"/>
                    </a:lnTo>
                    <a:lnTo>
                      <a:pt x="828" y="60"/>
                    </a:lnTo>
                    <a:lnTo>
                      <a:pt x="824" y="60"/>
                    </a:lnTo>
                    <a:lnTo>
                      <a:pt x="820" y="60"/>
                    </a:lnTo>
                    <a:lnTo>
                      <a:pt x="816" y="60"/>
                    </a:lnTo>
                    <a:lnTo>
                      <a:pt x="812" y="60"/>
                    </a:lnTo>
                    <a:lnTo>
                      <a:pt x="808" y="60"/>
                    </a:lnTo>
                    <a:lnTo>
                      <a:pt x="806" y="60"/>
                    </a:lnTo>
                    <a:lnTo>
                      <a:pt x="802" y="60"/>
                    </a:lnTo>
                    <a:lnTo>
                      <a:pt x="798" y="60"/>
                    </a:lnTo>
                    <a:lnTo>
                      <a:pt x="794" y="64"/>
                    </a:lnTo>
                    <a:lnTo>
                      <a:pt x="790" y="64"/>
                    </a:lnTo>
                    <a:lnTo>
                      <a:pt x="786" y="64"/>
                    </a:lnTo>
                    <a:lnTo>
                      <a:pt x="782" y="64"/>
                    </a:lnTo>
                    <a:lnTo>
                      <a:pt x="778" y="64"/>
                    </a:lnTo>
                    <a:lnTo>
                      <a:pt x="776" y="64"/>
                    </a:lnTo>
                    <a:lnTo>
                      <a:pt x="772" y="68"/>
                    </a:lnTo>
                    <a:lnTo>
                      <a:pt x="764" y="72"/>
                    </a:lnTo>
                    <a:lnTo>
                      <a:pt x="760" y="76"/>
                    </a:lnTo>
                    <a:lnTo>
                      <a:pt x="756" y="76"/>
                    </a:lnTo>
                    <a:lnTo>
                      <a:pt x="752" y="76"/>
                    </a:lnTo>
                    <a:lnTo>
                      <a:pt x="748" y="76"/>
                    </a:lnTo>
                    <a:lnTo>
                      <a:pt x="746" y="76"/>
                    </a:lnTo>
                    <a:lnTo>
                      <a:pt x="746" y="72"/>
                    </a:lnTo>
                    <a:lnTo>
                      <a:pt x="742" y="72"/>
                    </a:lnTo>
                    <a:lnTo>
                      <a:pt x="738" y="72"/>
                    </a:lnTo>
                    <a:lnTo>
                      <a:pt x="734" y="72"/>
                    </a:lnTo>
                    <a:lnTo>
                      <a:pt x="732" y="68"/>
                    </a:lnTo>
                    <a:lnTo>
                      <a:pt x="734" y="68"/>
                    </a:lnTo>
                    <a:lnTo>
                      <a:pt x="738" y="64"/>
                    </a:lnTo>
                    <a:lnTo>
                      <a:pt x="742" y="64"/>
                    </a:lnTo>
                    <a:lnTo>
                      <a:pt x="746" y="64"/>
                    </a:lnTo>
                    <a:lnTo>
                      <a:pt x="748" y="64"/>
                    </a:lnTo>
                    <a:lnTo>
                      <a:pt x="752" y="64"/>
                    </a:lnTo>
                    <a:lnTo>
                      <a:pt x="756" y="64"/>
                    </a:lnTo>
                    <a:lnTo>
                      <a:pt x="760" y="64"/>
                    </a:lnTo>
                    <a:lnTo>
                      <a:pt x="764" y="64"/>
                    </a:lnTo>
                    <a:lnTo>
                      <a:pt x="768" y="64"/>
                    </a:lnTo>
                    <a:lnTo>
                      <a:pt x="772" y="64"/>
                    </a:lnTo>
                    <a:lnTo>
                      <a:pt x="776" y="64"/>
                    </a:lnTo>
                    <a:lnTo>
                      <a:pt x="778" y="60"/>
                    </a:lnTo>
                    <a:lnTo>
                      <a:pt x="782" y="60"/>
                    </a:lnTo>
                    <a:lnTo>
                      <a:pt x="786" y="60"/>
                    </a:lnTo>
                    <a:lnTo>
                      <a:pt x="786" y="56"/>
                    </a:lnTo>
                    <a:lnTo>
                      <a:pt x="790" y="56"/>
                    </a:lnTo>
                    <a:lnTo>
                      <a:pt x="794" y="56"/>
                    </a:lnTo>
                    <a:lnTo>
                      <a:pt x="790" y="56"/>
                    </a:lnTo>
                    <a:lnTo>
                      <a:pt x="786" y="56"/>
                    </a:lnTo>
                    <a:lnTo>
                      <a:pt x="782" y="56"/>
                    </a:lnTo>
                    <a:lnTo>
                      <a:pt x="778" y="56"/>
                    </a:lnTo>
                    <a:lnTo>
                      <a:pt x="776" y="60"/>
                    </a:lnTo>
                    <a:lnTo>
                      <a:pt x="772" y="60"/>
                    </a:lnTo>
                    <a:lnTo>
                      <a:pt x="768" y="60"/>
                    </a:lnTo>
                    <a:lnTo>
                      <a:pt x="764" y="60"/>
                    </a:lnTo>
                    <a:lnTo>
                      <a:pt x="760" y="60"/>
                    </a:lnTo>
                    <a:lnTo>
                      <a:pt x="760" y="64"/>
                    </a:lnTo>
                    <a:lnTo>
                      <a:pt x="752" y="64"/>
                    </a:lnTo>
                    <a:lnTo>
                      <a:pt x="748" y="64"/>
                    </a:lnTo>
                    <a:lnTo>
                      <a:pt x="746" y="64"/>
                    </a:lnTo>
                    <a:lnTo>
                      <a:pt x="742" y="64"/>
                    </a:lnTo>
                    <a:lnTo>
                      <a:pt x="738" y="64"/>
                    </a:lnTo>
                    <a:lnTo>
                      <a:pt x="734" y="64"/>
                    </a:lnTo>
                    <a:lnTo>
                      <a:pt x="732" y="64"/>
                    </a:lnTo>
                    <a:lnTo>
                      <a:pt x="728" y="64"/>
                    </a:lnTo>
                    <a:lnTo>
                      <a:pt x="724" y="64"/>
                    </a:lnTo>
                    <a:lnTo>
                      <a:pt x="720" y="64"/>
                    </a:lnTo>
                    <a:lnTo>
                      <a:pt x="716" y="60"/>
                    </a:lnTo>
                    <a:lnTo>
                      <a:pt x="720" y="56"/>
                    </a:lnTo>
                    <a:lnTo>
                      <a:pt x="724" y="56"/>
                    </a:lnTo>
                    <a:lnTo>
                      <a:pt x="728" y="56"/>
                    </a:lnTo>
                    <a:lnTo>
                      <a:pt x="728" y="60"/>
                    </a:lnTo>
                    <a:lnTo>
                      <a:pt x="732" y="60"/>
                    </a:lnTo>
                    <a:lnTo>
                      <a:pt x="732" y="56"/>
                    </a:lnTo>
                    <a:lnTo>
                      <a:pt x="734" y="56"/>
                    </a:lnTo>
                    <a:lnTo>
                      <a:pt x="732" y="56"/>
                    </a:lnTo>
                    <a:lnTo>
                      <a:pt x="728" y="56"/>
                    </a:lnTo>
                    <a:lnTo>
                      <a:pt x="724" y="56"/>
                    </a:lnTo>
                    <a:lnTo>
                      <a:pt x="724" y="52"/>
                    </a:lnTo>
                    <a:lnTo>
                      <a:pt x="728" y="52"/>
                    </a:lnTo>
                    <a:lnTo>
                      <a:pt x="732" y="52"/>
                    </a:lnTo>
                    <a:lnTo>
                      <a:pt x="734" y="52"/>
                    </a:lnTo>
                    <a:lnTo>
                      <a:pt x="738" y="50"/>
                    </a:lnTo>
                    <a:lnTo>
                      <a:pt x="742" y="50"/>
                    </a:lnTo>
                    <a:lnTo>
                      <a:pt x="746" y="50"/>
                    </a:lnTo>
                    <a:lnTo>
                      <a:pt x="748" y="50"/>
                    </a:lnTo>
                    <a:lnTo>
                      <a:pt x="752" y="50"/>
                    </a:lnTo>
                    <a:lnTo>
                      <a:pt x="756" y="50"/>
                    </a:lnTo>
                    <a:lnTo>
                      <a:pt x="760" y="50"/>
                    </a:lnTo>
                    <a:lnTo>
                      <a:pt x="756" y="50"/>
                    </a:lnTo>
                    <a:lnTo>
                      <a:pt x="752" y="50"/>
                    </a:lnTo>
                    <a:lnTo>
                      <a:pt x="748" y="50"/>
                    </a:lnTo>
                    <a:lnTo>
                      <a:pt x="746" y="50"/>
                    </a:lnTo>
                    <a:lnTo>
                      <a:pt x="742" y="50"/>
                    </a:lnTo>
                    <a:lnTo>
                      <a:pt x="738" y="50"/>
                    </a:lnTo>
                    <a:lnTo>
                      <a:pt x="734" y="50"/>
                    </a:lnTo>
                    <a:lnTo>
                      <a:pt x="732" y="50"/>
                    </a:lnTo>
                    <a:lnTo>
                      <a:pt x="728" y="50"/>
                    </a:lnTo>
                    <a:lnTo>
                      <a:pt x="728" y="52"/>
                    </a:lnTo>
                    <a:lnTo>
                      <a:pt x="720" y="52"/>
                    </a:lnTo>
                    <a:lnTo>
                      <a:pt x="716" y="52"/>
                    </a:lnTo>
                    <a:lnTo>
                      <a:pt x="712" y="52"/>
                    </a:lnTo>
                    <a:lnTo>
                      <a:pt x="716" y="52"/>
                    </a:lnTo>
                    <a:lnTo>
                      <a:pt x="712" y="52"/>
                    </a:lnTo>
                    <a:lnTo>
                      <a:pt x="708" y="52"/>
                    </a:lnTo>
                    <a:lnTo>
                      <a:pt x="708" y="50"/>
                    </a:lnTo>
                    <a:lnTo>
                      <a:pt x="712" y="50"/>
                    </a:lnTo>
                    <a:lnTo>
                      <a:pt x="716" y="50"/>
                    </a:lnTo>
                    <a:lnTo>
                      <a:pt x="720" y="50"/>
                    </a:lnTo>
                    <a:lnTo>
                      <a:pt x="724" y="46"/>
                    </a:lnTo>
                    <a:lnTo>
                      <a:pt x="728" y="46"/>
                    </a:lnTo>
                    <a:lnTo>
                      <a:pt x="724" y="46"/>
                    </a:lnTo>
                    <a:lnTo>
                      <a:pt x="720" y="46"/>
                    </a:lnTo>
                    <a:lnTo>
                      <a:pt x="716" y="46"/>
                    </a:lnTo>
                    <a:lnTo>
                      <a:pt x="712" y="46"/>
                    </a:lnTo>
                    <a:lnTo>
                      <a:pt x="708" y="46"/>
                    </a:lnTo>
                    <a:lnTo>
                      <a:pt x="708" y="50"/>
                    </a:lnTo>
                    <a:lnTo>
                      <a:pt x="706" y="50"/>
                    </a:lnTo>
                    <a:lnTo>
                      <a:pt x="702" y="50"/>
                    </a:lnTo>
                    <a:lnTo>
                      <a:pt x="702" y="46"/>
                    </a:lnTo>
                    <a:lnTo>
                      <a:pt x="698" y="46"/>
                    </a:lnTo>
                    <a:lnTo>
                      <a:pt x="694" y="46"/>
                    </a:lnTo>
                    <a:lnTo>
                      <a:pt x="698" y="46"/>
                    </a:lnTo>
                    <a:lnTo>
                      <a:pt x="698" y="42"/>
                    </a:lnTo>
                    <a:lnTo>
                      <a:pt x="702" y="42"/>
                    </a:lnTo>
                    <a:lnTo>
                      <a:pt x="706" y="42"/>
                    </a:lnTo>
                    <a:lnTo>
                      <a:pt x="708" y="42"/>
                    </a:lnTo>
                    <a:lnTo>
                      <a:pt x="708" y="38"/>
                    </a:lnTo>
                    <a:lnTo>
                      <a:pt x="712" y="38"/>
                    </a:lnTo>
                    <a:lnTo>
                      <a:pt x="716" y="38"/>
                    </a:lnTo>
                    <a:lnTo>
                      <a:pt x="720" y="38"/>
                    </a:lnTo>
                    <a:lnTo>
                      <a:pt x="724" y="38"/>
                    </a:lnTo>
                    <a:lnTo>
                      <a:pt x="728" y="38"/>
                    </a:lnTo>
                    <a:lnTo>
                      <a:pt x="732" y="42"/>
                    </a:lnTo>
                    <a:lnTo>
                      <a:pt x="732" y="38"/>
                    </a:lnTo>
                    <a:lnTo>
                      <a:pt x="734" y="38"/>
                    </a:lnTo>
                    <a:lnTo>
                      <a:pt x="734" y="34"/>
                    </a:lnTo>
                    <a:lnTo>
                      <a:pt x="738" y="34"/>
                    </a:lnTo>
                    <a:lnTo>
                      <a:pt x="742" y="34"/>
                    </a:lnTo>
                    <a:lnTo>
                      <a:pt x="746" y="34"/>
                    </a:lnTo>
                    <a:lnTo>
                      <a:pt x="748" y="30"/>
                    </a:lnTo>
                    <a:lnTo>
                      <a:pt x="752" y="34"/>
                    </a:lnTo>
                    <a:lnTo>
                      <a:pt x="752" y="30"/>
                    </a:lnTo>
                    <a:lnTo>
                      <a:pt x="756" y="30"/>
                    </a:lnTo>
                    <a:lnTo>
                      <a:pt x="756" y="34"/>
                    </a:lnTo>
                    <a:lnTo>
                      <a:pt x="760" y="34"/>
                    </a:lnTo>
                    <a:lnTo>
                      <a:pt x="760" y="38"/>
                    </a:lnTo>
                    <a:lnTo>
                      <a:pt x="764" y="38"/>
                    </a:lnTo>
                    <a:lnTo>
                      <a:pt x="768" y="38"/>
                    </a:lnTo>
                    <a:lnTo>
                      <a:pt x="764" y="38"/>
                    </a:lnTo>
                    <a:lnTo>
                      <a:pt x="760" y="38"/>
                    </a:lnTo>
                    <a:lnTo>
                      <a:pt x="760" y="34"/>
                    </a:lnTo>
                    <a:lnTo>
                      <a:pt x="764" y="34"/>
                    </a:lnTo>
                    <a:lnTo>
                      <a:pt x="768" y="34"/>
                    </a:lnTo>
                    <a:lnTo>
                      <a:pt x="772" y="34"/>
                    </a:lnTo>
                    <a:lnTo>
                      <a:pt x="776" y="34"/>
                    </a:lnTo>
                    <a:lnTo>
                      <a:pt x="778" y="34"/>
                    </a:lnTo>
                    <a:lnTo>
                      <a:pt x="782" y="34"/>
                    </a:lnTo>
                    <a:lnTo>
                      <a:pt x="782" y="38"/>
                    </a:lnTo>
                    <a:lnTo>
                      <a:pt x="786" y="38"/>
                    </a:lnTo>
                    <a:lnTo>
                      <a:pt x="782" y="38"/>
                    </a:lnTo>
                    <a:lnTo>
                      <a:pt x="782" y="34"/>
                    </a:lnTo>
                    <a:lnTo>
                      <a:pt x="786" y="34"/>
                    </a:lnTo>
                    <a:lnTo>
                      <a:pt x="790" y="34"/>
                    </a:lnTo>
                    <a:lnTo>
                      <a:pt x="790" y="38"/>
                    </a:lnTo>
                    <a:lnTo>
                      <a:pt x="794" y="38"/>
                    </a:lnTo>
                    <a:lnTo>
                      <a:pt x="790" y="38"/>
                    </a:lnTo>
                    <a:lnTo>
                      <a:pt x="790" y="34"/>
                    </a:lnTo>
                    <a:lnTo>
                      <a:pt x="794" y="34"/>
                    </a:lnTo>
                    <a:lnTo>
                      <a:pt x="794" y="38"/>
                    </a:lnTo>
                    <a:lnTo>
                      <a:pt x="798" y="38"/>
                    </a:lnTo>
                    <a:lnTo>
                      <a:pt x="794" y="34"/>
                    </a:lnTo>
                    <a:lnTo>
                      <a:pt x="790" y="34"/>
                    </a:lnTo>
                    <a:lnTo>
                      <a:pt x="786" y="34"/>
                    </a:lnTo>
                    <a:lnTo>
                      <a:pt x="782" y="34"/>
                    </a:lnTo>
                    <a:lnTo>
                      <a:pt x="778" y="34"/>
                    </a:lnTo>
                    <a:lnTo>
                      <a:pt x="778" y="30"/>
                    </a:lnTo>
                    <a:lnTo>
                      <a:pt x="776" y="30"/>
                    </a:lnTo>
                    <a:lnTo>
                      <a:pt x="772" y="30"/>
                    </a:lnTo>
                    <a:lnTo>
                      <a:pt x="768" y="30"/>
                    </a:lnTo>
                    <a:lnTo>
                      <a:pt x="764" y="30"/>
                    </a:lnTo>
                    <a:lnTo>
                      <a:pt x="764" y="26"/>
                    </a:lnTo>
                    <a:lnTo>
                      <a:pt x="768" y="26"/>
                    </a:lnTo>
                    <a:lnTo>
                      <a:pt x="772" y="26"/>
                    </a:lnTo>
                    <a:lnTo>
                      <a:pt x="776" y="26"/>
                    </a:lnTo>
                    <a:lnTo>
                      <a:pt x="778" y="26"/>
                    </a:lnTo>
                    <a:lnTo>
                      <a:pt x="782" y="26"/>
                    </a:lnTo>
                    <a:lnTo>
                      <a:pt x="786" y="26"/>
                    </a:lnTo>
                    <a:lnTo>
                      <a:pt x="782" y="22"/>
                    </a:lnTo>
                    <a:lnTo>
                      <a:pt x="786" y="22"/>
                    </a:lnTo>
                    <a:lnTo>
                      <a:pt x="782" y="22"/>
                    </a:lnTo>
                    <a:lnTo>
                      <a:pt x="778" y="22"/>
                    </a:lnTo>
                    <a:lnTo>
                      <a:pt x="778" y="20"/>
                    </a:lnTo>
                    <a:lnTo>
                      <a:pt x="782" y="20"/>
                    </a:lnTo>
                    <a:lnTo>
                      <a:pt x="786" y="20"/>
                    </a:lnTo>
                    <a:lnTo>
                      <a:pt x="790" y="20"/>
                    </a:lnTo>
                    <a:lnTo>
                      <a:pt x="798" y="20"/>
                    </a:lnTo>
                    <a:lnTo>
                      <a:pt x="798" y="22"/>
                    </a:lnTo>
                    <a:lnTo>
                      <a:pt x="794" y="22"/>
                    </a:lnTo>
                    <a:lnTo>
                      <a:pt x="798" y="22"/>
                    </a:lnTo>
                    <a:lnTo>
                      <a:pt x="802" y="22"/>
                    </a:lnTo>
                    <a:lnTo>
                      <a:pt x="806" y="22"/>
                    </a:lnTo>
                    <a:lnTo>
                      <a:pt x="808" y="22"/>
                    </a:lnTo>
                    <a:lnTo>
                      <a:pt x="812" y="26"/>
                    </a:lnTo>
                    <a:lnTo>
                      <a:pt x="816" y="26"/>
                    </a:lnTo>
                    <a:lnTo>
                      <a:pt x="816" y="30"/>
                    </a:lnTo>
                    <a:lnTo>
                      <a:pt x="820" y="30"/>
                    </a:lnTo>
                    <a:lnTo>
                      <a:pt x="820" y="34"/>
                    </a:lnTo>
                    <a:lnTo>
                      <a:pt x="824" y="34"/>
                    </a:lnTo>
                    <a:lnTo>
                      <a:pt x="828" y="34"/>
                    </a:lnTo>
                    <a:lnTo>
                      <a:pt x="832" y="34"/>
                    </a:lnTo>
                    <a:lnTo>
                      <a:pt x="834" y="34"/>
                    </a:lnTo>
                    <a:lnTo>
                      <a:pt x="832" y="34"/>
                    </a:lnTo>
                    <a:lnTo>
                      <a:pt x="828" y="30"/>
                    </a:lnTo>
                    <a:lnTo>
                      <a:pt x="824" y="30"/>
                    </a:lnTo>
                    <a:lnTo>
                      <a:pt x="820" y="30"/>
                    </a:lnTo>
                    <a:lnTo>
                      <a:pt x="820" y="26"/>
                    </a:lnTo>
                    <a:lnTo>
                      <a:pt x="824" y="26"/>
                    </a:lnTo>
                    <a:lnTo>
                      <a:pt x="828" y="26"/>
                    </a:lnTo>
                    <a:lnTo>
                      <a:pt x="832" y="26"/>
                    </a:lnTo>
                    <a:lnTo>
                      <a:pt x="832" y="30"/>
                    </a:lnTo>
                    <a:lnTo>
                      <a:pt x="834" y="30"/>
                    </a:lnTo>
                    <a:lnTo>
                      <a:pt x="838" y="30"/>
                    </a:lnTo>
                    <a:lnTo>
                      <a:pt x="842" y="30"/>
                    </a:lnTo>
                    <a:lnTo>
                      <a:pt x="846" y="34"/>
                    </a:lnTo>
                    <a:lnTo>
                      <a:pt x="850" y="34"/>
                    </a:lnTo>
                    <a:lnTo>
                      <a:pt x="854" y="34"/>
                    </a:lnTo>
                    <a:lnTo>
                      <a:pt x="858" y="34"/>
                    </a:lnTo>
                    <a:lnTo>
                      <a:pt x="862" y="34"/>
                    </a:lnTo>
                    <a:lnTo>
                      <a:pt x="864" y="38"/>
                    </a:lnTo>
                    <a:lnTo>
                      <a:pt x="868" y="38"/>
                    </a:lnTo>
                    <a:lnTo>
                      <a:pt x="868" y="42"/>
                    </a:lnTo>
                    <a:lnTo>
                      <a:pt x="872" y="42"/>
                    </a:lnTo>
                    <a:lnTo>
                      <a:pt x="868" y="38"/>
                    </a:lnTo>
                    <a:lnTo>
                      <a:pt x="864" y="34"/>
                    </a:lnTo>
                    <a:lnTo>
                      <a:pt x="862" y="34"/>
                    </a:lnTo>
                    <a:lnTo>
                      <a:pt x="858" y="34"/>
                    </a:lnTo>
                    <a:lnTo>
                      <a:pt x="854" y="34"/>
                    </a:lnTo>
                    <a:lnTo>
                      <a:pt x="850" y="34"/>
                    </a:lnTo>
                    <a:lnTo>
                      <a:pt x="850" y="30"/>
                    </a:lnTo>
                    <a:lnTo>
                      <a:pt x="846" y="30"/>
                    </a:lnTo>
                    <a:lnTo>
                      <a:pt x="842" y="30"/>
                    </a:lnTo>
                    <a:lnTo>
                      <a:pt x="838" y="26"/>
                    </a:lnTo>
                    <a:lnTo>
                      <a:pt x="834" y="26"/>
                    </a:lnTo>
                    <a:lnTo>
                      <a:pt x="832" y="26"/>
                    </a:lnTo>
                    <a:lnTo>
                      <a:pt x="828" y="26"/>
                    </a:lnTo>
                    <a:lnTo>
                      <a:pt x="828" y="22"/>
                    </a:lnTo>
                    <a:lnTo>
                      <a:pt x="824" y="22"/>
                    </a:lnTo>
                    <a:lnTo>
                      <a:pt x="828" y="20"/>
                    </a:lnTo>
                    <a:lnTo>
                      <a:pt x="832" y="20"/>
                    </a:lnTo>
                    <a:lnTo>
                      <a:pt x="838" y="20"/>
                    </a:lnTo>
                    <a:lnTo>
                      <a:pt x="842" y="20"/>
                    </a:lnTo>
                    <a:lnTo>
                      <a:pt x="838" y="20"/>
                    </a:lnTo>
                    <a:lnTo>
                      <a:pt x="834" y="20"/>
                    </a:lnTo>
                    <a:lnTo>
                      <a:pt x="832" y="20"/>
                    </a:lnTo>
                    <a:lnTo>
                      <a:pt x="832" y="16"/>
                    </a:lnTo>
                    <a:lnTo>
                      <a:pt x="828" y="16"/>
                    </a:lnTo>
                    <a:lnTo>
                      <a:pt x="832" y="16"/>
                    </a:lnTo>
                    <a:lnTo>
                      <a:pt x="834" y="16"/>
                    </a:lnTo>
                    <a:lnTo>
                      <a:pt x="842" y="16"/>
                    </a:lnTo>
                    <a:lnTo>
                      <a:pt x="846" y="20"/>
                    </a:lnTo>
                    <a:lnTo>
                      <a:pt x="850" y="20"/>
                    </a:lnTo>
                    <a:lnTo>
                      <a:pt x="854" y="20"/>
                    </a:lnTo>
                    <a:lnTo>
                      <a:pt x="850" y="16"/>
                    </a:lnTo>
                    <a:lnTo>
                      <a:pt x="846" y="16"/>
                    </a:lnTo>
                    <a:lnTo>
                      <a:pt x="846" y="12"/>
                    </a:lnTo>
                    <a:lnTo>
                      <a:pt x="842" y="12"/>
                    </a:lnTo>
                    <a:lnTo>
                      <a:pt x="838" y="12"/>
                    </a:lnTo>
                    <a:lnTo>
                      <a:pt x="842" y="12"/>
                    </a:lnTo>
                    <a:lnTo>
                      <a:pt x="842" y="8"/>
                    </a:lnTo>
                    <a:lnTo>
                      <a:pt x="850" y="12"/>
                    </a:lnTo>
                    <a:lnTo>
                      <a:pt x="858" y="12"/>
                    </a:lnTo>
                    <a:lnTo>
                      <a:pt x="862" y="12"/>
                    </a:lnTo>
                    <a:lnTo>
                      <a:pt x="862" y="16"/>
                    </a:lnTo>
                    <a:lnTo>
                      <a:pt x="864" y="16"/>
                    </a:lnTo>
                    <a:lnTo>
                      <a:pt x="864" y="12"/>
                    </a:lnTo>
                    <a:lnTo>
                      <a:pt x="868" y="16"/>
                    </a:lnTo>
                    <a:lnTo>
                      <a:pt x="872" y="16"/>
                    </a:lnTo>
                    <a:lnTo>
                      <a:pt x="876" y="16"/>
                    </a:lnTo>
                    <a:lnTo>
                      <a:pt x="880" y="16"/>
                    </a:lnTo>
                    <a:lnTo>
                      <a:pt x="884" y="16"/>
                    </a:lnTo>
                    <a:lnTo>
                      <a:pt x="880" y="16"/>
                    </a:lnTo>
                    <a:lnTo>
                      <a:pt x="876" y="16"/>
                    </a:lnTo>
                    <a:lnTo>
                      <a:pt x="872" y="16"/>
                    </a:lnTo>
                    <a:lnTo>
                      <a:pt x="872" y="12"/>
                    </a:lnTo>
                    <a:lnTo>
                      <a:pt x="868" y="12"/>
                    </a:lnTo>
                    <a:lnTo>
                      <a:pt x="864" y="12"/>
                    </a:lnTo>
                    <a:lnTo>
                      <a:pt x="862" y="12"/>
                    </a:lnTo>
                    <a:lnTo>
                      <a:pt x="864" y="12"/>
                    </a:lnTo>
                    <a:lnTo>
                      <a:pt x="868" y="12"/>
                    </a:lnTo>
                    <a:lnTo>
                      <a:pt x="864" y="8"/>
                    </a:lnTo>
                    <a:lnTo>
                      <a:pt x="862" y="8"/>
                    </a:lnTo>
                    <a:lnTo>
                      <a:pt x="858" y="8"/>
                    </a:lnTo>
                    <a:lnTo>
                      <a:pt x="862" y="8"/>
                    </a:lnTo>
                    <a:lnTo>
                      <a:pt x="864" y="4"/>
                    </a:lnTo>
                    <a:lnTo>
                      <a:pt x="868" y="4"/>
                    </a:lnTo>
                    <a:lnTo>
                      <a:pt x="872" y="4"/>
                    </a:lnTo>
                    <a:lnTo>
                      <a:pt x="876" y="4"/>
                    </a:lnTo>
                    <a:lnTo>
                      <a:pt x="876" y="8"/>
                    </a:lnTo>
                    <a:lnTo>
                      <a:pt x="880" y="8"/>
                    </a:lnTo>
                    <a:lnTo>
                      <a:pt x="884" y="8"/>
                    </a:lnTo>
                    <a:lnTo>
                      <a:pt x="888" y="8"/>
                    </a:lnTo>
                    <a:lnTo>
                      <a:pt x="888" y="12"/>
                    </a:lnTo>
                    <a:lnTo>
                      <a:pt x="890" y="8"/>
                    </a:lnTo>
                    <a:lnTo>
                      <a:pt x="888" y="8"/>
                    </a:lnTo>
                    <a:lnTo>
                      <a:pt x="890" y="8"/>
                    </a:lnTo>
                    <a:lnTo>
                      <a:pt x="894" y="8"/>
                    </a:lnTo>
                    <a:lnTo>
                      <a:pt x="898" y="8"/>
                    </a:lnTo>
                    <a:lnTo>
                      <a:pt x="902" y="8"/>
                    </a:lnTo>
                    <a:lnTo>
                      <a:pt x="906" y="12"/>
                    </a:lnTo>
                    <a:lnTo>
                      <a:pt x="910" y="12"/>
                    </a:lnTo>
                    <a:lnTo>
                      <a:pt x="910" y="16"/>
                    </a:lnTo>
                    <a:lnTo>
                      <a:pt x="914" y="16"/>
                    </a:lnTo>
                    <a:lnTo>
                      <a:pt x="918" y="16"/>
                    </a:lnTo>
                    <a:lnTo>
                      <a:pt x="920" y="16"/>
                    </a:lnTo>
                    <a:lnTo>
                      <a:pt x="920" y="20"/>
                    </a:lnTo>
                    <a:lnTo>
                      <a:pt x="918" y="20"/>
                    </a:lnTo>
                    <a:lnTo>
                      <a:pt x="918" y="22"/>
                    </a:lnTo>
                    <a:lnTo>
                      <a:pt x="918" y="20"/>
                    </a:lnTo>
                    <a:lnTo>
                      <a:pt x="920" y="20"/>
                    </a:lnTo>
                    <a:lnTo>
                      <a:pt x="924" y="16"/>
                    </a:lnTo>
                    <a:lnTo>
                      <a:pt x="928" y="16"/>
                    </a:lnTo>
                    <a:lnTo>
                      <a:pt x="924" y="16"/>
                    </a:lnTo>
                    <a:lnTo>
                      <a:pt x="920" y="16"/>
                    </a:lnTo>
                    <a:lnTo>
                      <a:pt x="918" y="16"/>
                    </a:lnTo>
                    <a:lnTo>
                      <a:pt x="918" y="12"/>
                    </a:lnTo>
                    <a:lnTo>
                      <a:pt x="914" y="12"/>
                    </a:lnTo>
                    <a:lnTo>
                      <a:pt x="918" y="12"/>
                    </a:lnTo>
                    <a:lnTo>
                      <a:pt x="920" y="12"/>
                    </a:lnTo>
                    <a:lnTo>
                      <a:pt x="918" y="12"/>
                    </a:lnTo>
                    <a:lnTo>
                      <a:pt x="914" y="12"/>
                    </a:lnTo>
                    <a:lnTo>
                      <a:pt x="910" y="8"/>
                    </a:lnTo>
                    <a:lnTo>
                      <a:pt x="906" y="8"/>
                    </a:lnTo>
                    <a:lnTo>
                      <a:pt x="902" y="8"/>
                    </a:lnTo>
                    <a:lnTo>
                      <a:pt x="898" y="4"/>
                    </a:lnTo>
                    <a:lnTo>
                      <a:pt x="902" y="4"/>
                    </a:lnTo>
                    <a:lnTo>
                      <a:pt x="906" y="4"/>
                    </a:lnTo>
                    <a:lnTo>
                      <a:pt x="910" y="4"/>
                    </a:lnTo>
                    <a:lnTo>
                      <a:pt x="914" y="4"/>
                    </a:lnTo>
                    <a:lnTo>
                      <a:pt x="918" y="4"/>
                    </a:lnTo>
                    <a:lnTo>
                      <a:pt x="920" y="4"/>
                    </a:lnTo>
                    <a:lnTo>
                      <a:pt x="924" y="4"/>
                    </a:lnTo>
                    <a:lnTo>
                      <a:pt x="928" y="4"/>
                    </a:lnTo>
                    <a:lnTo>
                      <a:pt x="932" y="4"/>
                    </a:lnTo>
                    <a:lnTo>
                      <a:pt x="936" y="4"/>
                    </a:lnTo>
                    <a:lnTo>
                      <a:pt x="940" y="4"/>
                    </a:lnTo>
                    <a:lnTo>
                      <a:pt x="944" y="4"/>
                    </a:lnTo>
                    <a:lnTo>
                      <a:pt x="948" y="4"/>
                    </a:lnTo>
                    <a:lnTo>
                      <a:pt x="950" y="8"/>
                    </a:lnTo>
                    <a:lnTo>
                      <a:pt x="954" y="12"/>
                    </a:lnTo>
                    <a:lnTo>
                      <a:pt x="958" y="12"/>
                    </a:lnTo>
                    <a:lnTo>
                      <a:pt x="962" y="12"/>
                    </a:lnTo>
                    <a:lnTo>
                      <a:pt x="966" y="12"/>
                    </a:lnTo>
                    <a:lnTo>
                      <a:pt x="966" y="16"/>
                    </a:lnTo>
                    <a:lnTo>
                      <a:pt x="970" y="12"/>
                    </a:lnTo>
                    <a:lnTo>
                      <a:pt x="966" y="12"/>
                    </a:lnTo>
                    <a:lnTo>
                      <a:pt x="962" y="12"/>
                    </a:lnTo>
                    <a:lnTo>
                      <a:pt x="958" y="12"/>
                    </a:lnTo>
                    <a:lnTo>
                      <a:pt x="954" y="8"/>
                    </a:lnTo>
                    <a:lnTo>
                      <a:pt x="958" y="4"/>
                    </a:lnTo>
                    <a:lnTo>
                      <a:pt x="962" y="4"/>
                    </a:lnTo>
                    <a:lnTo>
                      <a:pt x="966" y="0"/>
                    </a:lnTo>
                    <a:lnTo>
                      <a:pt x="970" y="0"/>
                    </a:lnTo>
                    <a:lnTo>
                      <a:pt x="974" y="0"/>
                    </a:lnTo>
                    <a:lnTo>
                      <a:pt x="976" y="0"/>
                    </a:lnTo>
                    <a:lnTo>
                      <a:pt x="980" y="0"/>
                    </a:lnTo>
                    <a:lnTo>
                      <a:pt x="980" y="4"/>
                    </a:lnTo>
                    <a:lnTo>
                      <a:pt x="980" y="8"/>
                    </a:lnTo>
                    <a:lnTo>
                      <a:pt x="984" y="8"/>
                    </a:lnTo>
                    <a:lnTo>
                      <a:pt x="988" y="8"/>
                    </a:lnTo>
                    <a:lnTo>
                      <a:pt x="992" y="8"/>
                    </a:lnTo>
                    <a:lnTo>
                      <a:pt x="988" y="8"/>
                    </a:lnTo>
                    <a:lnTo>
                      <a:pt x="984" y="4"/>
                    </a:lnTo>
                    <a:lnTo>
                      <a:pt x="988" y="0"/>
                    </a:lnTo>
                    <a:lnTo>
                      <a:pt x="992" y="0"/>
                    </a:lnTo>
                    <a:lnTo>
                      <a:pt x="996" y="0"/>
                    </a:lnTo>
                    <a:lnTo>
                      <a:pt x="1000" y="0"/>
                    </a:lnTo>
                    <a:lnTo>
                      <a:pt x="1004" y="0"/>
                    </a:lnTo>
                    <a:lnTo>
                      <a:pt x="1006" y="0"/>
                    </a:lnTo>
                    <a:lnTo>
                      <a:pt x="1010" y="0"/>
                    </a:lnTo>
                    <a:lnTo>
                      <a:pt x="1010" y="4"/>
                    </a:lnTo>
                    <a:lnTo>
                      <a:pt x="1006" y="4"/>
                    </a:lnTo>
                    <a:lnTo>
                      <a:pt x="1010" y="4"/>
                    </a:lnTo>
                    <a:lnTo>
                      <a:pt x="1014" y="4"/>
                    </a:lnTo>
                    <a:lnTo>
                      <a:pt x="1018" y="4"/>
                    </a:lnTo>
                    <a:lnTo>
                      <a:pt x="1022" y="4"/>
                    </a:lnTo>
                    <a:lnTo>
                      <a:pt x="1026" y="4"/>
                    </a:lnTo>
                    <a:lnTo>
                      <a:pt x="1030" y="4"/>
                    </a:lnTo>
                    <a:lnTo>
                      <a:pt x="1030" y="8"/>
                    </a:lnTo>
                    <a:lnTo>
                      <a:pt x="1032" y="8"/>
                    </a:lnTo>
                    <a:lnTo>
                      <a:pt x="1032" y="4"/>
                    </a:lnTo>
                    <a:lnTo>
                      <a:pt x="1036" y="4"/>
                    </a:lnTo>
                    <a:lnTo>
                      <a:pt x="1040" y="4"/>
                    </a:lnTo>
                    <a:lnTo>
                      <a:pt x="1040" y="8"/>
                    </a:lnTo>
                    <a:lnTo>
                      <a:pt x="1044" y="8"/>
                    </a:lnTo>
                    <a:lnTo>
                      <a:pt x="1044" y="4"/>
                    </a:lnTo>
                    <a:lnTo>
                      <a:pt x="1048" y="4"/>
                    </a:lnTo>
                    <a:lnTo>
                      <a:pt x="1048" y="8"/>
                    </a:lnTo>
                    <a:lnTo>
                      <a:pt x="1052" y="8"/>
                    </a:lnTo>
                    <a:lnTo>
                      <a:pt x="1056" y="8"/>
                    </a:lnTo>
                    <a:lnTo>
                      <a:pt x="1048" y="12"/>
                    </a:lnTo>
                    <a:lnTo>
                      <a:pt x="1044" y="12"/>
                    </a:lnTo>
                    <a:lnTo>
                      <a:pt x="1040" y="12"/>
                    </a:lnTo>
                    <a:lnTo>
                      <a:pt x="1036" y="12"/>
                    </a:lnTo>
                    <a:lnTo>
                      <a:pt x="1032" y="12"/>
                    </a:lnTo>
                    <a:lnTo>
                      <a:pt x="1032" y="16"/>
                    </a:lnTo>
                    <a:lnTo>
                      <a:pt x="1030" y="16"/>
                    </a:lnTo>
                    <a:lnTo>
                      <a:pt x="1026" y="16"/>
                    </a:lnTo>
                    <a:lnTo>
                      <a:pt x="1022" y="16"/>
                    </a:lnTo>
                    <a:lnTo>
                      <a:pt x="1026" y="16"/>
                    </a:lnTo>
                    <a:lnTo>
                      <a:pt x="1030" y="16"/>
                    </a:lnTo>
                    <a:lnTo>
                      <a:pt x="1032" y="16"/>
                    </a:lnTo>
                    <a:lnTo>
                      <a:pt x="1036" y="16"/>
                    </a:lnTo>
                    <a:lnTo>
                      <a:pt x="1040" y="16"/>
                    </a:lnTo>
                    <a:lnTo>
                      <a:pt x="1044" y="16"/>
                    </a:lnTo>
                    <a:lnTo>
                      <a:pt x="1048" y="12"/>
                    </a:lnTo>
                    <a:lnTo>
                      <a:pt x="1052" y="12"/>
                    </a:lnTo>
                    <a:lnTo>
                      <a:pt x="1060" y="12"/>
                    </a:lnTo>
                    <a:lnTo>
                      <a:pt x="1062" y="8"/>
                    </a:lnTo>
                    <a:lnTo>
                      <a:pt x="1066" y="8"/>
                    </a:lnTo>
                    <a:lnTo>
                      <a:pt x="1070" y="8"/>
                    </a:lnTo>
                    <a:lnTo>
                      <a:pt x="1066" y="12"/>
                    </a:lnTo>
                    <a:lnTo>
                      <a:pt x="1070" y="12"/>
                    </a:lnTo>
                    <a:lnTo>
                      <a:pt x="1074" y="12"/>
                    </a:lnTo>
                    <a:lnTo>
                      <a:pt x="1070" y="12"/>
                    </a:lnTo>
                    <a:lnTo>
                      <a:pt x="1070" y="8"/>
                    </a:lnTo>
                    <a:lnTo>
                      <a:pt x="1074" y="8"/>
                    </a:lnTo>
                    <a:lnTo>
                      <a:pt x="1070" y="8"/>
                    </a:lnTo>
                    <a:lnTo>
                      <a:pt x="1074" y="8"/>
                    </a:lnTo>
                    <a:lnTo>
                      <a:pt x="1076" y="8"/>
                    </a:lnTo>
                    <a:lnTo>
                      <a:pt x="1080" y="8"/>
                    </a:lnTo>
                    <a:lnTo>
                      <a:pt x="1076" y="8"/>
                    </a:lnTo>
                    <a:lnTo>
                      <a:pt x="1076" y="12"/>
                    </a:lnTo>
                    <a:lnTo>
                      <a:pt x="1080" y="12"/>
                    </a:lnTo>
                    <a:lnTo>
                      <a:pt x="1084" y="12"/>
                    </a:lnTo>
                    <a:lnTo>
                      <a:pt x="1088" y="8"/>
                    </a:lnTo>
                    <a:lnTo>
                      <a:pt x="1092" y="8"/>
                    </a:lnTo>
                    <a:lnTo>
                      <a:pt x="1096" y="8"/>
                    </a:lnTo>
                    <a:lnTo>
                      <a:pt x="1096" y="12"/>
                    </a:lnTo>
                    <a:lnTo>
                      <a:pt x="1092" y="12"/>
                    </a:lnTo>
                    <a:lnTo>
                      <a:pt x="1096" y="16"/>
                    </a:lnTo>
                    <a:lnTo>
                      <a:pt x="1100" y="16"/>
                    </a:lnTo>
                    <a:lnTo>
                      <a:pt x="1104" y="16"/>
                    </a:lnTo>
                    <a:lnTo>
                      <a:pt x="1104" y="20"/>
                    </a:lnTo>
                    <a:lnTo>
                      <a:pt x="1100" y="20"/>
                    </a:lnTo>
                    <a:lnTo>
                      <a:pt x="1100" y="22"/>
                    </a:lnTo>
                    <a:lnTo>
                      <a:pt x="1104" y="22"/>
                    </a:lnTo>
                    <a:lnTo>
                      <a:pt x="1104" y="20"/>
                    </a:lnTo>
                    <a:lnTo>
                      <a:pt x="1106" y="20"/>
                    </a:lnTo>
                    <a:lnTo>
                      <a:pt x="1110" y="20"/>
                    </a:lnTo>
                    <a:lnTo>
                      <a:pt x="1114" y="20"/>
                    </a:lnTo>
                    <a:lnTo>
                      <a:pt x="1110" y="20"/>
                    </a:lnTo>
                    <a:lnTo>
                      <a:pt x="1114" y="20"/>
                    </a:lnTo>
                    <a:lnTo>
                      <a:pt x="1118" y="20"/>
                    </a:lnTo>
                    <a:lnTo>
                      <a:pt x="1122" y="20"/>
                    </a:lnTo>
                    <a:lnTo>
                      <a:pt x="1126" y="20"/>
                    </a:lnTo>
                    <a:lnTo>
                      <a:pt x="1126" y="22"/>
                    </a:lnTo>
                    <a:lnTo>
                      <a:pt x="1130" y="22"/>
                    </a:lnTo>
                    <a:lnTo>
                      <a:pt x="1130" y="26"/>
                    </a:lnTo>
                    <a:lnTo>
                      <a:pt x="1126" y="30"/>
                    </a:lnTo>
                    <a:lnTo>
                      <a:pt x="1122" y="30"/>
                    </a:lnTo>
                    <a:lnTo>
                      <a:pt x="1118" y="30"/>
                    </a:lnTo>
                    <a:lnTo>
                      <a:pt x="1114" y="34"/>
                    </a:lnTo>
                    <a:lnTo>
                      <a:pt x="1110" y="34"/>
                    </a:lnTo>
                    <a:lnTo>
                      <a:pt x="1104" y="38"/>
                    </a:lnTo>
                    <a:lnTo>
                      <a:pt x="1100" y="38"/>
                    </a:lnTo>
                    <a:lnTo>
                      <a:pt x="1096" y="38"/>
                    </a:lnTo>
                    <a:lnTo>
                      <a:pt x="1092" y="38"/>
                    </a:lnTo>
                    <a:lnTo>
                      <a:pt x="1092" y="42"/>
                    </a:lnTo>
                    <a:lnTo>
                      <a:pt x="1088" y="42"/>
                    </a:lnTo>
                    <a:lnTo>
                      <a:pt x="1084" y="42"/>
                    </a:lnTo>
                    <a:lnTo>
                      <a:pt x="1088" y="42"/>
                    </a:lnTo>
                    <a:lnTo>
                      <a:pt x="1084" y="42"/>
                    </a:lnTo>
                    <a:lnTo>
                      <a:pt x="1080" y="42"/>
                    </a:lnTo>
                    <a:lnTo>
                      <a:pt x="1076" y="42"/>
                    </a:lnTo>
                    <a:lnTo>
                      <a:pt x="1074" y="42"/>
                    </a:lnTo>
                    <a:lnTo>
                      <a:pt x="1070" y="42"/>
                    </a:lnTo>
                    <a:lnTo>
                      <a:pt x="1066" y="46"/>
                    </a:lnTo>
                    <a:lnTo>
                      <a:pt x="1062" y="46"/>
                    </a:lnTo>
                    <a:lnTo>
                      <a:pt x="1060" y="46"/>
                    </a:lnTo>
                    <a:lnTo>
                      <a:pt x="1062" y="46"/>
                    </a:lnTo>
                    <a:lnTo>
                      <a:pt x="1066" y="46"/>
                    </a:lnTo>
                    <a:lnTo>
                      <a:pt x="1070" y="46"/>
                    </a:lnTo>
                    <a:lnTo>
                      <a:pt x="1066" y="46"/>
                    </a:lnTo>
                    <a:lnTo>
                      <a:pt x="1062" y="46"/>
                    </a:lnTo>
                    <a:lnTo>
                      <a:pt x="1060" y="46"/>
                    </a:lnTo>
                    <a:lnTo>
                      <a:pt x="1056" y="46"/>
                    </a:lnTo>
                    <a:lnTo>
                      <a:pt x="1052" y="46"/>
                    </a:lnTo>
                    <a:lnTo>
                      <a:pt x="1048" y="46"/>
                    </a:lnTo>
                    <a:lnTo>
                      <a:pt x="1044" y="46"/>
                    </a:lnTo>
                    <a:lnTo>
                      <a:pt x="1040" y="46"/>
                    </a:lnTo>
                    <a:lnTo>
                      <a:pt x="1036" y="46"/>
                    </a:lnTo>
                    <a:lnTo>
                      <a:pt x="1032" y="50"/>
                    </a:lnTo>
                    <a:lnTo>
                      <a:pt x="1030" y="50"/>
                    </a:lnTo>
                    <a:lnTo>
                      <a:pt x="1026" y="46"/>
                    </a:lnTo>
                    <a:lnTo>
                      <a:pt x="1022" y="46"/>
                    </a:lnTo>
                    <a:lnTo>
                      <a:pt x="1018" y="46"/>
                    </a:lnTo>
                    <a:lnTo>
                      <a:pt x="1014" y="42"/>
                    </a:lnTo>
                    <a:lnTo>
                      <a:pt x="1014" y="46"/>
                    </a:lnTo>
                    <a:lnTo>
                      <a:pt x="1018" y="46"/>
                    </a:lnTo>
                    <a:lnTo>
                      <a:pt x="1022" y="46"/>
                    </a:lnTo>
                    <a:lnTo>
                      <a:pt x="1026" y="46"/>
                    </a:lnTo>
                    <a:lnTo>
                      <a:pt x="1026" y="50"/>
                    </a:lnTo>
                    <a:lnTo>
                      <a:pt x="1030" y="50"/>
                    </a:lnTo>
                    <a:lnTo>
                      <a:pt x="1026" y="50"/>
                    </a:lnTo>
                    <a:lnTo>
                      <a:pt x="1022" y="50"/>
                    </a:lnTo>
                    <a:lnTo>
                      <a:pt x="1026" y="50"/>
                    </a:lnTo>
                    <a:lnTo>
                      <a:pt x="1030" y="50"/>
                    </a:lnTo>
                    <a:lnTo>
                      <a:pt x="1032" y="50"/>
                    </a:lnTo>
                    <a:lnTo>
                      <a:pt x="1036" y="50"/>
                    </a:lnTo>
                    <a:lnTo>
                      <a:pt x="1040" y="50"/>
                    </a:lnTo>
                    <a:lnTo>
                      <a:pt x="1044" y="50"/>
                    </a:lnTo>
                    <a:lnTo>
                      <a:pt x="1048" y="50"/>
                    </a:lnTo>
                    <a:lnTo>
                      <a:pt x="1052" y="50"/>
                    </a:lnTo>
                    <a:lnTo>
                      <a:pt x="1048" y="50"/>
                    </a:lnTo>
                    <a:lnTo>
                      <a:pt x="1044" y="52"/>
                    </a:lnTo>
                    <a:lnTo>
                      <a:pt x="1040" y="52"/>
                    </a:lnTo>
                    <a:lnTo>
                      <a:pt x="1036" y="52"/>
                    </a:lnTo>
                    <a:lnTo>
                      <a:pt x="1032" y="52"/>
                    </a:lnTo>
                    <a:lnTo>
                      <a:pt x="1030" y="52"/>
                    </a:lnTo>
                    <a:lnTo>
                      <a:pt x="1030" y="56"/>
                    </a:lnTo>
                    <a:lnTo>
                      <a:pt x="1026" y="56"/>
                    </a:lnTo>
                    <a:lnTo>
                      <a:pt x="1022" y="56"/>
                    </a:lnTo>
                    <a:lnTo>
                      <a:pt x="1018" y="56"/>
                    </a:lnTo>
                    <a:lnTo>
                      <a:pt x="1014" y="56"/>
                    </a:lnTo>
                    <a:lnTo>
                      <a:pt x="1010" y="56"/>
                    </a:lnTo>
                    <a:lnTo>
                      <a:pt x="1014" y="56"/>
                    </a:lnTo>
                    <a:lnTo>
                      <a:pt x="1010" y="56"/>
                    </a:lnTo>
                    <a:lnTo>
                      <a:pt x="1006" y="60"/>
                    </a:lnTo>
                    <a:lnTo>
                      <a:pt x="1004" y="60"/>
                    </a:lnTo>
                    <a:lnTo>
                      <a:pt x="1006" y="60"/>
                    </a:lnTo>
                    <a:lnTo>
                      <a:pt x="1010" y="60"/>
                    </a:lnTo>
                    <a:lnTo>
                      <a:pt x="1006" y="60"/>
                    </a:lnTo>
                    <a:lnTo>
                      <a:pt x="1004" y="60"/>
                    </a:lnTo>
                    <a:lnTo>
                      <a:pt x="1006" y="60"/>
                    </a:lnTo>
                    <a:lnTo>
                      <a:pt x="1010" y="60"/>
                    </a:lnTo>
                    <a:lnTo>
                      <a:pt x="1014" y="60"/>
                    </a:lnTo>
                    <a:lnTo>
                      <a:pt x="1022" y="56"/>
                    </a:lnTo>
                    <a:lnTo>
                      <a:pt x="1030" y="56"/>
                    </a:lnTo>
                    <a:lnTo>
                      <a:pt x="1032" y="56"/>
                    </a:lnTo>
                    <a:lnTo>
                      <a:pt x="1036" y="56"/>
                    </a:lnTo>
                    <a:lnTo>
                      <a:pt x="1036" y="52"/>
                    </a:lnTo>
                    <a:lnTo>
                      <a:pt x="1040" y="52"/>
                    </a:lnTo>
                    <a:lnTo>
                      <a:pt x="1044" y="52"/>
                    </a:lnTo>
                    <a:lnTo>
                      <a:pt x="1048" y="52"/>
                    </a:lnTo>
                    <a:lnTo>
                      <a:pt x="1052" y="52"/>
                    </a:lnTo>
                    <a:lnTo>
                      <a:pt x="1056" y="52"/>
                    </a:lnTo>
                    <a:lnTo>
                      <a:pt x="1060" y="52"/>
                    </a:lnTo>
                    <a:lnTo>
                      <a:pt x="1062" y="50"/>
                    </a:lnTo>
                    <a:lnTo>
                      <a:pt x="1066" y="50"/>
                    </a:lnTo>
                    <a:lnTo>
                      <a:pt x="1070" y="50"/>
                    </a:lnTo>
                    <a:lnTo>
                      <a:pt x="1074" y="50"/>
                    </a:lnTo>
                    <a:lnTo>
                      <a:pt x="1080" y="50"/>
                    </a:lnTo>
                    <a:lnTo>
                      <a:pt x="1080" y="52"/>
                    </a:lnTo>
                    <a:lnTo>
                      <a:pt x="1076" y="52"/>
                    </a:lnTo>
                    <a:lnTo>
                      <a:pt x="1074" y="56"/>
                    </a:lnTo>
                    <a:lnTo>
                      <a:pt x="1070" y="56"/>
                    </a:lnTo>
                    <a:lnTo>
                      <a:pt x="1066" y="56"/>
                    </a:lnTo>
                    <a:lnTo>
                      <a:pt x="1062" y="56"/>
                    </a:lnTo>
                    <a:lnTo>
                      <a:pt x="1060" y="60"/>
                    </a:lnTo>
                    <a:lnTo>
                      <a:pt x="1056" y="60"/>
                    </a:lnTo>
                    <a:lnTo>
                      <a:pt x="1056" y="64"/>
                    </a:lnTo>
                    <a:lnTo>
                      <a:pt x="1052" y="64"/>
                    </a:lnTo>
                    <a:lnTo>
                      <a:pt x="1048" y="64"/>
                    </a:lnTo>
                    <a:lnTo>
                      <a:pt x="1044" y="68"/>
                    </a:lnTo>
                    <a:lnTo>
                      <a:pt x="1040" y="68"/>
                    </a:lnTo>
                    <a:lnTo>
                      <a:pt x="1036" y="68"/>
                    </a:lnTo>
                    <a:lnTo>
                      <a:pt x="1040" y="68"/>
                    </a:lnTo>
                    <a:lnTo>
                      <a:pt x="1036" y="68"/>
                    </a:lnTo>
                    <a:lnTo>
                      <a:pt x="1032" y="68"/>
                    </a:lnTo>
                    <a:lnTo>
                      <a:pt x="1032" y="72"/>
                    </a:lnTo>
                    <a:lnTo>
                      <a:pt x="1030" y="72"/>
                    </a:lnTo>
                    <a:lnTo>
                      <a:pt x="1022" y="76"/>
                    </a:lnTo>
                    <a:lnTo>
                      <a:pt x="1018" y="76"/>
                    </a:lnTo>
                    <a:lnTo>
                      <a:pt x="1018" y="78"/>
                    </a:lnTo>
                    <a:lnTo>
                      <a:pt x="1014" y="78"/>
                    </a:lnTo>
                    <a:lnTo>
                      <a:pt x="1014" y="82"/>
                    </a:lnTo>
                    <a:lnTo>
                      <a:pt x="1010" y="82"/>
                    </a:lnTo>
                    <a:lnTo>
                      <a:pt x="1006" y="82"/>
                    </a:lnTo>
                    <a:lnTo>
                      <a:pt x="1004" y="82"/>
                    </a:lnTo>
                    <a:lnTo>
                      <a:pt x="1000" y="82"/>
                    </a:lnTo>
                    <a:lnTo>
                      <a:pt x="1000" y="78"/>
                    </a:lnTo>
                    <a:lnTo>
                      <a:pt x="996" y="78"/>
                    </a:lnTo>
                    <a:lnTo>
                      <a:pt x="992" y="78"/>
                    </a:lnTo>
                    <a:lnTo>
                      <a:pt x="996" y="78"/>
                    </a:lnTo>
                    <a:lnTo>
                      <a:pt x="1000" y="78"/>
                    </a:lnTo>
                    <a:lnTo>
                      <a:pt x="1000" y="82"/>
                    </a:lnTo>
                    <a:lnTo>
                      <a:pt x="1000" y="86"/>
                    </a:lnTo>
                    <a:lnTo>
                      <a:pt x="1004" y="86"/>
                    </a:lnTo>
                    <a:lnTo>
                      <a:pt x="1006" y="86"/>
                    </a:lnTo>
                    <a:lnTo>
                      <a:pt x="1004" y="86"/>
                    </a:lnTo>
                    <a:lnTo>
                      <a:pt x="1004" y="90"/>
                    </a:lnTo>
                    <a:lnTo>
                      <a:pt x="1000" y="90"/>
                    </a:lnTo>
                    <a:lnTo>
                      <a:pt x="996" y="86"/>
                    </a:lnTo>
                    <a:lnTo>
                      <a:pt x="992" y="90"/>
                    </a:lnTo>
                    <a:lnTo>
                      <a:pt x="988" y="90"/>
                    </a:lnTo>
                    <a:lnTo>
                      <a:pt x="984" y="90"/>
                    </a:lnTo>
                    <a:lnTo>
                      <a:pt x="980" y="90"/>
                    </a:lnTo>
                    <a:lnTo>
                      <a:pt x="976" y="90"/>
                    </a:lnTo>
                    <a:lnTo>
                      <a:pt x="974" y="90"/>
                    </a:lnTo>
                    <a:lnTo>
                      <a:pt x="974" y="86"/>
                    </a:lnTo>
                    <a:lnTo>
                      <a:pt x="970" y="86"/>
                    </a:lnTo>
                    <a:lnTo>
                      <a:pt x="974" y="90"/>
                    </a:lnTo>
                    <a:lnTo>
                      <a:pt x="976" y="90"/>
                    </a:lnTo>
                    <a:lnTo>
                      <a:pt x="974" y="90"/>
                    </a:lnTo>
                    <a:lnTo>
                      <a:pt x="970" y="90"/>
                    </a:lnTo>
                    <a:lnTo>
                      <a:pt x="970" y="94"/>
                    </a:lnTo>
                    <a:lnTo>
                      <a:pt x="974" y="94"/>
                    </a:lnTo>
                    <a:lnTo>
                      <a:pt x="976" y="94"/>
                    </a:lnTo>
                    <a:lnTo>
                      <a:pt x="980" y="94"/>
                    </a:lnTo>
                    <a:lnTo>
                      <a:pt x="984" y="94"/>
                    </a:lnTo>
                    <a:lnTo>
                      <a:pt x="984" y="90"/>
                    </a:lnTo>
                    <a:lnTo>
                      <a:pt x="988" y="90"/>
                    </a:lnTo>
                    <a:lnTo>
                      <a:pt x="992" y="90"/>
                    </a:lnTo>
                    <a:lnTo>
                      <a:pt x="996" y="90"/>
                    </a:lnTo>
                    <a:lnTo>
                      <a:pt x="996" y="94"/>
                    </a:lnTo>
                    <a:lnTo>
                      <a:pt x="992" y="94"/>
                    </a:lnTo>
                    <a:lnTo>
                      <a:pt x="988" y="94"/>
                    </a:lnTo>
                    <a:lnTo>
                      <a:pt x="984" y="98"/>
                    </a:lnTo>
                    <a:lnTo>
                      <a:pt x="988" y="98"/>
                    </a:lnTo>
                    <a:lnTo>
                      <a:pt x="992" y="98"/>
                    </a:lnTo>
                    <a:lnTo>
                      <a:pt x="988" y="102"/>
                    </a:lnTo>
                    <a:lnTo>
                      <a:pt x="984" y="102"/>
                    </a:lnTo>
                    <a:lnTo>
                      <a:pt x="980" y="102"/>
                    </a:lnTo>
                    <a:lnTo>
                      <a:pt x="976" y="102"/>
                    </a:lnTo>
                    <a:lnTo>
                      <a:pt x="974" y="106"/>
                    </a:lnTo>
                    <a:lnTo>
                      <a:pt x="970" y="106"/>
                    </a:lnTo>
                    <a:lnTo>
                      <a:pt x="970" y="102"/>
                    </a:lnTo>
                    <a:lnTo>
                      <a:pt x="970" y="106"/>
                    </a:lnTo>
                    <a:lnTo>
                      <a:pt x="966" y="106"/>
                    </a:lnTo>
                    <a:lnTo>
                      <a:pt x="962" y="102"/>
                    </a:lnTo>
                    <a:lnTo>
                      <a:pt x="962" y="98"/>
                    </a:lnTo>
                    <a:lnTo>
                      <a:pt x="958" y="98"/>
                    </a:lnTo>
                    <a:lnTo>
                      <a:pt x="954" y="98"/>
                    </a:lnTo>
                    <a:lnTo>
                      <a:pt x="950" y="98"/>
                    </a:lnTo>
                    <a:lnTo>
                      <a:pt x="948" y="98"/>
                    </a:lnTo>
                    <a:lnTo>
                      <a:pt x="944" y="98"/>
                    </a:lnTo>
                    <a:lnTo>
                      <a:pt x="940" y="98"/>
                    </a:lnTo>
                    <a:lnTo>
                      <a:pt x="936" y="98"/>
                    </a:lnTo>
                    <a:lnTo>
                      <a:pt x="936" y="102"/>
                    </a:lnTo>
                    <a:lnTo>
                      <a:pt x="940" y="102"/>
                    </a:lnTo>
                    <a:lnTo>
                      <a:pt x="944" y="102"/>
                    </a:lnTo>
                    <a:lnTo>
                      <a:pt x="948" y="102"/>
                    </a:lnTo>
                    <a:lnTo>
                      <a:pt x="950" y="102"/>
                    </a:lnTo>
                    <a:lnTo>
                      <a:pt x="954" y="102"/>
                    </a:lnTo>
                    <a:lnTo>
                      <a:pt x="958" y="102"/>
                    </a:lnTo>
                    <a:lnTo>
                      <a:pt x="958" y="106"/>
                    </a:lnTo>
                    <a:lnTo>
                      <a:pt x="958" y="108"/>
                    </a:lnTo>
                    <a:lnTo>
                      <a:pt x="954" y="108"/>
                    </a:lnTo>
                    <a:lnTo>
                      <a:pt x="950" y="108"/>
                    </a:lnTo>
                    <a:lnTo>
                      <a:pt x="948" y="108"/>
                    </a:lnTo>
                    <a:lnTo>
                      <a:pt x="944" y="108"/>
                    </a:lnTo>
                    <a:lnTo>
                      <a:pt x="940" y="108"/>
                    </a:lnTo>
                    <a:lnTo>
                      <a:pt x="936" y="108"/>
                    </a:lnTo>
                    <a:lnTo>
                      <a:pt x="932" y="108"/>
                    </a:lnTo>
                    <a:lnTo>
                      <a:pt x="936" y="108"/>
                    </a:lnTo>
                    <a:lnTo>
                      <a:pt x="936" y="112"/>
                    </a:lnTo>
                    <a:lnTo>
                      <a:pt x="932" y="112"/>
                    </a:lnTo>
                    <a:lnTo>
                      <a:pt x="928" y="112"/>
                    </a:lnTo>
                    <a:lnTo>
                      <a:pt x="924" y="112"/>
                    </a:lnTo>
                    <a:lnTo>
                      <a:pt x="920" y="108"/>
                    </a:lnTo>
                    <a:lnTo>
                      <a:pt x="920" y="112"/>
                    </a:lnTo>
                    <a:lnTo>
                      <a:pt x="920" y="108"/>
                    </a:lnTo>
                    <a:lnTo>
                      <a:pt x="918" y="108"/>
                    </a:lnTo>
                    <a:lnTo>
                      <a:pt x="914" y="108"/>
                    </a:lnTo>
                    <a:lnTo>
                      <a:pt x="910" y="108"/>
                    </a:lnTo>
                    <a:lnTo>
                      <a:pt x="906" y="108"/>
                    </a:lnTo>
                    <a:lnTo>
                      <a:pt x="902" y="108"/>
                    </a:lnTo>
                    <a:lnTo>
                      <a:pt x="906" y="108"/>
                    </a:lnTo>
                    <a:lnTo>
                      <a:pt x="910" y="108"/>
                    </a:lnTo>
                    <a:lnTo>
                      <a:pt x="914" y="108"/>
                    </a:lnTo>
                    <a:lnTo>
                      <a:pt x="918" y="108"/>
                    </a:lnTo>
                    <a:lnTo>
                      <a:pt x="918" y="112"/>
                    </a:lnTo>
                    <a:lnTo>
                      <a:pt x="920" y="112"/>
                    </a:lnTo>
                    <a:lnTo>
                      <a:pt x="918" y="112"/>
                    </a:lnTo>
                    <a:lnTo>
                      <a:pt x="914" y="112"/>
                    </a:lnTo>
                    <a:lnTo>
                      <a:pt x="910" y="112"/>
                    </a:lnTo>
                    <a:lnTo>
                      <a:pt x="906" y="112"/>
                    </a:lnTo>
                    <a:lnTo>
                      <a:pt x="902" y="112"/>
                    </a:lnTo>
                    <a:lnTo>
                      <a:pt x="902" y="108"/>
                    </a:lnTo>
                    <a:lnTo>
                      <a:pt x="898" y="108"/>
                    </a:lnTo>
                    <a:lnTo>
                      <a:pt x="902" y="112"/>
                    </a:lnTo>
                    <a:lnTo>
                      <a:pt x="898" y="112"/>
                    </a:lnTo>
                    <a:lnTo>
                      <a:pt x="894" y="112"/>
                    </a:lnTo>
                    <a:lnTo>
                      <a:pt x="890" y="112"/>
                    </a:lnTo>
                    <a:lnTo>
                      <a:pt x="894" y="112"/>
                    </a:lnTo>
                    <a:lnTo>
                      <a:pt x="898" y="112"/>
                    </a:lnTo>
                    <a:lnTo>
                      <a:pt x="898" y="116"/>
                    </a:lnTo>
                    <a:lnTo>
                      <a:pt x="902" y="116"/>
                    </a:lnTo>
                    <a:lnTo>
                      <a:pt x="898" y="116"/>
                    </a:lnTo>
                    <a:lnTo>
                      <a:pt x="902" y="116"/>
                    </a:lnTo>
                    <a:lnTo>
                      <a:pt x="906" y="116"/>
                    </a:lnTo>
                    <a:lnTo>
                      <a:pt x="910" y="116"/>
                    </a:lnTo>
                    <a:lnTo>
                      <a:pt x="918" y="116"/>
                    </a:lnTo>
                    <a:lnTo>
                      <a:pt x="920" y="116"/>
                    </a:lnTo>
                    <a:lnTo>
                      <a:pt x="924" y="116"/>
                    </a:lnTo>
                    <a:lnTo>
                      <a:pt x="928" y="116"/>
                    </a:lnTo>
                    <a:lnTo>
                      <a:pt x="932" y="116"/>
                    </a:lnTo>
                    <a:lnTo>
                      <a:pt x="936" y="116"/>
                    </a:lnTo>
                    <a:lnTo>
                      <a:pt x="940" y="116"/>
                    </a:lnTo>
                    <a:lnTo>
                      <a:pt x="936" y="116"/>
                    </a:lnTo>
                    <a:lnTo>
                      <a:pt x="936" y="120"/>
                    </a:lnTo>
                    <a:lnTo>
                      <a:pt x="940" y="120"/>
                    </a:lnTo>
                    <a:lnTo>
                      <a:pt x="944" y="120"/>
                    </a:lnTo>
                    <a:lnTo>
                      <a:pt x="940" y="120"/>
                    </a:lnTo>
                    <a:lnTo>
                      <a:pt x="940" y="124"/>
                    </a:lnTo>
                    <a:lnTo>
                      <a:pt x="936" y="124"/>
                    </a:lnTo>
                    <a:lnTo>
                      <a:pt x="932" y="124"/>
                    </a:lnTo>
                    <a:lnTo>
                      <a:pt x="928" y="120"/>
                    </a:lnTo>
                    <a:lnTo>
                      <a:pt x="924" y="120"/>
                    </a:lnTo>
                    <a:lnTo>
                      <a:pt x="920" y="120"/>
                    </a:lnTo>
                    <a:lnTo>
                      <a:pt x="920" y="116"/>
                    </a:lnTo>
                    <a:lnTo>
                      <a:pt x="918" y="116"/>
                    </a:lnTo>
                    <a:lnTo>
                      <a:pt x="914" y="116"/>
                    </a:lnTo>
                    <a:lnTo>
                      <a:pt x="906" y="116"/>
                    </a:lnTo>
                    <a:lnTo>
                      <a:pt x="902" y="116"/>
                    </a:lnTo>
                    <a:lnTo>
                      <a:pt x="898" y="116"/>
                    </a:lnTo>
                    <a:lnTo>
                      <a:pt x="894" y="116"/>
                    </a:lnTo>
                    <a:lnTo>
                      <a:pt x="888" y="116"/>
                    </a:lnTo>
                    <a:lnTo>
                      <a:pt x="888" y="120"/>
                    </a:lnTo>
                    <a:lnTo>
                      <a:pt x="890" y="116"/>
                    </a:lnTo>
                    <a:lnTo>
                      <a:pt x="894" y="116"/>
                    </a:lnTo>
                    <a:lnTo>
                      <a:pt x="898" y="116"/>
                    </a:lnTo>
                    <a:lnTo>
                      <a:pt x="902" y="120"/>
                    </a:lnTo>
                    <a:lnTo>
                      <a:pt x="906" y="120"/>
                    </a:lnTo>
                    <a:lnTo>
                      <a:pt x="910" y="120"/>
                    </a:lnTo>
                    <a:lnTo>
                      <a:pt x="914" y="120"/>
                    </a:lnTo>
                    <a:lnTo>
                      <a:pt x="918" y="120"/>
                    </a:lnTo>
                    <a:lnTo>
                      <a:pt x="914" y="120"/>
                    </a:lnTo>
                    <a:lnTo>
                      <a:pt x="910" y="120"/>
                    </a:lnTo>
                    <a:lnTo>
                      <a:pt x="906" y="120"/>
                    </a:lnTo>
                    <a:lnTo>
                      <a:pt x="902" y="120"/>
                    </a:lnTo>
                    <a:lnTo>
                      <a:pt x="898" y="120"/>
                    </a:lnTo>
                    <a:lnTo>
                      <a:pt x="898" y="124"/>
                    </a:lnTo>
                    <a:lnTo>
                      <a:pt x="894" y="124"/>
                    </a:lnTo>
                    <a:lnTo>
                      <a:pt x="894" y="120"/>
                    </a:lnTo>
                    <a:lnTo>
                      <a:pt x="890" y="120"/>
                    </a:lnTo>
                    <a:lnTo>
                      <a:pt x="888" y="120"/>
                    </a:lnTo>
                    <a:lnTo>
                      <a:pt x="884" y="120"/>
                    </a:lnTo>
                    <a:lnTo>
                      <a:pt x="880" y="120"/>
                    </a:lnTo>
                    <a:lnTo>
                      <a:pt x="884" y="120"/>
                    </a:lnTo>
                    <a:lnTo>
                      <a:pt x="888" y="120"/>
                    </a:lnTo>
                    <a:lnTo>
                      <a:pt x="890" y="120"/>
                    </a:lnTo>
                    <a:lnTo>
                      <a:pt x="894" y="120"/>
                    </a:lnTo>
                    <a:lnTo>
                      <a:pt x="894" y="124"/>
                    </a:lnTo>
                    <a:lnTo>
                      <a:pt x="890" y="124"/>
                    </a:lnTo>
                    <a:lnTo>
                      <a:pt x="890" y="128"/>
                    </a:lnTo>
                    <a:lnTo>
                      <a:pt x="888" y="128"/>
                    </a:lnTo>
                    <a:lnTo>
                      <a:pt x="888" y="132"/>
                    </a:lnTo>
                    <a:lnTo>
                      <a:pt x="888" y="128"/>
                    </a:lnTo>
                    <a:lnTo>
                      <a:pt x="890" y="128"/>
                    </a:lnTo>
                    <a:lnTo>
                      <a:pt x="890" y="124"/>
                    </a:lnTo>
                    <a:lnTo>
                      <a:pt x="894" y="124"/>
                    </a:lnTo>
                    <a:lnTo>
                      <a:pt x="898" y="124"/>
                    </a:lnTo>
                    <a:lnTo>
                      <a:pt x="902" y="124"/>
                    </a:lnTo>
                    <a:lnTo>
                      <a:pt x="906" y="124"/>
                    </a:lnTo>
                    <a:lnTo>
                      <a:pt x="910" y="124"/>
                    </a:lnTo>
                    <a:lnTo>
                      <a:pt x="914" y="124"/>
                    </a:lnTo>
                    <a:lnTo>
                      <a:pt x="920" y="124"/>
                    </a:lnTo>
                    <a:lnTo>
                      <a:pt x="924" y="124"/>
                    </a:lnTo>
                    <a:lnTo>
                      <a:pt x="920" y="124"/>
                    </a:lnTo>
                    <a:lnTo>
                      <a:pt x="918" y="124"/>
                    </a:lnTo>
                    <a:lnTo>
                      <a:pt x="918" y="128"/>
                    </a:lnTo>
                    <a:lnTo>
                      <a:pt x="914" y="128"/>
                    </a:lnTo>
                    <a:lnTo>
                      <a:pt x="918" y="128"/>
                    </a:lnTo>
                    <a:lnTo>
                      <a:pt x="920" y="128"/>
                    </a:lnTo>
                    <a:lnTo>
                      <a:pt x="928" y="128"/>
                    </a:lnTo>
                    <a:lnTo>
                      <a:pt x="932" y="128"/>
                    </a:lnTo>
                    <a:lnTo>
                      <a:pt x="936" y="128"/>
                    </a:lnTo>
                    <a:lnTo>
                      <a:pt x="936" y="132"/>
                    </a:lnTo>
                    <a:lnTo>
                      <a:pt x="936" y="136"/>
                    </a:lnTo>
                    <a:lnTo>
                      <a:pt x="932" y="136"/>
                    </a:lnTo>
                    <a:lnTo>
                      <a:pt x="928" y="136"/>
                    </a:lnTo>
                    <a:lnTo>
                      <a:pt x="928" y="138"/>
                    </a:lnTo>
                    <a:lnTo>
                      <a:pt x="920" y="138"/>
                    </a:lnTo>
                    <a:lnTo>
                      <a:pt x="918" y="136"/>
                    </a:lnTo>
                    <a:lnTo>
                      <a:pt x="914" y="136"/>
                    </a:lnTo>
                    <a:lnTo>
                      <a:pt x="910" y="136"/>
                    </a:lnTo>
                    <a:lnTo>
                      <a:pt x="910" y="138"/>
                    </a:lnTo>
                    <a:lnTo>
                      <a:pt x="914" y="138"/>
                    </a:lnTo>
                    <a:lnTo>
                      <a:pt x="918" y="138"/>
                    </a:lnTo>
                    <a:lnTo>
                      <a:pt x="920" y="138"/>
                    </a:lnTo>
                    <a:lnTo>
                      <a:pt x="924" y="138"/>
                    </a:lnTo>
                    <a:lnTo>
                      <a:pt x="928" y="138"/>
                    </a:lnTo>
                    <a:lnTo>
                      <a:pt x="932" y="142"/>
                    </a:lnTo>
                    <a:lnTo>
                      <a:pt x="928" y="142"/>
                    </a:lnTo>
                    <a:lnTo>
                      <a:pt x="928" y="146"/>
                    </a:lnTo>
                    <a:lnTo>
                      <a:pt x="924" y="146"/>
                    </a:lnTo>
                    <a:lnTo>
                      <a:pt x="920" y="146"/>
                    </a:lnTo>
                    <a:lnTo>
                      <a:pt x="918" y="146"/>
                    </a:lnTo>
                    <a:lnTo>
                      <a:pt x="914" y="146"/>
                    </a:lnTo>
                    <a:lnTo>
                      <a:pt x="910" y="146"/>
                    </a:lnTo>
                    <a:lnTo>
                      <a:pt x="906" y="146"/>
                    </a:lnTo>
                    <a:lnTo>
                      <a:pt x="910" y="146"/>
                    </a:lnTo>
                    <a:lnTo>
                      <a:pt x="914" y="146"/>
                    </a:lnTo>
                    <a:lnTo>
                      <a:pt x="920" y="146"/>
                    </a:lnTo>
                    <a:lnTo>
                      <a:pt x="924" y="146"/>
                    </a:lnTo>
                    <a:lnTo>
                      <a:pt x="924" y="150"/>
                    </a:lnTo>
                    <a:lnTo>
                      <a:pt x="920" y="150"/>
                    </a:lnTo>
                    <a:lnTo>
                      <a:pt x="920" y="154"/>
                    </a:lnTo>
                    <a:lnTo>
                      <a:pt x="918" y="150"/>
                    </a:lnTo>
                    <a:lnTo>
                      <a:pt x="914" y="150"/>
                    </a:lnTo>
                    <a:lnTo>
                      <a:pt x="914" y="154"/>
                    </a:lnTo>
                    <a:lnTo>
                      <a:pt x="910" y="154"/>
                    </a:lnTo>
                    <a:lnTo>
                      <a:pt x="906" y="154"/>
                    </a:lnTo>
                    <a:lnTo>
                      <a:pt x="902" y="154"/>
                    </a:lnTo>
                    <a:lnTo>
                      <a:pt x="894" y="154"/>
                    </a:lnTo>
                    <a:lnTo>
                      <a:pt x="890" y="154"/>
                    </a:lnTo>
                    <a:lnTo>
                      <a:pt x="888" y="154"/>
                    </a:lnTo>
                    <a:lnTo>
                      <a:pt x="888" y="150"/>
                    </a:lnTo>
                    <a:lnTo>
                      <a:pt x="884" y="154"/>
                    </a:lnTo>
                    <a:lnTo>
                      <a:pt x="888" y="154"/>
                    </a:lnTo>
                    <a:lnTo>
                      <a:pt x="888" y="158"/>
                    </a:lnTo>
                    <a:lnTo>
                      <a:pt x="890" y="158"/>
                    </a:lnTo>
                    <a:lnTo>
                      <a:pt x="890" y="160"/>
                    </a:lnTo>
                    <a:lnTo>
                      <a:pt x="894" y="160"/>
                    </a:lnTo>
                    <a:lnTo>
                      <a:pt x="890" y="164"/>
                    </a:lnTo>
                    <a:lnTo>
                      <a:pt x="888" y="168"/>
                    </a:lnTo>
                    <a:lnTo>
                      <a:pt x="880" y="172"/>
                    </a:lnTo>
                    <a:lnTo>
                      <a:pt x="880" y="168"/>
                    </a:lnTo>
                    <a:lnTo>
                      <a:pt x="876" y="168"/>
                    </a:lnTo>
                    <a:lnTo>
                      <a:pt x="876" y="172"/>
                    </a:lnTo>
                    <a:lnTo>
                      <a:pt x="872" y="172"/>
                    </a:lnTo>
                    <a:lnTo>
                      <a:pt x="868" y="172"/>
                    </a:lnTo>
                    <a:lnTo>
                      <a:pt x="864" y="172"/>
                    </a:lnTo>
                    <a:lnTo>
                      <a:pt x="862" y="172"/>
                    </a:lnTo>
                    <a:lnTo>
                      <a:pt x="858" y="172"/>
                    </a:lnTo>
                    <a:lnTo>
                      <a:pt x="854" y="168"/>
                    </a:lnTo>
                    <a:lnTo>
                      <a:pt x="850" y="168"/>
                    </a:lnTo>
                    <a:lnTo>
                      <a:pt x="846" y="168"/>
                    </a:lnTo>
                    <a:lnTo>
                      <a:pt x="842" y="168"/>
                    </a:lnTo>
                    <a:lnTo>
                      <a:pt x="842" y="164"/>
                    </a:lnTo>
                    <a:lnTo>
                      <a:pt x="838" y="164"/>
                    </a:lnTo>
                    <a:lnTo>
                      <a:pt x="834" y="160"/>
                    </a:lnTo>
                    <a:lnTo>
                      <a:pt x="838" y="164"/>
                    </a:lnTo>
                    <a:lnTo>
                      <a:pt x="838" y="168"/>
                    </a:lnTo>
                    <a:lnTo>
                      <a:pt x="842" y="168"/>
                    </a:lnTo>
                    <a:lnTo>
                      <a:pt x="846" y="168"/>
                    </a:lnTo>
                    <a:lnTo>
                      <a:pt x="846" y="172"/>
                    </a:lnTo>
                    <a:lnTo>
                      <a:pt x="842" y="172"/>
                    </a:lnTo>
                    <a:lnTo>
                      <a:pt x="834" y="172"/>
                    </a:lnTo>
                    <a:lnTo>
                      <a:pt x="832" y="172"/>
                    </a:lnTo>
                    <a:lnTo>
                      <a:pt x="834" y="172"/>
                    </a:lnTo>
                    <a:lnTo>
                      <a:pt x="834" y="176"/>
                    </a:lnTo>
                    <a:lnTo>
                      <a:pt x="838" y="176"/>
                    </a:lnTo>
                    <a:lnTo>
                      <a:pt x="838" y="172"/>
                    </a:lnTo>
                    <a:lnTo>
                      <a:pt x="842" y="172"/>
                    </a:lnTo>
                    <a:lnTo>
                      <a:pt x="846" y="172"/>
                    </a:lnTo>
                    <a:lnTo>
                      <a:pt x="850" y="172"/>
                    </a:lnTo>
                    <a:lnTo>
                      <a:pt x="854" y="172"/>
                    </a:lnTo>
                    <a:lnTo>
                      <a:pt x="858" y="172"/>
                    </a:lnTo>
                    <a:lnTo>
                      <a:pt x="862" y="172"/>
                    </a:lnTo>
                    <a:lnTo>
                      <a:pt x="862" y="176"/>
                    </a:lnTo>
                    <a:lnTo>
                      <a:pt x="858" y="176"/>
                    </a:lnTo>
                    <a:lnTo>
                      <a:pt x="862" y="176"/>
                    </a:lnTo>
                    <a:lnTo>
                      <a:pt x="864" y="172"/>
                    </a:lnTo>
                    <a:lnTo>
                      <a:pt x="868" y="172"/>
                    </a:lnTo>
                    <a:lnTo>
                      <a:pt x="872" y="172"/>
                    </a:lnTo>
                    <a:lnTo>
                      <a:pt x="876" y="176"/>
                    </a:lnTo>
                    <a:lnTo>
                      <a:pt x="876" y="180"/>
                    </a:lnTo>
                    <a:lnTo>
                      <a:pt x="872" y="180"/>
                    </a:lnTo>
                    <a:lnTo>
                      <a:pt x="872" y="182"/>
                    </a:lnTo>
                    <a:lnTo>
                      <a:pt x="872" y="180"/>
                    </a:lnTo>
                    <a:lnTo>
                      <a:pt x="876" y="180"/>
                    </a:lnTo>
                    <a:lnTo>
                      <a:pt x="880" y="182"/>
                    </a:lnTo>
                    <a:lnTo>
                      <a:pt x="884" y="182"/>
                    </a:lnTo>
                    <a:lnTo>
                      <a:pt x="884" y="180"/>
                    </a:lnTo>
                    <a:lnTo>
                      <a:pt x="888" y="180"/>
                    </a:lnTo>
                    <a:lnTo>
                      <a:pt x="890" y="180"/>
                    </a:lnTo>
                    <a:lnTo>
                      <a:pt x="894" y="186"/>
                    </a:lnTo>
                    <a:lnTo>
                      <a:pt x="894" y="190"/>
                    </a:lnTo>
                    <a:lnTo>
                      <a:pt x="890" y="190"/>
                    </a:lnTo>
                    <a:lnTo>
                      <a:pt x="888" y="190"/>
                    </a:lnTo>
                    <a:lnTo>
                      <a:pt x="888" y="194"/>
                    </a:lnTo>
                    <a:lnTo>
                      <a:pt x="884" y="194"/>
                    </a:lnTo>
                    <a:lnTo>
                      <a:pt x="884" y="190"/>
                    </a:lnTo>
                    <a:lnTo>
                      <a:pt x="880" y="190"/>
                    </a:lnTo>
                    <a:lnTo>
                      <a:pt x="880" y="194"/>
                    </a:lnTo>
                    <a:lnTo>
                      <a:pt x="876" y="194"/>
                    </a:lnTo>
                    <a:lnTo>
                      <a:pt x="872" y="194"/>
                    </a:lnTo>
                    <a:lnTo>
                      <a:pt x="872" y="198"/>
                    </a:lnTo>
                    <a:lnTo>
                      <a:pt x="868" y="198"/>
                    </a:lnTo>
                    <a:lnTo>
                      <a:pt x="864" y="198"/>
                    </a:lnTo>
                    <a:lnTo>
                      <a:pt x="864" y="202"/>
                    </a:lnTo>
                    <a:lnTo>
                      <a:pt x="862" y="202"/>
                    </a:lnTo>
                    <a:lnTo>
                      <a:pt x="858" y="202"/>
                    </a:lnTo>
                    <a:lnTo>
                      <a:pt x="854" y="202"/>
                    </a:lnTo>
                    <a:lnTo>
                      <a:pt x="850" y="202"/>
                    </a:lnTo>
                    <a:lnTo>
                      <a:pt x="846" y="202"/>
                    </a:lnTo>
                    <a:lnTo>
                      <a:pt x="850" y="198"/>
                    </a:lnTo>
                    <a:lnTo>
                      <a:pt x="854" y="194"/>
                    </a:lnTo>
                    <a:lnTo>
                      <a:pt x="850" y="194"/>
                    </a:lnTo>
                    <a:lnTo>
                      <a:pt x="846" y="194"/>
                    </a:lnTo>
                    <a:lnTo>
                      <a:pt x="846" y="190"/>
                    </a:lnTo>
                    <a:lnTo>
                      <a:pt x="842" y="194"/>
                    </a:lnTo>
                    <a:lnTo>
                      <a:pt x="838" y="194"/>
                    </a:lnTo>
                    <a:lnTo>
                      <a:pt x="834" y="194"/>
                    </a:lnTo>
                    <a:lnTo>
                      <a:pt x="834" y="190"/>
                    </a:lnTo>
                    <a:lnTo>
                      <a:pt x="838" y="190"/>
                    </a:lnTo>
                    <a:lnTo>
                      <a:pt x="838" y="186"/>
                    </a:lnTo>
                    <a:lnTo>
                      <a:pt x="834" y="186"/>
                    </a:lnTo>
                    <a:lnTo>
                      <a:pt x="834" y="190"/>
                    </a:lnTo>
                    <a:lnTo>
                      <a:pt x="832" y="190"/>
                    </a:lnTo>
                    <a:lnTo>
                      <a:pt x="828" y="190"/>
                    </a:lnTo>
                    <a:lnTo>
                      <a:pt x="828" y="186"/>
                    </a:lnTo>
                    <a:lnTo>
                      <a:pt x="824" y="182"/>
                    </a:lnTo>
                    <a:lnTo>
                      <a:pt x="824" y="186"/>
                    </a:lnTo>
                    <a:lnTo>
                      <a:pt x="828" y="186"/>
                    </a:lnTo>
                    <a:lnTo>
                      <a:pt x="828" y="190"/>
                    </a:lnTo>
                    <a:lnTo>
                      <a:pt x="832" y="190"/>
                    </a:lnTo>
                    <a:lnTo>
                      <a:pt x="832" y="194"/>
                    </a:lnTo>
                    <a:lnTo>
                      <a:pt x="828" y="194"/>
                    </a:lnTo>
                    <a:lnTo>
                      <a:pt x="824" y="198"/>
                    </a:lnTo>
                    <a:lnTo>
                      <a:pt x="824" y="194"/>
                    </a:lnTo>
                    <a:lnTo>
                      <a:pt x="820" y="194"/>
                    </a:lnTo>
                    <a:lnTo>
                      <a:pt x="820" y="190"/>
                    </a:lnTo>
                    <a:lnTo>
                      <a:pt x="816" y="190"/>
                    </a:lnTo>
                    <a:lnTo>
                      <a:pt x="816" y="186"/>
                    </a:lnTo>
                    <a:lnTo>
                      <a:pt x="812" y="186"/>
                    </a:lnTo>
                    <a:lnTo>
                      <a:pt x="816" y="190"/>
                    </a:lnTo>
                    <a:lnTo>
                      <a:pt x="816" y="194"/>
                    </a:lnTo>
                    <a:lnTo>
                      <a:pt x="812" y="194"/>
                    </a:lnTo>
                    <a:lnTo>
                      <a:pt x="808" y="194"/>
                    </a:lnTo>
                    <a:lnTo>
                      <a:pt x="806" y="194"/>
                    </a:lnTo>
                    <a:lnTo>
                      <a:pt x="806" y="190"/>
                    </a:lnTo>
                    <a:lnTo>
                      <a:pt x="802" y="190"/>
                    </a:lnTo>
                    <a:lnTo>
                      <a:pt x="802" y="194"/>
                    </a:lnTo>
                    <a:lnTo>
                      <a:pt x="806" y="194"/>
                    </a:lnTo>
                    <a:lnTo>
                      <a:pt x="802" y="194"/>
                    </a:lnTo>
                    <a:lnTo>
                      <a:pt x="798" y="194"/>
                    </a:lnTo>
                    <a:lnTo>
                      <a:pt x="794" y="194"/>
                    </a:lnTo>
                    <a:lnTo>
                      <a:pt x="794" y="190"/>
                    </a:lnTo>
                    <a:lnTo>
                      <a:pt x="790" y="190"/>
                    </a:lnTo>
                    <a:lnTo>
                      <a:pt x="790" y="194"/>
                    </a:lnTo>
                    <a:lnTo>
                      <a:pt x="794" y="194"/>
                    </a:lnTo>
                    <a:lnTo>
                      <a:pt x="802" y="198"/>
                    </a:lnTo>
                    <a:lnTo>
                      <a:pt x="798" y="198"/>
                    </a:lnTo>
                    <a:lnTo>
                      <a:pt x="794" y="198"/>
                    </a:lnTo>
                    <a:lnTo>
                      <a:pt x="790" y="198"/>
                    </a:lnTo>
                    <a:lnTo>
                      <a:pt x="786" y="198"/>
                    </a:lnTo>
                    <a:lnTo>
                      <a:pt x="782" y="198"/>
                    </a:lnTo>
                    <a:lnTo>
                      <a:pt x="778" y="198"/>
                    </a:lnTo>
                    <a:lnTo>
                      <a:pt x="776" y="198"/>
                    </a:lnTo>
                    <a:lnTo>
                      <a:pt x="772" y="198"/>
                    </a:lnTo>
                    <a:lnTo>
                      <a:pt x="772" y="194"/>
                    </a:lnTo>
                    <a:lnTo>
                      <a:pt x="776" y="194"/>
                    </a:lnTo>
                    <a:lnTo>
                      <a:pt x="772" y="190"/>
                    </a:lnTo>
                    <a:lnTo>
                      <a:pt x="768" y="190"/>
                    </a:lnTo>
                    <a:lnTo>
                      <a:pt x="772" y="190"/>
                    </a:lnTo>
                    <a:lnTo>
                      <a:pt x="772" y="194"/>
                    </a:lnTo>
                    <a:lnTo>
                      <a:pt x="768" y="194"/>
                    </a:lnTo>
                    <a:lnTo>
                      <a:pt x="768" y="198"/>
                    </a:lnTo>
                    <a:lnTo>
                      <a:pt x="764" y="198"/>
                    </a:lnTo>
                    <a:lnTo>
                      <a:pt x="760" y="194"/>
                    </a:lnTo>
                    <a:lnTo>
                      <a:pt x="756" y="194"/>
                    </a:lnTo>
                    <a:lnTo>
                      <a:pt x="756" y="190"/>
                    </a:lnTo>
                    <a:lnTo>
                      <a:pt x="756" y="194"/>
                    </a:lnTo>
                    <a:lnTo>
                      <a:pt x="756" y="198"/>
                    </a:lnTo>
                    <a:lnTo>
                      <a:pt x="752" y="198"/>
                    </a:lnTo>
                    <a:lnTo>
                      <a:pt x="752" y="194"/>
                    </a:lnTo>
                    <a:lnTo>
                      <a:pt x="752" y="198"/>
                    </a:lnTo>
                    <a:lnTo>
                      <a:pt x="748" y="198"/>
                    </a:lnTo>
                    <a:lnTo>
                      <a:pt x="746" y="198"/>
                    </a:lnTo>
                    <a:lnTo>
                      <a:pt x="742" y="194"/>
                    </a:lnTo>
                    <a:lnTo>
                      <a:pt x="746" y="194"/>
                    </a:lnTo>
                    <a:lnTo>
                      <a:pt x="742" y="190"/>
                    </a:lnTo>
                    <a:lnTo>
                      <a:pt x="742" y="186"/>
                    </a:lnTo>
                    <a:lnTo>
                      <a:pt x="742" y="182"/>
                    </a:lnTo>
                    <a:lnTo>
                      <a:pt x="738" y="186"/>
                    </a:lnTo>
                    <a:lnTo>
                      <a:pt x="742" y="186"/>
                    </a:lnTo>
                    <a:lnTo>
                      <a:pt x="742" y="190"/>
                    </a:lnTo>
                    <a:lnTo>
                      <a:pt x="742" y="194"/>
                    </a:lnTo>
                    <a:lnTo>
                      <a:pt x="738" y="194"/>
                    </a:lnTo>
                    <a:lnTo>
                      <a:pt x="742" y="194"/>
                    </a:lnTo>
                    <a:lnTo>
                      <a:pt x="742" y="190"/>
                    </a:lnTo>
                    <a:lnTo>
                      <a:pt x="738" y="190"/>
                    </a:lnTo>
                    <a:lnTo>
                      <a:pt x="738" y="194"/>
                    </a:lnTo>
                    <a:lnTo>
                      <a:pt x="734" y="194"/>
                    </a:lnTo>
                    <a:lnTo>
                      <a:pt x="732" y="194"/>
                    </a:lnTo>
                    <a:lnTo>
                      <a:pt x="728" y="190"/>
                    </a:lnTo>
                    <a:lnTo>
                      <a:pt x="732" y="186"/>
                    </a:lnTo>
                    <a:lnTo>
                      <a:pt x="728" y="186"/>
                    </a:lnTo>
                    <a:lnTo>
                      <a:pt x="728" y="182"/>
                    </a:lnTo>
                    <a:lnTo>
                      <a:pt x="732" y="182"/>
                    </a:lnTo>
                    <a:lnTo>
                      <a:pt x="734" y="182"/>
                    </a:lnTo>
                    <a:lnTo>
                      <a:pt x="734" y="180"/>
                    </a:lnTo>
                    <a:lnTo>
                      <a:pt x="738" y="180"/>
                    </a:lnTo>
                    <a:lnTo>
                      <a:pt x="742" y="176"/>
                    </a:lnTo>
                    <a:lnTo>
                      <a:pt x="746" y="176"/>
                    </a:lnTo>
                    <a:lnTo>
                      <a:pt x="748" y="176"/>
                    </a:lnTo>
                    <a:lnTo>
                      <a:pt x="752" y="176"/>
                    </a:lnTo>
                    <a:lnTo>
                      <a:pt x="756" y="176"/>
                    </a:lnTo>
                    <a:lnTo>
                      <a:pt x="760" y="176"/>
                    </a:lnTo>
                    <a:lnTo>
                      <a:pt x="756" y="176"/>
                    </a:lnTo>
                    <a:lnTo>
                      <a:pt x="760" y="176"/>
                    </a:lnTo>
                    <a:lnTo>
                      <a:pt x="764" y="176"/>
                    </a:lnTo>
                    <a:lnTo>
                      <a:pt x="768" y="176"/>
                    </a:lnTo>
                    <a:lnTo>
                      <a:pt x="764" y="172"/>
                    </a:lnTo>
                    <a:lnTo>
                      <a:pt x="760" y="172"/>
                    </a:lnTo>
                    <a:lnTo>
                      <a:pt x="764" y="172"/>
                    </a:lnTo>
                    <a:lnTo>
                      <a:pt x="760" y="172"/>
                    </a:lnTo>
                    <a:lnTo>
                      <a:pt x="760" y="168"/>
                    </a:lnTo>
                    <a:lnTo>
                      <a:pt x="764" y="168"/>
                    </a:lnTo>
                    <a:lnTo>
                      <a:pt x="760" y="168"/>
                    </a:lnTo>
                    <a:lnTo>
                      <a:pt x="756" y="168"/>
                    </a:lnTo>
                    <a:lnTo>
                      <a:pt x="752" y="168"/>
                    </a:lnTo>
                    <a:lnTo>
                      <a:pt x="752" y="164"/>
                    </a:lnTo>
                    <a:lnTo>
                      <a:pt x="748" y="160"/>
                    </a:lnTo>
                    <a:lnTo>
                      <a:pt x="746" y="160"/>
                    </a:lnTo>
                    <a:lnTo>
                      <a:pt x="746" y="158"/>
                    </a:lnTo>
                    <a:lnTo>
                      <a:pt x="748" y="158"/>
                    </a:lnTo>
                    <a:lnTo>
                      <a:pt x="752" y="158"/>
                    </a:lnTo>
                    <a:lnTo>
                      <a:pt x="752" y="154"/>
                    </a:lnTo>
                    <a:lnTo>
                      <a:pt x="760" y="154"/>
                    </a:lnTo>
                    <a:lnTo>
                      <a:pt x="764" y="154"/>
                    </a:lnTo>
                    <a:lnTo>
                      <a:pt x="768" y="154"/>
                    </a:lnTo>
                    <a:lnTo>
                      <a:pt x="772" y="158"/>
                    </a:lnTo>
                    <a:lnTo>
                      <a:pt x="776" y="158"/>
                    </a:lnTo>
                    <a:lnTo>
                      <a:pt x="778" y="160"/>
                    </a:lnTo>
                    <a:lnTo>
                      <a:pt x="782" y="164"/>
                    </a:lnTo>
                    <a:lnTo>
                      <a:pt x="782" y="168"/>
                    </a:lnTo>
                    <a:lnTo>
                      <a:pt x="778" y="168"/>
                    </a:lnTo>
                    <a:lnTo>
                      <a:pt x="782" y="168"/>
                    </a:lnTo>
                    <a:lnTo>
                      <a:pt x="782" y="164"/>
                    </a:lnTo>
                    <a:lnTo>
                      <a:pt x="786" y="168"/>
                    </a:lnTo>
                    <a:lnTo>
                      <a:pt x="790" y="168"/>
                    </a:lnTo>
                    <a:lnTo>
                      <a:pt x="794" y="168"/>
                    </a:lnTo>
                    <a:lnTo>
                      <a:pt x="794" y="172"/>
                    </a:lnTo>
                    <a:lnTo>
                      <a:pt x="798" y="172"/>
                    </a:lnTo>
                    <a:lnTo>
                      <a:pt x="798" y="168"/>
                    </a:lnTo>
                    <a:lnTo>
                      <a:pt x="802" y="168"/>
                    </a:lnTo>
                    <a:lnTo>
                      <a:pt x="806" y="168"/>
                    </a:lnTo>
                    <a:lnTo>
                      <a:pt x="808" y="168"/>
                    </a:lnTo>
                    <a:lnTo>
                      <a:pt x="812" y="168"/>
                    </a:lnTo>
                    <a:lnTo>
                      <a:pt x="808" y="168"/>
                    </a:lnTo>
                    <a:lnTo>
                      <a:pt x="808" y="164"/>
                    </a:lnTo>
                    <a:lnTo>
                      <a:pt x="812" y="164"/>
                    </a:lnTo>
                    <a:lnTo>
                      <a:pt x="816" y="164"/>
                    </a:lnTo>
                    <a:lnTo>
                      <a:pt x="820" y="160"/>
                    </a:lnTo>
                    <a:lnTo>
                      <a:pt x="824" y="158"/>
                    </a:lnTo>
                    <a:lnTo>
                      <a:pt x="828" y="154"/>
                    </a:lnTo>
                    <a:lnTo>
                      <a:pt x="828" y="150"/>
                    </a:lnTo>
                    <a:lnTo>
                      <a:pt x="832" y="150"/>
                    </a:lnTo>
                    <a:lnTo>
                      <a:pt x="828" y="150"/>
                    </a:lnTo>
                    <a:lnTo>
                      <a:pt x="824" y="150"/>
                    </a:lnTo>
                    <a:lnTo>
                      <a:pt x="824" y="154"/>
                    </a:lnTo>
                    <a:lnTo>
                      <a:pt x="820" y="154"/>
                    </a:lnTo>
                    <a:lnTo>
                      <a:pt x="820" y="158"/>
                    </a:lnTo>
                    <a:lnTo>
                      <a:pt x="816" y="158"/>
                    </a:lnTo>
                    <a:lnTo>
                      <a:pt x="816" y="160"/>
                    </a:lnTo>
                    <a:lnTo>
                      <a:pt x="812" y="160"/>
                    </a:lnTo>
                    <a:lnTo>
                      <a:pt x="812" y="164"/>
                    </a:lnTo>
                    <a:lnTo>
                      <a:pt x="808" y="164"/>
                    </a:lnTo>
                    <a:lnTo>
                      <a:pt x="806" y="164"/>
                    </a:lnTo>
                    <a:lnTo>
                      <a:pt x="802" y="164"/>
                    </a:lnTo>
                    <a:lnTo>
                      <a:pt x="798" y="164"/>
                    </a:lnTo>
                    <a:lnTo>
                      <a:pt x="794" y="164"/>
                    </a:lnTo>
                    <a:lnTo>
                      <a:pt x="794" y="160"/>
                    </a:lnTo>
                    <a:lnTo>
                      <a:pt x="798" y="160"/>
                    </a:lnTo>
                    <a:lnTo>
                      <a:pt x="802" y="160"/>
                    </a:lnTo>
                    <a:lnTo>
                      <a:pt x="798" y="158"/>
                    </a:lnTo>
                    <a:lnTo>
                      <a:pt x="798" y="160"/>
                    </a:lnTo>
                    <a:lnTo>
                      <a:pt x="794" y="160"/>
                    </a:lnTo>
                    <a:lnTo>
                      <a:pt x="790" y="160"/>
                    </a:lnTo>
                    <a:lnTo>
                      <a:pt x="786" y="160"/>
                    </a:lnTo>
                    <a:lnTo>
                      <a:pt x="786" y="158"/>
                    </a:lnTo>
                    <a:lnTo>
                      <a:pt x="790" y="158"/>
                    </a:lnTo>
                    <a:lnTo>
                      <a:pt x="786" y="158"/>
                    </a:lnTo>
                    <a:lnTo>
                      <a:pt x="786" y="154"/>
                    </a:lnTo>
                    <a:lnTo>
                      <a:pt x="790" y="154"/>
                    </a:lnTo>
                    <a:lnTo>
                      <a:pt x="794" y="154"/>
                    </a:lnTo>
                    <a:lnTo>
                      <a:pt x="798" y="154"/>
                    </a:lnTo>
                    <a:lnTo>
                      <a:pt x="802" y="154"/>
                    </a:lnTo>
                    <a:lnTo>
                      <a:pt x="798" y="154"/>
                    </a:lnTo>
                    <a:lnTo>
                      <a:pt x="794" y="154"/>
                    </a:lnTo>
                    <a:lnTo>
                      <a:pt x="790" y="154"/>
                    </a:lnTo>
                    <a:lnTo>
                      <a:pt x="786" y="154"/>
                    </a:lnTo>
                    <a:lnTo>
                      <a:pt x="782" y="154"/>
                    </a:lnTo>
                    <a:lnTo>
                      <a:pt x="786" y="150"/>
                    </a:lnTo>
                    <a:lnTo>
                      <a:pt x="790" y="150"/>
                    </a:lnTo>
                    <a:lnTo>
                      <a:pt x="794" y="150"/>
                    </a:lnTo>
                    <a:lnTo>
                      <a:pt x="798" y="150"/>
                    </a:lnTo>
                    <a:lnTo>
                      <a:pt x="802" y="150"/>
                    </a:lnTo>
                    <a:lnTo>
                      <a:pt x="798" y="150"/>
                    </a:lnTo>
                    <a:lnTo>
                      <a:pt x="794" y="150"/>
                    </a:lnTo>
                    <a:lnTo>
                      <a:pt x="790" y="150"/>
                    </a:lnTo>
                    <a:lnTo>
                      <a:pt x="790" y="146"/>
                    </a:lnTo>
                    <a:lnTo>
                      <a:pt x="794" y="146"/>
                    </a:lnTo>
                    <a:lnTo>
                      <a:pt x="798" y="146"/>
                    </a:lnTo>
                    <a:lnTo>
                      <a:pt x="802" y="146"/>
                    </a:lnTo>
                    <a:lnTo>
                      <a:pt x="806" y="146"/>
                    </a:lnTo>
                    <a:lnTo>
                      <a:pt x="802" y="146"/>
                    </a:lnTo>
                    <a:lnTo>
                      <a:pt x="798" y="146"/>
                    </a:lnTo>
                    <a:lnTo>
                      <a:pt x="794" y="146"/>
                    </a:lnTo>
                    <a:lnTo>
                      <a:pt x="794" y="142"/>
                    </a:lnTo>
                    <a:lnTo>
                      <a:pt x="798" y="142"/>
                    </a:lnTo>
                    <a:lnTo>
                      <a:pt x="794" y="142"/>
                    </a:lnTo>
                    <a:lnTo>
                      <a:pt x="794" y="138"/>
                    </a:lnTo>
                    <a:lnTo>
                      <a:pt x="794" y="136"/>
                    </a:lnTo>
                    <a:lnTo>
                      <a:pt x="798" y="136"/>
                    </a:lnTo>
                    <a:lnTo>
                      <a:pt x="794" y="138"/>
                    </a:lnTo>
                    <a:lnTo>
                      <a:pt x="794" y="142"/>
                    </a:lnTo>
                    <a:lnTo>
                      <a:pt x="790" y="142"/>
                    </a:lnTo>
                    <a:lnTo>
                      <a:pt x="790" y="146"/>
                    </a:lnTo>
                    <a:lnTo>
                      <a:pt x="786" y="150"/>
                    </a:lnTo>
                    <a:lnTo>
                      <a:pt x="782" y="150"/>
                    </a:lnTo>
                    <a:lnTo>
                      <a:pt x="778" y="150"/>
                    </a:lnTo>
                    <a:lnTo>
                      <a:pt x="776" y="150"/>
                    </a:lnTo>
                    <a:lnTo>
                      <a:pt x="776" y="146"/>
                    </a:lnTo>
                    <a:lnTo>
                      <a:pt x="778" y="146"/>
                    </a:lnTo>
                    <a:lnTo>
                      <a:pt x="778" y="142"/>
                    </a:lnTo>
                    <a:lnTo>
                      <a:pt x="776" y="142"/>
                    </a:lnTo>
                    <a:lnTo>
                      <a:pt x="776" y="146"/>
                    </a:lnTo>
                    <a:lnTo>
                      <a:pt x="772" y="146"/>
                    </a:lnTo>
                    <a:lnTo>
                      <a:pt x="768" y="146"/>
                    </a:lnTo>
                    <a:lnTo>
                      <a:pt x="768" y="150"/>
                    </a:lnTo>
                    <a:lnTo>
                      <a:pt x="764" y="150"/>
                    </a:lnTo>
                    <a:lnTo>
                      <a:pt x="760" y="150"/>
                    </a:lnTo>
                    <a:lnTo>
                      <a:pt x="756" y="150"/>
                    </a:lnTo>
                    <a:lnTo>
                      <a:pt x="756" y="146"/>
                    </a:lnTo>
                    <a:lnTo>
                      <a:pt x="760" y="146"/>
                    </a:lnTo>
                    <a:lnTo>
                      <a:pt x="756" y="146"/>
                    </a:lnTo>
                    <a:lnTo>
                      <a:pt x="756" y="142"/>
                    </a:lnTo>
                    <a:lnTo>
                      <a:pt x="756" y="138"/>
                    </a:lnTo>
                    <a:lnTo>
                      <a:pt x="760" y="138"/>
                    </a:lnTo>
                    <a:lnTo>
                      <a:pt x="760" y="136"/>
                    </a:lnTo>
                    <a:lnTo>
                      <a:pt x="764" y="136"/>
                    </a:lnTo>
                    <a:lnTo>
                      <a:pt x="760" y="136"/>
                    </a:lnTo>
                    <a:lnTo>
                      <a:pt x="764" y="132"/>
                    </a:lnTo>
                    <a:lnTo>
                      <a:pt x="768" y="128"/>
                    </a:lnTo>
                    <a:lnTo>
                      <a:pt x="772" y="128"/>
                    </a:lnTo>
                    <a:lnTo>
                      <a:pt x="776" y="128"/>
                    </a:lnTo>
                    <a:lnTo>
                      <a:pt x="778" y="128"/>
                    </a:lnTo>
                    <a:lnTo>
                      <a:pt x="782" y="128"/>
                    </a:lnTo>
                    <a:lnTo>
                      <a:pt x="786" y="128"/>
                    </a:lnTo>
                    <a:lnTo>
                      <a:pt x="786" y="124"/>
                    </a:lnTo>
                    <a:lnTo>
                      <a:pt x="790" y="124"/>
                    </a:lnTo>
                    <a:lnTo>
                      <a:pt x="794" y="128"/>
                    </a:lnTo>
                    <a:lnTo>
                      <a:pt x="798" y="128"/>
                    </a:lnTo>
                    <a:lnTo>
                      <a:pt x="802" y="128"/>
                    </a:lnTo>
                    <a:lnTo>
                      <a:pt x="806" y="128"/>
                    </a:lnTo>
                    <a:lnTo>
                      <a:pt x="808" y="128"/>
                    </a:lnTo>
                    <a:lnTo>
                      <a:pt x="812" y="128"/>
                    </a:lnTo>
                    <a:lnTo>
                      <a:pt x="816" y="128"/>
                    </a:lnTo>
                    <a:lnTo>
                      <a:pt x="816" y="132"/>
                    </a:lnTo>
                    <a:lnTo>
                      <a:pt x="820" y="132"/>
                    </a:lnTo>
                    <a:lnTo>
                      <a:pt x="824" y="132"/>
                    </a:lnTo>
                    <a:lnTo>
                      <a:pt x="828" y="136"/>
                    </a:lnTo>
                    <a:lnTo>
                      <a:pt x="832" y="136"/>
                    </a:lnTo>
                    <a:lnTo>
                      <a:pt x="828" y="136"/>
                    </a:lnTo>
                    <a:lnTo>
                      <a:pt x="828" y="132"/>
                    </a:lnTo>
                    <a:lnTo>
                      <a:pt x="832" y="132"/>
                    </a:lnTo>
                    <a:lnTo>
                      <a:pt x="828" y="132"/>
                    </a:lnTo>
                    <a:lnTo>
                      <a:pt x="824" y="132"/>
                    </a:lnTo>
                    <a:lnTo>
                      <a:pt x="820" y="132"/>
                    </a:lnTo>
                    <a:lnTo>
                      <a:pt x="820" y="128"/>
                    </a:lnTo>
                    <a:lnTo>
                      <a:pt x="816" y="128"/>
                    </a:lnTo>
                    <a:lnTo>
                      <a:pt x="820" y="128"/>
                    </a:lnTo>
                    <a:lnTo>
                      <a:pt x="824" y="128"/>
                    </a:lnTo>
                    <a:lnTo>
                      <a:pt x="828" y="128"/>
                    </a:lnTo>
                    <a:lnTo>
                      <a:pt x="832" y="128"/>
                    </a:lnTo>
                    <a:lnTo>
                      <a:pt x="834" y="128"/>
                    </a:lnTo>
                    <a:lnTo>
                      <a:pt x="838" y="128"/>
                    </a:lnTo>
                    <a:lnTo>
                      <a:pt x="834" y="128"/>
                    </a:lnTo>
                    <a:lnTo>
                      <a:pt x="838" y="128"/>
                    </a:lnTo>
                    <a:lnTo>
                      <a:pt x="838" y="124"/>
                    </a:lnTo>
                    <a:lnTo>
                      <a:pt x="842" y="124"/>
                    </a:lnTo>
                    <a:lnTo>
                      <a:pt x="842" y="120"/>
                    </a:lnTo>
                    <a:lnTo>
                      <a:pt x="838" y="120"/>
                    </a:lnTo>
                    <a:lnTo>
                      <a:pt x="834" y="124"/>
                    </a:lnTo>
                    <a:lnTo>
                      <a:pt x="832" y="124"/>
                    </a:lnTo>
                    <a:lnTo>
                      <a:pt x="832" y="128"/>
                    </a:lnTo>
                    <a:lnTo>
                      <a:pt x="828" y="128"/>
                    </a:lnTo>
                    <a:lnTo>
                      <a:pt x="824" y="128"/>
                    </a:lnTo>
                    <a:lnTo>
                      <a:pt x="824" y="124"/>
                    </a:lnTo>
                    <a:lnTo>
                      <a:pt x="820" y="124"/>
                    </a:lnTo>
                    <a:lnTo>
                      <a:pt x="816" y="124"/>
                    </a:lnTo>
                    <a:lnTo>
                      <a:pt x="812" y="124"/>
                    </a:lnTo>
                    <a:lnTo>
                      <a:pt x="808" y="124"/>
                    </a:lnTo>
                    <a:lnTo>
                      <a:pt x="806" y="124"/>
                    </a:lnTo>
                    <a:lnTo>
                      <a:pt x="802" y="124"/>
                    </a:lnTo>
                    <a:lnTo>
                      <a:pt x="798" y="124"/>
                    </a:lnTo>
                    <a:lnTo>
                      <a:pt x="794" y="124"/>
                    </a:lnTo>
                    <a:lnTo>
                      <a:pt x="794" y="120"/>
                    </a:lnTo>
                    <a:lnTo>
                      <a:pt x="798" y="120"/>
                    </a:lnTo>
                    <a:lnTo>
                      <a:pt x="806" y="120"/>
                    </a:lnTo>
                    <a:lnTo>
                      <a:pt x="808" y="120"/>
                    </a:lnTo>
                    <a:lnTo>
                      <a:pt x="808" y="124"/>
                    </a:lnTo>
                    <a:lnTo>
                      <a:pt x="812" y="124"/>
                    </a:lnTo>
                    <a:lnTo>
                      <a:pt x="816" y="120"/>
                    </a:lnTo>
                    <a:lnTo>
                      <a:pt x="812" y="120"/>
                    </a:lnTo>
                    <a:lnTo>
                      <a:pt x="808" y="120"/>
                    </a:lnTo>
                    <a:lnTo>
                      <a:pt x="806" y="120"/>
                    </a:lnTo>
                    <a:lnTo>
                      <a:pt x="806" y="116"/>
                    </a:lnTo>
                    <a:lnTo>
                      <a:pt x="802" y="116"/>
                    </a:lnTo>
                    <a:lnTo>
                      <a:pt x="802" y="112"/>
                    </a:lnTo>
                    <a:lnTo>
                      <a:pt x="798" y="112"/>
                    </a:lnTo>
                    <a:lnTo>
                      <a:pt x="798" y="108"/>
                    </a:lnTo>
                    <a:lnTo>
                      <a:pt x="794" y="108"/>
                    </a:lnTo>
                    <a:lnTo>
                      <a:pt x="790" y="106"/>
                    </a:lnTo>
                    <a:lnTo>
                      <a:pt x="786" y="106"/>
                    </a:lnTo>
                    <a:lnTo>
                      <a:pt x="786" y="102"/>
                    </a:lnTo>
                    <a:lnTo>
                      <a:pt x="782" y="102"/>
                    </a:lnTo>
                    <a:lnTo>
                      <a:pt x="778" y="102"/>
                    </a:lnTo>
                    <a:lnTo>
                      <a:pt x="776" y="102"/>
                    </a:lnTo>
                    <a:lnTo>
                      <a:pt x="772" y="102"/>
                    </a:lnTo>
                    <a:lnTo>
                      <a:pt x="772" y="98"/>
                    </a:lnTo>
                    <a:lnTo>
                      <a:pt x="772" y="94"/>
                    </a:lnTo>
                    <a:lnTo>
                      <a:pt x="776" y="94"/>
                    </a:lnTo>
                    <a:lnTo>
                      <a:pt x="778" y="94"/>
                    </a:lnTo>
                    <a:lnTo>
                      <a:pt x="778" y="98"/>
                    </a:lnTo>
                    <a:lnTo>
                      <a:pt x="782" y="98"/>
                    </a:lnTo>
                    <a:lnTo>
                      <a:pt x="786" y="98"/>
                    </a:lnTo>
                    <a:lnTo>
                      <a:pt x="782" y="94"/>
                    </a:lnTo>
                    <a:lnTo>
                      <a:pt x="776" y="94"/>
                    </a:lnTo>
                    <a:lnTo>
                      <a:pt x="772" y="94"/>
                    </a:lnTo>
                    <a:lnTo>
                      <a:pt x="768" y="94"/>
                    </a:lnTo>
                    <a:lnTo>
                      <a:pt x="768" y="90"/>
                    </a:lnTo>
                    <a:lnTo>
                      <a:pt x="772" y="86"/>
                    </a:lnTo>
                    <a:lnTo>
                      <a:pt x="776" y="82"/>
                    </a:lnTo>
                    <a:lnTo>
                      <a:pt x="778" y="82"/>
                    </a:lnTo>
                    <a:lnTo>
                      <a:pt x="782" y="86"/>
                    </a:lnTo>
                    <a:lnTo>
                      <a:pt x="786" y="86"/>
                    </a:lnTo>
                    <a:lnTo>
                      <a:pt x="790" y="86"/>
                    </a:lnTo>
                    <a:lnTo>
                      <a:pt x="794" y="86"/>
                    </a:lnTo>
                    <a:lnTo>
                      <a:pt x="798" y="86"/>
                    </a:lnTo>
                    <a:lnTo>
                      <a:pt x="802" y="86"/>
                    </a:lnTo>
                    <a:lnTo>
                      <a:pt x="806" y="86"/>
                    </a:lnTo>
                    <a:lnTo>
                      <a:pt x="808" y="86"/>
                    </a:lnTo>
                    <a:lnTo>
                      <a:pt x="812" y="86"/>
                    </a:lnTo>
                    <a:lnTo>
                      <a:pt x="812" y="90"/>
                    </a:lnTo>
                    <a:lnTo>
                      <a:pt x="816" y="90"/>
                    </a:lnTo>
                    <a:lnTo>
                      <a:pt x="820" y="90"/>
                    </a:lnTo>
                    <a:lnTo>
                      <a:pt x="820" y="94"/>
                    </a:lnTo>
                    <a:lnTo>
                      <a:pt x="824" y="94"/>
                    </a:lnTo>
                    <a:lnTo>
                      <a:pt x="828" y="94"/>
                    </a:lnTo>
                    <a:lnTo>
                      <a:pt x="832" y="98"/>
                    </a:lnTo>
                    <a:lnTo>
                      <a:pt x="834" y="98"/>
                    </a:lnTo>
                    <a:lnTo>
                      <a:pt x="834" y="102"/>
                    </a:lnTo>
                    <a:lnTo>
                      <a:pt x="838" y="102"/>
                    </a:lnTo>
                    <a:lnTo>
                      <a:pt x="838" y="106"/>
                    </a:lnTo>
                    <a:lnTo>
                      <a:pt x="842" y="106"/>
                    </a:lnTo>
                    <a:lnTo>
                      <a:pt x="846" y="106"/>
                    </a:lnTo>
                    <a:lnTo>
                      <a:pt x="850" y="106"/>
                    </a:lnTo>
                    <a:lnTo>
                      <a:pt x="854" y="106"/>
                    </a:lnTo>
                    <a:lnTo>
                      <a:pt x="858" y="106"/>
                    </a:lnTo>
                    <a:lnTo>
                      <a:pt x="862" y="106"/>
                    </a:lnTo>
                    <a:lnTo>
                      <a:pt x="864" y="106"/>
                    </a:lnTo>
                    <a:lnTo>
                      <a:pt x="864" y="102"/>
                    </a:lnTo>
                    <a:lnTo>
                      <a:pt x="862" y="102"/>
                    </a:lnTo>
                    <a:lnTo>
                      <a:pt x="858" y="102"/>
                    </a:lnTo>
                    <a:lnTo>
                      <a:pt x="858" y="106"/>
                    </a:lnTo>
                    <a:lnTo>
                      <a:pt x="854" y="106"/>
                    </a:lnTo>
                    <a:lnTo>
                      <a:pt x="850" y="106"/>
                    </a:lnTo>
                    <a:lnTo>
                      <a:pt x="846" y="102"/>
                    </a:lnTo>
                    <a:lnTo>
                      <a:pt x="842" y="102"/>
                    </a:lnTo>
                    <a:lnTo>
                      <a:pt x="838" y="98"/>
                    </a:lnTo>
                    <a:lnTo>
                      <a:pt x="842" y="98"/>
                    </a:lnTo>
                    <a:lnTo>
                      <a:pt x="842" y="94"/>
                    </a:lnTo>
                    <a:lnTo>
                      <a:pt x="838" y="94"/>
                    </a:lnTo>
                    <a:lnTo>
                      <a:pt x="834" y="94"/>
                    </a:lnTo>
                    <a:lnTo>
                      <a:pt x="832" y="94"/>
                    </a:lnTo>
                    <a:lnTo>
                      <a:pt x="828" y="94"/>
                    </a:lnTo>
                    <a:lnTo>
                      <a:pt x="824" y="90"/>
                    </a:lnTo>
                    <a:lnTo>
                      <a:pt x="820" y="86"/>
                    </a:lnTo>
                    <a:lnTo>
                      <a:pt x="816" y="86"/>
                    </a:lnTo>
                    <a:lnTo>
                      <a:pt x="816" y="82"/>
                    </a:lnTo>
                    <a:lnTo>
                      <a:pt x="820" y="82"/>
                    </a:lnTo>
                    <a:lnTo>
                      <a:pt x="824" y="82"/>
                    </a:lnTo>
                    <a:lnTo>
                      <a:pt x="828" y="82"/>
                    </a:lnTo>
                    <a:lnTo>
                      <a:pt x="832" y="82"/>
                    </a:lnTo>
                    <a:lnTo>
                      <a:pt x="834" y="82"/>
                    </a:lnTo>
                    <a:lnTo>
                      <a:pt x="838" y="82"/>
                    </a:lnTo>
                    <a:lnTo>
                      <a:pt x="842" y="82"/>
                    </a:lnTo>
                    <a:lnTo>
                      <a:pt x="846" y="82"/>
                    </a:lnTo>
                    <a:lnTo>
                      <a:pt x="850" y="82"/>
                    </a:lnTo>
                    <a:lnTo>
                      <a:pt x="850" y="78"/>
                    </a:lnTo>
                    <a:lnTo>
                      <a:pt x="854" y="78"/>
                    </a:lnTo>
                    <a:lnTo>
                      <a:pt x="858" y="78"/>
                    </a:lnTo>
                    <a:lnTo>
                      <a:pt x="862" y="78"/>
                    </a:lnTo>
                    <a:lnTo>
                      <a:pt x="864" y="78"/>
                    </a:lnTo>
                    <a:lnTo>
                      <a:pt x="868" y="78"/>
                    </a:lnTo>
                    <a:lnTo>
                      <a:pt x="872" y="78"/>
                    </a:lnTo>
                    <a:lnTo>
                      <a:pt x="876" y="78"/>
                    </a:lnTo>
                    <a:lnTo>
                      <a:pt x="880" y="78"/>
                    </a:lnTo>
                    <a:lnTo>
                      <a:pt x="884" y="78"/>
                    </a:lnTo>
                    <a:lnTo>
                      <a:pt x="888" y="78"/>
                    </a:lnTo>
                    <a:lnTo>
                      <a:pt x="890" y="78"/>
                    </a:lnTo>
                    <a:lnTo>
                      <a:pt x="890" y="76"/>
                    </a:lnTo>
                    <a:lnTo>
                      <a:pt x="888" y="76"/>
                    </a:lnTo>
                    <a:lnTo>
                      <a:pt x="880" y="76"/>
                    </a:lnTo>
                    <a:lnTo>
                      <a:pt x="876" y="76"/>
                    </a:lnTo>
                    <a:lnTo>
                      <a:pt x="872" y="76"/>
                    </a:lnTo>
                    <a:lnTo>
                      <a:pt x="868" y="76"/>
                    </a:lnTo>
                    <a:lnTo>
                      <a:pt x="864" y="76"/>
                    </a:lnTo>
                    <a:lnTo>
                      <a:pt x="868" y="76"/>
                    </a:lnTo>
                    <a:lnTo>
                      <a:pt x="872" y="76"/>
                    </a:lnTo>
                    <a:lnTo>
                      <a:pt x="876" y="72"/>
                    </a:lnTo>
                    <a:lnTo>
                      <a:pt x="880" y="72"/>
                    </a:lnTo>
                    <a:lnTo>
                      <a:pt x="884" y="72"/>
                    </a:lnTo>
                    <a:lnTo>
                      <a:pt x="888" y="72"/>
                    </a:lnTo>
                    <a:lnTo>
                      <a:pt x="890" y="72"/>
                    </a:lnTo>
                    <a:lnTo>
                      <a:pt x="894" y="72"/>
                    </a:lnTo>
                    <a:lnTo>
                      <a:pt x="902" y="68"/>
                    </a:lnTo>
                    <a:lnTo>
                      <a:pt x="906" y="68"/>
                    </a:lnTo>
                    <a:lnTo>
                      <a:pt x="910" y="68"/>
                    </a:lnTo>
                    <a:lnTo>
                      <a:pt x="914" y="68"/>
                    </a:lnTo>
                    <a:lnTo>
                      <a:pt x="910" y="68"/>
                    </a:lnTo>
                    <a:lnTo>
                      <a:pt x="906" y="68"/>
                    </a:lnTo>
                    <a:lnTo>
                      <a:pt x="902" y="68"/>
                    </a:lnTo>
                    <a:lnTo>
                      <a:pt x="898" y="68"/>
                    </a:lnTo>
                    <a:lnTo>
                      <a:pt x="894" y="68"/>
                    </a:lnTo>
                    <a:lnTo>
                      <a:pt x="890" y="68"/>
                    </a:lnTo>
                    <a:lnTo>
                      <a:pt x="884" y="68"/>
                    </a:lnTo>
                    <a:lnTo>
                      <a:pt x="880" y="68"/>
                    </a:lnTo>
                    <a:lnTo>
                      <a:pt x="876" y="68"/>
                    </a:lnTo>
                    <a:lnTo>
                      <a:pt x="876" y="64"/>
                    </a:lnTo>
                    <a:lnTo>
                      <a:pt x="880" y="64"/>
                    </a:lnTo>
                    <a:lnTo>
                      <a:pt x="884" y="64"/>
                    </a:lnTo>
                    <a:lnTo>
                      <a:pt x="884" y="60"/>
                    </a:lnTo>
                    <a:lnTo>
                      <a:pt x="888" y="60"/>
                    </a:lnTo>
                    <a:lnTo>
                      <a:pt x="890" y="56"/>
                    </a:lnTo>
                    <a:lnTo>
                      <a:pt x="894" y="56"/>
                    </a:lnTo>
                    <a:lnTo>
                      <a:pt x="898" y="56"/>
                    </a:lnTo>
                    <a:lnTo>
                      <a:pt x="902" y="52"/>
                    </a:lnTo>
                    <a:lnTo>
                      <a:pt x="906" y="52"/>
                    </a:lnTo>
                    <a:lnTo>
                      <a:pt x="910" y="52"/>
                    </a:lnTo>
                    <a:lnTo>
                      <a:pt x="906" y="52"/>
                    </a:lnTo>
                    <a:lnTo>
                      <a:pt x="902" y="52"/>
                    </a:lnTo>
                    <a:lnTo>
                      <a:pt x="898" y="52"/>
                    </a:lnTo>
                    <a:lnTo>
                      <a:pt x="894" y="52"/>
                    </a:lnTo>
                    <a:lnTo>
                      <a:pt x="890" y="56"/>
                    </a:lnTo>
                    <a:lnTo>
                      <a:pt x="888" y="56"/>
                    </a:lnTo>
                    <a:lnTo>
                      <a:pt x="884" y="56"/>
                    </a:lnTo>
                    <a:lnTo>
                      <a:pt x="884" y="60"/>
                    </a:lnTo>
                    <a:lnTo>
                      <a:pt x="880" y="60"/>
                    </a:lnTo>
                    <a:lnTo>
                      <a:pt x="876" y="60"/>
                    </a:lnTo>
                    <a:lnTo>
                      <a:pt x="872" y="60"/>
                    </a:lnTo>
                    <a:lnTo>
                      <a:pt x="868" y="60"/>
                    </a:lnTo>
                    <a:lnTo>
                      <a:pt x="872" y="60"/>
                    </a:lnTo>
                    <a:lnTo>
                      <a:pt x="876" y="60"/>
                    </a:lnTo>
                    <a:lnTo>
                      <a:pt x="876" y="64"/>
                    </a:lnTo>
                    <a:lnTo>
                      <a:pt x="872" y="64"/>
                    </a:lnTo>
                    <a:lnTo>
                      <a:pt x="876" y="64"/>
                    </a:lnTo>
                    <a:lnTo>
                      <a:pt x="872" y="68"/>
                    </a:lnTo>
                    <a:lnTo>
                      <a:pt x="868" y="72"/>
                    </a:lnTo>
                    <a:lnTo>
                      <a:pt x="864" y="72"/>
                    </a:lnTo>
                    <a:lnTo>
                      <a:pt x="862" y="72"/>
                    </a:lnTo>
                    <a:lnTo>
                      <a:pt x="858" y="72"/>
                    </a:lnTo>
                    <a:lnTo>
                      <a:pt x="854" y="72"/>
                    </a:lnTo>
                    <a:lnTo>
                      <a:pt x="854" y="76"/>
                    </a:lnTo>
                    <a:lnTo>
                      <a:pt x="850" y="76"/>
                    </a:lnTo>
                    <a:lnTo>
                      <a:pt x="842" y="76"/>
                    </a:lnTo>
                    <a:lnTo>
                      <a:pt x="838" y="76"/>
                    </a:lnTo>
                    <a:lnTo>
                      <a:pt x="834" y="76"/>
                    </a:lnTo>
                    <a:lnTo>
                      <a:pt x="828" y="78"/>
                    </a:lnTo>
                    <a:lnTo>
                      <a:pt x="824" y="78"/>
                    </a:lnTo>
                    <a:lnTo>
                      <a:pt x="820" y="78"/>
                    </a:lnTo>
                    <a:lnTo>
                      <a:pt x="820" y="78"/>
                    </a:lnTo>
                    <a:lnTo>
                      <a:pt x="820" y="7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69">
                <a:extLst>
                  <a:ext uri="{FF2B5EF4-FFF2-40B4-BE49-F238E27FC236}">
                    <a16:creationId xmlns:a16="http://schemas.microsoft.com/office/drawing/2014/main" id="{657AA9FC-FE0C-460E-9229-708CB10CA0C5}"/>
                  </a:ext>
                </a:extLst>
              </p:cNvPr>
              <p:cNvSpPr>
                <a:spLocks/>
              </p:cNvSpPr>
              <p:nvPr/>
            </p:nvSpPr>
            <p:spPr bwMode="auto">
              <a:xfrm>
                <a:off x="2466975" y="4254568"/>
                <a:ext cx="76200" cy="88900"/>
              </a:xfrm>
              <a:custGeom>
                <a:avLst/>
                <a:gdLst>
                  <a:gd name="T0" fmla="*/ 6 w 48"/>
                  <a:gd name="T1" fmla="*/ 22 h 56"/>
                  <a:gd name="T2" fmla="*/ 2 w 48"/>
                  <a:gd name="T3" fmla="*/ 22 h 56"/>
                  <a:gd name="T4" fmla="*/ 2 w 48"/>
                  <a:gd name="T5" fmla="*/ 18 h 56"/>
                  <a:gd name="T6" fmla="*/ 0 w 48"/>
                  <a:gd name="T7" fmla="*/ 16 h 56"/>
                  <a:gd name="T8" fmla="*/ 2 w 48"/>
                  <a:gd name="T9" fmla="*/ 12 h 56"/>
                  <a:gd name="T10" fmla="*/ 0 w 48"/>
                  <a:gd name="T11" fmla="*/ 8 h 56"/>
                  <a:gd name="T12" fmla="*/ 0 w 48"/>
                  <a:gd name="T13" fmla="*/ 4 h 56"/>
                  <a:gd name="T14" fmla="*/ 2 w 48"/>
                  <a:gd name="T15" fmla="*/ 4 h 56"/>
                  <a:gd name="T16" fmla="*/ 2 w 48"/>
                  <a:gd name="T17" fmla="*/ 0 h 56"/>
                  <a:gd name="T18" fmla="*/ 6 w 48"/>
                  <a:gd name="T19" fmla="*/ 4 h 56"/>
                  <a:gd name="T20" fmla="*/ 10 w 48"/>
                  <a:gd name="T21" fmla="*/ 4 h 56"/>
                  <a:gd name="T22" fmla="*/ 18 w 48"/>
                  <a:gd name="T23" fmla="*/ 4 h 56"/>
                  <a:gd name="T24" fmla="*/ 26 w 48"/>
                  <a:gd name="T25" fmla="*/ 8 h 56"/>
                  <a:gd name="T26" fmla="*/ 26 w 48"/>
                  <a:gd name="T27" fmla="*/ 8 h 56"/>
                  <a:gd name="T28" fmla="*/ 28 w 48"/>
                  <a:gd name="T29" fmla="*/ 8 h 56"/>
                  <a:gd name="T30" fmla="*/ 28 w 48"/>
                  <a:gd name="T31" fmla="*/ 8 h 56"/>
                  <a:gd name="T32" fmla="*/ 32 w 48"/>
                  <a:gd name="T33" fmla="*/ 4 h 56"/>
                  <a:gd name="T34" fmla="*/ 32 w 48"/>
                  <a:gd name="T35" fmla="*/ 8 h 56"/>
                  <a:gd name="T36" fmla="*/ 32 w 48"/>
                  <a:gd name="T37" fmla="*/ 8 h 56"/>
                  <a:gd name="T38" fmla="*/ 36 w 48"/>
                  <a:gd name="T39" fmla="*/ 16 h 56"/>
                  <a:gd name="T40" fmla="*/ 40 w 48"/>
                  <a:gd name="T41" fmla="*/ 22 h 56"/>
                  <a:gd name="T42" fmla="*/ 44 w 48"/>
                  <a:gd name="T43" fmla="*/ 26 h 56"/>
                  <a:gd name="T44" fmla="*/ 48 w 48"/>
                  <a:gd name="T45" fmla="*/ 30 h 56"/>
                  <a:gd name="T46" fmla="*/ 44 w 48"/>
                  <a:gd name="T47" fmla="*/ 30 h 56"/>
                  <a:gd name="T48" fmla="*/ 44 w 48"/>
                  <a:gd name="T49" fmla="*/ 26 h 56"/>
                  <a:gd name="T50" fmla="*/ 40 w 48"/>
                  <a:gd name="T51" fmla="*/ 38 h 56"/>
                  <a:gd name="T52" fmla="*/ 44 w 48"/>
                  <a:gd name="T53" fmla="*/ 40 h 56"/>
                  <a:gd name="T54" fmla="*/ 40 w 48"/>
                  <a:gd name="T55" fmla="*/ 40 h 56"/>
                  <a:gd name="T56" fmla="*/ 40 w 48"/>
                  <a:gd name="T57" fmla="*/ 44 h 56"/>
                  <a:gd name="T58" fmla="*/ 40 w 48"/>
                  <a:gd name="T59" fmla="*/ 48 h 56"/>
                  <a:gd name="T60" fmla="*/ 40 w 48"/>
                  <a:gd name="T61" fmla="*/ 48 h 56"/>
                  <a:gd name="T62" fmla="*/ 40 w 48"/>
                  <a:gd name="T63" fmla="*/ 52 h 56"/>
                  <a:gd name="T64" fmla="*/ 40 w 48"/>
                  <a:gd name="T65" fmla="*/ 56 h 56"/>
                  <a:gd name="T66" fmla="*/ 40 w 48"/>
                  <a:gd name="T67" fmla="*/ 52 h 56"/>
                  <a:gd name="T68" fmla="*/ 36 w 48"/>
                  <a:gd name="T69" fmla="*/ 48 h 56"/>
                  <a:gd name="T70" fmla="*/ 36 w 48"/>
                  <a:gd name="T71" fmla="*/ 44 h 56"/>
                  <a:gd name="T72" fmla="*/ 36 w 48"/>
                  <a:gd name="T73" fmla="*/ 40 h 56"/>
                  <a:gd name="T74" fmla="*/ 32 w 48"/>
                  <a:gd name="T75" fmla="*/ 44 h 56"/>
                  <a:gd name="T76" fmla="*/ 36 w 48"/>
                  <a:gd name="T77" fmla="*/ 44 h 56"/>
                  <a:gd name="T78" fmla="*/ 36 w 48"/>
                  <a:gd name="T79" fmla="*/ 48 h 56"/>
                  <a:gd name="T80" fmla="*/ 36 w 48"/>
                  <a:gd name="T81" fmla="*/ 48 h 56"/>
                  <a:gd name="T82" fmla="*/ 32 w 48"/>
                  <a:gd name="T83" fmla="*/ 48 h 56"/>
                  <a:gd name="T84" fmla="*/ 28 w 48"/>
                  <a:gd name="T85" fmla="*/ 44 h 56"/>
                  <a:gd name="T86" fmla="*/ 32 w 48"/>
                  <a:gd name="T87" fmla="*/ 38 h 56"/>
                  <a:gd name="T88" fmla="*/ 28 w 48"/>
                  <a:gd name="T89" fmla="*/ 34 h 56"/>
                  <a:gd name="T90" fmla="*/ 26 w 48"/>
                  <a:gd name="T91" fmla="*/ 30 h 56"/>
                  <a:gd name="T92" fmla="*/ 22 w 48"/>
                  <a:gd name="T93" fmla="*/ 30 h 56"/>
                  <a:gd name="T94" fmla="*/ 18 w 48"/>
                  <a:gd name="T95" fmla="*/ 26 h 56"/>
                  <a:gd name="T96" fmla="*/ 18 w 48"/>
                  <a:gd name="T97" fmla="*/ 26 h 56"/>
                  <a:gd name="T98" fmla="*/ 14 w 48"/>
                  <a:gd name="T99" fmla="*/ 22 h 56"/>
                  <a:gd name="T100" fmla="*/ 10 w 48"/>
                  <a:gd name="T101" fmla="*/ 18 h 56"/>
                  <a:gd name="T102" fmla="*/ 10 w 48"/>
                  <a:gd name="T103" fmla="*/ 18 h 56"/>
                  <a:gd name="T104" fmla="*/ 10 w 48"/>
                  <a:gd name="T105" fmla="*/ 18 h 56"/>
                  <a:gd name="T106" fmla="*/ 14 w 48"/>
                  <a:gd name="T107" fmla="*/ 22 h 56"/>
                  <a:gd name="T108" fmla="*/ 10 w 48"/>
                  <a:gd name="T10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 h="56">
                    <a:moveTo>
                      <a:pt x="10" y="26"/>
                    </a:moveTo>
                    <a:lnTo>
                      <a:pt x="6" y="26"/>
                    </a:lnTo>
                    <a:lnTo>
                      <a:pt x="6" y="22"/>
                    </a:lnTo>
                    <a:lnTo>
                      <a:pt x="6" y="22"/>
                    </a:lnTo>
                    <a:lnTo>
                      <a:pt x="6" y="22"/>
                    </a:lnTo>
                    <a:lnTo>
                      <a:pt x="2" y="22"/>
                    </a:lnTo>
                    <a:lnTo>
                      <a:pt x="2" y="22"/>
                    </a:lnTo>
                    <a:lnTo>
                      <a:pt x="2" y="22"/>
                    </a:lnTo>
                    <a:lnTo>
                      <a:pt x="2" y="22"/>
                    </a:lnTo>
                    <a:lnTo>
                      <a:pt x="2" y="22"/>
                    </a:lnTo>
                    <a:lnTo>
                      <a:pt x="2" y="22"/>
                    </a:lnTo>
                    <a:lnTo>
                      <a:pt x="2" y="18"/>
                    </a:lnTo>
                    <a:lnTo>
                      <a:pt x="2" y="18"/>
                    </a:lnTo>
                    <a:lnTo>
                      <a:pt x="0" y="18"/>
                    </a:lnTo>
                    <a:lnTo>
                      <a:pt x="0" y="18"/>
                    </a:lnTo>
                    <a:lnTo>
                      <a:pt x="0" y="16"/>
                    </a:lnTo>
                    <a:lnTo>
                      <a:pt x="0" y="16"/>
                    </a:lnTo>
                    <a:lnTo>
                      <a:pt x="0" y="16"/>
                    </a:lnTo>
                    <a:lnTo>
                      <a:pt x="2" y="12"/>
                    </a:lnTo>
                    <a:lnTo>
                      <a:pt x="2" y="12"/>
                    </a:lnTo>
                    <a:lnTo>
                      <a:pt x="2" y="8"/>
                    </a:lnTo>
                    <a:lnTo>
                      <a:pt x="2" y="8"/>
                    </a:lnTo>
                    <a:lnTo>
                      <a:pt x="2" y="8"/>
                    </a:lnTo>
                    <a:lnTo>
                      <a:pt x="0" y="8"/>
                    </a:lnTo>
                    <a:lnTo>
                      <a:pt x="0" y="4"/>
                    </a:lnTo>
                    <a:lnTo>
                      <a:pt x="0" y="4"/>
                    </a:lnTo>
                    <a:lnTo>
                      <a:pt x="0" y="4"/>
                    </a:lnTo>
                    <a:lnTo>
                      <a:pt x="0" y="4"/>
                    </a:lnTo>
                    <a:lnTo>
                      <a:pt x="2" y="4"/>
                    </a:lnTo>
                    <a:lnTo>
                      <a:pt x="2" y="4"/>
                    </a:lnTo>
                    <a:lnTo>
                      <a:pt x="2" y="4"/>
                    </a:lnTo>
                    <a:lnTo>
                      <a:pt x="2" y="4"/>
                    </a:lnTo>
                    <a:lnTo>
                      <a:pt x="2" y="4"/>
                    </a:lnTo>
                    <a:lnTo>
                      <a:pt x="2" y="4"/>
                    </a:lnTo>
                    <a:lnTo>
                      <a:pt x="2" y="0"/>
                    </a:lnTo>
                    <a:lnTo>
                      <a:pt x="2" y="0"/>
                    </a:lnTo>
                    <a:lnTo>
                      <a:pt x="2" y="0"/>
                    </a:lnTo>
                    <a:lnTo>
                      <a:pt x="6" y="0"/>
                    </a:lnTo>
                    <a:lnTo>
                      <a:pt x="6" y="0"/>
                    </a:lnTo>
                    <a:lnTo>
                      <a:pt x="6" y="4"/>
                    </a:lnTo>
                    <a:lnTo>
                      <a:pt x="10" y="4"/>
                    </a:lnTo>
                    <a:lnTo>
                      <a:pt x="10" y="4"/>
                    </a:lnTo>
                    <a:lnTo>
                      <a:pt x="10" y="4"/>
                    </a:lnTo>
                    <a:lnTo>
                      <a:pt x="10" y="4"/>
                    </a:lnTo>
                    <a:lnTo>
                      <a:pt x="10" y="4"/>
                    </a:lnTo>
                    <a:lnTo>
                      <a:pt x="10" y="4"/>
                    </a:lnTo>
                    <a:lnTo>
                      <a:pt x="14" y="4"/>
                    </a:lnTo>
                    <a:lnTo>
                      <a:pt x="18" y="4"/>
                    </a:lnTo>
                    <a:lnTo>
                      <a:pt x="22" y="4"/>
                    </a:lnTo>
                    <a:lnTo>
                      <a:pt x="22" y="4"/>
                    </a:lnTo>
                    <a:lnTo>
                      <a:pt x="22" y="8"/>
                    </a:lnTo>
                    <a:lnTo>
                      <a:pt x="26" y="8"/>
                    </a:lnTo>
                    <a:lnTo>
                      <a:pt x="26" y="8"/>
                    </a:lnTo>
                    <a:lnTo>
                      <a:pt x="26" y="8"/>
                    </a:lnTo>
                    <a:lnTo>
                      <a:pt x="26" y="8"/>
                    </a:lnTo>
                    <a:lnTo>
                      <a:pt x="26" y="8"/>
                    </a:lnTo>
                    <a:lnTo>
                      <a:pt x="26" y="8"/>
                    </a:lnTo>
                    <a:lnTo>
                      <a:pt x="26" y="8"/>
                    </a:lnTo>
                    <a:lnTo>
                      <a:pt x="28" y="8"/>
                    </a:lnTo>
                    <a:lnTo>
                      <a:pt x="28" y="8"/>
                    </a:lnTo>
                    <a:lnTo>
                      <a:pt x="28" y="8"/>
                    </a:lnTo>
                    <a:lnTo>
                      <a:pt x="28" y="8"/>
                    </a:lnTo>
                    <a:lnTo>
                      <a:pt x="28" y="8"/>
                    </a:lnTo>
                    <a:lnTo>
                      <a:pt x="28" y="8"/>
                    </a:lnTo>
                    <a:lnTo>
                      <a:pt x="28" y="8"/>
                    </a:lnTo>
                    <a:lnTo>
                      <a:pt x="32" y="8"/>
                    </a:lnTo>
                    <a:lnTo>
                      <a:pt x="32" y="8"/>
                    </a:lnTo>
                    <a:lnTo>
                      <a:pt x="32" y="4"/>
                    </a:lnTo>
                    <a:lnTo>
                      <a:pt x="32" y="4"/>
                    </a:lnTo>
                    <a:lnTo>
                      <a:pt x="32" y="4"/>
                    </a:lnTo>
                    <a:lnTo>
                      <a:pt x="32" y="4"/>
                    </a:lnTo>
                    <a:lnTo>
                      <a:pt x="32" y="8"/>
                    </a:lnTo>
                    <a:lnTo>
                      <a:pt x="32" y="8"/>
                    </a:lnTo>
                    <a:lnTo>
                      <a:pt x="32" y="8"/>
                    </a:lnTo>
                    <a:lnTo>
                      <a:pt x="32" y="8"/>
                    </a:lnTo>
                    <a:lnTo>
                      <a:pt x="32" y="8"/>
                    </a:lnTo>
                    <a:lnTo>
                      <a:pt x="32" y="12"/>
                    </a:lnTo>
                    <a:lnTo>
                      <a:pt x="32" y="12"/>
                    </a:lnTo>
                    <a:lnTo>
                      <a:pt x="32" y="16"/>
                    </a:lnTo>
                    <a:lnTo>
                      <a:pt x="36" y="16"/>
                    </a:lnTo>
                    <a:lnTo>
                      <a:pt x="40" y="22"/>
                    </a:lnTo>
                    <a:lnTo>
                      <a:pt x="40" y="22"/>
                    </a:lnTo>
                    <a:lnTo>
                      <a:pt x="40" y="22"/>
                    </a:lnTo>
                    <a:lnTo>
                      <a:pt x="40" y="22"/>
                    </a:lnTo>
                    <a:lnTo>
                      <a:pt x="40" y="22"/>
                    </a:lnTo>
                    <a:lnTo>
                      <a:pt x="40" y="22"/>
                    </a:lnTo>
                    <a:lnTo>
                      <a:pt x="44" y="26"/>
                    </a:lnTo>
                    <a:lnTo>
                      <a:pt x="44" y="26"/>
                    </a:lnTo>
                    <a:lnTo>
                      <a:pt x="44" y="26"/>
                    </a:lnTo>
                    <a:lnTo>
                      <a:pt x="44" y="26"/>
                    </a:lnTo>
                    <a:lnTo>
                      <a:pt x="48" y="26"/>
                    </a:lnTo>
                    <a:lnTo>
                      <a:pt x="48" y="30"/>
                    </a:lnTo>
                    <a:lnTo>
                      <a:pt x="48" y="30"/>
                    </a:lnTo>
                    <a:lnTo>
                      <a:pt x="48" y="30"/>
                    </a:lnTo>
                    <a:lnTo>
                      <a:pt x="44" y="30"/>
                    </a:lnTo>
                    <a:lnTo>
                      <a:pt x="44" y="30"/>
                    </a:lnTo>
                    <a:lnTo>
                      <a:pt x="44" y="30"/>
                    </a:lnTo>
                    <a:lnTo>
                      <a:pt x="44" y="26"/>
                    </a:lnTo>
                    <a:lnTo>
                      <a:pt x="44" y="26"/>
                    </a:lnTo>
                    <a:lnTo>
                      <a:pt x="44" y="26"/>
                    </a:lnTo>
                    <a:lnTo>
                      <a:pt x="44" y="26"/>
                    </a:lnTo>
                    <a:lnTo>
                      <a:pt x="40" y="30"/>
                    </a:lnTo>
                    <a:lnTo>
                      <a:pt x="40" y="34"/>
                    </a:lnTo>
                    <a:lnTo>
                      <a:pt x="40" y="38"/>
                    </a:lnTo>
                    <a:lnTo>
                      <a:pt x="40" y="38"/>
                    </a:lnTo>
                    <a:lnTo>
                      <a:pt x="44" y="38"/>
                    </a:lnTo>
                    <a:lnTo>
                      <a:pt x="44" y="40"/>
                    </a:lnTo>
                    <a:lnTo>
                      <a:pt x="44" y="40"/>
                    </a:lnTo>
                    <a:lnTo>
                      <a:pt x="44" y="40"/>
                    </a:lnTo>
                    <a:lnTo>
                      <a:pt x="44" y="40"/>
                    </a:lnTo>
                    <a:lnTo>
                      <a:pt x="44" y="40"/>
                    </a:lnTo>
                    <a:lnTo>
                      <a:pt x="40" y="40"/>
                    </a:lnTo>
                    <a:lnTo>
                      <a:pt x="40" y="40"/>
                    </a:lnTo>
                    <a:lnTo>
                      <a:pt x="40" y="40"/>
                    </a:lnTo>
                    <a:lnTo>
                      <a:pt x="40" y="44"/>
                    </a:lnTo>
                    <a:lnTo>
                      <a:pt x="40" y="44"/>
                    </a:lnTo>
                    <a:lnTo>
                      <a:pt x="44" y="44"/>
                    </a:lnTo>
                    <a:lnTo>
                      <a:pt x="44" y="44"/>
                    </a:lnTo>
                    <a:lnTo>
                      <a:pt x="44" y="48"/>
                    </a:lnTo>
                    <a:lnTo>
                      <a:pt x="40" y="48"/>
                    </a:lnTo>
                    <a:lnTo>
                      <a:pt x="40" y="48"/>
                    </a:lnTo>
                    <a:lnTo>
                      <a:pt x="40" y="48"/>
                    </a:lnTo>
                    <a:lnTo>
                      <a:pt x="40" y="48"/>
                    </a:lnTo>
                    <a:lnTo>
                      <a:pt x="40" y="48"/>
                    </a:lnTo>
                    <a:lnTo>
                      <a:pt x="40" y="48"/>
                    </a:lnTo>
                    <a:lnTo>
                      <a:pt x="40" y="52"/>
                    </a:lnTo>
                    <a:lnTo>
                      <a:pt x="40" y="52"/>
                    </a:lnTo>
                    <a:lnTo>
                      <a:pt x="40" y="52"/>
                    </a:lnTo>
                    <a:lnTo>
                      <a:pt x="40" y="52"/>
                    </a:lnTo>
                    <a:lnTo>
                      <a:pt x="40" y="52"/>
                    </a:lnTo>
                    <a:lnTo>
                      <a:pt x="40" y="56"/>
                    </a:lnTo>
                    <a:lnTo>
                      <a:pt x="40" y="56"/>
                    </a:lnTo>
                    <a:lnTo>
                      <a:pt x="40" y="52"/>
                    </a:lnTo>
                    <a:lnTo>
                      <a:pt x="40" y="52"/>
                    </a:lnTo>
                    <a:lnTo>
                      <a:pt x="40" y="52"/>
                    </a:lnTo>
                    <a:lnTo>
                      <a:pt x="40" y="52"/>
                    </a:lnTo>
                    <a:lnTo>
                      <a:pt x="40" y="48"/>
                    </a:lnTo>
                    <a:lnTo>
                      <a:pt x="40" y="48"/>
                    </a:lnTo>
                    <a:lnTo>
                      <a:pt x="40" y="48"/>
                    </a:lnTo>
                    <a:lnTo>
                      <a:pt x="36" y="48"/>
                    </a:lnTo>
                    <a:lnTo>
                      <a:pt x="40" y="48"/>
                    </a:lnTo>
                    <a:lnTo>
                      <a:pt x="40" y="48"/>
                    </a:lnTo>
                    <a:lnTo>
                      <a:pt x="40" y="48"/>
                    </a:lnTo>
                    <a:lnTo>
                      <a:pt x="36" y="44"/>
                    </a:lnTo>
                    <a:lnTo>
                      <a:pt x="36" y="44"/>
                    </a:lnTo>
                    <a:lnTo>
                      <a:pt x="36" y="44"/>
                    </a:lnTo>
                    <a:lnTo>
                      <a:pt x="36" y="44"/>
                    </a:lnTo>
                    <a:lnTo>
                      <a:pt x="36" y="40"/>
                    </a:lnTo>
                    <a:lnTo>
                      <a:pt x="36" y="40"/>
                    </a:lnTo>
                    <a:lnTo>
                      <a:pt x="32" y="40"/>
                    </a:lnTo>
                    <a:lnTo>
                      <a:pt x="32" y="44"/>
                    </a:lnTo>
                    <a:lnTo>
                      <a:pt x="32" y="44"/>
                    </a:lnTo>
                    <a:lnTo>
                      <a:pt x="36" y="44"/>
                    </a:lnTo>
                    <a:lnTo>
                      <a:pt x="36" y="44"/>
                    </a:lnTo>
                    <a:lnTo>
                      <a:pt x="36" y="44"/>
                    </a:lnTo>
                    <a:lnTo>
                      <a:pt x="36" y="44"/>
                    </a:lnTo>
                    <a:lnTo>
                      <a:pt x="36" y="44"/>
                    </a:lnTo>
                    <a:lnTo>
                      <a:pt x="36" y="48"/>
                    </a:lnTo>
                    <a:lnTo>
                      <a:pt x="36" y="48"/>
                    </a:lnTo>
                    <a:lnTo>
                      <a:pt x="36" y="48"/>
                    </a:lnTo>
                    <a:lnTo>
                      <a:pt x="36" y="48"/>
                    </a:lnTo>
                    <a:lnTo>
                      <a:pt x="36" y="48"/>
                    </a:lnTo>
                    <a:lnTo>
                      <a:pt x="36" y="48"/>
                    </a:lnTo>
                    <a:lnTo>
                      <a:pt x="36" y="48"/>
                    </a:lnTo>
                    <a:lnTo>
                      <a:pt x="32" y="48"/>
                    </a:lnTo>
                    <a:lnTo>
                      <a:pt x="32" y="48"/>
                    </a:lnTo>
                    <a:lnTo>
                      <a:pt x="32" y="48"/>
                    </a:lnTo>
                    <a:lnTo>
                      <a:pt x="32" y="48"/>
                    </a:lnTo>
                    <a:lnTo>
                      <a:pt x="28" y="44"/>
                    </a:lnTo>
                    <a:lnTo>
                      <a:pt x="28" y="44"/>
                    </a:lnTo>
                    <a:lnTo>
                      <a:pt x="28" y="44"/>
                    </a:lnTo>
                    <a:lnTo>
                      <a:pt x="28" y="44"/>
                    </a:lnTo>
                    <a:lnTo>
                      <a:pt x="28" y="44"/>
                    </a:lnTo>
                    <a:lnTo>
                      <a:pt x="32" y="40"/>
                    </a:lnTo>
                    <a:lnTo>
                      <a:pt x="32" y="40"/>
                    </a:lnTo>
                    <a:lnTo>
                      <a:pt x="32" y="38"/>
                    </a:lnTo>
                    <a:lnTo>
                      <a:pt x="32" y="38"/>
                    </a:lnTo>
                    <a:lnTo>
                      <a:pt x="28" y="38"/>
                    </a:lnTo>
                    <a:lnTo>
                      <a:pt x="28" y="38"/>
                    </a:lnTo>
                    <a:lnTo>
                      <a:pt x="28" y="34"/>
                    </a:lnTo>
                    <a:lnTo>
                      <a:pt x="26" y="34"/>
                    </a:lnTo>
                    <a:lnTo>
                      <a:pt x="26" y="34"/>
                    </a:lnTo>
                    <a:lnTo>
                      <a:pt x="26" y="34"/>
                    </a:lnTo>
                    <a:lnTo>
                      <a:pt x="26" y="30"/>
                    </a:lnTo>
                    <a:lnTo>
                      <a:pt x="26" y="30"/>
                    </a:lnTo>
                    <a:lnTo>
                      <a:pt x="26" y="30"/>
                    </a:lnTo>
                    <a:lnTo>
                      <a:pt x="22" y="30"/>
                    </a:lnTo>
                    <a:lnTo>
                      <a:pt x="22" y="30"/>
                    </a:lnTo>
                    <a:lnTo>
                      <a:pt x="18" y="30"/>
                    </a:lnTo>
                    <a:lnTo>
                      <a:pt x="18" y="30"/>
                    </a:lnTo>
                    <a:lnTo>
                      <a:pt x="18" y="30"/>
                    </a:lnTo>
                    <a:lnTo>
                      <a:pt x="18" y="26"/>
                    </a:lnTo>
                    <a:lnTo>
                      <a:pt x="18" y="26"/>
                    </a:lnTo>
                    <a:lnTo>
                      <a:pt x="18" y="26"/>
                    </a:lnTo>
                    <a:lnTo>
                      <a:pt x="18" y="26"/>
                    </a:lnTo>
                    <a:lnTo>
                      <a:pt x="18" y="26"/>
                    </a:lnTo>
                    <a:lnTo>
                      <a:pt x="18" y="26"/>
                    </a:lnTo>
                    <a:lnTo>
                      <a:pt x="18" y="22"/>
                    </a:lnTo>
                    <a:lnTo>
                      <a:pt x="14" y="22"/>
                    </a:lnTo>
                    <a:lnTo>
                      <a:pt x="14" y="22"/>
                    </a:lnTo>
                    <a:lnTo>
                      <a:pt x="14" y="22"/>
                    </a:lnTo>
                    <a:lnTo>
                      <a:pt x="14" y="22"/>
                    </a:lnTo>
                    <a:lnTo>
                      <a:pt x="14" y="18"/>
                    </a:lnTo>
                    <a:lnTo>
                      <a:pt x="10" y="18"/>
                    </a:lnTo>
                    <a:lnTo>
                      <a:pt x="10" y="18"/>
                    </a:lnTo>
                    <a:lnTo>
                      <a:pt x="10" y="18"/>
                    </a:lnTo>
                    <a:lnTo>
                      <a:pt x="10" y="18"/>
                    </a:lnTo>
                    <a:lnTo>
                      <a:pt x="10" y="18"/>
                    </a:lnTo>
                    <a:lnTo>
                      <a:pt x="10" y="18"/>
                    </a:lnTo>
                    <a:lnTo>
                      <a:pt x="10" y="18"/>
                    </a:lnTo>
                    <a:lnTo>
                      <a:pt x="10" y="18"/>
                    </a:lnTo>
                    <a:lnTo>
                      <a:pt x="10" y="18"/>
                    </a:lnTo>
                    <a:lnTo>
                      <a:pt x="10" y="22"/>
                    </a:lnTo>
                    <a:lnTo>
                      <a:pt x="10" y="22"/>
                    </a:lnTo>
                    <a:lnTo>
                      <a:pt x="14" y="22"/>
                    </a:lnTo>
                    <a:lnTo>
                      <a:pt x="14" y="22"/>
                    </a:lnTo>
                    <a:lnTo>
                      <a:pt x="14" y="26"/>
                    </a:lnTo>
                    <a:lnTo>
                      <a:pt x="10" y="26"/>
                    </a:lnTo>
                    <a:lnTo>
                      <a:pt x="10" y="26"/>
                    </a:lnTo>
                    <a:lnTo>
                      <a:pt x="10" y="26"/>
                    </a:lnTo>
                    <a:lnTo>
                      <a:pt x="10" y="2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0">
                <a:extLst>
                  <a:ext uri="{FF2B5EF4-FFF2-40B4-BE49-F238E27FC236}">
                    <a16:creationId xmlns:a16="http://schemas.microsoft.com/office/drawing/2014/main" id="{E05665C0-2311-437F-B24D-864155EF0AD1}"/>
                  </a:ext>
                </a:extLst>
              </p:cNvPr>
              <p:cNvSpPr>
                <a:spLocks noEditPoints="1"/>
              </p:cNvSpPr>
              <p:nvPr/>
            </p:nvSpPr>
            <p:spPr bwMode="auto">
              <a:xfrm>
                <a:off x="2489200" y="3924368"/>
                <a:ext cx="244475" cy="92075"/>
              </a:xfrm>
              <a:custGeom>
                <a:avLst/>
                <a:gdLst>
                  <a:gd name="T0" fmla="*/ 82 w 154"/>
                  <a:gd name="T1" fmla="*/ 30 h 58"/>
                  <a:gd name="T2" fmla="*/ 68 w 154"/>
                  <a:gd name="T3" fmla="*/ 26 h 58"/>
                  <a:gd name="T4" fmla="*/ 60 w 154"/>
                  <a:gd name="T5" fmla="*/ 18 h 58"/>
                  <a:gd name="T6" fmla="*/ 44 w 154"/>
                  <a:gd name="T7" fmla="*/ 14 h 58"/>
                  <a:gd name="T8" fmla="*/ 38 w 154"/>
                  <a:gd name="T9" fmla="*/ 14 h 58"/>
                  <a:gd name="T10" fmla="*/ 44 w 154"/>
                  <a:gd name="T11" fmla="*/ 8 h 58"/>
                  <a:gd name="T12" fmla="*/ 30 w 154"/>
                  <a:gd name="T13" fmla="*/ 8 h 58"/>
                  <a:gd name="T14" fmla="*/ 22 w 154"/>
                  <a:gd name="T15" fmla="*/ 14 h 58"/>
                  <a:gd name="T16" fmla="*/ 14 w 154"/>
                  <a:gd name="T17" fmla="*/ 18 h 58"/>
                  <a:gd name="T18" fmla="*/ 8 w 154"/>
                  <a:gd name="T19" fmla="*/ 26 h 58"/>
                  <a:gd name="T20" fmla="*/ 4 w 154"/>
                  <a:gd name="T21" fmla="*/ 18 h 58"/>
                  <a:gd name="T22" fmla="*/ 10 w 154"/>
                  <a:gd name="T23" fmla="*/ 8 h 58"/>
                  <a:gd name="T24" fmla="*/ 26 w 154"/>
                  <a:gd name="T25" fmla="*/ 4 h 58"/>
                  <a:gd name="T26" fmla="*/ 40 w 154"/>
                  <a:gd name="T27" fmla="*/ 0 h 58"/>
                  <a:gd name="T28" fmla="*/ 52 w 154"/>
                  <a:gd name="T29" fmla="*/ 4 h 58"/>
                  <a:gd name="T30" fmla="*/ 60 w 154"/>
                  <a:gd name="T31" fmla="*/ 4 h 58"/>
                  <a:gd name="T32" fmla="*/ 70 w 154"/>
                  <a:gd name="T33" fmla="*/ 8 h 58"/>
                  <a:gd name="T34" fmla="*/ 78 w 154"/>
                  <a:gd name="T35" fmla="*/ 14 h 58"/>
                  <a:gd name="T36" fmla="*/ 94 w 154"/>
                  <a:gd name="T37" fmla="*/ 18 h 58"/>
                  <a:gd name="T38" fmla="*/ 100 w 154"/>
                  <a:gd name="T39" fmla="*/ 26 h 58"/>
                  <a:gd name="T40" fmla="*/ 104 w 154"/>
                  <a:gd name="T41" fmla="*/ 22 h 58"/>
                  <a:gd name="T42" fmla="*/ 104 w 154"/>
                  <a:gd name="T43" fmla="*/ 26 h 58"/>
                  <a:gd name="T44" fmla="*/ 112 w 154"/>
                  <a:gd name="T45" fmla="*/ 30 h 58"/>
                  <a:gd name="T46" fmla="*/ 120 w 154"/>
                  <a:gd name="T47" fmla="*/ 34 h 58"/>
                  <a:gd name="T48" fmla="*/ 130 w 154"/>
                  <a:gd name="T49" fmla="*/ 38 h 58"/>
                  <a:gd name="T50" fmla="*/ 130 w 154"/>
                  <a:gd name="T51" fmla="*/ 44 h 58"/>
                  <a:gd name="T52" fmla="*/ 138 w 154"/>
                  <a:gd name="T53" fmla="*/ 44 h 58"/>
                  <a:gd name="T54" fmla="*/ 150 w 154"/>
                  <a:gd name="T55" fmla="*/ 50 h 58"/>
                  <a:gd name="T56" fmla="*/ 146 w 154"/>
                  <a:gd name="T57" fmla="*/ 54 h 58"/>
                  <a:gd name="T58" fmla="*/ 130 w 154"/>
                  <a:gd name="T59" fmla="*/ 58 h 58"/>
                  <a:gd name="T60" fmla="*/ 120 w 154"/>
                  <a:gd name="T61" fmla="*/ 54 h 58"/>
                  <a:gd name="T62" fmla="*/ 112 w 154"/>
                  <a:gd name="T63" fmla="*/ 54 h 58"/>
                  <a:gd name="T64" fmla="*/ 104 w 154"/>
                  <a:gd name="T65" fmla="*/ 58 h 58"/>
                  <a:gd name="T66" fmla="*/ 104 w 154"/>
                  <a:gd name="T67" fmla="*/ 50 h 58"/>
                  <a:gd name="T68" fmla="*/ 108 w 154"/>
                  <a:gd name="T69" fmla="*/ 44 h 58"/>
                  <a:gd name="T70" fmla="*/ 98 w 154"/>
                  <a:gd name="T71" fmla="*/ 40 h 58"/>
                  <a:gd name="T72" fmla="*/ 90 w 154"/>
                  <a:gd name="T73" fmla="*/ 38 h 58"/>
                  <a:gd name="T74" fmla="*/ 90 w 154"/>
                  <a:gd name="T75" fmla="*/ 30 h 58"/>
                  <a:gd name="T76" fmla="*/ 78 w 154"/>
                  <a:gd name="T77" fmla="*/ 8 h 58"/>
                  <a:gd name="T78" fmla="*/ 90 w 154"/>
                  <a:gd name="T79" fmla="*/ 14 h 58"/>
                  <a:gd name="T80" fmla="*/ 90 w 154"/>
                  <a:gd name="T81" fmla="*/ 10 h 58"/>
                  <a:gd name="T82" fmla="*/ 90 w 154"/>
                  <a:gd name="T83" fmla="*/ 14 h 58"/>
                  <a:gd name="T84" fmla="*/ 94 w 154"/>
                  <a:gd name="T85" fmla="*/ 10 h 58"/>
                  <a:gd name="T86" fmla="*/ 98 w 154"/>
                  <a:gd name="T87" fmla="*/ 14 h 58"/>
                  <a:gd name="T88" fmla="*/ 100 w 154"/>
                  <a:gd name="T89" fmla="*/ 14 h 58"/>
                  <a:gd name="T90" fmla="*/ 100 w 154"/>
                  <a:gd name="T91" fmla="*/ 22 h 58"/>
                  <a:gd name="T92" fmla="*/ 100 w 154"/>
                  <a:gd name="T93" fmla="*/ 22 h 58"/>
                  <a:gd name="T94" fmla="*/ 22 w 154"/>
                  <a:gd name="T95" fmla="*/ 26 h 58"/>
                  <a:gd name="T96" fmla="*/ 26 w 154"/>
                  <a:gd name="T97" fmla="*/ 22 h 58"/>
                  <a:gd name="T98" fmla="*/ 34 w 154"/>
                  <a:gd name="T99" fmla="*/ 30 h 58"/>
                  <a:gd name="T100" fmla="*/ 26 w 154"/>
                  <a:gd name="T10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 h="58">
                    <a:moveTo>
                      <a:pt x="90" y="30"/>
                    </a:moveTo>
                    <a:lnTo>
                      <a:pt x="86" y="26"/>
                    </a:lnTo>
                    <a:lnTo>
                      <a:pt x="82" y="26"/>
                    </a:lnTo>
                    <a:lnTo>
                      <a:pt x="82" y="30"/>
                    </a:lnTo>
                    <a:lnTo>
                      <a:pt x="78" y="30"/>
                    </a:lnTo>
                    <a:lnTo>
                      <a:pt x="74" y="26"/>
                    </a:lnTo>
                    <a:lnTo>
                      <a:pt x="70" y="26"/>
                    </a:lnTo>
                    <a:lnTo>
                      <a:pt x="68" y="26"/>
                    </a:lnTo>
                    <a:lnTo>
                      <a:pt x="68" y="22"/>
                    </a:lnTo>
                    <a:lnTo>
                      <a:pt x="64" y="22"/>
                    </a:lnTo>
                    <a:lnTo>
                      <a:pt x="64" y="18"/>
                    </a:lnTo>
                    <a:lnTo>
                      <a:pt x="60" y="18"/>
                    </a:lnTo>
                    <a:lnTo>
                      <a:pt x="56" y="18"/>
                    </a:lnTo>
                    <a:lnTo>
                      <a:pt x="52" y="18"/>
                    </a:lnTo>
                    <a:lnTo>
                      <a:pt x="48" y="18"/>
                    </a:lnTo>
                    <a:lnTo>
                      <a:pt x="44" y="14"/>
                    </a:lnTo>
                    <a:lnTo>
                      <a:pt x="44" y="18"/>
                    </a:lnTo>
                    <a:lnTo>
                      <a:pt x="40" y="18"/>
                    </a:lnTo>
                    <a:lnTo>
                      <a:pt x="40" y="14"/>
                    </a:lnTo>
                    <a:lnTo>
                      <a:pt x="38" y="14"/>
                    </a:lnTo>
                    <a:lnTo>
                      <a:pt x="38" y="10"/>
                    </a:lnTo>
                    <a:lnTo>
                      <a:pt x="40" y="10"/>
                    </a:lnTo>
                    <a:lnTo>
                      <a:pt x="44" y="10"/>
                    </a:lnTo>
                    <a:lnTo>
                      <a:pt x="44" y="8"/>
                    </a:lnTo>
                    <a:lnTo>
                      <a:pt x="40" y="8"/>
                    </a:lnTo>
                    <a:lnTo>
                      <a:pt x="38" y="8"/>
                    </a:lnTo>
                    <a:lnTo>
                      <a:pt x="34" y="8"/>
                    </a:lnTo>
                    <a:lnTo>
                      <a:pt x="30" y="8"/>
                    </a:lnTo>
                    <a:lnTo>
                      <a:pt x="30" y="10"/>
                    </a:lnTo>
                    <a:lnTo>
                      <a:pt x="26" y="10"/>
                    </a:lnTo>
                    <a:lnTo>
                      <a:pt x="26" y="14"/>
                    </a:lnTo>
                    <a:lnTo>
                      <a:pt x="22" y="14"/>
                    </a:lnTo>
                    <a:lnTo>
                      <a:pt x="22" y="18"/>
                    </a:lnTo>
                    <a:lnTo>
                      <a:pt x="18" y="18"/>
                    </a:lnTo>
                    <a:lnTo>
                      <a:pt x="18" y="14"/>
                    </a:lnTo>
                    <a:lnTo>
                      <a:pt x="14" y="18"/>
                    </a:lnTo>
                    <a:lnTo>
                      <a:pt x="10" y="18"/>
                    </a:lnTo>
                    <a:lnTo>
                      <a:pt x="10" y="22"/>
                    </a:lnTo>
                    <a:lnTo>
                      <a:pt x="8" y="22"/>
                    </a:lnTo>
                    <a:lnTo>
                      <a:pt x="8" y="26"/>
                    </a:lnTo>
                    <a:lnTo>
                      <a:pt x="4" y="26"/>
                    </a:lnTo>
                    <a:lnTo>
                      <a:pt x="4" y="22"/>
                    </a:lnTo>
                    <a:lnTo>
                      <a:pt x="0" y="22"/>
                    </a:lnTo>
                    <a:lnTo>
                      <a:pt x="4" y="18"/>
                    </a:lnTo>
                    <a:lnTo>
                      <a:pt x="8" y="18"/>
                    </a:lnTo>
                    <a:lnTo>
                      <a:pt x="8" y="14"/>
                    </a:lnTo>
                    <a:lnTo>
                      <a:pt x="8" y="10"/>
                    </a:lnTo>
                    <a:lnTo>
                      <a:pt x="10" y="8"/>
                    </a:lnTo>
                    <a:lnTo>
                      <a:pt x="14" y="8"/>
                    </a:lnTo>
                    <a:lnTo>
                      <a:pt x="18" y="4"/>
                    </a:lnTo>
                    <a:lnTo>
                      <a:pt x="22" y="4"/>
                    </a:lnTo>
                    <a:lnTo>
                      <a:pt x="26" y="4"/>
                    </a:lnTo>
                    <a:lnTo>
                      <a:pt x="30" y="4"/>
                    </a:lnTo>
                    <a:lnTo>
                      <a:pt x="34" y="0"/>
                    </a:lnTo>
                    <a:lnTo>
                      <a:pt x="38" y="0"/>
                    </a:lnTo>
                    <a:lnTo>
                      <a:pt x="40" y="0"/>
                    </a:lnTo>
                    <a:lnTo>
                      <a:pt x="44" y="0"/>
                    </a:lnTo>
                    <a:lnTo>
                      <a:pt x="48" y="0"/>
                    </a:lnTo>
                    <a:lnTo>
                      <a:pt x="52" y="0"/>
                    </a:lnTo>
                    <a:lnTo>
                      <a:pt x="52" y="4"/>
                    </a:lnTo>
                    <a:lnTo>
                      <a:pt x="52" y="0"/>
                    </a:lnTo>
                    <a:lnTo>
                      <a:pt x="56" y="0"/>
                    </a:lnTo>
                    <a:lnTo>
                      <a:pt x="60" y="0"/>
                    </a:lnTo>
                    <a:lnTo>
                      <a:pt x="60" y="4"/>
                    </a:lnTo>
                    <a:lnTo>
                      <a:pt x="64" y="4"/>
                    </a:lnTo>
                    <a:lnTo>
                      <a:pt x="68" y="4"/>
                    </a:lnTo>
                    <a:lnTo>
                      <a:pt x="70" y="4"/>
                    </a:lnTo>
                    <a:lnTo>
                      <a:pt x="70" y="8"/>
                    </a:lnTo>
                    <a:lnTo>
                      <a:pt x="74" y="8"/>
                    </a:lnTo>
                    <a:lnTo>
                      <a:pt x="74" y="10"/>
                    </a:lnTo>
                    <a:lnTo>
                      <a:pt x="78" y="10"/>
                    </a:lnTo>
                    <a:lnTo>
                      <a:pt x="78" y="14"/>
                    </a:lnTo>
                    <a:lnTo>
                      <a:pt x="82" y="14"/>
                    </a:lnTo>
                    <a:lnTo>
                      <a:pt x="86" y="14"/>
                    </a:lnTo>
                    <a:lnTo>
                      <a:pt x="90" y="14"/>
                    </a:lnTo>
                    <a:lnTo>
                      <a:pt x="94" y="18"/>
                    </a:lnTo>
                    <a:lnTo>
                      <a:pt x="98" y="18"/>
                    </a:lnTo>
                    <a:lnTo>
                      <a:pt x="98" y="22"/>
                    </a:lnTo>
                    <a:lnTo>
                      <a:pt x="100" y="22"/>
                    </a:lnTo>
                    <a:lnTo>
                      <a:pt x="100" y="26"/>
                    </a:lnTo>
                    <a:lnTo>
                      <a:pt x="104" y="26"/>
                    </a:lnTo>
                    <a:lnTo>
                      <a:pt x="108" y="26"/>
                    </a:lnTo>
                    <a:lnTo>
                      <a:pt x="104" y="26"/>
                    </a:lnTo>
                    <a:lnTo>
                      <a:pt x="104" y="22"/>
                    </a:lnTo>
                    <a:lnTo>
                      <a:pt x="100" y="22"/>
                    </a:lnTo>
                    <a:lnTo>
                      <a:pt x="104" y="22"/>
                    </a:lnTo>
                    <a:lnTo>
                      <a:pt x="108" y="26"/>
                    </a:lnTo>
                    <a:lnTo>
                      <a:pt x="104" y="26"/>
                    </a:lnTo>
                    <a:lnTo>
                      <a:pt x="108" y="30"/>
                    </a:lnTo>
                    <a:lnTo>
                      <a:pt x="108" y="26"/>
                    </a:lnTo>
                    <a:lnTo>
                      <a:pt x="112" y="26"/>
                    </a:lnTo>
                    <a:lnTo>
                      <a:pt x="112" y="30"/>
                    </a:lnTo>
                    <a:lnTo>
                      <a:pt x="112" y="34"/>
                    </a:lnTo>
                    <a:lnTo>
                      <a:pt x="116" y="30"/>
                    </a:lnTo>
                    <a:lnTo>
                      <a:pt x="116" y="34"/>
                    </a:lnTo>
                    <a:lnTo>
                      <a:pt x="120" y="34"/>
                    </a:lnTo>
                    <a:lnTo>
                      <a:pt x="124" y="34"/>
                    </a:lnTo>
                    <a:lnTo>
                      <a:pt x="124" y="38"/>
                    </a:lnTo>
                    <a:lnTo>
                      <a:pt x="128" y="38"/>
                    </a:lnTo>
                    <a:lnTo>
                      <a:pt x="130" y="38"/>
                    </a:lnTo>
                    <a:lnTo>
                      <a:pt x="130" y="40"/>
                    </a:lnTo>
                    <a:lnTo>
                      <a:pt x="128" y="40"/>
                    </a:lnTo>
                    <a:lnTo>
                      <a:pt x="128" y="44"/>
                    </a:lnTo>
                    <a:lnTo>
                      <a:pt x="130" y="44"/>
                    </a:lnTo>
                    <a:lnTo>
                      <a:pt x="134" y="44"/>
                    </a:lnTo>
                    <a:lnTo>
                      <a:pt x="134" y="40"/>
                    </a:lnTo>
                    <a:lnTo>
                      <a:pt x="134" y="44"/>
                    </a:lnTo>
                    <a:lnTo>
                      <a:pt x="138" y="44"/>
                    </a:lnTo>
                    <a:lnTo>
                      <a:pt x="142" y="44"/>
                    </a:lnTo>
                    <a:lnTo>
                      <a:pt x="146" y="44"/>
                    </a:lnTo>
                    <a:lnTo>
                      <a:pt x="146" y="48"/>
                    </a:lnTo>
                    <a:lnTo>
                      <a:pt x="150" y="50"/>
                    </a:lnTo>
                    <a:lnTo>
                      <a:pt x="150" y="48"/>
                    </a:lnTo>
                    <a:lnTo>
                      <a:pt x="154" y="50"/>
                    </a:lnTo>
                    <a:lnTo>
                      <a:pt x="150" y="54"/>
                    </a:lnTo>
                    <a:lnTo>
                      <a:pt x="146" y="54"/>
                    </a:lnTo>
                    <a:lnTo>
                      <a:pt x="142" y="54"/>
                    </a:lnTo>
                    <a:lnTo>
                      <a:pt x="138" y="54"/>
                    </a:lnTo>
                    <a:lnTo>
                      <a:pt x="134" y="58"/>
                    </a:lnTo>
                    <a:lnTo>
                      <a:pt x="130" y="58"/>
                    </a:lnTo>
                    <a:lnTo>
                      <a:pt x="130" y="54"/>
                    </a:lnTo>
                    <a:lnTo>
                      <a:pt x="128" y="54"/>
                    </a:lnTo>
                    <a:lnTo>
                      <a:pt x="124" y="54"/>
                    </a:lnTo>
                    <a:lnTo>
                      <a:pt x="120" y="54"/>
                    </a:lnTo>
                    <a:lnTo>
                      <a:pt x="116" y="54"/>
                    </a:lnTo>
                    <a:lnTo>
                      <a:pt x="112" y="54"/>
                    </a:lnTo>
                    <a:lnTo>
                      <a:pt x="112" y="58"/>
                    </a:lnTo>
                    <a:lnTo>
                      <a:pt x="112" y="54"/>
                    </a:lnTo>
                    <a:lnTo>
                      <a:pt x="112" y="58"/>
                    </a:lnTo>
                    <a:lnTo>
                      <a:pt x="108" y="54"/>
                    </a:lnTo>
                    <a:lnTo>
                      <a:pt x="108" y="58"/>
                    </a:lnTo>
                    <a:lnTo>
                      <a:pt x="104" y="58"/>
                    </a:lnTo>
                    <a:lnTo>
                      <a:pt x="100" y="58"/>
                    </a:lnTo>
                    <a:lnTo>
                      <a:pt x="100" y="54"/>
                    </a:lnTo>
                    <a:lnTo>
                      <a:pt x="104" y="54"/>
                    </a:lnTo>
                    <a:lnTo>
                      <a:pt x="104" y="50"/>
                    </a:lnTo>
                    <a:lnTo>
                      <a:pt x="108" y="50"/>
                    </a:lnTo>
                    <a:lnTo>
                      <a:pt x="108" y="48"/>
                    </a:lnTo>
                    <a:lnTo>
                      <a:pt x="112" y="48"/>
                    </a:lnTo>
                    <a:lnTo>
                      <a:pt x="108" y="44"/>
                    </a:lnTo>
                    <a:lnTo>
                      <a:pt x="104" y="44"/>
                    </a:lnTo>
                    <a:lnTo>
                      <a:pt x="100" y="44"/>
                    </a:lnTo>
                    <a:lnTo>
                      <a:pt x="100" y="40"/>
                    </a:lnTo>
                    <a:lnTo>
                      <a:pt x="98" y="40"/>
                    </a:lnTo>
                    <a:lnTo>
                      <a:pt x="98" y="44"/>
                    </a:lnTo>
                    <a:lnTo>
                      <a:pt x="94" y="40"/>
                    </a:lnTo>
                    <a:lnTo>
                      <a:pt x="94" y="38"/>
                    </a:lnTo>
                    <a:lnTo>
                      <a:pt x="90" y="38"/>
                    </a:lnTo>
                    <a:lnTo>
                      <a:pt x="90" y="34"/>
                    </a:lnTo>
                    <a:lnTo>
                      <a:pt x="90" y="30"/>
                    </a:lnTo>
                    <a:lnTo>
                      <a:pt x="90" y="30"/>
                    </a:lnTo>
                    <a:lnTo>
                      <a:pt x="90" y="30"/>
                    </a:lnTo>
                    <a:close/>
                    <a:moveTo>
                      <a:pt x="78" y="10"/>
                    </a:moveTo>
                    <a:lnTo>
                      <a:pt x="78" y="8"/>
                    </a:lnTo>
                    <a:lnTo>
                      <a:pt x="74" y="8"/>
                    </a:lnTo>
                    <a:lnTo>
                      <a:pt x="78" y="8"/>
                    </a:lnTo>
                    <a:lnTo>
                      <a:pt x="78" y="10"/>
                    </a:lnTo>
                    <a:lnTo>
                      <a:pt x="78" y="10"/>
                    </a:lnTo>
                    <a:lnTo>
                      <a:pt x="78" y="10"/>
                    </a:lnTo>
                    <a:close/>
                    <a:moveTo>
                      <a:pt x="90" y="14"/>
                    </a:moveTo>
                    <a:lnTo>
                      <a:pt x="94" y="10"/>
                    </a:lnTo>
                    <a:lnTo>
                      <a:pt x="90" y="10"/>
                    </a:lnTo>
                    <a:lnTo>
                      <a:pt x="86" y="10"/>
                    </a:lnTo>
                    <a:lnTo>
                      <a:pt x="90" y="10"/>
                    </a:lnTo>
                    <a:lnTo>
                      <a:pt x="94" y="10"/>
                    </a:lnTo>
                    <a:lnTo>
                      <a:pt x="90" y="10"/>
                    </a:lnTo>
                    <a:lnTo>
                      <a:pt x="90" y="14"/>
                    </a:lnTo>
                    <a:lnTo>
                      <a:pt x="90" y="14"/>
                    </a:lnTo>
                    <a:lnTo>
                      <a:pt x="90" y="14"/>
                    </a:lnTo>
                    <a:close/>
                    <a:moveTo>
                      <a:pt x="98" y="14"/>
                    </a:moveTo>
                    <a:lnTo>
                      <a:pt x="94" y="14"/>
                    </a:lnTo>
                    <a:lnTo>
                      <a:pt x="94" y="10"/>
                    </a:lnTo>
                    <a:lnTo>
                      <a:pt x="98" y="10"/>
                    </a:lnTo>
                    <a:lnTo>
                      <a:pt x="98" y="14"/>
                    </a:lnTo>
                    <a:lnTo>
                      <a:pt x="98" y="14"/>
                    </a:lnTo>
                    <a:lnTo>
                      <a:pt x="98" y="14"/>
                    </a:lnTo>
                    <a:close/>
                    <a:moveTo>
                      <a:pt x="100" y="18"/>
                    </a:moveTo>
                    <a:lnTo>
                      <a:pt x="98" y="18"/>
                    </a:lnTo>
                    <a:lnTo>
                      <a:pt x="98" y="14"/>
                    </a:lnTo>
                    <a:lnTo>
                      <a:pt x="100" y="14"/>
                    </a:lnTo>
                    <a:lnTo>
                      <a:pt x="100" y="18"/>
                    </a:lnTo>
                    <a:lnTo>
                      <a:pt x="100" y="18"/>
                    </a:lnTo>
                    <a:lnTo>
                      <a:pt x="100" y="18"/>
                    </a:lnTo>
                    <a:close/>
                    <a:moveTo>
                      <a:pt x="100" y="22"/>
                    </a:moveTo>
                    <a:lnTo>
                      <a:pt x="98" y="18"/>
                    </a:lnTo>
                    <a:lnTo>
                      <a:pt x="100" y="18"/>
                    </a:lnTo>
                    <a:lnTo>
                      <a:pt x="100" y="22"/>
                    </a:lnTo>
                    <a:lnTo>
                      <a:pt x="100" y="22"/>
                    </a:lnTo>
                    <a:lnTo>
                      <a:pt x="100" y="22"/>
                    </a:lnTo>
                    <a:close/>
                    <a:moveTo>
                      <a:pt x="26" y="30"/>
                    </a:moveTo>
                    <a:lnTo>
                      <a:pt x="22" y="30"/>
                    </a:lnTo>
                    <a:lnTo>
                      <a:pt x="22" y="26"/>
                    </a:lnTo>
                    <a:lnTo>
                      <a:pt x="26" y="26"/>
                    </a:lnTo>
                    <a:lnTo>
                      <a:pt x="26" y="30"/>
                    </a:lnTo>
                    <a:lnTo>
                      <a:pt x="26" y="26"/>
                    </a:lnTo>
                    <a:lnTo>
                      <a:pt x="26" y="22"/>
                    </a:lnTo>
                    <a:lnTo>
                      <a:pt x="30" y="22"/>
                    </a:lnTo>
                    <a:lnTo>
                      <a:pt x="30" y="26"/>
                    </a:lnTo>
                    <a:lnTo>
                      <a:pt x="34" y="26"/>
                    </a:lnTo>
                    <a:lnTo>
                      <a:pt x="34" y="30"/>
                    </a:lnTo>
                    <a:lnTo>
                      <a:pt x="30" y="30"/>
                    </a:lnTo>
                    <a:lnTo>
                      <a:pt x="26" y="30"/>
                    </a:lnTo>
                    <a:lnTo>
                      <a:pt x="26" y="30"/>
                    </a:lnTo>
                    <a:lnTo>
                      <a:pt x="26" y="3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1">
                <a:extLst>
                  <a:ext uri="{FF2B5EF4-FFF2-40B4-BE49-F238E27FC236}">
                    <a16:creationId xmlns:a16="http://schemas.microsoft.com/office/drawing/2014/main" id="{1E289162-7E9C-445C-990A-927F9F7DA96E}"/>
                  </a:ext>
                </a:extLst>
              </p:cNvPr>
              <p:cNvSpPr>
                <a:spLocks noEditPoints="1"/>
              </p:cNvSpPr>
              <p:nvPr/>
            </p:nvSpPr>
            <p:spPr bwMode="auto">
              <a:xfrm>
                <a:off x="2781300" y="4010093"/>
                <a:ext cx="79375" cy="66675"/>
              </a:xfrm>
              <a:custGeom>
                <a:avLst/>
                <a:gdLst>
                  <a:gd name="T0" fmla="*/ 24 w 50"/>
                  <a:gd name="T1" fmla="*/ 30 h 42"/>
                  <a:gd name="T2" fmla="*/ 22 w 50"/>
                  <a:gd name="T3" fmla="*/ 30 h 42"/>
                  <a:gd name="T4" fmla="*/ 18 w 50"/>
                  <a:gd name="T5" fmla="*/ 30 h 42"/>
                  <a:gd name="T6" fmla="*/ 18 w 50"/>
                  <a:gd name="T7" fmla="*/ 30 h 42"/>
                  <a:gd name="T8" fmla="*/ 18 w 50"/>
                  <a:gd name="T9" fmla="*/ 26 h 42"/>
                  <a:gd name="T10" fmla="*/ 18 w 50"/>
                  <a:gd name="T11" fmla="*/ 30 h 42"/>
                  <a:gd name="T12" fmla="*/ 14 w 50"/>
                  <a:gd name="T13" fmla="*/ 30 h 42"/>
                  <a:gd name="T14" fmla="*/ 10 w 50"/>
                  <a:gd name="T15" fmla="*/ 30 h 42"/>
                  <a:gd name="T16" fmla="*/ 10 w 50"/>
                  <a:gd name="T17" fmla="*/ 34 h 42"/>
                  <a:gd name="T18" fmla="*/ 10 w 50"/>
                  <a:gd name="T19" fmla="*/ 38 h 42"/>
                  <a:gd name="T20" fmla="*/ 2 w 50"/>
                  <a:gd name="T21" fmla="*/ 38 h 42"/>
                  <a:gd name="T22" fmla="*/ 2 w 50"/>
                  <a:gd name="T23" fmla="*/ 34 h 42"/>
                  <a:gd name="T24" fmla="*/ 2 w 50"/>
                  <a:gd name="T25" fmla="*/ 30 h 42"/>
                  <a:gd name="T26" fmla="*/ 0 w 50"/>
                  <a:gd name="T27" fmla="*/ 26 h 42"/>
                  <a:gd name="T28" fmla="*/ 0 w 50"/>
                  <a:gd name="T29" fmla="*/ 26 h 42"/>
                  <a:gd name="T30" fmla="*/ 0 w 50"/>
                  <a:gd name="T31" fmla="*/ 26 h 42"/>
                  <a:gd name="T32" fmla="*/ 2 w 50"/>
                  <a:gd name="T33" fmla="*/ 24 h 42"/>
                  <a:gd name="T34" fmla="*/ 2 w 50"/>
                  <a:gd name="T35" fmla="*/ 24 h 42"/>
                  <a:gd name="T36" fmla="*/ 2 w 50"/>
                  <a:gd name="T37" fmla="*/ 16 h 42"/>
                  <a:gd name="T38" fmla="*/ 2 w 50"/>
                  <a:gd name="T39" fmla="*/ 16 h 42"/>
                  <a:gd name="T40" fmla="*/ 2 w 50"/>
                  <a:gd name="T41" fmla="*/ 8 h 42"/>
                  <a:gd name="T42" fmla="*/ 2 w 50"/>
                  <a:gd name="T43" fmla="*/ 8 h 42"/>
                  <a:gd name="T44" fmla="*/ 2 w 50"/>
                  <a:gd name="T45" fmla="*/ 4 h 42"/>
                  <a:gd name="T46" fmla="*/ 2 w 50"/>
                  <a:gd name="T47" fmla="*/ 4 h 42"/>
                  <a:gd name="T48" fmla="*/ 6 w 50"/>
                  <a:gd name="T49" fmla="*/ 0 h 42"/>
                  <a:gd name="T50" fmla="*/ 10 w 50"/>
                  <a:gd name="T51" fmla="*/ 4 h 42"/>
                  <a:gd name="T52" fmla="*/ 10 w 50"/>
                  <a:gd name="T53" fmla="*/ 0 h 42"/>
                  <a:gd name="T54" fmla="*/ 14 w 50"/>
                  <a:gd name="T55" fmla="*/ 0 h 42"/>
                  <a:gd name="T56" fmla="*/ 18 w 50"/>
                  <a:gd name="T57" fmla="*/ 4 h 42"/>
                  <a:gd name="T58" fmla="*/ 22 w 50"/>
                  <a:gd name="T59" fmla="*/ 4 h 42"/>
                  <a:gd name="T60" fmla="*/ 24 w 50"/>
                  <a:gd name="T61" fmla="*/ 8 h 42"/>
                  <a:gd name="T62" fmla="*/ 24 w 50"/>
                  <a:gd name="T63" fmla="*/ 4 h 42"/>
                  <a:gd name="T64" fmla="*/ 28 w 50"/>
                  <a:gd name="T65" fmla="*/ 8 h 42"/>
                  <a:gd name="T66" fmla="*/ 28 w 50"/>
                  <a:gd name="T67" fmla="*/ 12 h 42"/>
                  <a:gd name="T68" fmla="*/ 28 w 50"/>
                  <a:gd name="T69" fmla="*/ 12 h 42"/>
                  <a:gd name="T70" fmla="*/ 36 w 50"/>
                  <a:gd name="T71" fmla="*/ 12 h 42"/>
                  <a:gd name="T72" fmla="*/ 40 w 50"/>
                  <a:gd name="T73" fmla="*/ 12 h 42"/>
                  <a:gd name="T74" fmla="*/ 32 w 50"/>
                  <a:gd name="T75" fmla="*/ 16 h 42"/>
                  <a:gd name="T76" fmla="*/ 32 w 50"/>
                  <a:gd name="T77" fmla="*/ 16 h 42"/>
                  <a:gd name="T78" fmla="*/ 36 w 50"/>
                  <a:gd name="T79" fmla="*/ 16 h 42"/>
                  <a:gd name="T80" fmla="*/ 36 w 50"/>
                  <a:gd name="T81" fmla="*/ 16 h 42"/>
                  <a:gd name="T82" fmla="*/ 40 w 50"/>
                  <a:gd name="T83" fmla="*/ 20 h 42"/>
                  <a:gd name="T84" fmla="*/ 44 w 50"/>
                  <a:gd name="T85" fmla="*/ 20 h 42"/>
                  <a:gd name="T86" fmla="*/ 48 w 50"/>
                  <a:gd name="T87" fmla="*/ 24 h 42"/>
                  <a:gd name="T88" fmla="*/ 50 w 50"/>
                  <a:gd name="T89" fmla="*/ 26 h 42"/>
                  <a:gd name="T90" fmla="*/ 48 w 50"/>
                  <a:gd name="T91" fmla="*/ 30 h 42"/>
                  <a:gd name="T92" fmla="*/ 48 w 50"/>
                  <a:gd name="T93" fmla="*/ 30 h 42"/>
                  <a:gd name="T94" fmla="*/ 44 w 50"/>
                  <a:gd name="T95" fmla="*/ 30 h 42"/>
                  <a:gd name="T96" fmla="*/ 44 w 50"/>
                  <a:gd name="T97" fmla="*/ 30 h 42"/>
                  <a:gd name="T98" fmla="*/ 40 w 50"/>
                  <a:gd name="T99" fmla="*/ 30 h 42"/>
                  <a:gd name="T100" fmla="*/ 32 w 50"/>
                  <a:gd name="T101" fmla="*/ 26 h 42"/>
                  <a:gd name="T102" fmla="*/ 28 w 50"/>
                  <a:gd name="T103" fmla="*/ 26 h 42"/>
                  <a:gd name="T104" fmla="*/ 24 w 50"/>
                  <a:gd name="T105" fmla="*/ 26 h 42"/>
                  <a:gd name="T106" fmla="*/ 44 w 50"/>
                  <a:gd name="T107" fmla="*/ 34 h 42"/>
                  <a:gd name="T108" fmla="*/ 44 w 50"/>
                  <a:gd name="T109" fmla="*/ 34 h 42"/>
                  <a:gd name="T110" fmla="*/ 48 w 50"/>
                  <a:gd name="T11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42">
                    <a:moveTo>
                      <a:pt x="24" y="26"/>
                    </a:moveTo>
                    <a:lnTo>
                      <a:pt x="24" y="26"/>
                    </a:lnTo>
                    <a:lnTo>
                      <a:pt x="24" y="26"/>
                    </a:lnTo>
                    <a:lnTo>
                      <a:pt x="24" y="30"/>
                    </a:lnTo>
                    <a:lnTo>
                      <a:pt x="24" y="30"/>
                    </a:lnTo>
                    <a:lnTo>
                      <a:pt x="24" y="30"/>
                    </a:lnTo>
                    <a:lnTo>
                      <a:pt x="24" y="30"/>
                    </a:lnTo>
                    <a:lnTo>
                      <a:pt x="24" y="30"/>
                    </a:lnTo>
                    <a:lnTo>
                      <a:pt x="24" y="30"/>
                    </a:lnTo>
                    <a:lnTo>
                      <a:pt x="22" y="30"/>
                    </a:lnTo>
                    <a:lnTo>
                      <a:pt x="22" y="30"/>
                    </a:lnTo>
                    <a:lnTo>
                      <a:pt x="22" y="30"/>
                    </a:lnTo>
                    <a:lnTo>
                      <a:pt x="22" y="30"/>
                    </a:lnTo>
                    <a:lnTo>
                      <a:pt x="22" y="30"/>
                    </a:lnTo>
                    <a:lnTo>
                      <a:pt x="22" y="30"/>
                    </a:lnTo>
                    <a:lnTo>
                      <a:pt x="22" y="30"/>
                    </a:lnTo>
                    <a:lnTo>
                      <a:pt x="22" y="30"/>
                    </a:lnTo>
                    <a:lnTo>
                      <a:pt x="18" y="30"/>
                    </a:lnTo>
                    <a:lnTo>
                      <a:pt x="18" y="30"/>
                    </a:lnTo>
                    <a:lnTo>
                      <a:pt x="18" y="30"/>
                    </a:lnTo>
                    <a:lnTo>
                      <a:pt x="18" y="30"/>
                    </a:lnTo>
                    <a:lnTo>
                      <a:pt x="18" y="30"/>
                    </a:lnTo>
                    <a:lnTo>
                      <a:pt x="18" y="30"/>
                    </a:lnTo>
                    <a:lnTo>
                      <a:pt x="18" y="30"/>
                    </a:lnTo>
                    <a:lnTo>
                      <a:pt x="18" y="30"/>
                    </a:lnTo>
                    <a:lnTo>
                      <a:pt x="18" y="26"/>
                    </a:lnTo>
                    <a:lnTo>
                      <a:pt x="18" y="26"/>
                    </a:lnTo>
                    <a:lnTo>
                      <a:pt x="18" y="26"/>
                    </a:lnTo>
                    <a:lnTo>
                      <a:pt x="18" y="26"/>
                    </a:lnTo>
                    <a:lnTo>
                      <a:pt x="18" y="26"/>
                    </a:lnTo>
                    <a:lnTo>
                      <a:pt x="18" y="26"/>
                    </a:lnTo>
                    <a:lnTo>
                      <a:pt x="18" y="26"/>
                    </a:lnTo>
                    <a:lnTo>
                      <a:pt x="18" y="26"/>
                    </a:lnTo>
                    <a:lnTo>
                      <a:pt x="18" y="30"/>
                    </a:lnTo>
                    <a:lnTo>
                      <a:pt x="18" y="30"/>
                    </a:lnTo>
                    <a:lnTo>
                      <a:pt x="18" y="30"/>
                    </a:lnTo>
                    <a:lnTo>
                      <a:pt x="18" y="30"/>
                    </a:lnTo>
                    <a:lnTo>
                      <a:pt x="18" y="30"/>
                    </a:lnTo>
                    <a:lnTo>
                      <a:pt x="18" y="30"/>
                    </a:lnTo>
                    <a:lnTo>
                      <a:pt x="14" y="30"/>
                    </a:lnTo>
                    <a:lnTo>
                      <a:pt x="14" y="30"/>
                    </a:lnTo>
                    <a:lnTo>
                      <a:pt x="14" y="30"/>
                    </a:lnTo>
                    <a:lnTo>
                      <a:pt x="10" y="30"/>
                    </a:lnTo>
                    <a:lnTo>
                      <a:pt x="10" y="30"/>
                    </a:lnTo>
                    <a:lnTo>
                      <a:pt x="10" y="30"/>
                    </a:lnTo>
                    <a:lnTo>
                      <a:pt x="10" y="30"/>
                    </a:lnTo>
                    <a:lnTo>
                      <a:pt x="10" y="30"/>
                    </a:lnTo>
                    <a:lnTo>
                      <a:pt x="10" y="30"/>
                    </a:lnTo>
                    <a:lnTo>
                      <a:pt x="10" y="30"/>
                    </a:lnTo>
                    <a:lnTo>
                      <a:pt x="10" y="30"/>
                    </a:lnTo>
                    <a:lnTo>
                      <a:pt x="10" y="30"/>
                    </a:lnTo>
                    <a:lnTo>
                      <a:pt x="10" y="34"/>
                    </a:lnTo>
                    <a:lnTo>
                      <a:pt x="10" y="34"/>
                    </a:lnTo>
                    <a:lnTo>
                      <a:pt x="10" y="34"/>
                    </a:lnTo>
                    <a:lnTo>
                      <a:pt x="10" y="34"/>
                    </a:lnTo>
                    <a:lnTo>
                      <a:pt x="10" y="38"/>
                    </a:lnTo>
                    <a:lnTo>
                      <a:pt x="10" y="38"/>
                    </a:lnTo>
                    <a:lnTo>
                      <a:pt x="10" y="38"/>
                    </a:lnTo>
                    <a:lnTo>
                      <a:pt x="10" y="38"/>
                    </a:lnTo>
                    <a:lnTo>
                      <a:pt x="10" y="38"/>
                    </a:lnTo>
                    <a:lnTo>
                      <a:pt x="10" y="38"/>
                    </a:lnTo>
                    <a:lnTo>
                      <a:pt x="6" y="42"/>
                    </a:lnTo>
                    <a:lnTo>
                      <a:pt x="6" y="42"/>
                    </a:lnTo>
                    <a:lnTo>
                      <a:pt x="6" y="42"/>
                    </a:lnTo>
                    <a:lnTo>
                      <a:pt x="2" y="38"/>
                    </a:lnTo>
                    <a:lnTo>
                      <a:pt x="2" y="38"/>
                    </a:lnTo>
                    <a:lnTo>
                      <a:pt x="2" y="38"/>
                    </a:lnTo>
                    <a:lnTo>
                      <a:pt x="2" y="34"/>
                    </a:lnTo>
                    <a:lnTo>
                      <a:pt x="2" y="34"/>
                    </a:lnTo>
                    <a:lnTo>
                      <a:pt x="2" y="34"/>
                    </a:lnTo>
                    <a:lnTo>
                      <a:pt x="2" y="34"/>
                    </a:lnTo>
                    <a:lnTo>
                      <a:pt x="2" y="34"/>
                    </a:lnTo>
                    <a:lnTo>
                      <a:pt x="2" y="34"/>
                    </a:lnTo>
                    <a:lnTo>
                      <a:pt x="2" y="34"/>
                    </a:lnTo>
                    <a:lnTo>
                      <a:pt x="2" y="34"/>
                    </a:lnTo>
                    <a:lnTo>
                      <a:pt x="2" y="30"/>
                    </a:lnTo>
                    <a:lnTo>
                      <a:pt x="2" y="30"/>
                    </a:lnTo>
                    <a:lnTo>
                      <a:pt x="2" y="30"/>
                    </a:lnTo>
                    <a:lnTo>
                      <a:pt x="2" y="30"/>
                    </a:lnTo>
                    <a:lnTo>
                      <a:pt x="2" y="30"/>
                    </a:lnTo>
                    <a:lnTo>
                      <a:pt x="2" y="30"/>
                    </a:lnTo>
                    <a:lnTo>
                      <a:pt x="2" y="30"/>
                    </a:lnTo>
                    <a:lnTo>
                      <a:pt x="0" y="30"/>
                    </a:lnTo>
                    <a:lnTo>
                      <a:pt x="0" y="26"/>
                    </a:lnTo>
                    <a:lnTo>
                      <a:pt x="0" y="26"/>
                    </a:lnTo>
                    <a:lnTo>
                      <a:pt x="0" y="26"/>
                    </a:lnTo>
                    <a:lnTo>
                      <a:pt x="0" y="26"/>
                    </a:lnTo>
                    <a:lnTo>
                      <a:pt x="0" y="26"/>
                    </a:lnTo>
                    <a:lnTo>
                      <a:pt x="0" y="26"/>
                    </a:lnTo>
                    <a:lnTo>
                      <a:pt x="0" y="26"/>
                    </a:lnTo>
                    <a:lnTo>
                      <a:pt x="0" y="26"/>
                    </a:lnTo>
                    <a:lnTo>
                      <a:pt x="0" y="24"/>
                    </a:lnTo>
                    <a:lnTo>
                      <a:pt x="0" y="24"/>
                    </a:lnTo>
                    <a:lnTo>
                      <a:pt x="0" y="24"/>
                    </a:lnTo>
                    <a:lnTo>
                      <a:pt x="0" y="24"/>
                    </a:lnTo>
                    <a:lnTo>
                      <a:pt x="0" y="26"/>
                    </a:lnTo>
                    <a:lnTo>
                      <a:pt x="0" y="24"/>
                    </a:lnTo>
                    <a:lnTo>
                      <a:pt x="0" y="24"/>
                    </a:lnTo>
                    <a:lnTo>
                      <a:pt x="0" y="24"/>
                    </a:lnTo>
                    <a:lnTo>
                      <a:pt x="2" y="24"/>
                    </a:lnTo>
                    <a:lnTo>
                      <a:pt x="2" y="24"/>
                    </a:lnTo>
                    <a:lnTo>
                      <a:pt x="2" y="24"/>
                    </a:lnTo>
                    <a:lnTo>
                      <a:pt x="2" y="24"/>
                    </a:lnTo>
                    <a:lnTo>
                      <a:pt x="2" y="24"/>
                    </a:lnTo>
                    <a:lnTo>
                      <a:pt x="2" y="24"/>
                    </a:lnTo>
                    <a:lnTo>
                      <a:pt x="2" y="24"/>
                    </a:lnTo>
                    <a:lnTo>
                      <a:pt x="2" y="24"/>
                    </a:lnTo>
                    <a:lnTo>
                      <a:pt x="2" y="24"/>
                    </a:lnTo>
                    <a:lnTo>
                      <a:pt x="2" y="24"/>
                    </a:lnTo>
                    <a:lnTo>
                      <a:pt x="2" y="20"/>
                    </a:lnTo>
                    <a:lnTo>
                      <a:pt x="2" y="20"/>
                    </a:lnTo>
                    <a:lnTo>
                      <a:pt x="2" y="20"/>
                    </a:lnTo>
                    <a:lnTo>
                      <a:pt x="2" y="16"/>
                    </a:lnTo>
                    <a:lnTo>
                      <a:pt x="2" y="16"/>
                    </a:lnTo>
                    <a:lnTo>
                      <a:pt x="2" y="16"/>
                    </a:lnTo>
                    <a:lnTo>
                      <a:pt x="2" y="16"/>
                    </a:lnTo>
                    <a:lnTo>
                      <a:pt x="2" y="16"/>
                    </a:lnTo>
                    <a:lnTo>
                      <a:pt x="2" y="16"/>
                    </a:lnTo>
                    <a:lnTo>
                      <a:pt x="2" y="16"/>
                    </a:lnTo>
                    <a:lnTo>
                      <a:pt x="2" y="16"/>
                    </a:lnTo>
                    <a:lnTo>
                      <a:pt x="2" y="16"/>
                    </a:lnTo>
                    <a:lnTo>
                      <a:pt x="2" y="12"/>
                    </a:lnTo>
                    <a:lnTo>
                      <a:pt x="2" y="12"/>
                    </a:lnTo>
                    <a:lnTo>
                      <a:pt x="2" y="12"/>
                    </a:lnTo>
                    <a:lnTo>
                      <a:pt x="2" y="12"/>
                    </a:lnTo>
                    <a:lnTo>
                      <a:pt x="2" y="8"/>
                    </a:lnTo>
                    <a:lnTo>
                      <a:pt x="2" y="8"/>
                    </a:lnTo>
                    <a:lnTo>
                      <a:pt x="2" y="8"/>
                    </a:lnTo>
                    <a:lnTo>
                      <a:pt x="2" y="8"/>
                    </a:lnTo>
                    <a:lnTo>
                      <a:pt x="2" y="8"/>
                    </a:lnTo>
                    <a:lnTo>
                      <a:pt x="2" y="8"/>
                    </a:lnTo>
                    <a:lnTo>
                      <a:pt x="2" y="8"/>
                    </a:lnTo>
                    <a:lnTo>
                      <a:pt x="2" y="8"/>
                    </a:lnTo>
                    <a:lnTo>
                      <a:pt x="2" y="8"/>
                    </a:lnTo>
                    <a:lnTo>
                      <a:pt x="2" y="8"/>
                    </a:lnTo>
                    <a:lnTo>
                      <a:pt x="2" y="4"/>
                    </a:lnTo>
                    <a:lnTo>
                      <a:pt x="2" y="4"/>
                    </a:lnTo>
                    <a:lnTo>
                      <a:pt x="2" y="4"/>
                    </a:lnTo>
                    <a:lnTo>
                      <a:pt x="2" y="4"/>
                    </a:lnTo>
                    <a:lnTo>
                      <a:pt x="2" y="4"/>
                    </a:lnTo>
                    <a:lnTo>
                      <a:pt x="2" y="4"/>
                    </a:lnTo>
                    <a:lnTo>
                      <a:pt x="2" y="4"/>
                    </a:lnTo>
                    <a:lnTo>
                      <a:pt x="2" y="4"/>
                    </a:lnTo>
                    <a:lnTo>
                      <a:pt x="2" y="4"/>
                    </a:lnTo>
                    <a:lnTo>
                      <a:pt x="2" y="4"/>
                    </a:lnTo>
                    <a:lnTo>
                      <a:pt x="2" y="0"/>
                    </a:lnTo>
                    <a:lnTo>
                      <a:pt x="2" y="0"/>
                    </a:lnTo>
                    <a:lnTo>
                      <a:pt x="2" y="0"/>
                    </a:lnTo>
                    <a:lnTo>
                      <a:pt x="6" y="0"/>
                    </a:lnTo>
                    <a:lnTo>
                      <a:pt x="6" y="0"/>
                    </a:lnTo>
                    <a:lnTo>
                      <a:pt x="6" y="0"/>
                    </a:lnTo>
                    <a:lnTo>
                      <a:pt x="6" y="0"/>
                    </a:lnTo>
                    <a:lnTo>
                      <a:pt x="6" y="4"/>
                    </a:lnTo>
                    <a:lnTo>
                      <a:pt x="6" y="4"/>
                    </a:lnTo>
                    <a:lnTo>
                      <a:pt x="6" y="4"/>
                    </a:lnTo>
                    <a:lnTo>
                      <a:pt x="10" y="4"/>
                    </a:lnTo>
                    <a:lnTo>
                      <a:pt x="10" y="4"/>
                    </a:lnTo>
                    <a:lnTo>
                      <a:pt x="10" y="4"/>
                    </a:lnTo>
                    <a:lnTo>
                      <a:pt x="10" y="4"/>
                    </a:lnTo>
                    <a:lnTo>
                      <a:pt x="10" y="4"/>
                    </a:lnTo>
                    <a:lnTo>
                      <a:pt x="10" y="0"/>
                    </a:lnTo>
                    <a:lnTo>
                      <a:pt x="10" y="0"/>
                    </a:lnTo>
                    <a:lnTo>
                      <a:pt x="10" y="0"/>
                    </a:lnTo>
                    <a:lnTo>
                      <a:pt x="10" y="0"/>
                    </a:lnTo>
                    <a:lnTo>
                      <a:pt x="14" y="0"/>
                    </a:lnTo>
                    <a:lnTo>
                      <a:pt x="14" y="0"/>
                    </a:lnTo>
                    <a:lnTo>
                      <a:pt x="14" y="0"/>
                    </a:lnTo>
                    <a:lnTo>
                      <a:pt x="14" y="0"/>
                    </a:lnTo>
                    <a:lnTo>
                      <a:pt x="14" y="4"/>
                    </a:lnTo>
                    <a:lnTo>
                      <a:pt x="14" y="4"/>
                    </a:lnTo>
                    <a:lnTo>
                      <a:pt x="18" y="4"/>
                    </a:lnTo>
                    <a:lnTo>
                      <a:pt x="18" y="4"/>
                    </a:lnTo>
                    <a:lnTo>
                      <a:pt x="18" y="4"/>
                    </a:lnTo>
                    <a:lnTo>
                      <a:pt x="18" y="4"/>
                    </a:lnTo>
                    <a:lnTo>
                      <a:pt x="22" y="4"/>
                    </a:lnTo>
                    <a:lnTo>
                      <a:pt x="22" y="4"/>
                    </a:lnTo>
                    <a:lnTo>
                      <a:pt x="22" y="4"/>
                    </a:lnTo>
                    <a:lnTo>
                      <a:pt x="22" y="4"/>
                    </a:lnTo>
                    <a:lnTo>
                      <a:pt x="22" y="4"/>
                    </a:lnTo>
                    <a:lnTo>
                      <a:pt x="22" y="4"/>
                    </a:lnTo>
                    <a:lnTo>
                      <a:pt x="22" y="8"/>
                    </a:lnTo>
                    <a:lnTo>
                      <a:pt x="22" y="8"/>
                    </a:lnTo>
                    <a:lnTo>
                      <a:pt x="22" y="8"/>
                    </a:lnTo>
                    <a:lnTo>
                      <a:pt x="22" y="8"/>
                    </a:lnTo>
                    <a:lnTo>
                      <a:pt x="24" y="8"/>
                    </a:lnTo>
                    <a:lnTo>
                      <a:pt x="24" y="8"/>
                    </a:lnTo>
                    <a:lnTo>
                      <a:pt x="24" y="8"/>
                    </a:lnTo>
                    <a:lnTo>
                      <a:pt x="24" y="8"/>
                    </a:lnTo>
                    <a:lnTo>
                      <a:pt x="24" y="8"/>
                    </a:lnTo>
                    <a:lnTo>
                      <a:pt x="24" y="8"/>
                    </a:lnTo>
                    <a:lnTo>
                      <a:pt x="24" y="8"/>
                    </a:lnTo>
                    <a:lnTo>
                      <a:pt x="24" y="4"/>
                    </a:lnTo>
                    <a:lnTo>
                      <a:pt x="24" y="4"/>
                    </a:lnTo>
                    <a:lnTo>
                      <a:pt x="24" y="4"/>
                    </a:lnTo>
                    <a:lnTo>
                      <a:pt x="28" y="4"/>
                    </a:lnTo>
                    <a:lnTo>
                      <a:pt x="28" y="4"/>
                    </a:lnTo>
                    <a:lnTo>
                      <a:pt x="28" y="8"/>
                    </a:lnTo>
                    <a:lnTo>
                      <a:pt x="28" y="8"/>
                    </a:lnTo>
                    <a:lnTo>
                      <a:pt x="28" y="8"/>
                    </a:lnTo>
                    <a:lnTo>
                      <a:pt x="28" y="8"/>
                    </a:lnTo>
                    <a:lnTo>
                      <a:pt x="28" y="8"/>
                    </a:lnTo>
                    <a:lnTo>
                      <a:pt x="28" y="12"/>
                    </a:lnTo>
                    <a:lnTo>
                      <a:pt x="28" y="12"/>
                    </a:lnTo>
                    <a:lnTo>
                      <a:pt x="28" y="12"/>
                    </a:lnTo>
                    <a:lnTo>
                      <a:pt x="28" y="12"/>
                    </a:lnTo>
                    <a:lnTo>
                      <a:pt x="28" y="12"/>
                    </a:lnTo>
                    <a:lnTo>
                      <a:pt x="28" y="12"/>
                    </a:lnTo>
                    <a:lnTo>
                      <a:pt x="28" y="12"/>
                    </a:lnTo>
                    <a:lnTo>
                      <a:pt x="28" y="12"/>
                    </a:lnTo>
                    <a:lnTo>
                      <a:pt x="28" y="12"/>
                    </a:lnTo>
                    <a:lnTo>
                      <a:pt x="28" y="12"/>
                    </a:lnTo>
                    <a:lnTo>
                      <a:pt x="32" y="12"/>
                    </a:lnTo>
                    <a:lnTo>
                      <a:pt x="32" y="12"/>
                    </a:lnTo>
                    <a:lnTo>
                      <a:pt x="32" y="12"/>
                    </a:lnTo>
                    <a:lnTo>
                      <a:pt x="32" y="12"/>
                    </a:lnTo>
                    <a:lnTo>
                      <a:pt x="36" y="12"/>
                    </a:lnTo>
                    <a:lnTo>
                      <a:pt x="36" y="12"/>
                    </a:lnTo>
                    <a:lnTo>
                      <a:pt x="36" y="12"/>
                    </a:lnTo>
                    <a:lnTo>
                      <a:pt x="36" y="12"/>
                    </a:lnTo>
                    <a:lnTo>
                      <a:pt x="36" y="12"/>
                    </a:lnTo>
                    <a:lnTo>
                      <a:pt x="40" y="12"/>
                    </a:lnTo>
                    <a:lnTo>
                      <a:pt x="40" y="12"/>
                    </a:lnTo>
                    <a:lnTo>
                      <a:pt x="40" y="12"/>
                    </a:lnTo>
                    <a:lnTo>
                      <a:pt x="36" y="16"/>
                    </a:lnTo>
                    <a:lnTo>
                      <a:pt x="36" y="16"/>
                    </a:lnTo>
                    <a:lnTo>
                      <a:pt x="36" y="16"/>
                    </a:lnTo>
                    <a:lnTo>
                      <a:pt x="36" y="16"/>
                    </a:lnTo>
                    <a:lnTo>
                      <a:pt x="32" y="16"/>
                    </a:lnTo>
                    <a:lnTo>
                      <a:pt x="32" y="16"/>
                    </a:lnTo>
                    <a:lnTo>
                      <a:pt x="32" y="16"/>
                    </a:lnTo>
                    <a:lnTo>
                      <a:pt x="32" y="16"/>
                    </a:lnTo>
                    <a:lnTo>
                      <a:pt x="32" y="16"/>
                    </a:lnTo>
                    <a:lnTo>
                      <a:pt x="32" y="16"/>
                    </a:lnTo>
                    <a:lnTo>
                      <a:pt x="32" y="16"/>
                    </a:lnTo>
                    <a:lnTo>
                      <a:pt x="32" y="16"/>
                    </a:lnTo>
                    <a:lnTo>
                      <a:pt x="32" y="16"/>
                    </a:lnTo>
                    <a:lnTo>
                      <a:pt x="32" y="16"/>
                    </a:lnTo>
                    <a:lnTo>
                      <a:pt x="32" y="16"/>
                    </a:lnTo>
                    <a:lnTo>
                      <a:pt x="32" y="16"/>
                    </a:lnTo>
                    <a:lnTo>
                      <a:pt x="36" y="16"/>
                    </a:lnTo>
                    <a:lnTo>
                      <a:pt x="36" y="16"/>
                    </a:lnTo>
                    <a:lnTo>
                      <a:pt x="36" y="16"/>
                    </a:lnTo>
                    <a:lnTo>
                      <a:pt x="36" y="16"/>
                    </a:lnTo>
                    <a:lnTo>
                      <a:pt x="36" y="16"/>
                    </a:lnTo>
                    <a:lnTo>
                      <a:pt x="36" y="16"/>
                    </a:lnTo>
                    <a:lnTo>
                      <a:pt x="36" y="16"/>
                    </a:lnTo>
                    <a:lnTo>
                      <a:pt x="36" y="16"/>
                    </a:lnTo>
                    <a:lnTo>
                      <a:pt x="36" y="16"/>
                    </a:lnTo>
                    <a:lnTo>
                      <a:pt x="36" y="20"/>
                    </a:lnTo>
                    <a:lnTo>
                      <a:pt x="36" y="20"/>
                    </a:lnTo>
                    <a:lnTo>
                      <a:pt x="36" y="20"/>
                    </a:lnTo>
                    <a:lnTo>
                      <a:pt x="40" y="20"/>
                    </a:lnTo>
                    <a:lnTo>
                      <a:pt x="40" y="20"/>
                    </a:lnTo>
                    <a:lnTo>
                      <a:pt x="40" y="20"/>
                    </a:lnTo>
                    <a:lnTo>
                      <a:pt x="44" y="20"/>
                    </a:lnTo>
                    <a:lnTo>
                      <a:pt x="44" y="20"/>
                    </a:lnTo>
                    <a:lnTo>
                      <a:pt x="44" y="20"/>
                    </a:lnTo>
                    <a:lnTo>
                      <a:pt x="44" y="20"/>
                    </a:lnTo>
                    <a:lnTo>
                      <a:pt x="44" y="20"/>
                    </a:lnTo>
                    <a:lnTo>
                      <a:pt x="44" y="20"/>
                    </a:lnTo>
                    <a:lnTo>
                      <a:pt x="44" y="20"/>
                    </a:lnTo>
                    <a:lnTo>
                      <a:pt x="48" y="24"/>
                    </a:lnTo>
                    <a:lnTo>
                      <a:pt x="48" y="24"/>
                    </a:lnTo>
                    <a:lnTo>
                      <a:pt x="48" y="24"/>
                    </a:lnTo>
                    <a:lnTo>
                      <a:pt x="48" y="24"/>
                    </a:lnTo>
                    <a:lnTo>
                      <a:pt x="50" y="24"/>
                    </a:lnTo>
                    <a:lnTo>
                      <a:pt x="50" y="24"/>
                    </a:lnTo>
                    <a:lnTo>
                      <a:pt x="50" y="24"/>
                    </a:lnTo>
                    <a:lnTo>
                      <a:pt x="50" y="26"/>
                    </a:lnTo>
                    <a:lnTo>
                      <a:pt x="50" y="26"/>
                    </a:lnTo>
                    <a:lnTo>
                      <a:pt x="48" y="30"/>
                    </a:lnTo>
                    <a:lnTo>
                      <a:pt x="48" y="30"/>
                    </a:lnTo>
                    <a:lnTo>
                      <a:pt x="48" y="30"/>
                    </a:lnTo>
                    <a:lnTo>
                      <a:pt x="48" y="30"/>
                    </a:lnTo>
                    <a:lnTo>
                      <a:pt x="48" y="30"/>
                    </a:lnTo>
                    <a:lnTo>
                      <a:pt x="48" y="30"/>
                    </a:lnTo>
                    <a:lnTo>
                      <a:pt x="48" y="30"/>
                    </a:lnTo>
                    <a:lnTo>
                      <a:pt x="48" y="30"/>
                    </a:lnTo>
                    <a:lnTo>
                      <a:pt x="48" y="30"/>
                    </a:lnTo>
                    <a:lnTo>
                      <a:pt x="48" y="30"/>
                    </a:lnTo>
                    <a:lnTo>
                      <a:pt x="48" y="30"/>
                    </a:lnTo>
                    <a:lnTo>
                      <a:pt x="48" y="30"/>
                    </a:lnTo>
                    <a:lnTo>
                      <a:pt x="44" y="30"/>
                    </a:lnTo>
                    <a:lnTo>
                      <a:pt x="44" y="30"/>
                    </a:lnTo>
                    <a:lnTo>
                      <a:pt x="44" y="30"/>
                    </a:lnTo>
                    <a:lnTo>
                      <a:pt x="44" y="30"/>
                    </a:lnTo>
                    <a:lnTo>
                      <a:pt x="44" y="30"/>
                    </a:lnTo>
                    <a:lnTo>
                      <a:pt x="44" y="30"/>
                    </a:lnTo>
                    <a:lnTo>
                      <a:pt x="44" y="30"/>
                    </a:lnTo>
                    <a:lnTo>
                      <a:pt x="44" y="30"/>
                    </a:lnTo>
                    <a:lnTo>
                      <a:pt x="44" y="30"/>
                    </a:lnTo>
                    <a:lnTo>
                      <a:pt x="44" y="30"/>
                    </a:lnTo>
                    <a:lnTo>
                      <a:pt x="44" y="30"/>
                    </a:lnTo>
                    <a:lnTo>
                      <a:pt x="44" y="30"/>
                    </a:lnTo>
                    <a:lnTo>
                      <a:pt x="44" y="26"/>
                    </a:lnTo>
                    <a:lnTo>
                      <a:pt x="44" y="26"/>
                    </a:lnTo>
                    <a:lnTo>
                      <a:pt x="40" y="26"/>
                    </a:lnTo>
                    <a:lnTo>
                      <a:pt x="40" y="26"/>
                    </a:lnTo>
                    <a:lnTo>
                      <a:pt x="40" y="30"/>
                    </a:lnTo>
                    <a:lnTo>
                      <a:pt x="40" y="30"/>
                    </a:lnTo>
                    <a:lnTo>
                      <a:pt x="40" y="30"/>
                    </a:lnTo>
                    <a:lnTo>
                      <a:pt x="40" y="26"/>
                    </a:lnTo>
                    <a:lnTo>
                      <a:pt x="36" y="26"/>
                    </a:lnTo>
                    <a:lnTo>
                      <a:pt x="36" y="26"/>
                    </a:lnTo>
                    <a:lnTo>
                      <a:pt x="32" y="26"/>
                    </a:lnTo>
                    <a:lnTo>
                      <a:pt x="32" y="26"/>
                    </a:lnTo>
                    <a:lnTo>
                      <a:pt x="32" y="26"/>
                    </a:lnTo>
                    <a:lnTo>
                      <a:pt x="32" y="26"/>
                    </a:lnTo>
                    <a:lnTo>
                      <a:pt x="28" y="26"/>
                    </a:lnTo>
                    <a:lnTo>
                      <a:pt x="28" y="26"/>
                    </a:lnTo>
                    <a:lnTo>
                      <a:pt x="28" y="26"/>
                    </a:lnTo>
                    <a:lnTo>
                      <a:pt x="28" y="26"/>
                    </a:lnTo>
                    <a:lnTo>
                      <a:pt x="28" y="26"/>
                    </a:lnTo>
                    <a:lnTo>
                      <a:pt x="28" y="26"/>
                    </a:lnTo>
                    <a:lnTo>
                      <a:pt x="28" y="26"/>
                    </a:lnTo>
                    <a:lnTo>
                      <a:pt x="24" y="26"/>
                    </a:lnTo>
                    <a:lnTo>
                      <a:pt x="24" y="26"/>
                    </a:lnTo>
                    <a:lnTo>
                      <a:pt x="24" y="26"/>
                    </a:lnTo>
                    <a:close/>
                    <a:moveTo>
                      <a:pt x="48" y="34"/>
                    </a:moveTo>
                    <a:lnTo>
                      <a:pt x="48" y="34"/>
                    </a:lnTo>
                    <a:lnTo>
                      <a:pt x="48" y="34"/>
                    </a:lnTo>
                    <a:lnTo>
                      <a:pt x="48" y="34"/>
                    </a:lnTo>
                    <a:lnTo>
                      <a:pt x="44" y="34"/>
                    </a:lnTo>
                    <a:lnTo>
                      <a:pt x="44" y="34"/>
                    </a:lnTo>
                    <a:lnTo>
                      <a:pt x="44" y="34"/>
                    </a:lnTo>
                    <a:lnTo>
                      <a:pt x="44" y="34"/>
                    </a:lnTo>
                    <a:lnTo>
                      <a:pt x="44" y="34"/>
                    </a:lnTo>
                    <a:lnTo>
                      <a:pt x="44" y="34"/>
                    </a:lnTo>
                    <a:lnTo>
                      <a:pt x="44" y="34"/>
                    </a:lnTo>
                    <a:lnTo>
                      <a:pt x="44" y="34"/>
                    </a:lnTo>
                    <a:lnTo>
                      <a:pt x="44" y="30"/>
                    </a:lnTo>
                    <a:lnTo>
                      <a:pt x="48" y="34"/>
                    </a:lnTo>
                    <a:lnTo>
                      <a:pt x="48" y="34"/>
                    </a:lnTo>
                    <a:lnTo>
                      <a:pt x="48" y="34"/>
                    </a:lnTo>
                    <a:lnTo>
                      <a:pt x="48" y="34"/>
                    </a:lnTo>
                    <a:lnTo>
                      <a:pt x="48" y="34"/>
                    </a:lnTo>
                    <a:lnTo>
                      <a:pt x="48" y="34"/>
                    </a:lnTo>
                    <a:lnTo>
                      <a:pt x="48" y="34"/>
                    </a:lnTo>
                    <a:lnTo>
                      <a:pt x="48" y="3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2">
                <a:extLst>
                  <a:ext uri="{FF2B5EF4-FFF2-40B4-BE49-F238E27FC236}">
                    <a16:creationId xmlns:a16="http://schemas.microsoft.com/office/drawing/2014/main" id="{0BEBC1CE-ACCD-43EE-955C-7A4539099024}"/>
                  </a:ext>
                </a:extLst>
              </p:cNvPr>
              <p:cNvSpPr>
                <a:spLocks/>
              </p:cNvSpPr>
              <p:nvPr/>
            </p:nvSpPr>
            <p:spPr bwMode="auto">
              <a:xfrm>
                <a:off x="2371725" y="4165668"/>
                <a:ext cx="50800" cy="34925"/>
              </a:xfrm>
              <a:custGeom>
                <a:avLst/>
                <a:gdLst>
                  <a:gd name="T0" fmla="*/ 32 w 32"/>
                  <a:gd name="T1" fmla="*/ 16 h 22"/>
                  <a:gd name="T2" fmla="*/ 32 w 32"/>
                  <a:gd name="T3" fmla="*/ 16 h 22"/>
                  <a:gd name="T4" fmla="*/ 32 w 32"/>
                  <a:gd name="T5" fmla="*/ 18 h 22"/>
                  <a:gd name="T6" fmla="*/ 32 w 32"/>
                  <a:gd name="T7" fmla="*/ 18 h 22"/>
                  <a:gd name="T8" fmla="*/ 32 w 32"/>
                  <a:gd name="T9" fmla="*/ 18 h 22"/>
                  <a:gd name="T10" fmla="*/ 32 w 32"/>
                  <a:gd name="T11" fmla="*/ 22 h 22"/>
                  <a:gd name="T12" fmla="*/ 28 w 32"/>
                  <a:gd name="T13" fmla="*/ 22 h 22"/>
                  <a:gd name="T14" fmla="*/ 28 w 32"/>
                  <a:gd name="T15" fmla="*/ 22 h 22"/>
                  <a:gd name="T16" fmla="*/ 22 w 32"/>
                  <a:gd name="T17" fmla="*/ 22 h 22"/>
                  <a:gd name="T18" fmla="*/ 22 w 32"/>
                  <a:gd name="T19" fmla="*/ 18 h 22"/>
                  <a:gd name="T20" fmla="*/ 22 w 32"/>
                  <a:gd name="T21" fmla="*/ 18 h 22"/>
                  <a:gd name="T22" fmla="*/ 22 w 32"/>
                  <a:gd name="T23" fmla="*/ 22 h 22"/>
                  <a:gd name="T24" fmla="*/ 18 w 32"/>
                  <a:gd name="T25" fmla="*/ 22 h 22"/>
                  <a:gd name="T26" fmla="*/ 18 w 32"/>
                  <a:gd name="T27" fmla="*/ 18 h 22"/>
                  <a:gd name="T28" fmla="*/ 14 w 32"/>
                  <a:gd name="T29" fmla="*/ 18 h 22"/>
                  <a:gd name="T30" fmla="*/ 14 w 32"/>
                  <a:gd name="T31" fmla="*/ 18 h 22"/>
                  <a:gd name="T32" fmla="*/ 10 w 32"/>
                  <a:gd name="T33" fmla="*/ 16 h 22"/>
                  <a:gd name="T34" fmla="*/ 8 w 32"/>
                  <a:gd name="T35" fmla="*/ 16 h 22"/>
                  <a:gd name="T36" fmla="*/ 4 w 32"/>
                  <a:gd name="T37" fmla="*/ 16 h 22"/>
                  <a:gd name="T38" fmla="*/ 4 w 32"/>
                  <a:gd name="T39" fmla="*/ 16 h 22"/>
                  <a:gd name="T40" fmla="*/ 4 w 32"/>
                  <a:gd name="T41" fmla="*/ 16 h 22"/>
                  <a:gd name="T42" fmla="*/ 0 w 32"/>
                  <a:gd name="T43" fmla="*/ 12 h 22"/>
                  <a:gd name="T44" fmla="*/ 0 w 32"/>
                  <a:gd name="T45" fmla="*/ 8 h 22"/>
                  <a:gd name="T46" fmla="*/ 4 w 32"/>
                  <a:gd name="T47" fmla="*/ 8 h 22"/>
                  <a:gd name="T48" fmla="*/ 8 w 32"/>
                  <a:gd name="T49" fmla="*/ 4 h 22"/>
                  <a:gd name="T50" fmla="*/ 8 w 32"/>
                  <a:gd name="T51" fmla="*/ 4 h 22"/>
                  <a:gd name="T52" fmla="*/ 8 w 32"/>
                  <a:gd name="T53" fmla="*/ 4 h 22"/>
                  <a:gd name="T54" fmla="*/ 8 w 32"/>
                  <a:gd name="T55" fmla="*/ 4 h 22"/>
                  <a:gd name="T56" fmla="*/ 8 w 32"/>
                  <a:gd name="T57" fmla="*/ 0 h 22"/>
                  <a:gd name="T58" fmla="*/ 10 w 32"/>
                  <a:gd name="T59" fmla="*/ 0 h 22"/>
                  <a:gd name="T60" fmla="*/ 10 w 32"/>
                  <a:gd name="T61" fmla="*/ 0 h 22"/>
                  <a:gd name="T62" fmla="*/ 14 w 32"/>
                  <a:gd name="T63" fmla="*/ 0 h 22"/>
                  <a:gd name="T64" fmla="*/ 14 w 32"/>
                  <a:gd name="T65" fmla="*/ 4 h 22"/>
                  <a:gd name="T66" fmla="*/ 14 w 32"/>
                  <a:gd name="T67" fmla="*/ 4 h 22"/>
                  <a:gd name="T68" fmla="*/ 18 w 32"/>
                  <a:gd name="T69" fmla="*/ 4 h 22"/>
                  <a:gd name="T70" fmla="*/ 18 w 32"/>
                  <a:gd name="T71" fmla="*/ 4 h 22"/>
                  <a:gd name="T72" fmla="*/ 18 w 32"/>
                  <a:gd name="T73" fmla="*/ 8 h 22"/>
                  <a:gd name="T74" fmla="*/ 18 w 32"/>
                  <a:gd name="T75" fmla="*/ 8 h 22"/>
                  <a:gd name="T76" fmla="*/ 22 w 32"/>
                  <a:gd name="T77" fmla="*/ 8 h 22"/>
                  <a:gd name="T78" fmla="*/ 22 w 32"/>
                  <a:gd name="T79" fmla="*/ 8 h 22"/>
                  <a:gd name="T80" fmla="*/ 22 w 32"/>
                  <a:gd name="T81" fmla="*/ 12 h 22"/>
                  <a:gd name="T82" fmla="*/ 24 w 32"/>
                  <a:gd name="T83" fmla="*/ 12 h 22"/>
                  <a:gd name="T84" fmla="*/ 24 w 32"/>
                  <a:gd name="T85" fmla="*/ 12 h 22"/>
                  <a:gd name="T86" fmla="*/ 24 w 32"/>
                  <a:gd name="T87" fmla="*/ 8 h 22"/>
                  <a:gd name="T88" fmla="*/ 28 w 32"/>
                  <a:gd name="T89" fmla="*/ 8 h 22"/>
                  <a:gd name="T90" fmla="*/ 28 w 32"/>
                  <a:gd name="T91" fmla="*/ 12 h 22"/>
                  <a:gd name="T92" fmla="*/ 28 w 32"/>
                  <a:gd name="T93" fmla="*/ 12 h 22"/>
                  <a:gd name="T94" fmla="*/ 32 w 32"/>
                  <a:gd name="T95" fmla="*/ 12 h 22"/>
                  <a:gd name="T96" fmla="*/ 32 w 32"/>
                  <a:gd name="T97"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22">
                    <a:moveTo>
                      <a:pt x="32" y="12"/>
                    </a:moveTo>
                    <a:lnTo>
                      <a:pt x="32" y="12"/>
                    </a:lnTo>
                    <a:lnTo>
                      <a:pt x="32" y="16"/>
                    </a:lnTo>
                    <a:lnTo>
                      <a:pt x="32" y="16"/>
                    </a:lnTo>
                    <a:lnTo>
                      <a:pt x="32" y="16"/>
                    </a:lnTo>
                    <a:lnTo>
                      <a:pt x="32" y="16"/>
                    </a:lnTo>
                    <a:lnTo>
                      <a:pt x="32" y="16"/>
                    </a:lnTo>
                    <a:lnTo>
                      <a:pt x="32" y="18"/>
                    </a:lnTo>
                    <a:lnTo>
                      <a:pt x="32" y="18"/>
                    </a:lnTo>
                    <a:lnTo>
                      <a:pt x="32" y="18"/>
                    </a:lnTo>
                    <a:lnTo>
                      <a:pt x="32" y="18"/>
                    </a:lnTo>
                    <a:lnTo>
                      <a:pt x="32" y="18"/>
                    </a:lnTo>
                    <a:lnTo>
                      <a:pt x="32" y="18"/>
                    </a:lnTo>
                    <a:lnTo>
                      <a:pt x="32" y="18"/>
                    </a:lnTo>
                    <a:lnTo>
                      <a:pt x="32" y="18"/>
                    </a:lnTo>
                    <a:lnTo>
                      <a:pt x="32" y="18"/>
                    </a:lnTo>
                    <a:lnTo>
                      <a:pt x="32" y="18"/>
                    </a:lnTo>
                    <a:lnTo>
                      <a:pt x="32" y="22"/>
                    </a:lnTo>
                    <a:lnTo>
                      <a:pt x="28" y="22"/>
                    </a:lnTo>
                    <a:lnTo>
                      <a:pt x="28" y="22"/>
                    </a:lnTo>
                    <a:lnTo>
                      <a:pt x="28" y="22"/>
                    </a:lnTo>
                    <a:lnTo>
                      <a:pt x="28" y="22"/>
                    </a:lnTo>
                    <a:lnTo>
                      <a:pt x="28" y="22"/>
                    </a:lnTo>
                    <a:lnTo>
                      <a:pt x="28" y="22"/>
                    </a:lnTo>
                    <a:lnTo>
                      <a:pt x="24" y="22"/>
                    </a:lnTo>
                    <a:lnTo>
                      <a:pt x="24" y="22"/>
                    </a:lnTo>
                    <a:lnTo>
                      <a:pt x="22" y="22"/>
                    </a:lnTo>
                    <a:lnTo>
                      <a:pt x="22" y="22"/>
                    </a:lnTo>
                    <a:lnTo>
                      <a:pt x="22" y="18"/>
                    </a:lnTo>
                    <a:lnTo>
                      <a:pt x="22" y="18"/>
                    </a:lnTo>
                    <a:lnTo>
                      <a:pt x="18" y="18"/>
                    </a:lnTo>
                    <a:lnTo>
                      <a:pt x="22" y="22"/>
                    </a:lnTo>
                    <a:lnTo>
                      <a:pt x="22" y="18"/>
                    </a:lnTo>
                    <a:lnTo>
                      <a:pt x="22" y="18"/>
                    </a:lnTo>
                    <a:lnTo>
                      <a:pt x="22" y="22"/>
                    </a:lnTo>
                    <a:lnTo>
                      <a:pt x="22" y="22"/>
                    </a:lnTo>
                    <a:lnTo>
                      <a:pt x="22" y="22"/>
                    </a:lnTo>
                    <a:lnTo>
                      <a:pt x="22" y="22"/>
                    </a:lnTo>
                    <a:lnTo>
                      <a:pt x="18" y="22"/>
                    </a:lnTo>
                    <a:lnTo>
                      <a:pt x="18" y="22"/>
                    </a:lnTo>
                    <a:lnTo>
                      <a:pt x="18" y="22"/>
                    </a:lnTo>
                    <a:lnTo>
                      <a:pt x="18" y="18"/>
                    </a:lnTo>
                    <a:lnTo>
                      <a:pt x="18" y="18"/>
                    </a:lnTo>
                    <a:lnTo>
                      <a:pt x="18" y="18"/>
                    </a:lnTo>
                    <a:lnTo>
                      <a:pt x="14" y="18"/>
                    </a:lnTo>
                    <a:lnTo>
                      <a:pt x="14" y="18"/>
                    </a:lnTo>
                    <a:lnTo>
                      <a:pt x="14" y="18"/>
                    </a:lnTo>
                    <a:lnTo>
                      <a:pt x="14" y="18"/>
                    </a:lnTo>
                    <a:lnTo>
                      <a:pt x="14" y="18"/>
                    </a:lnTo>
                    <a:lnTo>
                      <a:pt x="10" y="18"/>
                    </a:lnTo>
                    <a:lnTo>
                      <a:pt x="10" y="16"/>
                    </a:lnTo>
                    <a:lnTo>
                      <a:pt x="10" y="16"/>
                    </a:lnTo>
                    <a:lnTo>
                      <a:pt x="8" y="16"/>
                    </a:lnTo>
                    <a:lnTo>
                      <a:pt x="8" y="16"/>
                    </a:lnTo>
                    <a:lnTo>
                      <a:pt x="8" y="16"/>
                    </a:lnTo>
                    <a:lnTo>
                      <a:pt x="8" y="16"/>
                    </a:lnTo>
                    <a:lnTo>
                      <a:pt x="4" y="16"/>
                    </a:lnTo>
                    <a:lnTo>
                      <a:pt x="4" y="16"/>
                    </a:lnTo>
                    <a:lnTo>
                      <a:pt x="4" y="16"/>
                    </a:lnTo>
                    <a:lnTo>
                      <a:pt x="4" y="16"/>
                    </a:lnTo>
                    <a:lnTo>
                      <a:pt x="4" y="16"/>
                    </a:lnTo>
                    <a:lnTo>
                      <a:pt x="4" y="16"/>
                    </a:lnTo>
                    <a:lnTo>
                      <a:pt x="4" y="16"/>
                    </a:lnTo>
                    <a:lnTo>
                      <a:pt x="0" y="12"/>
                    </a:lnTo>
                    <a:lnTo>
                      <a:pt x="0" y="12"/>
                    </a:lnTo>
                    <a:lnTo>
                      <a:pt x="0" y="12"/>
                    </a:lnTo>
                    <a:lnTo>
                      <a:pt x="0" y="12"/>
                    </a:lnTo>
                    <a:lnTo>
                      <a:pt x="0" y="12"/>
                    </a:lnTo>
                    <a:lnTo>
                      <a:pt x="0" y="8"/>
                    </a:lnTo>
                    <a:lnTo>
                      <a:pt x="4" y="8"/>
                    </a:lnTo>
                    <a:lnTo>
                      <a:pt x="4" y="8"/>
                    </a:lnTo>
                    <a:lnTo>
                      <a:pt x="4" y="8"/>
                    </a:lnTo>
                    <a:lnTo>
                      <a:pt x="4" y="8"/>
                    </a:lnTo>
                    <a:lnTo>
                      <a:pt x="4" y="8"/>
                    </a:lnTo>
                    <a:lnTo>
                      <a:pt x="8" y="4"/>
                    </a:lnTo>
                    <a:lnTo>
                      <a:pt x="8" y="4"/>
                    </a:lnTo>
                    <a:lnTo>
                      <a:pt x="8" y="4"/>
                    </a:lnTo>
                    <a:lnTo>
                      <a:pt x="8" y="4"/>
                    </a:lnTo>
                    <a:lnTo>
                      <a:pt x="8" y="4"/>
                    </a:lnTo>
                    <a:lnTo>
                      <a:pt x="8" y="4"/>
                    </a:lnTo>
                    <a:lnTo>
                      <a:pt x="8" y="4"/>
                    </a:lnTo>
                    <a:lnTo>
                      <a:pt x="8" y="4"/>
                    </a:lnTo>
                    <a:lnTo>
                      <a:pt x="8" y="4"/>
                    </a:lnTo>
                    <a:lnTo>
                      <a:pt x="8" y="4"/>
                    </a:lnTo>
                    <a:lnTo>
                      <a:pt x="8" y="4"/>
                    </a:lnTo>
                    <a:lnTo>
                      <a:pt x="8" y="0"/>
                    </a:lnTo>
                    <a:lnTo>
                      <a:pt x="8" y="0"/>
                    </a:lnTo>
                    <a:lnTo>
                      <a:pt x="8" y="0"/>
                    </a:lnTo>
                    <a:lnTo>
                      <a:pt x="8" y="0"/>
                    </a:lnTo>
                    <a:lnTo>
                      <a:pt x="10" y="0"/>
                    </a:lnTo>
                    <a:lnTo>
                      <a:pt x="10" y="0"/>
                    </a:lnTo>
                    <a:lnTo>
                      <a:pt x="10" y="0"/>
                    </a:lnTo>
                    <a:lnTo>
                      <a:pt x="10" y="0"/>
                    </a:lnTo>
                    <a:lnTo>
                      <a:pt x="10" y="0"/>
                    </a:lnTo>
                    <a:lnTo>
                      <a:pt x="10" y="0"/>
                    </a:lnTo>
                    <a:lnTo>
                      <a:pt x="14" y="0"/>
                    </a:lnTo>
                    <a:lnTo>
                      <a:pt x="14" y="4"/>
                    </a:lnTo>
                    <a:lnTo>
                      <a:pt x="14" y="0"/>
                    </a:lnTo>
                    <a:lnTo>
                      <a:pt x="14" y="4"/>
                    </a:lnTo>
                    <a:lnTo>
                      <a:pt x="14" y="4"/>
                    </a:lnTo>
                    <a:lnTo>
                      <a:pt x="14" y="4"/>
                    </a:lnTo>
                    <a:lnTo>
                      <a:pt x="14" y="4"/>
                    </a:lnTo>
                    <a:lnTo>
                      <a:pt x="14" y="4"/>
                    </a:lnTo>
                    <a:lnTo>
                      <a:pt x="18" y="4"/>
                    </a:lnTo>
                    <a:lnTo>
                      <a:pt x="18" y="4"/>
                    </a:lnTo>
                    <a:lnTo>
                      <a:pt x="18" y="4"/>
                    </a:lnTo>
                    <a:lnTo>
                      <a:pt x="18" y="4"/>
                    </a:lnTo>
                    <a:lnTo>
                      <a:pt x="18" y="4"/>
                    </a:lnTo>
                    <a:lnTo>
                      <a:pt x="18" y="8"/>
                    </a:lnTo>
                    <a:lnTo>
                      <a:pt x="18" y="8"/>
                    </a:lnTo>
                    <a:lnTo>
                      <a:pt x="18" y="8"/>
                    </a:lnTo>
                    <a:lnTo>
                      <a:pt x="18" y="4"/>
                    </a:lnTo>
                    <a:lnTo>
                      <a:pt x="18" y="4"/>
                    </a:lnTo>
                    <a:lnTo>
                      <a:pt x="18" y="8"/>
                    </a:lnTo>
                    <a:lnTo>
                      <a:pt x="18" y="8"/>
                    </a:lnTo>
                    <a:lnTo>
                      <a:pt x="18" y="8"/>
                    </a:lnTo>
                    <a:lnTo>
                      <a:pt x="22" y="8"/>
                    </a:lnTo>
                    <a:lnTo>
                      <a:pt x="22" y="8"/>
                    </a:lnTo>
                    <a:lnTo>
                      <a:pt x="22" y="8"/>
                    </a:lnTo>
                    <a:lnTo>
                      <a:pt x="22" y="8"/>
                    </a:lnTo>
                    <a:lnTo>
                      <a:pt x="22" y="8"/>
                    </a:lnTo>
                    <a:lnTo>
                      <a:pt x="22" y="12"/>
                    </a:lnTo>
                    <a:lnTo>
                      <a:pt x="22" y="12"/>
                    </a:lnTo>
                    <a:lnTo>
                      <a:pt x="22" y="12"/>
                    </a:lnTo>
                    <a:lnTo>
                      <a:pt x="24" y="12"/>
                    </a:lnTo>
                    <a:lnTo>
                      <a:pt x="24" y="12"/>
                    </a:lnTo>
                    <a:lnTo>
                      <a:pt x="24" y="12"/>
                    </a:lnTo>
                    <a:lnTo>
                      <a:pt x="24" y="12"/>
                    </a:lnTo>
                    <a:lnTo>
                      <a:pt x="24" y="12"/>
                    </a:lnTo>
                    <a:lnTo>
                      <a:pt x="24" y="8"/>
                    </a:lnTo>
                    <a:lnTo>
                      <a:pt x="24" y="8"/>
                    </a:lnTo>
                    <a:lnTo>
                      <a:pt x="24" y="8"/>
                    </a:lnTo>
                    <a:lnTo>
                      <a:pt x="24" y="8"/>
                    </a:lnTo>
                    <a:lnTo>
                      <a:pt x="28" y="8"/>
                    </a:lnTo>
                    <a:lnTo>
                      <a:pt x="28" y="8"/>
                    </a:lnTo>
                    <a:lnTo>
                      <a:pt x="28" y="8"/>
                    </a:lnTo>
                    <a:lnTo>
                      <a:pt x="28" y="12"/>
                    </a:lnTo>
                    <a:lnTo>
                      <a:pt x="28" y="12"/>
                    </a:lnTo>
                    <a:lnTo>
                      <a:pt x="28" y="12"/>
                    </a:lnTo>
                    <a:lnTo>
                      <a:pt x="28" y="12"/>
                    </a:lnTo>
                    <a:lnTo>
                      <a:pt x="28" y="12"/>
                    </a:lnTo>
                    <a:lnTo>
                      <a:pt x="32" y="12"/>
                    </a:lnTo>
                    <a:lnTo>
                      <a:pt x="32" y="12"/>
                    </a:lnTo>
                    <a:lnTo>
                      <a:pt x="32" y="12"/>
                    </a:lnTo>
                    <a:lnTo>
                      <a:pt x="32" y="12"/>
                    </a:lnTo>
                    <a:lnTo>
                      <a:pt x="32" y="12"/>
                    </a:lnTo>
                    <a:lnTo>
                      <a:pt x="32" y="12"/>
                    </a:lnTo>
                    <a:lnTo>
                      <a:pt x="32" y="1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
                <a:extLst>
                  <a:ext uri="{FF2B5EF4-FFF2-40B4-BE49-F238E27FC236}">
                    <a16:creationId xmlns:a16="http://schemas.microsoft.com/office/drawing/2014/main" id="{17E7CCE1-90D7-49A1-8693-01BA4C6AF455}"/>
                  </a:ext>
                </a:extLst>
              </p:cNvPr>
              <p:cNvSpPr>
                <a:spLocks noEditPoints="1"/>
              </p:cNvSpPr>
              <p:nvPr/>
            </p:nvSpPr>
            <p:spPr bwMode="auto">
              <a:xfrm>
                <a:off x="2755900" y="1781243"/>
                <a:ext cx="1365250" cy="993775"/>
              </a:xfrm>
              <a:custGeom>
                <a:avLst/>
                <a:gdLst>
                  <a:gd name="T0" fmla="*/ 472 w 860"/>
                  <a:gd name="T1" fmla="*/ 18 h 626"/>
                  <a:gd name="T2" fmla="*/ 342 w 860"/>
                  <a:gd name="T3" fmla="*/ 34 h 626"/>
                  <a:gd name="T4" fmla="*/ 738 w 860"/>
                  <a:gd name="T5" fmla="*/ 60 h 626"/>
                  <a:gd name="T6" fmla="*/ 764 w 860"/>
                  <a:gd name="T7" fmla="*/ 160 h 626"/>
                  <a:gd name="T8" fmla="*/ 734 w 860"/>
                  <a:gd name="T9" fmla="*/ 204 h 626"/>
                  <a:gd name="T10" fmla="*/ 742 w 860"/>
                  <a:gd name="T11" fmla="*/ 256 h 626"/>
                  <a:gd name="T12" fmla="*/ 234 w 860"/>
                  <a:gd name="T13" fmla="*/ 284 h 626"/>
                  <a:gd name="T14" fmla="*/ 246 w 860"/>
                  <a:gd name="T15" fmla="*/ 294 h 626"/>
                  <a:gd name="T16" fmla="*/ 252 w 860"/>
                  <a:gd name="T17" fmla="*/ 314 h 626"/>
                  <a:gd name="T18" fmla="*/ 506 w 860"/>
                  <a:gd name="T19" fmla="*/ 484 h 626"/>
                  <a:gd name="T20" fmla="*/ 332 w 860"/>
                  <a:gd name="T21" fmla="*/ 578 h 626"/>
                  <a:gd name="T22" fmla="*/ 418 w 860"/>
                  <a:gd name="T23" fmla="*/ 622 h 626"/>
                  <a:gd name="T24" fmla="*/ 308 w 860"/>
                  <a:gd name="T25" fmla="*/ 398 h 626"/>
                  <a:gd name="T26" fmla="*/ 312 w 860"/>
                  <a:gd name="T27" fmla="*/ 366 h 626"/>
                  <a:gd name="T28" fmla="*/ 268 w 860"/>
                  <a:gd name="T29" fmla="*/ 320 h 626"/>
                  <a:gd name="T30" fmla="*/ 256 w 860"/>
                  <a:gd name="T31" fmla="*/ 306 h 626"/>
                  <a:gd name="T32" fmla="*/ 200 w 860"/>
                  <a:gd name="T33" fmla="*/ 238 h 626"/>
                  <a:gd name="T34" fmla="*/ 86 w 860"/>
                  <a:gd name="T35" fmla="*/ 216 h 626"/>
                  <a:gd name="T36" fmla="*/ 86 w 860"/>
                  <a:gd name="T37" fmla="*/ 190 h 626"/>
                  <a:gd name="T38" fmla="*/ 30 w 860"/>
                  <a:gd name="T39" fmla="*/ 172 h 626"/>
                  <a:gd name="T40" fmla="*/ 122 w 860"/>
                  <a:gd name="T41" fmla="*/ 104 h 626"/>
                  <a:gd name="T42" fmla="*/ 178 w 860"/>
                  <a:gd name="T43" fmla="*/ 52 h 626"/>
                  <a:gd name="T44" fmla="*/ 276 w 860"/>
                  <a:gd name="T45" fmla="*/ 60 h 626"/>
                  <a:gd name="T46" fmla="*/ 406 w 860"/>
                  <a:gd name="T47" fmla="*/ 56 h 626"/>
                  <a:gd name="T48" fmla="*/ 464 w 860"/>
                  <a:gd name="T49" fmla="*/ 26 h 626"/>
                  <a:gd name="T50" fmla="*/ 418 w 860"/>
                  <a:gd name="T51" fmla="*/ 12 h 626"/>
                  <a:gd name="T52" fmla="*/ 524 w 860"/>
                  <a:gd name="T53" fmla="*/ 4 h 626"/>
                  <a:gd name="T54" fmla="*/ 584 w 860"/>
                  <a:gd name="T55" fmla="*/ 18 h 626"/>
                  <a:gd name="T56" fmla="*/ 678 w 860"/>
                  <a:gd name="T57" fmla="*/ 16 h 626"/>
                  <a:gd name="T58" fmla="*/ 606 w 860"/>
                  <a:gd name="T59" fmla="*/ 44 h 626"/>
                  <a:gd name="T60" fmla="*/ 692 w 860"/>
                  <a:gd name="T61" fmla="*/ 48 h 626"/>
                  <a:gd name="T62" fmla="*/ 786 w 860"/>
                  <a:gd name="T63" fmla="*/ 52 h 626"/>
                  <a:gd name="T64" fmla="*/ 748 w 860"/>
                  <a:gd name="T65" fmla="*/ 90 h 626"/>
                  <a:gd name="T66" fmla="*/ 756 w 860"/>
                  <a:gd name="T67" fmla="*/ 124 h 626"/>
                  <a:gd name="T68" fmla="*/ 744 w 860"/>
                  <a:gd name="T69" fmla="*/ 178 h 626"/>
                  <a:gd name="T70" fmla="*/ 726 w 860"/>
                  <a:gd name="T71" fmla="*/ 208 h 626"/>
                  <a:gd name="T72" fmla="*/ 734 w 860"/>
                  <a:gd name="T73" fmla="*/ 238 h 626"/>
                  <a:gd name="T74" fmla="*/ 738 w 860"/>
                  <a:gd name="T75" fmla="*/ 280 h 626"/>
                  <a:gd name="T76" fmla="*/ 660 w 860"/>
                  <a:gd name="T77" fmla="*/ 294 h 626"/>
                  <a:gd name="T78" fmla="*/ 704 w 860"/>
                  <a:gd name="T79" fmla="*/ 328 h 626"/>
                  <a:gd name="T80" fmla="*/ 688 w 860"/>
                  <a:gd name="T81" fmla="*/ 358 h 626"/>
                  <a:gd name="T82" fmla="*/ 632 w 860"/>
                  <a:gd name="T83" fmla="*/ 358 h 626"/>
                  <a:gd name="T84" fmla="*/ 704 w 860"/>
                  <a:gd name="T85" fmla="*/ 388 h 626"/>
                  <a:gd name="T86" fmla="*/ 580 w 860"/>
                  <a:gd name="T87" fmla="*/ 426 h 626"/>
                  <a:gd name="T88" fmla="*/ 502 w 860"/>
                  <a:gd name="T89" fmla="*/ 484 h 626"/>
                  <a:gd name="T90" fmla="*/ 458 w 860"/>
                  <a:gd name="T91" fmla="*/ 530 h 626"/>
                  <a:gd name="T92" fmla="*/ 436 w 860"/>
                  <a:gd name="T93" fmla="*/ 578 h 626"/>
                  <a:gd name="T94" fmla="*/ 420 w 860"/>
                  <a:gd name="T95" fmla="*/ 618 h 626"/>
                  <a:gd name="T96" fmla="*/ 388 w 860"/>
                  <a:gd name="T97" fmla="*/ 596 h 626"/>
                  <a:gd name="T98" fmla="*/ 332 w 860"/>
                  <a:gd name="T99" fmla="*/ 578 h 626"/>
                  <a:gd name="T100" fmla="*/ 306 w 860"/>
                  <a:gd name="T101" fmla="*/ 534 h 626"/>
                  <a:gd name="T102" fmla="*/ 302 w 860"/>
                  <a:gd name="T103" fmla="*/ 518 h 626"/>
                  <a:gd name="T104" fmla="*/ 286 w 860"/>
                  <a:gd name="T105" fmla="*/ 482 h 626"/>
                  <a:gd name="T106" fmla="*/ 278 w 860"/>
                  <a:gd name="T107" fmla="*/ 462 h 626"/>
                  <a:gd name="T108" fmla="*/ 290 w 860"/>
                  <a:gd name="T109" fmla="*/ 436 h 626"/>
                  <a:gd name="T110" fmla="*/ 278 w 860"/>
                  <a:gd name="T111" fmla="*/ 432 h 626"/>
                  <a:gd name="T112" fmla="*/ 306 w 860"/>
                  <a:gd name="T113" fmla="*/ 418 h 626"/>
                  <a:gd name="T114" fmla="*/ 768 w 860"/>
                  <a:gd name="T115" fmla="*/ 216 h 626"/>
                  <a:gd name="T116" fmla="*/ 712 w 860"/>
                  <a:gd name="T117" fmla="*/ 310 h 626"/>
                  <a:gd name="T118" fmla="*/ 648 w 860"/>
                  <a:gd name="T119" fmla="*/ 358 h 626"/>
                  <a:gd name="T120" fmla="*/ 264 w 860"/>
                  <a:gd name="T121" fmla="*/ 380 h 626"/>
                  <a:gd name="T122" fmla="*/ 610 w 860"/>
                  <a:gd name="T123" fmla="*/ 426 h 626"/>
                  <a:gd name="T124" fmla="*/ 462 w 860"/>
                  <a:gd name="T125" fmla="*/ 51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0" h="626">
                    <a:moveTo>
                      <a:pt x="472" y="8"/>
                    </a:moveTo>
                    <a:lnTo>
                      <a:pt x="476" y="8"/>
                    </a:lnTo>
                    <a:lnTo>
                      <a:pt x="480" y="8"/>
                    </a:lnTo>
                    <a:lnTo>
                      <a:pt x="480" y="12"/>
                    </a:lnTo>
                    <a:lnTo>
                      <a:pt x="476" y="12"/>
                    </a:lnTo>
                    <a:lnTo>
                      <a:pt x="472" y="8"/>
                    </a:lnTo>
                    <a:lnTo>
                      <a:pt x="472" y="8"/>
                    </a:lnTo>
                    <a:lnTo>
                      <a:pt x="472" y="8"/>
                    </a:lnTo>
                    <a:close/>
                    <a:moveTo>
                      <a:pt x="480" y="16"/>
                    </a:moveTo>
                    <a:lnTo>
                      <a:pt x="476" y="16"/>
                    </a:lnTo>
                    <a:lnTo>
                      <a:pt x="472" y="16"/>
                    </a:lnTo>
                    <a:lnTo>
                      <a:pt x="468" y="16"/>
                    </a:lnTo>
                    <a:lnTo>
                      <a:pt x="468" y="12"/>
                    </a:lnTo>
                    <a:lnTo>
                      <a:pt x="464" y="12"/>
                    </a:lnTo>
                    <a:lnTo>
                      <a:pt x="462" y="12"/>
                    </a:lnTo>
                    <a:lnTo>
                      <a:pt x="458" y="12"/>
                    </a:lnTo>
                    <a:lnTo>
                      <a:pt x="458" y="8"/>
                    </a:lnTo>
                    <a:lnTo>
                      <a:pt x="462" y="8"/>
                    </a:lnTo>
                    <a:lnTo>
                      <a:pt x="464" y="12"/>
                    </a:lnTo>
                    <a:lnTo>
                      <a:pt x="468" y="12"/>
                    </a:lnTo>
                    <a:lnTo>
                      <a:pt x="472" y="12"/>
                    </a:lnTo>
                    <a:lnTo>
                      <a:pt x="476" y="12"/>
                    </a:lnTo>
                    <a:lnTo>
                      <a:pt x="476" y="16"/>
                    </a:lnTo>
                    <a:lnTo>
                      <a:pt x="480" y="16"/>
                    </a:lnTo>
                    <a:lnTo>
                      <a:pt x="484" y="16"/>
                    </a:lnTo>
                    <a:lnTo>
                      <a:pt x="480" y="16"/>
                    </a:lnTo>
                    <a:lnTo>
                      <a:pt x="480" y="16"/>
                    </a:lnTo>
                    <a:lnTo>
                      <a:pt x="480" y="16"/>
                    </a:lnTo>
                    <a:close/>
                    <a:moveTo>
                      <a:pt x="446" y="12"/>
                    </a:moveTo>
                    <a:lnTo>
                      <a:pt x="442" y="12"/>
                    </a:lnTo>
                    <a:lnTo>
                      <a:pt x="446" y="8"/>
                    </a:lnTo>
                    <a:lnTo>
                      <a:pt x="450" y="12"/>
                    </a:lnTo>
                    <a:lnTo>
                      <a:pt x="446" y="12"/>
                    </a:lnTo>
                    <a:lnTo>
                      <a:pt x="446" y="12"/>
                    </a:lnTo>
                    <a:lnTo>
                      <a:pt x="446" y="12"/>
                    </a:lnTo>
                    <a:close/>
                    <a:moveTo>
                      <a:pt x="432" y="12"/>
                    </a:moveTo>
                    <a:lnTo>
                      <a:pt x="436" y="12"/>
                    </a:lnTo>
                    <a:lnTo>
                      <a:pt x="440" y="12"/>
                    </a:lnTo>
                    <a:lnTo>
                      <a:pt x="436" y="12"/>
                    </a:lnTo>
                    <a:lnTo>
                      <a:pt x="432" y="12"/>
                    </a:lnTo>
                    <a:lnTo>
                      <a:pt x="432" y="12"/>
                    </a:lnTo>
                    <a:lnTo>
                      <a:pt x="432" y="12"/>
                    </a:lnTo>
                    <a:close/>
                    <a:moveTo>
                      <a:pt x="442" y="12"/>
                    </a:moveTo>
                    <a:lnTo>
                      <a:pt x="446" y="12"/>
                    </a:lnTo>
                    <a:lnTo>
                      <a:pt x="450" y="12"/>
                    </a:lnTo>
                    <a:lnTo>
                      <a:pt x="446" y="12"/>
                    </a:lnTo>
                    <a:lnTo>
                      <a:pt x="442" y="12"/>
                    </a:lnTo>
                    <a:lnTo>
                      <a:pt x="442" y="12"/>
                    </a:lnTo>
                    <a:lnTo>
                      <a:pt x="442" y="12"/>
                    </a:lnTo>
                    <a:close/>
                    <a:moveTo>
                      <a:pt x="488" y="16"/>
                    </a:moveTo>
                    <a:lnTo>
                      <a:pt x="484" y="16"/>
                    </a:lnTo>
                    <a:lnTo>
                      <a:pt x="488" y="16"/>
                    </a:lnTo>
                    <a:lnTo>
                      <a:pt x="490" y="16"/>
                    </a:lnTo>
                    <a:lnTo>
                      <a:pt x="494" y="16"/>
                    </a:lnTo>
                    <a:lnTo>
                      <a:pt x="490" y="16"/>
                    </a:lnTo>
                    <a:lnTo>
                      <a:pt x="488" y="16"/>
                    </a:lnTo>
                    <a:lnTo>
                      <a:pt x="488" y="16"/>
                    </a:lnTo>
                    <a:lnTo>
                      <a:pt x="488" y="16"/>
                    </a:lnTo>
                    <a:close/>
                    <a:moveTo>
                      <a:pt x="468" y="18"/>
                    </a:moveTo>
                    <a:lnTo>
                      <a:pt x="464" y="18"/>
                    </a:lnTo>
                    <a:lnTo>
                      <a:pt x="462" y="18"/>
                    </a:lnTo>
                    <a:lnTo>
                      <a:pt x="458" y="18"/>
                    </a:lnTo>
                    <a:lnTo>
                      <a:pt x="454" y="18"/>
                    </a:lnTo>
                    <a:lnTo>
                      <a:pt x="450" y="16"/>
                    </a:lnTo>
                    <a:lnTo>
                      <a:pt x="446" y="16"/>
                    </a:lnTo>
                    <a:lnTo>
                      <a:pt x="450" y="16"/>
                    </a:lnTo>
                    <a:lnTo>
                      <a:pt x="454" y="16"/>
                    </a:lnTo>
                    <a:lnTo>
                      <a:pt x="458" y="16"/>
                    </a:lnTo>
                    <a:lnTo>
                      <a:pt x="462" y="18"/>
                    </a:lnTo>
                    <a:lnTo>
                      <a:pt x="464" y="18"/>
                    </a:lnTo>
                    <a:lnTo>
                      <a:pt x="468" y="18"/>
                    </a:lnTo>
                    <a:lnTo>
                      <a:pt x="468" y="18"/>
                    </a:lnTo>
                    <a:lnTo>
                      <a:pt x="468" y="18"/>
                    </a:lnTo>
                    <a:close/>
                    <a:moveTo>
                      <a:pt x="472" y="18"/>
                    </a:moveTo>
                    <a:lnTo>
                      <a:pt x="468" y="18"/>
                    </a:lnTo>
                    <a:lnTo>
                      <a:pt x="464" y="18"/>
                    </a:lnTo>
                    <a:lnTo>
                      <a:pt x="464" y="16"/>
                    </a:lnTo>
                    <a:lnTo>
                      <a:pt x="462" y="16"/>
                    </a:lnTo>
                    <a:lnTo>
                      <a:pt x="458" y="16"/>
                    </a:lnTo>
                    <a:lnTo>
                      <a:pt x="462" y="16"/>
                    </a:lnTo>
                    <a:lnTo>
                      <a:pt x="464" y="16"/>
                    </a:lnTo>
                    <a:lnTo>
                      <a:pt x="468" y="16"/>
                    </a:lnTo>
                    <a:lnTo>
                      <a:pt x="472" y="16"/>
                    </a:lnTo>
                    <a:lnTo>
                      <a:pt x="476" y="16"/>
                    </a:lnTo>
                    <a:lnTo>
                      <a:pt x="476" y="18"/>
                    </a:lnTo>
                    <a:lnTo>
                      <a:pt x="472" y="18"/>
                    </a:lnTo>
                    <a:lnTo>
                      <a:pt x="472" y="18"/>
                    </a:lnTo>
                    <a:lnTo>
                      <a:pt x="472" y="18"/>
                    </a:lnTo>
                    <a:close/>
                    <a:moveTo>
                      <a:pt x="368" y="22"/>
                    </a:moveTo>
                    <a:lnTo>
                      <a:pt x="364" y="22"/>
                    </a:lnTo>
                    <a:lnTo>
                      <a:pt x="368" y="22"/>
                    </a:lnTo>
                    <a:lnTo>
                      <a:pt x="372" y="22"/>
                    </a:lnTo>
                    <a:lnTo>
                      <a:pt x="376" y="22"/>
                    </a:lnTo>
                    <a:lnTo>
                      <a:pt x="372" y="22"/>
                    </a:lnTo>
                    <a:lnTo>
                      <a:pt x="368" y="22"/>
                    </a:lnTo>
                    <a:lnTo>
                      <a:pt x="368" y="22"/>
                    </a:lnTo>
                    <a:lnTo>
                      <a:pt x="368" y="22"/>
                    </a:lnTo>
                    <a:close/>
                    <a:moveTo>
                      <a:pt x="350" y="26"/>
                    </a:moveTo>
                    <a:lnTo>
                      <a:pt x="346" y="26"/>
                    </a:lnTo>
                    <a:lnTo>
                      <a:pt x="346" y="22"/>
                    </a:lnTo>
                    <a:lnTo>
                      <a:pt x="350" y="22"/>
                    </a:lnTo>
                    <a:lnTo>
                      <a:pt x="354" y="22"/>
                    </a:lnTo>
                    <a:lnTo>
                      <a:pt x="358" y="22"/>
                    </a:lnTo>
                    <a:lnTo>
                      <a:pt x="362" y="22"/>
                    </a:lnTo>
                    <a:lnTo>
                      <a:pt x="362" y="26"/>
                    </a:lnTo>
                    <a:lnTo>
                      <a:pt x="358" y="26"/>
                    </a:lnTo>
                    <a:lnTo>
                      <a:pt x="354" y="26"/>
                    </a:lnTo>
                    <a:lnTo>
                      <a:pt x="350" y="26"/>
                    </a:lnTo>
                    <a:lnTo>
                      <a:pt x="350" y="26"/>
                    </a:lnTo>
                    <a:lnTo>
                      <a:pt x="350" y="26"/>
                    </a:lnTo>
                    <a:close/>
                    <a:moveTo>
                      <a:pt x="394" y="48"/>
                    </a:moveTo>
                    <a:lnTo>
                      <a:pt x="392" y="44"/>
                    </a:lnTo>
                    <a:lnTo>
                      <a:pt x="388" y="44"/>
                    </a:lnTo>
                    <a:lnTo>
                      <a:pt x="388" y="42"/>
                    </a:lnTo>
                    <a:lnTo>
                      <a:pt x="384" y="42"/>
                    </a:lnTo>
                    <a:lnTo>
                      <a:pt x="380" y="42"/>
                    </a:lnTo>
                    <a:lnTo>
                      <a:pt x="376" y="42"/>
                    </a:lnTo>
                    <a:lnTo>
                      <a:pt x="372" y="42"/>
                    </a:lnTo>
                    <a:lnTo>
                      <a:pt x="368" y="38"/>
                    </a:lnTo>
                    <a:lnTo>
                      <a:pt x="364" y="38"/>
                    </a:lnTo>
                    <a:lnTo>
                      <a:pt x="364" y="34"/>
                    </a:lnTo>
                    <a:lnTo>
                      <a:pt x="362" y="34"/>
                    </a:lnTo>
                    <a:lnTo>
                      <a:pt x="362" y="30"/>
                    </a:lnTo>
                    <a:lnTo>
                      <a:pt x="358" y="30"/>
                    </a:lnTo>
                    <a:lnTo>
                      <a:pt x="362" y="30"/>
                    </a:lnTo>
                    <a:lnTo>
                      <a:pt x="364" y="30"/>
                    </a:lnTo>
                    <a:lnTo>
                      <a:pt x="368" y="30"/>
                    </a:lnTo>
                    <a:lnTo>
                      <a:pt x="372" y="30"/>
                    </a:lnTo>
                    <a:lnTo>
                      <a:pt x="376" y="30"/>
                    </a:lnTo>
                    <a:lnTo>
                      <a:pt x="380" y="30"/>
                    </a:lnTo>
                    <a:lnTo>
                      <a:pt x="384" y="30"/>
                    </a:lnTo>
                    <a:lnTo>
                      <a:pt x="392" y="34"/>
                    </a:lnTo>
                    <a:lnTo>
                      <a:pt x="394" y="34"/>
                    </a:lnTo>
                    <a:lnTo>
                      <a:pt x="398" y="34"/>
                    </a:lnTo>
                    <a:lnTo>
                      <a:pt x="398" y="38"/>
                    </a:lnTo>
                    <a:lnTo>
                      <a:pt x="402" y="38"/>
                    </a:lnTo>
                    <a:lnTo>
                      <a:pt x="402" y="42"/>
                    </a:lnTo>
                    <a:lnTo>
                      <a:pt x="398" y="42"/>
                    </a:lnTo>
                    <a:lnTo>
                      <a:pt x="394" y="42"/>
                    </a:lnTo>
                    <a:lnTo>
                      <a:pt x="394" y="44"/>
                    </a:lnTo>
                    <a:lnTo>
                      <a:pt x="398" y="44"/>
                    </a:lnTo>
                    <a:lnTo>
                      <a:pt x="398" y="48"/>
                    </a:lnTo>
                    <a:lnTo>
                      <a:pt x="394" y="48"/>
                    </a:lnTo>
                    <a:lnTo>
                      <a:pt x="394" y="48"/>
                    </a:lnTo>
                    <a:lnTo>
                      <a:pt x="394" y="48"/>
                    </a:lnTo>
                    <a:close/>
                    <a:moveTo>
                      <a:pt x="350" y="38"/>
                    </a:moveTo>
                    <a:lnTo>
                      <a:pt x="346" y="34"/>
                    </a:lnTo>
                    <a:lnTo>
                      <a:pt x="342" y="34"/>
                    </a:lnTo>
                    <a:lnTo>
                      <a:pt x="346" y="34"/>
                    </a:lnTo>
                    <a:lnTo>
                      <a:pt x="350" y="34"/>
                    </a:lnTo>
                    <a:lnTo>
                      <a:pt x="354" y="34"/>
                    </a:lnTo>
                    <a:lnTo>
                      <a:pt x="350" y="38"/>
                    </a:lnTo>
                    <a:lnTo>
                      <a:pt x="350" y="38"/>
                    </a:lnTo>
                    <a:lnTo>
                      <a:pt x="350" y="38"/>
                    </a:lnTo>
                    <a:close/>
                    <a:moveTo>
                      <a:pt x="308" y="48"/>
                    </a:moveTo>
                    <a:lnTo>
                      <a:pt x="306" y="48"/>
                    </a:lnTo>
                    <a:lnTo>
                      <a:pt x="302" y="48"/>
                    </a:lnTo>
                    <a:lnTo>
                      <a:pt x="298" y="48"/>
                    </a:lnTo>
                    <a:lnTo>
                      <a:pt x="294" y="48"/>
                    </a:lnTo>
                    <a:lnTo>
                      <a:pt x="290" y="48"/>
                    </a:lnTo>
                    <a:lnTo>
                      <a:pt x="286" y="48"/>
                    </a:lnTo>
                    <a:lnTo>
                      <a:pt x="282" y="48"/>
                    </a:lnTo>
                    <a:lnTo>
                      <a:pt x="282" y="44"/>
                    </a:lnTo>
                    <a:lnTo>
                      <a:pt x="278" y="44"/>
                    </a:lnTo>
                    <a:lnTo>
                      <a:pt x="278" y="42"/>
                    </a:lnTo>
                    <a:lnTo>
                      <a:pt x="282" y="42"/>
                    </a:lnTo>
                    <a:lnTo>
                      <a:pt x="286" y="42"/>
                    </a:lnTo>
                    <a:lnTo>
                      <a:pt x="290" y="42"/>
                    </a:lnTo>
                    <a:lnTo>
                      <a:pt x="286" y="42"/>
                    </a:lnTo>
                    <a:lnTo>
                      <a:pt x="290" y="42"/>
                    </a:lnTo>
                    <a:lnTo>
                      <a:pt x="290" y="44"/>
                    </a:lnTo>
                    <a:lnTo>
                      <a:pt x="294" y="44"/>
                    </a:lnTo>
                    <a:lnTo>
                      <a:pt x="298" y="44"/>
                    </a:lnTo>
                    <a:lnTo>
                      <a:pt x="306" y="48"/>
                    </a:lnTo>
                    <a:lnTo>
                      <a:pt x="308" y="48"/>
                    </a:lnTo>
                    <a:lnTo>
                      <a:pt x="308" y="48"/>
                    </a:lnTo>
                    <a:lnTo>
                      <a:pt x="308" y="48"/>
                    </a:lnTo>
                    <a:close/>
                    <a:moveTo>
                      <a:pt x="294" y="42"/>
                    </a:moveTo>
                    <a:lnTo>
                      <a:pt x="298" y="42"/>
                    </a:lnTo>
                    <a:lnTo>
                      <a:pt x="298" y="44"/>
                    </a:lnTo>
                    <a:lnTo>
                      <a:pt x="294" y="44"/>
                    </a:lnTo>
                    <a:lnTo>
                      <a:pt x="294" y="42"/>
                    </a:lnTo>
                    <a:lnTo>
                      <a:pt x="294" y="42"/>
                    </a:lnTo>
                    <a:lnTo>
                      <a:pt x="294" y="42"/>
                    </a:lnTo>
                    <a:close/>
                    <a:moveTo>
                      <a:pt x="764" y="48"/>
                    </a:moveTo>
                    <a:lnTo>
                      <a:pt x="760" y="44"/>
                    </a:lnTo>
                    <a:lnTo>
                      <a:pt x="756" y="44"/>
                    </a:lnTo>
                    <a:lnTo>
                      <a:pt x="756" y="42"/>
                    </a:lnTo>
                    <a:lnTo>
                      <a:pt x="760" y="42"/>
                    </a:lnTo>
                    <a:lnTo>
                      <a:pt x="760" y="44"/>
                    </a:lnTo>
                    <a:lnTo>
                      <a:pt x="764" y="48"/>
                    </a:lnTo>
                    <a:lnTo>
                      <a:pt x="768" y="48"/>
                    </a:lnTo>
                    <a:lnTo>
                      <a:pt x="764" y="48"/>
                    </a:lnTo>
                    <a:lnTo>
                      <a:pt x="764" y="48"/>
                    </a:lnTo>
                    <a:lnTo>
                      <a:pt x="764" y="48"/>
                    </a:lnTo>
                    <a:close/>
                    <a:moveTo>
                      <a:pt x="744" y="52"/>
                    </a:moveTo>
                    <a:lnTo>
                      <a:pt x="742" y="48"/>
                    </a:lnTo>
                    <a:lnTo>
                      <a:pt x="738" y="48"/>
                    </a:lnTo>
                    <a:lnTo>
                      <a:pt x="738" y="44"/>
                    </a:lnTo>
                    <a:lnTo>
                      <a:pt x="742" y="44"/>
                    </a:lnTo>
                    <a:lnTo>
                      <a:pt x="744" y="44"/>
                    </a:lnTo>
                    <a:lnTo>
                      <a:pt x="744" y="48"/>
                    </a:lnTo>
                    <a:lnTo>
                      <a:pt x="748" y="48"/>
                    </a:lnTo>
                    <a:lnTo>
                      <a:pt x="752" y="48"/>
                    </a:lnTo>
                    <a:lnTo>
                      <a:pt x="752" y="52"/>
                    </a:lnTo>
                    <a:lnTo>
                      <a:pt x="748" y="52"/>
                    </a:lnTo>
                    <a:lnTo>
                      <a:pt x="744" y="52"/>
                    </a:lnTo>
                    <a:lnTo>
                      <a:pt x="744" y="52"/>
                    </a:lnTo>
                    <a:lnTo>
                      <a:pt x="744" y="52"/>
                    </a:lnTo>
                    <a:close/>
                    <a:moveTo>
                      <a:pt x="768" y="60"/>
                    </a:moveTo>
                    <a:lnTo>
                      <a:pt x="764" y="60"/>
                    </a:lnTo>
                    <a:lnTo>
                      <a:pt x="760" y="56"/>
                    </a:lnTo>
                    <a:lnTo>
                      <a:pt x="764" y="56"/>
                    </a:lnTo>
                    <a:lnTo>
                      <a:pt x="768" y="56"/>
                    </a:lnTo>
                    <a:lnTo>
                      <a:pt x="770" y="56"/>
                    </a:lnTo>
                    <a:lnTo>
                      <a:pt x="770" y="60"/>
                    </a:lnTo>
                    <a:lnTo>
                      <a:pt x="774" y="60"/>
                    </a:lnTo>
                    <a:lnTo>
                      <a:pt x="770" y="60"/>
                    </a:lnTo>
                    <a:lnTo>
                      <a:pt x="768" y="60"/>
                    </a:lnTo>
                    <a:lnTo>
                      <a:pt x="768" y="60"/>
                    </a:lnTo>
                    <a:lnTo>
                      <a:pt x="768" y="60"/>
                    </a:lnTo>
                    <a:close/>
                    <a:moveTo>
                      <a:pt x="738" y="60"/>
                    </a:moveTo>
                    <a:lnTo>
                      <a:pt x="734" y="56"/>
                    </a:lnTo>
                    <a:lnTo>
                      <a:pt x="738" y="56"/>
                    </a:lnTo>
                    <a:lnTo>
                      <a:pt x="742" y="60"/>
                    </a:lnTo>
                    <a:lnTo>
                      <a:pt x="744" y="60"/>
                    </a:lnTo>
                    <a:lnTo>
                      <a:pt x="742" y="60"/>
                    </a:lnTo>
                    <a:lnTo>
                      <a:pt x="738" y="60"/>
                    </a:lnTo>
                    <a:lnTo>
                      <a:pt x="738" y="60"/>
                    </a:lnTo>
                    <a:lnTo>
                      <a:pt x="738" y="60"/>
                    </a:lnTo>
                    <a:close/>
                    <a:moveTo>
                      <a:pt x="86" y="90"/>
                    </a:moveTo>
                    <a:lnTo>
                      <a:pt x="90" y="90"/>
                    </a:lnTo>
                    <a:lnTo>
                      <a:pt x="94" y="90"/>
                    </a:lnTo>
                    <a:lnTo>
                      <a:pt x="90" y="90"/>
                    </a:lnTo>
                    <a:lnTo>
                      <a:pt x="86" y="90"/>
                    </a:lnTo>
                    <a:lnTo>
                      <a:pt x="86" y="90"/>
                    </a:lnTo>
                    <a:lnTo>
                      <a:pt x="86" y="90"/>
                    </a:lnTo>
                    <a:close/>
                    <a:moveTo>
                      <a:pt x="760" y="130"/>
                    </a:moveTo>
                    <a:lnTo>
                      <a:pt x="760" y="134"/>
                    </a:lnTo>
                    <a:lnTo>
                      <a:pt x="756" y="134"/>
                    </a:lnTo>
                    <a:lnTo>
                      <a:pt x="756" y="130"/>
                    </a:lnTo>
                    <a:lnTo>
                      <a:pt x="760" y="130"/>
                    </a:lnTo>
                    <a:lnTo>
                      <a:pt x="760" y="130"/>
                    </a:lnTo>
                    <a:lnTo>
                      <a:pt x="760" y="130"/>
                    </a:lnTo>
                    <a:close/>
                    <a:moveTo>
                      <a:pt x="782" y="130"/>
                    </a:moveTo>
                    <a:lnTo>
                      <a:pt x="782" y="134"/>
                    </a:lnTo>
                    <a:lnTo>
                      <a:pt x="778" y="134"/>
                    </a:lnTo>
                    <a:lnTo>
                      <a:pt x="778" y="138"/>
                    </a:lnTo>
                    <a:lnTo>
                      <a:pt x="774" y="138"/>
                    </a:lnTo>
                    <a:lnTo>
                      <a:pt x="774" y="134"/>
                    </a:lnTo>
                    <a:lnTo>
                      <a:pt x="778" y="130"/>
                    </a:lnTo>
                    <a:lnTo>
                      <a:pt x="782" y="130"/>
                    </a:lnTo>
                    <a:lnTo>
                      <a:pt x="782" y="130"/>
                    </a:lnTo>
                    <a:lnTo>
                      <a:pt x="782" y="130"/>
                    </a:lnTo>
                    <a:close/>
                    <a:moveTo>
                      <a:pt x="774" y="146"/>
                    </a:moveTo>
                    <a:lnTo>
                      <a:pt x="770" y="142"/>
                    </a:lnTo>
                    <a:lnTo>
                      <a:pt x="774" y="142"/>
                    </a:lnTo>
                    <a:lnTo>
                      <a:pt x="774" y="146"/>
                    </a:lnTo>
                    <a:lnTo>
                      <a:pt x="774" y="146"/>
                    </a:lnTo>
                    <a:lnTo>
                      <a:pt x="774" y="146"/>
                    </a:lnTo>
                    <a:close/>
                    <a:moveTo>
                      <a:pt x="770" y="146"/>
                    </a:moveTo>
                    <a:lnTo>
                      <a:pt x="770" y="150"/>
                    </a:lnTo>
                    <a:lnTo>
                      <a:pt x="768" y="150"/>
                    </a:lnTo>
                    <a:lnTo>
                      <a:pt x="768" y="146"/>
                    </a:lnTo>
                    <a:lnTo>
                      <a:pt x="770" y="146"/>
                    </a:lnTo>
                    <a:lnTo>
                      <a:pt x="770" y="146"/>
                    </a:lnTo>
                    <a:lnTo>
                      <a:pt x="770" y="146"/>
                    </a:lnTo>
                    <a:close/>
                    <a:moveTo>
                      <a:pt x="760" y="154"/>
                    </a:moveTo>
                    <a:lnTo>
                      <a:pt x="764" y="158"/>
                    </a:lnTo>
                    <a:lnTo>
                      <a:pt x="760" y="158"/>
                    </a:lnTo>
                    <a:lnTo>
                      <a:pt x="756" y="158"/>
                    </a:lnTo>
                    <a:lnTo>
                      <a:pt x="756" y="154"/>
                    </a:lnTo>
                    <a:lnTo>
                      <a:pt x="760" y="154"/>
                    </a:lnTo>
                    <a:lnTo>
                      <a:pt x="760" y="154"/>
                    </a:lnTo>
                    <a:lnTo>
                      <a:pt x="760" y="154"/>
                    </a:lnTo>
                    <a:close/>
                    <a:moveTo>
                      <a:pt x="756" y="158"/>
                    </a:moveTo>
                    <a:lnTo>
                      <a:pt x="752" y="158"/>
                    </a:lnTo>
                    <a:lnTo>
                      <a:pt x="752" y="154"/>
                    </a:lnTo>
                    <a:lnTo>
                      <a:pt x="756" y="154"/>
                    </a:lnTo>
                    <a:lnTo>
                      <a:pt x="756" y="158"/>
                    </a:lnTo>
                    <a:lnTo>
                      <a:pt x="756" y="158"/>
                    </a:lnTo>
                    <a:lnTo>
                      <a:pt x="756" y="158"/>
                    </a:lnTo>
                    <a:close/>
                    <a:moveTo>
                      <a:pt x="760" y="160"/>
                    </a:moveTo>
                    <a:lnTo>
                      <a:pt x="760" y="158"/>
                    </a:lnTo>
                    <a:lnTo>
                      <a:pt x="764" y="158"/>
                    </a:lnTo>
                    <a:lnTo>
                      <a:pt x="760" y="160"/>
                    </a:lnTo>
                    <a:lnTo>
                      <a:pt x="760" y="160"/>
                    </a:lnTo>
                    <a:lnTo>
                      <a:pt x="760" y="160"/>
                    </a:lnTo>
                    <a:close/>
                    <a:moveTo>
                      <a:pt x="744" y="160"/>
                    </a:moveTo>
                    <a:lnTo>
                      <a:pt x="742" y="160"/>
                    </a:lnTo>
                    <a:lnTo>
                      <a:pt x="738" y="160"/>
                    </a:lnTo>
                    <a:lnTo>
                      <a:pt x="742" y="160"/>
                    </a:lnTo>
                    <a:lnTo>
                      <a:pt x="744" y="160"/>
                    </a:lnTo>
                    <a:lnTo>
                      <a:pt x="744" y="160"/>
                    </a:lnTo>
                    <a:lnTo>
                      <a:pt x="744" y="160"/>
                    </a:lnTo>
                    <a:close/>
                    <a:moveTo>
                      <a:pt x="764" y="160"/>
                    </a:moveTo>
                    <a:lnTo>
                      <a:pt x="764" y="164"/>
                    </a:lnTo>
                    <a:lnTo>
                      <a:pt x="760" y="164"/>
                    </a:lnTo>
                    <a:lnTo>
                      <a:pt x="760" y="160"/>
                    </a:lnTo>
                    <a:lnTo>
                      <a:pt x="764" y="160"/>
                    </a:lnTo>
                    <a:lnTo>
                      <a:pt x="768" y="160"/>
                    </a:lnTo>
                    <a:lnTo>
                      <a:pt x="764" y="160"/>
                    </a:lnTo>
                    <a:lnTo>
                      <a:pt x="764" y="160"/>
                    </a:lnTo>
                    <a:lnTo>
                      <a:pt x="764" y="160"/>
                    </a:lnTo>
                    <a:close/>
                    <a:moveTo>
                      <a:pt x="734" y="164"/>
                    </a:moveTo>
                    <a:lnTo>
                      <a:pt x="734" y="168"/>
                    </a:lnTo>
                    <a:lnTo>
                      <a:pt x="730" y="168"/>
                    </a:lnTo>
                    <a:lnTo>
                      <a:pt x="730" y="164"/>
                    </a:lnTo>
                    <a:lnTo>
                      <a:pt x="734" y="164"/>
                    </a:lnTo>
                    <a:lnTo>
                      <a:pt x="734" y="164"/>
                    </a:lnTo>
                    <a:lnTo>
                      <a:pt x="734" y="164"/>
                    </a:lnTo>
                    <a:close/>
                    <a:moveTo>
                      <a:pt x="748" y="174"/>
                    </a:moveTo>
                    <a:lnTo>
                      <a:pt x="748" y="178"/>
                    </a:lnTo>
                    <a:lnTo>
                      <a:pt x="744" y="174"/>
                    </a:lnTo>
                    <a:lnTo>
                      <a:pt x="742" y="174"/>
                    </a:lnTo>
                    <a:lnTo>
                      <a:pt x="744" y="174"/>
                    </a:lnTo>
                    <a:lnTo>
                      <a:pt x="748" y="174"/>
                    </a:lnTo>
                    <a:lnTo>
                      <a:pt x="748" y="174"/>
                    </a:lnTo>
                    <a:lnTo>
                      <a:pt x="748" y="174"/>
                    </a:lnTo>
                    <a:close/>
                    <a:moveTo>
                      <a:pt x="752" y="178"/>
                    </a:moveTo>
                    <a:lnTo>
                      <a:pt x="748" y="178"/>
                    </a:lnTo>
                    <a:lnTo>
                      <a:pt x="752" y="178"/>
                    </a:lnTo>
                    <a:lnTo>
                      <a:pt x="752" y="178"/>
                    </a:lnTo>
                    <a:lnTo>
                      <a:pt x="752" y="178"/>
                    </a:lnTo>
                    <a:close/>
                    <a:moveTo>
                      <a:pt x="96" y="178"/>
                    </a:moveTo>
                    <a:lnTo>
                      <a:pt x="94" y="178"/>
                    </a:lnTo>
                    <a:lnTo>
                      <a:pt x="90" y="178"/>
                    </a:lnTo>
                    <a:lnTo>
                      <a:pt x="94" y="178"/>
                    </a:lnTo>
                    <a:lnTo>
                      <a:pt x="96" y="178"/>
                    </a:lnTo>
                    <a:lnTo>
                      <a:pt x="96" y="178"/>
                    </a:lnTo>
                    <a:lnTo>
                      <a:pt x="96" y="178"/>
                    </a:lnTo>
                    <a:close/>
                    <a:moveTo>
                      <a:pt x="26" y="182"/>
                    </a:moveTo>
                    <a:lnTo>
                      <a:pt x="26" y="178"/>
                    </a:lnTo>
                    <a:lnTo>
                      <a:pt x="30" y="178"/>
                    </a:lnTo>
                    <a:lnTo>
                      <a:pt x="34" y="178"/>
                    </a:lnTo>
                    <a:lnTo>
                      <a:pt x="34" y="182"/>
                    </a:lnTo>
                    <a:lnTo>
                      <a:pt x="38" y="182"/>
                    </a:lnTo>
                    <a:lnTo>
                      <a:pt x="40" y="182"/>
                    </a:lnTo>
                    <a:lnTo>
                      <a:pt x="38" y="182"/>
                    </a:lnTo>
                    <a:lnTo>
                      <a:pt x="34" y="182"/>
                    </a:lnTo>
                    <a:lnTo>
                      <a:pt x="30" y="182"/>
                    </a:lnTo>
                    <a:lnTo>
                      <a:pt x="26" y="182"/>
                    </a:lnTo>
                    <a:lnTo>
                      <a:pt x="22" y="182"/>
                    </a:lnTo>
                    <a:lnTo>
                      <a:pt x="26" y="182"/>
                    </a:lnTo>
                    <a:lnTo>
                      <a:pt x="26" y="182"/>
                    </a:lnTo>
                    <a:lnTo>
                      <a:pt x="26" y="182"/>
                    </a:lnTo>
                    <a:close/>
                    <a:moveTo>
                      <a:pt x="10" y="182"/>
                    </a:moveTo>
                    <a:lnTo>
                      <a:pt x="14" y="182"/>
                    </a:lnTo>
                    <a:lnTo>
                      <a:pt x="18" y="182"/>
                    </a:lnTo>
                    <a:lnTo>
                      <a:pt x="22" y="182"/>
                    </a:lnTo>
                    <a:lnTo>
                      <a:pt x="18" y="186"/>
                    </a:lnTo>
                    <a:lnTo>
                      <a:pt x="14" y="186"/>
                    </a:lnTo>
                    <a:lnTo>
                      <a:pt x="10" y="186"/>
                    </a:lnTo>
                    <a:lnTo>
                      <a:pt x="10" y="182"/>
                    </a:lnTo>
                    <a:lnTo>
                      <a:pt x="8" y="182"/>
                    </a:lnTo>
                    <a:lnTo>
                      <a:pt x="10" y="182"/>
                    </a:lnTo>
                    <a:lnTo>
                      <a:pt x="10" y="182"/>
                    </a:lnTo>
                    <a:lnTo>
                      <a:pt x="10" y="182"/>
                    </a:lnTo>
                    <a:close/>
                    <a:moveTo>
                      <a:pt x="752" y="198"/>
                    </a:moveTo>
                    <a:lnTo>
                      <a:pt x="756" y="198"/>
                    </a:lnTo>
                    <a:lnTo>
                      <a:pt x="752" y="200"/>
                    </a:lnTo>
                    <a:lnTo>
                      <a:pt x="752" y="198"/>
                    </a:lnTo>
                    <a:lnTo>
                      <a:pt x="752" y="198"/>
                    </a:lnTo>
                    <a:lnTo>
                      <a:pt x="752" y="198"/>
                    </a:lnTo>
                    <a:close/>
                    <a:moveTo>
                      <a:pt x="752" y="200"/>
                    </a:moveTo>
                    <a:lnTo>
                      <a:pt x="756" y="200"/>
                    </a:lnTo>
                    <a:lnTo>
                      <a:pt x="752" y="200"/>
                    </a:lnTo>
                    <a:lnTo>
                      <a:pt x="752" y="200"/>
                    </a:lnTo>
                    <a:lnTo>
                      <a:pt x="752" y="200"/>
                    </a:lnTo>
                    <a:close/>
                    <a:moveTo>
                      <a:pt x="734" y="204"/>
                    </a:moveTo>
                    <a:lnTo>
                      <a:pt x="730" y="204"/>
                    </a:lnTo>
                    <a:lnTo>
                      <a:pt x="726" y="204"/>
                    </a:lnTo>
                    <a:lnTo>
                      <a:pt x="730" y="204"/>
                    </a:lnTo>
                    <a:lnTo>
                      <a:pt x="734" y="204"/>
                    </a:lnTo>
                    <a:lnTo>
                      <a:pt x="734" y="204"/>
                    </a:lnTo>
                    <a:lnTo>
                      <a:pt x="734" y="204"/>
                    </a:lnTo>
                    <a:close/>
                    <a:moveTo>
                      <a:pt x="48" y="204"/>
                    </a:moveTo>
                    <a:lnTo>
                      <a:pt x="44" y="204"/>
                    </a:lnTo>
                    <a:lnTo>
                      <a:pt x="40" y="204"/>
                    </a:lnTo>
                    <a:lnTo>
                      <a:pt x="44" y="204"/>
                    </a:lnTo>
                    <a:lnTo>
                      <a:pt x="48" y="204"/>
                    </a:lnTo>
                    <a:lnTo>
                      <a:pt x="48" y="204"/>
                    </a:lnTo>
                    <a:lnTo>
                      <a:pt x="48" y="204"/>
                    </a:lnTo>
                    <a:close/>
                    <a:moveTo>
                      <a:pt x="738" y="208"/>
                    </a:moveTo>
                    <a:lnTo>
                      <a:pt x="738" y="212"/>
                    </a:lnTo>
                    <a:lnTo>
                      <a:pt x="738" y="208"/>
                    </a:lnTo>
                    <a:lnTo>
                      <a:pt x="734" y="208"/>
                    </a:lnTo>
                    <a:lnTo>
                      <a:pt x="738" y="208"/>
                    </a:lnTo>
                    <a:lnTo>
                      <a:pt x="738" y="204"/>
                    </a:lnTo>
                    <a:lnTo>
                      <a:pt x="738" y="208"/>
                    </a:lnTo>
                    <a:lnTo>
                      <a:pt x="738" y="208"/>
                    </a:lnTo>
                    <a:lnTo>
                      <a:pt x="738" y="208"/>
                    </a:lnTo>
                    <a:close/>
                    <a:moveTo>
                      <a:pt x="40" y="208"/>
                    </a:moveTo>
                    <a:lnTo>
                      <a:pt x="44" y="208"/>
                    </a:lnTo>
                    <a:lnTo>
                      <a:pt x="40" y="208"/>
                    </a:lnTo>
                    <a:lnTo>
                      <a:pt x="40" y="208"/>
                    </a:lnTo>
                    <a:lnTo>
                      <a:pt x="40" y="208"/>
                    </a:lnTo>
                    <a:close/>
                    <a:moveTo>
                      <a:pt x="744" y="208"/>
                    </a:moveTo>
                    <a:lnTo>
                      <a:pt x="748" y="208"/>
                    </a:lnTo>
                    <a:lnTo>
                      <a:pt x="748" y="212"/>
                    </a:lnTo>
                    <a:lnTo>
                      <a:pt x="744" y="212"/>
                    </a:lnTo>
                    <a:lnTo>
                      <a:pt x="744" y="208"/>
                    </a:lnTo>
                    <a:lnTo>
                      <a:pt x="742" y="212"/>
                    </a:lnTo>
                    <a:lnTo>
                      <a:pt x="742" y="208"/>
                    </a:lnTo>
                    <a:lnTo>
                      <a:pt x="744" y="208"/>
                    </a:lnTo>
                    <a:lnTo>
                      <a:pt x="744" y="208"/>
                    </a:lnTo>
                    <a:lnTo>
                      <a:pt x="744" y="208"/>
                    </a:lnTo>
                    <a:close/>
                    <a:moveTo>
                      <a:pt x="734" y="212"/>
                    </a:moveTo>
                    <a:lnTo>
                      <a:pt x="738" y="212"/>
                    </a:lnTo>
                    <a:lnTo>
                      <a:pt x="742" y="212"/>
                    </a:lnTo>
                    <a:lnTo>
                      <a:pt x="742" y="216"/>
                    </a:lnTo>
                    <a:lnTo>
                      <a:pt x="742" y="212"/>
                    </a:lnTo>
                    <a:lnTo>
                      <a:pt x="738" y="212"/>
                    </a:lnTo>
                    <a:lnTo>
                      <a:pt x="734" y="212"/>
                    </a:lnTo>
                    <a:lnTo>
                      <a:pt x="734" y="212"/>
                    </a:lnTo>
                    <a:lnTo>
                      <a:pt x="734" y="212"/>
                    </a:lnTo>
                    <a:close/>
                    <a:moveTo>
                      <a:pt x="744" y="212"/>
                    </a:moveTo>
                    <a:lnTo>
                      <a:pt x="742" y="212"/>
                    </a:lnTo>
                    <a:lnTo>
                      <a:pt x="744" y="212"/>
                    </a:lnTo>
                    <a:lnTo>
                      <a:pt x="748" y="212"/>
                    </a:lnTo>
                    <a:lnTo>
                      <a:pt x="744" y="212"/>
                    </a:lnTo>
                    <a:lnTo>
                      <a:pt x="744" y="212"/>
                    </a:lnTo>
                    <a:lnTo>
                      <a:pt x="744" y="212"/>
                    </a:lnTo>
                    <a:close/>
                    <a:moveTo>
                      <a:pt x="110" y="220"/>
                    </a:moveTo>
                    <a:lnTo>
                      <a:pt x="114" y="220"/>
                    </a:lnTo>
                    <a:lnTo>
                      <a:pt x="110" y="220"/>
                    </a:lnTo>
                    <a:lnTo>
                      <a:pt x="108" y="220"/>
                    </a:lnTo>
                    <a:lnTo>
                      <a:pt x="110" y="220"/>
                    </a:lnTo>
                    <a:lnTo>
                      <a:pt x="110" y="220"/>
                    </a:lnTo>
                    <a:lnTo>
                      <a:pt x="110" y="220"/>
                    </a:lnTo>
                    <a:close/>
                    <a:moveTo>
                      <a:pt x="748" y="224"/>
                    </a:moveTo>
                    <a:lnTo>
                      <a:pt x="744" y="224"/>
                    </a:lnTo>
                    <a:lnTo>
                      <a:pt x="748" y="220"/>
                    </a:lnTo>
                    <a:lnTo>
                      <a:pt x="748" y="224"/>
                    </a:lnTo>
                    <a:lnTo>
                      <a:pt x="748" y="224"/>
                    </a:lnTo>
                    <a:lnTo>
                      <a:pt x="748" y="224"/>
                    </a:lnTo>
                    <a:close/>
                    <a:moveTo>
                      <a:pt x="744" y="246"/>
                    </a:moveTo>
                    <a:lnTo>
                      <a:pt x="748" y="250"/>
                    </a:lnTo>
                    <a:lnTo>
                      <a:pt x="744" y="250"/>
                    </a:lnTo>
                    <a:lnTo>
                      <a:pt x="748" y="250"/>
                    </a:lnTo>
                    <a:lnTo>
                      <a:pt x="752" y="254"/>
                    </a:lnTo>
                    <a:lnTo>
                      <a:pt x="748" y="256"/>
                    </a:lnTo>
                    <a:lnTo>
                      <a:pt x="744" y="256"/>
                    </a:lnTo>
                    <a:lnTo>
                      <a:pt x="742" y="256"/>
                    </a:lnTo>
                    <a:lnTo>
                      <a:pt x="742" y="254"/>
                    </a:lnTo>
                    <a:lnTo>
                      <a:pt x="742" y="250"/>
                    </a:lnTo>
                    <a:lnTo>
                      <a:pt x="742" y="246"/>
                    </a:lnTo>
                    <a:lnTo>
                      <a:pt x="744" y="246"/>
                    </a:lnTo>
                    <a:lnTo>
                      <a:pt x="744" y="246"/>
                    </a:lnTo>
                    <a:lnTo>
                      <a:pt x="744" y="246"/>
                    </a:lnTo>
                    <a:close/>
                    <a:moveTo>
                      <a:pt x="770" y="256"/>
                    </a:moveTo>
                    <a:lnTo>
                      <a:pt x="768" y="256"/>
                    </a:lnTo>
                    <a:lnTo>
                      <a:pt x="770" y="256"/>
                    </a:lnTo>
                    <a:lnTo>
                      <a:pt x="774" y="256"/>
                    </a:lnTo>
                    <a:lnTo>
                      <a:pt x="770" y="256"/>
                    </a:lnTo>
                    <a:lnTo>
                      <a:pt x="770" y="256"/>
                    </a:lnTo>
                    <a:lnTo>
                      <a:pt x="770" y="256"/>
                    </a:lnTo>
                    <a:close/>
                    <a:moveTo>
                      <a:pt x="768" y="260"/>
                    </a:moveTo>
                    <a:lnTo>
                      <a:pt x="764" y="260"/>
                    </a:lnTo>
                    <a:lnTo>
                      <a:pt x="760" y="260"/>
                    </a:lnTo>
                    <a:lnTo>
                      <a:pt x="764" y="256"/>
                    </a:lnTo>
                    <a:lnTo>
                      <a:pt x="768" y="256"/>
                    </a:lnTo>
                    <a:lnTo>
                      <a:pt x="768" y="260"/>
                    </a:lnTo>
                    <a:lnTo>
                      <a:pt x="768" y="260"/>
                    </a:lnTo>
                    <a:lnTo>
                      <a:pt x="768" y="260"/>
                    </a:lnTo>
                    <a:close/>
                    <a:moveTo>
                      <a:pt x="226" y="260"/>
                    </a:moveTo>
                    <a:lnTo>
                      <a:pt x="222" y="260"/>
                    </a:lnTo>
                    <a:lnTo>
                      <a:pt x="226" y="260"/>
                    </a:lnTo>
                    <a:lnTo>
                      <a:pt x="226" y="260"/>
                    </a:lnTo>
                    <a:lnTo>
                      <a:pt x="226" y="260"/>
                    </a:lnTo>
                    <a:close/>
                    <a:moveTo>
                      <a:pt x="220" y="260"/>
                    </a:moveTo>
                    <a:lnTo>
                      <a:pt x="222" y="260"/>
                    </a:lnTo>
                    <a:lnTo>
                      <a:pt x="226" y="260"/>
                    </a:lnTo>
                    <a:lnTo>
                      <a:pt x="230" y="260"/>
                    </a:lnTo>
                    <a:lnTo>
                      <a:pt x="234" y="260"/>
                    </a:lnTo>
                    <a:lnTo>
                      <a:pt x="230" y="260"/>
                    </a:lnTo>
                    <a:lnTo>
                      <a:pt x="226" y="260"/>
                    </a:lnTo>
                    <a:lnTo>
                      <a:pt x="222" y="264"/>
                    </a:lnTo>
                    <a:lnTo>
                      <a:pt x="220" y="260"/>
                    </a:lnTo>
                    <a:lnTo>
                      <a:pt x="220" y="260"/>
                    </a:lnTo>
                    <a:lnTo>
                      <a:pt x="220" y="260"/>
                    </a:lnTo>
                    <a:close/>
                    <a:moveTo>
                      <a:pt x="734" y="264"/>
                    </a:moveTo>
                    <a:lnTo>
                      <a:pt x="738" y="264"/>
                    </a:lnTo>
                    <a:lnTo>
                      <a:pt x="742" y="264"/>
                    </a:lnTo>
                    <a:lnTo>
                      <a:pt x="742" y="268"/>
                    </a:lnTo>
                    <a:lnTo>
                      <a:pt x="744" y="268"/>
                    </a:lnTo>
                    <a:lnTo>
                      <a:pt x="748" y="268"/>
                    </a:lnTo>
                    <a:lnTo>
                      <a:pt x="748" y="272"/>
                    </a:lnTo>
                    <a:lnTo>
                      <a:pt x="744" y="272"/>
                    </a:lnTo>
                    <a:lnTo>
                      <a:pt x="742" y="272"/>
                    </a:lnTo>
                    <a:lnTo>
                      <a:pt x="738" y="272"/>
                    </a:lnTo>
                    <a:lnTo>
                      <a:pt x="734" y="272"/>
                    </a:lnTo>
                    <a:lnTo>
                      <a:pt x="730" y="272"/>
                    </a:lnTo>
                    <a:lnTo>
                      <a:pt x="726" y="272"/>
                    </a:lnTo>
                    <a:lnTo>
                      <a:pt x="722" y="272"/>
                    </a:lnTo>
                    <a:lnTo>
                      <a:pt x="722" y="268"/>
                    </a:lnTo>
                    <a:lnTo>
                      <a:pt x="722" y="264"/>
                    </a:lnTo>
                    <a:lnTo>
                      <a:pt x="726" y="264"/>
                    </a:lnTo>
                    <a:lnTo>
                      <a:pt x="730" y="264"/>
                    </a:lnTo>
                    <a:lnTo>
                      <a:pt x="734" y="264"/>
                    </a:lnTo>
                    <a:lnTo>
                      <a:pt x="734" y="264"/>
                    </a:lnTo>
                    <a:lnTo>
                      <a:pt x="734" y="264"/>
                    </a:lnTo>
                    <a:close/>
                    <a:moveTo>
                      <a:pt x="234" y="280"/>
                    </a:moveTo>
                    <a:lnTo>
                      <a:pt x="230" y="280"/>
                    </a:lnTo>
                    <a:lnTo>
                      <a:pt x="234" y="280"/>
                    </a:lnTo>
                    <a:lnTo>
                      <a:pt x="238" y="280"/>
                    </a:lnTo>
                    <a:lnTo>
                      <a:pt x="242" y="280"/>
                    </a:lnTo>
                    <a:lnTo>
                      <a:pt x="238" y="280"/>
                    </a:lnTo>
                    <a:lnTo>
                      <a:pt x="234" y="280"/>
                    </a:lnTo>
                    <a:lnTo>
                      <a:pt x="234" y="280"/>
                    </a:lnTo>
                    <a:lnTo>
                      <a:pt x="234" y="280"/>
                    </a:lnTo>
                    <a:close/>
                    <a:moveTo>
                      <a:pt x="234" y="284"/>
                    </a:moveTo>
                    <a:lnTo>
                      <a:pt x="230" y="286"/>
                    </a:lnTo>
                    <a:lnTo>
                      <a:pt x="226" y="286"/>
                    </a:lnTo>
                    <a:lnTo>
                      <a:pt x="226" y="284"/>
                    </a:lnTo>
                    <a:lnTo>
                      <a:pt x="230" y="284"/>
                    </a:lnTo>
                    <a:lnTo>
                      <a:pt x="234" y="284"/>
                    </a:lnTo>
                    <a:lnTo>
                      <a:pt x="234" y="284"/>
                    </a:lnTo>
                    <a:lnTo>
                      <a:pt x="234" y="284"/>
                    </a:lnTo>
                    <a:close/>
                    <a:moveTo>
                      <a:pt x="234" y="286"/>
                    </a:moveTo>
                    <a:lnTo>
                      <a:pt x="230" y="286"/>
                    </a:lnTo>
                    <a:lnTo>
                      <a:pt x="234" y="286"/>
                    </a:lnTo>
                    <a:lnTo>
                      <a:pt x="234" y="284"/>
                    </a:lnTo>
                    <a:lnTo>
                      <a:pt x="238" y="284"/>
                    </a:lnTo>
                    <a:lnTo>
                      <a:pt x="238" y="286"/>
                    </a:lnTo>
                    <a:lnTo>
                      <a:pt x="234" y="286"/>
                    </a:lnTo>
                    <a:lnTo>
                      <a:pt x="234" y="286"/>
                    </a:lnTo>
                    <a:lnTo>
                      <a:pt x="234" y="286"/>
                    </a:lnTo>
                    <a:close/>
                    <a:moveTo>
                      <a:pt x="242" y="286"/>
                    </a:moveTo>
                    <a:lnTo>
                      <a:pt x="246" y="286"/>
                    </a:lnTo>
                    <a:lnTo>
                      <a:pt x="246" y="290"/>
                    </a:lnTo>
                    <a:lnTo>
                      <a:pt x="242" y="290"/>
                    </a:lnTo>
                    <a:lnTo>
                      <a:pt x="246" y="290"/>
                    </a:lnTo>
                    <a:lnTo>
                      <a:pt x="242" y="290"/>
                    </a:lnTo>
                    <a:lnTo>
                      <a:pt x="238" y="286"/>
                    </a:lnTo>
                    <a:lnTo>
                      <a:pt x="242" y="286"/>
                    </a:lnTo>
                    <a:lnTo>
                      <a:pt x="242" y="286"/>
                    </a:lnTo>
                    <a:lnTo>
                      <a:pt x="242" y="286"/>
                    </a:lnTo>
                    <a:close/>
                    <a:moveTo>
                      <a:pt x="242" y="290"/>
                    </a:moveTo>
                    <a:lnTo>
                      <a:pt x="238" y="290"/>
                    </a:lnTo>
                    <a:lnTo>
                      <a:pt x="242" y="290"/>
                    </a:lnTo>
                    <a:lnTo>
                      <a:pt x="242" y="290"/>
                    </a:lnTo>
                    <a:lnTo>
                      <a:pt x="242" y="290"/>
                    </a:lnTo>
                    <a:close/>
                    <a:moveTo>
                      <a:pt x="686" y="290"/>
                    </a:moveTo>
                    <a:lnTo>
                      <a:pt x="688" y="290"/>
                    </a:lnTo>
                    <a:lnTo>
                      <a:pt x="692" y="294"/>
                    </a:lnTo>
                    <a:lnTo>
                      <a:pt x="696" y="294"/>
                    </a:lnTo>
                    <a:lnTo>
                      <a:pt x="700" y="294"/>
                    </a:lnTo>
                    <a:lnTo>
                      <a:pt x="704" y="294"/>
                    </a:lnTo>
                    <a:lnTo>
                      <a:pt x="704" y="298"/>
                    </a:lnTo>
                    <a:lnTo>
                      <a:pt x="696" y="298"/>
                    </a:lnTo>
                    <a:lnTo>
                      <a:pt x="696" y="294"/>
                    </a:lnTo>
                    <a:lnTo>
                      <a:pt x="692" y="294"/>
                    </a:lnTo>
                    <a:lnTo>
                      <a:pt x="688" y="294"/>
                    </a:lnTo>
                    <a:lnTo>
                      <a:pt x="686" y="294"/>
                    </a:lnTo>
                    <a:lnTo>
                      <a:pt x="682" y="294"/>
                    </a:lnTo>
                    <a:lnTo>
                      <a:pt x="678" y="294"/>
                    </a:lnTo>
                    <a:lnTo>
                      <a:pt x="682" y="294"/>
                    </a:lnTo>
                    <a:lnTo>
                      <a:pt x="686" y="294"/>
                    </a:lnTo>
                    <a:lnTo>
                      <a:pt x="688" y="294"/>
                    </a:lnTo>
                    <a:lnTo>
                      <a:pt x="692" y="294"/>
                    </a:lnTo>
                    <a:lnTo>
                      <a:pt x="692" y="298"/>
                    </a:lnTo>
                    <a:lnTo>
                      <a:pt x="696" y="298"/>
                    </a:lnTo>
                    <a:lnTo>
                      <a:pt x="700" y="298"/>
                    </a:lnTo>
                    <a:lnTo>
                      <a:pt x="704" y="298"/>
                    </a:lnTo>
                    <a:lnTo>
                      <a:pt x="708" y="298"/>
                    </a:lnTo>
                    <a:lnTo>
                      <a:pt x="704" y="298"/>
                    </a:lnTo>
                    <a:lnTo>
                      <a:pt x="700" y="298"/>
                    </a:lnTo>
                    <a:lnTo>
                      <a:pt x="700" y="302"/>
                    </a:lnTo>
                    <a:lnTo>
                      <a:pt x="696" y="302"/>
                    </a:lnTo>
                    <a:lnTo>
                      <a:pt x="692" y="302"/>
                    </a:lnTo>
                    <a:lnTo>
                      <a:pt x="688" y="302"/>
                    </a:lnTo>
                    <a:lnTo>
                      <a:pt x="686" y="302"/>
                    </a:lnTo>
                    <a:lnTo>
                      <a:pt x="682" y="302"/>
                    </a:lnTo>
                    <a:lnTo>
                      <a:pt x="678" y="298"/>
                    </a:lnTo>
                    <a:lnTo>
                      <a:pt x="674" y="298"/>
                    </a:lnTo>
                    <a:lnTo>
                      <a:pt x="670" y="298"/>
                    </a:lnTo>
                    <a:lnTo>
                      <a:pt x="666" y="298"/>
                    </a:lnTo>
                    <a:lnTo>
                      <a:pt x="670" y="294"/>
                    </a:lnTo>
                    <a:lnTo>
                      <a:pt x="674" y="294"/>
                    </a:lnTo>
                    <a:lnTo>
                      <a:pt x="674" y="290"/>
                    </a:lnTo>
                    <a:lnTo>
                      <a:pt x="678" y="290"/>
                    </a:lnTo>
                    <a:lnTo>
                      <a:pt x="682" y="290"/>
                    </a:lnTo>
                    <a:lnTo>
                      <a:pt x="686" y="290"/>
                    </a:lnTo>
                    <a:lnTo>
                      <a:pt x="686" y="290"/>
                    </a:lnTo>
                    <a:lnTo>
                      <a:pt x="686" y="290"/>
                    </a:lnTo>
                    <a:close/>
                    <a:moveTo>
                      <a:pt x="246" y="294"/>
                    </a:moveTo>
                    <a:lnTo>
                      <a:pt x="250" y="290"/>
                    </a:lnTo>
                    <a:lnTo>
                      <a:pt x="250" y="294"/>
                    </a:lnTo>
                    <a:lnTo>
                      <a:pt x="246" y="294"/>
                    </a:lnTo>
                    <a:lnTo>
                      <a:pt x="246" y="294"/>
                    </a:lnTo>
                    <a:lnTo>
                      <a:pt x="246" y="294"/>
                    </a:lnTo>
                    <a:close/>
                    <a:moveTo>
                      <a:pt x="242" y="290"/>
                    </a:moveTo>
                    <a:lnTo>
                      <a:pt x="242" y="294"/>
                    </a:lnTo>
                    <a:lnTo>
                      <a:pt x="238" y="294"/>
                    </a:lnTo>
                    <a:lnTo>
                      <a:pt x="238" y="290"/>
                    </a:lnTo>
                    <a:lnTo>
                      <a:pt x="242" y="290"/>
                    </a:lnTo>
                    <a:lnTo>
                      <a:pt x="242" y="290"/>
                    </a:lnTo>
                    <a:lnTo>
                      <a:pt x="242" y="290"/>
                    </a:lnTo>
                    <a:close/>
                    <a:moveTo>
                      <a:pt x="246" y="294"/>
                    </a:moveTo>
                    <a:lnTo>
                      <a:pt x="242" y="294"/>
                    </a:lnTo>
                    <a:lnTo>
                      <a:pt x="246" y="294"/>
                    </a:lnTo>
                    <a:lnTo>
                      <a:pt x="246" y="294"/>
                    </a:lnTo>
                    <a:lnTo>
                      <a:pt x="246" y="294"/>
                    </a:lnTo>
                    <a:close/>
                    <a:moveTo>
                      <a:pt x="242" y="294"/>
                    </a:moveTo>
                    <a:lnTo>
                      <a:pt x="242" y="298"/>
                    </a:lnTo>
                    <a:lnTo>
                      <a:pt x="238" y="298"/>
                    </a:lnTo>
                    <a:lnTo>
                      <a:pt x="238" y="294"/>
                    </a:lnTo>
                    <a:lnTo>
                      <a:pt x="242" y="294"/>
                    </a:lnTo>
                    <a:lnTo>
                      <a:pt x="242" y="294"/>
                    </a:lnTo>
                    <a:lnTo>
                      <a:pt x="242" y="294"/>
                    </a:lnTo>
                    <a:close/>
                    <a:moveTo>
                      <a:pt x="250" y="306"/>
                    </a:moveTo>
                    <a:lnTo>
                      <a:pt x="250" y="302"/>
                    </a:lnTo>
                    <a:lnTo>
                      <a:pt x="246" y="302"/>
                    </a:lnTo>
                    <a:lnTo>
                      <a:pt x="250" y="302"/>
                    </a:lnTo>
                    <a:lnTo>
                      <a:pt x="252" y="302"/>
                    </a:lnTo>
                    <a:lnTo>
                      <a:pt x="252" y="306"/>
                    </a:lnTo>
                    <a:lnTo>
                      <a:pt x="250" y="306"/>
                    </a:lnTo>
                    <a:lnTo>
                      <a:pt x="250" y="306"/>
                    </a:lnTo>
                    <a:lnTo>
                      <a:pt x="250" y="306"/>
                    </a:lnTo>
                    <a:close/>
                    <a:moveTo>
                      <a:pt x="682" y="306"/>
                    </a:moveTo>
                    <a:lnTo>
                      <a:pt x="682" y="310"/>
                    </a:lnTo>
                    <a:lnTo>
                      <a:pt x="678" y="310"/>
                    </a:lnTo>
                    <a:lnTo>
                      <a:pt x="674" y="306"/>
                    </a:lnTo>
                    <a:lnTo>
                      <a:pt x="678" y="306"/>
                    </a:lnTo>
                    <a:lnTo>
                      <a:pt x="682" y="306"/>
                    </a:lnTo>
                    <a:lnTo>
                      <a:pt x="682" y="306"/>
                    </a:lnTo>
                    <a:lnTo>
                      <a:pt x="682" y="306"/>
                    </a:lnTo>
                    <a:close/>
                    <a:moveTo>
                      <a:pt x="246" y="306"/>
                    </a:moveTo>
                    <a:lnTo>
                      <a:pt x="250" y="306"/>
                    </a:lnTo>
                    <a:lnTo>
                      <a:pt x="246" y="306"/>
                    </a:lnTo>
                    <a:lnTo>
                      <a:pt x="246" y="306"/>
                    </a:lnTo>
                    <a:lnTo>
                      <a:pt x="246" y="306"/>
                    </a:lnTo>
                    <a:close/>
                    <a:moveTo>
                      <a:pt x="252" y="306"/>
                    </a:moveTo>
                    <a:lnTo>
                      <a:pt x="252" y="310"/>
                    </a:lnTo>
                    <a:lnTo>
                      <a:pt x="250" y="310"/>
                    </a:lnTo>
                    <a:lnTo>
                      <a:pt x="250" y="314"/>
                    </a:lnTo>
                    <a:lnTo>
                      <a:pt x="246" y="314"/>
                    </a:lnTo>
                    <a:lnTo>
                      <a:pt x="242" y="314"/>
                    </a:lnTo>
                    <a:lnTo>
                      <a:pt x="246" y="310"/>
                    </a:lnTo>
                    <a:lnTo>
                      <a:pt x="250" y="310"/>
                    </a:lnTo>
                    <a:lnTo>
                      <a:pt x="250" y="306"/>
                    </a:lnTo>
                    <a:lnTo>
                      <a:pt x="252" y="306"/>
                    </a:lnTo>
                    <a:lnTo>
                      <a:pt x="252" y="306"/>
                    </a:lnTo>
                    <a:lnTo>
                      <a:pt x="252" y="306"/>
                    </a:lnTo>
                    <a:close/>
                    <a:moveTo>
                      <a:pt x="246" y="310"/>
                    </a:moveTo>
                    <a:lnTo>
                      <a:pt x="242" y="310"/>
                    </a:lnTo>
                    <a:lnTo>
                      <a:pt x="238" y="314"/>
                    </a:lnTo>
                    <a:lnTo>
                      <a:pt x="238" y="310"/>
                    </a:lnTo>
                    <a:lnTo>
                      <a:pt x="242" y="310"/>
                    </a:lnTo>
                    <a:lnTo>
                      <a:pt x="246" y="310"/>
                    </a:lnTo>
                    <a:lnTo>
                      <a:pt x="246" y="310"/>
                    </a:lnTo>
                    <a:lnTo>
                      <a:pt x="246" y="310"/>
                    </a:lnTo>
                    <a:close/>
                    <a:moveTo>
                      <a:pt x="252" y="310"/>
                    </a:moveTo>
                    <a:lnTo>
                      <a:pt x="256" y="310"/>
                    </a:lnTo>
                    <a:lnTo>
                      <a:pt x="252" y="310"/>
                    </a:lnTo>
                    <a:lnTo>
                      <a:pt x="252" y="310"/>
                    </a:lnTo>
                    <a:lnTo>
                      <a:pt x="252" y="310"/>
                    </a:lnTo>
                    <a:close/>
                    <a:moveTo>
                      <a:pt x="252" y="310"/>
                    </a:moveTo>
                    <a:lnTo>
                      <a:pt x="252" y="314"/>
                    </a:lnTo>
                    <a:lnTo>
                      <a:pt x="250" y="314"/>
                    </a:lnTo>
                    <a:lnTo>
                      <a:pt x="250" y="310"/>
                    </a:lnTo>
                    <a:lnTo>
                      <a:pt x="252" y="310"/>
                    </a:lnTo>
                    <a:lnTo>
                      <a:pt x="252" y="310"/>
                    </a:lnTo>
                    <a:lnTo>
                      <a:pt x="252" y="310"/>
                    </a:lnTo>
                    <a:close/>
                    <a:moveTo>
                      <a:pt x="252" y="314"/>
                    </a:moveTo>
                    <a:lnTo>
                      <a:pt x="250" y="314"/>
                    </a:lnTo>
                    <a:lnTo>
                      <a:pt x="252" y="314"/>
                    </a:lnTo>
                    <a:lnTo>
                      <a:pt x="252" y="314"/>
                    </a:lnTo>
                    <a:lnTo>
                      <a:pt x="252" y="314"/>
                    </a:lnTo>
                    <a:close/>
                    <a:moveTo>
                      <a:pt x="252" y="316"/>
                    </a:moveTo>
                    <a:lnTo>
                      <a:pt x="252" y="320"/>
                    </a:lnTo>
                    <a:lnTo>
                      <a:pt x="250" y="320"/>
                    </a:lnTo>
                    <a:lnTo>
                      <a:pt x="250" y="324"/>
                    </a:lnTo>
                    <a:lnTo>
                      <a:pt x="246" y="324"/>
                    </a:lnTo>
                    <a:lnTo>
                      <a:pt x="246" y="320"/>
                    </a:lnTo>
                    <a:lnTo>
                      <a:pt x="250" y="320"/>
                    </a:lnTo>
                    <a:lnTo>
                      <a:pt x="252" y="320"/>
                    </a:lnTo>
                    <a:lnTo>
                      <a:pt x="252" y="316"/>
                    </a:lnTo>
                    <a:lnTo>
                      <a:pt x="252" y="316"/>
                    </a:lnTo>
                    <a:lnTo>
                      <a:pt x="252" y="316"/>
                    </a:lnTo>
                    <a:close/>
                    <a:moveTo>
                      <a:pt x="670" y="350"/>
                    </a:moveTo>
                    <a:lnTo>
                      <a:pt x="674" y="354"/>
                    </a:lnTo>
                    <a:lnTo>
                      <a:pt x="670" y="350"/>
                    </a:lnTo>
                    <a:lnTo>
                      <a:pt x="670" y="350"/>
                    </a:lnTo>
                    <a:lnTo>
                      <a:pt x="670" y="350"/>
                    </a:lnTo>
                    <a:close/>
                    <a:moveTo>
                      <a:pt x="308" y="370"/>
                    </a:moveTo>
                    <a:lnTo>
                      <a:pt x="306" y="370"/>
                    </a:lnTo>
                    <a:lnTo>
                      <a:pt x="306" y="366"/>
                    </a:lnTo>
                    <a:lnTo>
                      <a:pt x="302" y="366"/>
                    </a:lnTo>
                    <a:lnTo>
                      <a:pt x="306" y="366"/>
                    </a:lnTo>
                    <a:lnTo>
                      <a:pt x="308" y="370"/>
                    </a:lnTo>
                    <a:lnTo>
                      <a:pt x="308" y="370"/>
                    </a:lnTo>
                    <a:lnTo>
                      <a:pt x="308" y="370"/>
                    </a:lnTo>
                    <a:close/>
                    <a:moveTo>
                      <a:pt x="704" y="388"/>
                    </a:moveTo>
                    <a:lnTo>
                      <a:pt x="700" y="388"/>
                    </a:lnTo>
                    <a:lnTo>
                      <a:pt x="696" y="388"/>
                    </a:lnTo>
                    <a:lnTo>
                      <a:pt x="700" y="388"/>
                    </a:lnTo>
                    <a:lnTo>
                      <a:pt x="704" y="388"/>
                    </a:lnTo>
                    <a:lnTo>
                      <a:pt x="704" y="388"/>
                    </a:lnTo>
                    <a:lnTo>
                      <a:pt x="704" y="388"/>
                    </a:lnTo>
                    <a:close/>
                    <a:moveTo>
                      <a:pt x="298" y="414"/>
                    </a:moveTo>
                    <a:lnTo>
                      <a:pt x="294" y="418"/>
                    </a:lnTo>
                    <a:lnTo>
                      <a:pt x="290" y="418"/>
                    </a:lnTo>
                    <a:lnTo>
                      <a:pt x="290" y="414"/>
                    </a:lnTo>
                    <a:lnTo>
                      <a:pt x="294" y="414"/>
                    </a:lnTo>
                    <a:lnTo>
                      <a:pt x="298" y="414"/>
                    </a:lnTo>
                    <a:lnTo>
                      <a:pt x="294" y="414"/>
                    </a:lnTo>
                    <a:lnTo>
                      <a:pt x="294" y="418"/>
                    </a:lnTo>
                    <a:lnTo>
                      <a:pt x="298" y="414"/>
                    </a:lnTo>
                    <a:lnTo>
                      <a:pt x="298" y="414"/>
                    </a:lnTo>
                    <a:lnTo>
                      <a:pt x="298" y="414"/>
                    </a:lnTo>
                    <a:close/>
                    <a:moveTo>
                      <a:pt x="282" y="418"/>
                    </a:moveTo>
                    <a:lnTo>
                      <a:pt x="282" y="422"/>
                    </a:lnTo>
                    <a:lnTo>
                      <a:pt x="278" y="422"/>
                    </a:lnTo>
                    <a:lnTo>
                      <a:pt x="282" y="418"/>
                    </a:lnTo>
                    <a:lnTo>
                      <a:pt x="282" y="418"/>
                    </a:lnTo>
                    <a:lnTo>
                      <a:pt x="282" y="418"/>
                    </a:lnTo>
                    <a:close/>
                    <a:moveTo>
                      <a:pt x="584" y="426"/>
                    </a:moveTo>
                    <a:lnTo>
                      <a:pt x="580" y="426"/>
                    </a:lnTo>
                    <a:lnTo>
                      <a:pt x="584" y="426"/>
                    </a:lnTo>
                    <a:lnTo>
                      <a:pt x="580" y="426"/>
                    </a:lnTo>
                    <a:lnTo>
                      <a:pt x="584" y="426"/>
                    </a:lnTo>
                    <a:lnTo>
                      <a:pt x="584" y="426"/>
                    </a:lnTo>
                    <a:lnTo>
                      <a:pt x="584" y="426"/>
                    </a:lnTo>
                    <a:close/>
                    <a:moveTo>
                      <a:pt x="282" y="458"/>
                    </a:moveTo>
                    <a:lnTo>
                      <a:pt x="278" y="458"/>
                    </a:lnTo>
                    <a:lnTo>
                      <a:pt x="276" y="458"/>
                    </a:lnTo>
                    <a:lnTo>
                      <a:pt x="278" y="458"/>
                    </a:lnTo>
                    <a:lnTo>
                      <a:pt x="282" y="458"/>
                    </a:lnTo>
                    <a:lnTo>
                      <a:pt x="282" y="458"/>
                    </a:lnTo>
                    <a:lnTo>
                      <a:pt x="282" y="458"/>
                    </a:lnTo>
                    <a:close/>
                    <a:moveTo>
                      <a:pt x="510" y="484"/>
                    </a:moveTo>
                    <a:lnTo>
                      <a:pt x="510" y="482"/>
                    </a:lnTo>
                    <a:lnTo>
                      <a:pt x="510" y="484"/>
                    </a:lnTo>
                    <a:lnTo>
                      <a:pt x="510" y="484"/>
                    </a:lnTo>
                    <a:lnTo>
                      <a:pt x="510" y="484"/>
                    </a:lnTo>
                    <a:close/>
                    <a:moveTo>
                      <a:pt x="510" y="488"/>
                    </a:moveTo>
                    <a:lnTo>
                      <a:pt x="506" y="488"/>
                    </a:lnTo>
                    <a:lnTo>
                      <a:pt x="506" y="484"/>
                    </a:lnTo>
                    <a:lnTo>
                      <a:pt x="510" y="488"/>
                    </a:lnTo>
                    <a:lnTo>
                      <a:pt x="510" y="488"/>
                    </a:lnTo>
                    <a:lnTo>
                      <a:pt x="510" y="488"/>
                    </a:lnTo>
                    <a:close/>
                    <a:moveTo>
                      <a:pt x="278" y="488"/>
                    </a:moveTo>
                    <a:lnTo>
                      <a:pt x="282" y="488"/>
                    </a:lnTo>
                    <a:lnTo>
                      <a:pt x="282" y="492"/>
                    </a:lnTo>
                    <a:lnTo>
                      <a:pt x="278" y="488"/>
                    </a:lnTo>
                    <a:lnTo>
                      <a:pt x="278" y="488"/>
                    </a:lnTo>
                    <a:lnTo>
                      <a:pt x="278" y="488"/>
                    </a:lnTo>
                    <a:close/>
                    <a:moveTo>
                      <a:pt x="450" y="522"/>
                    </a:moveTo>
                    <a:lnTo>
                      <a:pt x="454" y="522"/>
                    </a:lnTo>
                    <a:lnTo>
                      <a:pt x="458" y="522"/>
                    </a:lnTo>
                    <a:lnTo>
                      <a:pt x="454" y="522"/>
                    </a:lnTo>
                    <a:lnTo>
                      <a:pt x="450" y="522"/>
                    </a:lnTo>
                    <a:lnTo>
                      <a:pt x="450" y="522"/>
                    </a:lnTo>
                    <a:lnTo>
                      <a:pt x="450" y="522"/>
                    </a:lnTo>
                    <a:close/>
                    <a:moveTo>
                      <a:pt x="450" y="548"/>
                    </a:moveTo>
                    <a:lnTo>
                      <a:pt x="450" y="544"/>
                    </a:lnTo>
                    <a:lnTo>
                      <a:pt x="446" y="544"/>
                    </a:lnTo>
                    <a:lnTo>
                      <a:pt x="442" y="544"/>
                    </a:lnTo>
                    <a:lnTo>
                      <a:pt x="442" y="540"/>
                    </a:lnTo>
                    <a:lnTo>
                      <a:pt x="440" y="540"/>
                    </a:lnTo>
                    <a:lnTo>
                      <a:pt x="442" y="540"/>
                    </a:lnTo>
                    <a:lnTo>
                      <a:pt x="446" y="540"/>
                    </a:lnTo>
                    <a:lnTo>
                      <a:pt x="446" y="544"/>
                    </a:lnTo>
                    <a:lnTo>
                      <a:pt x="450" y="544"/>
                    </a:lnTo>
                    <a:lnTo>
                      <a:pt x="450" y="548"/>
                    </a:lnTo>
                    <a:lnTo>
                      <a:pt x="450" y="548"/>
                    </a:lnTo>
                    <a:lnTo>
                      <a:pt x="450" y="548"/>
                    </a:lnTo>
                    <a:close/>
                    <a:moveTo>
                      <a:pt x="450" y="548"/>
                    </a:moveTo>
                    <a:lnTo>
                      <a:pt x="446" y="548"/>
                    </a:lnTo>
                    <a:lnTo>
                      <a:pt x="450" y="548"/>
                    </a:lnTo>
                    <a:lnTo>
                      <a:pt x="450" y="548"/>
                    </a:lnTo>
                    <a:lnTo>
                      <a:pt x="450" y="548"/>
                    </a:lnTo>
                    <a:close/>
                    <a:moveTo>
                      <a:pt x="312" y="548"/>
                    </a:moveTo>
                    <a:lnTo>
                      <a:pt x="316" y="548"/>
                    </a:lnTo>
                    <a:lnTo>
                      <a:pt x="312" y="548"/>
                    </a:lnTo>
                    <a:lnTo>
                      <a:pt x="312" y="548"/>
                    </a:lnTo>
                    <a:lnTo>
                      <a:pt x="312" y="548"/>
                    </a:lnTo>
                    <a:close/>
                    <a:moveTo>
                      <a:pt x="446" y="548"/>
                    </a:moveTo>
                    <a:lnTo>
                      <a:pt x="442" y="548"/>
                    </a:lnTo>
                    <a:lnTo>
                      <a:pt x="446" y="548"/>
                    </a:lnTo>
                    <a:lnTo>
                      <a:pt x="446" y="552"/>
                    </a:lnTo>
                    <a:lnTo>
                      <a:pt x="446" y="548"/>
                    </a:lnTo>
                    <a:lnTo>
                      <a:pt x="446" y="548"/>
                    </a:lnTo>
                    <a:lnTo>
                      <a:pt x="446" y="548"/>
                    </a:lnTo>
                    <a:close/>
                    <a:moveTo>
                      <a:pt x="442" y="556"/>
                    </a:moveTo>
                    <a:lnTo>
                      <a:pt x="442" y="552"/>
                    </a:lnTo>
                    <a:lnTo>
                      <a:pt x="446" y="552"/>
                    </a:lnTo>
                    <a:lnTo>
                      <a:pt x="442" y="556"/>
                    </a:lnTo>
                    <a:lnTo>
                      <a:pt x="442" y="556"/>
                    </a:lnTo>
                    <a:lnTo>
                      <a:pt x="442" y="556"/>
                    </a:lnTo>
                    <a:close/>
                    <a:moveTo>
                      <a:pt x="432" y="560"/>
                    </a:moveTo>
                    <a:lnTo>
                      <a:pt x="432" y="556"/>
                    </a:lnTo>
                    <a:lnTo>
                      <a:pt x="436" y="556"/>
                    </a:lnTo>
                    <a:lnTo>
                      <a:pt x="440" y="556"/>
                    </a:lnTo>
                    <a:lnTo>
                      <a:pt x="440" y="560"/>
                    </a:lnTo>
                    <a:lnTo>
                      <a:pt x="440" y="556"/>
                    </a:lnTo>
                    <a:lnTo>
                      <a:pt x="436" y="556"/>
                    </a:lnTo>
                    <a:lnTo>
                      <a:pt x="436" y="560"/>
                    </a:lnTo>
                    <a:lnTo>
                      <a:pt x="440" y="560"/>
                    </a:lnTo>
                    <a:lnTo>
                      <a:pt x="436" y="560"/>
                    </a:lnTo>
                    <a:lnTo>
                      <a:pt x="432" y="560"/>
                    </a:lnTo>
                    <a:lnTo>
                      <a:pt x="432" y="560"/>
                    </a:lnTo>
                    <a:lnTo>
                      <a:pt x="432" y="560"/>
                    </a:lnTo>
                    <a:close/>
                    <a:moveTo>
                      <a:pt x="436" y="564"/>
                    </a:moveTo>
                    <a:lnTo>
                      <a:pt x="432" y="564"/>
                    </a:lnTo>
                    <a:lnTo>
                      <a:pt x="436" y="560"/>
                    </a:lnTo>
                    <a:lnTo>
                      <a:pt x="436" y="564"/>
                    </a:lnTo>
                    <a:lnTo>
                      <a:pt x="436" y="564"/>
                    </a:lnTo>
                    <a:lnTo>
                      <a:pt x="436" y="564"/>
                    </a:lnTo>
                    <a:close/>
                    <a:moveTo>
                      <a:pt x="332" y="578"/>
                    </a:moveTo>
                    <a:lnTo>
                      <a:pt x="332" y="574"/>
                    </a:lnTo>
                    <a:lnTo>
                      <a:pt x="332" y="578"/>
                    </a:lnTo>
                    <a:lnTo>
                      <a:pt x="332" y="578"/>
                    </a:lnTo>
                    <a:lnTo>
                      <a:pt x="332" y="578"/>
                    </a:lnTo>
                    <a:close/>
                    <a:moveTo>
                      <a:pt x="436" y="582"/>
                    </a:moveTo>
                    <a:lnTo>
                      <a:pt x="436" y="578"/>
                    </a:lnTo>
                    <a:lnTo>
                      <a:pt x="436" y="582"/>
                    </a:lnTo>
                    <a:lnTo>
                      <a:pt x="436" y="582"/>
                    </a:lnTo>
                    <a:lnTo>
                      <a:pt x="436" y="582"/>
                    </a:lnTo>
                    <a:close/>
                    <a:moveTo>
                      <a:pt x="346" y="588"/>
                    </a:moveTo>
                    <a:lnTo>
                      <a:pt x="342" y="588"/>
                    </a:lnTo>
                    <a:lnTo>
                      <a:pt x="346" y="588"/>
                    </a:lnTo>
                    <a:lnTo>
                      <a:pt x="346" y="588"/>
                    </a:lnTo>
                    <a:lnTo>
                      <a:pt x="346" y="588"/>
                    </a:lnTo>
                    <a:close/>
                    <a:moveTo>
                      <a:pt x="350" y="596"/>
                    </a:moveTo>
                    <a:lnTo>
                      <a:pt x="354" y="596"/>
                    </a:lnTo>
                    <a:lnTo>
                      <a:pt x="350" y="596"/>
                    </a:lnTo>
                    <a:lnTo>
                      <a:pt x="346" y="596"/>
                    </a:lnTo>
                    <a:lnTo>
                      <a:pt x="350" y="596"/>
                    </a:lnTo>
                    <a:lnTo>
                      <a:pt x="350" y="596"/>
                    </a:lnTo>
                    <a:lnTo>
                      <a:pt x="350" y="596"/>
                    </a:lnTo>
                    <a:close/>
                    <a:moveTo>
                      <a:pt x="380" y="600"/>
                    </a:moveTo>
                    <a:lnTo>
                      <a:pt x="376" y="600"/>
                    </a:lnTo>
                    <a:lnTo>
                      <a:pt x="376" y="604"/>
                    </a:lnTo>
                    <a:lnTo>
                      <a:pt x="372" y="604"/>
                    </a:lnTo>
                    <a:lnTo>
                      <a:pt x="368" y="604"/>
                    </a:lnTo>
                    <a:lnTo>
                      <a:pt x="372" y="604"/>
                    </a:lnTo>
                    <a:lnTo>
                      <a:pt x="372" y="600"/>
                    </a:lnTo>
                    <a:lnTo>
                      <a:pt x="376" y="600"/>
                    </a:lnTo>
                    <a:lnTo>
                      <a:pt x="380" y="600"/>
                    </a:lnTo>
                    <a:lnTo>
                      <a:pt x="380" y="600"/>
                    </a:lnTo>
                    <a:lnTo>
                      <a:pt x="380" y="600"/>
                    </a:lnTo>
                    <a:close/>
                    <a:moveTo>
                      <a:pt x="424" y="600"/>
                    </a:moveTo>
                    <a:lnTo>
                      <a:pt x="428" y="600"/>
                    </a:lnTo>
                    <a:lnTo>
                      <a:pt x="424" y="600"/>
                    </a:lnTo>
                    <a:lnTo>
                      <a:pt x="424" y="600"/>
                    </a:lnTo>
                    <a:lnTo>
                      <a:pt x="424" y="600"/>
                    </a:lnTo>
                    <a:close/>
                    <a:moveTo>
                      <a:pt x="358" y="604"/>
                    </a:moveTo>
                    <a:lnTo>
                      <a:pt x="354" y="604"/>
                    </a:lnTo>
                    <a:lnTo>
                      <a:pt x="350" y="604"/>
                    </a:lnTo>
                    <a:lnTo>
                      <a:pt x="354" y="600"/>
                    </a:lnTo>
                    <a:lnTo>
                      <a:pt x="358" y="600"/>
                    </a:lnTo>
                    <a:lnTo>
                      <a:pt x="358" y="604"/>
                    </a:lnTo>
                    <a:lnTo>
                      <a:pt x="358" y="604"/>
                    </a:lnTo>
                    <a:lnTo>
                      <a:pt x="358" y="604"/>
                    </a:lnTo>
                    <a:close/>
                    <a:moveTo>
                      <a:pt x="384" y="604"/>
                    </a:moveTo>
                    <a:lnTo>
                      <a:pt x="380" y="604"/>
                    </a:lnTo>
                    <a:lnTo>
                      <a:pt x="380" y="608"/>
                    </a:lnTo>
                    <a:lnTo>
                      <a:pt x="380" y="604"/>
                    </a:lnTo>
                    <a:lnTo>
                      <a:pt x="384" y="604"/>
                    </a:lnTo>
                    <a:lnTo>
                      <a:pt x="384" y="604"/>
                    </a:lnTo>
                    <a:lnTo>
                      <a:pt x="384" y="604"/>
                    </a:lnTo>
                    <a:close/>
                    <a:moveTo>
                      <a:pt x="384" y="604"/>
                    </a:moveTo>
                    <a:lnTo>
                      <a:pt x="384" y="608"/>
                    </a:lnTo>
                    <a:lnTo>
                      <a:pt x="380" y="608"/>
                    </a:lnTo>
                    <a:lnTo>
                      <a:pt x="384" y="604"/>
                    </a:lnTo>
                    <a:lnTo>
                      <a:pt x="384" y="604"/>
                    </a:lnTo>
                    <a:lnTo>
                      <a:pt x="384" y="604"/>
                    </a:lnTo>
                    <a:close/>
                    <a:moveTo>
                      <a:pt x="394" y="612"/>
                    </a:moveTo>
                    <a:lnTo>
                      <a:pt x="394" y="614"/>
                    </a:lnTo>
                    <a:lnTo>
                      <a:pt x="392" y="614"/>
                    </a:lnTo>
                    <a:lnTo>
                      <a:pt x="392" y="612"/>
                    </a:lnTo>
                    <a:lnTo>
                      <a:pt x="394" y="612"/>
                    </a:lnTo>
                    <a:lnTo>
                      <a:pt x="394" y="612"/>
                    </a:lnTo>
                    <a:lnTo>
                      <a:pt x="394" y="612"/>
                    </a:lnTo>
                    <a:close/>
                    <a:moveTo>
                      <a:pt x="418" y="622"/>
                    </a:moveTo>
                    <a:lnTo>
                      <a:pt x="414" y="622"/>
                    </a:lnTo>
                    <a:lnTo>
                      <a:pt x="410" y="618"/>
                    </a:lnTo>
                    <a:lnTo>
                      <a:pt x="410" y="614"/>
                    </a:lnTo>
                    <a:lnTo>
                      <a:pt x="414" y="618"/>
                    </a:lnTo>
                    <a:lnTo>
                      <a:pt x="418" y="618"/>
                    </a:lnTo>
                    <a:lnTo>
                      <a:pt x="420" y="618"/>
                    </a:lnTo>
                    <a:lnTo>
                      <a:pt x="420" y="622"/>
                    </a:lnTo>
                    <a:lnTo>
                      <a:pt x="420" y="618"/>
                    </a:lnTo>
                    <a:lnTo>
                      <a:pt x="418" y="618"/>
                    </a:lnTo>
                    <a:lnTo>
                      <a:pt x="418" y="622"/>
                    </a:lnTo>
                    <a:lnTo>
                      <a:pt x="418" y="622"/>
                    </a:lnTo>
                    <a:lnTo>
                      <a:pt x="418" y="622"/>
                    </a:lnTo>
                    <a:close/>
                    <a:moveTo>
                      <a:pt x="406" y="614"/>
                    </a:moveTo>
                    <a:lnTo>
                      <a:pt x="406" y="618"/>
                    </a:lnTo>
                    <a:lnTo>
                      <a:pt x="410" y="618"/>
                    </a:lnTo>
                    <a:lnTo>
                      <a:pt x="406" y="618"/>
                    </a:lnTo>
                    <a:lnTo>
                      <a:pt x="406" y="614"/>
                    </a:lnTo>
                    <a:lnTo>
                      <a:pt x="406" y="614"/>
                    </a:lnTo>
                    <a:lnTo>
                      <a:pt x="406" y="614"/>
                    </a:lnTo>
                    <a:close/>
                    <a:moveTo>
                      <a:pt x="406" y="618"/>
                    </a:moveTo>
                    <a:lnTo>
                      <a:pt x="406" y="622"/>
                    </a:lnTo>
                    <a:lnTo>
                      <a:pt x="402" y="622"/>
                    </a:lnTo>
                    <a:lnTo>
                      <a:pt x="402" y="618"/>
                    </a:lnTo>
                    <a:lnTo>
                      <a:pt x="406" y="618"/>
                    </a:lnTo>
                    <a:lnTo>
                      <a:pt x="406" y="618"/>
                    </a:lnTo>
                    <a:lnTo>
                      <a:pt x="406" y="618"/>
                    </a:lnTo>
                    <a:close/>
                    <a:moveTo>
                      <a:pt x="418" y="622"/>
                    </a:moveTo>
                    <a:lnTo>
                      <a:pt x="418" y="618"/>
                    </a:lnTo>
                    <a:lnTo>
                      <a:pt x="420" y="618"/>
                    </a:lnTo>
                    <a:lnTo>
                      <a:pt x="418" y="622"/>
                    </a:lnTo>
                    <a:lnTo>
                      <a:pt x="418" y="622"/>
                    </a:lnTo>
                    <a:lnTo>
                      <a:pt x="418" y="622"/>
                    </a:lnTo>
                    <a:close/>
                    <a:moveTo>
                      <a:pt x="406" y="622"/>
                    </a:moveTo>
                    <a:lnTo>
                      <a:pt x="406" y="618"/>
                    </a:lnTo>
                    <a:lnTo>
                      <a:pt x="410" y="618"/>
                    </a:lnTo>
                    <a:lnTo>
                      <a:pt x="410" y="622"/>
                    </a:lnTo>
                    <a:lnTo>
                      <a:pt x="406" y="622"/>
                    </a:lnTo>
                    <a:lnTo>
                      <a:pt x="406" y="622"/>
                    </a:lnTo>
                    <a:lnTo>
                      <a:pt x="406" y="622"/>
                    </a:lnTo>
                    <a:close/>
                    <a:moveTo>
                      <a:pt x="410" y="626"/>
                    </a:moveTo>
                    <a:lnTo>
                      <a:pt x="410" y="622"/>
                    </a:lnTo>
                    <a:lnTo>
                      <a:pt x="414" y="622"/>
                    </a:lnTo>
                    <a:lnTo>
                      <a:pt x="414" y="626"/>
                    </a:lnTo>
                    <a:lnTo>
                      <a:pt x="410" y="626"/>
                    </a:lnTo>
                    <a:lnTo>
                      <a:pt x="410" y="626"/>
                    </a:lnTo>
                    <a:lnTo>
                      <a:pt x="410" y="626"/>
                    </a:lnTo>
                    <a:close/>
                    <a:moveTo>
                      <a:pt x="312" y="414"/>
                    </a:moveTo>
                    <a:lnTo>
                      <a:pt x="312" y="410"/>
                    </a:lnTo>
                    <a:lnTo>
                      <a:pt x="316" y="410"/>
                    </a:lnTo>
                    <a:lnTo>
                      <a:pt x="312" y="410"/>
                    </a:lnTo>
                    <a:lnTo>
                      <a:pt x="308" y="410"/>
                    </a:lnTo>
                    <a:lnTo>
                      <a:pt x="308" y="414"/>
                    </a:lnTo>
                    <a:lnTo>
                      <a:pt x="308" y="410"/>
                    </a:lnTo>
                    <a:lnTo>
                      <a:pt x="306" y="410"/>
                    </a:lnTo>
                    <a:lnTo>
                      <a:pt x="308" y="410"/>
                    </a:lnTo>
                    <a:lnTo>
                      <a:pt x="312" y="406"/>
                    </a:lnTo>
                    <a:lnTo>
                      <a:pt x="308" y="406"/>
                    </a:lnTo>
                    <a:lnTo>
                      <a:pt x="308" y="402"/>
                    </a:lnTo>
                    <a:lnTo>
                      <a:pt x="312" y="402"/>
                    </a:lnTo>
                    <a:lnTo>
                      <a:pt x="312" y="406"/>
                    </a:lnTo>
                    <a:lnTo>
                      <a:pt x="312" y="402"/>
                    </a:lnTo>
                    <a:lnTo>
                      <a:pt x="316" y="402"/>
                    </a:lnTo>
                    <a:lnTo>
                      <a:pt x="316" y="406"/>
                    </a:lnTo>
                    <a:lnTo>
                      <a:pt x="320" y="406"/>
                    </a:lnTo>
                    <a:lnTo>
                      <a:pt x="316" y="406"/>
                    </a:lnTo>
                    <a:lnTo>
                      <a:pt x="320" y="406"/>
                    </a:lnTo>
                    <a:lnTo>
                      <a:pt x="320" y="402"/>
                    </a:lnTo>
                    <a:lnTo>
                      <a:pt x="320" y="406"/>
                    </a:lnTo>
                    <a:lnTo>
                      <a:pt x="324" y="406"/>
                    </a:lnTo>
                    <a:lnTo>
                      <a:pt x="324" y="402"/>
                    </a:lnTo>
                    <a:lnTo>
                      <a:pt x="320" y="402"/>
                    </a:lnTo>
                    <a:lnTo>
                      <a:pt x="316" y="402"/>
                    </a:lnTo>
                    <a:lnTo>
                      <a:pt x="320" y="402"/>
                    </a:lnTo>
                    <a:lnTo>
                      <a:pt x="324" y="402"/>
                    </a:lnTo>
                    <a:lnTo>
                      <a:pt x="324" y="398"/>
                    </a:lnTo>
                    <a:lnTo>
                      <a:pt x="320" y="398"/>
                    </a:lnTo>
                    <a:lnTo>
                      <a:pt x="316" y="398"/>
                    </a:lnTo>
                    <a:lnTo>
                      <a:pt x="320" y="398"/>
                    </a:lnTo>
                    <a:lnTo>
                      <a:pt x="320" y="396"/>
                    </a:lnTo>
                    <a:lnTo>
                      <a:pt x="316" y="396"/>
                    </a:lnTo>
                    <a:lnTo>
                      <a:pt x="316" y="398"/>
                    </a:lnTo>
                    <a:lnTo>
                      <a:pt x="312" y="402"/>
                    </a:lnTo>
                    <a:lnTo>
                      <a:pt x="308" y="402"/>
                    </a:lnTo>
                    <a:lnTo>
                      <a:pt x="308" y="398"/>
                    </a:lnTo>
                    <a:lnTo>
                      <a:pt x="312" y="398"/>
                    </a:lnTo>
                    <a:lnTo>
                      <a:pt x="312" y="396"/>
                    </a:lnTo>
                    <a:lnTo>
                      <a:pt x="316" y="392"/>
                    </a:lnTo>
                    <a:lnTo>
                      <a:pt x="320" y="392"/>
                    </a:lnTo>
                    <a:lnTo>
                      <a:pt x="316" y="392"/>
                    </a:lnTo>
                    <a:lnTo>
                      <a:pt x="312" y="392"/>
                    </a:lnTo>
                    <a:lnTo>
                      <a:pt x="312" y="388"/>
                    </a:lnTo>
                    <a:lnTo>
                      <a:pt x="316" y="388"/>
                    </a:lnTo>
                    <a:lnTo>
                      <a:pt x="316" y="392"/>
                    </a:lnTo>
                    <a:lnTo>
                      <a:pt x="320" y="392"/>
                    </a:lnTo>
                    <a:lnTo>
                      <a:pt x="320" y="388"/>
                    </a:lnTo>
                    <a:lnTo>
                      <a:pt x="316" y="388"/>
                    </a:lnTo>
                    <a:lnTo>
                      <a:pt x="312" y="388"/>
                    </a:lnTo>
                    <a:lnTo>
                      <a:pt x="316" y="388"/>
                    </a:lnTo>
                    <a:lnTo>
                      <a:pt x="316" y="384"/>
                    </a:lnTo>
                    <a:lnTo>
                      <a:pt x="320" y="388"/>
                    </a:lnTo>
                    <a:lnTo>
                      <a:pt x="324" y="388"/>
                    </a:lnTo>
                    <a:lnTo>
                      <a:pt x="320" y="384"/>
                    </a:lnTo>
                    <a:lnTo>
                      <a:pt x="316" y="384"/>
                    </a:lnTo>
                    <a:lnTo>
                      <a:pt x="316" y="380"/>
                    </a:lnTo>
                    <a:lnTo>
                      <a:pt x="320" y="380"/>
                    </a:lnTo>
                    <a:lnTo>
                      <a:pt x="316" y="380"/>
                    </a:lnTo>
                    <a:lnTo>
                      <a:pt x="312" y="380"/>
                    </a:lnTo>
                    <a:lnTo>
                      <a:pt x="308" y="380"/>
                    </a:lnTo>
                    <a:lnTo>
                      <a:pt x="306" y="380"/>
                    </a:lnTo>
                    <a:lnTo>
                      <a:pt x="308" y="380"/>
                    </a:lnTo>
                    <a:lnTo>
                      <a:pt x="312" y="380"/>
                    </a:lnTo>
                    <a:lnTo>
                      <a:pt x="308" y="376"/>
                    </a:lnTo>
                    <a:lnTo>
                      <a:pt x="306" y="376"/>
                    </a:lnTo>
                    <a:lnTo>
                      <a:pt x="306" y="380"/>
                    </a:lnTo>
                    <a:lnTo>
                      <a:pt x="302" y="380"/>
                    </a:lnTo>
                    <a:lnTo>
                      <a:pt x="298" y="380"/>
                    </a:lnTo>
                    <a:lnTo>
                      <a:pt x="294" y="380"/>
                    </a:lnTo>
                    <a:lnTo>
                      <a:pt x="290" y="380"/>
                    </a:lnTo>
                    <a:lnTo>
                      <a:pt x="290" y="376"/>
                    </a:lnTo>
                    <a:lnTo>
                      <a:pt x="286" y="376"/>
                    </a:lnTo>
                    <a:lnTo>
                      <a:pt x="286" y="372"/>
                    </a:lnTo>
                    <a:lnTo>
                      <a:pt x="282" y="372"/>
                    </a:lnTo>
                    <a:lnTo>
                      <a:pt x="278" y="372"/>
                    </a:lnTo>
                    <a:lnTo>
                      <a:pt x="276" y="370"/>
                    </a:lnTo>
                    <a:lnTo>
                      <a:pt x="272" y="370"/>
                    </a:lnTo>
                    <a:lnTo>
                      <a:pt x="268" y="370"/>
                    </a:lnTo>
                    <a:lnTo>
                      <a:pt x="264" y="370"/>
                    </a:lnTo>
                    <a:lnTo>
                      <a:pt x="264" y="366"/>
                    </a:lnTo>
                    <a:lnTo>
                      <a:pt x="260" y="362"/>
                    </a:lnTo>
                    <a:lnTo>
                      <a:pt x="264" y="362"/>
                    </a:lnTo>
                    <a:lnTo>
                      <a:pt x="264" y="358"/>
                    </a:lnTo>
                    <a:lnTo>
                      <a:pt x="268" y="358"/>
                    </a:lnTo>
                    <a:lnTo>
                      <a:pt x="272" y="358"/>
                    </a:lnTo>
                    <a:lnTo>
                      <a:pt x="276" y="362"/>
                    </a:lnTo>
                    <a:lnTo>
                      <a:pt x="278" y="362"/>
                    </a:lnTo>
                    <a:lnTo>
                      <a:pt x="282" y="362"/>
                    </a:lnTo>
                    <a:lnTo>
                      <a:pt x="286" y="362"/>
                    </a:lnTo>
                    <a:lnTo>
                      <a:pt x="290" y="362"/>
                    </a:lnTo>
                    <a:lnTo>
                      <a:pt x="294" y="366"/>
                    </a:lnTo>
                    <a:lnTo>
                      <a:pt x="298" y="366"/>
                    </a:lnTo>
                    <a:lnTo>
                      <a:pt x="302" y="370"/>
                    </a:lnTo>
                    <a:lnTo>
                      <a:pt x="306" y="370"/>
                    </a:lnTo>
                    <a:lnTo>
                      <a:pt x="308" y="370"/>
                    </a:lnTo>
                    <a:lnTo>
                      <a:pt x="312" y="370"/>
                    </a:lnTo>
                    <a:lnTo>
                      <a:pt x="312" y="372"/>
                    </a:lnTo>
                    <a:lnTo>
                      <a:pt x="316" y="372"/>
                    </a:lnTo>
                    <a:lnTo>
                      <a:pt x="316" y="370"/>
                    </a:lnTo>
                    <a:lnTo>
                      <a:pt x="316" y="366"/>
                    </a:lnTo>
                    <a:lnTo>
                      <a:pt x="316" y="370"/>
                    </a:lnTo>
                    <a:lnTo>
                      <a:pt x="312" y="370"/>
                    </a:lnTo>
                    <a:lnTo>
                      <a:pt x="308" y="370"/>
                    </a:lnTo>
                    <a:lnTo>
                      <a:pt x="312" y="370"/>
                    </a:lnTo>
                    <a:lnTo>
                      <a:pt x="308" y="366"/>
                    </a:lnTo>
                    <a:lnTo>
                      <a:pt x="306" y="366"/>
                    </a:lnTo>
                    <a:lnTo>
                      <a:pt x="308" y="366"/>
                    </a:lnTo>
                    <a:lnTo>
                      <a:pt x="312" y="366"/>
                    </a:lnTo>
                    <a:lnTo>
                      <a:pt x="312" y="362"/>
                    </a:lnTo>
                    <a:lnTo>
                      <a:pt x="312" y="366"/>
                    </a:lnTo>
                    <a:lnTo>
                      <a:pt x="316" y="366"/>
                    </a:lnTo>
                    <a:lnTo>
                      <a:pt x="312" y="362"/>
                    </a:lnTo>
                    <a:lnTo>
                      <a:pt x="308" y="362"/>
                    </a:lnTo>
                    <a:lnTo>
                      <a:pt x="306" y="362"/>
                    </a:lnTo>
                    <a:lnTo>
                      <a:pt x="306" y="358"/>
                    </a:lnTo>
                    <a:lnTo>
                      <a:pt x="308" y="358"/>
                    </a:lnTo>
                    <a:lnTo>
                      <a:pt x="312" y="362"/>
                    </a:lnTo>
                    <a:lnTo>
                      <a:pt x="316" y="362"/>
                    </a:lnTo>
                    <a:lnTo>
                      <a:pt x="312" y="362"/>
                    </a:lnTo>
                    <a:lnTo>
                      <a:pt x="312" y="358"/>
                    </a:lnTo>
                    <a:lnTo>
                      <a:pt x="308" y="358"/>
                    </a:lnTo>
                    <a:lnTo>
                      <a:pt x="306" y="358"/>
                    </a:lnTo>
                    <a:lnTo>
                      <a:pt x="302" y="358"/>
                    </a:lnTo>
                    <a:lnTo>
                      <a:pt x="302" y="354"/>
                    </a:lnTo>
                    <a:lnTo>
                      <a:pt x="298" y="354"/>
                    </a:lnTo>
                    <a:lnTo>
                      <a:pt x="302" y="354"/>
                    </a:lnTo>
                    <a:lnTo>
                      <a:pt x="306" y="354"/>
                    </a:lnTo>
                    <a:lnTo>
                      <a:pt x="308" y="354"/>
                    </a:lnTo>
                    <a:lnTo>
                      <a:pt x="312" y="354"/>
                    </a:lnTo>
                    <a:lnTo>
                      <a:pt x="308" y="354"/>
                    </a:lnTo>
                    <a:lnTo>
                      <a:pt x="306" y="354"/>
                    </a:lnTo>
                    <a:lnTo>
                      <a:pt x="306" y="350"/>
                    </a:lnTo>
                    <a:lnTo>
                      <a:pt x="308" y="350"/>
                    </a:lnTo>
                    <a:lnTo>
                      <a:pt x="306" y="350"/>
                    </a:lnTo>
                    <a:lnTo>
                      <a:pt x="302" y="350"/>
                    </a:lnTo>
                    <a:lnTo>
                      <a:pt x="298" y="350"/>
                    </a:lnTo>
                    <a:lnTo>
                      <a:pt x="294" y="350"/>
                    </a:lnTo>
                    <a:lnTo>
                      <a:pt x="298" y="350"/>
                    </a:lnTo>
                    <a:lnTo>
                      <a:pt x="298" y="346"/>
                    </a:lnTo>
                    <a:lnTo>
                      <a:pt x="302" y="346"/>
                    </a:lnTo>
                    <a:lnTo>
                      <a:pt x="298" y="346"/>
                    </a:lnTo>
                    <a:lnTo>
                      <a:pt x="294" y="346"/>
                    </a:lnTo>
                    <a:lnTo>
                      <a:pt x="294" y="350"/>
                    </a:lnTo>
                    <a:lnTo>
                      <a:pt x="290" y="350"/>
                    </a:lnTo>
                    <a:lnTo>
                      <a:pt x="290" y="346"/>
                    </a:lnTo>
                    <a:lnTo>
                      <a:pt x="294" y="346"/>
                    </a:lnTo>
                    <a:lnTo>
                      <a:pt x="294" y="342"/>
                    </a:lnTo>
                    <a:lnTo>
                      <a:pt x="298" y="342"/>
                    </a:lnTo>
                    <a:lnTo>
                      <a:pt x="302" y="342"/>
                    </a:lnTo>
                    <a:lnTo>
                      <a:pt x="306" y="342"/>
                    </a:lnTo>
                    <a:lnTo>
                      <a:pt x="302" y="342"/>
                    </a:lnTo>
                    <a:lnTo>
                      <a:pt x="298" y="342"/>
                    </a:lnTo>
                    <a:lnTo>
                      <a:pt x="294" y="342"/>
                    </a:lnTo>
                    <a:lnTo>
                      <a:pt x="290" y="342"/>
                    </a:lnTo>
                    <a:lnTo>
                      <a:pt x="286" y="342"/>
                    </a:lnTo>
                    <a:lnTo>
                      <a:pt x="282" y="342"/>
                    </a:lnTo>
                    <a:lnTo>
                      <a:pt x="286" y="342"/>
                    </a:lnTo>
                    <a:lnTo>
                      <a:pt x="286" y="340"/>
                    </a:lnTo>
                    <a:lnTo>
                      <a:pt x="290" y="340"/>
                    </a:lnTo>
                    <a:lnTo>
                      <a:pt x="294" y="340"/>
                    </a:lnTo>
                    <a:lnTo>
                      <a:pt x="298" y="340"/>
                    </a:lnTo>
                    <a:lnTo>
                      <a:pt x="302" y="340"/>
                    </a:lnTo>
                    <a:lnTo>
                      <a:pt x="302" y="336"/>
                    </a:lnTo>
                    <a:lnTo>
                      <a:pt x="298" y="336"/>
                    </a:lnTo>
                    <a:lnTo>
                      <a:pt x="298" y="340"/>
                    </a:lnTo>
                    <a:lnTo>
                      <a:pt x="294" y="340"/>
                    </a:lnTo>
                    <a:lnTo>
                      <a:pt x="290" y="340"/>
                    </a:lnTo>
                    <a:lnTo>
                      <a:pt x="286" y="340"/>
                    </a:lnTo>
                    <a:lnTo>
                      <a:pt x="286" y="336"/>
                    </a:lnTo>
                    <a:lnTo>
                      <a:pt x="282" y="336"/>
                    </a:lnTo>
                    <a:lnTo>
                      <a:pt x="278" y="336"/>
                    </a:lnTo>
                    <a:lnTo>
                      <a:pt x="282" y="336"/>
                    </a:lnTo>
                    <a:lnTo>
                      <a:pt x="282" y="332"/>
                    </a:lnTo>
                    <a:lnTo>
                      <a:pt x="286" y="328"/>
                    </a:lnTo>
                    <a:lnTo>
                      <a:pt x="282" y="332"/>
                    </a:lnTo>
                    <a:lnTo>
                      <a:pt x="278" y="332"/>
                    </a:lnTo>
                    <a:lnTo>
                      <a:pt x="276" y="332"/>
                    </a:lnTo>
                    <a:lnTo>
                      <a:pt x="276" y="328"/>
                    </a:lnTo>
                    <a:lnTo>
                      <a:pt x="276" y="324"/>
                    </a:lnTo>
                    <a:lnTo>
                      <a:pt x="272" y="324"/>
                    </a:lnTo>
                    <a:lnTo>
                      <a:pt x="272" y="320"/>
                    </a:lnTo>
                    <a:lnTo>
                      <a:pt x="276" y="320"/>
                    </a:lnTo>
                    <a:lnTo>
                      <a:pt x="272" y="320"/>
                    </a:lnTo>
                    <a:lnTo>
                      <a:pt x="268" y="320"/>
                    </a:lnTo>
                    <a:lnTo>
                      <a:pt x="272" y="324"/>
                    </a:lnTo>
                    <a:lnTo>
                      <a:pt x="272" y="328"/>
                    </a:lnTo>
                    <a:lnTo>
                      <a:pt x="276" y="328"/>
                    </a:lnTo>
                    <a:lnTo>
                      <a:pt x="276" y="332"/>
                    </a:lnTo>
                    <a:lnTo>
                      <a:pt x="276" y="336"/>
                    </a:lnTo>
                    <a:lnTo>
                      <a:pt x="272" y="336"/>
                    </a:lnTo>
                    <a:lnTo>
                      <a:pt x="268" y="336"/>
                    </a:lnTo>
                    <a:lnTo>
                      <a:pt x="272" y="336"/>
                    </a:lnTo>
                    <a:lnTo>
                      <a:pt x="272" y="340"/>
                    </a:lnTo>
                    <a:lnTo>
                      <a:pt x="268" y="340"/>
                    </a:lnTo>
                    <a:lnTo>
                      <a:pt x="268" y="336"/>
                    </a:lnTo>
                    <a:lnTo>
                      <a:pt x="268" y="340"/>
                    </a:lnTo>
                    <a:lnTo>
                      <a:pt x="272" y="340"/>
                    </a:lnTo>
                    <a:lnTo>
                      <a:pt x="272" y="342"/>
                    </a:lnTo>
                    <a:lnTo>
                      <a:pt x="268" y="342"/>
                    </a:lnTo>
                    <a:lnTo>
                      <a:pt x="264" y="342"/>
                    </a:lnTo>
                    <a:lnTo>
                      <a:pt x="264" y="346"/>
                    </a:lnTo>
                    <a:lnTo>
                      <a:pt x="260" y="346"/>
                    </a:lnTo>
                    <a:lnTo>
                      <a:pt x="256" y="346"/>
                    </a:lnTo>
                    <a:lnTo>
                      <a:pt x="252" y="342"/>
                    </a:lnTo>
                    <a:lnTo>
                      <a:pt x="250" y="342"/>
                    </a:lnTo>
                    <a:lnTo>
                      <a:pt x="252" y="342"/>
                    </a:lnTo>
                    <a:lnTo>
                      <a:pt x="250" y="342"/>
                    </a:lnTo>
                    <a:lnTo>
                      <a:pt x="246" y="342"/>
                    </a:lnTo>
                    <a:lnTo>
                      <a:pt x="246" y="340"/>
                    </a:lnTo>
                    <a:lnTo>
                      <a:pt x="242" y="336"/>
                    </a:lnTo>
                    <a:lnTo>
                      <a:pt x="246" y="336"/>
                    </a:lnTo>
                    <a:lnTo>
                      <a:pt x="250" y="336"/>
                    </a:lnTo>
                    <a:lnTo>
                      <a:pt x="250" y="332"/>
                    </a:lnTo>
                    <a:lnTo>
                      <a:pt x="252" y="332"/>
                    </a:lnTo>
                    <a:lnTo>
                      <a:pt x="256" y="332"/>
                    </a:lnTo>
                    <a:lnTo>
                      <a:pt x="260" y="328"/>
                    </a:lnTo>
                    <a:lnTo>
                      <a:pt x="260" y="324"/>
                    </a:lnTo>
                    <a:lnTo>
                      <a:pt x="264" y="324"/>
                    </a:lnTo>
                    <a:lnTo>
                      <a:pt x="260" y="324"/>
                    </a:lnTo>
                    <a:lnTo>
                      <a:pt x="260" y="328"/>
                    </a:lnTo>
                    <a:lnTo>
                      <a:pt x="256" y="328"/>
                    </a:lnTo>
                    <a:lnTo>
                      <a:pt x="256" y="332"/>
                    </a:lnTo>
                    <a:lnTo>
                      <a:pt x="252" y="332"/>
                    </a:lnTo>
                    <a:lnTo>
                      <a:pt x="250" y="332"/>
                    </a:lnTo>
                    <a:lnTo>
                      <a:pt x="250" y="328"/>
                    </a:lnTo>
                    <a:lnTo>
                      <a:pt x="246" y="328"/>
                    </a:lnTo>
                    <a:lnTo>
                      <a:pt x="250" y="328"/>
                    </a:lnTo>
                    <a:lnTo>
                      <a:pt x="250" y="324"/>
                    </a:lnTo>
                    <a:lnTo>
                      <a:pt x="256" y="320"/>
                    </a:lnTo>
                    <a:lnTo>
                      <a:pt x="252" y="320"/>
                    </a:lnTo>
                    <a:lnTo>
                      <a:pt x="256" y="320"/>
                    </a:lnTo>
                    <a:lnTo>
                      <a:pt x="256" y="316"/>
                    </a:lnTo>
                    <a:lnTo>
                      <a:pt x="252" y="316"/>
                    </a:lnTo>
                    <a:lnTo>
                      <a:pt x="256" y="316"/>
                    </a:lnTo>
                    <a:lnTo>
                      <a:pt x="252" y="316"/>
                    </a:lnTo>
                    <a:lnTo>
                      <a:pt x="250" y="320"/>
                    </a:lnTo>
                    <a:lnTo>
                      <a:pt x="250" y="316"/>
                    </a:lnTo>
                    <a:lnTo>
                      <a:pt x="246" y="316"/>
                    </a:lnTo>
                    <a:lnTo>
                      <a:pt x="246" y="314"/>
                    </a:lnTo>
                    <a:lnTo>
                      <a:pt x="250" y="314"/>
                    </a:lnTo>
                    <a:lnTo>
                      <a:pt x="250" y="316"/>
                    </a:lnTo>
                    <a:lnTo>
                      <a:pt x="252" y="316"/>
                    </a:lnTo>
                    <a:lnTo>
                      <a:pt x="260" y="316"/>
                    </a:lnTo>
                    <a:lnTo>
                      <a:pt x="264" y="316"/>
                    </a:lnTo>
                    <a:lnTo>
                      <a:pt x="260" y="316"/>
                    </a:lnTo>
                    <a:lnTo>
                      <a:pt x="256" y="316"/>
                    </a:lnTo>
                    <a:lnTo>
                      <a:pt x="256" y="314"/>
                    </a:lnTo>
                    <a:lnTo>
                      <a:pt x="252" y="316"/>
                    </a:lnTo>
                    <a:lnTo>
                      <a:pt x="252" y="314"/>
                    </a:lnTo>
                    <a:lnTo>
                      <a:pt x="256" y="314"/>
                    </a:lnTo>
                    <a:lnTo>
                      <a:pt x="260" y="314"/>
                    </a:lnTo>
                    <a:lnTo>
                      <a:pt x="256" y="314"/>
                    </a:lnTo>
                    <a:lnTo>
                      <a:pt x="256" y="310"/>
                    </a:lnTo>
                    <a:lnTo>
                      <a:pt x="260" y="310"/>
                    </a:lnTo>
                    <a:lnTo>
                      <a:pt x="256" y="310"/>
                    </a:lnTo>
                    <a:lnTo>
                      <a:pt x="256" y="306"/>
                    </a:lnTo>
                    <a:lnTo>
                      <a:pt x="260" y="306"/>
                    </a:lnTo>
                    <a:lnTo>
                      <a:pt x="256" y="306"/>
                    </a:lnTo>
                    <a:lnTo>
                      <a:pt x="256" y="302"/>
                    </a:lnTo>
                    <a:lnTo>
                      <a:pt x="252" y="302"/>
                    </a:lnTo>
                    <a:lnTo>
                      <a:pt x="250" y="302"/>
                    </a:lnTo>
                    <a:lnTo>
                      <a:pt x="246" y="302"/>
                    </a:lnTo>
                    <a:lnTo>
                      <a:pt x="246" y="298"/>
                    </a:lnTo>
                    <a:lnTo>
                      <a:pt x="250" y="298"/>
                    </a:lnTo>
                    <a:lnTo>
                      <a:pt x="252" y="298"/>
                    </a:lnTo>
                    <a:lnTo>
                      <a:pt x="250" y="294"/>
                    </a:lnTo>
                    <a:lnTo>
                      <a:pt x="250" y="290"/>
                    </a:lnTo>
                    <a:lnTo>
                      <a:pt x="252" y="290"/>
                    </a:lnTo>
                    <a:lnTo>
                      <a:pt x="252" y="294"/>
                    </a:lnTo>
                    <a:lnTo>
                      <a:pt x="252" y="290"/>
                    </a:lnTo>
                    <a:lnTo>
                      <a:pt x="250" y="290"/>
                    </a:lnTo>
                    <a:lnTo>
                      <a:pt x="246" y="290"/>
                    </a:lnTo>
                    <a:lnTo>
                      <a:pt x="246" y="286"/>
                    </a:lnTo>
                    <a:lnTo>
                      <a:pt x="242" y="286"/>
                    </a:lnTo>
                    <a:lnTo>
                      <a:pt x="238" y="286"/>
                    </a:lnTo>
                    <a:lnTo>
                      <a:pt x="238" y="284"/>
                    </a:lnTo>
                    <a:lnTo>
                      <a:pt x="242" y="284"/>
                    </a:lnTo>
                    <a:lnTo>
                      <a:pt x="238" y="284"/>
                    </a:lnTo>
                    <a:lnTo>
                      <a:pt x="242" y="284"/>
                    </a:lnTo>
                    <a:lnTo>
                      <a:pt x="246" y="284"/>
                    </a:lnTo>
                    <a:lnTo>
                      <a:pt x="242" y="284"/>
                    </a:lnTo>
                    <a:lnTo>
                      <a:pt x="242" y="280"/>
                    </a:lnTo>
                    <a:lnTo>
                      <a:pt x="246" y="280"/>
                    </a:lnTo>
                    <a:lnTo>
                      <a:pt x="242" y="280"/>
                    </a:lnTo>
                    <a:lnTo>
                      <a:pt x="242" y="276"/>
                    </a:lnTo>
                    <a:lnTo>
                      <a:pt x="238" y="276"/>
                    </a:lnTo>
                    <a:lnTo>
                      <a:pt x="242" y="276"/>
                    </a:lnTo>
                    <a:lnTo>
                      <a:pt x="238" y="276"/>
                    </a:lnTo>
                    <a:lnTo>
                      <a:pt x="234" y="276"/>
                    </a:lnTo>
                    <a:lnTo>
                      <a:pt x="234" y="272"/>
                    </a:lnTo>
                    <a:lnTo>
                      <a:pt x="238" y="272"/>
                    </a:lnTo>
                    <a:lnTo>
                      <a:pt x="238" y="268"/>
                    </a:lnTo>
                    <a:lnTo>
                      <a:pt x="234" y="268"/>
                    </a:lnTo>
                    <a:lnTo>
                      <a:pt x="230" y="272"/>
                    </a:lnTo>
                    <a:lnTo>
                      <a:pt x="226" y="272"/>
                    </a:lnTo>
                    <a:lnTo>
                      <a:pt x="222" y="272"/>
                    </a:lnTo>
                    <a:lnTo>
                      <a:pt x="220" y="272"/>
                    </a:lnTo>
                    <a:lnTo>
                      <a:pt x="222" y="272"/>
                    </a:lnTo>
                    <a:lnTo>
                      <a:pt x="226" y="272"/>
                    </a:lnTo>
                    <a:lnTo>
                      <a:pt x="230" y="272"/>
                    </a:lnTo>
                    <a:lnTo>
                      <a:pt x="230" y="268"/>
                    </a:lnTo>
                    <a:lnTo>
                      <a:pt x="234" y="268"/>
                    </a:lnTo>
                    <a:lnTo>
                      <a:pt x="230" y="268"/>
                    </a:lnTo>
                    <a:lnTo>
                      <a:pt x="230" y="264"/>
                    </a:lnTo>
                    <a:lnTo>
                      <a:pt x="234" y="264"/>
                    </a:lnTo>
                    <a:lnTo>
                      <a:pt x="238" y="264"/>
                    </a:lnTo>
                    <a:lnTo>
                      <a:pt x="234" y="264"/>
                    </a:lnTo>
                    <a:lnTo>
                      <a:pt x="230" y="264"/>
                    </a:lnTo>
                    <a:lnTo>
                      <a:pt x="226" y="264"/>
                    </a:lnTo>
                    <a:lnTo>
                      <a:pt x="230" y="264"/>
                    </a:lnTo>
                    <a:lnTo>
                      <a:pt x="234" y="264"/>
                    </a:lnTo>
                    <a:lnTo>
                      <a:pt x="238" y="260"/>
                    </a:lnTo>
                    <a:lnTo>
                      <a:pt x="234" y="260"/>
                    </a:lnTo>
                    <a:lnTo>
                      <a:pt x="230" y="260"/>
                    </a:lnTo>
                    <a:lnTo>
                      <a:pt x="230" y="256"/>
                    </a:lnTo>
                    <a:lnTo>
                      <a:pt x="226" y="256"/>
                    </a:lnTo>
                    <a:lnTo>
                      <a:pt x="222" y="256"/>
                    </a:lnTo>
                    <a:lnTo>
                      <a:pt x="222" y="254"/>
                    </a:lnTo>
                    <a:lnTo>
                      <a:pt x="226" y="254"/>
                    </a:lnTo>
                    <a:lnTo>
                      <a:pt x="226" y="250"/>
                    </a:lnTo>
                    <a:lnTo>
                      <a:pt x="222" y="250"/>
                    </a:lnTo>
                    <a:lnTo>
                      <a:pt x="220" y="250"/>
                    </a:lnTo>
                    <a:lnTo>
                      <a:pt x="216" y="250"/>
                    </a:lnTo>
                    <a:lnTo>
                      <a:pt x="212" y="250"/>
                    </a:lnTo>
                    <a:lnTo>
                      <a:pt x="212" y="246"/>
                    </a:lnTo>
                    <a:lnTo>
                      <a:pt x="208" y="246"/>
                    </a:lnTo>
                    <a:lnTo>
                      <a:pt x="212" y="246"/>
                    </a:lnTo>
                    <a:lnTo>
                      <a:pt x="212" y="242"/>
                    </a:lnTo>
                    <a:lnTo>
                      <a:pt x="208" y="242"/>
                    </a:lnTo>
                    <a:lnTo>
                      <a:pt x="208" y="238"/>
                    </a:lnTo>
                    <a:lnTo>
                      <a:pt x="204" y="238"/>
                    </a:lnTo>
                    <a:lnTo>
                      <a:pt x="200" y="238"/>
                    </a:lnTo>
                    <a:lnTo>
                      <a:pt x="204" y="238"/>
                    </a:lnTo>
                    <a:lnTo>
                      <a:pt x="208" y="238"/>
                    </a:lnTo>
                    <a:lnTo>
                      <a:pt x="208" y="234"/>
                    </a:lnTo>
                    <a:lnTo>
                      <a:pt x="204" y="234"/>
                    </a:lnTo>
                    <a:lnTo>
                      <a:pt x="204" y="230"/>
                    </a:lnTo>
                    <a:lnTo>
                      <a:pt x="208" y="230"/>
                    </a:lnTo>
                    <a:lnTo>
                      <a:pt x="204" y="230"/>
                    </a:lnTo>
                    <a:lnTo>
                      <a:pt x="204" y="228"/>
                    </a:lnTo>
                    <a:lnTo>
                      <a:pt x="200" y="228"/>
                    </a:lnTo>
                    <a:lnTo>
                      <a:pt x="200" y="230"/>
                    </a:lnTo>
                    <a:lnTo>
                      <a:pt x="196" y="230"/>
                    </a:lnTo>
                    <a:lnTo>
                      <a:pt x="194" y="228"/>
                    </a:lnTo>
                    <a:lnTo>
                      <a:pt x="196" y="228"/>
                    </a:lnTo>
                    <a:lnTo>
                      <a:pt x="196" y="224"/>
                    </a:lnTo>
                    <a:lnTo>
                      <a:pt x="194" y="224"/>
                    </a:lnTo>
                    <a:lnTo>
                      <a:pt x="190" y="224"/>
                    </a:lnTo>
                    <a:lnTo>
                      <a:pt x="190" y="228"/>
                    </a:lnTo>
                    <a:lnTo>
                      <a:pt x="186" y="228"/>
                    </a:lnTo>
                    <a:lnTo>
                      <a:pt x="186" y="224"/>
                    </a:lnTo>
                    <a:lnTo>
                      <a:pt x="190" y="224"/>
                    </a:lnTo>
                    <a:lnTo>
                      <a:pt x="186" y="224"/>
                    </a:lnTo>
                    <a:lnTo>
                      <a:pt x="182" y="224"/>
                    </a:lnTo>
                    <a:lnTo>
                      <a:pt x="182" y="220"/>
                    </a:lnTo>
                    <a:lnTo>
                      <a:pt x="178" y="220"/>
                    </a:lnTo>
                    <a:lnTo>
                      <a:pt x="174" y="220"/>
                    </a:lnTo>
                    <a:lnTo>
                      <a:pt x="170" y="220"/>
                    </a:lnTo>
                    <a:lnTo>
                      <a:pt x="170" y="216"/>
                    </a:lnTo>
                    <a:lnTo>
                      <a:pt x="164" y="216"/>
                    </a:lnTo>
                    <a:lnTo>
                      <a:pt x="160" y="216"/>
                    </a:lnTo>
                    <a:lnTo>
                      <a:pt x="156" y="216"/>
                    </a:lnTo>
                    <a:lnTo>
                      <a:pt x="152" y="216"/>
                    </a:lnTo>
                    <a:lnTo>
                      <a:pt x="152" y="212"/>
                    </a:lnTo>
                    <a:lnTo>
                      <a:pt x="148" y="212"/>
                    </a:lnTo>
                    <a:lnTo>
                      <a:pt x="148" y="216"/>
                    </a:lnTo>
                    <a:lnTo>
                      <a:pt x="148" y="212"/>
                    </a:lnTo>
                    <a:lnTo>
                      <a:pt x="144" y="212"/>
                    </a:lnTo>
                    <a:lnTo>
                      <a:pt x="144" y="216"/>
                    </a:lnTo>
                    <a:lnTo>
                      <a:pt x="140" y="216"/>
                    </a:lnTo>
                    <a:lnTo>
                      <a:pt x="144" y="212"/>
                    </a:lnTo>
                    <a:lnTo>
                      <a:pt x="140" y="212"/>
                    </a:lnTo>
                    <a:lnTo>
                      <a:pt x="136" y="212"/>
                    </a:lnTo>
                    <a:lnTo>
                      <a:pt x="134" y="212"/>
                    </a:lnTo>
                    <a:lnTo>
                      <a:pt x="130" y="216"/>
                    </a:lnTo>
                    <a:lnTo>
                      <a:pt x="126" y="216"/>
                    </a:lnTo>
                    <a:lnTo>
                      <a:pt x="122" y="216"/>
                    </a:lnTo>
                    <a:lnTo>
                      <a:pt x="122" y="212"/>
                    </a:lnTo>
                    <a:lnTo>
                      <a:pt x="118" y="216"/>
                    </a:lnTo>
                    <a:lnTo>
                      <a:pt x="118" y="212"/>
                    </a:lnTo>
                    <a:lnTo>
                      <a:pt x="118" y="216"/>
                    </a:lnTo>
                    <a:lnTo>
                      <a:pt x="114" y="216"/>
                    </a:lnTo>
                    <a:lnTo>
                      <a:pt x="118" y="216"/>
                    </a:lnTo>
                    <a:lnTo>
                      <a:pt x="118" y="220"/>
                    </a:lnTo>
                    <a:lnTo>
                      <a:pt x="114" y="220"/>
                    </a:lnTo>
                    <a:lnTo>
                      <a:pt x="114" y="216"/>
                    </a:lnTo>
                    <a:lnTo>
                      <a:pt x="110" y="216"/>
                    </a:lnTo>
                    <a:lnTo>
                      <a:pt x="110" y="220"/>
                    </a:lnTo>
                    <a:lnTo>
                      <a:pt x="110" y="216"/>
                    </a:lnTo>
                    <a:lnTo>
                      <a:pt x="108" y="216"/>
                    </a:lnTo>
                    <a:lnTo>
                      <a:pt x="110" y="216"/>
                    </a:lnTo>
                    <a:lnTo>
                      <a:pt x="108" y="216"/>
                    </a:lnTo>
                    <a:lnTo>
                      <a:pt x="108" y="220"/>
                    </a:lnTo>
                    <a:lnTo>
                      <a:pt x="104" y="220"/>
                    </a:lnTo>
                    <a:lnTo>
                      <a:pt x="100" y="220"/>
                    </a:lnTo>
                    <a:lnTo>
                      <a:pt x="100" y="216"/>
                    </a:lnTo>
                    <a:lnTo>
                      <a:pt x="104" y="216"/>
                    </a:lnTo>
                    <a:lnTo>
                      <a:pt x="100" y="216"/>
                    </a:lnTo>
                    <a:lnTo>
                      <a:pt x="104" y="216"/>
                    </a:lnTo>
                    <a:lnTo>
                      <a:pt x="104" y="212"/>
                    </a:lnTo>
                    <a:lnTo>
                      <a:pt x="100" y="212"/>
                    </a:lnTo>
                    <a:lnTo>
                      <a:pt x="96" y="212"/>
                    </a:lnTo>
                    <a:lnTo>
                      <a:pt x="94" y="216"/>
                    </a:lnTo>
                    <a:lnTo>
                      <a:pt x="94" y="220"/>
                    </a:lnTo>
                    <a:lnTo>
                      <a:pt x="90" y="216"/>
                    </a:lnTo>
                    <a:lnTo>
                      <a:pt x="86" y="216"/>
                    </a:lnTo>
                    <a:lnTo>
                      <a:pt x="86" y="212"/>
                    </a:lnTo>
                    <a:lnTo>
                      <a:pt x="82" y="216"/>
                    </a:lnTo>
                    <a:lnTo>
                      <a:pt x="86" y="216"/>
                    </a:lnTo>
                    <a:lnTo>
                      <a:pt x="86" y="220"/>
                    </a:lnTo>
                    <a:lnTo>
                      <a:pt x="90" y="220"/>
                    </a:lnTo>
                    <a:lnTo>
                      <a:pt x="94" y="224"/>
                    </a:lnTo>
                    <a:lnTo>
                      <a:pt x="90" y="224"/>
                    </a:lnTo>
                    <a:lnTo>
                      <a:pt x="86" y="224"/>
                    </a:lnTo>
                    <a:lnTo>
                      <a:pt x="82" y="220"/>
                    </a:lnTo>
                    <a:lnTo>
                      <a:pt x="78" y="220"/>
                    </a:lnTo>
                    <a:lnTo>
                      <a:pt x="74" y="220"/>
                    </a:lnTo>
                    <a:lnTo>
                      <a:pt x="70" y="220"/>
                    </a:lnTo>
                    <a:lnTo>
                      <a:pt x="66" y="220"/>
                    </a:lnTo>
                    <a:lnTo>
                      <a:pt x="64" y="220"/>
                    </a:lnTo>
                    <a:lnTo>
                      <a:pt x="64" y="216"/>
                    </a:lnTo>
                    <a:lnTo>
                      <a:pt x="60" y="216"/>
                    </a:lnTo>
                    <a:lnTo>
                      <a:pt x="56" y="216"/>
                    </a:lnTo>
                    <a:lnTo>
                      <a:pt x="56" y="212"/>
                    </a:lnTo>
                    <a:lnTo>
                      <a:pt x="52" y="212"/>
                    </a:lnTo>
                    <a:lnTo>
                      <a:pt x="48" y="212"/>
                    </a:lnTo>
                    <a:lnTo>
                      <a:pt x="48" y="208"/>
                    </a:lnTo>
                    <a:lnTo>
                      <a:pt x="52" y="208"/>
                    </a:lnTo>
                    <a:lnTo>
                      <a:pt x="56" y="208"/>
                    </a:lnTo>
                    <a:lnTo>
                      <a:pt x="60" y="204"/>
                    </a:lnTo>
                    <a:lnTo>
                      <a:pt x="64" y="204"/>
                    </a:lnTo>
                    <a:lnTo>
                      <a:pt x="70" y="204"/>
                    </a:lnTo>
                    <a:lnTo>
                      <a:pt x="70" y="200"/>
                    </a:lnTo>
                    <a:lnTo>
                      <a:pt x="66" y="200"/>
                    </a:lnTo>
                    <a:lnTo>
                      <a:pt x="64" y="200"/>
                    </a:lnTo>
                    <a:lnTo>
                      <a:pt x="64" y="204"/>
                    </a:lnTo>
                    <a:lnTo>
                      <a:pt x="60" y="204"/>
                    </a:lnTo>
                    <a:lnTo>
                      <a:pt x="60" y="200"/>
                    </a:lnTo>
                    <a:lnTo>
                      <a:pt x="56" y="200"/>
                    </a:lnTo>
                    <a:lnTo>
                      <a:pt x="52" y="200"/>
                    </a:lnTo>
                    <a:lnTo>
                      <a:pt x="48" y="200"/>
                    </a:lnTo>
                    <a:lnTo>
                      <a:pt x="44" y="200"/>
                    </a:lnTo>
                    <a:lnTo>
                      <a:pt x="40" y="200"/>
                    </a:lnTo>
                    <a:lnTo>
                      <a:pt x="40" y="198"/>
                    </a:lnTo>
                    <a:lnTo>
                      <a:pt x="44" y="198"/>
                    </a:lnTo>
                    <a:lnTo>
                      <a:pt x="44" y="194"/>
                    </a:lnTo>
                    <a:lnTo>
                      <a:pt x="48" y="194"/>
                    </a:lnTo>
                    <a:lnTo>
                      <a:pt x="44" y="194"/>
                    </a:lnTo>
                    <a:lnTo>
                      <a:pt x="40" y="198"/>
                    </a:lnTo>
                    <a:lnTo>
                      <a:pt x="38" y="198"/>
                    </a:lnTo>
                    <a:lnTo>
                      <a:pt x="38" y="200"/>
                    </a:lnTo>
                    <a:lnTo>
                      <a:pt x="34" y="200"/>
                    </a:lnTo>
                    <a:lnTo>
                      <a:pt x="34" y="198"/>
                    </a:lnTo>
                    <a:lnTo>
                      <a:pt x="30" y="198"/>
                    </a:lnTo>
                    <a:lnTo>
                      <a:pt x="34" y="194"/>
                    </a:lnTo>
                    <a:lnTo>
                      <a:pt x="30" y="198"/>
                    </a:lnTo>
                    <a:lnTo>
                      <a:pt x="30" y="194"/>
                    </a:lnTo>
                    <a:lnTo>
                      <a:pt x="26" y="194"/>
                    </a:lnTo>
                    <a:lnTo>
                      <a:pt x="22" y="194"/>
                    </a:lnTo>
                    <a:lnTo>
                      <a:pt x="22" y="190"/>
                    </a:lnTo>
                    <a:lnTo>
                      <a:pt x="26" y="190"/>
                    </a:lnTo>
                    <a:lnTo>
                      <a:pt x="30" y="190"/>
                    </a:lnTo>
                    <a:lnTo>
                      <a:pt x="34" y="186"/>
                    </a:lnTo>
                    <a:lnTo>
                      <a:pt x="38" y="186"/>
                    </a:lnTo>
                    <a:lnTo>
                      <a:pt x="40" y="186"/>
                    </a:lnTo>
                    <a:lnTo>
                      <a:pt x="44" y="186"/>
                    </a:lnTo>
                    <a:lnTo>
                      <a:pt x="48" y="186"/>
                    </a:lnTo>
                    <a:lnTo>
                      <a:pt x="52" y="186"/>
                    </a:lnTo>
                    <a:lnTo>
                      <a:pt x="56" y="186"/>
                    </a:lnTo>
                    <a:lnTo>
                      <a:pt x="56" y="190"/>
                    </a:lnTo>
                    <a:lnTo>
                      <a:pt x="60" y="190"/>
                    </a:lnTo>
                    <a:lnTo>
                      <a:pt x="64" y="190"/>
                    </a:lnTo>
                    <a:lnTo>
                      <a:pt x="66" y="190"/>
                    </a:lnTo>
                    <a:lnTo>
                      <a:pt x="70" y="190"/>
                    </a:lnTo>
                    <a:lnTo>
                      <a:pt x="70" y="186"/>
                    </a:lnTo>
                    <a:lnTo>
                      <a:pt x="74" y="186"/>
                    </a:lnTo>
                    <a:lnTo>
                      <a:pt x="74" y="190"/>
                    </a:lnTo>
                    <a:lnTo>
                      <a:pt x="78" y="190"/>
                    </a:lnTo>
                    <a:lnTo>
                      <a:pt x="82" y="190"/>
                    </a:lnTo>
                    <a:lnTo>
                      <a:pt x="86" y="190"/>
                    </a:lnTo>
                    <a:lnTo>
                      <a:pt x="90" y="190"/>
                    </a:lnTo>
                    <a:lnTo>
                      <a:pt x="94" y="190"/>
                    </a:lnTo>
                    <a:lnTo>
                      <a:pt x="96" y="190"/>
                    </a:lnTo>
                    <a:lnTo>
                      <a:pt x="96" y="186"/>
                    </a:lnTo>
                    <a:lnTo>
                      <a:pt x="94" y="190"/>
                    </a:lnTo>
                    <a:lnTo>
                      <a:pt x="90" y="190"/>
                    </a:lnTo>
                    <a:lnTo>
                      <a:pt x="86" y="190"/>
                    </a:lnTo>
                    <a:lnTo>
                      <a:pt x="82" y="190"/>
                    </a:lnTo>
                    <a:lnTo>
                      <a:pt x="78" y="190"/>
                    </a:lnTo>
                    <a:lnTo>
                      <a:pt x="78" y="186"/>
                    </a:lnTo>
                    <a:lnTo>
                      <a:pt x="74" y="186"/>
                    </a:lnTo>
                    <a:lnTo>
                      <a:pt x="70" y="186"/>
                    </a:lnTo>
                    <a:lnTo>
                      <a:pt x="66" y="186"/>
                    </a:lnTo>
                    <a:lnTo>
                      <a:pt x="64" y="186"/>
                    </a:lnTo>
                    <a:lnTo>
                      <a:pt x="60" y="186"/>
                    </a:lnTo>
                    <a:lnTo>
                      <a:pt x="56" y="186"/>
                    </a:lnTo>
                    <a:lnTo>
                      <a:pt x="60" y="186"/>
                    </a:lnTo>
                    <a:lnTo>
                      <a:pt x="64" y="182"/>
                    </a:lnTo>
                    <a:lnTo>
                      <a:pt x="66" y="182"/>
                    </a:lnTo>
                    <a:lnTo>
                      <a:pt x="70" y="182"/>
                    </a:lnTo>
                    <a:lnTo>
                      <a:pt x="74" y="182"/>
                    </a:lnTo>
                    <a:lnTo>
                      <a:pt x="78" y="182"/>
                    </a:lnTo>
                    <a:lnTo>
                      <a:pt x="82" y="182"/>
                    </a:lnTo>
                    <a:lnTo>
                      <a:pt x="86" y="182"/>
                    </a:lnTo>
                    <a:lnTo>
                      <a:pt x="90" y="182"/>
                    </a:lnTo>
                    <a:lnTo>
                      <a:pt x="90" y="186"/>
                    </a:lnTo>
                    <a:lnTo>
                      <a:pt x="94" y="186"/>
                    </a:lnTo>
                    <a:lnTo>
                      <a:pt x="96" y="186"/>
                    </a:lnTo>
                    <a:lnTo>
                      <a:pt x="94" y="186"/>
                    </a:lnTo>
                    <a:lnTo>
                      <a:pt x="90" y="182"/>
                    </a:lnTo>
                    <a:lnTo>
                      <a:pt x="94" y="182"/>
                    </a:lnTo>
                    <a:lnTo>
                      <a:pt x="96" y="182"/>
                    </a:lnTo>
                    <a:lnTo>
                      <a:pt x="96" y="178"/>
                    </a:lnTo>
                    <a:lnTo>
                      <a:pt x="96" y="174"/>
                    </a:lnTo>
                    <a:lnTo>
                      <a:pt x="94" y="174"/>
                    </a:lnTo>
                    <a:lnTo>
                      <a:pt x="90" y="174"/>
                    </a:lnTo>
                    <a:lnTo>
                      <a:pt x="86" y="174"/>
                    </a:lnTo>
                    <a:lnTo>
                      <a:pt x="82" y="174"/>
                    </a:lnTo>
                    <a:lnTo>
                      <a:pt x="82" y="178"/>
                    </a:lnTo>
                    <a:lnTo>
                      <a:pt x="78" y="178"/>
                    </a:lnTo>
                    <a:lnTo>
                      <a:pt x="74" y="178"/>
                    </a:lnTo>
                    <a:lnTo>
                      <a:pt x="70" y="178"/>
                    </a:lnTo>
                    <a:lnTo>
                      <a:pt x="66" y="178"/>
                    </a:lnTo>
                    <a:lnTo>
                      <a:pt x="64" y="178"/>
                    </a:lnTo>
                    <a:lnTo>
                      <a:pt x="66" y="178"/>
                    </a:lnTo>
                    <a:lnTo>
                      <a:pt x="64" y="178"/>
                    </a:lnTo>
                    <a:lnTo>
                      <a:pt x="64" y="174"/>
                    </a:lnTo>
                    <a:lnTo>
                      <a:pt x="60" y="174"/>
                    </a:lnTo>
                    <a:lnTo>
                      <a:pt x="60" y="178"/>
                    </a:lnTo>
                    <a:lnTo>
                      <a:pt x="64" y="178"/>
                    </a:lnTo>
                    <a:lnTo>
                      <a:pt x="60" y="178"/>
                    </a:lnTo>
                    <a:lnTo>
                      <a:pt x="56" y="178"/>
                    </a:lnTo>
                    <a:lnTo>
                      <a:pt x="56" y="182"/>
                    </a:lnTo>
                    <a:lnTo>
                      <a:pt x="52" y="182"/>
                    </a:lnTo>
                    <a:lnTo>
                      <a:pt x="52" y="178"/>
                    </a:lnTo>
                    <a:lnTo>
                      <a:pt x="48" y="178"/>
                    </a:lnTo>
                    <a:lnTo>
                      <a:pt x="44" y="178"/>
                    </a:lnTo>
                    <a:lnTo>
                      <a:pt x="40" y="178"/>
                    </a:lnTo>
                    <a:lnTo>
                      <a:pt x="38" y="178"/>
                    </a:lnTo>
                    <a:lnTo>
                      <a:pt x="40" y="174"/>
                    </a:lnTo>
                    <a:lnTo>
                      <a:pt x="44" y="174"/>
                    </a:lnTo>
                    <a:lnTo>
                      <a:pt x="48" y="174"/>
                    </a:lnTo>
                    <a:lnTo>
                      <a:pt x="48" y="172"/>
                    </a:lnTo>
                    <a:lnTo>
                      <a:pt x="48" y="174"/>
                    </a:lnTo>
                    <a:lnTo>
                      <a:pt x="44" y="174"/>
                    </a:lnTo>
                    <a:lnTo>
                      <a:pt x="40" y="174"/>
                    </a:lnTo>
                    <a:lnTo>
                      <a:pt x="38" y="174"/>
                    </a:lnTo>
                    <a:lnTo>
                      <a:pt x="34" y="174"/>
                    </a:lnTo>
                    <a:lnTo>
                      <a:pt x="34" y="172"/>
                    </a:lnTo>
                    <a:lnTo>
                      <a:pt x="38" y="172"/>
                    </a:lnTo>
                    <a:lnTo>
                      <a:pt x="40" y="172"/>
                    </a:lnTo>
                    <a:lnTo>
                      <a:pt x="38" y="172"/>
                    </a:lnTo>
                    <a:lnTo>
                      <a:pt x="34" y="172"/>
                    </a:lnTo>
                    <a:lnTo>
                      <a:pt x="30" y="172"/>
                    </a:lnTo>
                    <a:lnTo>
                      <a:pt x="26" y="172"/>
                    </a:lnTo>
                    <a:lnTo>
                      <a:pt x="22" y="172"/>
                    </a:lnTo>
                    <a:lnTo>
                      <a:pt x="26" y="172"/>
                    </a:lnTo>
                    <a:lnTo>
                      <a:pt x="26" y="168"/>
                    </a:lnTo>
                    <a:lnTo>
                      <a:pt x="22" y="168"/>
                    </a:lnTo>
                    <a:lnTo>
                      <a:pt x="22" y="172"/>
                    </a:lnTo>
                    <a:lnTo>
                      <a:pt x="18" y="172"/>
                    </a:lnTo>
                    <a:lnTo>
                      <a:pt x="18" y="168"/>
                    </a:lnTo>
                    <a:lnTo>
                      <a:pt x="14" y="168"/>
                    </a:lnTo>
                    <a:lnTo>
                      <a:pt x="10" y="168"/>
                    </a:lnTo>
                    <a:lnTo>
                      <a:pt x="8" y="164"/>
                    </a:lnTo>
                    <a:lnTo>
                      <a:pt x="10" y="164"/>
                    </a:lnTo>
                    <a:lnTo>
                      <a:pt x="8" y="164"/>
                    </a:lnTo>
                    <a:lnTo>
                      <a:pt x="4" y="164"/>
                    </a:lnTo>
                    <a:lnTo>
                      <a:pt x="0" y="160"/>
                    </a:lnTo>
                    <a:lnTo>
                      <a:pt x="4" y="160"/>
                    </a:lnTo>
                    <a:lnTo>
                      <a:pt x="4" y="158"/>
                    </a:lnTo>
                    <a:lnTo>
                      <a:pt x="8" y="158"/>
                    </a:lnTo>
                    <a:lnTo>
                      <a:pt x="4" y="158"/>
                    </a:lnTo>
                    <a:lnTo>
                      <a:pt x="4" y="154"/>
                    </a:lnTo>
                    <a:lnTo>
                      <a:pt x="8" y="154"/>
                    </a:lnTo>
                    <a:lnTo>
                      <a:pt x="4" y="154"/>
                    </a:lnTo>
                    <a:lnTo>
                      <a:pt x="8" y="150"/>
                    </a:lnTo>
                    <a:lnTo>
                      <a:pt x="10" y="150"/>
                    </a:lnTo>
                    <a:lnTo>
                      <a:pt x="14" y="150"/>
                    </a:lnTo>
                    <a:lnTo>
                      <a:pt x="18" y="150"/>
                    </a:lnTo>
                    <a:lnTo>
                      <a:pt x="22" y="150"/>
                    </a:lnTo>
                    <a:lnTo>
                      <a:pt x="26" y="150"/>
                    </a:lnTo>
                    <a:lnTo>
                      <a:pt x="30" y="150"/>
                    </a:lnTo>
                    <a:lnTo>
                      <a:pt x="30" y="146"/>
                    </a:lnTo>
                    <a:lnTo>
                      <a:pt x="34" y="146"/>
                    </a:lnTo>
                    <a:lnTo>
                      <a:pt x="38" y="146"/>
                    </a:lnTo>
                    <a:lnTo>
                      <a:pt x="40" y="146"/>
                    </a:lnTo>
                    <a:lnTo>
                      <a:pt x="44" y="146"/>
                    </a:lnTo>
                    <a:lnTo>
                      <a:pt x="40" y="146"/>
                    </a:lnTo>
                    <a:lnTo>
                      <a:pt x="40" y="142"/>
                    </a:lnTo>
                    <a:lnTo>
                      <a:pt x="44" y="142"/>
                    </a:lnTo>
                    <a:lnTo>
                      <a:pt x="48" y="142"/>
                    </a:lnTo>
                    <a:lnTo>
                      <a:pt x="52" y="142"/>
                    </a:lnTo>
                    <a:lnTo>
                      <a:pt x="56" y="142"/>
                    </a:lnTo>
                    <a:lnTo>
                      <a:pt x="60" y="142"/>
                    </a:lnTo>
                    <a:lnTo>
                      <a:pt x="56" y="142"/>
                    </a:lnTo>
                    <a:lnTo>
                      <a:pt x="56" y="138"/>
                    </a:lnTo>
                    <a:lnTo>
                      <a:pt x="60" y="138"/>
                    </a:lnTo>
                    <a:lnTo>
                      <a:pt x="66" y="134"/>
                    </a:lnTo>
                    <a:lnTo>
                      <a:pt x="70" y="134"/>
                    </a:lnTo>
                    <a:lnTo>
                      <a:pt x="74" y="138"/>
                    </a:lnTo>
                    <a:lnTo>
                      <a:pt x="74" y="134"/>
                    </a:lnTo>
                    <a:lnTo>
                      <a:pt x="78" y="134"/>
                    </a:lnTo>
                    <a:lnTo>
                      <a:pt x="82" y="134"/>
                    </a:lnTo>
                    <a:lnTo>
                      <a:pt x="86" y="134"/>
                    </a:lnTo>
                    <a:lnTo>
                      <a:pt x="90" y="134"/>
                    </a:lnTo>
                    <a:lnTo>
                      <a:pt x="94" y="134"/>
                    </a:lnTo>
                    <a:lnTo>
                      <a:pt x="96" y="134"/>
                    </a:lnTo>
                    <a:lnTo>
                      <a:pt x="100" y="134"/>
                    </a:lnTo>
                    <a:lnTo>
                      <a:pt x="104" y="130"/>
                    </a:lnTo>
                    <a:lnTo>
                      <a:pt x="108" y="128"/>
                    </a:lnTo>
                    <a:lnTo>
                      <a:pt x="110" y="128"/>
                    </a:lnTo>
                    <a:lnTo>
                      <a:pt x="110" y="124"/>
                    </a:lnTo>
                    <a:lnTo>
                      <a:pt x="114" y="124"/>
                    </a:lnTo>
                    <a:lnTo>
                      <a:pt x="114" y="120"/>
                    </a:lnTo>
                    <a:lnTo>
                      <a:pt x="110" y="120"/>
                    </a:lnTo>
                    <a:lnTo>
                      <a:pt x="110" y="116"/>
                    </a:lnTo>
                    <a:lnTo>
                      <a:pt x="110" y="112"/>
                    </a:lnTo>
                    <a:lnTo>
                      <a:pt x="110" y="108"/>
                    </a:lnTo>
                    <a:lnTo>
                      <a:pt x="114" y="108"/>
                    </a:lnTo>
                    <a:lnTo>
                      <a:pt x="122" y="108"/>
                    </a:lnTo>
                    <a:lnTo>
                      <a:pt x="122" y="104"/>
                    </a:lnTo>
                    <a:lnTo>
                      <a:pt x="126" y="104"/>
                    </a:lnTo>
                    <a:lnTo>
                      <a:pt x="130" y="104"/>
                    </a:lnTo>
                    <a:lnTo>
                      <a:pt x="126" y="104"/>
                    </a:lnTo>
                    <a:lnTo>
                      <a:pt x="122" y="104"/>
                    </a:lnTo>
                    <a:lnTo>
                      <a:pt x="122" y="100"/>
                    </a:lnTo>
                    <a:lnTo>
                      <a:pt x="122" y="104"/>
                    </a:lnTo>
                    <a:lnTo>
                      <a:pt x="118" y="104"/>
                    </a:lnTo>
                    <a:lnTo>
                      <a:pt x="114" y="104"/>
                    </a:lnTo>
                    <a:lnTo>
                      <a:pt x="114" y="108"/>
                    </a:lnTo>
                    <a:lnTo>
                      <a:pt x="110" y="108"/>
                    </a:lnTo>
                    <a:lnTo>
                      <a:pt x="110" y="104"/>
                    </a:lnTo>
                    <a:lnTo>
                      <a:pt x="108" y="104"/>
                    </a:lnTo>
                    <a:lnTo>
                      <a:pt x="108" y="108"/>
                    </a:lnTo>
                    <a:lnTo>
                      <a:pt x="104" y="108"/>
                    </a:lnTo>
                    <a:lnTo>
                      <a:pt x="100" y="108"/>
                    </a:lnTo>
                    <a:lnTo>
                      <a:pt x="96" y="108"/>
                    </a:lnTo>
                    <a:lnTo>
                      <a:pt x="96" y="104"/>
                    </a:lnTo>
                    <a:lnTo>
                      <a:pt x="94" y="104"/>
                    </a:lnTo>
                    <a:lnTo>
                      <a:pt x="90" y="104"/>
                    </a:lnTo>
                    <a:lnTo>
                      <a:pt x="90" y="108"/>
                    </a:lnTo>
                    <a:lnTo>
                      <a:pt x="86" y="108"/>
                    </a:lnTo>
                    <a:lnTo>
                      <a:pt x="82" y="108"/>
                    </a:lnTo>
                    <a:lnTo>
                      <a:pt x="82" y="104"/>
                    </a:lnTo>
                    <a:lnTo>
                      <a:pt x="78" y="104"/>
                    </a:lnTo>
                    <a:lnTo>
                      <a:pt x="78" y="100"/>
                    </a:lnTo>
                    <a:lnTo>
                      <a:pt x="78" y="98"/>
                    </a:lnTo>
                    <a:lnTo>
                      <a:pt x="82" y="98"/>
                    </a:lnTo>
                    <a:lnTo>
                      <a:pt x="86" y="98"/>
                    </a:lnTo>
                    <a:lnTo>
                      <a:pt x="90" y="94"/>
                    </a:lnTo>
                    <a:lnTo>
                      <a:pt x="94" y="94"/>
                    </a:lnTo>
                    <a:lnTo>
                      <a:pt x="94" y="90"/>
                    </a:lnTo>
                    <a:lnTo>
                      <a:pt x="96" y="90"/>
                    </a:lnTo>
                    <a:lnTo>
                      <a:pt x="100" y="90"/>
                    </a:lnTo>
                    <a:lnTo>
                      <a:pt x="104" y="90"/>
                    </a:lnTo>
                    <a:lnTo>
                      <a:pt x="104" y="86"/>
                    </a:lnTo>
                    <a:lnTo>
                      <a:pt x="108" y="86"/>
                    </a:lnTo>
                    <a:lnTo>
                      <a:pt x="110" y="86"/>
                    </a:lnTo>
                    <a:lnTo>
                      <a:pt x="110" y="82"/>
                    </a:lnTo>
                    <a:lnTo>
                      <a:pt x="114" y="82"/>
                    </a:lnTo>
                    <a:lnTo>
                      <a:pt x="114" y="78"/>
                    </a:lnTo>
                    <a:lnTo>
                      <a:pt x="118" y="78"/>
                    </a:lnTo>
                    <a:lnTo>
                      <a:pt x="122" y="78"/>
                    </a:lnTo>
                    <a:lnTo>
                      <a:pt x="126" y="78"/>
                    </a:lnTo>
                    <a:lnTo>
                      <a:pt x="130" y="78"/>
                    </a:lnTo>
                    <a:lnTo>
                      <a:pt x="130" y="74"/>
                    </a:lnTo>
                    <a:lnTo>
                      <a:pt x="134" y="74"/>
                    </a:lnTo>
                    <a:lnTo>
                      <a:pt x="134" y="78"/>
                    </a:lnTo>
                    <a:lnTo>
                      <a:pt x="136" y="82"/>
                    </a:lnTo>
                    <a:lnTo>
                      <a:pt x="140" y="86"/>
                    </a:lnTo>
                    <a:lnTo>
                      <a:pt x="144" y="86"/>
                    </a:lnTo>
                    <a:lnTo>
                      <a:pt x="140" y="86"/>
                    </a:lnTo>
                    <a:lnTo>
                      <a:pt x="140" y="82"/>
                    </a:lnTo>
                    <a:lnTo>
                      <a:pt x="136" y="82"/>
                    </a:lnTo>
                    <a:lnTo>
                      <a:pt x="136" y="78"/>
                    </a:lnTo>
                    <a:lnTo>
                      <a:pt x="136" y="74"/>
                    </a:lnTo>
                    <a:lnTo>
                      <a:pt x="140" y="72"/>
                    </a:lnTo>
                    <a:lnTo>
                      <a:pt x="144" y="72"/>
                    </a:lnTo>
                    <a:lnTo>
                      <a:pt x="144" y="74"/>
                    </a:lnTo>
                    <a:lnTo>
                      <a:pt x="148" y="74"/>
                    </a:lnTo>
                    <a:lnTo>
                      <a:pt x="152" y="74"/>
                    </a:lnTo>
                    <a:lnTo>
                      <a:pt x="156" y="74"/>
                    </a:lnTo>
                    <a:lnTo>
                      <a:pt x="160" y="78"/>
                    </a:lnTo>
                    <a:lnTo>
                      <a:pt x="164" y="78"/>
                    </a:lnTo>
                    <a:lnTo>
                      <a:pt x="164" y="74"/>
                    </a:lnTo>
                    <a:lnTo>
                      <a:pt x="166" y="74"/>
                    </a:lnTo>
                    <a:lnTo>
                      <a:pt x="170" y="74"/>
                    </a:lnTo>
                    <a:lnTo>
                      <a:pt x="166" y="74"/>
                    </a:lnTo>
                    <a:lnTo>
                      <a:pt x="166" y="72"/>
                    </a:lnTo>
                    <a:lnTo>
                      <a:pt x="164" y="68"/>
                    </a:lnTo>
                    <a:lnTo>
                      <a:pt x="166" y="68"/>
                    </a:lnTo>
                    <a:lnTo>
                      <a:pt x="170" y="68"/>
                    </a:lnTo>
                    <a:lnTo>
                      <a:pt x="170" y="64"/>
                    </a:lnTo>
                    <a:lnTo>
                      <a:pt x="166" y="64"/>
                    </a:lnTo>
                    <a:lnTo>
                      <a:pt x="166" y="60"/>
                    </a:lnTo>
                    <a:lnTo>
                      <a:pt x="164" y="60"/>
                    </a:lnTo>
                    <a:lnTo>
                      <a:pt x="164" y="56"/>
                    </a:lnTo>
                    <a:lnTo>
                      <a:pt x="166" y="56"/>
                    </a:lnTo>
                    <a:lnTo>
                      <a:pt x="170" y="52"/>
                    </a:lnTo>
                    <a:lnTo>
                      <a:pt x="174" y="52"/>
                    </a:lnTo>
                    <a:lnTo>
                      <a:pt x="178" y="52"/>
                    </a:lnTo>
                    <a:lnTo>
                      <a:pt x="182" y="52"/>
                    </a:lnTo>
                    <a:lnTo>
                      <a:pt x="186" y="52"/>
                    </a:lnTo>
                    <a:lnTo>
                      <a:pt x="190" y="52"/>
                    </a:lnTo>
                    <a:lnTo>
                      <a:pt x="194" y="52"/>
                    </a:lnTo>
                    <a:lnTo>
                      <a:pt x="196" y="52"/>
                    </a:lnTo>
                    <a:lnTo>
                      <a:pt x="200" y="52"/>
                    </a:lnTo>
                    <a:lnTo>
                      <a:pt x="200" y="56"/>
                    </a:lnTo>
                    <a:lnTo>
                      <a:pt x="200" y="60"/>
                    </a:lnTo>
                    <a:lnTo>
                      <a:pt x="204" y="60"/>
                    </a:lnTo>
                    <a:lnTo>
                      <a:pt x="212" y="60"/>
                    </a:lnTo>
                    <a:lnTo>
                      <a:pt x="212" y="64"/>
                    </a:lnTo>
                    <a:lnTo>
                      <a:pt x="216" y="64"/>
                    </a:lnTo>
                    <a:lnTo>
                      <a:pt x="216" y="60"/>
                    </a:lnTo>
                    <a:lnTo>
                      <a:pt x="216" y="64"/>
                    </a:lnTo>
                    <a:lnTo>
                      <a:pt x="220" y="64"/>
                    </a:lnTo>
                    <a:lnTo>
                      <a:pt x="222" y="64"/>
                    </a:lnTo>
                    <a:lnTo>
                      <a:pt x="222" y="68"/>
                    </a:lnTo>
                    <a:lnTo>
                      <a:pt x="226" y="68"/>
                    </a:lnTo>
                    <a:lnTo>
                      <a:pt x="230" y="68"/>
                    </a:lnTo>
                    <a:lnTo>
                      <a:pt x="230" y="72"/>
                    </a:lnTo>
                    <a:lnTo>
                      <a:pt x="234" y="72"/>
                    </a:lnTo>
                    <a:lnTo>
                      <a:pt x="234" y="68"/>
                    </a:lnTo>
                    <a:lnTo>
                      <a:pt x="230" y="68"/>
                    </a:lnTo>
                    <a:lnTo>
                      <a:pt x="226" y="68"/>
                    </a:lnTo>
                    <a:lnTo>
                      <a:pt x="222" y="68"/>
                    </a:lnTo>
                    <a:lnTo>
                      <a:pt x="222" y="64"/>
                    </a:lnTo>
                    <a:lnTo>
                      <a:pt x="220" y="64"/>
                    </a:lnTo>
                    <a:lnTo>
                      <a:pt x="216" y="60"/>
                    </a:lnTo>
                    <a:lnTo>
                      <a:pt x="212" y="60"/>
                    </a:lnTo>
                    <a:lnTo>
                      <a:pt x="208" y="60"/>
                    </a:lnTo>
                    <a:lnTo>
                      <a:pt x="208" y="56"/>
                    </a:lnTo>
                    <a:lnTo>
                      <a:pt x="204" y="52"/>
                    </a:lnTo>
                    <a:lnTo>
                      <a:pt x="200" y="52"/>
                    </a:lnTo>
                    <a:lnTo>
                      <a:pt x="196" y="52"/>
                    </a:lnTo>
                    <a:lnTo>
                      <a:pt x="194" y="52"/>
                    </a:lnTo>
                    <a:lnTo>
                      <a:pt x="194" y="48"/>
                    </a:lnTo>
                    <a:lnTo>
                      <a:pt x="190" y="48"/>
                    </a:lnTo>
                    <a:lnTo>
                      <a:pt x="194" y="48"/>
                    </a:lnTo>
                    <a:lnTo>
                      <a:pt x="196" y="48"/>
                    </a:lnTo>
                    <a:lnTo>
                      <a:pt x="200" y="44"/>
                    </a:lnTo>
                    <a:lnTo>
                      <a:pt x="204" y="44"/>
                    </a:lnTo>
                    <a:lnTo>
                      <a:pt x="208" y="44"/>
                    </a:lnTo>
                    <a:lnTo>
                      <a:pt x="212" y="44"/>
                    </a:lnTo>
                    <a:lnTo>
                      <a:pt x="216" y="44"/>
                    </a:lnTo>
                    <a:lnTo>
                      <a:pt x="220" y="44"/>
                    </a:lnTo>
                    <a:lnTo>
                      <a:pt x="222" y="44"/>
                    </a:lnTo>
                    <a:lnTo>
                      <a:pt x="226" y="44"/>
                    </a:lnTo>
                    <a:lnTo>
                      <a:pt x="230" y="42"/>
                    </a:lnTo>
                    <a:lnTo>
                      <a:pt x="234" y="42"/>
                    </a:lnTo>
                    <a:lnTo>
                      <a:pt x="234" y="44"/>
                    </a:lnTo>
                    <a:lnTo>
                      <a:pt x="238" y="44"/>
                    </a:lnTo>
                    <a:lnTo>
                      <a:pt x="238" y="42"/>
                    </a:lnTo>
                    <a:lnTo>
                      <a:pt x="242" y="42"/>
                    </a:lnTo>
                    <a:lnTo>
                      <a:pt x="246" y="42"/>
                    </a:lnTo>
                    <a:lnTo>
                      <a:pt x="250" y="42"/>
                    </a:lnTo>
                    <a:lnTo>
                      <a:pt x="250" y="44"/>
                    </a:lnTo>
                    <a:lnTo>
                      <a:pt x="252" y="44"/>
                    </a:lnTo>
                    <a:lnTo>
                      <a:pt x="252" y="42"/>
                    </a:lnTo>
                    <a:lnTo>
                      <a:pt x="250" y="42"/>
                    </a:lnTo>
                    <a:lnTo>
                      <a:pt x="246" y="42"/>
                    </a:lnTo>
                    <a:lnTo>
                      <a:pt x="252" y="42"/>
                    </a:lnTo>
                    <a:lnTo>
                      <a:pt x="256" y="38"/>
                    </a:lnTo>
                    <a:lnTo>
                      <a:pt x="260" y="38"/>
                    </a:lnTo>
                    <a:lnTo>
                      <a:pt x="264" y="38"/>
                    </a:lnTo>
                    <a:lnTo>
                      <a:pt x="268" y="42"/>
                    </a:lnTo>
                    <a:lnTo>
                      <a:pt x="272" y="42"/>
                    </a:lnTo>
                    <a:lnTo>
                      <a:pt x="276" y="44"/>
                    </a:lnTo>
                    <a:lnTo>
                      <a:pt x="276" y="52"/>
                    </a:lnTo>
                    <a:lnTo>
                      <a:pt x="276" y="56"/>
                    </a:lnTo>
                    <a:lnTo>
                      <a:pt x="272" y="56"/>
                    </a:lnTo>
                    <a:lnTo>
                      <a:pt x="272" y="60"/>
                    </a:lnTo>
                    <a:lnTo>
                      <a:pt x="272" y="64"/>
                    </a:lnTo>
                    <a:lnTo>
                      <a:pt x="276" y="64"/>
                    </a:lnTo>
                    <a:lnTo>
                      <a:pt x="276" y="60"/>
                    </a:lnTo>
                    <a:lnTo>
                      <a:pt x="278" y="56"/>
                    </a:lnTo>
                    <a:lnTo>
                      <a:pt x="282" y="56"/>
                    </a:lnTo>
                    <a:lnTo>
                      <a:pt x="282" y="52"/>
                    </a:lnTo>
                    <a:lnTo>
                      <a:pt x="282" y="48"/>
                    </a:lnTo>
                    <a:lnTo>
                      <a:pt x="286" y="48"/>
                    </a:lnTo>
                    <a:lnTo>
                      <a:pt x="290" y="48"/>
                    </a:lnTo>
                    <a:lnTo>
                      <a:pt x="298" y="52"/>
                    </a:lnTo>
                    <a:lnTo>
                      <a:pt x="302" y="52"/>
                    </a:lnTo>
                    <a:lnTo>
                      <a:pt x="306" y="52"/>
                    </a:lnTo>
                    <a:lnTo>
                      <a:pt x="308" y="52"/>
                    </a:lnTo>
                    <a:lnTo>
                      <a:pt x="312" y="56"/>
                    </a:lnTo>
                    <a:lnTo>
                      <a:pt x="316" y="56"/>
                    </a:lnTo>
                    <a:lnTo>
                      <a:pt x="320" y="56"/>
                    </a:lnTo>
                    <a:lnTo>
                      <a:pt x="320" y="60"/>
                    </a:lnTo>
                    <a:lnTo>
                      <a:pt x="324" y="60"/>
                    </a:lnTo>
                    <a:lnTo>
                      <a:pt x="328" y="60"/>
                    </a:lnTo>
                    <a:lnTo>
                      <a:pt x="332" y="60"/>
                    </a:lnTo>
                    <a:lnTo>
                      <a:pt x="328" y="60"/>
                    </a:lnTo>
                    <a:lnTo>
                      <a:pt x="324" y="56"/>
                    </a:lnTo>
                    <a:lnTo>
                      <a:pt x="320" y="56"/>
                    </a:lnTo>
                    <a:lnTo>
                      <a:pt x="316" y="56"/>
                    </a:lnTo>
                    <a:lnTo>
                      <a:pt x="316" y="52"/>
                    </a:lnTo>
                    <a:lnTo>
                      <a:pt x="312" y="52"/>
                    </a:lnTo>
                    <a:lnTo>
                      <a:pt x="308" y="52"/>
                    </a:lnTo>
                    <a:lnTo>
                      <a:pt x="312" y="52"/>
                    </a:lnTo>
                    <a:lnTo>
                      <a:pt x="316" y="52"/>
                    </a:lnTo>
                    <a:lnTo>
                      <a:pt x="320" y="52"/>
                    </a:lnTo>
                    <a:lnTo>
                      <a:pt x="324" y="52"/>
                    </a:lnTo>
                    <a:lnTo>
                      <a:pt x="328" y="52"/>
                    </a:lnTo>
                    <a:lnTo>
                      <a:pt x="332" y="52"/>
                    </a:lnTo>
                    <a:lnTo>
                      <a:pt x="328" y="48"/>
                    </a:lnTo>
                    <a:lnTo>
                      <a:pt x="324" y="48"/>
                    </a:lnTo>
                    <a:lnTo>
                      <a:pt x="320" y="48"/>
                    </a:lnTo>
                    <a:lnTo>
                      <a:pt x="320" y="44"/>
                    </a:lnTo>
                    <a:lnTo>
                      <a:pt x="316" y="44"/>
                    </a:lnTo>
                    <a:lnTo>
                      <a:pt x="312" y="44"/>
                    </a:lnTo>
                    <a:lnTo>
                      <a:pt x="312" y="42"/>
                    </a:lnTo>
                    <a:lnTo>
                      <a:pt x="312" y="38"/>
                    </a:lnTo>
                    <a:lnTo>
                      <a:pt x="308" y="38"/>
                    </a:lnTo>
                    <a:lnTo>
                      <a:pt x="308" y="34"/>
                    </a:lnTo>
                    <a:lnTo>
                      <a:pt x="312" y="34"/>
                    </a:lnTo>
                    <a:lnTo>
                      <a:pt x="316" y="34"/>
                    </a:lnTo>
                    <a:lnTo>
                      <a:pt x="320" y="34"/>
                    </a:lnTo>
                    <a:lnTo>
                      <a:pt x="324" y="34"/>
                    </a:lnTo>
                    <a:lnTo>
                      <a:pt x="328" y="34"/>
                    </a:lnTo>
                    <a:lnTo>
                      <a:pt x="332" y="34"/>
                    </a:lnTo>
                    <a:lnTo>
                      <a:pt x="334" y="34"/>
                    </a:lnTo>
                    <a:lnTo>
                      <a:pt x="338" y="34"/>
                    </a:lnTo>
                    <a:lnTo>
                      <a:pt x="338" y="38"/>
                    </a:lnTo>
                    <a:lnTo>
                      <a:pt x="342" y="38"/>
                    </a:lnTo>
                    <a:lnTo>
                      <a:pt x="346" y="38"/>
                    </a:lnTo>
                    <a:lnTo>
                      <a:pt x="346" y="42"/>
                    </a:lnTo>
                    <a:lnTo>
                      <a:pt x="350" y="42"/>
                    </a:lnTo>
                    <a:lnTo>
                      <a:pt x="354" y="42"/>
                    </a:lnTo>
                    <a:lnTo>
                      <a:pt x="358" y="42"/>
                    </a:lnTo>
                    <a:lnTo>
                      <a:pt x="362" y="42"/>
                    </a:lnTo>
                    <a:lnTo>
                      <a:pt x="362" y="44"/>
                    </a:lnTo>
                    <a:lnTo>
                      <a:pt x="364" y="44"/>
                    </a:lnTo>
                    <a:lnTo>
                      <a:pt x="368" y="44"/>
                    </a:lnTo>
                    <a:lnTo>
                      <a:pt x="372" y="44"/>
                    </a:lnTo>
                    <a:lnTo>
                      <a:pt x="376" y="44"/>
                    </a:lnTo>
                    <a:lnTo>
                      <a:pt x="376" y="48"/>
                    </a:lnTo>
                    <a:lnTo>
                      <a:pt x="380" y="48"/>
                    </a:lnTo>
                    <a:lnTo>
                      <a:pt x="384" y="48"/>
                    </a:lnTo>
                    <a:lnTo>
                      <a:pt x="384" y="52"/>
                    </a:lnTo>
                    <a:lnTo>
                      <a:pt x="380" y="52"/>
                    </a:lnTo>
                    <a:lnTo>
                      <a:pt x="384" y="52"/>
                    </a:lnTo>
                    <a:lnTo>
                      <a:pt x="388" y="52"/>
                    </a:lnTo>
                    <a:lnTo>
                      <a:pt x="392" y="52"/>
                    </a:lnTo>
                    <a:lnTo>
                      <a:pt x="392" y="56"/>
                    </a:lnTo>
                    <a:lnTo>
                      <a:pt x="394" y="56"/>
                    </a:lnTo>
                    <a:lnTo>
                      <a:pt x="398" y="56"/>
                    </a:lnTo>
                    <a:lnTo>
                      <a:pt x="402" y="56"/>
                    </a:lnTo>
                    <a:lnTo>
                      <a:pt x="406" y="56"/>
                    </a:lnTo>
                    <a:lnTo>
                      <a:pt x="406" y="52"/>
                    </a:lnTo>
                    <a:lnTo>
                      <a:pt x="402" y="52"/>
                    </a:lnTo>
                    <a:lnTo>
                      <a:pt x="398" y="52"/>
                    </a:lnTo>
                    <a:lnTo>
                      <a:pt x="402" y="52"/>
                    </a:lnTo>
                    <a:lnTo>
                      <a:pt x="402" y="48"/>
                    </a:lnTo>
                    <a:lnTo>
                      <a:pt x="398" y="48"/>
                    </a:lnTo>
                    <a:lnTo>
                      <a:pt x="394" y="48"/>
                    </a:lnTo>
                    <a:lnTo>
                      <a:pt x="398" y="48"/>
                    </a:lnTo>
                    <a:lnTo>
                      <a:pt x="402" y="48"/>
                    </a:lnTo>
                    <a:lnTo>
                      <a:pt x="402" y="44"/>
                    </a:lnTo>
                    <a:lnTo>
                      <a:pt x="398" y="44"/>
                    </a:lnTo>
                    <a:lnTo>
                      <a:pt x="398" y="42"/>
                    </a:lnTo>
                    <a:lnTo>
                      <a:pt x="402" y="42"/>
                    </a:lnTo>
                    <a:lnTo>
                      <a:pt x="406" y="42"/>
                    </a:lnTo>
                    <a:lnTo>
                      <a:pt x="410" y="42"/>
                    </a:lnTo>
                    <a:lnTo>
                      <a:pt x="414" y="42"/>
                    </a:lnTo>
                    <a:lnTo>
                      <a:pt x="418" y="42"/>
                    </a:lnTo>
                    <a:lnTo>
                      <a:pt x="420" y="42"/>
                    </a:lnTo>
                    <a:lnTo>
                      <a:pt x="424" y="42"/>
                    </a:lnTo>
                    <a:lnTo>
                      <a:pt x="428" y="42"/>
                    </a:lnTo>
                    <a:lnTo>
                      <a:pt x="432" y="42"/>
                    </a:lnTo>
                    <a:lnTo>
                      <a:pt x="428" y="42"/>
                    </a:lnTo>
                    <a:lnTo>
                      <a:pt x="424" y="42"/>
                    </a:lnTo>
                    <a:lnTo>
                      <a:pt x="420" y="42"/>
                    </a:lnTo>
                    <a:lnTo>
                      <a:pt x="418" y="42"/>
                    </a:lnTo>
                    <a:lnTo>
                      <a:pt x="414" y="42"/>
                    </a:lnTo>
                    <a:lnTo>
                      <a:pt x="414" y="38"/>
                    </a:lnTo>
                    <a:lnTo>
                      <a:pt x="410" y="38"/>
                    </a:lnTo>
                    <a:lnTo>
                      <a:pt x="414" y="38"/>
                    </a:lnTo>
                    <a:lnTo>
                      <a:pt x="410" y="38"/>
                    </a:lnTo>
                    <a:lnTo>
                      <a:pt x="406" y="34"/>
                    </a:lnTo>
                    <a:lnTo>
                      <a:pt x="402" y="34"/>
                    </a:lnTo>
                    <a:lnTo>
                      <a:pt x="398" y="34"/>
                    </a:lnTo>
                    <a:lnTo>
                      <a:pt x="398" y="30"/>
                    </a:lnTo>
                    <a:lnTo>
                      <a:pt x="394" y="30"/>
                    </a:lnTo>
                    <a:lnTo>
                      <a:pt x="392" y="30"/>
                    </a:lnTo>
                    <a:lnTo>
                      <a:pt x="388" y="26"/>
                    </a:lnTo>
                    <a:lnTo>
                      <a:pt x="384" y="26"/>
                    </a:lnTo>
                    <a:lnTo>
                      <a:pt x="388" y="26"/>
                    </a:lnTo>
                    <a:lnTo>
                      <a:pt x="392" y="26"/>
                    </a:lnTo>
                    <a:lnTo>
                      <a:pt x="394" y="26"/>
                    </a:lnTo>
                    <a:lnTo>
                      <a:pt x="398" y="26"/>
                    </a:lnTo>
                    <a:lnTo>
                      <a:pt x="402" y="26"/>
                    </a:lnTo>
                    <a:lnTo>
                      <a:pt x="406" y="26"/>
                    </a:lnTo>
                    <a:lnTo>
                      <a:pt x="410" y="26"/>
                    </a:lnTo>
                    <a:lnTo>
                      <a:pt x="414" y="26"/>
                    </a:lnTo>
                    <a:lnTo>
                      <a:pt x="418" y="26"/>
                    </a:lnTo>
                    <a:lnTo>
                      <a:pt x="420" y="26"/>
                    </a:lnTo>
                    <a:lnTo>
                      <a:pt x="424" y="26"/>
                    </a:lnTo>
                    <a:lnTo>
                      <a:pt x="428" y="26"/>
                    </a:lnTo>
                    <a:lnTo>
                      <a:pt x="432" y="26"/>
                    </a:lnTo>
                    <a:lnTo>
                      <a:pt x="436" y="26"/>
                    </a:lnTo>
                    <a:lnTo>
                      <a:pt x="436" y="30"/>
                    </a:lnTo>
                    <a:lnTo>
                      <a:pt x="440" y="30"/>
                    </a:lnTo>
                    <a:lnTo>
                      <a:pt x="440" y="34"/>
                    </a:lnTo>
                    <a:lnTo>
                      <a:pt x="442" y="34"/>
                    </a:lnTo>
                    <a:lnTo>
                      <a:pt x="442" y="30"/>
                    </a:lnTo>
                    <a:lnTo>
                      <a:pt x="440" y="26"/>
                    </a:lnTo>
                    <a:lnTo>
                      <a:pt x="442" y="26"/>
                    </a:lnTo>
                    <a:lnTo>
                      <a:pt x="446" y="26"/>
                    </a:lnTo>
                    <a:lnTo>
                      <a:pt x="446" y="30"/>
                    </a:lnTo>
                    <a:lnTo>
                      <a:pt x="454" y="30"/>
                    </a:lnTo>
                    <a:lnTo>
                      <a:pt x="458" y="30"/>
                    </a:lnTo>
                    <a:lnTo>
                      <a:pt x="458" y="34"/>
                    </a:lnTo>
                    <a:lnTo>
                      <a:pt x="462" y="34"/>
                    </a:lnTo>
                    <a:lnTo>
                      <a:pt x="464" y="34"/>
                    </a:lnTo>
                    <a:lnTo>
                      <a:pt x="464" y="38"/>
                    </a:lnTo>
                    <a:lnTo>
                      <a:pt x="468" y="38"/>
                    </a:lnTo>
                    <a:lnTo>
                      <a:pt x="468" y="34"/>
                    </a:lnTo>
                    <a:lnTo>
                      <a:pt x="464" y="34"/>
                    </a:lnTo>
                    <a:lnTo>
                      <a:pt x="464" y="30"/>
                    </a:lnTo>
                    <a:lnTo>
                      <a:pt x="468" y="30"/>
                    </a:lnTo>
                    <a:lnTo>
                      <a:pt x="464" y="30"/>
                    </a:lnTo>
                    <a:lnTo>
                      <a:pt x="464" y="26"/>
                    </a:lnTo>
                    <a:lnTo>
                      <a:pt x="462" y="26"/>
                    </a:lnTo>
                    <a:lnTo>
                      <a:pt x="458" y="26"/>
                    </a:lnTo>
                    <a:lnTo>
                      <a:pt x="454" y="26"/>
                    </a:lnTo>
                    <a:lnTo>
                      <a:pt x="450" y="26"/>
                    </a:lnTo>
                    <a:lnTo>
                      <a:pt x="446" y="26"/>
                    </a:lnTo>
                    <a:lnTo>
                      <a:pt x="442" y="26"/>
                    </a:lnTo>
                    <a:lnTo>
                      <a:pt x="442" y="22"/>
                    </a:lnTo>
                    <a:lnTo>
                      <a:pt x="436" y="22"/>
                    </a:lnTo>
                    <a:lnTo>
                      <a:pt x="432" y="22"/>
                    </a:lnTo>
                    <a:lnTo>
                      <a:pt x="428" y="22"/>
                    </a:lnTo>
                    <a:lnTo>
                      <a:pt x="424" y="22"/>
                    </a:lnTo>
                    <a:lnTo>
                      <a:pt x="418" y="22"/>
                    </a:lnTo>
                    <a:lnTo>
                      <a:pt x="414" y="22"/>
                    </a:lnTo>
                    <a:lnTo>
                      <a:pt x="410" y="22"/>
                    </a:lnTo>
                    <a:lnTo>
                      <a:pt x="406" y="22"/>
                    </a:lnTo>
                    <a:lnTo>
                      <a:pt x="402" y="22"/>
                    </a:lnTo>
                    <a:lnTo>
                      <a:pt x="398" y="22"/>
                    </a:lnTo>
                    <a:lnTo>
                      <a:pt x="394" y="22"/>
                    </a:lnTo>
                    <a:lnTo>
                      <a:pt x="398" y="22"/>
                    </a:lnTo>
                    <a:lnTo>
                      <a:pt x="394" y="22"/>
                    </a:lnTo>
                    <a:lnTo>
                      <a:pt x="392" y="22"/>
                    </a:lnTo>
                    <a:lnTo>
                      <a:pt x="388" y="22"/>
                    </a:lnTo>
                    <a:lnTo>
                      <a:pt x="384" y="22"/>
                    </a:lnTo>
                    <a:lnTo>
                      <a:pt x="380" y="22"/>
                    </a:lnTo>
                    <a:lnTo>
                      <a:pt x="376" y="22"/>
                    </a:lnTo>
                    <a:lnTo>
                      <a:pt x="372" y="22"/>
                    </a:lnTo>
                    <a:lnTo>
                      <a:pt x="368" y="18"/>
                    </a:lnTo>
                    <a:lnTo>
                      <a:pt x="376" y="18"/>
                    </a:lnTo>
                    <a:lnTo>
                      <a:pt x="380" y="22"/>
                    </a:lnTo>
                    <a:lnTo>
                      <a:pt x="380" y="18"/>
                    </a:lnTo>
                    <a:lnTo>
                      <a:pt x="376" y="18"/>
                    </a:lnTo>
                    <a:lnTo>
                      <a:pt x="372" y="18"/>
                    </a:lnTo>
                    <a:lnTo>
                      <a:pt x="376" y="18"/>
                    </a:lnTo>
                    <a:lnTo>
                      <a:pt x="380" y="18"/>
                    </a:lnTo>
                    <a:lnTo>
                      <a:pt x="380" y="16"/>
                    </a:lnTo>
                    <a:lnTo>
                      <a:pt x="384" y="16"/>
                    </a:lnTo>
                    <a:lnTo>
                      <a:pt x="384" y="18"/>
                    </a:lnTo>
                    <a:lnTo>
                      <a:pt x="388" y="18"/>
                    </a:lnTo>
                    <a:lnTo>
                      <a:pt x="392" y="18"/>
                    </a:lnTo>
                    <a:lnTo>
                      <a:pt x="394" y="18"/>
                    </a:lnTo>
                    <a:lnTo>
                      <a:pt x="394" y="22"/>
                    </a:lnTo>
                    <a:lnTo>
                      <a:pt x="398" y="22"/>
                    </a:lnTo>
                    <a:lnTo>
                      <a:pt x="398" y="18"/>
                    </a:lnTo>
                    <a:lnTo>
                      <a:pt x="402" y="18"/>
                    </a:lnTo>
                    <a:lnTo>
                      <a:pt x="402" y="22"/>
                    </a:lnTo>
                    <a:lnTo>
                      <a:pt x="410" y="22"/>
                    </a:lnTo>
                    <a:lnTo>
                      <a:pt x="414" y="22"/>
                    </a:lnTo>
                    <a:lnTo>
                      <a:pt x="418" y="22"/>
                    </a:lnTo>
                    <a:lnTo>
                      <a:pt x="414" y="22"/>
                    </a:lnTo>
                    <a:lnTo>
                      <a:pt x="410" y="22"/>
                    </a:lnTo>
                    <a:lnTo>
                      <a:pt x="406" y="22"/>
                    </a:lnTo>
                    <a:lnTo>
                      <a:pt x="406" y="18"/>
                    </a:lnTo>
                    <a:lnTo>
                      <a:pt x="402" y="18"/>
                    </a:lnTo>
                    <a:lnTo>
                      <a:pt x="398" y="18"/>
                    </a:lnTo>
                    <a:lnTo>
                      <a:pt x="394" y="18"/>
                    </a:lnTo>
                    <a:lnTo>
                      <a:pt x="392" y="18"/>
                    </a:lnTo>
                    <a:lnTo>
                      <a:pt x="388" y="16"/>
                    </a:lnTo>
                    <a:lnTo>
                      <a:pt x="392" y="16"/>
                    </a:lnTo>
                    <a:lnTo>
                      <a:pt x="394" y="16"/>
                    </a:lnTo>
                    <a:lnTo>
                      <a:pt x="398" y="16"/>
                    </a:lnTo>
                    <a:lnTo>
                      <a:pt x="402" y="16"/>
                    </a:lnTo>
                    <a:lnTo>
                      <a:pt x="406" y="16"/>
                    </a:lnTo>
                    <a:lnTo>
                      <a:pt x="410" y="16"/>
                    </a:lnTo>
                    <a:lnTo>
                      <a:pt x="414" y="16"/>
                    </a:lnTo>
                    <a:lnTo>
                      <a:pt x="418" y="16"/>
                    </a:lnTo>
                    <a:lnTo>
                      <a:pt x="420" y="16"/>
                    </a:lnTo>
                    <a:lnTo>
                      <a:pt x="424" y="16"/>
                    </a:lnTo>
                    <a:lnTo>
                      <a:pt x="420" y="16"/>
                    </a:lnTo>
                    <a:lnTo>
                      <a:pt x="418" y="16"/>
                    </a:lnTo>
                    <a:lnTo>
                      <a:pt x="414" y="16"/>
                    </a:lnTo>
                    <a:lnTo>
                      <a:pt x="410" y="16"/>
                    </a:lnTo>
                    <a:lnTo>
                      <a:pt x="410" y="12"/>
                    </a:lnTo>
                    <a:lnTo>
                      <a:pt x="414" y="12"/>
                    </a:lnTo>
                    <a:lnTo>
                      <a:pt x="418" y="12"/>
                    </a:lnTo>
                    <a:lnTo>
                      <a:pt x="420" y="12"/>
                    </a:lnTo>
                    <a:lnTo>
                      <a:pt x="424" y="12"/>
                    </a:lnTo>
                    <a:lnTo>
                      <a:pt x="420" y="12"/>
                    </a:lnTo>
                    <a:lnTo>
                      <a:pt x="424" y="12"/>
                    </a:lnTo>
                    <a:lnTo>
                      <a:pt x="428" y="12"/>
                    </a:lnTo>
                    <a:lnTo>
                      <a:pt x="432" y="12"/>
                    </a:lnTo>
                    <a:lnTo>
                      <a:pt x="436" y="12"/>
                    </a:lnTo>
                    <a:lnTo>
                      <a:pt x="440" y="12"/>
                    </a:lnTo>
                    <a:lnTo>
                      <a:pt x="442" y="16"/>
                    </a:lnTo>
                    <a:lnTo>
                      <a:pt x="440" y="16"/>
                    </a:lnTo>
                    <a:lnTo>
                      <a:pt x="442" y="16"/>
                    </a:lnTo>
                    <a:lnTo>
                      <a:pt x="446" y="16"/>
                    </a:lnTo>
                    <a:lnTo>
                      <a:pt x="450" y="16"/>
                    </a:lnTo>
                    <a:lnTo>
                      <a:pt x="450" y="18"/>
                    </a:lnTo>
                    <a:lnTo>
                      <a:pt x="454" y="18"/>
                    </a:lnTo>
                    <a:lnTo>
                      <a:pt x="458" y="18"/>
                    </a:lnTo>
                    <a:lnTo>
                      <a:pt x="464" y="18"/>
                    </a:lnTo>
                    <a:lnTo>
                      <a:pt x="468" y="18"/>
                    </a:lnTo>
                    <a:lnTo>
                      <a:pt x="472" y="18"/>
                    </a:lnTo>
                    <a:lnTo>
                      <a:pt x="480" y="22"/>
                    </a:lnTo>
                    <a:lnTo>
                      <a:pt x="480" y="26"/>
                    </a:lnTo>
                    <a:lnTo>
                      <a:pt x="484" y="26"/>
                    </a:lnTo>
                    <a:lnTo>
                      <a:pt x="488" y="26"/>
                    </a:lnTo>
                    <a:lnTo>
                      <a:pt x="484" y="26"/>
                    </a:lnTo>
                    <a:lnTo>
                      <a:pt x="484" y="22"/>
                    </a:lnTo>
                    <a:lnTo>
                      <a:pt x="480" y="22"/>
                    </a:lnTo>
                    <a:lnTo>
                      <a:pt x="476" y="18"/>
                    </a:lnTo>
                    <a:lnTo>
                      <a:pt x="480" y="18"/>
                    </a:lnTo>
                    <a:lnTo>
                      <a:pt x="484" y="18"/>
                    </a:lnTo>
                    <a:lnTo>
                      <a:pt x="488" y="18"/>
                    </a:lnTo>
                    <a:lnTo>
                      <a:pt x="490" y="18"/>
                    </a:lnTo>
                    <a:lnTo>
                      <a:pt x="498" y="18"/>
                    </a:lnTo>
                    <a:lnTo>
                      <a:pt x="502" y="18"/>
                    </a:lnTo>
                    <a:lnTo>
                      <a:pt x="506" y="18"/>
                    </a:lnTo>
                    <a:lnTo>
                      <a:pt x="502" y="18"/>
                    </a:lnTo>
                    <a:lnTo>
                      <a:pt x="498" y="18"/>
                    </a:lnTo>
                    <a:lnTo>
                      <a:pt x="490" y="18"/>
                    </a:lnTo>
                    <a:lnTo>
                      <a:pt x="488" y="18"/>
                    </a:lnTo>
                    <a:lnTo>
                      <a:pt x="484" y="18"/>
                    </a:lnTo>
                    <a:lnTo>
                      <a:pt x="484" y="16"/>
                    </a:lnTo>
                    <a:lnTo>
                      <a:pt x="488" y="16"/>
                    </a:lnTo>
                    <a:lnTo>
                      <a:pt x="490" y="16"/>
                    </a:lnTo>
                    <a:lnTo>
                      <a:pt x="494" y="16"/>
                    </a:lnTo>
                    <a:lnTo>
                      <a:pt x="498" y="16"/>
                    </a:lnTo>
                    <a:lnTo>
                      <a:pt x="502" y="16"/>
                    </a:lnTo>
                    <a:lnTo>
                      <a:pt x="506" y="16"/>
                    </a:lnTo>
                    <a:lnTo>
                      <a:pt x="510" y="16"/>
                    </a:lnTo>
                    <a:lnTo>
                      <a:pt x="506" y="16"/>
                    </a:lnTo>
                    <a:lnTo>
                      <a:pt x="502" y="16"/>
                    </a:lnTo>
                    <a:lnTo>
                      <a:pt x="498" y="16"/>
                    </a:lnTo>
                    <a:lnTo>
                      <a:pt x="494" y="12"/>
                    </a:lnTo>
                    <a:lnTo>
                      <a:pt x="490" y="12"/>
                    </a:lnTo>
                    <a:lnTo>
                      <a:pt x="488" y="12"/>
                    </a:lnTo>
                    <a:lnTo>
                      <a:pt x="484" y="12"/>
                    </a:lnTo>
                    <a:lnTo>
                      <a:pt x="484" y="8"/>
                    </a:lnTo>
                    <a:lnTo>
                      <a:pt x="488" y="8"/>
                    </a:lnTo>
                    <a:lnTo>
                      <a:pt x="490" y="8"/>
                    </a:lnTo>
                    <a:lnTo>
                      <a:pt x="494" y="8"/>
                    </a:lnTo>
                    <a:lnTo>
                      <a:pt x="498" y="8"/>
                    </a:lnTo>
                    <a:lnTo>
                      <a:pt x="494" y="8"/>
                    </a:lnTo>
                    <a:lnTo>
                      <a:pt x="494" y="4"/>
                    </a:lnTo>
                    <a:lnTo>
                      <a:pt x="498" y="4"/>
                    </a:lnTo>
                    <a:lnTo>
                      <a:pt x="502" y="4"/>
                    </a:lnTo>
                    <a:lnTo>
                      <a:pt x="506" y="4"/>
                    </a:lnTo>
                    <a:lnTo>
                      <a:pt x="510" y="8"/>
                    </a:lnTo>
                    <a:lnTo>
                      <a:pt x="514" y="8"/>
                    </a:lnTo>
                    <a:lnTo>
                      <a:pt x="518" y="8"/>
                    </a:lnTo>
                    <a:lnTo>
                      <a:pt x="514" y="8"/>
                    </a:lnTo>
                    <a:lnTo>
                      <a:pt x="514" y="4"/>
                    </a:lnTo>
                    <a:lnTo>
                      <a:pt x="510" y="4"/>
                    </a:lnTo>
                    <a:lnTo>
                      <a:pt x="514" y="4"/>
                    </a:lnTo>
                    <a:lnTo>
                      <a:pt x="518" y="4"/>
                    </a:lnTo>
                    <a:lnTo>
                      <a:pt x="520" y="4"/>
                    </a:lnTo>
                    <a:lnTo>
                      <a:pt x="524" y="4"/>
                    </a:lnTo>
                    <a:lnTo>
                      <a:pt x="528" y="4"/>
                    </a:lnTo>
                    <a:lnTo>
                      <a:pt x="532" y="4"/>
                    </a:lnTo>
                    <a:lnTo>
                      <a:pt x="536" y="0"/>
                    </a:lnTo>
                    <a:lnTo>
                      <a:pt x="540" y="0"/>
                    </a:lnTo>
                    <a:lnTo>
                      <a:pt x="544" y="0"/>
                    </a:lnTo>
                    <a:lnTo>
                      <a:pt x="544" y="4"/>
                    </a:lnTo>
                    <a:lnTo>
                      <a:pt x="544" y="0"/>
                    </a:lnTo>
                    <a:lnTo>
                      <a:pt x="546" y="0"/>
                    </a:lnTo>
                    <a:lnTo>
                      <a:pt x="546" y="4"/>
                    </a:lnTo>
                    <a:lnTo>
                      <a:pt x="550" y="4"/>
                    </a:lnTo>
                    <a:lnTo>
                      <a:pt x="554" y="4"/>
                    </a:lnTo>
                    <a:lnTo>
                      <a:pt x="550" y="4"/>
                    </a:lnTo>
                    <a:lnTo>
                      <a:pt x="550" y="0"/>
                    </a:lnTo>
                    <a:lnTo>
                      <a:pt x="554" y="0"/>
                    </a:lnTo>
                    <a:lnTo>
                      <a:pt x="558" y="0"/>
                    </a:lnTo>
                    <a:lnTo>
                      <a:pt x="562" y="0"/>
                    </a:lnTo>
                    <a:lnTo>
                      <a:pt x="566" y="0"/>
                    </a:lnTo>
                    <a:lnTo>
                      <a:pt x="570" y="0"/>
                    </a:lnTo>
                    <a:lnTo>
                      <a:pt x="574" y="0"/>
                    </a:lnTo>
                    <a:lnTo>
                      <a:pt x="576" y="0"/>
                    </a:lnTo>
                    <a:lnTo>
                      <a:pt x="574" y="0"/>
                    </a:lnTo>
                    <a:lnTo>
                      <a:pt x="576" y="0"/>
                    </a:lnTo>
                    <a:lnTo>
                      <a:pt x="580" y="0"/>
                    </a:lnTo>
                    <a:lnTo>
                      <a:pt x="584" y="0"/>
                    </a:lnTo>
                    <a:lnTo>
                      <a:pt x="588" y="0"/>
                    </a:lnTo>
                    <a:lnTo>
                      <a:pt x="592" y="0"/>
                    </a:lnTo>
                    <a:lnTo>
                      <a:pt x="596" y="0"/>
                    </a:lnTo>
                    <a:lnTo>
                      <a:pt x="600" y="0"/>
                    </a:lnTo>
                    <a:lnTo>
                      <a:pt x="604" y="0"/>
                    </a:lnTo>
                    <a:lnTo>
                      <a:pt x="610" y="0"/>
                    </a:lnTo>
                    <a:lnTo>
                      <a:pt x="614" y="4"/>
                    </a:lnTo>
                    <a:lnTo>
                      <a:pt x="618" y="4"/>
                    </a:lnTo>
                    <a:lnTo>
                      <a:pt x="622" y="4"/>
                    </a:lnTo>
                    <a:lnTo>
                      <a:pt x="626" y="4"/>
                    </a:lnTo>
                    <a:lnTo>
                      <a:pt x="630" y="4"/>
                    </a:lnTo>
                    <a:lnTo>
                      <a:pt x="626" y="4"/>
                    </a:lnTo>
                    <a:lnTo>
                      <a:pt x="622" y="4"/>
                    </a:lnTo>
                    <a:lnTo>
                      <a:pt x="626" y="8"/>
                    </a:lnTo>
                    <a:lnTo>
                      <a:pt x="630" y="8"/>
                    </a:lnTo>
                    <a:lnTo>
                      <a:pt x="632" y="8"/>
                    </a:lnTo>
                    <a:lnTo>
                      <a:pt x="630" y="4"/>
                    </a:lnTo>
                    <a:lnTo>
                      <a:pt x="632" y="4"/>
                    </a:lnTo>
                    <a:lnTo>
                      <a:pt x="636" y="4"/>
                    </a:lnTo>
                    <a:lnTo>
                      <a:pt x="640" y="4"/>
                    </a:lnTo>
                    <a:lnTo>
                      <a:pt x="644" y="4"/>
                    </a:lnTo>
                    <a:lnTo>
                      <a:pt x="648" y="4"/>
                    </a:lnTo>
                    <a:lnTo>
                      <a:pt x="652" y="8"/>
                    </a:lnTo>
                    <a:lnTo>
                      <a:pt x="660" y="8"/>
                    </a:lnTo>
                    <a:lnTo>
                      <a:pt x="662" y="8"/>
                    </a:lnTo>
                    <a:lnTo>
                      <a:pt x="666" y="8"/>
                    </a:lnTo>
                    <a:lnTo>
                      <a:pt x="670" y="12"/>
                    </a:lnTo>
                    <a:lnTo>
                      <a:pt x="666" y="12"/>
                    </a:lnTo>
                    <a:lnTo>
                      <a:pt x="662" y="12"/>
                    </a:lnTo>
                    <a:lnTo>
                      <a:pt x="660" y="12"/>
                    </a:lnTo>
                    <a:lnTo>
                      <a:pt x="656" y="16"/>
                    </a:lnTo>
                    <a:lnTo>
                      <a:pt x="652" y="16"/>
                    </a:lnTo>
                    <a:lnTo>
                      <a:pt x="648" y="16"/>
                    </a:lnTo>
                    <a:lnTo>
                      <a:pt x="644" y="16"/>
                    </a:lnTo>
                    <a:lnTo>
                      <a:pt x="640" y="16"/>
                    </a:lnTo>
                    <a:lnTo>
                      <a:pt x="636" y="16"/>
                    </a:lnTo>
                    <a:lnTo>
                      <a:pt x="632" y="16"/>
                    </a:lnTo>
                    <a:lnTo>
                      <a:pt x="630" y="16"/>
                    </a:lnTo>
                    <a:lnTo>
                      <a:pt x="626" y="16"/>
                    </a:lnTo>
                    <a:lnTo>
                      <a:pt x="618" y="16"/>
                    </a:lnTo>
                    <a:lnTo>
                      <a:pt x="614" y="16"/>
                    </a:lnTo>
                    <a:lnTo>
                      <a:pt x="610" y="16"/>
                    </a:lnTo>
                    <a:lnTo>
                      <a:pt x="606" y="16"/>
                    </a:lnTo>
                    <a:lnTo>
                      <a:pt x="604" y="16"/>
                    </a:lnTo>
                    <a:lnTo>
                      <a:pt x="600" y="16"/>
                    </a:lnTo>
                    <a:lnTo>
                      <a:pt x="596" y="16"/>
                    </a:lnTo>
                    <a:lnTo>
                      <a:pt x="592" y="16"/>
                    </a:lnTo>
                    <a:lnTo>
                      <a:pt x="588" y="16"/>
                    </a:lnTo>
                    <a:lnTo>
                      <a:pt x="584" y="16"/>
                    </a:lnTo>
                    <a:lnTo>
                      <a:pt x="584" y="18"/>
                    </a:lnTo>
                    <a:lnTo>
                      <a:pt x="580" y="18"/>
                    </a:lnTo>
                    <a:lnTo>
                      <a:pt x="576" y="18"/>
                    </a:lnTo>
                    <a:lnTo>
                      <a:pt x="574" y="16"/>
                    </a:lnTo>
                    <a:lnTo>
                      <a:pt x="570" y="16"/>
                    </a:lnTo>
                    <a:lnTo>
                      <a:pt x="562" y="16"/>
                    </a:lnTo>
                    <a:lnTo>
                      <a:pt x="558" y="16"/>
                    </a:lnTo>
                    <a:lnTo>
                      <a:pt x="562" y="16"/>
                    </a:lnTo>
                    <a:lnTo>
                      <a:pt x="566" y="16"/>
                    </a:lnTo>
                    <a:lnTo>
                      <a:pt x="570" y="16"/>
                    </a:lnTo>
                    <a:lnTo>
                      <a:pt x="574" y="18"/>
                    </a:lnTo>
                    <a:lnTo>
                      <a:pt x="570" y="18"/>
                    </a:lnTo>
                    <a:lnTo>
                      <a:pt x="566" y="18"/>
                    </a:lnTo>
                    <a:lnTo>
                      <a:pt x="562" y="18"/>
                    </a:lnTo>
                    <a:lnTo>
                      <a:pt x="558" y="18"/>
                    </a:lnTo>
                    <a:lnTo>
                      <a:pt x="554" y="18"/>
                    </a:lnTo>
                    <a:lnTo>
                      <a:pt x="550" y="22"/>
                    </a:lnTo>
                    <a:lnTo>
                      <a:pt x="546" y="22"/>
                    </a:lnTo>
                    <a:lnTo>
                      <a:pt x="544" y="22"/>
                    </a:lnTo>
                    <a:lnTo>
                      <a:pt x="540" y="22"/>
                    </a:lnTo>
                    <a:lnTo>
                      <a:pt x="536" y="22"/>
                    </a:lnTo>
                    <a:lnTo>
                      <a:pt x="532" y="22"/>
                    </a:lnTo>
                    <a:lnTo>
                      <a:pt x="528" y="22"/>
                    </a:lnTo>
                    <a:lnTo>
                      <a:pt x="532" y="22"/>
                    </a:lnTo>
                    <a:lnTo>
                      <a:pt x="528" y="26"/>
                    </a:lnTo>
                    <a:lnTo>
                      <a:pt x="532" y="26"/>
                    </a:lnTo>
                    <a:lnTo>
                      <a:pt x="532" y="22"/>
                    </a:lnTo>
                    <a:lnTo>
                      <a:pt x="536" y="22"/>
                    </a:lnTo>
                    <a:lnTo>
                      <a:pt x="540" y="22"/>
                    </a:lnTo>
                    <a:lnTo>
                      <a:pt x="544" y="22"/>
                    </a:lnTo>
                    <a:lnTo>
                      <a:pt x="546" y="22"/>
                    </a:lnTo>
                    <a:lnTo>
                      <a:pt x="550" y="22"/>
                    </a:lnTo>
                    <a:lnTo>
                      <a:pt x="554" y="22"/>
                    </a:lnTo>
                    <a:lnTo>
                      <a:pt x="554" y="26"/>
                    </a:lnTo>
                    <a:lnTo>
                      <a:pt x="550" y="26"/>
                    </a:lnTo>
                    <a:lnTo>
                      <a:pt x="554" y="26"/>
                    </a:lnTo>
                    <a:lnTo>
                      <a:pt x="554" y="22"/>
                    </a:lnTo>
                    <a:lnTo>
                      <a:pt x="558" y="22"/>
                    </a:lnTo>
                    <a:lnTo>
                      <a:pt x="558" y="18"/>
                    </a:lnTo>
                    <a:lnTo>
                      <a:pt x="562" y="18"/>
                    </a:lnTo>
                    <a:lnTo>
                      <a:pt x="566" y="18"/>
                    </a:lnTo>
                    <a:lnTo>
                      <a:pt x="574" y="18"/>
                    </a:lnTo>
                    <a:lnTo>
                      <a:pt x="576" y="18"/>
                    </a:lnTo>
                    <a:lnTo>
                      <a:pt x="580" y="18"/>
                    </a:lnTo>
                    <a:lnTo>
                      <a:pt x="584" y="18"/>
                    </a:lnTo>
                    <a:lnTo>
                      <a:pt x="584" y="22"/>
                    </a:lnTo>
                    <a:lnTo>
                      <a:pt x="584" y="18"/>
                    </a:lnTo>
                    <a:lnTo>
                      <a:pt x="588" y="18"/>
                    </a:lnTo>
                    <a:lnTo>
                      <a:pt x="592" y="18"/>
                    </a:lnTo>
                    <a:lnTo>
                      <a:pt x="596" y="18"/>
                    </a:lnTo>
                    <a:lnTo>
                      <a:pt x="596" y="16"/>
                    </a:lnTo>
                    <a:lnTo>
                      <a:pt x="600" y="16"/>
                    </a:lnTo>
                    <a:lnTo>
                      <a:pt x="604" y="16"/>
                    </a:lnTo>
                    <a:lnTo>
                      <a:pt x="606" y="16"/>
                    </a:lnTo>
                    <a:lnTo>
                      <a:pt x="610" y="16"/>
                    </a:lnTo>
                    <a:lnTo>
                      <a:pt x="614" y="16"/>
                    </a:lnTo>
                    <a:lnTo>
                      <a:pt x="618" y="16"/>
                    </a:lnTo>
                    <a:lnTo>
                      <a:pt x="622" y="16"/>
                    </a:lnTo>
                    <a:lnTo>
                      <a:pt x="626" y="16"/>
                    </a:lnTo>
                    <a:lnTo>
                      <a:pt x="630" y="16"/>
                    </a:lnTo>
                    <a:lnTo>
                      <a:pt x="632" y="18"/>
                    </a:lnTo>
                    <a:lnTo>
                      <a:pt x="636" y="18"/>
                    </a:lnTo>
                    <a:lnTo>
                      <a:pt x="636" y="16"/>
                    </a:lnTo>
                    <a:lnTo>
                      <a:pt x="640" y="18"/>
                    </a:lnTo>
                    <a:lnTo>
                      <a:pt x="648" y="18"/>
                    </a:lnTo>
                    <a:lnTo>
                      <a:pt x="656" y="18"/>
                    </a:lnTo>
                    <a:lnTo>
                      <a:pt x="656" y="16"/>
                    </a:lnTo>
                    <a:lnTo>
                      <a:pt x="660" y="16"/>
                    </a:lnTo>
                    <a:lnTo>
                      <a:pt x="662" y="16"/>
                    </a:lnTo>
                    <a:lnTo>
                      <a:pt x="666" y="16"/>
                    </a:lnTo>
                    <a:lnTo>
                      <a:pt x="670" y="16"/>
                    </a:lnTo>
                    <a:lnTo>
                      <a:pt x="674" y="16"/>
                    </a:lnTo>
                    <a:lnTo>
                      <a:pt x="678" y="16"/>
                    </a:lnTo>
                    <a:lnTo>
                      <a:pt x="682" y="16"/>
                    </a:lnTo>
                    <a:lnTo>
                      <a:pt x="678" y="16"/>
                    </a:lnTo>
                    <a:lnTo>
                      <a:pt x="678" y="18"/>
                    </a:lnTo>
                    <a:lnTo>
                      <a:pt x="682" y="18"/>
                    </a:lnTo>
                    <a:lnTo>
                      <a:pt x="678" y="22"/>
                    </a:lnTo>
                    <a:lnTo>
                      <a:pt x="674" y="22"/>
                    </a:lnTo>
                    <a:lnTo>
                      <a:pt x="670" y="26"/>
                    </a:lnTo>
                    <a:lnTo>
                      <a:pt x="666" y="26"/>
                    </a:lnTo>
                    <a:lnTo>
                      <a:pt x="670" y="26"/>
                    </a:lnTo>
                    <a:lnTo>
                      <a:pt x="674" y="26"/>
                    </a:lnTo>
                    <a:lnTo>
                      <a:pt x="678" y="26"/>
                    </a:lnTo>
                    <a:lnTo>
                      <a:pt x="678" y="22"/>
                    </a:lnTo>
                    <a:lnTo>
                      <a:pt x="682" y="22"/>
                    </a:lnTo>
                    <a:lnTo>
                      <a:pt x="686" y="22"/>
                    </a:lnTo>
                    <a:lnTo>
                      <a:pt x="688" y="22"/>
                    </a:lnTo>
                    <a:lnTo>
                      <a:pt x="692" y="22"/>
                    </a:lnTo>
                    <a:lnTo>
                      <a:pt x="696" y="22"/>
                    </a:lnTo>
                    <a:lnTo>
                      <a:pt x="692" y="22"/>
                    </a:lnTo>
                    <a:lnTo>
                      <a:pt x="692" y="26"/>
                    </a:lnTo>
                    <a:lnTo>
                      <a:pt x="696" y="26"/>
                    </a:lnTo>
                    <a:lnTo>
                      <a:pt x="696" y="22"/>
                    </a:lnTo>
                    <a:lnTo>
                      <a:pt x="700" y="22"/>
                    </a:lnTo>
                    <a:lnTo>
                      <a:pt x="704" y="22"/>
                    </a:lnTo>
                    <a:lnTo>
                      <a:pt x="704" y="26"/>
                    </a:lnTo>
                    <a:lnTo>
                      <a:pt x="708" y="26"/>
                    </a:lnTo>
                    <a:lnTo>
                      <a:pt x="712" y="26"/>
                    </a:lnTo>
                    <a:lnTo>
                      <a:pt x="716" y="26"/>
                    </a:lnTo>
                    <a:lnTo>
                      <a:pt x="718" y="26"/>
                    </a:lnTo>
                    <a:lnTo>
                      <a:pt x="722" y="30"/>
                    </a:lnTo>
                    <a:lnTo>
                      <a:pt x="726" y="30"/>
                    </a:lnTo>
                    <a:lnTo>
                      <a:pt x="730" y="30"/>
                    </a:lnTo>
                    <a:lnTo>
                      <a:pt x="730" y="34"/>
                    </a:lnTo>
                    <a:lnTo>
                      <a:pt x="722" y="34"/>
                    </a:lnTo>
                    <a:lnTo>
                      <a:pt x="718" y="34"/>
                    </a:lnTo>
                    <a:lnTo>
                      <a:pt x="718" y="38"/>
                    </a:lnTo>
                    <a:lnTo>
                      <a:pt x="716" y="38"/>
                    </a:lnTo>
                    <a:lnTo>
                      <a:pt x="718" y="38"/>
                    </a:lnTo>
                    <a:lnTo>
                      <a:pt x="716" y="38"/>
                    </a:lnTo>
                    <a:lnTo>
                      <a:pt x="716" y="42"/>
                    </a:lnTo>
                    <a:lnTo>
                      <a:pt x="712" y="42"/>
                    </a:lnTo>
                    <a:lnTo>
                      <a:pt x="708" y="42"/>
                    </a:lnTo>
                    <a:lnTo>
                      <a:pt x="704" y="42"/>
                    </a:lnTo>
                    <a:lnTo>
                      <a:pt x="700" y="42"/>
                    </a:lnTo>
                    <a:lnTo>
                      <a:pt x="696" y="42"/>
                    </a:lnTo>
                    <a:lnTo>
                      <a:pt x="688" y="42"/>
                    </a:lnTo>
                    <a:lnTo>
                      <a:pt x="686" y="42"/>
                    </a:lnTo>
                    <a:lnTo>
                      <a:pt x="686" y="44"/>
                    </a:lnTo>
                    <a:lnTo>
                      <a:pt x="682" y="44"/>
                    </a:lnTo>
                    <a:lnTo>
                      <a:pt x="678" y="44"/>
                    </a:lnTo>
                    <a:lnTo>
                      <a:pt x="674" y="44"/>
                    </a:lnTo>
                    <a:lnTo>
                      <a:pt x="666" y="44"/>
                    </a:lnTo>
                    <a:lnTo>
                      <a:pt x="662" y="44"/>
                    </a:lnTo>
                    <a:lnTo>
                      <a:pt x="656" y="44"/>
                    </a:lnTo>
                    <a:lnTo>
                      <a:pt x="652" y="44"/>
                    </a:lnTo>
                    <a:lnTo>
                      <a:pt x="648" y="44"/>
                    </a:lnTo>
                    <a:lnTo>
                      <a:pt x="644" y="44"/>
                    </a:lnTo>
                    <a:lnTo>
                      <a:pt x="640" y="44"/>
                    </a:lnTo>
                    <a:lnTo>
                      <a:pt x="636" y="44"/>
                    </a:lnTo>
                    <a:lnTo>
                      <a:pt x="632" y="44"/>
                    </a:lnTo>
                    <a:lnTo>
                      <a:pt x="630" y="44"/>
                    </a:lnTo>
                    <a:lnTo>
                      <a:pt x="626" y="44"/>
                    </a:lnTo>
                    <a:lnTo>
                      <a:pt x="622" y="44"/>
                    </a:lnTo>
                    <a:lnTo>
                      <a:pt x="618" y="44"/>
                    </a:lnTo>
                    <a:lnTo>
                      <a:pt x="614" y="44"/>
                    </a:lnTo>
                    <a:lnTo>
                      <a:pt x="610" y="44"/>
                    </a:lnTo>
                    <a:lnTo>
                      <a:pt x="606" y="44"/>
                    </a:lnTo>
                    <a:lnTo>
                      <a:pt x="604" y="44"/>
                    </a:lnTo>
                    <a:lnTo>
                      <a:pt x="600" y="44"/>
                    </a:lnTo>
                    <a:lnTo>
                      <a:pt x="596" y="44"/>
                    </a:lnTo>
                    <a:lnTo>
                      <a:pt x="592" y="44"/>
                    </a:lnTo>
                    <a:lnTo>
                      <a:pt x="588" y="44"/>
                    </a:lnTo>
                    <a:lnTo>
                      <a:pt x="584" y="44"/>
                    </a:lnTo>
                    <a:lnTo>
                      <a:pt x="588" y="44"/>
                    </a:lnTo>
                    <a:lnTo>
                      <a:pt x="592" y="44"/>
                    </a:lnTo>
                    <a:lnTo>
                      <a:pt x="600" y="44"/>
                    </a:lnTo>
                    <a:lnTo>
                      <a:pt x="606" y="44"/>
                    </a:lnTo>
                    <a:lnTo>
                      <a:pt x="610" y="44"/>
                    </a:lnTo>
                    <a:lnTo>
                      <a:pt x="606" y="44"/>
                    </a:lnTo>
                    <a:lnTo>
                      <a:pt x="604" y="48"/>
                    </a:lnTo>
                    <a:lnTo>
                      <a:pt x="600" y="48"/>
                    </a:lnTo>
                    <a:lnTo>
                      <a:pt x="596" y="48"/>
                    </a:lnTo>
                    <a:lnTo>
                      <a:pt x="592" y="48"/>
                    </a:lnTo>
                    <a:lnTo>
                      <a:pt x="588" y="48"/>
                    </a:lnTo>
                    <a:lnTo>
                      <a:pt x="584" y="52"/>
                    </a:lnTo>
                    <a:lnTo>
                      <a:pt x="580" y="52"/>
                    </a:lnTo>
                    <a:lnTo>
                      <a:pt x="576" y="52"/>
                    </a:lnTo>
                    <a:lnTo>
                      <a:pt x="574" y="52"/>
                    </a:lnTo>
                    <a:lnTo>
                      <a:pt x="570" y="52"/>
                    </a:lnTo>
                    <a:lnTo>
                      <a:pt x="566" y="52"/>
                    </a:lnTo>
                    <a:lnTo>
                      <a:pt x="566" y="56"/>
                    </a:lnTo>
                    <a:lnTo>
                      <a:pt x="562" y="56"/>
                    </a:lnTo>
                    <a:lnTo>
                      <a:pt x="566" y="60"/>
                    </a:lnTo>
                    <a:lnTo>
                      <a:pt x="570" y="60"/>
                    </a:lnTo>
                    <a:lnTo>
                      <a:pt x="574" y="60"/>
                    </a:lnTo>
                    <a:lnTo>
                      <a:pt x="574" y="56"/>
                    </a:lnTo>
                    <a:lnTo>
                      <a:pt x="580" y="56"/>
                    </a:lnTo>
                    <a:lnTo>
                      <a:pt x="584" y="56"/>
                    </a:lnTo>
                    <a:lnTo>
                      <a:pt x="588" y="52"/>
                    </a:lnTo>
                    <a:lnTo>
                      <a:pt x="592" y="52"/>
                    </a:lnTo>
                    <a:lnTo>
                      <a:pt x="596" y="52"/>
                    </a:lnTo>
                    <a:lnTo>
                      <a:pt x="600" y="52"/>
                    </a:lnTo>
                    <a:lnTo>
                      <a:pt x="604" y="52"/>
                    </a:lnTo>
                    <a:lnTo>
                      <a:pt x="610" y="52"/>
                    </a:lnTo>
                    <a:lnTo>
                      <a:pt x="614" y="52"/>
                    </a:lnTo>
                    <a:lnTo>
                      <a:pt x="622" y="48"/>
                    </a:lnTo>
                    <a:lnTo>
                      <a:pt x="626" y="48"/>
                    </a:lnTo>
                    <a:lnTo>
                      <a:pt x="630" y="48"/>
                    </a:lnTo>
                    <a:lnTo>
                      <a:pt x="636" y="48"/>
                    </a:lnTo>
                    <a:lnTo>
                      <a:pt x="640" y="48"/>
                    </a:lnTo>
                    <a:lnTo>
                      <a:pt x="644" y="48"/>
                    </a:lnTo>
                    <a:lnTo>
                      <a:pt x="648" y="48"/>
                    </a:lnTo>
                    <a:lnTo>
                      <a:pt x="652" y="48"/>
                    </a:lnTo>
                    <a:lnTo>
                      <a:pt x="656" y="48"/>
                    </a:lnTo>
                    <a:lnTo>
                      <a:pt x="660" y="48"/>
                    </a:lnTo>
                    <a:lnTo>
                      <a:pt x="662" y="48"/>
                    </a:lnTo>
                    <a:lnTo>
                      <a:pt x="670" y="48"/>
                    </a:lnTo>
                    <a:lnTo>
                      <a:pt x="674" y="48"/>
                    </a:lnTo>
                    <a:lnTo>
                      <a:pt x="674" y="56"/>
                    </a:lnTo>
                    <a:lnTo>
                      <a:pt x="670" y="56"/>
                    </a:lnTo>
                    <a:lnTo>
                      <a:pt x="666" y="60"/>
                    </a:lnTo>
                    <a:lnTo>
                      <a:pt x="662" y="60"/>
                    </a:lnTo>
                    <a:lnTo>
                      <a:pt x="660" y="60"/>
                    </a:lnTo>
                    <a:lnTo>
                      <a:pt x="656" y="60"/>
                    </a:lnTo>
                    <a:lnTo>
                      <a:pt x="656" y="64"/>
                    </a:lnTo>
                    <a:lnTo>
                      <a:pt x="652" y="64"/>
                    </a:lnTo>
                    <a:lnTo>
                      <a:pt x="648" y="64"/>
                    </a:lnTo>
                    <a:lnTo>
                      <a:pt x="644" y="64"/>
                    </a:lnTo>
                    <a:lnTo>
                      <a:pt x="640" y="64"/>
                    </a:lnTo>
                    <a:lnTo>
                      <a:pt x="644" y="68"/>
                    </a:lnTo>
                    <a:lnTo>
                      <a:pt x="648" y="68"/>
                    </a:lnTo>
                    <a:lnTo>
                      <a:pt x="644" y="68"/>
                    </a:lnTo>
                    <a:lnTo>
                      <a:pt x="640" y="68"/>
                    </a:lnTo>
                    <a:lnTo>
                      <a:pt x="644" y="68"/>
                    </a:lnTo>
                    <a:lnTo>
                      <a:pt x="648" y="68"/>
                    </a:lnTo>
                    <a:lnTo>
                      <a:pt x="652" y="68"/>
                    </a:lnTo>
                    <a:lnTo>
                      <a:pt x="656" y="68"/>
                    </a:lnTo>
                    <a:lnTo>
                      <a:pt x="656" y="64"/>
                    </a:lnTo>
                    <a:lnTo>
                      <a:pt x="660" y="64"/>
                    </a:lnTo>
                    <a:lnTo>
                      <a:pt x="662" y="64"/>
                    </a:lnTo>
                    <a:lnTo>
                      <a:pt x="670" y="60"/>
                    </a:lnTo>
                    <a:lnTo>
                      <a:pt x="674" y="60"/>
                    </a:lnTo>
                    <a:lnTo>
                      <a:pt x="678" y="60"/>
                    </a:lnTo>
                    <a:lnTo>
                      <a:pt x="682" y="60"/>
                    </a:lnTo>
                    <a:lnTo>
                      <a:pt x="686" y="56"/>
                    </a:lnTo>
                    <a:lnTo>
                      <a:pt x="688" y="60"/>
                    </a:lnTo>
                    <a:lnTo>
                      <a:pt x="688" y="56"/>
                    </a:lnTo>
                    <a:lnTo>
                      <a:pt x="692" y="56"/>
                    </a:lnTo>
                    <a:lnTo>
                      <a:pt x="688" y="56"/>
                    </a:lnTo>
                    <a:lnTo>
                      <a:pt x="688" y="52"/>
                    </a:lnTo>
                    <a:lnTo>
                      <a:pt x="692" y="48"/>
                    </a:lnTo>
                    <a:lnTo>
                      <a:pt x="696" y="48"/>
                    </a:lnTo>
                    <a:lnTo>
                      <a:pt x="700" y="48"/>
                    </a:lnTo>
                    <a:lnTo>
                      <a:pt x="704" y="48"/>
                    </a:lnTo>
                    <a:lnTo>
                      <a:pt x="708" y="48"/>
                    </a:lnTo>
                    <a:lnTo>
                      <a:pt x="712" y="48"/>
                    </a:lnTo>
                    <a:lnTo>
                      <a:pt x="716" y="48"/>
                    </a:lnTo>
                    <a:lnTo>
                      <a:pt x="718" y="48"/>
                    </a:lnTo>
                    <a:lnTo>
                      <a:pt x="718" y="52"/>
                    </a:lnTo>
                    <a:lnTo>
                      <a:pt x="722" y="56"/>
                    </a:lnTo>
                    <a:lnTo>
                      <a:pt x="718" y="64"/>
                    </a:lnTo>
                    <a:lnTo>
                      <a:pt x="716" y="68"/>
                    </a:lnTo>
                    <a:lnTo>
                      <a:pt x="716" y="72"/>
                    </a:lnTo>
                    <a:lnTo>
                      <a:pt x="712" y="72"/>
                    </a:lnTo>
                    <a:lnTo>
                      <a:pt x="708" y="72"/>
                    </a:lnTo>
                    <a:lnTo>
                      <a:pt x="712" y="72"/>
                    </a:lnTo>
                    <a:lnTo>
                      <a:pt x="708" y="74"/>
                    </a:lnTo>
                    <a:lnTo>
                      <a:pt x="704" y="74"/>
                    </a:lnTo>
                    <a:lnTo>
                      <a:pt x="700" y="78"/>
                    </a:lnTo>
                    <a:lnTo>
                      <a:pt x="696" y="78"/>
                    </a:lnTo>
                    <a:lnTo>
                      <a:pt x="692" y="82"/>
                    </a:lnTo>
                    <a:lnTo>
                      <a:pt x="696" y="82"/>
                    </a:lnTo>
                    <a:lnTo>
                      <a:pt x="696" y="86"/>
                    </a:lnTo>
                    <a:lnTo>
                      <a:pt x="692" y="86"/>
                    </a:lnTo>
                    <a:lnTo>
                      <a:pt x="688" y="86"/>
                    </a:lnTo>
                    <a:lnTo>
                      <a:pt x="686" y="90"/>
                    </a:lnTo>
                    <a:lnTo>
                      <a:pt x="688" y="90"/>
                    </a:lnTo>
                    <a:lnTo>
                      <a:pt x="692" y="90"/>
                    </a:lnTo>
                    <a:lnTo>
                      <a:pt x="688" y="90"/>
                    </a:lnTo>
                    <a:lnTo>
                      <a:pt x="686" y="94"/>
                    </a:lnTo>
                    <a:lnTo>
                      <a:pt x="688" y="94"/>
                    </a:lnTo>
                    <a:lnTo>
                      <a:pt x="688" y="90"/>
                    </a:lnTo>
                    <a:lnTo>
                      <a:pt x="692" y="90"/>
                    </a:lnTo>
                    <a:lnTo>
                      <a:pt x="696" y="90"/>
                    </a:lnTo>
                    <a:lnTo>
                      <a:pt x="696" y="86"/>
                    </a:lnTo>
                    <a:lnTo>
                      <a:pt x="700" y="86"/>
                    </a:lnTo>
                    <a:lnTo>
                      <a:pt x="700" y="82"/>
                    </a:lnTo>
                    <a:lnTo>
                      <a:pt x="704" y="82"/>
                    </a:lnTo>
                    <a:lnTo>
                      <a:pt x="708" y="82"/>
                    </a:lnTo>
                    <a:lnTo>
                      <a:pt x="712" y="78"/>
                    </a:lnTo>
                    <a:lnTo>
                      <a:pt x="716" y="74"/>
                    </a:lnTo>
                    <a:lnTo>
                      <a:pt x="718" y="74"/>
                    </a:lnTo>
                    <a:lnTo>
                      <a:pt x="718" y="72"/>
                    </a:lnTo>
                    <a:lnTo>
                      <a:pt x="722" y="72"/>
                    </a:lnTo>
                    <a:lnTo>
                      <a:pt x="726" y="72"/>
                    </a:lnTo>
                    <a:lnTo>
                      <a:pt x="730" y="68"/>
                    </a:lnTo>
                    <a:lnTo>
                      <a:pt x="734" y="64"/>
                    </a:lnTo>
                    <a:lnTo>
                      <a:pt x="738" y="64"/>
                    </a:lnTo>
                    <a:lnTo>
                      <a:pt x="742" y="60"/>
                    </a:lnTo>
                    <a:lnTo>
                      <a:pt x="744" y="60"/>
                    </a:lnTo>
                    <a:lnTo>
                      <a:pt x="748" y="60"/>
                    </a:lnTo>
                    <a:lnTo>
                      <a:pt x="744" y="60"/>
                    </a:lnTo>
                    <a:lnTo>
                      <a:pt x="744" y="64"/>
                    </a:lnTo>
                    <a:lnTo>
                      <a:pt x="744" y="68"/>
                    </a:lnTo>
                    <a:lnTo>
                      <a:pt x="748" y="68"/>
                    </a:lnTo>
                    <a:lnTo>
                      <a:pt x="748" y="64"/>
                    </a:lnTo>
                    <a:lnTo>
                      <a:pt x="756" y="64"/>
                    </a:lnTo>
                    <a:lnTo>
                      <a:pt x="760" y="64"/>
                    </a:lnTo>
                    <a:lnTo>
                      <a:pt x="764" y="64"/>
                    </a:lnTo>
                    <a:lnTo>
                      <a:pt x="768" y="64"/>
                    </a:lnTo>
                    <a:lnTo>
                      <a:pt x="770" y="64"/>
                    </a:lnTo>
                    <a:lnTo>
                      <a:pt x="770" y="68"/>
                    </a:lnTo>
                    <a:lnTo>
                      <a:pt x="774" y="68"/>
                    </a:lnTo>
                    <a:lnTo>
                      <a:pt x="778" y="64"/>
                    </a:lnTo>
                    <a:lnTo>
                      <a:pt x="782" y="64"/>
                    </a:lnTo>
                    <a:lnTo>
                      <a:pt x="782" y="60"/>
                    </a:lnTo>
                    <a:lnTo>
                      <a:pt x="778" y="60"/>
                    </a:lnTo>
                    <a:lnTo>
                      <a:pt x="778" y="56"/>
                    </a:lnTo>
                    <a:lnTo>
                      <a:pt x="782" y="56"/>
                    </a:lnTo>
                    <a:lnTo>
                      <a:pt x="782" y="60"/>
                    </a:lnTo>
                    <a:lnTo>
                      <a:pt x="786" y="60"/>
                    </a:lnTo>
                    <a:lnTo>
                      <a:pt x="786" y="56"/>
                    </a:lnTo>
                    <a:lnTo>
                      <a:pt x="782" y="56"/>
                    </a:lnTo>
                    <a:lnTo>
                      <a:pt x="782" y="52"/>
                    </a:lnTo>
                    <a:lnTo>
                      <a:pt x="786" y="52"/>
                    </a:lnTo>
                    <a:lnTo>
                      <a:pt x="786" y="56"/>
                    </a:lnTo>
                    <a:lnTo>
                      <a:pt x="786" y="52"/>
                    </a:lnTo>
                    <a:lnTo>
                      <a:pt x="788" y="52"/>
                    </a:lnTo>
                    <a:lnTo>
                      <a:pt x="792" y="52"/>
                    </a:lnTo>
                    <a:lnTo>
                      <a:pt x="796" y="52"/>
                    </a:lnTo>
                    <a:lnTo>
                      <a:pt x="800" y="52"/>
                    </a:lnTo>
                    <a:lnTo>
                      <a:pt x="804" y="52"/>
                    </a:lnTo>
                    <a:lnTo>
                      <a:pt x="808" y="52"/>
                    </a:lnTo>
                    <a:lnTo>
                      <a:pt x="812" y="52"/>
                    </a:lnTo>
                    <a:lnTo>
                      <a:pt x="816" y="52"/>
                    </a:lnTo>
                    <a:lnTo>
                      <a:pt x="818" y="52"/>
                    </a:lnTo>
                    <a:lnTo>
                      <a:pt x="822" y="52"/>
                    </a:lnTo>
                    <a:lnTo>
                      <a:pt x="826" y="52"/>
                    </a:lnTo>
                    <a:lnTo>
                      <a:pt x="830" y="52"/>
                    </a:lnTo>
                    <a:lnTo>
                      <a:pt x="834" y="52"/>
                    </a:lnTo>
                    <a:lnTo>
                      <a:pt x="834" y="56"/>
                    </a:lnTo>
                    <a:lnTo>
                      <a:pt x="838" y="56"/>
                    </a:lnTo>
                    <a:lnTo>
                      <a:pt x="842" y="56"/>
                    </a:lnTo>
                    <a:lnTo>
                      <a:pt x="844" y="56"/>
                    </a:lnTo>
                    <a:lnTo>
                      <a:pt x="848" y="56"/>
                    </a:lnTo>
                    <a:lnTo>
                      <a:pt x="852" y="56"/>
                    </a:lnTo>
                    <a:lnTo>
                      <a:pt x="852" y="60"/>
                    </a:lnTo>
                    <a:lnTo>
                      <a:pt x="856" y="60"/>
                    </a:lnTo>
                    <a:lnTo>
                      <a:pt x="860" y="60"/>
                    </a:lnTo>
                    <a:lnTo>
                      <a:pt x="856" y="64"/>
                    </a:lnTo>
                    <a:lnTo>
                      <a:pt x="852" y="64"/>
                    </a:lnTo>
                    <a:lnTo>
                      <a:pt x="852" y="68"/>
                    </a:lnTo>
                    <a:lnTo>
                      <a:pt x="848" y="68"/>
                    </a:lnTo>
                    <a:lnTo>
                      <a:pt x="844" y="68"/>
                    </a:lnTo>
                    <a:lnTo>
                      <a:pt x="844" y="72"/>
                    </a:lnTo>
                    <a:lnTo>
                      <a:pt x="842" y="72"/>
                    </a:lnTo>
                    <a:lnTo>
                      <a:pt x="838" y="72"/>
                    </a:lnTo>
                    <a:lnTo>
                      <a:pt x="834" y="74"/>
                    </a:lnTo>
                    <a:lnTo>
                      <a:pt x="830" y="74"/>
                    </a:lnTo>
                    <a:lnTo>
                      <a:pt x="826" y="74"/>
                    </a:lnTo>
                    <a:lnTo>
                      <a:pt x="822" y="74"/>
                    </a:lnTo>
                    <a:lnTo>
                      <a:pt x="818" y="74"/>
                    </a:lnTo>
                    <a:lnTo>
                      <a:pt x="818" y="78"/>
                    </a:lnTo>
                    <a:lnTo>
                      <a:pt x="822" y="78"/>
                    </a:lnTo>
                    <a:lnTo>
                      <a:pt x="822" y="82"/>
                    </a:lnTo>
                    <a:lnTo>
                      <a:pt x="818" y="82"/>
                    </a:lnTo>
                    <a:lnTo>
                      <a:pt x="816" y="82"/>
                    </a:lnTo>
                    <a:lnTo>
                      <a:pt x="812" y="82"/>
                    </a:lnTo>
                    <a:lnTo>
                      <a:pt x="808" y="86"/>
                    </a:lnTo>
                    <a:lnTo>
                      <a:pt x="804" y="86"/>
                    </a:lnTo>
                    <a:lnTo>
                      <a:pt x="800" y="86"/>
                    </a:lnTo>
                    <a:lnTo>
                      <a:pt x="796" y="86"/>
                    </a:lnTo>
                    <a:lnTo>
                      <a:pt x="792" y="86"/>
                    </a:lnTo>
                    <a:lnTo>
                      <a:pt x="788" y="86"/>
                    </a:lnTo>
                    <a:lnTo>
                      <a:pt x="786" y="86"/>
                    </a:lnTo>
                    <a:lnTo>
                      <a:pt x="782" y="86"/>
                    </a:lnTo>
                    <a:lnTo>
                      <a:pt x="778" y="86"/>
                    </a:lnTo>
                    <a:lnTo>
                      <a:pt x="774" y="86"/>
                    </a:lnTo>
                    <a:lnTo>
                      <a:pt x="774" y="90"/>
                    </a:lnTo>
                    <a:lnTo>
                      <a:pt x="770" y="90"/>
                    </a:lnTo>
                    <a:lnTo>
                      <a:pt x="768" y="90"/>
                    </a:lnTo>
                    <a:lnTo>
                      <a:pt x="764" y="90"/>
                    </a:lnTo>
                    <a:lnTo>
                      <a:pt x="760" y="90"/>
                    </a:lnTo>
                    <a:lnTo>
                      <a:pt x="756" y="90"/>
                    </a:lnTo>
                    <a:lnTo>
                      <a:pt x="752" y="90"/>
                    </a:lnTo>
                    <a:lnTo>
                      <a:pt x="748" y="90"/>
                    </a:lnTo>
                    <a:lnTo>
                      <a:pt x="744" y="90"/>
                    </a:lnTo>
                    <a:lnTo>
                      <a:pt x="742" y="90"/>
                    </a:lnTo>
                    <a:lnTo>
                      <a:pt x="738" y="94"/>
                    </a:lnTo>
                    <a:lnTo>
                      <a:pt x="734" y="94"/>
                    </a:lnTo>
                    <a:lnTo>
                      <a:pt x="734" y="90"/>
                    </a:lnTo>
                    <a:lnTo>
                      <a:pt x="730" y="90"/>
                    </a:lnTo>
                    <a:lnTo>
                      <a:pt x="730" y="94"/>
                    </a:lnTo>
                    <a:lnTo>
                      <a:pt x="734" y="94"/>
                    </a:lnTo>
                    <a:lnTo>
                      <a:pt x="738" y="94"/>
                    </a:lnTo>
                    <a:lnTo>
                      <a:pt x="742" y="94"/>
                    </a:lnTo>
                    <a:lnTo>
                      <a:pt x="744" y="94"/>
                    </a:lnTo>
                    <a:lnTo>
                      <a:pt x="744" y="90"/>
                    </a:lnTo>
                    <a:lnTo>
                      <a:pt x="748" y="90"/>
                    </a:lnTo>
                    <a:lnTo>
                      <a:pt x="752" y="90"/>
                    </a:lnTo>
                    <a:lnTo>
                      <a:pt x="756" y="90"/>
                    </a:lnTo>
                    <a:lnTo>
                      <a:pt x="760" y="90"/>
                    </a:lnTo>
                    <a:lnTo>
                      <a:pt x="764" y="90"/>
                    </a:lnTo>
                    <a:lnTo>
                      <a:pt x="768" y="94"/>
                    </a:lnTo>
                    <a:lnTo>
                      <a:pt x="770" y="94"/>
                    </a:lnTo>
                    <a:lnTo>
                      <a:pt x="774" y="94"/>
                    </a:lnTo>
                    <a:lnTo>
                      <a:pt x="778" y="94"/>
                    </a:lnTo>
                    <a:lnTo>
                      <a:pt x="782" y="90"/>
                    </a:lnTo>
                    <a:lnTo>
                      <a:pt x="786" y="90"/>
                    </a:lnTo>
                    <a:lnTo>
                      <a:pt x="788" y="90"/>
                    </a:lnTo>
                    <a:lnTo>
                      <a:pt x="788" y="94"/>
                    </a:lnTo>
                    <a:lnTo>
                      <a:pt x="792" y="94"/>
                    </a:lnTo>
                    <a:lnTo>
                      <a:pt x="796" y="94"/>
                    </a:lnTo>
                    <a:lnTo>
                      <a:pt x="800" y="94"/>
                    </a:lnTo>
                    <a:lnTo>
                      <a:pt x="804" y="94"/>
                    </a:lnTo>
                    <a:lnTo>
                      <a:pt x="800" y="94"/>
                    </a:lnTo>
                    <a:lnTo>
                      <a:pt x="800" y="98"/>
                    </a:lnTo>
                    <a:lnTo>
                      <a:pt x="796" y="98"/>
                    </a:lnTo>
                    <a:lnTo>
                      <a:pt x="792" y="98"/>
                    </a:lnTo>
                    <a:lnTo>
                      <a:pt x="796" y="98"/>
                    </a:lnTo>
                    <a:lnTo>
                      <a:pt x="792" y="100"/>
                    </a:lnTo>
                    <a:lnTo>
                      <a:pt x="788" y="100"/>
                    </a:lnTo>
                    <a:lnTo>
                      <a:pt x="786" y="100"/>
                    </a:lnTo>
                    <a:lnTo>
                      <a:pt x="782" y="100"/>
                    </a:lnTo>
                    <a:lnTo>
                      <a:pt x="778" y="100"/>
                    </a:lnTo>
                    <a:lnTo>
                      <a:pt x="774" y="100"/>
                    </a:lnTo>
                    <a:lnTo>
                      <a:pt x="770" y="100"/>
                    </a:lnTo>
                    <a:lnTo>
                      <a:pt x="768" y="100"/>
                    </a:lnTo>
                    <a:lnTo>
                      <a:pt x="764" y="100"/>
                    </a:lnTo>
                    <a:lnTo>
                      <a:pt x="760" y="100"/>
                    </a:lnTo>
                    <a:lnTo>
                      <a:pt x="756" y="100"/>
                    </a:lnTo>
                    <a:lnTo>
                      <a:pt x="752" y="100"/>
                    </a:lnTo>
                    <a:lnTo>
                      <a:pt x="748" y="100"/>
                    </a:lnTo>
                    <a:lnTo>
                      <a:pt x="748" y="104"/>
                    </a:lnTo>
                    <a:lnTo>
                      <a:pt x="744" y="104"/>
                    </a:lnTo>
                    <a:lnTo>
                      <a:pt x="742" y="104"/>
                    </a:lnTo>
                    <a:lnTo>
                      <a:pt x="744" y="104"/>
                    </a:lnTo>
                    <a:lnTo>
                      <a:pt x="742" y="108"/>
                    </a:lnTo>
                    <a:lnTo>
                      <a:pt x="738" y="112"/>
                    </a:lnTo>
                    <a:lnTo>
                      <a:pt x="742" y="112"/>
                    </a:lnTo>
                    <a:lnTo>
                      <a:pt x="744" y="112"/>
                    </a:lnTo>
                    <a:lnTo>
                      <a:pt x="744" y="116"/>
                    </a:lnTo>
                    <a:lnTo>
                      <a:pt x="748" y="116"/>
                    </a:lnTo>
                    <a:lnTo>
                      <a:pt x="748" y="112"/>
                    </a:lnTo>
                    <a:lnTo>
                      <a:pt x="752" y="112"/>
                    </a:lnTo>
                    <a:lnTo>
                      <a:pt x="748" y="112"/>
                    </a:lnTo>
                    <a:lnTo>
                      <a:pt x="744" y="112"/>
                    </a:lnTo>
                    <a:lnTo>
                      <a:pt x="748" y="108"/>
                    </a:lnTo>
                    <a:lnTo>
                      <a:pt x="752" y="108"/>
                    </a:lnTo>
                    <a:lnTo>
                      <a:pt x="756" y="108"/>
                    </a:lnTo>
                    <a:lnTo>
                      <a:pt x="756" y="104"/>
                    </a:lnTo>
                    <a:lnTo>
                      <a:pt x="760" y="104"/>
                    </a:lnTo>
                    <a:lnTo>
                      <a:pt x="764" y="104"/>
                    </a:lnTo>
                    <a:lnTo>
                      <a:pt x="768" y="104"/>
                    </a:lnTo>
                    <a:lnTo>
                      <a:pt x="770" y="104"/>
                    </a:lnTo>
                    <a:lnTo>
                      <a:pt x="774" y="104"/>
                    </a:lnTo>
                    <a:lnTo>
                      <a:pt x="778" y="104"/>
                    </a:lnTo>
                    <a:lnTo>
                      <a:pt x="782" y="104"/>
                    </a:lnTo>
                    <a:lnTo>
                      <a:pt x="786" y="104"/>
                    </a:lnTo>
                    <a:lnTo>
                      <a:pt x="786" y="108"/>
                    </a:lnTo>
                    <a:lnTo>
                      <a:pt x="782" y="108"/>
                    </a:lnTo>
                    <a:lnTo>
                      <a:pt x="778" y="112"/>
                    </a:lnTo>
                    <a:lnTo>
                      <a:pt x="778" y="116"/>
                    </a:lnTo>
                    <a:lnTo>
                      <a:pt x="774" y="116"/>
                    </a:lnTo>
                    <a:lnTo>
                      <a:pt x="770" y="116"/>
                    </a:lnTo>
                    <a:lnTo>
                      <a:pt x="768" y="116"/>
                    </a:lnTo>
                    <a:lnTo>
                      <a:pt x="764" y="116"/>
                    </a:lnTo>
                    <a:lnTo>
                      <a:pt x="760" y="116"/>
                    </a:lnTo>
                    <a:lnTo>
                      <a:pt x="756" y="116"/>
                    </a:lnTo>
                    <a:lnTo>
                      <a:pt x="756" y="120"/>
                    </a:lnTo>
                    <a:lnTo>
                      <a:pt x="752" y="120"/>
                    </a:lnTo>
                    <a:lnTo>
                      <a:pt x="756" y="120"/>
                    </a:lnTo>
                    <a:lnTo>
                      <a:pt x="756" y="124"/>
                    </a:lnTo>
                    <a:lnTo>
                      <a:pt x="752" y="124"/>
                    </a:lnTo>
                    <a:lnTo>
                      <a:pt x="752" y="128"/>
                    </a:lnTo>
                    <a:lnTo>
                      <a:pt x="752" y="130"/>
                    </a:lnTo>
                    <a:lnTo>
                      <a:pt x="752" y="134"/>
                    </a:lnTo>
                    <a:lnTo>
                      <a:pt x="752" y="130"/>
                    </a:lnTo>
                    <a:lnTo>
                      <a:pt x="756" y="128"/>
                    </a:lnTo>
                    <a:lnTo>
                      <a:pt x="760" y="128"/>
                    </a:lnTo>
                    <a:lnTo>
                      <a:pt x="764" y="128"/>
                    </a:lnTo>
                    <a:lnTo>
                      <a:pt x="764" y="130"/>
                    </a:lnTo>
                    <a:lnTo>
                      <a:pt x="760" y="130"/>
                    </a:lnTo>
                    <a:lnTo>
                      <a:pt x="764" y="130"/>
                    </a:lnTo>
                    <a:lnTo>
                      <a:pt x="760" y="130"/>
                    </a:lnTo>
                    <a:lnTo>
                      <a:pt x="756" y="130"/>
                    </a:lnTo>
                    <a:lnTo>
                      <a:pt x="756" y="134"/>
                    </a:lnTo>
                    <a:lnTo>
                      <a:pt x="752" y="134"/>
                    </a:lnTo>
                    <a:lnTo>
                      <a:pt x="748" y="134"/>
                    </a:lnTo>
                    <a:lnTo>
                      <a:pt x="748" y="138"/>
                    </a:lnTo>
                    <a:lnTo>
                      <a:pt x="748" y="142"/>
                    </a:lnTo>
                    <a:lnTo>
                      <a:pt x="744" y="142"/>
                    </a:lnTo>
                    <a:lnTo>
                      <a:pt x="742" y="142"/>
                    </a:lnTo>
                    <a:lnTo>
                      <a:pt x="738" y="142"/>
                    </a:lnTo>
                    <a:lnTo>
                      <a:pt x="734" y="142"/>
                    </a:lnTo>
                    <a:lnTo>
                      <a:pt x="734" y="146"/>
                    </a:lnTo>
                    <a:lnTo>
                      <a:pt x="738" y="146"/>
                    </a:lnTo>
                    <a:lnTo>
                      <a:pt x="734" y="146"/>
                    </a:lnTo>
                    <a:lnTo>
                      <a:pt x="730" y="146"/>
                    </a:lnTo>
                    <a:lnTo>
                      <a:pt x="730" y="150"/>
                    </a:lnTo>
                    <a:lnTo>
                      <a:pt x="734" y="150"/>
                    </a:lnTo>
                    <a:lnTo>
                      <a:pt x="734" y="146"/>
                    </a:lnTo>
                    <a:lnTo>
                      <a:pt x="738" y="146"/>
                    </a:lnTo>
                    <a:lnTo>
                      <a:pt x="738" y="150"/>
                    </a:lnTo>
                    <a:lnTo>
                      <a:pt x="734" y="150"/>
                    </a:lnTo>
                    <a:lnTo>
                      <a:pt x="734" y="154"/>
                    </a:lnTo>
                    <a:lnTo>
                      <a:pt x="730" y="158"/>
                    </a:lnTo>
                    <a:lnTo>
                      <a:pt x="730" y="160"/>
                    </a:lnTo>
                    <a:lnTo>
                      <a:pt x="726" y="160"/>
                    </a:lnTo>
                    <a:lnTo>
                      <a:pt x="722" y="160"/>
                    </a:lnTo>
                    <a:lnTo>
                      <a:pt x="726" y="164"/>
                    </a:lnTo>
                    <a:lnTo>
                      <a:pt x="730" y="164"/>
                    </a:lnTo>
                    <a:lnTo>
                      <a:pt x="726" y="164"/>
                    </a:lnTo>
                    <a:lnTo>
                      <a:pt x="722" y="168"/>
                    </a:lnTo>
                    <a:lnTo>
                      <a:pt x="726" y="168"/>
                    </a:lnTo>
                    <a:lnTo>
                      <a:pt x="722" y="172"/>
                    </a:lnTo>
                    <a:lnTo>
                      <a:pt x="718" y="174"/>
                    </a:lnTo>
                    <a:lnTo>
                      <a:pt x="722" y="174"/>
                    </a:lnTo>
                    <a:lnTo>
                      <a:pt x="726" y="174"/>
                    </a:lnTo>
                    <a:lnTo>
                      <a:pt x="730" y="174"/>
                    </a:lnTo>
                    <a:lnTo>
                      <a:pt x="726" y="174"/>
                    </a:lnTo>
                    <a:lnTo>
                      <a:pt x="726" y="178"/>
                    </a:lnTo>
                    <a:lnTo>
                      <a:pt x="730" y="174"/>
                    </a:lnTo>
                    <a:lnTo>
                      <a:pt x="730" y="172"/>
                    </a:lnTo>
                    <a:lnTo>
                      <a:pt x="734" y="168"/>
                    </a:lnTo>
                    <a:lnTo>
                      <a:pt x="738" y="164"/>
                    </a:lnTo>
                    <a:lnTo>
                      <a:pt x="742" y="168"/>
                    </a:lnTo>
                    <a:lnTo>
                      <a:pt x="744" y="168"/>
                    </a:lnTo>
                    <a:lnTo>
                      <a:pt x="748" y="172"/>
                    </a:lnTo>
                    <a:lnTo>
                      <a:pt x="752" y="172"/>
                    </a:lnTo>
                    <a:lnTo>
                      <a:pt x="756" y="172"/>
                    </a:lnTo>
                    <a:lnTo>
                      <a:pt x="760" y="172"/>
                    </a:lnTo>
                    <a:lnTo>
                      <a:pt x="764" y="174"/>
                    </a:lnTo>
                    <a:lnTo>
                      <a:pt x="760" y="174"/>
                    </a:lnTo>
                    <a:lnTo>
                      <a:pt x="760" y="178"/>
                    </a:lnTo>
                    <a:lnTo>
                      <a:pt x="756" y="174"/>
                    </a:lnTo>
                    <a:lnTo>
                      <a:pt x="748" y="174"/>
                    </a:lnTo>
                    <a:lnTo>
                      <a:pt x="748" y="172"/>
                    </a:lnTo>
                    <a:lnTo>
                      <a:pt x="744" y="172"/>
                    </a:lnTo>
                    <a:lnTo>
                      <a:pt x="744" y="174"/>
                    </a:lnTo>
                    <a:lnTo>
                      <a:pt x="742" y="174"/>
                    </a:lnTo>
                    <a:lnTo>
                      <a:pt x="738" y="174"/>
                    </a:lnTo>
                    <a:lnTo>
                      <a:pt x="742" y="174"/>
                    </a:lnTo>
                    <a:lnTo>
                      <a:pt x="744" y="174"/>
                    </a:lnTo>
                    <a:lnTo>
                      <a:pt x="744" y="178"/>
                    </a:lnTo>
                    <a:lnTo>
                      <a:pt x="742" y="178"/>
                    </a:lnTo>
                    <a:lnTo>
                      <a:pt x="744" y="178"/>
                    </a:lnTo>
                    <a:lnTo>
                      <a:pt x="742" y="178"/>
                    </a:lnTo>
                    <a:lnTo>
                      <a:pt x="738" y="178"/>
                    </a:lnTo>
                    <a:lnTo>
                      <a:pt x="734" y="178"/>
                    </a:lnTo>
                    <a:lnTo>
                      <a:pt x="738" y="178"/>
                    </a:lnTo>
                    <a:lnTo>
                      <a:pt x="742" y="178"/>
                    </a:lnTo>
                    <a:lnTo>
                      <a:pt x="744" y="178"/>
                    </a:lnTo>
                    <a:lnTo>
                      <a:pt x="748" y="182"/>
                    </a:lnTo>
                    <a:lnTo>
                      <a:pt x="744" y="182"/>
                    </a:lnTo>
                    <a:lnTo>
                      <a:pt x="742" y="182"/>
                    </a:lnTo>
                    <a:lnTo>
                      <a:pt x="738" y="182"/>
                    </a:lnTo>
                    <a:lnTo>
                      <a:pt x="742" y="182"/>
                    </a:lnTo>
                    <a:lnTo>
                      <a:pt x="744" y="182"/>
                    </a:lnTo>
                    <a:lnTo>
                      <a:pt x="748" y="182"/>
                    </a:lnTo>
                    <a:lnTo>
                      <a:pt x="752" y="182"/>
                    </a:lnTo>
                    <a:lnTo>
                      <a:pt x="756" y="182"/>
                    </a:lnTo>
                    <a:lnTo>
                      <a:pt x="756" y="186"/>
                    </a:lnTo>
                    <a:lnTo>
                      <a:pt x="760" y="186"/>
                    </a:lnTo>
                    <a:lnTo>
                      <a:pt x="764" y="186"/>
                    </a:lnTo>
                    <a:lnTo>
                      <a:pt x="764" y="182"/>
                    </a:lnTo>
                    <a:lnTo>
                      <a:pt x="768" y="182"/>
                    </a:lnTo>
                    <a:lnTo>
                      <a:pt x="770" y="182"/>
                    </a:lnTo>
                    <a:lnTo>
                      <a:pt x="774" y="186"/>
                    </a:lnTo>
                    <a:lnTo>
                      <a:pt x="774" y="190"/>
                    </a:lnTo>
                    <a:lnTo>
                      <a:pt x="774" y="194"/>
                    </a:lnTo>
                    <a:lnTo>
                      <a:pt x="774" y="198"/>
                    </a:lnTo>
                    <a:lnTo>
                      <a:pt x="770" y="198"/>
                    </a:lnTo>
                    <a:lnTo>
                      <a:pt x="770" y="200"/>
                    </a:lnTo>
                    <a:lnTo>
                      <a:pt x="768" y="198"/>
                    </a:lnTo>
                    <a:lnTo>
                      <a:pt x="764" y="198"/>
                    </a:lnTo>
                    <a:lnTo>
                      <a:pt x="760" y="198"/>
                    </a:lnTo>
                    <a:lnTo>
                      <a:pt x="756" y="198"/>
                    </a:lnTo>
                    <a:lnTo>
                      <a:pt x="752" y="194"/>
                    </a:lnTo>
                    <a:lnTo>
                      <a:pt x="748" y="194"/>
                    </a:lnTo>
                    <a:lnTo>
                      <a:pt x="744" y="194"/>
                    </a:lnTo>
                    <a:lnTo>
                      <a:pt x="738" y="194"/>
                    </a:lnTo>
                    <a:lnTo>
                      <a:pt x="734" y="194"/>
                    </a:lnTo>
                    <a:lnTo>
                      <a:pt x="738" y="194"/>
                    </a:lnTo>
                    <a:lnTo>
                      <a:pt x="742" y="194"/>
                    </a:lnTo>
                    <a:lnTo>
                      <a:pt x="742" y="198"/>
                    </a:lnTo>
                    <a:lnTo>
                      <a:pt x="738" y="198"/>
                    </a:lnTo>
                    <a:lnTo>
                      <a:pt x="734" y="198"/>
                    </a:lnTo>
                    <a:lnTo>
                      <a:pt x="730" y="198"/>
                    </a:lnTo>
                    <a:lnTo>
                      <a:pt x="726" y="198"/>
                    </a:lnTo>
                    <a:lnTo>
                      <a:pt x="730" y="198"/>
                    </a:lnTo>
                    <a:lnTo>
                      <a:pt x="734" y="198"/>
                    </a:lnTo>
                    <a:lnTo>
                      <a:pt x="738" y="198"/>
                    </a:lnTo>
                    <a:lnTo>
                      <a:pt x="734" y="198"/>
                    </a:lnTo>
                    <a:lnTo>
                      <a:pt x="734" y="200"/>
                    </a:lnTo>
                    <a:lnTo>
                      <a:pt x="734" y="198"/>
                    </a:lnTo>
                    <a:lnTo>
                      <a:pt x="730" y="198"/>
                    </a:lnTo>
                    <a:lnTo>
                      <a:pt x="730" y="200"/>
                    </a:lnTo>
                    <a:lnTo>
                      <a:pt x="726" y="204"/>
                    </a:lnTo>
                    <a:lnTo>
                      <a:pt x="722" y="204"/>
                    </a:lnTo>
                    <a:lnTo>
                      <a:pt x="722" y="200"/>
                    </a:lnTo>
                    <a:lnTo>
                      <a:pt x="718" y="198"/>
                    </a:lnTo>
                    <a:lnTo>
                      <a:pt x="716" y="198"/>
                    </a:lnTo>
                    <a:lnTo>
                      <a:pt x="716" y="200"/>
                    </a:lnTo>
                    <a:lnTo>
                      <a:pt x="712" y="200"/>
                    </a:lnTo>
                    <a:lnTo>
                      <a:pt x="716" y="204"/>
                    </a:lnTo>
                    <a:lnTo>
                      <a:pt x="716" y="208"/>
                    </a:lnTo>
                    <a:lnTo>
                      <a:pt x="716" y="204"/>
                    </a:lnTo>
                    <a:lnTo>
                      <a:pt x="718" y="204"/>
                    </a:lnTo>
                    <a:lnTo>
                      <a:pt x="722" y="204"/>
                    </a:lnTo>
                    <a:lnTo>
                      <a:pt x="726" y="208"/>
                    </a:lnTo>
                    <a:lnTo>
                      <a:pt x="722" y="208"/>
                    </a:lnTo>
                    <a:lnTo>
                      <a:pt x="718" y="208"/>
                    </a:lnTo>
                    <a:lnTo>
                      <a:pt x="722" y="208"/>
                    </a:lnTo>
                    <a:lnTo>
                      <a:pt x="726" y="208"/>
                    </a:lnTo>
                    <a:lnTo>
                      <a:pt x="722" y="208"/>
                    </a:lnTo>
                    <a:lnTo>
                      <a:pt x="718" y="208"/>
                    </a:lnTo>
                    <a:lnTo>
                      <a:pt x="716" y="208"/>
                    </a:lnTo>
                    <a:lnTo>
                      <a:pt x="718" y="208"/>
                    </a:lnTo>
                    <a:lnTo>
                      <a:pt x="722" y="208"/>
                    </a:lnTo>
                    <a:lnTo>
                      <a:pt x="726" y="208"/>
                    </a:lnTo>
                    <a:lnTo>
                      <a:pt x="726" y="212"/>
                    </a:lnTo>
                    <a:lnTo>
                      <a:pt x="726" y="216"/>
                    </a:lnTo>
                    <a:lnTo>
                      <a:pt x="730" y="212"/>
                    </a:lnTo>
                    <a:lnTo>
                      <a:pt x="734" y="212"/>
                    </a:lnTo>
                    <a:lnTo>
                      <a:pt x="734" y="216"/>
                    </a:lnTo>
                    <a:lnTo>
                      <a:pt x="738" y="216"/>
                    </a:lnTo>
                    <a:lnTo>
                      <a:pt x="742" y="216"/>
                    </a:lnTo>
                    <a:lnTo>
                      <a:pt x="744" y="216"/>
                    </a:lnTo>
                    <a:lnTo>
                      <a:pt x="742" y="216"/>
                    </a:lnTo>
                    <a:lnTo>
                      <a:pt x="738" y="216"/>
                    </a:lnTo>
                    <a:lnTo>
                      <a:pt x="734" y="212"/>
                    </a:lnTo>
                    <a:lnTo>
                      <a:pt x="738" y="212"/>
                    </a:lnTo>
                    <a:lnTo>
                      <a:pt x="742" y="212"/>
                    </a:lnTo>
                    <a:lnTo>
                      <a:pt x="742" y="216"/>
                    </a:lnTo>
                    <a:lnTo>
                      <a:pt x="744" y="216"/>
                    </a:lnTo>
                    <a:lnTo>
                      <a:pt x="748" y="216"/>
                    </a:lnTo>
                    <a:lnTo>
                      <a:pt x="748" y="212"/>
                    </a:lnTo>
                    <a:lnTo>
                      <a:pt x="752" y="216"/>
                    </a:lnTo>
                    <a:lnTo>
                      <a:pt x="752" y="220"/>
                    </a:lnTo>
                    <a:lnTo>
                      <a:pt x="748" y="220"/>
                    </a:lnTo>
                    <a:lnTo>
                      <a:pt x="744" y="220"/>
                    </a:lnTo>
                    <a:lnTo>
                      <a:pt x="744" y="224"/>
                    </a:lnTo>
                    <a:lnTo>
                      <a:pt x="742" y="224"/>
                    </a:lnTo>
                    <a:lnTo>
                      <a:pt x="738" y="220"/>
                    </a:lnTo>
                    <a:lnTo>
                      <a:pt x="730" y="220"/>
                    </a:lnTo>
                    <a:lnTo>
                      <a:pt x="730" y="224"/>
                    </a:lnTo>
                    <a:lnTo>
                      <a:pt x="726" y="224"/>
                    </a:lnTo>
                    <a:lnTo>
                      <a:pt x="722" y="224"/>
                    </a:lnTo>
                    <a:lnTo>
                      <a:pt x="722" y="220"/>
                    </a:lnTo>
                    <a:lnTo>
                      <a:pt x="722" y="224"/>
                    </a:lnTo>
                    <a:lnTo>
                      <a:pt x="726" y="224"/>
                    </a:lnTo>
                    <a:lnTo>
                      <a:pt x="730" y="224"/>
                    </a:lnTo>
                    <a:lnTo>
                      <a:pt x="734" y="224"/>
                    </a:lnTo>
                    <a:lnTo>
                      <a:pt x="738" y="224"/>
                    </a:lnTo>
                    <a:lnTo>
                      <a:pt x="742" y="224"/>
                    </a:lnTo>
                    <a:lnTo>
                      <a:pt x="744" y="224"/>
                    </a:lnTo>
                    <a:lnTo>
                      <a:pt x="748" y="224"/>
                    </a:lnTo>
                    <a:lnTo>
                      <a:pt x="752" y="224"/>
                    </a:lnTo>
                    <a:lnTo>
                      <a:pt x="756" y="228"/>
                    </a:lnTo>
                    <a:lnTo>
                      <a:pt x="756" y="230"/>
                    </a:lnTo>
                    <a:lnTo>
                      <a:pt x="756" y="234"/>
                    </a:lnTo>
                    <a:lnTo>
                      <a:pt x="760" y="238"/>
                    </a:lnTo>
                    <a:lnTo>
                      <a:pt x="756" y="238"/>
                    </a:lnTo>
                    <a:lnTo>
                      <a:pt x="756" y="242"/>
                    </a:lnTo>
                    <a:lnTo>
                      <a:pt x="756" y="246"/>
                    </a:lnTo>
                    <a:lnTo>
                      <a:pt x="752" y="246"/>
                    </a:lnTo>
                    <a:lnTo>
                      <a:pt x="748" y="246"/>
                    </a:lnTo>
                    <a:lnTo>
                      <a:pt x="748" y="242"/>
                    </a:lnTo>
                    <a:lnTo>
                      <a:pt x="748" y="238"/>
                    </a:lnTo>
                    <a:lnTo>
                      <a:pt x="744" y="238"/>
                    </a:lnTo>
                    <a:lnTo>
                      <a:pt x="742" y="238"/>
                    </a:lnTo>
                    <a:lnTo>
                      <a:pt x="742" y="242"/>
                    </a:lnTo>
                    <a:lnTo>
                      <a:pt x="738" y="242"/>
                    </a:lnTo>
                    <a:lnTo>
                      <a:pt x="734" y="238"/>
                    </a:lnTo>
                    <a:lnTo>
                      <a:pt x="730" y="234"/>
                    </a:lnTo>
                    <a:lnTo>
                      <a:pt x="726" y="234"/>
                    </a:lnTo>
                    <a:lnTo>
                      <a:pt x="726" y="230"/>
                    </a:lnTo>
                    <a:lnTo>
                      <a:pt x="722" y="230"/>
                    </a:lnTo>
                    <a:lnTo>
                      <a:pt x="718" y="230"/>
                    </a:lnTo>
                    <a:lnTo>
                      <a:pt x="716" y="230"/>
                    </a:lnTo>
                    <a:lnTo>
                      <a:pt x="718" y="230"/>
                    </a:lnTo>
                    <a:lnTo>
                      <a:pt x="722" y="230"/>
                    </a:lnTo>
                    <a:lnTo>
                      <a:pt x="722" y="234"/>
                    </a:lnTo>
                    <a:lnTo>
                      <a:pt x="726" y="234"/>
                    </a:lnTo>
                    <a:lnTo>
                      <a:pt x="730" y="234"/>
                    </a:lnTo>
                    <a:lnTo>
                      <a:pt x="726" y="234"/>
                    </a:lnTo>
                    <a:lnTo>
                      <a:pt x="722" y="234"/>
                    </a:lnTo>
                    <a:lnTo>
                      <a:pt x="718" y="234"/>
                    </a:lnTo>
                    <a:lnTo>
                      <a:pt x="716" y="234"/>
                    </a:lnTo>
                    <a:lnTo>
                      <a:pt x="718" y="234"/>
                    </a:lnTo>
                    <a:lnTo>
                      <a:pt x="722" y="234"/>
                    </a:lnTo>
                    <a:lnTo>
                      <a:pt x="726" y="234"/>
                    </a:lnTo>
                    <a:lnTo>
                      <a:pt x="730" y="238"/>
                    </a:lnTo>
                    <a:lnTo>
                      <a:pt x="734" y="238"/>
                    </a:lnTo>
                    <a:lnTo>
                      <a:pt x="738" y="242"/>
                    </a:lnTo>
                    <a:lnTo>
                      <a:pt x="742" y="242"/>
                    </a:lnTo>
                    <a:lnTo>
                      <a:pt x="742" y="246"/>
                    </a:lnTo>
                    <a:lnTo>
                      <a:pt x="738" y="246"/>
                    </a:lnTo>
                    <a:lnTo>
                      <a:pt x="734" y="246"/>
                    </a:lnTo>
                    <a:lnTo>
                      <a:pt x="730" y="246"/>
                    </a:lnTo>
                    <a:lnTo>
                      <a:pt x="730" y="250"/>
                    </a:lnTo>
                    <a:lnTo>
                      <a:pt x="726" y="250"/>
                    </a:lnTo>
                    <a:lnTo>
                      <a:pt x="722" y="250"/>
                    </a:lnTo>
                    <a:lnTo>
                      <a:pt x="722" y="246"/>
                    </a:lnTo>
                    <a:lnTo>
                      <a:pt x="718" y="246"/>
                    </a:lnTo>
                    <a:lnTo>
                      <a:pt x="716" y="246"/>
                    </a:lnTo>
                    <a:lnTo>
                      <a:pt x="716" y="242"/>
                    </a:lnTo>
                    <a:lnTo>
                      <a:pt x="716" y="246"/>
                    </a:lnTo>
                    <a:lnTo>
                      <a:pt x="718" y="246"/>
                    </a:lnTo>
                    <a:lnTo>
                      <a:pt x="722" y="246"/>
                    </a:lnTo>
                    <a:lnTo>
                      <a:pt x="722" y="250"/>
                    </a:lnTo>
                    <a:lnTo>
                      <a:pt x="726" y="250"/>
                    </a:lnTo>
                    <a:lnTo>
                      <a:pt x="730" y="250"/>
                    </a:lnTo>
                    <a:lnTo>
                      <a:pt x="730" y="246"/>
                    </a:lnTo>
                    <a:lnTo>
                      <a:pt x="734" y="246"/>
                    </a:lnTo>
                    <a:lnTo>
                      <a:pt x="738" y="246"/>
                    </a:lnTo>
                    <a:lnTo>
                      <a:pt x="742" y="246"/>
                    </a:lnTo>
                    <a:lnTo>
                      <a:pt x="742" y="250"/>
                    </a:lnTo>
                    <a:lnTo>
                      <a:pt x="738" y="254"/>
                    </a:lnTo>
                    <a:lnTo>
                      <a:pt x="742" y="254"/>
                    </a:lnTo>
                    <a:lnTo>
                      <a:pt x="742" y="256"/>
                    </a:lnTo>
                    <a:lnTo>
                      <a:pt x="738" y="256"/>
                    </a:lnTo>
                    <a:lnTo>
                      <a:pt x="734" y="256"/>
                    </a:lnTo>
                    <a:lnTo>
                      <a:pt x="738" y="256"/>
                    </a:lnTo>
                    <a:lnTo>
                      <a:pt x="742" y="256"/>
                    </a:lnTo>
                    <a:lnTo>
                      <a:pt x="744" y="256"/>
                    </a:lnTo>
                    <a:lnTo>
                      <a:pt x="748" y="256"/>
                    </a:lnTo>
                    <a:lnTo>
                      <a:pt x="752" y="260"/>
                    </a:lnTo>
                    <a:lnTo>
                      <a:pt x="756" y="256"/>
                    </a:lnTo>
                    <a:lnTo>
                      <a:pt x="760" y="256"/>
                    </a:lnTo>
                    <a:lnTo>
                      <a:pt x="760" y="260"/>
                    </a:lnTo>
                    <a:lnTo>
                      <a:pt x="764" y="260"/>
                    </a:lnTo>
                    <a:lnTo>
                      <a:pt x="764" y="264"/>
                    </a:lnTo>
                    <a:lnTo>
                      <a:pt x="760" y="264"/>
                    </a:lnTo>
                    <a:lnTo>
                      <a:pt x="760" y="268"/>
                    </a:lnTo>
                    <a:lnTo>
                      <a:pt x="756" y="268"/>
                    </a:lnTo>
                    <a:lnTo>
                      <a:pt x="752" y="268"/>
                    </a:lnTo>
                    <a:lnTo>
                      <a:pt x="748" y="268"/>
                    </a:lnTo>
                    <a:lnTo>
                      <a:pt x="744" y="268"/>
                    </a:lnTo>
                    <a:lnTo>
                      <a:pt x="744" y="264"/>
                    </a:lnTo>
                    <a:lnTo>
                      <a:pt x="742" y="264"/>
                    </a:lnTo>
                    <a:lnTo>
                      <a:pt x="738" y="264"/>
                    </a:lnTo>
                    <a:lnTo>
                      <a:pt x="734" y="264"/>
                    </a:lnTo>
                    <a:lnTo>
                      <a:pt x="730" y="264"/>
                    </a:lnTo>
                    <a:lnTo>
                      <a:pt x="726" y="264"/>
                    </a:lnTo>
                    <a:lnTo>
                      <a:pt x="722" y="264"/>
                    </a:lnTo>
                    <a:lnTo>
                      <a:pt x="722" y="260"/>
                    </a:lnTo>
                    <a:lnTo>
                      <a:pt x="718" y="260"/>
                    </a:lnTo>
                    <a:lnTo>
                      <a:pt x="722" y="260"/>
                    </a:lnTo>
                    <a:lnTo>
                      <a:pt x="722" y="264"/>
                    </a:lnTo>
                    <a:lnTo>
                      <a:pt x="722" y="268"/>
                    </a:lnTo>
                    <a:lnTo>
                      <a:pt x="718" y="268"/>
                    </a:lnTo>
                    <a:lnTo>
                      <a:pt x="716" y="268"/>
                    </a:lnTo>
                    <a:lnTo>
                      <a:pt x="718" y="268"/>
                    </a:lnTo>
                    <a:lnTo>
                      <a:pt x="718" y="272"/>
                    </a:lnTo>
                    <a:lnTo>
                      <a:pt x="716" y="272"/>
                    </a:lnTo>
                    <a:lnTo>
                      <a:pt x="718" y="276"/>
                    </a:lnTo>
                    <a:lnTo>
                      <a:pt x="722" y="276"/>
                    </a:lnTo>
                    <a:lnTo>
                      <a:pt x="722" y="280"/>
                    </a:lnTo>
                    <a:lnTo>
                      <a:pt x="722" y="284"/>
                    </a:lnTo>
                    <a:lnTo>
                      <a:pt x="726" y="284"/>
                    </a:lnTo>
                    <a:lnTo>
                      <a:pt x="722" y="280"/>
                    </a:lnTo>
                    <a:lnTo>
                      <a:pt x="722" y="276"/>
                    </a:lnTo>
                    <a:lnTo>
                      <a:pt x="726" y="272"/>
                    </a:lnTo>
                    <a:lnTo>
                      <a:pt x="726" y="276"/>
                    </a:lnTo>
                    <a:lnTo>
                      <a:pt x="730" y="276"/>
                    </a:lnTo>
                    <a:lnTo>
                      <a:pt x="734" y="276"/>
                    </a:lnTo>
                    <a:lnTo>
                      <a:pt x="738" y="280"/>
                    </a:lnTo>
                    <a:lnTo>
                      <a:pt x="742" y="280"/>
                    </a:lnTo>
                    <a:lnTo>
                      <a:pt x="744" y="280"/>
                    </a:lnTo>
                    <a:lnTo>
                      <a:pt x="744" y="284"/>
                    </a:lnTo>
                    <a:lnTo>
                      <a:pt x="742" y="284"/>
                    </a:lnTo>
                    <a:lnTo>
                      <a:pt x="742" y="286"/>
                    </a:lnTo>
                    <a:lnTo>
                      <a:pt x="744" y="286"/>
                    </a:lnTo>
                    <a:lnTo>
                      <a:pt x="742" y="290"/>
                    </a:lnTo>
                    <a:lnTo>
                      <a:pt x="738" y="290"/>
                    </a:lnTo>
                    <a:lnTo>
                      <a:pt x="734" y="290"/>
                    </a:lnTo>
                    <a:lnTo>
                      <a:pt x="730" y="290"/>
                    </a:lnTo>
                    <a:lnTo>
                      <a:pt x="726" y="290"/>
                    </a:lnTo>
                    <a:lnTo>
                      <a:pt x="722" y="290"/>
                    </a:lnTo>
                    <a:lnTo>
                      <a:pt x="722" y="294"/>
                    </a:lnTo>
                    <a:lnTo>
                      <a:pt x="718" y="294"/>
                    </a:lnTo>
                    <a:lnTo>
                      <a:pt x="716" y="294"/>
                    </a:lnTo>
                    <a:lnTo>
                      <a:pt x="712" y="294"/>
                    </a:lnTo>
                    <a:lnTo>
                      <a:pt x="708" y="294"/>
                    </a:lnTo>
                    <a:lnTo>
                      <a:pt x="704" y="294"/>
                    </a:lnTo>
                    <a:lnTo>
                      <a:pt x="704" y="290"/>
                    </a:lnTo>
                    <a:lnTo>
                      <a:pt x="700" y="290"/>
                    </a:lnTo>
                    <a:lnTo>
                      <a:pt x="696" y="290"/>
                    </a:lnTo>
                    <a:lnTo>
                      <a:pt x="696" y="286"/>
                    </a:lnTo>
                    <a:lnTo>
                      <a:pt x="692" y="286"/>
                    </a:lnTo>
                    <a:lnTo>
                      <a:pt x="692" y="284"/>
                    </a:lnTo>
                    <a:lnTo>
                      <a:pt x="696" y="284"/>
                    </a:lnTo>
                    <a:lnTo>
                      <a:pt x="700" y="284"/>
                    </a:lnTo>
                    <a:lnTo>
                      <a:pt x="704" y="286"/>
                    </a:lnTo>
                    <a:lnTo>
                      <a:pt x="708" y="286"/>
                    </a:lnTo>
                    <a:lnTo>
                      <a:pt x="712" y="286"/>
                    </a:lnTo>
                    <a:lnTo>
                      <a:pt x="716" y="286"/>
                    </a:lnTo>
                    <a:lnTo>
                      <a:pt x="718" y="286"/>
                    </a:lnTo>
                    <a:lnTo>
                      <a:pt x="716" y="286"/>
                    </a:lnTo>
                    <a:lnTo>
                      <a:pt x="712" y="286"/>
                    </a:lnTo>
                    <a:lnTo>
                      <a:pt x="708" y="286"/>
                    </a:lnTo>
                    <a:lnTo>
                      <a:pt x="704" y="284"/>
                    </a:lnTo>
                    <a:lnTo>
                      <a:pt x="700" y="284"/>
                    </a:lnTo>
                    <a:lnTo>
                      <a:pt x="696" y="284"/>
                    </a:lnTo>
                    <a:lnTo>
                      <a:pt x="692" y="284"/>
                    </a:lnTo>
                    <a:lnTo>
                      <a:pt x="692" y="280"/>
                    </a:lnTo>
                    <a:lnTo>
                      <a:pt x="688" y="280"/>
                    </a:lnTo>
                    <a:lnTo>
                      <a:pt x="688" y="284"/>
                    </a:lnTo>
                    <a:lnTo>
                      <a:pt x="686" y="284"/>
                    </a:lnTo>
                    <a:lnTo>
                      <a:pt x="686" y="286"/>
                    </a:lnTo>
                    <a:lnTo>
                      <a:pt x="682" y="286"/>
                    </a:lnTo>
                    <a:lnTo>
                      <a:pt x="678" y="286"/>
                    </a:lnTo>
                    <a:lnTo>
                      <a:pt x="678" y="284"/>
                    </a:lnTo>
                    <a:lnTo>
                      <a:pt x="674" y="284"/>
                    </a:lnTo>
                    <a:lnTo>
                      <a:pt x="674" y="280"/>
                    </a:lnTo>
                    <a:lnTo>
                      <a:pt x="670" y="280"/>
                    </a:lnTo>
                    <a:lnTo>
                      <a:pt x="670" y="276"/>
                    </a:lnTo>
                    <a:lnTo>
                      <a:pt x="666" y="276"/>
                    </a:lnTo>
                    <a:lnTo>
                      <a:pt x="666" y="280"/>
                    </a:lnTo>
                    <a:lnTo>
                      <a:pt x="670" y="280"/>
                    </a:lnTo>
                    <a:lnTo>
                      <a:pt x="674" y="284"/>
                    </a:lnTo>
                    <a:lnTo>
                      <a:pt x="678" y="284"/>
                    </a:lnTo>
                    <a:lnTo>
                      <a:pt x="678" y="286"/>
                    </a:lnTo>
                    <a:lnTo>
                      <a:pt x="682" y="286"/>
                    </a:lnTo>
                    <a:lnTo>
                      <a:pt x="682" y="290"/>
                    </a:lnTo>
                    <a:lnTo>
                      <a:pt x="678" y="290"/>
                    </a:lnTo>
                    <a:lnTo>
                      <a:pt x="674" y="290"/>
                    </a:lnTo>
                    <a:lnTo>
                      <a:pt x="670" y="290"/>
                    </a:lnTo>
                    <a:lnTo>
                      <a:pt x="670" y="294"/>
                    </a:lnTo>
                    <a:lnTo>
                      <a:pt x="666" y="294"/>
                    </a:lnTo>
                    <a:lnTo>
                      <a:pt x="662" y="294"/>
                    </a:lnTo>
                    <a:lnTo>
                      <a:pt x="660" y="294"/>
                    </a:lnTo>
                    <a:lnTo>
                      <a:pt x="656" y="294"/>
                    </a:lnTo>
                    <a:lnTo>
                      <a:pt x="652" y="294"/>
                    </a:lnTo>
                    <a:lnTo>
                      <a:pt x="652" y="290"/>
                    </a:lnTo>
                    <a:lnTo>
                      <a:pt x="648" y="290"/>
                    </a:lnTo>
                    <a:lnTo>
                      <a:pt x="644" y="290"/>
                    </a:lnTo>
                    <a:lnTo>
                      <a:pt x="648" y="294"/>
                    </a:lnTo>
                    <a:lnTo>
                      <a:pt x="652" y="294"/>
                    </a:lnTo>
                    <a:lnTo>
                      <a:pt x="656" y="294"/>
                    </a:lnTo>
                    <a:lnTo>
                      <a:pt x="660" y="294"/>
                    </a:lnTo>
                    <a:lnTo>
                      <a:pt x="656" y="294"/>
                    </a:lnTo>
                    <a:lnTo>
                      <a:pt x="656" y="298"/>
                    </a:lnTo>
                    <a:lnTo>
                      <a:pt x="652" y="298"/>
                    </a:lnTo>
                    <a:lnTo>
                      <a:pt x="648" y="298"/>
                    </a:lnTo>
                    <a:lnTo>
                      <a:pt x="644" y="298"/>
                    </a:lnTo>
                    <a:lnTo>
                      <a:pt x="640" y="298"/>
                    </a:lnTo>
                    <a:lnTo>
                      <a:pt x="644" y="298"/>
                    </a:lnTo>
                    <a:lnTo>
                      <a:pt x="644" y="302"/>
                    </a:lnTo>
                    <a:lnTo>
                      <a:pt x="644" y="306"/>
                    </a:lnTo>
                    <a:lnTo>
                      <a:pt x="644" y="302"/>
                    </a:lnTo>
                    <a:lnTo>
                      <a:pt x="644" y="298"/>
                    </a:lnTo>
                    <a:lnTo>
                      <a:pt x="648" y="298"/>
                    </a:lnTo>
                    <a:lnTo>
                      <a:pt x="652" y="298"/>
                    </a:lnTo>
                    <a:lnTo>
                      <a:pt x="656" y="298"/>
                    </a:lnTo>
                    <a:lnTo>
                      <a:pt x="660" y="298"/>
                    </a:lnTo>
                    <a:lnTo>
                      <a:pt x="662" y="298"/>
                    </a:lnTo>
                    <a:lnTo>
                      <a:pt x="666" y="298"/>
                    </a:lnTo>
                    <a:lnTo>
                      <a:pt x="670" y="298"/>
                    </a:lnTo>
                    <a:lnTo>
                      <a:pt x="674" y="298"/>
                    </a:lnTo>
                    <a:lnTo>
                      <a:pt x="674" y="302"/>
                    </a:lnTo>
                    <a:lnTo>
                      <a:pt x="678" y="298"/>
                    </a:lnTo>
                    <a:lnTo>
                      <a:pt x="678" y="302"/>
                    </a:lnTo>
                    <a:lnTo>
                      <a:pt x="678" y="306"/>
                    </a:lnTo>
                    <a:lnTo>
                      <a:pt x="674" y="306"/>
                    </a:lnTo>
                    <a:lnTo>
                      <a:pt x="670" y="306"/>
                    </a:lnTo>
                    <a:lnTo>
                      <a:pt x="666" y="306"/>
                    </a:lnTo>
                    <a:lnTo>
                      <a:pt x="662" y="310"/>
                    </a:lnTo>
                    <a:lnTo>
                      <a:pt x="660" y="310"/>
                    </a:lnTo>
                    <a:lnTo>
                      <a:pt x="656" y="306"/>
                    </a:lnTo>
                    <a:lnTo>
                      <a:pt x="652" y="306"/>
                    </a:lnTo>
                    <a:lnTo>
                      <a:pt x="648" y="306"/>
                    </a:lnTo>
                    <a:lnTo>
                      <a:pt x="644" y="306"/>
                    </a:lnTo>
                    <a:lnTo>
                      <a:pt x="648" y="306"/>
                    </a:lnTo>
                    <a:lnTo>
                      <a:pt x="652" y="306"/>
                    </a:lnTo>
                    <a:lnTo>
                      <a:pt x="656" y="306"/>
                    </a:lnTo>
                    <a:lnTo>
                      <a:pt x="660" y="310"/>
                    </a:lnTo>
                    <a:lnTo>
                      <a:pt x="656" y="310"/>
                    </a:lnTo>
                    <a:lnTo>
                      <a:pt x="652" y="310"/>
                    </a:lnTo>
                    <a:lnTo>
                      <a:pt x="656" y="310"/>
                    </a:lnTo>
                    <a:lnTo>
                      <a:pt x="660" y="310"/>
                    </a:lnTo>
                    <a:lnTo>
                      <a:pt x="660" y="314"/>
                    </a:lnTo>
                    <a:lnTo>
                      <a:pt x="660" y="310"/>
                    </a:lnTo>
                    <a:lnTo>
                      <a:pt x="662" y="310"/>
                    </a:lnTo>
                    <a:lnTo>
                      <a:pt x="666" y="310"/>
                    </a:lnTo>
                    <a:lnTo>
                      <a:pt x="670" y="306"/>
                    </a:lnTo>
                    <a:lnTo>
                      <a:pt x="674" y="310"/>
                    </a:lnTo>
                    <a:lnTo>
                      <a:pt x="678" y="310"/>
                    </a:lnTo>
                    <a:lnTo>
                      <a:pt x="682" y="310"/>
                    </a:lnTo>
                    <a:lnTo>
                      <a:pt x="682" y="314"/>
                    </a:lnTo>
                    <a:lnTo>
                      <a:pt x="686" y="314"/>
                    </a:lnTo>
                    <a:lnTo>
                      <a:pt x="682" y="316"/>
                    </a:lnTo>
                    <a:lnTo>
                      <a:pt x="678" y="316"/>
                    </a:lnTo>
                    <a:lnTo>
                      <a:pt x="674" y="316"/>
                    </a:lnTo>
                    <a:lnTo>
                      <a:pt x="670" y="316"/>
                    </a:lnTo>
                    <a:lnTo>
                      <a:pt x="666" y="316"/>
                    </a:lnTo>
                    <a:lnTo>
                      <a:pt x="670" y="316"/>
                    </a:lnTo>
                    <a:lnTo>
                      <a:pt x="674" y="316"/>
                    </a:lnTo>
                    <a:lnTo>
                      <a:pt x="674" y="320"/>
                    </a:lnTo>
                    <a:lnTo>
                      <a:pt x="670" y="320"/>
                    </a:lnTo>
                    <a:lnTo>
                      <a:pt x="670" y="324"/>
                    </a:lnTo>
                    <a:lnTo>
                      <a:pt x="674" y="324"/>
                    </a:lnTo>
                    <a:lnTo>
                      <a:pt x="674" y="320"/>
                    </a:lnTo>
                    <a:lnTo>
                      <a:pt x="678" y="320"/>
                    </a:lnTo>
                    <a:lnTo>
                      <a:pt x="678" y="316"/>
                    </a:lnTo>
                    <a:lnTo>
                      <a:pt x="682" y="316"/>
                    </a:lnTo>
                    <a:lnTo>
                      <a:pt x="686" y="316"/>
                    </a:lnTo>
                    <a:lnTo>
                      <a:pt x="686" y="320"/>
                    </a:lnTo>
                    <a:lnTo>
                      <a:pt x="688" y="320"/>
                    </a:lnTo>
                    <a:lnTo>
                      <a:pt x="692" y="320"/>
                    </a:lnTo>
                    <a:lnTo>
                      <a:pt x="696" y="320"/>
                    </a:lnTo>
                    <a:lnTo>
                      <a:pt x="696" y="324"/>
                    </a:lnTo>
                    <a:lnTo>
                      <a:pt x="700" y="324"/>
                    </a:lnTo>
                    <a:lnTo>
                      <a:pt x="704" y="324"/>
                    </a:lnTo>
                    <a:lnTo>
                      <a:pt x="704" y="328"/>
                    </a:lnTo>
                    <a:lnTo>
                      <a:pt x="708" y="328"/>
                    </a:lnTo>
                    <a:lnTo>
                      <a:pt x="712" y="328"/>
                    </a:lnTo>
                    <a:lnTo>
                      <a:pt x="712" y="332"/>
                    </a:lnTo>
                    <a:lnTo>
                      <a:pt x="716" y="332"/>
                    </a:lnTo>
                    <a:lnTo>
                      <a:pt x="712" y="332"/>
                    </a:lnTo>
                    <a:lnTo>
                      <a:pt x="712" y="336"/>
                    </a:lnTo>
                    <a:lnTo>
                      <a:pt x="708" y="336"/>
                    </a:lnTo>
                    <a:lnTo>
                      <a:pt x="704" y="336"/>
                    </a:lnTo>
                    <a:lnTo>
                      <a:pt x="704" y="340"/>
                    </a:lnTo>
                    <a:lnTo>
                      <a:pt x="708" y="340"/>
                    </a:lnTo>
                    <a:lnTo>
                      <a:pt x="708" y="336"/>
                    </a:lnTo>
                    <a:lnTo>
                      <a:pt x="712" y="336"/>
                    </a:lnTo>
                    <a:lnTo>
                      <a:pt x="716" y="336"/>
                    </a:lnTo>
                    <a:lnTo>
                      <a:pt x="712" y="336"/>
                    </a:lnTo>
                    <a:lnTo>
                      <a:pt x="712" y="340"/>
                    </a:lnTo>
                    <a:lnTo>
                      <a:pt x="716" y="340"/>
                    </a:lnTo>
                    <a:lnTo>
                      <a:pt x="716" y="336"/>
                    </a:lnTo>
                    <a:lnTo>
                      <a:pt x="718" y="336"/>
                    </a:lnTo>
                    <a:lnTo>
                      <a:pt x="722" y="336"/>
                    </a:lnTo>
                    <a:lnTo>
                      <a:pt x="718" y="336"/>
                    </a:lnTo>
                    <a:lnTo>
                      <a:pt x="718" y="340"/>
                    </a:lnTo>
                    <a:lnTo>
                      <a:pt x="716" y="340"/>
                    </a:lnTo>
                    <a:lnTo>
                      <a:pt x="712" y="342"/>
                    </a:lnTo>
                    <a:lnTo>
                      <a:pt x="716" y="342"/>
                    </a:lnTo>
                    <a:lnTo>
                      <a:pt x="716" y="346"/>
                    </a:lnTo>
                    <a:lnTo>
                      <a:pt x="716" y="342"/>
                    </a:lnTo>
                    <a:lnTo>
                      <a:pt x="718" y="342"/>
                    </a:lnTo>
                    <a:lnTo>
                      <a:pt x="722" y="342"/>
                    </a:lnTo>
                    <a:lnTo>
                      <a:pt x="726" y="342"/>
                    </a:lnTo>
                    <a:lnTo>
                      <a:pt x="722" y="342"/>
                    </a:lnTo>
                    <a:lnTo>
                      <a:pt x="722" y="346"/>
                    </a:lnTo>
                    <a:lnTo>
                      <a:pt x="726" y="346"/>
                    </a:lnTo>
                    <a:lnTo>
                      <a:pt x="722" y="346"/>
                    </a:lnTo>
                    <a:lnTo>
                      <a:pt x="726" y="346"/>
                    </a:lnTo>
                    <a:lnTo>
                      <a:pt x="726" y="350"/>
                    </a:lnTo>
                    <a:lnTo>
                      <a:pt x="722" y="350"/>
                    </a:lnTo>
                    <a:lnTo>
                      <a:pt x="722" y="354"/>
                    </a:lnTo>
                    <a:lnTo>
                      <a:pt x="718" y="354"/>
                    </a:lnTo>
                    <a:lnTo>
                      <a:pt x="716" y="354"/>
                    </a:lnTo>
                    <a:lnTo>
                      <a:pt x="718" y="354"/>
                    </a:lnTo>
                    <a:lnTo>
                      <a:pt x="722" y="354"/>
                    </a:lnTo>
                    <a:lnTo>
                      <a:pt x="726" y="354"/>
                    </a:lnTo>
                    <a:lnTo>
                      <a:pt x="726" y="358"/>
                    </a:lnTo>
                    <a:lnTo>
                      <a:pt x="722" y="358"/>
                    </a:lnTo>
                    <a:lnTo>
                      <a:pt x="722" y="362"/>
                    </a:lnTo>
                    <a:lnTo>
                      <a:pt x="722" y="358"/>
                    </a:lnTo>
                    <a:lnTo>
                      <a:pt x="722" y="362"/>
                    </a:lnTo>
                    <a:lnTo>
                      <a:pt x="726" y="362"/>
                    </a:lnTo>
                    <a:lnTo>
                      <a:pt x="726" y="358"/>
                    </a:lnTo>
                    <a:lnTo>
                      <a:pt x="726" y="362"/>
                    </a:lnTo>
                    <a:lnTo>
                      <a:pt x="722" y="362"/>
                    </a:lnTo>
                    <a:lnTo>
                      <a:pt x="726" y="362"/>
                    </a:lnTo>
                    <a:lnTo>
                      <a:pt x="722" y="366"/>
                    </a:lnTo>
                    <a:lnTo>
                      <a:pt x="726" y="366"/>
                    </a:lnTo>
                    <a:lnTo>
                      <a:pt x="730" y="366"/>
                    </a:lnTo>
                    <a:lnTo>
                      <a:pt x="726" y="370"/>
                    </a:lnTo>
                    <a:lnTo>
                      <a:pt x="722" y="370"/>
                    </a:lnTo>
                    <a:lnTo>
                      <a:pt x="718" y="370"/>
                    </a:lnTo>
                    <a:lnTo>
                      <a:pt x="716" y="370"/>
                    </a:lnTo>
                    <a:lnTo>
                      <a:pt x="716" y="366"/>
                    </a:lnTo>
                    <a:lnTo>
                      <a:pt x="716" y="362"/>
                    </a:lnTo>
                    <a:lnTo>
                      <a:pt x="716" y="358"/>
                    </a:lnTo>
                    <a:lnTo>
                      <a:pt x="712" y="358"/>
                    </a:lnTo>
                    <a:lnTo>
                      <a:pt x="712" y="362"/>
                    </a:lnTo>
                    <a:lnTo>
                      <a:pt x="712" y="366"/>
                    </a:lnTo>
                    <a:lnTo>
                      <a:pt x="712" y="370"/>
                    </a:lnTo>
                    <a:lnTo>
                      <a:pt x="708" y="370"/>
                    </a:lnTo>
                    <a:lnTo>
                      <a:pt x="704" y="370"/>
                    </a:lnTo>
                    <a:lnTo>
                      <a:pt x="700" y="370"/>
                    </a:lnTo>
                    <a:lnTo>
                      <a:pt x="696" y="366"/>
                    </a:lnTo>
                    <a:lnTo>
                      <a:pt x="692" y="366"/>
                    </a:lnTo>
                    <a:lnTo>
                      <a:pt x="692" y="362"/>
                    </a:lnTo>
                    <a:lnTo>
                      <a:pt x="688" y="362"/>
                    </a:lnTo>
                    <a:lnTo>
                      <a:pt x="688" y="358"/>
                    </a:lnTo>
                    <a:lnTo>
                      <a:pt x="688" y="354"/>
                    </a:lnTo>
                    <a:lnTo>
                      <a:pt x="688" y="350"/>
                    </a:lnTo>
                    <a:lnTo>
                      <a:pt x="686" y="350"/>
                    </a:lnTo>
                    <a:lnTo>
                      <a:pt x="682" y="346"/>
                    </a:lnTo>
                    <a:lnTo>
                      <a:pt x="678" y="346"/>
                    </a:lnTo>
                    <a:lnTo>
                      <a:pt x="674" y="346"/>
                    </a:lnTo>
                    <a:lnTo>
                      <a:pt x="674" y="342"/>
                    </a:lnTo>
                    <a:lnTo>
                      <a:pt x="670" y="342"/>
                    </a:lnTo>
                    <a:lnTo>
                      <a:pt x="670" y="340"/>
                    </a:lnTo>
                    <a:lnTo>
                      <a:pt x="666" y="340"/>
                    </a:lnTo>
                    <a:lnTo>
                      <a:pt x="660" y="340"/>
                    </a:lnTo>
                    <a:lnTo>
                      <a:pt x="656" y="340"/>
                    </a:lnTo>
                    <a:lnTo>
                      <a:pt x="652" y="340"/>
                    </a:lnTo>
                    <a:lnTo>
                      <a:pt x="648" y="336"/>
                    </a:lnTo>
                    <a:lnTo>
                      <a:pt x="644" y="336"/>
                    </a:lnTo>
                    <a:lnTo>
                      <a:pt x="644" y="332"/>
                    </a:lnTo>
                    <a:lnTo>
                      <a:pt x="640" y="332"/>
                    </a:lnTo>
                    <a:lnTo>
                      <a:pt x="640" y="328"/>
                    </a:lnTo>
                    <a:lnTo>
                      <a:pt x="636" y="328"/>
                    </a:lnTo>
                    <a:lnTo>
                      <a:pt x="632" y="328"/>
                    </a:lnTo>
                    <a:lnTo>
                      <a:pt x="630" y="324"/>
                    </a:lnTo>
                    <a:lnTo>
                      <a:pt x="626" y="324"/>
                    </a:lnTo>
                    <a:lnTo>
                      <a:pt x="626" y="328"/>
                    </a:lnTo>
                    <a:lnTo>
                      <a:pt x="630" y="328"/>
                    </a:lnTo>
                    <a:lnTo>
                      <a:pt x="630" y="332"/>
                    </a:lnTo>
                    <a:lnTo>
                      <a:pt x="632" y="332"/>
                    </a:lnTo>
                    <a:lnTo>
                      <a:pt x="636" y="332"/>
                    </a:lnTo>
                    <a:lnTo>
                      <a:pt x="640" y="336"/>
                    </a:lnTo>
                    <a:lnTo>
                      <a:pt x="644" y="336"/>
                    </a:lnTo>
                    <a:lnTo>
                      <a:pt x="644" y="340"/>
                    </a:lnTo>
                    <a:lnTo>
                      <a:pt x="640" y="340"/>
                    </a:lnTo>
                    <a:lnTo>
                      <a:pt x="636" y="340"/>
                    </a:lnTo>
                    <a:lnTo>
                      <a:pt x="632" y="340"/>
                    </a:lnTo>
                    <a:lnTo>
                      <a:pt x="630" y="340"/>
                    </a:lnTo>
                    <a:lnTo>
                      <a:pt x="632" y="340"/>
                    </a:lnTo>
                    <a:lnTo>
                      <a:pt x="636" y="340"/>
                    </a:lnTo>
                    <a:lnTo>
                      <a:pt x="640" y="340"/>
                    </a:lnTo>
                    <a:lnTo>
                      <a:pt x="644" y="340"/>
                    </a:lnTo>
                    <a:lnTo>
                      <a:pt x="648" y="340"/>
                    </a:lnTo>
                    <a:lnTo>
                      <a:pt x="644" y="340"/>
                    </a:lnTo>
                    <a:lnTo>
                      <a:pt x="644" y="342"/>
                    </a:lnTo>
                    <a:lnTo>
                      <a:pt x="648" y="342"/>
                    </a:lnTo>
                    <a:lnTo>
                      <a:pt x="648" y="340"/>
                    </a:lnTo>
                    <a:lnTo>
                      <a:pt x="652" y="340"/>
                    </a:lnTo>
                    <a:lnTo>
                      <a:pt x="652" y="342"/>
                    </a:lnTo>
                    <a:lnTo>
                      <a:pt x="656" y="342"/>
                    </a:lnTo>
                    <a:lnTo>
                      <a:pt x="660" y="342"/>
                    </a:lnTo>
                    <a:lnTo>
                      <a:pt x="662" y="342"/>
                    </a:lnTo>
                    <a:lnTo>
                      <a:pt x="666" y="342"/>
                    </a:lnTo>
                    <a:lnTo>
                      <a:pt x="670" y="342"/>
                    </a:lnTo>
                    <a:lnTo>
                      <a:pt x="674" y="346"/>
                    </a:lnTo>
                    <a:lnTo>
                      <a:pt x="670" y="350"/>
                    </a:lnTo>
                    <a:lnTo>
                      <a:pt x="670" y="346"/>
                    </a:lnTo>
                    <a:lnTo>
                      <a:pt x="666" y="346"/>
                    </a:lnTo>
                    <a:lnTo>
                      <a:pt x="670" y="350"/>
                    </a:lnTo>
                    <a:lnTo>
                      <a:pt x="662" y="354"/>
                    </a:lnTo>
                    <a:lnTo>
                      <a:pt x="660" y="354"/>
                    </a:lnTo>
                    <a:lnTo>
                      <a:pt x="652" y="358"/>
                    </a:lnTo>
                    <a:lnTo>
                      <a:pt x="652" y="354"/>
                    </a:lnTo>
                    <a:lnTo>
                      <a:pt x="648" y="358"/>
                    </a:lnTo>
                    <a:lnTo>
                      <a:pt x="644" y="358"/>
                    </a:lnTo>
                    <a:lnTo>
                      <a:pt x="644" y="354"/>
                    </a:lnTo>
                    <a:lnTo>
                      <a:pt x="640" y="354"/>
                    </a:lnTo>
                    <a:lnTo>
                      <a:pt x="640" y="350"/>
                    </a:lnTo>
                    <a:lnTo>
                      <a:pt x="636" y="350"/>
                    </a:lnTo>
                    <a:lnTo>
                      <a:pt x="636" y="354"/>
                    </a:lnTo>
                    <a:lnTo>
                      <a:pt x="640" y="354"/>
                    </a:lnTo>
                    <a:lnTo>
                      <a:pt x="640" y="358"/>
                    </a:lnTo>
                    <a:lnTo>
                      <a:pt x="640" y="354"/>
                    </a:lnTo>
                    <a:lnTo>
                      <a:pt x="636" y="354"/>
                    </a:lnTo>
                    <a:lnTo>
                      <a:pt x="632" y="354"/>
                    </a:lnTo>
                    <a:lnTo>
                      <a:pt x="630" y="354"/>
                    </a:lnTo>
                    <a:lnTo>
                      <a:pt x="632" y="354"/>
                    </a:lnTo>
                    <a:lnTo>
                      <a:pt x="632" y="358"/>
                    </a:lnTo>
                    <a:lnTo>
                      <a:pt x="636" y="358"/>
                    </a:lnTo>
                    <a:lnTo>
                      <a:pt x="636" y="362"/>
                    </a:lnTo>
                    <a:lnTo>
                      <a:pt x="632" y="366"/>
                    </a:lnTo>
                    <a:lnTo>
                      <a:pt x="630" y="366"/>
                    </a:lnTo>
                    <a:lnTo>
                      <a:pt x="626" y="366"/>
                    </a:lnTo>
                    <a:lnTo>
                      <a:pt x="622" y="370"/>
                    </a:lnTo>
                    <a:lnTo>
                      <a:pt x="618" y="370"/>
                    </a:lnTo>
                    <a:lnTo>
                      <a:pt x="622" y="370"/>
                    </a:lnTo>
                    <a:lnTo>
                      <a:pt x="626" y="370"/>
                    </a:lnTo>
                    <a:lnTo>
                      <a:pt x="630" y="370"/>
                    </a:lnTo>
                    <a:lnTo>
                      <a:pt x="632" y="366"/>
                    </a:lnTo>
                    <a:lnTo>
                      <a:pt x="632" y="370"/>
                    </a:lnTo>
                    <a:lnTo>
                      <a:pt x="630" y="370"/>
                    </a:lnTo>
                    <a:lnTo>
                      <a:pt x="632" y="370"/>
                    </a:lnTo>
                    <a:lnTo>
                      <a:pt x="636" y="370"/>
                    </a:lnTo>
                    <a:lnTo>
                      <a:pt x="640" y="370"/>
                    </a:lnTo>
                    <a:lnTo>
                      <a:pt x="648" y="370"/>
                    </a:lnTo>
                    <a:lnTo>
                      <a:pt x="652" y="370"/>
                    </a:lnTo>
                    <a:lnTo>
                      <a:pt x="656" y="370"/>
                    </a:lnTo>
                    <a:lnTo>
                      <a:pt x="660" y="370"/>
                    </a:lnTo>
                    <a:lnTo>
                      <a:pt x="660" y="372"/>
                    </a:lnTo>
                    <a:lnTo>
                      <a:pt x="656" y="372"/>
                    </a:lnTo>
                    <a:lnTo>
                      <a:pt x="652" y="372"/>
                    </a:lnTo>
                    <a:lnTo>
                      <a:pt x="648" y="372"/>
                    </a:lnTo>
                    <a:lnTo>
                      <a:pt x="644" y="372"/>
                    </a:lnTo>
                    <a:lnTo>
                      <a:pt x="644" y="376"/>
                    </a:lnTo>
                    <a:lnTo>
                      <a:pt x="640" y="376"/>
                    </a:lnTo>
                    <a:lnTo>
                      <a:pt x="636" y="376"/>
                    </a:lnTo>
                    <a:lnTo>
                      <a:pt x="632" y="376"/>
                    </a:lnTo>
                    <a:lnTo>
                      <a:pt x="630" y="376"/>
                    </a:lnTo>
                    <a:lnTo>
                      <a:pt x="630" y="380"/>
                    </a:lnTo>
                    <a:lnTo>
                      <a:pt x="632" y="376"/>
                    </a:lnTo>
                    <a:lnTo>
                      <a:pt x="632" y="380"/>
                    </a:lnTo>
                    <a:lnTo>
                      <a:pt x="636" y="380"/>
                    </a:lnTo>
                    <a:lnTo>
                      <a:pt x="640" y="380"/>
                    </a:lnTo>
                    <a:lnTo>
                      <a:pt x="644" y="380"/>
                    </a:lnTo>
                    <a:lnTo>
                      <a:pt x="648" y="376"/>
                    </a:lnTo>
                    <a:lnTo>
                      <a:pt x="652" y="372"/>
                    </a:lnTo>
                    <a:lnTo>
                      <a:pt x="656" y="372"/>
                    </a:lnTo>
                    <a:lnTo>
                      <a:pt x="656" y="376"/>
                    </a:lnTo>
                    <a:lnTo>
                      <a:pt x="660" y="376"/>
                    </a:lnTo>
                    <a:lnTo>
                      <a:pt x="662" y="372"/>
                    </a:lnTo>
                    <a:lnTo>
                      <a:pt x="666" y="372"/>
                    </a:lnTo>
                    <a:lnTo>
                      <a:pt x="670" y="372"/>
                    </a:lnTo>
                    <a:lnTo>
                      <a:pt x="674" y="370"/>
                    </a:lnTo>
                    <a:lnTo>
                      <a:pt x="674" y="372"/>
                    </a:lnTo>
                    <a:lnTo>
                      <a:pt x="678" y="372"/>
                    </a:lnTo>
                    <a:lnTo>
                      <a:pt x="678" y="370"/>
                    </a:lnTo>
                    <a:lnTo>
                      <a:pt x="678" y="372"/>
                    </a:lnTo>
                    <a:lnTo>
                      <a:pt x="682" y="372"/>
                    </a:lnTo>
                    <a:lnTo>
                      <a:pt x="686" y="372"/>
                    </a:lnTo>
                    <a:lnTo>
                      <a:pt x="692" y="376"/>
                    </a:lnTo>
                    <a:lnTo>
                      <a:pt x="696" y="376"/>
                    </a:lnTo>
                    <a:lnTo>
                      <a:pt x="700" y="376"/>
                    </a:lnTo>
                    <a:lnTo>
                      <a:pt x="704" y="376"/>
                    </a:lnTo>
                    <a:lnTo>
                      <a:pt x="708" y="376"/>
                    </a:lnTo>
                    <a:lnTo>
                      <a:pt x="712" y="376"/>
                    </a:lnTo>
                    <a:lnTo>
                      <a:pt x="716" y="376"/>
                    </a:lnTo>
                    <a:lnTo>
                      <a:pt x="718" y="376"/>
                    </a:lnTo>
                    <a:lnTo>
                      <a:pt x="718" y="380"/>
                    </a:lnTo>
                    <a:lnTo>
                      <a:pt x="716" y="380"/>
                    </a:lnTo>
                    <a:lnTo>
                      <a:pt x="712" y="380"/>
                    </a:lnTo>
                    <a:lnTo>
                      <a:pt x="708" y="380"/>
                    </a:lnTo>
                    <a:lnTo>
                      <a:pt x="708" y="384"/>
                    </a:lnTo>
                    <a:lnTo>
                      <a:pt x="712" y="384"/>
                    </a:lnTo>
                    <a:lnTo>
                      <a:pt x="708" y="384"/>
                    </a:lnTo>
                    <a:lnTo>
                      <a:pt x="708" y="380"/>
                    </a:lnTo>
                    <a:lnTo>
                      <a:pt x="704" y="380"/>
                    </a:lnTo>
                    <a:lnTo>
                      <a:pt x="704" y="384"/>
                    </a:lnTo>
                    <a:lnTo>
                      <a:pt x="708" y="384"/>
                    </a:lnTo>
                    <a:lnTo>
                      <a:pt x="704" y="384"/>
                    </a:lnTo>
                    <a:lnTo>
                      <a:pt x="708" y="384"/>
                    </a:lnTo>
                    <a:lnTo>
                      <a:pt x="708" y="388"/>
                    </a:lnTo>
                    <a:lnTo>
                      <a:pt x="704" y="388"/>
                    </a:lnTo>
                    <a:lnTo>
                      <a:pt x="704" y="384"/>
                    </a:lnTo>
                    <a:lnTo>
                      <a:pt x="700" y="384"/>
                    </a:lnTo>
                    <a:lnTo>
                      <a:pt x="704" y="384"/>
                    </a:lnTo>
                    <a:lnTo>
                      <a:pt x="704" y="388"/>
                    </a:lnTo>
                    <a:lnTo>
                      <a:pt x="700" y="388"/>
                    </a:lnTo>
                    <a:lnTo>
                      <a:pt x="696" y="388"/>
                    </a:lnTo>
                    <a:lnTo>
                      <a:pt x="692" y="388"/>
                    </a:lnTo>
                    <a:lnTo>
                      <a:pt x="696" y="388"/>
                    </a:lnTo>
                    <a:lnTo>
                      <a:pt x="700" y="388"/>
                    </a:lnTo>
                    <a:lnTo>
                      <a:pt x="696" y="392"/>
                    </a:lnTo>
                    <a:lnTo>
                      <a:pt x="692" y="392"/>
                    </a:lnTo>
                    <a:lnTo>
                      <a:pt x="688" y="392"/>
                    </a:lnTo>
                    <a:lnTo>
                      <a:pt x="692" y="392"/>
                    </a:lnTo>
                    <a:lnTo>
                      <a:pt x="688" y="396"/>
                    </a:lnTo>
                    <a:lnTo>
                      <a:pt x="686" y="396"/>
                    </a:lnTo>
                    <a:lnTo>
                      <a:pt x="682" y="396"/>
                    </a:lnTo>
                    <a:lnTo>
                      <a:pt x="686" y="398"/>
                    </a:lnTo>
                    <a:lnTo>
                      <a:pt x="682" y="398"/>
                    </a:lnTo>
                    <a:lnTo>
                      <a:pt x="678" y="398"/>
                    </a:lnTo>
                    <a:lnTo>
                      <a:pt x="674" y="398"/>
                    </a:lnTo>
                    <a:lnTo>
                      <a:pt x="678" y="398"/>
                    </a:lnTo>
                    <a:lnTo>
                      <a:pt x="678" y="402"/>
                    </a:lnTo>
                    <a:lnTo>
                      <a:pt x="674" y="402"/>
                    </a:lnTo>
                    <a:lnTo>
                      <a:pt x="674" y="406"/>
                    </a:lnTo>
                    <a:lnTo>
                      <a:pt x="670" y="402"/>
                    </a:lnTo>
                    <a:lnTo>
                      <a:pt x="670" y="406"/>
                    </a:lnTo>
                    <a:lnTo>
                      <a:pt x="666" y="406"/>
                    </a:lnTo>
                    <a:lnTo>
                      <a:pt x="670" y="406"/>
                    </a:lnTo>
                    <a:lnTo>
                      <a:pt x="670" y="410"/>
                    </a:lnTo>
                    <a:lnTo>
                      <a:pt x="666" y="410"/>
                    </a:lnTo>
                    <a:lnTo>
                      <a:pt x="662" y="410"/>
                    </a:lnTo>
                    <a:lnTo>
                      <a:pt x="660" y="414"/>
                    </a:lnTo>
                    <a:lnTo>
                      <a:pt x="656" y="414"/>
                    </a:lnTo>
                    <a:lnTo>
                      <a:pt x="652" y="414"/>
                    </a:lnTo>
                    <a:lnTo>
                      <a:pt x="648" y="418"/>
                    </a:lnTo>
                    <a:lnTo>
                      <a:pt x="648" y="414"/>
                    </a:lnTo>
                    <a:lnTo>
                      <a:pt x="644" y="414"/>
                    </a:lnTo>
                    <a:lnTo>
                      <a:pt x="644" y="418"/>
                    </a:lnTo>
                    <a:lnTo>
                      <a:pt x="648" y="418"/>
                    </a:lnTo>
                    <a:lnTo>
                      <a:pt x="644" y="418"/>
                    </a:lnTo>
                    <a:lnTo>
                      <a:pt x="640" y="418"/>
                    </a:lnTo>
                    <a:lnTo>
                      <a:pt x="636" y="418"/>
                    </a:lnTo>
                    <a:lnTo>
                      <a:pt x="632" y="422"/>
                    </a:lnTo>
                    <a:lnTo>
                      <a:pt x="630" y="418"/>
                    </a:lnTo>
                    <a:lnTo>
                      <a:pt x="626" y="422"/>
                    </a:lnTo>
                    <a:lnTo>
                      <a:pt x="622" y="422"/>
                    </a:lnTo>
                    <a:lnTo>
                      <a:pt x="618" y="422"/>
                    </a:lnTo>
                    <a:lnTo>
                      <a:pt x="622" y="422"/>
                    </a:lnTo>
                    <a:lnTo>
                      <a:pt x="622" y="426"/>
                    </a:lnTo>
                    <a:lnTo>
                      <a:pt x="618" y="426"/>
                    </a:lnTo>
                    <a:lnTo>
                      <a:pt x="618" y="422"/>
                    </a:lnTo>
                    <a:lnTo>
                      <a:pt x="618" y="426"/>
                    </a:lnTo>
                    <a:lnTo>
                      <a:pt x="614" y="426"/>
                    </a:lnTo>
                    <a:lnTo>
                      <a:pt x="610" y="422"/>
                    </a:lnTo>
                    <a:lnTo>
                      <a:pt x="606" y="422"/>
                    </a:lnTo>
                    <a:lnTo>
                      <a:pt x="604" y="426"/>
                    </a:lnTo>
                    <a:lnTo>
                      <a:pt x="606" y="426"/>
                    </a:lnTo>
                    <a:lnTo>
                      <a:pt x="606" y="428"/>
                    </a:lnTo>
                    <a:lnTo>
                      <a:pt x="604" y="428"/>
                    </a:lnTo>
                    <a:lnTo>
                      <a:pt x="604" y="426"/>
                    </a:lnTo>
                    <a:lnTo>
                      <a:pt x="600" y="426"/>
                    </a:lnTo>
                    <a:lnTo>
                      <a:pt x="596" y="426"/>
                    </a:lnTo>
                    <a:lnTo>
                      <a:pt x="600" y="426"/>
                    </a:lnTo>
                    <a:lnTo>
                      <a:pt x="604" y="428"/>
                    </a:lnTo>
                    <a:lnTo>
                      <a:pt x="600" y="428"/>
                    </a:lnTo>
                    <a:lnTo>
                      <a:pt x="596" y="428"/>
                    </a:lnTo>
                    <a:lnTo>
                      <a:pt x="592" y="428"/>
                    </a:lnTo>
                    <a:lnTo>
                      <a:pt x="588" y="428"/>
                    </a:lnTo>
                    <a:lnTo>
                      <a:pt x="588" y="426"/>
                    </a:lnTo>
                    <a:lnTo>
                      <a:pt x="584" y="428"/>
                    </a:lnTo>
                    <a:lnTo>
                      <a:pt x="588" y="428"/>
                    </a:lnTo>
                    <a:lnTo>
                      <a:pt x="584" y="428"/>
                    </a:lnTo>
                    <a:lnTo>
                      <a:pt x="584" y="426"/>
                    </a:lnTo>
                    <a:lnTo>
                      <a:pt x="580" y="426"/>
                    </a:lnTo>
                    <a:lnTo>
                      <a:pt x="576" y="426"/>
                    </a:lnTo>
                    <a:lnTo>
                      <a:pt x="576" y="422"/>
                    </a:lnTo>
                    <a:lnTo>
                      <a:pt x="574" y="422"/>
                    </a:lnTo>
                    <a:lnTo>
                      <a:pt x="574" y="418"/>
                    </a:lnTo>
                    <a:lnTo>
                      <a:pt x="574" y="414"/>
                    </a:lnTo>
                    <a:lnTo>
                      <a:pt x="574" y="418"/>
                    </a:lnTo>
                    <a:lnTo>
                      <a:pt x="570" y="418"/>
                    </a:lnTo>
                    <a:lnTo>
                      <a:pt x="574" y="418"/>
                    </a:lnTo>
                    <a:lnTo>
                      <a:pt x="574" y="422"/>
                    </a:lnTo>
                    <a:lnTo>
                      <a:pt x="576" y="422"/>
                    </a:lnTo>
                    <a:lnTo>
                      <a:pt x="576" y="426"/>
                    </a:lnTo>
                    <a:lnTo>
                      <a:pt x="574" y="426"/>
                    </a:lnTo>
                    <a:lnTo>
                      <a:pt x="576" y="426"/>
                    </a:lnTo>
                    <a:lnTo>
                      <a:pt x="580" y="428"/>
                    </a:lnTo>
                    <a:lnTo>
                      <a:pt x="576" y="428"/>
                    </a:lnTo>
                    <a:lnTo>
                      <a:pt x="576" y="432"/>
                    </a:lnTo>
                    <a:lnTo>
                      <a:pt x="574" y="432"/>
                    </a:lnTo>
                    <a:lnTo>
                      <a:pt x="570" y="432"/>
                    </a:lnTo>
                    <a:lnTo>
                      <a:pt x="574" y="432"/>
                    </a:lnTo>
                    <a:lnTo>
                      <a:pt x="574" y="436"/>
                    </a:lnTo>
                    <a:lnTo>
                      <a:pt x="570" y="436"/>
                    </a:lnTo>
                    <a:lnTo>
                      <a:pt x="566" y="436"/>
                    </a:lnTo>
                    <a:lnTo>
                      <a:pt x="566" y="440"/>
                    </a:lnTo>
                    <a:lnTo>
                      <a:pt x="562" y="440"/>
                    </a:lnTo>
                    <a:lnTo>
                      <a:pt x="562" y="436"/>
                    </a:lnTo>
                    <a:lnTo>
                      <a:pt x="562" y="440"/>
                    </a:lnTo>
                    <a:lnTo>
                      <a:pt x="566" y="440"/>
                    </a:lnTo>
                    <a:lnTo>
                      <a:pt x="562" y="440"/>
                    </a:lnTo>
                    <a:lnTo>
                      <a:pt x="562" y="444"/>
                    </a:lnTo>
                    <a:lnTo>
                      <a:pt x="562" y="448"/>
                    </a:lnTo>
                    <a:lnTo>
                      <a:pt x="558" y="448"/>
                    </a:lnTo>
                    <a:lnTo>
                      <a:pt x="558" y="452"/>
                    </a:lnTo>
                    <a:lnTo>
                      <a:pt x="554" y="452"/>
                    </a:lnTo>
                    <a:lnTo>
                      <a:pt x="554" y="456"/>
                    </a:lnTo>
                    <a:lnTo>
                      <a:pt x="550" y="456"/>
                    </a:lnTo>
                    <a:lnTo>
                      <a:pt x="550" y="458"/>
                    </a:lnTo>
                    <a:lnTo>
                      <a:pt x="550" y="462"/>
                    </a:lnTo>
                    <a:lnTo>
                      <a:pt x="546" y="466"/>
                    </a:lnTo>
                    <a:lnTo>
                      <a:pt x="546" y="462"/>
                    </a:lnTo>
                    <a:lnTo>
                      <a:pt x="546" y="466"/>
                    </a:lnTo>
                    <a:lnTo>
                      <a:pt x="544" y="466"/>
                    </a:lnTo>
                    <a:lnTo>
                      <a:pt x="544" y="462"/>
                    </a:lnTo>
                    <a:lnTo>
                      <a:pt x="546" y="462"/>
                    </a:lnTo>
                    <a:lnTo>
                      <a:pt x="544" y="462"/>
                    </a:lnTo>
                    <a:lnTo>
                      <a:pt x="544" y="466"/>
                    </a:lnTo>
                    <a:lnTo>
                      <a:pt x="544" y="470"/>
                    </a:lnTo>
                    <a:lnTo>
                      <a:pt x="540" y="470"/>
                    </a:lnTo>
                    <a:lnTo>
                      <a:pt x="540" y="474"/>
                    </a:lnTo>
                    <a:lnTo>
                      <a:pt x="536" y="474"/>
                    </a:lnTo>
                    <a:lnTo>
                      <a:pt x="536" y="470"/>
                    </a:lnTo>
                    <a:lnTo>
                      <a:pt x="532" y="470"/>
                    </a:lnTo>
                    <a:lnTo>
                      <a:pt x="532" y="474"/>
                    </a:lnTo>
                    <a:lnTo>
                      <a:pt x="536" y="474"/>
                    </a:lnTo>
                    <a:lnTo>
                      <a:pt x="532" y="474"/>
                    </a:lnTo>
                    <a:lnTo>
                      <a:pt x="528" y="474"/>
                    </a:lnTo>
                    <a:lnTo>
                      <a:pt x="524" y="470"/>
                    </a:lnTo>
                    <a:lnTo>
                      <a:pt x="528" y="474"/>
                    </a:lnTo>
                    <a:lnTo>
                      <a:pt x="528" y="478"/>
                    </a:lnTo>
                    <a:lnTo>
                      <a:pt x="524" y="478"/>
                    </a:lnTo>
                    <a:lnTo>
                      <a:pt x="524" y="482"/>
                    </a:lnTo>
                    <a:lnTo>
                      <a:pt x="520" y="482"/>
                    </a:lnTo>
                    <a:lnTo>
                      <a:pt x="518" y="482"/>
                    </a:lnTo>
                    <a:lnTo>
                      <a:pt x="518" y="478"/>
                    </a:lnTo>
                    <a:lnTo>
                      <a:pt x="514" y="478"/>
                    </a:lnTo>
                    <a:lnTo>
                      <a:pt x="518" y="478"/>
                    </a:lnTo>
                    <a:lnTo>
                      <a:pt x="514" y="482"/>
                    </a:lnTo>
                    <a:lnTo>
                      <a:pt x="510" y="482"/>
                    </a:lnTo>
                    <a:lnTo>
                      <a:pt x="510" y="484"/>
                    </a:lnTo>
                    <a:lnTo>
                      <a:pt x="506" y="484"/>
                    </a:lnTo>
                    <a:lnTo>
                      <a:pt x="506" y="482"/>
                    </a:lnTo>
                    <a:lnTo>
                      <a:pt x="506" y="478"/>
                    </a:lnTo>
                    <a:lnTo>
                      <a:pt x="506" y="482"/>
                    </a:lnTo>
                    <a:lnTo>
                      <a:pt x="506" y="484"/>
                    </a:lnTo>
                    <a:lnTo>
                      <a:pt x="502" y="484"/>
                    </a:lnTo>
                    <a:lnTo>
                      <a:pt x="502" y="482"/>
                    </a:lnTo>
                    <a:lnTo>
                      <a:pt x="498" y="482"/>
                    </a:lnTo>
                    <a:lnTo>
                      <a:pt x="498" y="478"/>
                    </a:lnTo>
                    <a:lnTo>
                      <a:pt x="502" y="474"/>
                    </a:lnTo>
                    <a:lnTo>
                      <a:pt x="506" y="474"/>
                    </a:lnTo>
                    <a:lnTo>
                      <a:pt x="506" y="470"/>
                    </a:lnTo>
                    <a:lnTo>
                      <a:pt x="502" y="470"/>
                    </a:lnTo>
                    <a:lnTo>
                      <a:pt x="502" y="474"/>
                    </a:lnTo>
                    <a:lnTo>
                      <a:pt x="498" y="474"/>
                    </a:lnTo>
                    <a:lnTo>
                      <a:pt x="498" y="470"/>
                    </a:lnTo>
                    <a:lnTo>
                      <a:pt x="494" y="470"/>
                    </a:lnTo>
                    <a:lnTo>
                      <a:pt x="490" y="470"/>
                    </a:lnTo>
                    <a:lnTo>
                      <a:pt x="494" y="470"/>
                    </a:lnTo>
                    <a:lnTo>
                      <a:pt x="494" y="474"/>
                    </a:lnTo>
                    <a:lnTo>
                      <a:pt x="498" y="474"/>
                    </a:lnTo>
                    <a:lnTo>
                      <a:pt x="494" y="474"/>
                    </a:lnTo>
                    <a:lnTo>
                      <a:pt x="494" y="478"/>
                    </a:lnTo>
                    <a:lnTo>
                      <a:pt x="494" y="482"/>
                    </a:lnTo>
                    <a:lnTo>
                      <a:pt x="490" y="482"/>
                    </a:lnTo>
                    <a:lnTo>
                      <a:pt x="488" y="482"/>
                    </a:lnTo>
                    <a:lnTo>
                      <a:pt x="488" y="478"/>
                    </a:lnTo>
                    <a:lnTo>
                      <a:pt x="488" y="482"/>
                    </a:lnTo>
                    <a:lnTo>
                      <a:pt x="490" y="484"/>
                    </a:lnTo>
                    <a:lnTo>
                      <a:pt x="490" y="488"/>
                    </a:lnTo>
                    <a:lnTo>
                      <a:pt x="488" y="488"/>
                    </a:lnTo>
                    <a:lnTo>
                      <a:pt x="484" y="488"/>
                    </a:lnTo>
                    <a:lnTo>
                      <a:pt x="488" y="488"/>
                    </a:lnTo>
                    <a:lnTo>
                      <a:pt x="484" y="488"/>
                    </a:lnTo>
                    <a:lnTo>
                      <a:pt x="480" y="488"/>
                    </a:lnTo>
                    <a:lnTo>
                      <a:pt x="476" y="488"/>
                    </a:lnTo>
                    <a:lnTo>
                      <a:pt x="476" y="484"/>
                    </a:lnTo>
                    <a:lnTo>
                      <a:pt x="476" y="488"/>
                    </a:lnTo>
                    <a:lnTo>
                      <a:pt x="476" y="492"/>
                    </a:lnTo>
                    <a:lnTo>
                      <a:pt x="472" y="492"/>
                    </a:lnTo>
                    <a:lnTo>
                      <a:pt x="472" y="488"/>
                    </a:lnTo>
                    <a:lnTo>
                      <a:pt x="468" y="488"/>
                    </a:lnTo>
                    <a:lnTo>
                      <a:pt x="468" y="492"/>
                    </a:lnTo>
                    <a:lnTo>
                      <a:pt x="464" y="492"/>
                    </a:lnTo>
                    <a:lnTo>
                      <a:pt x="464" y="488"/>
                    </a:lnTo>
                    <a:lnTo>
                      <a:pt x="462" y="492"/>
                    </a:lnTo>
                    <a:lnTo>
                      <a:pt x="464" y="492"/>
                    </a:lnTo>
                    <a:lnTo>
                      <a:pt x="468" y="492"/>
                    </a:lnTo>
                    <a:lnTo>
                      <a:pt x="468" y="496"/>
                    </a:lnTo>
                    <a:lnTo>
                      <a:pt x="468" y="492"/>
                    </a:lnTo>
                    <a:lnTo>
                      <a:pt x="464" y="496"/>
                    </a:lnTo>
                    <a:lnTo>
                      <a:pt x="468" y="496"/>
                    </a:lnTo>
                    <a:lnTo>
                      <a:pt x="468" y="500"/>
                    </a:lnTo>
                    <a:lnTo>
                      <a:pt x="464" y="500"/>
                    </a:lnTo>
                    <a:lnTo>
                      <a:pt x="464" y="504"/>
                    </a:lnTo>
                    <a:lnTo>
                      <a:pt x="462" y="504"/>
                    </a:lnTo>
                    <a:lnTo>
                      <a:pt x="458" y="504"/>
                    </a:lnTo>
                    <a:lnTo>
                      <a:pt x="458" y="500"/>
                    </a:lnTo>
                    <a:lnTo>
                      <a:pt x="458" y="504"/>
                    </a:lnTo>
                    <a:lnTo>
                      <a:pt x="450" y="504"/>
                    </a:lnTo>
                    <a:lnTo>
                      <a:pt x="450" y="508"/>
                    </a:lnTo>
                    <a:lnTo>
                      <a:pt x="454" y="508"/>
                    </a:lnTo>
                    <a:lnTo>
                      <a:pt x="454" y="512"/>
                    </a:lnTo>
                    <a:lnTo>
                      <a:pt x="458" y="512"/>
                    </a:lnTo>
                    <a:lnTo>
                      <a:pt x="458" y="514"/>
                    </a:lnTo>
                    <a:lnTo>
                      <a:pt x="458" y="518"/>
                    </a:lnTo>
                    <a:lnTo>
                      <a:pt x="462" y="518"/>
                    </a:lnTo>
                    <a:lnTo>
                      <a:pt x="458" y="518"/>
                    </a:lnTo>
                    <a:lnTo>
                      <a:pt x="454" y="518"/>
                    </a:lnTo>
                    <a:lnTo>
                      <a:pt x="450" y="522"/>
                    </a:lnTo>
                    <a:lnTo>
                      <a:pt x="446" y="518"/>
                    </a:lnTo>
                    <a:lnTo>
                      <a:pt x="442" y="518"/>
                    </a:lnTo>
                    <a:lnTo>
                      <a:pt x="442" y="522"/>
                    </a:lnTo>
                    <a:lnTo>
                      <a:pt x="446" y="522"/>
                    </a:lnTo>
                    <a:lnTo>
                      <a:pt x="450" y="526"/>
                    </a:lnTo>
                    <a:lnTo>
                      <a:pt x="454" y="526"/>
                    </a:lnTo>
                    <a:lnTo>
                      <a:pt x="454" y="522"/>
                    </a:lnTo>
                    <a:lnTo>
                      <a:pt x="458" y="526"/>
                    </a:lnTo>
                    <a:lnTo>
                      <a:pt x="454" y="530"/>
                    </a:lnTo>
                    <a:lnTo>
                      <a:pt x="458" y="530"/>
                    </a:lnTo>
                    <a:lnTo>
                      <a:pt x="458" y="534"/>
                    </a:lnTo>
                    <a:lnTo>
                      <a:pt x="458" y="538"/>
                    </a:lnTo>
                    <a:lnTo>
                      <a:pt x="454" y="538"/>
                    </a:lnTo>
                    <a:lnTo>
                      <a:pt x="454" y="534"/>
                    </a:lnTo>
                    <a:lnTo>
                      <a:pt x="450" y="534"/>
                    </a:lnTo>
                    <a:lnTo>
                      <a:pt x="446" y="534"/>
                    </a:lnTo>
                    <a:lnTo>
                      <a:pt x="442" y="534"/>
                    </a:lnTo>
                    <a:lnTo>
                      <a:pt x="446" y="534"/>
                    </a:lnTo>
                    <a:lnTo>
                      <a:pt x="450" y="534"/>
                    </a:lnTo>
                    <a:lnTo>
                      <a:pt x="450" y="538"/>
                    </a:lnTo>
                    <a:lnTo>
                      <a:pt x="454" y="538"/>
                    </a:lnTo>
                    <a:lnTo>
                      <a:pt x="454" y="540"/>
                    </a:lnTo>
                    <a:lnTo>
                      <a:pt x="454" y="538"/>
                    </a:lnTo>
                    <a:lnTo>
                      <a:pt x="450" y="538"/>
                    </a:lnTo>
                    <a:lnTo>
                      <a:pt x="450" y="540"/>
                    </a:lnTo>
                    <a:lnTo>
                      <a:pt x="446" y="540"/>
                    </a:lnTo>
                    <a:lnTo>
                      <a:pt x="446" y="538"/>
                    </a:lnTo>
                    <a:lnTo>
                      <a:pt x="446" y="540"/>
                    </a:lnTo>
                    <a:lnTo>
                      <a:pt x="450" y="540"/>
                    </a:lnTo>
                    <a:lnTo>
                      <a:pt x="446" y="540"/>
                    </a:lnTo>
                    <a:lnTo>
                      <a:pt x="442" y="540"/>
                    </a:lnTo>
                    <a:lnTo>
                      <a:pt x="446" y="540"/>
                    </a:lnTo>
                    <a:lnTo>
                      <a:pt x="450" y="544"/>
                    </a:lnTo>
                    <a:lnTo>
                      <a:pt x="446" y="544"/>
                    </a:lnTo>
                    <a:lnTo>
                      <a:pt x="446" y="540"/>
                    </a:lnTo>
                    <a:lnTo>
                      <a:pt x="442" y="540"/>
                    </a:lnTo>
                    <a:lnTo>
                      <a:pt x="440" y="540"/>
                    </a:lnTo>
                    <a:lnTo>
                      <a:pt x="442" y="544"/>
                    </a:lnTo>
                    <a:lnTo>
                      <a:pt x="446" y="544"/>
                    </a:lnTo>
                    <a:lnTo>
                      <a:pt x="446" y="548"/>
                    </a:lnTo>
                    <a:lnTo>
                      <a:pt x="442" y="548"/>
                    </a:lnTo>
                    <a:lnTo>
                      <a:pt x="440" y="548"/>
                    </a:lnTo>
                    <a:lnTo>
                      <a:pt x="440" y="544"/>
                    </a:lnTo>
                    <a:lnTo>
                      <a:pt x="440" y="548"/>
                    </a:lnTo>
                    <a:lnTo>
                      <a:pt x="442" y="548"/>
                    </a:lnTo>
                    <a:lnTo>
                      <a:pt x="442" y="552"/>
                    </a:lnTo>
                    <a:lnTo>
                      <a:pt x="440" y="552"/>
                    </a:lnTo>
                    <a:lnTo>
                      <a:pt x="440" y="548"/>
                    </a:lnTo>
                    <a:lnTo>
                      <a:pt x="436" y="548"/>
                    </a:lnTo>
                    <a:lnTo>
                      <a:pt x="440" y="552"/>
                    </a:lnTo>
                    <a:lnTo>
                      <a:pt x="442" y="552"/>
                    </a:lnTo>
                    <a:lnTo>
                      <a:pt x="442" y="556"/>
                    </a:lnTo>
                    <a:lnTo>
                      <a:pt x="440" y="556"/>
                    </a:lnTo>
                    <a:lnTo>
                      <a:pt x="436" y="556"/>
                    </a:lnTo>
                    <a:lnTo>
                      <a:pt x="432" y="556"/>
                    </a:lnTo>
                    <a:lnTo>
                      <a:pt x="432" y="552"/>
                    </a:lnTo>
                    <a:lnTo>
                      <a:pt x="436" y="552"/>
                    </a:lnTo>
                    <a:lnTo>
                      <a:pt x="432" y="552"/>
                    </a:lnTo>
                    <a:lnTo>
                      <a:pt x="432" y="556"/>
                    </a:lnTo>
                    <a:lnTo>
                      <a:pt x="432" y="560"/>
                    </a:lnTo>
                    <a:lnTo>
                      <a:pt x="428" y="556"/>
                    </a:lnTo>
                    <a:lnTo>
                      <a:pt x="428" y="560"/>
                    </a:lnTo>
                    <a:lnTo>
                      <a:pt x="424" y="560"/>
                    </a:lnTo>
                    <a:lnTo>
                      <a:pt x="420" y="556"/>
                    </a:lnTo>
                    <a:lnTo>
                      <a:pt x="420" y="560"/>
                    </a:lnTo>
                    <a:lnTo>
                      <a:pt x="424" y="560"/>
                    </a:lnTo>
                    <a:lnTo>
                      <a:pt x="428" y="560"/>
                    </a:lnTo>
                    <a:lnTo>
                      <a:pt x="432" y="564"/>
                    </a:lnTo>
                    <a:lnTo>
                      <a:pt x="436" y="564"/>
                    </a:lnTo>
                    <a:lnTo>
                      <a:pt x="436" y="568"/>
                    </a:lnTo>
                    <a:lnTo>
                      <a:pt x="432" y="568"/>
                    </a:lnTo>
                    <a:lnTo>
                      <a:pt x="432" y="564"/>
                    </a:lnTo>
                    <a:lnTo>
                      <a:pt x="428" y="564"/>
                    </a:lnTo>
                    <a:lnTo>
                      <a:pt x="424" y="564"/>
                    </a:lnTo>
                    <a:lnTo>
                      <a:pt x="428" y="564"/>
                    </a:lnTo>
                    <a:lnTo>
                      <a:pt x="428" y="568"/>
                    </a:lnTo>
                    <a:lnTo>
                      <a:pt x="432" y="568"/>
                    </a:lnTo>
                    <a:lnTo>
                      <a:pt x="436" y="570"/>
                    </a:lnTo>
                    <a:lnTo>
                      <a:pt x="432" y="570"/>
                    </a:lnTo>
                    <a:lnTo>
                      <a:pt x="432" y="574"/>
                    </a:lnTo>
                    <a:lnTo>
                      <a:pt x="436" y="574"/>
                    </a:lnTo>
                    <a:lnTo>
                      <a:pt x="436" y="578"/>
                    </a:lnTo>
                    <a:lnTo>
                      <a:pt x="432" y="578"/>
                    </a:lnTo>
                    <a:lnTo>
                      <a:pt x="436" y="578"/>
                    </a:lnTo>
                    <a:lnTo>
                      <a:pt x="432" y="582"/>
                    </a:lnTo>
                    <a:lnTo>
                      <a:pt x="428" y="582"/>
                    </a:lnTo>
                    <a:lnTo>
                      <a:pt x="428" y="578"/>
                    </a:lnTo>
                    <a:lnTo>
                      <a:pt x="424" y="578"/>
                    </a:lnTo>
                    <a:lnTo>
                      <a:pt x="424" y="582"/>
                    </a:lnTo>
                    <a:lnTo>
                      <a:pt x="428" y="578"/>
                    </a:lnTo>
                    <a:lnTo>
                      <a:pt x="428" y="582"/>
                    </a:lnTo>
                    <a:lnTo>
                      <a:pt x="432" y="582"/>
                    </a:lnTo>
                    <a:lnTo>
                      <a:pt x="432" y="584"/>
                    </a:lnTo>
                    <a:lnTo>
                      <a:pt x="428" y="584"/>
                    </a:lnTo>
                    <a:lnTo>
                      <a:pt x="424" y="584"/>
                    </a:lnTo>
                    <a:lnTo>
                      <a:pt x="428" y="584"/>
                    </a:lnTo>
                    <a:lnTo>
                      <a:pt x="432" y="584"/>
                    </a:lnTo>
                    <a:lnTo>
                      <a:pt x="432" y="588"/>
                    </a:lnTo>
                    <a:lnTo>
                      <a:pt x="428" y="588"/>
                    </a:lnTo>
                    <a:lnTo>
                      <a:pt x="428" y="592"/>
                    </a:lnTo>
                    <a:lnTo>
                      <a:pt x="428" y="588"/>
                    </a:lnTo>
                    <a:lnTo>
                      <a:pt x="424" y="588"/>
                    </a:lnTo>
                    <a:lnTo>
                      <a:pt x="420" y="588"/>
                    </a:lnTo>
                    <a:lnTo>
                      <a:pt x="424" y="588"/>
                    </a:lnTo>
                    <a:lnTo>
                      <a:pt x="428" y="592"/>
                    </a:lnTo>
                    <a:lnTo>
                      <a:pt x="424" y="592"/>
                    </a:lnTo>
                    <a:lnTo>
                      <a:pt x="428" y="592"/>
                    </a:lnTo>
                    <a:lnTo>
                      <a:pt x="424" y="592"/>
                    </a:lnTo>
                    <a:lnTo>
                      <a:pt x="420" y="592"/>
                    </a:lnTo>
                    <a:lnTo>
                      <a:pt x="424" y="592"/>
                    </a:lnTo>
                    <a:lnTo>
                      <a:pt x="428" y="592"/>
                    </a:lnTo>
                    <a:lnTo>
                      <a:pt x="428" y="596"/>
                    </a:lnTo>
                    <a:lnTo>
                      <a:pt x="424" y="596"/>
                    </a:lnTo>
                    <a:lnTo>
                      <a:pt x="420" y="596"/>
                    </a:lnTo>
                    <a:lnTo>
                      <a:pt x="418" y="592"/>
                    </a:lnTo>
                    <a:lnTo>
                      <a:pt x="418" y="596"/>
                    </a:lnTo>
                    <a:lnTo>
                      <a:pt x="420" y="596"/>
                    </a:lnTo>
                    <a:lnTo>
                      <a:pt x="424" y="596"/>
                    </a:lnTo>
                    <a:lnTo>
                      <a:pt x="428" y="596"/>
                    </a:lnTo>
                    <a:lnTo>
                      <a:pt x="428" y="600"/>
                    </a:lnTo>
                    <a:lnTo>
                      <a:pt x="424" y="600"/>
                    </a:lnTo>
                    <a:lnTo>
                      <a:pt x="420" y="600"/>
                    </a:lnTo>
                    <a:lnTo>
                      <a:pt x="418" y="600"/>
                    </a:lnTo>
                    <a:lnTo>
                      <a:pt x="420" y="600"/>
                    </a:lnTo>
                    <a:lnTo>
                      <a:pt x="424" y="600"/>
                    </a:lnTo>
                    <a:lnTo>
                      <a:pt x="428" y="600"/>
                    </a:lnTo>
                    <a:lnTo>
                      <a:pt x="428" y="604"/>
                    </a:lnTo>
                    <a:lnTo>
                      <a:pt x="424" y="604"/>
                    </a:lnTo>
                    <a:lnTo>
                      <a:pt x="424" y="600"/>
                    </a:lnTo>
                    <a:lnTo>
                      <a:pt x="420" y="600"/>
                    </a:lnTo>
                    <a:lnTo>
                      <a:pt x="418" y="600"/>
                    </a:lnTo>
                    <a:lnTo>
                      <a:pt x="420" y="604"/>
                    </a:lnTo>
                    <a:lnTo>
                      <a:pt x="424" y="604"/>
                    </a:lnTo>
                    <a:lnTo>
                      <a:pt x="428" y="604"/>
                    </a:lnTo>
                    <a:lnTo>
                      <a:pt x="424" y="604"/>
                    </a:lnTo>
                    <a:lnTo>
                      <a:pt x="420" y="604"/>
                    </a:lnTo>
                    <a:lnTo>
                      <a:pt x="424" y="604"/>
                    </a:lnTo>
                    <a:lnTo>
                      <a:pt x="424" y="608"/>
                    </a:lnTo>
                    <a:lnTo>
                      <a:pt x="424" y="604"/>
                    </a:lnTo>
                    <a:lnTo>
                      <a:pt x="428" y="604"/>
                    </a:lnTo>
                    <a:lnTo>
                      <a:pt x="424" y="608"/>
                    </a:lnTo>
                    <a:lnTo>
                      <a:pt x="420" y="608"/>
                    </a:lnTo>
                    <a:lnTo>
                      <a:pt x="420" y="612"/>
                    </a:lnTo>
                    <a:lnTo>
                      <a:pt x="418" y="608"/>
                    </a:lnTo>
                    <a:lnTo>
                      <a:pt x="414" y="608"/>
                    </a:lnTo>
                    <a:lnTo>
                      <a:pt x="414" y="604"/>
                    </a:lnTo>
                    <a:lnTo>
                      <a:pt x="414" y="608"/>
                    </a:lnTo>
                    <a:lnTo>
                      <a:pt x="410" y="608"/>
                    </a:lnTo>
                    <a:lnTo>
                      <a:pt x="406" y="608"/>
                    </a:lnTo>
                    <a:lnTo>
                      <a:pt x="410" y="608"/>
                    </a:lnTo>
                    <a:lnTo>
                      <a:pt x="418" y="608"/>
                    </a:lnTo>
                    <a:lnTo>
                      <a:pt x="420" y="612"/>
                    </a:lnTo>
                    <a:lnTo>
                      <a:pt x="418" y="612"/>
                    </a:lnTo>
                    <a:lnTo>
                      <a:pt x="418" y="614"/>
                    </a:lnTo>
                    <a:lnTo>
                      <a:pt x="418" y="612"/>
                    </a:lnTo>
                    <a:lnTo>
                      <a:pt x="420" y="612"/>
                    </a:lnTo>
                    <a:lnTo>
                      <a:pt x="420" y="614"/>
                    </a:lnTo>
                    <a:lnTo>
                      <a:pt x="420" y="618"/>
                    </a:lnTo>
                    <a:lnTo>
                      <a:pt x="418" y="618"/>
                    </a:lnTo>
                    <a:lnTo>
                      <a:pt x="414" y="618"/>
                    </a:lnTo>
                    <a:lnTo>
                      <a:pt x="414" y="614"/>
                    </a:lnTo>
                    <a:lnTo>
                      <a:pt x="410" y="614"/>
                    </a:lnTo>
                    <a:lnTo>
                      <a:pt x="410" y="612"/>
                    </a:lnTo>
                    <a:lnTo>
                      <a:pt x="410" y="614"/>
                    </a:lnTo>
                    <a:lnTo>
                      <a:pt x="406" y="614"/>
                    </a:lnTo>
                    <a:lnTo>
                      <a:pt x="406" y="618"/>
                    </a:lnTo>
                    <a:lnTo>
                      <a:pt x="402" y="614"/>
                    </a:lnTo>
                    <a:lnTo>
                      <a:pt x="402" y="618"/>
                    </a:lnTo>
                    <a:lnTo>
                      <a:pt x="402" y="622"/>
                    </a:lnTo>
                    <a:lnTo>
                      <a:pt x="398" y="618"/>
                    </a:lnTo>
                    <a:lnTo>
                      <a:pt x="394" y="618"/>
                    </a:lnTo>
                    <a:lnTo>
                      <a:pt x="394" y="614"/>
                    </a:lnTo>
                    <a:lnTo>
                      <a:pt x="398" y="614"/>
                    </a:lnTo>
                    <a:lnTo>
                      <a:pt x="398" y="612"/>
                    </a:lnTo>
                    <a:lnTo>
                      <a:pt x="402" y="612"/>
                    </a:lnTo>
                    <a:lnTo>
                      <a:pt x="402" y="608"/>
                    </a:lnTo>
                    <a:lnTo>
                      <a:pt x="398" y="614"/>
                    </a:lnTo>
                    <a:lnTo>
                      <a:pt x="394" y="614"/>
                    </a:lnTo>
                    <a:lnTo>
                      <a:pt x="394" y="618"/>
                    </a:lnTo>
                    <a:lnTo>
                      <a:pt x="392" y="618"/>
                    </a:lnTo>
                    <a:lnTo>
                      <a:pt x="394" y="614"/>
                    </a:lnTo>
                    <a:lnTo>
                      <a:pt x="392" y="614"/>
                    </a:lnTo>
                    <a:lnTo>
                      <a:pt x="394" y="614"/>
                    </a:lnTo>
                    <a:lnTo>
                      <a:pt x="394" y="612"/>
                    </a:lnTo>
                    <a:lnTo>
                      <a:pt x="398" y="612"/>
                    </a:lnTo>
                    <a:lnTo>
                      <a:pt x="398" y="604"/>
                    </a:lnTo>
                    <a:lnTo>
                      <a:pt x="402" y="604"/>
                    </a:lnTo>
                    <a:lnTo>
                      <a:pt x="398" y="604"/>
                    </a:lnTo>
                    <a:lnTo>
                      <a:pt x="398" y="608"/>
                    </a:lnTo>
                    <a:lnTo>
                      <a:pt x="394" y="608"/>
                    </a:lnTo>
                    <a:lnTo>
                      <a:pt x="394" y="612"/>
                    </a:lnTo>
                    <a:lnTo>
                      <a:pt x="392" y="612"/>
                    </a:lnTo>
                    <a:lnTo>
                      <a:pt x="392" y="608"/>
                    </a:lnTo>
                    <a:lnTo>
                      <a:pt x="394" y="608"/>
                    </a:lnTo>
                    <a:lnTo>
                      <a:pt x="394" y="604"/>
                    </a:lnTo>
                    <a:lnTo>
                      <a:pt x="394" y="608"/>
                    </a:lnTo>
                    <a:lnTo>
                      <a:pt x="392" y="608"/>
                    </a:lnTo>
                    <a:lnTo>
                      <a:pt x="388" y="608"/>
                    </a:lnTo>
                    <a:lnTo>
                      <a:pt x="392" y="608"/>
                    </a:lnTo>
                    <a:lnTo>
                      <a:pt x="392" y="604"/>
                    </a:lnTo>
                    <a:lnTo>
                      <a:pt x="392" y="608"/>
                    </a:lnTo>
                    <a:lnTo>
                      <a:pt x="388" y="608"/>
                    </a:lnTo>
                    <a:lnTo>
                      <a:pt x="388" y="612"/>
                    </a:lnTo>
                    <a:lnTo>
                      <a:pt x="384" y="608"/>
                    </a:lnTo>
                    <a:lnTo>
                      <a:pt x="388" y="608"/>
                    </a:lnTo>
                    <a:lnTo>
                      <a:pt x="384" y="608"/>
                    </a:lnTo>
                    <a:lnTo>
                      <a:pt x="388" y="604"/>
                    </a:lnTo>
                    <a:lnTo>
                      <a:pt x="384" y="604"/>
                    </a:lnTo>
                    <a:lnTo>
                      <a:pt x="388" y="604"/>
                    </a:lnTo>
                    <a:lnTo>
                      <a:pt x="392" y="600"/>
                    </a:lnTo>
                    <a:lnTo>
                      <a:pt x="392" y="596"/>
                    </a:lnTo>
                    <a:lnTo>
                      <a:pt x="392" y="600"/>
                    </a:lnTo>
                    <a:lnTo>
                      <a:pt x="388" y="600"/>
                    </a:lnTo>
                    <a:lnTo>
                      <a:pt x="388" y="604"/>
                    </a:lnTo>
                    <a:lnTo>
                      <a:pt x="384" y="604"/>
                    </a:lnTo>
                    <a:lnTo>
                      <a:pt x="384" y="600"/>
                    </a:lnTo>
                    <a:lnTo>
                      <a:pt x="384" y="604"/>
                    </a:lnTo>
                    <a:lnTo>
                      <a:pt x="380" y="604"/>
                    </a:lnTo>
                    <a:lnTo>
                      <a:pt x="380" y="600"/>
                    </a:lnTo>
                    <a:lnTo>
                      <a:pt x="384" y="600"/>
                    </a:lnTo>
                    <a:lnTo>
                      <a:pt x="380" y="600"/>
                    </a:lnTo>
                    <a:lnTo>
                      <a:pt x="380" y="604"/>
                    </a:lnTo>
                    <a:lnTo>
                      <a:pt x="380" y="600"/>
                    </a:lnTo>
                    <a:lnTo>
                      <a:pt x="384" y="600"/>
                    </a:lnTo>
                    <a:lnTo>
                      <a:pt x="388" y="600"/>
                    </a:lnTo>
                    <a:lnTo>
                      <a:pt x="388" y="596"/>
                    </a:lnTo>
                    <a:lnTo>
                      <a:pt x="392" y="596"/>
                    </a:lnTo>
                    <a:lnTo>
                      <a:pt x="392" y="592"/>
                    </a:lnTo>
                    <a:lnTo>
                      <a:pt x="392" y="596"/>
                    </a:lnTo>
                    <a:lnTo>
                      <a:pt x="392" y="592"/>
                    </a:lnTo>
                    <a:lnTo>
                      <a:pt x="388" y="592"/>
                    </a:lnTo>
                    <a:lnTo>
                      <a:pt x="388" y="596"/>
                    </a:lnTo>
                    <a:lnTo>
                      <a:pt x="384" y="600"/>
                    </a:lnTo>
                    <a:lnTo>
                      <a:pt x="384" y="596"/>
                    </a:lnTo>
                    <a:lnTo>
                      <a:pt x="384" y="600"/>
                    </a:lnTo>
                    <a:lnTo>
                      <a:pt x="380" y="600"/>
                    </a:lnTo>
                    <a:lnTo>
                      <a:pt x="380" y="596"/>
                    </a:lnTo>
                    <a:lnTo>
                      <a:pt x="384" y="596"/>
                    </a:lnTo>
                    <a:lnTo>
                      <a:pt x="388" y="592"/>
                    </a:lnTo>
                    <a:lnTo>
                      <a:pt x="384" y="592"/>
                    </a:lnTo>
                    <a:lnTo>
                      <a:pt x="384" y="588"/>
                    </a:lnTo>
                    <a:lnTo>
                      <a:pt x="388" y="588"/>
                    </a:lnTo>
                    <a:lnTo>
                      <a:pt x="384" y="588"/>
                    </a:lnTo>
                    <a:lnTo>
                      <a:pt x="380" y="592"/>
                    </a:lnTo>
                    <a:lnTo>
                      <a:pt x="384" y="592"/>
                    </a:lnTo>
                    <a:lnTo>
                      <a:pt x="384" y="596"/>
                    </a:lnTo>
                    <a:lnTo>
                      <a:pt x="380" y="596"/>
                    </a:lnTo>
                    <a:lnTo>
                      <a:pt x="376" y="596"/>
                    </a:lnTo>
                    <a:lnTo>
                      <a:pt x="372" y="596"/>
                    </a:lnTo>
                    <a:lnTo>
                      <a:pt x="372" y="600"/>
                    </a:lnTo>
                    <a:lnTo>
                      <a:pt x="368" y="600"/>
                    </a:lnTo>
                    <a:lnTo>
                      <a:pt x="372" y="600"/>
                    </a:lnTo>
                    <a:lnTo>
                      <a:pt x="368" y="604"/>
                    </a:lnTo>
                    <a:lnTo>
                      <a:pt x="368" y="600"/>
                    </a:lnTo>
                    <a:lnTo>
                      <a:pt x="368" y="596"/>
                    </a:lnTo>
                    <a:lnTo>
                      <a:pt x="364" y="600"/>
                    </a:lnTo>
                    <a:lnTo>
                      <a:pt x="362" y="600"/>
                    </a:lnTo>
                    <a:lnTo>
                      <a:pt x="358" y="600"/>
                    </a:lnTo>
                    <a:lnTo>
                      <a:pt x="362" y="600"/>
                    </a:lnTo>
                    <a:lnTo>
                      <a:pt x="358" y="600"/>
                    </a:lnTo>
                    <a:lnTo>
                      <a:pt x="354" y="600"/>
                    </a:lnTo>
                    <a:lnTo>
                      <a:pt x="350" y="600"/>
                    </a:lnTo>
                    <a:lnTo>
                      <a:pt x="354" y="600"/>
                    </a:lnTo>
                    <a:lnTo>
                      <a:pt x="358" y="596"/>
                    </a:lnTo>
                    <a:lnTo>
                      <a:pt x="354" y="596"/>
                    </a:lnTo>
                    <a:lnTo>
                      <a:pt x="350" y="600"/>
                    </a:lnTo>
                    <a:lnTo>
                      <a:pt x="350" y="596"/>
                    </a:lnTo>
                    <a:lnTo>
                      <a:pt x="346" y="596"/>
                    </a:lnTo>
                    <a:lnTo>
                      <a:pt x="350" y="596"/>
                    </a:lnTo>
                    <a:lnTo>
                      <a:pt x="354" y="596"/>
                    </a:lnTo>
                    <a:lnTo>
                      <a:pt x="350" y="596"/>
                    </a:lnTo>
                    <a:lnTo>
                      <a:pt x="350" y="592"/>
                    </a:lnTo>
                    <a:lnTo>
                      <a:pt x="354" y="588"/>
                    </a:lnTo>
                    <a:lnTo>
                      <a:pt x="350" y="588"/>
                    </a:lnTo>
                    <a:lnTo>
                      <a:pt x="350" y="592"/>
                    </a:lnTo>
                    <a:lnTo>
                      <a:pt x="350" y="596"/>
                    </a:lnTo>
                    <a:lnTo>
                      <a:pt x="346" y="592"/>
                    </a:lnTo>
                    <a:lnTo>
                      <a:pt x="350" y="592"/>
                    </a:lnTo>
                    <a:lnTo>
                      <a:pt x="346" y="592"/>
                    </a:lnTo>
                    <a:lnTo>
                      <a:pt x="342" y="592"/>
                    </a:lnTo>
                    <a:lnTo>
                      <a:pt x="346" y="592"/>
                    </a:lnTo>
                    <a:lnTo>
                      <a:pt x="346" y="588"/>
                    </a:lnTo>
                    <a:lnTo>
                      <a:pt x="342" y="588"/>
                    </a:lnTo>
                    <a:lnTo>
                      <a:pt x="338" y="588"/>
                    </a:lnTo>
                    <a:lnTo>
                      <a:pt x="342" y="584"/>
                    </a:lnTo>
                    <a:lnTo>
                      <a:pt x="346" y="584"/>
                    </a:lnTo>
                    <a:lnTo>
                      <a:pt x="350" y="584"/>
                    </a:lnTo>
                    <a:lnTo>
                      <a:pt x="346" y="584"/>
                    </a:lnTo>
                    <a:lnTo>
                      <a:pt x="342" y="584"/>
                    </a:lnTo>
                    <a:lnTo>
                      <a:pt x="338" y="584"/>
                    </a:lnTo>
                    <a:lnTo>
                      <a:pt x="334" y="584"/>
                    </a:lnTo>
                    <a:lnTo>
                      <a:pt x="338" y="584"/>
                    </a:lnTo>
                    <a:lnTo>
                      <a:pt x="342" y="584"/>
                    </a:lnTo>
                    <a:lnTo>
                      <a:pt x="346" y="582"/>
                    </a:lnTo>
                    <a:lnTo>
                      <a:pt x="342" y="582"/>
                    </a:lnTo>
                    <a:lnTo>
                      <a:pt x="338" y="584"/>
                    </a:lnTo>
                    <a:lnTo>
                      <a:pt x="338" y="582"/>
                    </a:lnTo>
                    <a:lnTo>
                      <a:pt x="334" y="582"/>
                    </a:lnTo>
                    <a:lnTo>
                      <a:pt x="338" y="578"/>
                    </a:lnTo>
                    <a:lnTo>
                      <a:pt x="338" y="574"/>
                    </a:lnTo>
                    <a:lnTo>
                      <a:pt x="342" y="574"/>
                    </a:lnTo>
                    <a:lnTo>
                      <a:pt x="338" y="574"/>
                    </a:lnTo>
                    <a:lnTo>
                      <a:pt x="334" y="578"/>
                    </a:lnTo>
                    <a:lnTo>
                      <a:pt x="334" y="582"/>
                    </a:lnTo>
                    <a:lnTo>
                      <a:pt x="334" y="578"/>
                    </a:lnTo>
                    <a:lnTo>
                      <a:pt x="332" y="578"/>
                    </a:lnTo>
                    <a:lnTo>
                      <a:pt x="334" y="574"/>
                    </a:lnTo>
                    <a:lnTo>
                      <a:pt x="338" y="574"/>
                    </a:lnTo>
                    <a:lnTo>
                      <a:pt x="342" y="574"/>
                    </a:lnTo>
                    <a:lnTo>
                      <a:pt x="338" y="574"/>
                    </a:lnTo>
                    <a:lnTo>
                      <a:pt x="338" y="570"/>
                    </a:lnTo>
                    <a:lnTo>
                      <a:pt x="334" y="570"/>
                    </a:lnTo>
                    <a:lnTo>
                      <a:pt x="334" y="574"/>
                    </a:lnTo>
                    <a:lnTo>
                      <a:pt x="332" y="574"/>
                    </a:lnTo>
                    <a:lnTo>
                      <a:pt x="328" y="574"/>
                    </a:lnTo>
                    <a:lnTo>
                      <a:pt x="328" y="570"/>
                    </a:lnTo>
                    <a:lnTo>
                      <a:pt x="332" y="570"/>
                    </a:lnTo>
                    <a:lnTo>
                      <a:pt x="332" y="574"/>
                    </a:lnTo>
                    <a:lnTo>
                      <a:pt x="334" y="570"/>
                    </a:lnTo>
                    <a:lnTo>
                      <a:pt x="332" y="570"/>
                    </a:lnTo>
                    <a:lnTo>
                      <a:pt x="334" y="570"/>
                    </a:lnTo>
                    <a:lnTo>
                      <a:pt x="334" y="568"/>
                    </a:lnTo>
                    <a:lnTo>
                      <a:pt x="332" y="570"/>
                    </a:lnTo>
                    <a:lnTo>
                      <a:pt x="328" y="568"/>
                    </a:lnTo>
                    <a:lnTo>
                      <a:pt x="328" y="570"/>
                    </a:lnTo>
                    <a:lnTo>
                      <a:pt x="328" y="568"/>
                    </a:lnTo>
                    <a:lnTo>
                      <a:pt x="324" y="568"/>
                    </a:lnTo>
                    <a:lnTo>
                      <a:pt x="320" y="564"/>
                    </a:lnTo>
                    <a:lnTo>
                      <a:pt x="320" y="560"/>
                    </a:lnTo>
                    <a:lnTo>
                      <a:pt x="324" y="556"/>
                    </a:lnTo>
                    <a:lnTo>
                      <a:pt x="320" y="560"/>
                    </a:lnTo>
                    <a:lnTo>
                      <a:pt x="320" y="556"/>
                    </a:lnTo>
                    <a:lnTo>
                      <a:pt x="324" y="552"/>
                    </a:lnTo>
                    <a:lnTo>
                      <a:pt x="328" y="552"/>
                    </a:lnTo>
                    <a:lnTo>
                      <a:pt x="328" y="548"/>
                    </a:lnTo>
                    <a:lnTo>
                      <a:pt x="328" y="552"/>
                    </a:lnTo>
                    <a:lnTo>
                      <a:pt x="324" y="552"/>
                    </a:lnTo>
                    <a:lnTo>
                      <a:pt x="320" y="556"/>
                    </a:lnTo>
                    <a:lnTo>
                      <a:pt x="320" y="552"/>
                    </a:lnTo>
                    <a:lnTo>
                      <a:pt x="324" y="552"/>
                    </a:lnTo>
                    <a:lnTo>
                      <a:pt x="320" y="552"/>
                    </a:lnTo>
                    <a:lnTo>
                      <a:pt x="316" y="552"/>
                    </a:lnTo>
                    <a:lnTo>
                      <a:pt x="316" y="548"/>
                    </a:lnTo>
                    <a:lnTo>
                      <a:pt x="320" y="548"/>
                    </a:lnTo>
                    <a:lnTo>
                      <a:pt x="324" y="544"/>
                    </a:lnTo>
                    <a:lnTo>
                      <a:pt x="320" y="544"/>
                    </a:lnTo>
                    <a:lnTo>
                      <a:pt x="320" y="548"/>
                    </a:lnTo>
                    <a:lnTo>
                      <a:pt x="316" y="548"/>
                    </a:lnTo>
                    <a:lnTo>
                      <a:pt x="316" y="544"/>
                    </a:lnTo>
                    <a:lnTo>
                      <a:pt x="312" y="548"/>
                    </a:lnTo>
                    <a:lnTo>
                      <a:pt x="312" y="544"/>
                    </a:lnTo>
                    <a:lnTo>
                      <a:pt x="312" y="548"/>
                    </a:lnTo>
                    <a:lnTo>
                      <a:pt x="308" y="548"/>
                    </a:lnTo>
                    <a:lnTo>
                      <a:pt x="308" y="544"/>
                    </a:lnTo>
                    <a:lnTo>
                      <a:pt x="312" y="544"/>
                    </a:lnTo>
                    <a:lnTo>
                      <a:pt x="316" y="544"/>
                    </a:lnTo>
                    <a:lnTo>
                      <a:pt x="320" y="540"/>
                    </a:lnTo>
                    <a:lnTo>
                      <a:pt x="316" y="540"/>
                    </a:lnTo>
                    <a:lnTo>
                      <a:pt x="312" y="540"/>
                    </a:lnTo>
                    <a:lnTo>
                      <a:pt x="308" y="540"/>
                    </a:lnTo>
                    <a:lnTo>
                      <a:pt x="312" y="540"/>
                    </a:lnTo>
                    <a:lnTo>
                      <a:pt x="312" y="538"/>
                    </a:lnTo>
                    <a:lnTo>
                      <a:pt x="308" y="538"/>
                    </a:lnTo>
                    <a:lnTo>
                      <a:pt x="308" y="540"/>
                    </a:lnTo>
                    <a:lnTo>
                      <a:pt x="308" y="538"/>
                    </a:lnTo>
                    <a:lnTo>
                      <a:pt x="312" y="538"/>
                    </a:lnTo>
                    <a:lnTo>
                      <a:pt x="316" y="538"/>
                    </a:lnTo>
                    <a:lnTo>
                      <a:pt x="312" y="538"/>
                    </a:lnTo>
                    <a:lnTo>
                      <a:pt x="308" y="538"/>
                    </a:lnTo>
                    <a:lnTo>
                      <a:pt x="308" y="540"/>
                    </a:lnTo>
                    <a:lnTo>
                      <a:pt x="306" y="538"/>
                    </a:lnTo>
                    <a:lnTo>
                      <a:pt x="302" y="538"/>
                    </a:lnTo>
                    <a:lnTo>
                      <a:pt x="302" y="534"/>
                    </a:lnTo>
                    <a:lnTo>
                      <a:pt x="306" y="534"/>
                    </a:lnTo>
                    <a:lnTo>
                      <a:pt x="308" y="534"/>
                    </a:lnTo>
                    <a:lnTo>
                      <a:pt x="308" y="530"/>
                    </a:lnTo>
                    <a:lnTo>
                      <a:pt x="312" y="530"/>
                    </a:lnTo>
                    <a:lnTo>
                      <a:pt x="308" y="530"/>
                    </a:lnTo>
                    <a:lnTo>
                      <a:pt x="306" y="530"/>
                    </a:lnTo>
                    <a:lnTo>
                      <a:pt x="306" y="534"/>
                    </a:lnTo>
                    <a:lnTo>
                      <a:pt x="306" y="530"/>
                    </a:lnTo>
                    <a:lnTo>
                      <a:pt x="302" y="530"/>
                    </a:lnTo>
                    <a:lnTo>
                      <a:pt x="302" y="526"/>
                    </a:lnTo>
                    <a:lnTo>
                      <a:pt x="306" y="526"/>
                    </a:lnTo>
                    <a:lnTo>
                      <a:pt x="312" y="526"/>
                    </a:lnTo>
                    <a:lnTo>
                      <a:pt x="316" y="526"/>
                    </a:lnTo>
                    <a:lnTo>
                      <a:pt x="316" y="522"/>
                    </a:lnTo>
                    <a:lnTo>
                      <a:pt x="316" y="526"/>
                    </a:lnTo>
                    <a:lnTo>
                      <a:pt x="320" y="522"/>
                    </a:lnTo>
                    <a:lnTo>
                      <a:pt x="324" y="522"/>
                    </a:lnTo>
                    <a:lnTo>
                      <a:pt x="320" y="522"/>
                    </a:lnTo>
                    <a:lnTo>
                      <a:pt x="316" y="522"/>
                    </a:lnTo>
                    <a:lnTo>
                      <a:pt x="312" y="522"/>
                    </a:lnTo>
                    <a:lnTo>
                      <a:pt x="312" y="526"/>
                    </a:lnTo>
                    <a:lnTo>
                      <a:pt x="308" y="526"/>
                    </a:lnTo>
                    <a:lnTo>
                      <a:pt x="306" y="526"/>
                    </a:lnTo>
                    <a:lnTo>
                      <a:pt x="302" y="526"/>
                    </a:lnTo>
                    <a:lnTo>
                      <a:pt x="302" y="522"/>
                    </a:lnTo>
                    <a:lnTo>
                      <a:pt x="306" y="522"/>
                    </a:lnTo>
                    <a:lnTo>
                      <a:pt x="306" y="526"/>
                    </a:lnTo>
                    <a:lnTo>
                      <a:pt x="306" y="522"/>
                    </a:lnTo>
                    <a:lnTo>
                      <a:pt x="302" y="522"/>
                    </a:lnTo>
                    <a:lnTo>
                      <a:pt x="302" y="526"/>
                    </a:lnTo>
                    <a:lnTo>
                      <a:pt x="302" y="522"/>
                    </a:lnTo>
                    <a:lnTo>
                      <a:pt x="306" y="522"/>
                    </a:lnTo>
                    <a:lnTo>
                      <a:pt x="308" y="522"/>
                    </a:lnTo>
                    <a:lnTo>
                      <a:pt x="312" y="522"/>
                    </a:lnTo>
                    <a:lnTo>
                      <a:pt x="308" y="522"/>
                    </a:lnTo>
                    <a:lnTo>
                      <a:pt x="312" y="518"/>
                    </a:lnTo>
                    <a:lnTo>
                      <a:pt x="316" y="518"/>
                    </a:lnTo>
                    <a:lnTo>
                      <a:pt x="320" y="518"/>
                    </a:lnTo>
                    <a:lnTo>
                      <a:pt x="324" y="518"/>
                    </a:lnTo>
                    <a:lnTo>
                      <a:pt x="324" y="514"/>
                    </a:lnTo>
                    <a:lnTo>
                      <a:pt x="320" y="514"/>
                    </a:lnTo>
                    <a:lnTo>
                      <a:pt x="320" y="518"/>
                    </a:lnTo>
                    <a:lnTo>
                      <a:pt x="316" y="518"/>
                    </a:lnTo>
                    <a:lnTo>
                      <a:pt x="316" y="514"/>
                    </a:lnTo>
                    <a:lnTo>
                      <a:pt x="320" y="514"/>
                    </a:lnTo>
                    <a:lnTo>
                      <a:pt x="316" y="514"/>
                    </a:lnTo>
                    <a:lnTo>
                      <a:pt x="312" y="514"/>
                    </a:lnTo>
                    <a:lnTo>
                      <a:pt x="312" y="512"/>
                    </a:lnTo>
                    <a:lnTo>
                      <a:pt x="316" y="512"/>
                    </a:lnTo>
                    <a:lnTo>
                      <a:pt x="320" y="512"/>
                    </a:lnTo>
                    <a:lnTo>
                      <a:pt x="316" y="512"/>
                    </a:lnTo>
                    <a:lnTo>
                      <a:pt x="320" y="512"/>
                    </a:lnTo>
                    <a:lnTo>
                      <a:pt x="320" y="514"/>
                    </a:lnTo>
                    <a:lnTo>
                      <a:pt x="324" y="514"/>
                    </a:lnTo>
                    <a:lnTo>
                      <a:pt x="324" y="518"/>
                    </a:lnTo>
                    <a:lnTo>
                      <a:pt x="328" y="518"/>
                    </a:lnTo>
                    <a:lnTo>
                      <a:pt x="332" y="518"/>
                    </a:lnTo>
                    <a:lnTo>
                      <a:pt x="328" y="518"/>
                    </a:lnTo>
                    <a:lnTo>
                      <a:pt x="324" y="514"/>
                    </a:lnTo>
                    <a:lnTo>
                      <a:pt x="324" y="512"/>
                    </a:lnTo>
                    <a:lnTo>
                      <a:pt x="320" y="512"/>
                    </a:lnTo>
                    <a:lnTo>
                      <a:pt x="324" y="508"/>
                    </a:lnTo>
                    <a:lnTo>
                      <a:pt x="320" y="508"/>
                    </a:lnTo>
                    <a:lnTo>
                      <a:pt x="320" y="512"/>
                    </a:lnTo>
                    <a:lnTo>
                      <a:pt x="316" y="512"/>
                    </a:lnTo>
                    <a:lnTo>
                      <a:pt x="316" y="508"/>
                    </a:lnTo>
                    <a:lnTo>
                      <a:pt x="316" y="504"/>
                    </a:lnTo>
                    <a:lnTo>
                      <a:pt x="312" y="504"/>
                    </a:lnTo>
                    <a:lnTo>
                      <a:pt x="312" y="500"/>
                    </a:lnTo>
                    <a:lnTo>
                      <a:pt x="312" y="504"/>
                    </a:lnTo>
                    <a:lnTo>
                      <a:pt x="316" y="508"/>
                    </a:lnTo>
                    <a:lnTo>
                      <a:pt x="316" y="512"/>
                    </a:lnTo>
                    <a:lnTo>
                      <a:pt x="312" y="512"/>
                    </a:lnTo>
                    <a:lnTo>
                      <a:pt x="308" y="512"/>
                    </a:lnTo>
                    <a:lnTo>
                      <a:pt x="308" y="514"/>
                    </a:lnTo>
                    <a:lnTo>
                      <a:pt x="308" y="512"/>
                    </a:lnTo>
                    <a:lnTo>
                      <a:pt x="308" y="508"/>
                    </a:lnTo>
                    <a:lnTo>
                      <a:pt x="308" y="512"/>
                    </a:lnTo>
                    <a:lnTo>
                      <a:pt x="306" y="512"/>
                    </a:lnTo>
                    <a:lnTo>
                      <a:pt x="306" y="514"/>
                    </a:lnTo>
                    <a:lnTo>
                      <a:pt x="302" y="518"/>
                    </a:lnTo>
                    <a:lnTo>
                      <a:pt x="302" y="522"/>
                    </a:lnTo>
                    <a:lnTo>
                      <a:pt x="298" y="522"/>
                    </a:lnTo>
                    <a:lnTo>
                      <a:pt x="298" y="518"/>
                    </a:lnTo>
                    <a:lnTo>
                      <a:pt x="294" y="518"/>
                    </a:lnTo>
                    <a:lnTo>
                      <a:pt x="294" y="514"/>
                    </a:lnTo>
                    <a:lnTo>
                      <a:pt x="294" y="512"/>
                    </a:lnTo>
                    <a:lnTo>
                      <a:pt x="298" y="508"/>
                    </a:lnTo>
                    <a:lnTo>
                      <a:pt x="302" y="508"/>
                    </a:lnTo>
                    <a:lnTo>
                      <a:pt x="306" y="508"/>
                    </a:lnTo>
                    <a:lnTo>
                      <a:pt x="306" y="504"/>
                    </a:lnTo>
                    <a:lnTo>
                      <a:pt x="308" y="504"/>
                    </a:lnTo>
                    <a:lnTo>
                      <a:pt x="306" y="504"/>
                    </a:lnTo>
                    <a:lnTo>
                      <a:pt x="302" y="508"/>
                    </a:lnTo>
                    <a:lnTo>
                      <a:pt x="302" y="504"/>
                    </a:lnTo>
                    <a:lnTo>
                      <a:pt x="298" y="508"/>
                    </a:lnTo>
                    <a:lnTo>
                      <a:pt x="294" y="508"/>
                    </a:lnTo>
                    <a:lnTo>
                      <a:pt x="298" y="508"/>
                    </a:lnTo>
                    <a:lnTo>
                      <a:pt x="294" y="508"/>
                    </a:lnTo>
                    <a:lnTo>
                      <a:pt x="294" y="504"/>
                    </a:lnTo>
                    <a:lnTo>
                      <a:pt x="298" y="504"/>
                    </a:lnTo>
                    <a:lnTo>
                      <a:pt x="294" y="504"/>
                    </a:lnTo>
                    <a:lnTo>
                      <a:pt x="294" y="500"/>
                    </a:lnTo>
                    <a:lnTo>
                      <a:pt x="294" y="496"/>
                    </a:lnTo>
                    <a:lnTo>
                      <a:pt x="294" y="500"/>
                    </a:lnTo>
                    <a:lnTo>
                      <a:pt x="290" y="500"/>
                    </a:lnTo>
                    <a:lnTo>
                      <a:pt x="294" y="500"/>
                    </a:lnTo>
                    <a:lnTo>
                      <a:pt x="294" y="496"/>
                    </a:lnTo>
                    <a:lnTo>
                      <a:pt x="290" y="496"/>
                    </a:lnTo>
                    <a:lnTo>
                      <a:pt x="290" y="500"/>
                    </a:lnTo>
                    <a:lnTo>
                      <a:pt x="290" y="496"/>
                    </a:lnTo>
                    <a:lnTo>
                      <a:pt x="294" y="492"/>
                    </a:lnTo>
                    <a:lnTo>
                      <a:pt x="298" y="492"/>
                    </a:lnTo>
                    <a:lnTo>
                      <a:pt x="298" y="488"/>
                    </a:lnTo>
                    <a:lnTo>
                      <a:pt x="302" y="488"/>
                    </a:lnTo>
                    <a:lnTo>
                      <a:pt x="298" y="488"/>
                    </a:lnTo>
                    <a:lnTo>
                      <a:pt x="302" y="488"/>
                    </a:lnTo>
                    <a:lnTo>
                      <a:pt x="302" y="484"/>
                    </a:lnTo>
                    <a:lnTo>
                      <a:pt x="306" y="484"/>
                    </a:lnTo>
                    <a:lnTo>
                      <a:pt x="308" y="484"/>
                    </a:lnTo>
                    <a:lnTo>
                      <a:pt x="312" y="484"/>
                    </a:lnTo>
                    <a:lnTo>
                      <a:pt x="312" y="488"/>
                    </a:lnTo>
                    <a:lnTo>
                      <a:pt x="316" y="488"/>
                    </a:lnTo>
                    <a:lnTo>
                      <a:pt x="316" y="484"/>
                    </a:lnTo>
                    <a:lnTo>
                      <a:pt x="312" y="484"/>
                    </a:lnTo>
                    <a:lnTo>
                      <a:pt x="308" y="484"/>
                    </a:lnTo>
                    <a:lnTo>
                      <a:pt x="306" y="484"/>
                    </a:lnTo>
                    <a:lnTo>
                      <a:pt x="302" y="484"/>
                    </a:lnTo>
                    <a:lnTo>
                      <a:pt x="298" y="488"/>
                    </a:lnTo>
                    <a:lnTo>
                      <a:pt x="298" y="492"/>
                    </a:lnTo>
                    <a:lnTo>
                      <a:pt x="294" y="492"/>
                    </a:lnTo>
                    <a:lnTo>
                      <a:pt x="290" y="492"/>
                    </a:lnTo>
                    <a:lnTo>
                      <a:pt x="290" y="496"/>
                    </a:lnTo>
                    <a:lnTo>
                      <a:pt x="286" y="492"/>
                    </a:lnTo>
                    <a:lnTo>
                      <a:pt x="290" y="488"/>
                    </a:lnTo>
                    <a:lnTo>
                      <a:pt x="286" y="488"/>
                    </a:lnTo>
                    <a:lnTo>
                      <a:pt x="286" y="492"/>
                    </a:lnTo>
                    <a:lnTo>
                      <a:pt x="286" y="488"/>
                    </a:lnTo>
                    <a:lnTo>
                      <a:pt x="286" y="484"/>
                    </a:lnTo>
                    <a:lnTo>
                      <a:pt x="286" y="488"/>
                    </a:lnTo>
                    <a:lnTo>
                      <a:pt x="282" y="488"/>
                    </a:lnTo>
                    <a:lnTo>
                      <a:pt x="278" y="488"/>
                    </a:lnTo>
                    <a:lnTo>
                      <a:pt x="278" y="484"/>
                    </a:lnTo>
                    <a:lnTo>
                      <a:pt x="282" y="484"/>
                    </a:lnTo>
                    <a:lnTo>
                      <a:pt x="278" y="484"/>
                    </a:lnTo>
                    <a:lnTo>
                      <a:pt x="282" y="484"/>
                    </a:lnTo>
                    <a:lnTo>
                      <a:pt x="282" y="482"/>
                    </a:lnTo>
                    <a:lnTo>
                      <a:pt x="286" y="482"/>
                    </a:lnTo>
                    <a:lnTo>
                      <a:pt x="290" y="482"/>
                    </a:lnTo>
                    <a:lnTo>
                      <a:pt x="294" y="482"/>
                    </a:lnTo>
                    <a:lnTo>
                      <a:pt x="298" y="482"/>
                    </a:lnTo>
                    <a:lnTo>
                      <a:pt x="298" y="478"/>
                    </a:lnTo>
                    <a:lnTo>
                      <a:pt x="294" y="482"/>
                    </a:lnTo>
                    <a:lnTo>
                      <a:pt x="290" y="482"/>
                    </a:lnTo>
                    <a:lnTo>
                      <a:pt x="286" y="482"/>
                    </a:lnTo>
                    <a:lnTo>
                      <a:pt x="282" y="482"/>
                    </a:lnTo>
                    <a:lnTo>
                      <a:pt x="278" y="484"/>
                    </a:lnTo>
                    <a:lnTo>
                      <a:pt x="278" y="482"/>
                    </a:lnTo>
                    <a:lnTo>
                      <a:pt x="282" y="482"/>
                    </a:lnTo>
                    <a:lnTo>
                      <a:pt x="282" y="478"/>
                    </a:lnTo>
                    <a:lnTo>
                      <a:pt x="282" y="482"/>
                    </a:lnTo>
                    <a:lnTo>
                      <a:pt x="278" y="482"/>
                    </a:lnTo>
                    <a:lnTo>
                      <a:pt x="276" y="482"/>
                    </a:lnTo>
                    <a:lnTo>
                      <a:pt x="278" y="482"/>
                    </a:lnTo>
                    <a:lnTo>
                      <a:pt x="278" y="478"/>
                    </a:lnTo>
                    <a:lnTo>
                      <a:pt x="278" y="482"/>
                    </a:lnTo>
                    <a:lnTo>
                      <a:pt x="278" y="478"/>
                    </a:lnTo>
                    <a:lnTo>
                      <a:pt x="276" y="478"/>
                    </a:lnTo>
                    <a:lnTo>
                      <a:pt x="278" y="478"/>
                    </a:lnTo>
                    <a:lnTo>
                      <a:pt x="282" y="478"/>
                    </a:lnTo>
                    <a:lnTo>
                      <a:pt x="282" y="474"/>
                    </a:lnTo>
                    <a:lnTo>
                      <a:pt x="286" y="474"/>
                    </a:lnTo>
                    <a:lnTo>
                      <a:pt x="286" y="470"/>
                    </a:lnTo>
                    <a:lnTo>
                      <a:pt x="290" y="470"/>
                    </a:lnTo>
                    <a:lnTo>
                      <a:pt x="294" y="470"/>
                    </a:lnTo>
                    <a:lnTo>
                      <a:pt x="294" y="466"/>
                    </a:lnTo>
                    <a:lnTo>
                      <a:pt x="298" y="466"/>
                    </a:lnTo>
                    <a:lnTo>
                      <a:pt x="298" y="462"/>
                    </a:lnTo>
                    <a:lnTo>
                      <a:pt x="302" y="462"/>
                    </a:lnTo>
                    <a:lnTo>
                      <a:pt x="306" y="462"/>
                    </a:lnTo>
                    <a:lnTo>
                      <a:pt x="306" y="458"/>
                    </a:lnTo>
                    <a:lnTo>
                      <a:pt x="308" y="458"/>
                    </a:lnTo>
                    <a:lnTo>
                      <a:pt x="312" y="458"/>
                    </a:lnTo>
                    <a:lnTo>
                      <a:pt x="316" y="458"/>
                    </a:lnTo>
                    <a:lnTo>
                      <a:pt x="320" y="458"/>
                    </a:lnTo>
                    <a:lnTo>
                      <a:pt x="316" y="458"/>
                    </a:lnTo>
                    <a:lnTo>
                      <a:pt x="312" y="458"/>
                    </a:lnTo>
                    <a:lnTo>
                      <a:pt x="308" y="458"/>
                    </a:lnTo>
                    <a:lnTo>
                      <a:pt x="312" y="458"/>
                    </a:lnTo>
                    <a:lnTo>
                      <a:pt x="312" y="456"/>
                    </a:lnTo>
                    <a:lnTo>
                      <a:pt x="316" y="456"/>
                    </a:lnTo>
                    <a:lnTo>
                      <a:pt x="320" y="456"/>
                    </a:lnTo>
                    <a:lnTo>
                      <a:pt x="324" y="456"/>
                    </a:lnTo>
                    <a:lnTo>
                      <a:pt x="320" y="456"/>
                    </a:lnTo>
                    <a:lnTo>
                      <a:pt x="316" y="456"/>
                    </a:lnTo>
                    <a:lnTo>
                      <a:pt x="320" y="456"/>
                    </a:lnTo>
                    <a:lnTo>
                      <a:pt x="316" y="456"/>
                    </a:lnTo>
                    <a:lnTo>
                      <a:pt x="312" y="456"/>
                    </a:lnTo>
                    <a:lnTo>
                      <a:pt x="308" y="456"/>
                    </a:lnTo>
                    <a:lnTo>
                      <a:pt x="308" y="458"/>
                    </a:lnTo>
                    <a:lnTo>
                      <a:pt x="306" y="458"/>
                    </a:lnTo>
                    <a:lnTo>
                      <a:pt x="302" y="458"/>
                    </a:lnTo>
                    <a:lnTo>
                      <a:pt x="302" y="462"/>
                    </a:lnTo>
                    <a:lnTo>
                      <a:pt x="298" y="462"/>
                    </a:lnTo>
                    <a:lnTo>
                      <a:pt x="298" y="466"/>
                    </a:lnTo>
                    <a:lnTo>
                      <a:pt x="294" y="466"/>
                    </a:lnTo>
                    <a:lnTo>
                      <a:pt x="290" y="470"/>
                    </a:lnTo>
                    <a:lnTo>
                      <a:pt x="286" y="470"/>
                    </a:lnTo>
                    <a:lnTo>
                      <a:pt x="286" y="474"/>
                    </a:lnTo>
                    <a:lnTo>
                      <a:pt x="282" y="474"/>
                    </a:lnTo>
                    <a:lnTo>
                      <a:pt x="278" y="478"/>
                    </a:lnTo>
                    <a:lnTo>
                      <a:pt x="276" y="478"/>
                    </a:lnTo>
                    <a:lnTo>
                      <a:pt x="276" y="474"/>
                    </a:lnTo>
                    <a:lnTo>
                      <a:pt x="278" y="474"/>
                    </a:lnTo>
                    <a:lnTo>
                      <a:pt x="276" y="474"/>
                    </a:lnTo>
                    <a:lnTo>
                      <a:pt x="272" y="474"/>
                    </a:lnTo>
                    <a:lnTo>
                      <a:pt x="272" y="470"/>
                    </a:lnTo>
                    <a:lnTo>
                      <a:pt x="272" y="466"/>
                    </a:lnTo>
                    <a:lnTo>
                      <a:pt x="276" y="466"/>
                    </a:lnTo>
                    <a:lnTo>
                      <a:pt x="278" y="466"/>
                    </a:lnTo>
                    <a:lnTo>
                      <a:pt x="282" y="466"/>
                    </a:lnTo>
                    <a:lnTo>
                      <a:pt x="286" y="466"/>
                    </a:lnTo>
                    <a:lnTo>
                      <a:pt x="290" y="466"/>
                    </a:lnTo>
                    <a:lnTo>
                      <a:pt x="286" y="466"/>
                    </a:lnTo>
                    <a:lnTo>
                      <a:pt x="282" y="466"/>
                    </a:lnTo>
                    <a:lnTo>
                      <a:pt x="278" y="466"/>
                    </a:lnTo>
                    <a:lnTo>
                      <a:pt x="276" y="466"/>
                    </a:lnTo>
                    <a:lnTo>
                      <a:pt x="276" y="462"/>
                    </a:lnTo>
                    <a:lnTo>
                      <a:pt x="278" y="462"/>
                    </a:lnTo>
                    <a:lnTo>
                      <a:pt x="282" y="462"/>
                    </a:lnTo>
                    <a:lnTo>
                      <a:pt x="286" y="462"/>
                    </a:lnTo>
                    <a:lnTo>
                      <a:pt x="282" y="462"/>
                    </a:lnTo>
                    <a:lnTo>
                      <a:pt x="278" y="462"/>
                    </a:lnTo>
                    <a:lnTo>
                      <a:pt x="282" y="462"/>
                    </a:lnTo>
                    <a:lnTo>
                      <a:pt x="282" y="458"/>
                    </a:lnTo>
                    <a:lnTo>
                      <a:pt x="282" y="462"/>
                    </a:lnTo>
                    <a:lnTo>
                      <a:pt x="278" y="462"/>
                    </a:lnTo>
                    <a:lnTo>
                      <a:pt x="282" y="462"/>
                    </a:lnTo>
                    <a:lnTo>
                      <a:pt x="282" y="458"/>
                    </a:lnTo>
                    <a:lnTo>
                      <a:pt x="286" y="458"/>
                    </a:lnTo>
                    <a:lnTo>
                      <a:pt x="290" y="458"/>
                    </a:lnTo>
                    <a:lnTo>
                      <a:pt x="294" y="458"/>
                    </a:lnTo>
                    <a:lnTo>
                      <a:pt x="290" y="458"/>
                    </a:lnTo>
                    <a:lnTo>
                      <a:pt x="286" y="458"/>
                    </a:lnTo>
                    <a:lnTo>
                      <a:pt x="282" y="458"/>
                    </a:lnTo>
                    <a:lnTo>
                      <a:pt x="278" y="458"/>
                    </a:lnTo>
                    <a:lnTo>
                      <a:pt x="276" y="458"/>
                    </a:lnTo>
                    <a:lnTo>
                      <a:pt x="272" y="458"/>
                    </a:lnTo>
                    <a:lnTo>
                      <a:pt x="272" y="456"/>
                    </a:lnTo>
                    <a:lnTo>
                      <a:pt x="276" y="456"/>
                    </a:lnTo>
                    <a:lnTo>
                      <a:pt x="278" y="456"/>
                    </a:lnTo>
                    <a:lnTo>
                      <a:pt x="276" y="456"/>
                    </a:lnTo>
                    <a:lnTo>
                      <a:pt x="272" y="456"/>
                    </a:lnTo>
                    <a:lnTo>
                      <a:pt x="276" y="456"/>
                    </a:lnTo>
                    <a:lnTo>
                      <a:pt x="276" y="452"/>
                    </a:lnTo>
                    <a:lnTo>
                      <a:pt x="272" y="456"/>
                    </a:lnTo>
                    <a:lnTo>
                      <a:pt x="268" y="456"/>
                    </a:lnTo>
                    <a:lnTo>
                      <a:pt x="268" y="452"/>
                    </a:lnTo>
                    <a:lnTo>
                      <a:pt x="272" y="452"/>
                    </a:lnTo>
                    <a:lnTo>
                      <a:pt x="276" y="452"/>
                    </a:lnTo>
                    <a:lnTo>
                      <a:pt x="276" y="448"/>
                    </a:lnTo>
                    <a:lnTo>
                      <a:pt x="278" y="448"/>
                    </a:lnTo>
                    <a:lnTo>
                      <a:pt x="282" y="448"/>
                    </a:lnTo>
                    <a:lnTo>
                      <a:pt x="286" y="448"/>
                    </a:lnTo>
                    <a:lnTo>
                      <a:pt x="290" y="448"/>
                    </a:lnTo>
                    <a:lnTo>
                      <a:pt x="294" y="448"/>
                    </a:lnTo>
                    <a:lnTo>
                      <a:pt x="298" y="448"/>
                    </a:lnTo>
                    <a:lnTo>
                      <a:pt x="302" y="448"/>
                    </a:lnTo>
                    <a:lnTo>
                      <a:pt x="306" y="448"/>
                    </a:lnTo>
                    <a:lnTo>
                      <a:pt x="306" y="452"/>
                    </a:lnTo>
                    <a:lnTo>
                      <a:pt x="308" y="452"/>
                    </a:lnTo>
                    <a:lnTo>
                      <a:pt x="312" y="452"/>
                    </a:lnTo>
                    <a:lnTo>
                      <a:pt x="316" y="452"/>
                    </a:lnTo>
                    <a:lnTo>
                      <a:pt x="320" y="452"/>
                    </a:lnTo>
                    <a:lnTo>
                      <a:pt x="316" y="452"/>
                    </a:lnTo>
                    <a:lnTo>
                      <a:pt x="312" y="452"/>
                    </a:lnTo>
                    <a:lnTo>
                      <a:pt x="308" y="452"/>
                    </a:lnTo>
                    <a:lnTo>
                      <a:pt x="306" y="448"/>
                    </a:lnTo>
                    <a:lnTo>
                      <a:pt x="302" y="448"/>
                    </a:lnTo>
                    <a:lnTo>
                      <a:pt x="306" y="448"/>
                    </a:lnTo>
                    <a:lnTo>
                      <a:pt x="308" y="444"/>
                    </a:lnTo>
                    <a:lnTo>
                      <a:pt x="306" y="444"/>
                    </a:lnTo>
                    <a:lnTo>
                      <a:pt x="302" y="448"/>
                    </a:lnTo>
                    <a:lnTo>
                      <a:pt x="298" y="448"/>
                    </a:lnTo>
                    <a:lnTo>
                      <a:pt x="294" y="448"/>
                    </a:lnTo>
                    <a:lnTo>
                      <a:pt x="294" y="444"/>
                    </a:lnTo>
                    <a:lnTo>
                      <a:pt x="286" y="448"/>
                    </a:lnTo>
                    <a:lnTo>
                      <a:pt x="282" y="448"/>
                    </a:lnTo>
                    <a:lnTo>
                      <a:pt x="278" y="448"/>
                    </a:lnTo>
                    <a:lnTo>
                      <a:pt x="276" y="448"/>
                    </a:lnTo>
                    <a:lnTo>
                      <a:pt x="272" y="452"/>
                    </a:lnTo>
                    <a:lnTo>
                      <a:pt x="272" y="448"/>
                    </a:lnTo>
                    <a:lnTo>
                      <a:pt x="272" y="444"/>
                    </a:lnTo>
                    <a:lnTo>
                      <a:pt x="276" y="444"/>
                    </a:lnTo>
                    <a:lnTo>
                      <a:pt x="278" y="440"/>
                    </a:lnTo>
                    <a:lnTo>
                      <a:pt x="282" y="440"/>
                    </a:lnTo>
                    <a:lnTo>
                      <a:pt x="278" y="440"/>
                    </a:lnTo>
                    <a:lnTo>
                      <a:pt x="282" y="440"/>
                    </a:lnTo>
                    <a:lnTo>
                      <a:pt x="282" y="436"/>
                    </a:lnTo>
                    <a:lnTo>
                      <a:pt x="286" y="436"/>
                    </a:lnTo>
                    <a:lnTo>
                      <a:pt x="290" y="436"/>
                    </a:lnTo>
                    <a:lnTo>
                      <a:pt x="286" y="436"/>
                    </a:lnTo>
                    <a:lnTo>
                      <a:pt x="290" y="436"/>
                    </a:lnTo>
                    <a:lnTo>
                      <a:pt x="294" y="436"/>
                    </a:lnTo>
                    <a:lnTo>
                      <a:pt x="298" y="436"/>
                    </a:lnTo>
                    <a:lnTo>
                      <a:pt x="298" y="440"/>
                    </a:lnTo>
                    <a:lnTo>
                      <a:pt x="302" y="440"/>
                    </a:lnTo>
                    <a:lnTo>
                      <a:pt x="306" y="440"/>
                    </a:lnTo>
                    <a:lnTo>
                      <a:pt x="308" y="440"/>
                    </a:lnTo>
                    <a:lnTo>
                      <a:pt x="312" y="440"/>
                    </a:lnTo>
                    <a:lnTo>
                      <a:pt x="312" y="444"/>
                    </a:lnTo>
                    <a:lnTo>
                      <a:pt x="316" y="444"/>
                    </a:lnTo>
                    <a:lnTo>
                      <a:pt x="320" y="444"/>
                    </a:lnTo>
                    <a:lnTo>
                      <a:pt x="324" y="444"/>
                    </a:lnTo>
                    <a:lnTo>
                      <a:pt x="320" y="444"/>
                    </a:lnTo>
                    <a:lnTo>
                      <a:pt x="316" y="444"/>
                    </a:lnTo>
                    <a:lnTo>
                      <a:pt x="316" y="440"/>
                    </a:lnTo>
                    <a:lnTo>
                      <a:pt x="312" y="440"/>
                    </a:lnTo>
                    <a:lnTo>
                      <a:pt x="316" y="440"/>
                    </a:lnTo>
                    <a:lnTo>
                      <a:pt x="320" y="440"/>
                    </a:lnTo>
                    <a:lnTo>
                      <a:pt x="320" y="436"/>
                    </a:lnTo>
                    <a:lnTo>
                      <a:pt x="324" y="436"/>
                    </a:lnTo>
                    <a:lnTo>
                      <a:pt x="324" y="440"/>
                    </a:lnTo>
                    <a:lnTo>
                      <a:pt x="324" y="436"/>
                    </a:lnTo>
                    <a:lnTo>
                      <a:pt x="320" y="436"/>
                    </a:lnTo>
                    <a:lnTo>
                      <a:pt x="316" y="436"/>
                    </a:lnTo>
                    <a:lnTo>
                      <a:pt x="316" y="440"/>
                    </a:lnTo>
                    <a:lnTo>
                      <a:pt x="312" y="440"/>
                    </a:lnTo>
                    <a:lnTo>
                      <a:pt x="308" y="440"/>
                    </a:lnTo>
                    <a:lnTo>
                      <a:pt x="308" y="436"/>
                    </a:lnTo>
                    <a:lnTo>
                      <a:pt x="312" y="436"/>
                    </a:lnTo>
                    <a:lnTo>
                      <a:pt x="316" y="436"/>
                    </a:lnTo>
                    <a:lnTo>
                      <a:pt x="320" y="436"/>
                    </a:lnTo>
                    <a:lnTo>
                      <a:pt x="320" y="432"/>
                    </a:lnTo>
                    <a:lnTo>
                      <a:pt x="312" y="432"/>
                    </a:lnTo>
                    <a:lnTo>
                      <a:pt x="316" y="432"/>
                    </a:lnTo>
                    <a:lnTo>
                      <a:pt x="316" y="436"/>
                    </a:lnTo>
                    <a:lnTo>
                      <a:pt x="312" y="436"/>
                    </a:lnTo>
                    <a:lnTo>
                      <a:pt x="308" y="436"/>
                    </a:lnTo>
                    <a:lnTo>
                      <a:pt x="306" y="432"/>
                    </a:lnTo>
                    <a:lnTo>
                      <a:pt x="308" y="432"/>
                    </a:lnTo>
                    <a:lnTo>
                      <a:pt x="312" y="432"/>
                    </a:lnTo>
                    <a:lnTo>
                      <a:pt x="308" y="432"/>
                    </a:lnTo>
                    <a:lnTo>
                      <a:pt x="306" y="432"/>
                    </a:lnTo>
                    <a:lnTo>
                      <a:pt x="302" y="432"/>
                    </a:lnTo>
                    <a:lnTo>
                      <a:pt x="306" y="432"/>
                    </a:lnTo>
                    <a:lnTo>
                      <a:pt x="306" y="436"/>
                    </a:lnTo>
                    <a:lnTo>
                      <a:pt x="302" y="436"/>
                    </a:lnTo>
                    <a:lnTo>
                      <a:pt x="306" y="436"/>
                    </a:lnTo>
                    <a:lnTo>
                      <a:pt x="302" y="436"/>
                    </a:lnTo>
                    <a:lnTo>
                      <a:pt x="298" y="436"/>
                    </a:lnTo>
                    <a:lnTo>
                      <a:pt x="302" y="436"/>
                    </a:lnTo>
                    <a:lnTo>
                      <a:pt x="298" y="436"/>
                    </a:lnTo>
                    <a:lnTo>
                      <a:pt x="294" y="436"/>
                    </a:lnTo>
                    <a:lnTo>
                      <a:pt x="290" y="436"/>
                    </a:lnTo>
                    <a:lnTo>
                      <a:pt x="294" y="432"/>
                    </a:lnTo>
                    <a:lnTo>
                      <a:pt x="298" y="432"/>
                    </a:lnTo>
                    <a:lnTo>
                      <a:pt x="302" y="432"/>
                    </a:lnTo>
                    <a:lnTo>
                      <a:pt x="298" y="432"/>
                    </a:lnTo>
                    <a:lnTo>
                      <a:pt x="294" y="432"/>
                    </a:lnTo>
                    <a:lnTo>
                      <a:pt x="290" y="432"/>
                    </a:lnTo>
                    <a:lnTo>
                      <a:pt x="290" y="436"/>
                    </a:lnTo>
                    <a:lnTo>
                      <a:pt x="286" y="436"/>
                    </a:lnTo>
                    <a:lnTo>
                      <a:pt x="282" y="436"/>
                    </a:lnTo>
                    <a:lnTo>
                      <a:pt x="278" y="440"/>
                    </a:lnTo>
                    <a:lnTo>
                      <a:pt x="276" y="444"/>
                    </a:lnTo>
                    <a:lnTo>
                      <a:pt x="272" y="444"/>
                    </a:lnTo>
                    <a:lnTo>
                      <a:pt x="272" y="440"/>
                    </a:lnTo>
                    <a:lnTo>
                      <a:pt x="276" y="440"/>
                    </a:lnTo>
                    <a:lnTo>
                      <a:pt x="276" y="436"/>
                    </a:lnTo>
                    <a:lnTo>
                      <a:pt x="272" y="436"/>
                    </a:lnTo>
                    <a:lnTo>
                      <a:pt x="276" y="432"/>
                    </a:lnTo>
                    <a:lnTo>
                      <a:pt x="276" y="436"/>
                    </a:lnTo>
                    <a:lnTo>
                      <a:pt x="278" y="436"/>
                    </a:lnTo>
                    <a:lnTo>
                      <a:pt x="276" y="436"/>
                    </a:lnTo>
                    <a:lnTo>
                      <a:pt x="276" y="432"/>
                    </a:lnTo>
                    <a:lnTo>
                      <a:pt x="278" y="432"/>
                    </a:lnTo>
                    <a:lnTo>
                      <a:pt x="278" y="436"/>
                    </a:lnTo>
                    <a:lnTo>
                      <a:pt x="278" y="432"/>
                    </a:lnTo>
                    <a:lnTo>
                      <a:pt x="282" y="432"/>
                    </a:lnTo>
                    <a:lnTo>
                      <a:pt x="278" y="432"/>
                    </a:lnTo>
                    <a:lnTo>
                      <a:pt x="282" y="432"/>
                    </a:lnTo>
                    <a:lnTo>
                      <a:pt x="282" y="428"/>
                    </a:lnTo>
                    <a:lnTo>
                      <a:pt x="278" y="432"/>
                    </a:lnTo>
                    <a:lnTo>
                      <a:pt x="278" y="428"/>
                    </a:lnTo>
                    <a:lnTo>
                      <a:pt x="282" y="428"/>
                    </a:lnTo>
                    <a:lnTo>
                      <a:pt x="286" y="432"/>
                    </a:lnTo>
                    <a:lnTo>
                      <a:pt x="290" y="432"/>
                    </a:lnTo>
                    <a:lnTo>
                      <a:pt x="294" y="432"/>
                    </a:lnTo>
                    <a:lnTo>
                      <a:pt x="290" y="432"/>
                    </a:lnTo>
                    <a:lnTo>
                      <a:pt x="286" y="432"/>
                    </a:lnTo>
                    <a:lnTo>
                      <a:pt x="286" y="428"/>
                    </a:lnTo>
                    <a:lnTo>
                      <a:pt x="282" y="428"/>
                    </a:lnTo>
                    <a:lnTo>
                      <a:pt x="278" y="428"/>
                    </a:lnTo>
                    <a:lnTo>
                      <a:pt x="276" y="426"/>
                    </a:lnTo>
                    <a:lnTo>
                      <a:pt x="278" y="426"/>
                    </a:lnTo>
                    <a:lnTo>
                      <a:pt x="282" y="426"/>
                    </a:lnTo>
                    <a:lnTo>
                      <a:pt x="286" y="428"/>
                    </a:lnTo>
                    <a:lnTo>
                      <a:pt x="290" y="428"/>
                    </a:lnTo>
                    <a:lnTo>
                      <a:pt x="286" y="428"/>
                    </a:lnTo>
                    <a:lnTo>
                      <a:pt x="286" y="426"/>
                    </a:lnTo>
                    <a:lnTo>
                      <a:pt x="290" y="426"/>
                    </a:lnTo>
                    <a:lnTo>
                      <a:pt x="290" y="428"/>
                    </a:lnTo>
                    <a:lnTo>
                      <a:pt x="294" y="428"/>
                    </a:lnTo>
                    <a:lnTo>
                      <a:pt x="298" y="428"/>
                    </a:lnTo>
                    <a:lnTo>
                      <a:pt x="302" y="428"/>
                    </a:lnTo>
                    <a:lnTo>
                      <a:pt x="306" y="428"/>
                    </a:lnTo>
                    <a:lnTo>
                      <a:pt x="308" y="428"/>
                    </a:lnTo>
                    <a:lnTo>
                      <a:pt x="316" y="432"/>
                    </a:lnTo>
                    <a:lnTo>
                      <a:pt x="320" y="432"/>
                    </a:lnTo>
                    <a:lnTo>
                      <a:pt x="324" y="432"/>
                    </a:lnTo>
                    <a:lnTo>
                      <a:pt x="320" y="432"/>
                    </a:lnTo>
                    <a:lnTo>
                      <a:pt x="316" y="432"/>
                    </a:lnTo>
                    <a:lnTo>
                      <a:pt x="316" y="428"/>
                    </a:lnTo>
                    <a:lnTo>
                      <a:pt x="312" y="428"/>
                    </a:lnTo>
                    <a:lnTo>
                      <a:pt x="308" y="428"/>
                    </a:lnTo>
                    <a:lnTo>
                      <a:pt x="306" y="426"/>
                    </a:lnTo>
                    <a:lnTo>
                      <a:pt x="308" y="426"/>
                    </a:lnTo>
                    <a:lnTo>
                      <a:pt x="312" y="426"/>
                    </a:lnTo>
                    <a:lnTo>
                      <a:pt x="308" y="426"/>
                    </a:lnTo>
                    <a:lnTo>
                      <a:pt x="308" y="422"/>
                    </a:lnTo>
                    <a:lnTo>
                      <a:pt x="312" y="418"/>
                    </a:lnTo>
                    <a:lnTo>
                      <a:pt x="308" y="422"/>
                    </a:lnTo>
                    <a:lnTo>
                      <a:pt x="306" y="422"/>
                    </a:lnTo>
                    <a:lnTo>
                      <a:pt x="302" y="422"/>
                    </a:lnTo>
                    <a:lnTo>
                      <a:pt x="306" y="422"/>
                    </a:lnTo>
                    <a:lnTo>
                      <a:pt x="308" y="422"/>
                    </a:lnTo>
                    <a:lnTo>
                      <a:pt x="306" y="426"/>
                    </a:lnTo>
                    <a:lnTo>
                      <a:pt x="302" y="426"/>
                    </a:lnTo>
                    <a:lnTo>
                      <a:pt x="298" y="426"/>
                    </a:lnTo>
                    <a:lnTo>
                      <a:pt x="294" y="426"/>
                    </a:lnTo>
                    <a:lnTo>
                      <a:pt x="290" y="426"/>
                    </a:lnTo>
                    <a:lnTo>
                      <a:pt x="286" y="426"/>
                    </a:lnTo>
                    <a:lnTo>
                      <a:pt x="282" y="426"/>
                    </a:lnTo>
                    <a:lnTo>
                      <a:pt x="282" y="422"/>
                    </a:lnTo>
                    <a:lnTo>
                      <a:pt x="286" y="422"/>
                    </a:lnTo>
                    <a:lnTo>
                      <a:pt x="282" y="422"/>
                    </a:lnTo>
                    <a:lnTo>
                      <a:pt x="282" y="426"/>
                    </a:lnTo>
                    <a:lnTo>
                      <a:pt x="278" y="426"/>
                    </a:lnTo>
                    <a:lnTo>
                      <a:pt x="278" y="422"/>
                    </a:lnTo>
                    <a:lnTo>
                      <a:pt x="278" y="426"/>
                    </a:lnTo>
                    <a:lnTo>
                      <a:pt x="276" y="426"/>
                    </a:lnTo>
                    <a:lnTo>
                      <a:pt x="276" y="422"/>
                    </a:lnTo>
                    <a:lnTo>
                      <a:pt x="278" y="422"/>
                    </a:lnTo>
                    <a:lnTo>
                      <a:pt x="282" y="422"/>
                    </a:lnTo>
                    <a:lnTo>
                      <a:pt x="286" y="418"/>
                    </a:lnTo>
                    <a:lnTo>
                      <a:pt x="290" y="418"/>
                    </a:lnTo>
                    <a:lnTo>
                      <a:pt x="294" y="418"/>
                    </a:lnTo>
                    <a:lnTo>
                      <a:pt x="298" y="418"/>
                    </a:lnTo>
                    <a:lnTo>
                      <a:pt x="302" y="418"/>
                    </a:lnTo>
                    <a:lnTo>
                      <a:pt x="306" y="418"/>
                    </a:lnTo>
                    <a:lnTo>
                      <a:pt x="308" y="418"/>
                    </a:lnTo>
                    <a:lnTo>
                      <a:pt x="308" y="414"/>
                    </a:lnTo>
                    <a:lnTo>
                      <a:pt x="312" y="414"/>
                    </a:lnTo>
                    <a:lnTo>
                      <a:pt x="312" y="414"/>
                    </a:lnTo>
                    <a:lnTo>
                      <a:pt x="312" y="414"/>
                    </a:lnTo>
                    <a:close/>
                    <a:moveTo>
                      <a:pt x="764" y="104"/>
                    </a:moveTo>
                    <a:lnTo>
                      <a:pt x="760" y="104"/>
                    </a:lnTo>
                    <a:lnTo>
                      <a:pt x="756" y="104"/>
                    </a:lnTo>
                    <a:lnTo>
                      <a:pt x="752" y="104"/>
                    </a:lnTo>
                    <a:lnTo>
                      <a:pt x="748" y="108"/>
                    </a:lnTo>
                    <a:lnTo>
                      <a:pt x="748" y="104"/>
                    </a:lnTo>
                    <a:lnTo>
                      <a:pt x="752" y="100"/>
                    </a:lnTo>
                    <a:lnTo>
                      <a:pt x="756" y="100"/>
                    </a:lnTo>
                    <a:lnTo>
                      <a:pt x="764" y="104"/>
                    </a:lnTo>
                    <a:lnTo>
                      <a:pt x="764" y="104"/>
                    </a:lnTo>
                    <a:lnTo>
                      <a:pt x="764" y="104"/>
                    </a:lnTo>
                    <a:close/>
                    <a:moveTo>
                      <a:pt x="756" y="146"/>
                    </a:moveTo>
                    <a:lnTo>
                      <a:pt x="752" y="146"/>
                    </a:lnTo>
                    <a:lnTo>
                      <a:pt x="752" y="142"/>
                    </a:lnTo>
                    <a:lnTo>
                      <a:pt x="756" y="138"/>
                    </a:lnTo>
                    <a:lnTo>
                      <a:pt x="760" y="138"/>
                    </a:lnTo>
                    <a:lnTo>
                      <a:pt x="760" y="142"/>
                    </a:lnTo>
                    <a:lnTo>
                      <a:pt x="756" y="142"/>
                    </a:lnTo>
                    <a:lnTo>
                      <a:pt x="760" y="142"/>
                    </a:lnTo>
                    <a:lnTo>
                      <a:pt x="760" y="146"/>
                    </a:lnTo>
                    <a:lnTo>
                      <a:pt x="756" y="146"/>
                    </a:lnTo>
                    <a:lnTo>
                      <a:pt x="756" y="146"/>
                    </a:lnTo>
                    <a:lnTo>
                      <a:pt x="756" y="146"/>
                    </a:lnTo>
                    <a:close/>
                    <a:moveTo>
                      <a:pt x="752" y="168"/>
                    </a:moveTo>
                    <a:lnTo>
                      <a:pt x="756" y="168"/>
                    </a:lnTo>
                    <a:lnTo>
                      <a:pt x="760" y="168"/>
                    </a:lnTo>
                    <a:lnTo>
                      <a:pt x="760" y="172"/>
                    </a:lnTo>
                    <a:lnTo>
                      <a:pt x="756" y="172"/>
                    </a:lnTo>
                    <a:lnTo>
                      <a:pt x="752" y="172"/>
                    </a:lnTo>
                    <a:lnTo>
                      <a:pt x="748" y="168"/>
                    </a:lnTo>
                    <a:lnTo>
                      <a:pt x="744" y="168"/>
                    </a:lnTo>
                    <a:lnTo>
                      <a:pt x="742" y="168"/>
                    </a:lnTo>
                    <a:lnTo>
                      <a:pt x="744" y="168"/>
                    </a:lnTo>
                    <a:lnTo>
                      <a:pt x="748" y="168"/>
                    </a:lnTo>
                    <a:lnTo>
                      <a:pt x="752" y="168"/>
                    </a:lnTo>
                    <a:lnTo>
                      <a:pt x="752" y="168"/>
                    </a:lnTo>
                    <a:lnTo>
                      <a:pt x="752" y="168"/>
                    </a:lnTo>
                    <a:close/>
                    <a:moveTo>
                      <a:pt x="782" y="168"/>
                    </a:moveTo>
                    <a:lnTo>
                      <a:pt x="782" y="172"/>
                    </a:lnTo>
                    <a:lnTo>
                      <a:pt x="782" y="174"/>
                    </a:lnTo>
                    <a:lnTo>
                      <a:pt x="778" y="174"/>
                    </a:lnTo>
                    <a:lnTo>
                      <a:pt x="774" y="174"/>
                    </a:lnTo>
                    <a:lnTo>
                      <a:pt x="774" y="172"/>
                    </a:lnTo>
                    <a:lnTo>
                      <a:pt x="778" y="172"/>
                    </a:lnTo>
                    <a:lnTo>
                      <a:pt x="778" y="168"/>
                    </a:lnTo>
                    <a:lnTo>
                      <a:pt x="782" y="168"/>
                    </a:lnTo>
                    <a:lnTo>
                      <a:pt x="782" y="168"/>
                    </a:lnTo>
                    <a:lnTo>
                      <a:pt x="782" y="168"/>
                    </a:lnTo>
                    <a:close/>
                    <a:moveTo>
                      <a:pt x="768" y="216"/>
                    </a:moveTo>
                    <a:lnTo>
                      <a:pt x="770" y="220"/>
                    </a:lnTo>
                    <a:lnTo>
                      <a:pt x="770" y="224"/>
                    </a:lnTo>
                    <a:lnTo>
                      <a:pt x="768" y="224"/>
                    </a:lnTo>
                    <a:lnTo>
                      <a:pt x="768" y="220"/>
                    </a:lnTo>
                    <a:lnTo>
                      <a:pt x="768" y="216"/>
                    </a:lnTo>
                    <a:lnTo>
                      <a:pt x="764" y="216"/>
                    </a:lnTo>
                    <a:lnTo>
                      <a:pt x="764" y="212"/>
                    </a:lnTo>
                    <a:lnTo>
                      <a:pt x="764" y="208"/>
                    </a:lnTo>
                    <a:lnTo>
                      <a:pt x="760" y="208"/>
                    </a:lnTo>
                    <a:lnTo>
                      <a:pt x="760" y="204"/>
                    </a:lnTo>
                    <a:lnTo>
                      <a:pt x="764" y="204"/>
                    </a:lnTo>
                    <a:lnTo>
                      <a:pt x="768" y="204"/>
                    </a:lnTo>
                    <a:lnTo>
                      <a:pt x="764" y="204"/>
                    </a:lnTo>
                    <a:lnTo>
                      <a:pt x="764" y="200"/>
                    </a:lnTo>
                    <a:lnTo>
                      <a:pt x="768" y="200"/>
                    </a:lnTo>
                    <a:lnTo>
                      <a:pt x="768" y="204"/>
                    </a:lnTo>
                    <a:lnTo>
                      <a:pt x="768" y="208"/>
                    </a:lnTo>
                    <a:lnTo>
                      <a:pt x="768" y="212"/>
                    </a:lnTo>
                    <a:lnTo>
                      <a:pt x="768" y="216"/>
                    </a:lnTo>
                    <a:lnTo>
                      <a:pt x="768" y="216"/>
                    </a:lnTo>
                    <a:lnTo>
                      <a:pt x="768" y="216"/>
                    </a:lnTo>
                    <a:close/>
                    <a:moveTo>
                      <a:pt x="778" y="238"/>
                    </a:moveTo>
                    <a:lnTo>
                      <a:pt x="778" y="242"/>
                    </a:lnTo>
                    <a:lnTo>
                      <a:pt x="774" y="242"/>
                    </a:lnTo>
                    <a:lnTo>
                      <a:pt x="778" y="246"/>
                    </a:lnTo>
                    <a:lnTo>
                      <a:pt x="782" y="246"/>
                    </a:lnTo>
                    <a:lnTo>
                      <a:pt x="786" y="246"/>
                    </a:lnTo>
                    <a:lnTo>
                      <a:pt x="786" y="250"/>
                    </a:lnTo>
                    <a:lnTo>
                      <a:pt x="782" y="250"/>
                    </a:lnTo>
                    <a:lnTo>
                      <a:pt x="778" y="250"/>
                    </a:lnTo>
                    <a:lnTo>
                      <a:pt x="778" y="246"/>
                    </a:lnTo>
                    <a:lnTo>
                      <a:pt x="774" y="246"/>
                    </a:lnTo>
                    <a:lnTo>
                      <a:pt x="774" y="250"/>
                    </a:lnTo>
                    <a:lnTo>
                      <a:pt x="770" y="250"/>
                    </a:lnTo>
                    <a:lnTo>
                      <a:pt x="768" y="250"/>
                    </a:lnTo>
                    <a:lnTo>
                      <a:pt x="764" y="250"/>
                    </a:lnTo>
                    <a:lnTo>
                      <a:pt x="764" y="246"/>
                    </a:lnTo>
                    <a:lnTo>
                      <a:pt x="768" y="246"/>
                    </a:lnTo>
                    <a:lnTo>
                      <a:pt x="768" y="242"/>
                    </a:lnTo>
                    <a:lnTo>
                      <a:pt x="764" y="242"/>
                    </a:lnTo>
                    <a:lnTo>
                      <a:pt x="768" y="238"/>
                    </a:lnTo>
                    <a:lnTo>
                      <a:pt x="770" y="238"/>
                    </a:lnTo>
                    <a:lnTo>
                      <a:pt x="770" y="242"/>
                    </a:lnTo>
                    <a:lnTo>
                      <a:pt x="774" y="242"/>
                    </a:lnTo>
                    <a:lnTo>
                      <a:pt x="774" y="238"/>
                    </a:lnTo>
                    <a:lnTo>
                      <a:pt x="778" y="238"/>
                    </a:lnTo>
                    <a:lnTo>
                      <a:pt x="778" y="238"/>
                    </a:lnTo>
                    <a:lnTo>
                      <a:pt x="778" y="238"/>
                    </a:lnTo>
                    <a:close/>
                    <a:moveTo>
                      <a:pt x="722" y="310"/>
                    </a:moveTo>
                    <a:lnTo>
                      <a:pt x="718" y="310"/>
                    </a:lnTo>
                    <a:lnTo>
                      <a:pt x="716" y="310"/>
                    </a:lnTo>
                    <a:lnTo>
                      <a:pt x="712" y="310"/>
                    </a:lnTo>
                    <a:lnTo>
                      <a:pt x="712" y="306"/>
                    </a:lnTo>
                    <a:lnTo>
                      <a:pt x="708" y="306"/>
                    </a:lnTo>
                    <a:lnTo>
                      <a:pt x="704" y="306"/>
                    </a:lnTo>
                    <a:lnTo>
                      <a:pt x="700" y="306"/>
                    </a:lnTo>
                    <a:lnTo>
                      <a:pt x="696" y="306"/>
                    </a:lnTo>
                    <a:lnTo>
                      <a:pt x="692" y="306"/>
                    </a:lnTo>
                    <a:lnTo>
                      <a:pt x="688" y="306"/>
                    </a:lnTo>
                    <a:lnTo>
                      <a:pt x="686" y="306"/>
                    </a:lnTo>
                    <a:lnTo>
                      <a:pt x="686" y="302"/>
                    </a:lnTo>
                    <a:lnTo>
                      <a:pt x="688" y="302"/>
                    </a:lnTo>
                    <a:lnTo>
                      <a:pt x="692" y="302"/>
                    </a:lnTo>
                    <a:lnTo>
                      <a:pt x="696" y="302"/>
                    </a:lnTo>
                    <a:lnTo>
                      <a:pt x="700" y="302"/>
                    </a:lnTo>
                    <a:lnTo>
                      <a:pt x="704" y="302"/>
                    </a:lnTo>
                    <a:lnTo>
                      <a:pt x="708" y="302"/>
                    </a:lnTo>
                    <a:lnTo>
                      <a:pt x="712" y="302"/>
                    </a:lnTo>
                    <a:lnTo>
                      <a:pt x="716" y="302"/>
                    </a:lnTo>
                    <a:lnTo>
                      <a:pt x="718" y="302"/>
                    </a:lnTo>
                    <a:lnTo>
                      <a:pt x="718" y="306"/>
                    </a:lnTo>
                    <a:lnTo>
                      <a:pt x="722" y="306"/>
                    </a:lnTo>
                    <a:lnTo>
                      <a:pt x="718" y="306"/>
                    </a:lnTo>
                    <a:lnTo>
                      <a:pt x="718" y="310"/>
                    </a:lnTo>
                    <a:lnTo>
                      <a:pt x="722" y="310"/>
                    </a:lnTo>
                    <a:lnTo>
                      <a:pt x="722" y="310"/>
                    </a:lnTo>
                    <a:lnTo>
                      <a:pt x="722" y="310"/>
                    </a:lnTo>
                    <a:close/>
                    <a:moveTo>
                      <a:pt x="716" y="324"/>
                    </a:moveTo>
                    <a:lnTo>
                      <a:pt x="712" y="324"/>
                    </a:lnTo>
                    <a:lnTo>
                      <a:pt x="708" y="320"/>
                    </a:lnTo>
                    <a:lnTo>
                      <a:pt x="704" y="320"/>
                    </a:lnTo>
                    <a:lnTo>
                      <a:pt x="700" y="316"/>
                    </a:lnTo>
                    <a:lnTo>
                      <a:pt x="692" y="316"/>
                    </a:lnTo>
                    <a:lnTo>
                      <a:pt x="692" y="314"/>
                    </a:lnTo>
                    <a:lnTo>
                      <a:pt x="688" y="314"/>
                    </a:lnTo>
                    <a:lnTo>
                      <a:pt x="686" y="306"/>
                    </a:lnTo>
                    <a:lnTo>
                      <a:pt x="688" y="306"/>
                    </a:lnTo>
                    <a:lnTo>
                      <a:pt x="692" y="306"/>
                    </a:lnTo>
                    <a:lnTo>
                      <a:pt x="696" y="306"/>
                    </a:lnTo>
                    <a:lnTo>
                      <a:pt x="700" y="306"/>
                    </a:lnTo>
                    <a:lnTo>
                      <a:pt x="704" y="306"/>
                    </a:lnTo>
                    <a:lnTo>
                      <a:pt x="704" y="310"/>
                    </a:lnTo>
                    <a:lnTo>
                      <a:pt x="708" y="310"/>
                    </a:lnTo>
                    <a:lnTo>
                      <a:pt x="712" y="310"/>
                    </a:lnTo>
                    <a:lnTo>
                      <a:pt x="712" y="314"/>
                    </a:lnTo>
                    <a:lnTo>
                      <a:pt x="716" y="314"/>
                    </a:lnTo>
                    <a:lnTo>
                      <a:pt x="718" y="314"/>
                    </a:lnTo>
                    <a:lnTo>
                      <a:pt x="722" y="316"/>
                    </a:lnTo>
                    <a:lnTo>
                      <a:pt x="718" y="316"/>
                    </a:lnTo>
                    <a:lnTo>
                      <a:pt x="716" y="316"/>
                    </a:lnTo>
                    <a:lnTo>
                      <a:pt x="712" y="316"/>
                    </a:lnTo>
                    <a:lnTo>
                      <a:pt x="712" y="320"/>
                    </a:lnTo>
                    <a:lnTo>
                      <a:pt x="716" y="320"/>
                    </a:lnTo>
                    <a:lnTo>
                      <a:pt x="718" y="320"/>
                    </a:lnTo>
                    <a:lnTo>
                      <a:pt x="718" y="324"/>
                    </a:lnTo>
                    <a:lnTo>
                      <a:pt x="716" y="324"/>
                    </a:lnTo>
                    <a:lnTo>
                      <a:pt x="716" y="324"/>
                    </a:lnTo>
                    <a:lnTo>
                      <a:pt x="716" y="324"/>
                    </a:lnTo>
                    <a:close/>
                    <a:moveTo>
                      <a:pt x="246" y="332"/>
                    </a:moveTo>
                    <a:lnTo>
                      <a:pt x="250" y="332"/>
                    </a:lnTo>
                    <a:lnTo>
                      <a:pt x="246" y="332"/>
                    </a:lnTo>
                    <a:lnTo>
                      <a:pt x="242" y="332"/>
                    </a:lnTo>
                    <a:lnTo>
                      <a:pt x="246" y="332"/>
                    </a:lnTo>
                    <a:lnTo>
                      <a:pt x="246" y="332"/>
                    </a:lnTo>
                    <a:lnTo>
                      <a:pt x="246" y="332"/>
                    </a:lnTo>
                    <a:close/>
                    <a:moveTo>
                      <a:pt x="278" y="340"/>
                    </a:moveTo>
                    <a:lnTo>
                      <a:pt x="276" y="340"/>
                    </a:lnTo>
                    <a:lnTo>
                      <a:pt x="276" y="336"/>
                    </a:lnTo>
                    <a:lnTo>
                      <a:pt x="278" y="336"/>
                    </a:lnTo>
                    <a:lnTo>
                      <a:pt x="282" y="340"/>
                    </a:lnTo>
                    <a:lnTo>
                      <a:pt x="286" y="340"/>
                    </a:lnTo>
                    <a:lnTo>
                      <a:pt x="286" y="336"/>
                    </a:lnTo>
                    <a:lnTo>
                      <a:pt x="286" y="340"/>
                    </a:lnTo>
                    <a:lnTo>
                      <a:pt x="282" y="340"/>
                    </a:lnTo>
                    <a:lnTo>
                      <a:pt x="278" y="340"/>
                    </a:lnTo>
                    <a:lnTo>
                      <a:pt x="278" y="340"/>
                    </a:lnTo>
                    <a:lnTo>
                      <a:pt x="278" y="340"/>
                    </a:lnTo>
                    <a:close/>
                    <a:moveTo>
                      <a:pt x="278" y="346"/>
                    </a:moveTo>
                    <a:lnTo>
                      <a:pt x="282" y="346"/>
                    </a:lnTo>
                    <a:lnTo>
                      <a:pt x="282" y="342"/>
                    </a:lnTo>
                    <a:lnTo>
                      <a:pt x="286" y="346"/>
                    </a:lnTo>
                    <a:lnTo>
                      <a:pt x="290" y="346"/>
                    </a:lnTo>
                    <a:lnTo>
                      <a:pt x="286" y="346"/>
                    </a:lnTo>
                    <a:lnTo>
                      <a:pt x="286" y="350"/>
                    </a:lnTo>
                    <a:lnTo>
                      <a:pt x="282" y="350"/>
                    </a:lnTo>
                    <a:lnTo>
                      <a:pt x="278" y="350"/>
                    </a:lnTo>
                    <a:lnTo>
                      <a:pt x="278" y="346"/>
                    </a:lnTo>
                    <a:lnTo>
                      <a:pt x="278" y="346"/>
                    </a:lnTo>
                    <a:lnTo>
                      <a:pt x="278" y="346"/>
                    </a:lnTo>
                    <a:close/>
                    <a:moveTo>
                      <a:pt x="276" y="346"/>
                    </a:moveTo>
                    <a:lnTo>
                      <a:pt x="276" y="350"/>
                    </a:lnTo>
                    <a:lnTo>
                      <a:pt x="276" y="354"/>
                    </a:lnTo>
                    <a:lnTo>
                      <a:pt x="272" y="354"/>
                    </a:lnTo>
                    <a:lnTo>
                      <a:pt x="268" y="350"/>
                    </a:lnTo>
                    <a:lnTo>
                      <a:pt x="272" y="350"/>
                    </a:lnTo>
                    <a:lnTo>
                      <a:pt x="272" y="346"/>
                    </a:lnTo>
                    <a:lnTo>
                      <a:pt x="276" y="346"/>
                    </a:lnTo>
                    <a:lnTo>
                      <a:pt x="276" y="346"/>
                    </a:lnTo>
                    <a:lnTo>
                      <a:pt x="276" y="346"/>
                    </a:lnTo>
                    <a:close/>
                    <a:moveTo>
                      <a:pt x="670" y="354"/>
                    </a:moveTo>
                    <a:lnTo>
                      <a:pt x="674" y="358"/>
                    </a:lnTo>
                    <a:lnTo>
                      <a:pt x="674" y="362"/>
                    </a:lnTo>
                    <a:lnTo>
                      <a:pt x="670" y="366"/>
                    </a:lnTo>
                    <a:lnTo>
                      <a:pt x="666" y="366"/>
                    </a:lnTo>
                    <a:lnTo>
                      <a:pt x="662" y="366"/>
                    </a:lnTo>
                    <a:lnTo>
                      <a:pt x="660" y="366"/>
                    </a:lnTo>
                    <a:lnTo>
                      <a:pt x="656" y="366"/>
                    </a:lnTo>
                    <a:lnTo>
                      <a:pt x="652" y="366"/>
                    </a:lnTo>
                    <a:lnTo>
                      <a:pt x="648" y="370"/>
                    </a:lnTo>
                    <a:lnTo>
                      <a:pt x="640" y="370"/>
                    </a:lnTo>
                    <a:lnTo>
                      <a:pt x="636" y="370"/>
                    </a:lnTo>
                    <a:lnTo>
                      <a:pt x="632" y="370"/>
                    </a:lnTo>
                    <a:lnTo>
                      <a:pt x="632" y="366"/>
                    </a:lnTo>
                    <a:lnTo>
                      <a:pt x="636" y="366"/>
                    </a:lnTo>
                    <a:lnTo>
                      <a:pt x="640" y="366"/>
                    </a:lnTo>
                    <a:lnTo>
                      <a:pt x="640" y="362"/>
                    </a:lnTo>
                    <a:lnTo>
                      <a:pt x="644" y="362"/>
                    </a:lnTo>
                    <a:lnTo>
                      <a:pt x="648" y="358"/>
                    </a:lnTo>
                    <a:lnTo>
                      <a:pt x="652" y="358"/>
                    </a:lnTo>
                    <a:lnTo>
                      <a:pt x="656" y="358"/>
                    </a:lnTo>
                    <a:lnTo>
                      <a:pt x="660" y="358"/>
                    </a:lnTo>
                    <a:lnTo>
                      <a:pt x="660" y="354"/>
                    </a:lnTo>
                    <a:lnTo>
                      <a:pt x="662" y="354"/>
                    </a:lnTo>
                    <a:lnTo>
                      <a:pt x="666" y="354"/>
                    </a:lnTo>
                    <a:lnTo>
                      <a:pt x="670" y="354"/>
                    </a:lnTo>
                    <a:lnTo>
                      <a:pt x="670" y="354"/>
                    </a:lnTo>
                    <a:lnTo>
                      <a:pt x="670" y="354"/>
                    </a:lnTo>
                    <a:close/>
                    <a:moveTo>
                      <a:pt x="298" y="354"/>
                    </a:moveTo>
                    <a:lnTo>
                      <a:pt x="302" y="358"/>
                    </a:lnTo>
                    <a:lnTo>
                      <a:pt x="298" y="358"/>
                    </a:lnTo>
                    <a:lnTo>
                      <a:pt x="294" y="358"/>
                    </a:lnTo>
                    <a:lnTo>
                      <a:pt x="294" y="354"/>
                    </a:lnTo>
                    <a:lnTo>
                      <a:pt x="298" y="354"/>
                    </a:lnTo>
                    <a:lnTo>
                      <a:pt x="298" y="354"/>
                    </a:lnTo>
                    <a:lnTo>
                      <a:pt x="298" y="354"/>
                    </a:lnTo>
                    <a:close/>
                    <a:moveTo>
                      <a:pt x="648" y="358"/>
                    </a:moveTo>
                    <a:lnTo>
                      <a:pt x="644" y="358"/>
                    </a:lnTo>
                    <a:lnTo>
                      <a:pt x="640" y="362"/>
                    </a:lnTo>
                    <a:lnTo>
                      <a:pt x="640" y="358"/>
                    </a:lnTo>
                    <a:lnTo>
                      <a:pt x="644" y="358"/>
                    </a:lnTo>
                    <a:lnTo>
                      <a:pt x="648" y="358"/>
                    </a:lnTo>
                    <a:lnTo>
                      <a:pt x="648" y="358"/>
                    </a:lnTo>
                    <a:lnTo>
                      <a:pt x="648" y="358"/>
                    </a:lnTo>
                    <a:close/>
                    <a:moveTo>
                      <a:pt x="302" y="366"/>
                    </a:moveTo>
                    <a:lnTo>
                      <a:pt x="302" y="362"/>
                    </a:lnTo>
                    <a:lnTo>
                      <a:pt x="298" y="362"/>
                    </a:lnTo>
                    <a:lnTo>
                      <a:pt x="302" y="362"/>
                    </a:lnTo>
                    <a:lnTo>
                      <a:pt x="306" y="362"/>
                    </a:lnTo>
                    <a:lnTo>
                      <a:pt x="302" y="366"/>
                    </a:lnTo>
                    <a:lnTo>
                      <a:pt x="302" y="366"/>
                    </a:lnTo>
                    <a:lnTo>
                      <a:pt x="302" y="366"/>
                    </a:lnTo>
                    <a:close/>
                    <a:moveTo>
                      <a:pt x="662" y="366"/>
                    </a:moveTo>
                    <a:lnTo>
                      <a:pt x="662" y="370"/>
                    </a:lnTo>
                    <a:lnTo>
                      <a:pt x="660" y="370"/>
                    </a:lnTo>
                    <a:lnTo>
                      <a:pt x="660" y="366"/>
                    </a:lnTo>
                    <a:lnTo>
                      <a:pt x="662" y="366"/>
                    </a:lnTo>
                    <a:lnTo>
                      <a:pt x="662" y="366"/>
                    </a:lnTo>
                    <a:lnTo>
                      <a:pt x="662" y="366"/>
                    </a:lnTo>
                    <a:close/>
                    <a:moveTo>
                      <a:pt x="252" y="370"/>
                    </a:moveTo>
                    <a:lnTo>
                      <a:pt x="256" y="370"/>
                    </a:lnTo>
                    <a:lnTo>
                      <a:pt x="260" y="370"/>
                    </a:lnTo>
                    <a:lnTo>
                      <a:pt x="256" y="370"/>
                    </a:lnTo>
                    <a:lnTo>
                      <a:pt x="252" y="370"/>
                    </a:lnTo>
                    <a:lnTo>
                      <a:pt x="252" y="370"/>
                    </a:lnTo>
                    <a:lnTo>
                      <a:pt x="252" y="370"/>
                    </a:lnTo>
                    <a:close/>
                    <a:moveTo>
                      <a:pt x="264" y="396"/>
                    </a:moveTo>
                    <a:lnTo>
                      <a:pt x="268" y="396"/>
                    </a:lnTo>
                    <a:lnTo>
                      <a:pt x="272" y="396"/>
                    </a:lnTo>
                    <a:lnTo>
                      <a:pt x="276" y="396"/>
                    </a:lnTo>
                    <a:lnTo>
                      <a:pt x="276" y="392"/>
                    </a:lnTo>
                    <a:lnTo>
                      <a:pt x="278" y="392"/>
                    </a:lnTo>
                    <a:lnTo>
                      <a:pt x="276" y="392"/>
                    </a:lnTo>
                    <a:lnTo>
                      <a:pt x="272" y="392"/>
                    </a:lnTo>
                    <a:lnTo>
                      <a:pt x="272" y="396"/>
                    </a:lnTo>
                    <a:lnTo>
                      <a:pt x="272" y="392"/>
                    </a:lnTo>
                    <a:lnTo>
                      <a:pt x="268" y="392"/>
                    </a:lnTo>
                    <a:lnTo>
                      <a:pt x="272" y="392"/>
                    </a:lnTo>
                    <a:lnTo>
                      <a:pt x="268" y="392"/>
                    </a:lnTo>
                    <a:lnTo>
                      <a:pt x="260" y="392"/>
                    </a:lnTo>
                    <a:lnTo>
                      <a:pt x="256" y="392"/>
                    </a:lnTo>
                    <a:lnTo>
                      <a:pt x="252" y="388"/>
                    </a:lnTo>
                    <a:lnTo>
                      <a:pt x="256" y="388"/>
                    </a:lnTo>
                    <a:lnTo>
                      <a:pt x="260" y="388"/>
                    </a:lnTo>
                    <a:lnTo>
                      <a:pt x="264" y="388"/>
                    </a:lnTo>
                    <a:lnTo>
                      <a:pt x="260" y="388"/>
                    </a:lnTo>
                    <a:lnTo>
                      <a:pt x="260" y="384"/>
                    </a:lnTo>
                    <a:lnTo>
                      <a:pt x="256" y="384"/>
                    </a:lnTo>
                    <a:lnTo>
                      <a:pt x="256" y="380"/>
                    </a:lnTo>
                    <a:lnTo>
                      <a:pt x="260" y="380"/>
                    </a:lnTo>
                    <a:lnTo>
                      <a:pt x="264" y="380"/>
                    </a:lnTo>
                    <a:lnTo>
                      <a:pt x="264" y="384"/>
                    </a:lnTo>
                    <a:lnTo>
                      <a:pt x="264" y="380"/>
                    </a:lnTo>
                    <a:lnTo>
                      <a:pt x="260" y="380"/>
                    </a:lnTo>
                    <a:lnTo>
                      <a:pt x="256" y="380"/>
                    </a:lnTo>
                    <a:lnTo>
                      <a:pt x="256" y="376"/>
                    </a:lnTo>
                    <a:lnTo>
                      <a:pt x="256" y="372"/>
                    </a:lnTo>
                    <a:lnTo>
                      <a:pt x="260" y="372"/>
                    </a:lnTo>
                    <a:lnTo>
                      <a:pt x="264" y="372"/>
                    </a:lnTo>
                    <a:lnTo>
                      <a:pt x="268" y="372"/>
                    </a:lnTo>
                    <a:lnTo>
                      <a:pt x="272" y="372"/>
                    </a:lnTo>
                    <a:lnTo>
                      <a:pt x="276" y="372"/>
                    </a:lnTo>
                    <a:lnTo>
                      <a:pt x="278" y="376"/>
                    </a:lnTo>
                    <a:lnTo>
                      <a:pt x="282" y="376"/>
                    </a:lnTo>
                    <a:lnTo>
                      <a:pt x="282" y="380"/>
                    </a:lnTo>
                    <a:lnTo>
                      <a:pt x="286" y="380"/>
                    </a:lnTo>
                    <a:lnTo>
                      <a:pt x="286" y="384"/>
                    </a:lnTo>
                    <a:lnTo>
                      <a:pt x="290" y="384"/>
                    </a:lnTo>
                    <a:lnTo>
                      <a:pt x="294" y="384"/>
                    </a:lnTo>
                    <a:lnTo>
                      <a:pt x="298" y="384"/>
                    </a:lnTo>
                    <a:lnTo>
                      <a:pt x="298" y="388"/>
                    </a:lnTo>
                    <a:lnTo>
                      <a:pt x="298" y="392"/>
                    </a:lnTo>
                    <a:lnTo>
                      <a:pt x="294" y="392"/>
                    </a:lnTo>
                    <a:lnTo>
                      <a:pt x="294" y="396"/>
                    </a:lnTo>
                    <a:lnTo>
                      <a:pt x="290" y="396"/>
                    </a:lnTo>
                    <a:lnTo>
                      <a:pt x="286" y="396"/>
                    </a:lnTo>
                    <a:lnTo>
                      <a:pt x="282" y="396"/>
                    </a:lnTo>
                    <a:lnTo>
                      <a:pt x="278" y="398"/>
                    </a:lnTo>
                    <a:lnTo>
                      <a:pt x="276" y="398"/>
                    </a:lnTo>
                    <a:lnTo>
                      <a:pt x="272" y="398"/>
                    </a:lnTo>
                    <a:lnTo>
                      <a:pt x="268" y="398"/>
                    </a:lnTo>
                    <a:lnTo>
                      <a:pt x="268" y="396"/>
                    </a:lnTo>
                    <a:lnTo>
                      <a:pt x="264" y="396"/>
                    </a:lnTo>
                    <a:lnTo>
                      <a:pt x="264" y="396"/>
                    </a:lnTo>
                    <a:lnTo>
                      <a:pt x="264" y="396"/>
                    </a:lnTo>
                    <a:close/>
                    <a:moveTo>
                      <a:pt x="308" y="384"/>
                    </a:moveTo>
                    <a:lnTo>
                      <a:pt x="312" y="384"/>
                    </a:lnTo>
                    <a:lnTo>
                      <a:pt x="316" y="384"/>
                    </a:lnTo>
                    <a:lnTo>
                      <a:pt x="312" y="388"/>
                    </a:lnTo>
                    <a:lnTo>
                      <a:pt x="312" y="392"/>
                    </a:lnTo>
                    <a:lnTo>
                      <a:pt x="308" y="392"/>
                    </a:lnTo>
                    <a:lnTo>
                      <a:pt x="306" y="388"/>
                    </a:lnTo>
                    <a:lnTo>
                      <a:pt x="306" y="384"/>
                    </a:lnTo>
                    <a:lnTo>
                      <a:pt x="308" y="384"/>
                    </a:lnTo>
                    <a:lnTo>
                      <a:pt x="306" y="384"/>
                    </a:lnTo>
                    <a:lnTo>
                      <a:pt x="308" y="384"/>
                    </a:lnTo>
                    <a:lnTo>
                      <a:pt x="308" y="380"/>
                    </a:lnTo>
                    <a:lnTo>
                      <a:pt x="308" y="384"/>
                    </a:lnTo>
                    <a:lnTo>
                      <a:pt x="308" y="384"/>
                    </a:lnTo>
                    <a:lnTo>
                      <a:pt x="308" y="384"/>
                    </a:lnTo>
                    <a:close/>
                    <a:moveTo>
                      <a:pt x="294" y="414"/>
                    </a:moveTo>
                    <a:lnTo>
                      <a:pt x="290" y="414"/>
                    </a:lnTo>
                    <a:lnTo>
                      <a:pt x="286" y="414"/>
                    </a:lnTo>
                    <a:lnTo>
                      <a:pt x="282" y="414"/>
                    </a:lnTo>
                    <a:lnTo>
                      <a:pt x="282" y="418"/>
                    </a:lnTo>
                    <a:lnTo>
                      <a:pt x="278" y="418"/>
                    </a:lnTo>
                    <a:lnTo>
                      <a:pt x="282" y="414"/>
                    </a:lnTo>
                    <a:lnTo>
                      <a:pt x="286" y="414"/>
                    </a:lnTo>
                    <a:lnTo>
                      <a:pt x="282" y="414"/>
                    </a:lnTo>
                    <a:lnTo>
                      <a:pt x="286" y="414"/>
                    </a:lnTo>
                    <a:lnTo>
                      <a:pt x="290" y="414"/>
                    </a:lnTo>
                    <a:lnTo>
                      <a:pt x="294" y="414"/>
                    </a:lnTo>
                    <a:lnTo>
                      <a:pt x="294" y="414"/>
                    </a:lnTo>
                    <a:lnTo>
                      <a:pt x="294" y="414"/>
                    </a:lnTo>
                    <a:close/>
                    <a:moveTo>
                      <a:pt x="294" y="426"/>
                    </a:moveTo>
                    <a:lnTo>
                      <a:pt x="298" y="426"/>
                    </a:lnTo>
                    <a:lnTo>
                      <a:pt x="302" y="426"/>
                    </a:lnTo>
                    <a:lnTo>
                      <a:pt x="306" y="426"/>
                    </a:lnTo>
                    <a:lnTo>
                      <a:pt x="302" y="426"/>
                    </a:lnTo>
                    <a:lnTo>
                      <a:pt x="298" y="426"/>
                    </a:lnTo>
                    <a:lnTo>
                      <a:pt x="298" y="428"/>
                    </a:lnTo>
                    <a:lnTo>
                      <a:pt x="294" y="428"/>
                    </a:lnTo>
                    <a:lnTo>
                      <a:pt x="290" y="426"/>
                    </a:lnTo>
                    <a:lnTo>
                      <a:pt x="294" y="426"/>
                    </a:lnTo>
                    <a:lnTo>
                      <a:pt x="294" y="426"/>
                    </a:lnTo>
                    <a:lnTo>
                      <a:pt x="294" y="426"/>
                    </a:lnTo>
                    <a:close/>
                    <a:moveTo>
                      <a:pt x="610" y="426"/>
                    </a:moveTo>
                    <a:lnTo>
                      <a:pt x="610" y="428"/>
                    </a:lnTo>
                    <a:lnTo>
                      <a:pt x="610" y="426"/>
                    </a:lnTo>
                    <a:lnTo>
                      <a:pt x="606" y="426"/>
                    </a:lnTo>
                    <a:lnTo>
                      <a:pt x="610" y="426"/>
                    </a:lnTo>
                    <a:lnTo>
                      <a:pt x="610" y="426"/>
                    </a:lnTo>
                    <a:lnTo>
                      <a:pt x="610" y="426"/>
                    </a:lnTo>
                    <a:close/>
                    <a:moveTo>
                      <a:pt x="298" y="428"/>
                    </a:moveTo>
                    <a:lnTo>
                      <a:pt x="306" y="426"/>
                    </a:lnTo>
                    <a:lnTo>
                      <a:pt x="308" y="428"/>
                    </a:lnTo>
                    <a:lnTo>
                      <a:pt x="306" y="428"/>
                    </a:lnTo>
                    <a:lnTo>
                      <a:pt x="302" y="428"/>
                    </a:lnTo>
                    <a:lnTo>
                      <a:pt x="298" y="428"/>
                    </a:lnTo>
                    <a:lnTo>
                      <a:pt x="298" y="428"/>
                    </a:lnTo>
                    <a:lnTo>
                      <a:pt x="298" y="428"/>
                    </a:lnTo>
                    <a:close/>
                    <a:moveTo>
                      <a:pt x="276" y="428"/>
                    </a:moveTo>
                    <a:lnTo>
                      <a:pt x="278" y="428"/>
                    </a:lnTo>
                    <a:lnTo>
                      <a:pt x="276" y="428"/>
                    </a:lnTo>
                    <a:lnTo>
                      <a:pt x="276" y="428"/>
                    </a:lnTo>
                    <a:lnTo>
                      <a:pt x="276" y="428"/>
                    </a:lnTo>
                    <a:close/>
                    <a:moveTo>
                      <a:pt x="272" y="440"/>
                    </a:moveTo>
                    <a:lnTo>
                      <a:pt x="272" y="436"/>
                    </a:lnTo>
                    <a:lnTo>
                      <a:pt x="276" y="436"/>
                    </a:lnTo>
                    <a:lnTo>
                      <a:pt x="272" y="440"/>
                    </a:lnTo>
                    <a:lnTo>
                      <a:pt x="272" y="440"/>
                    </a:lnTo>
                    <a:lnTo>
                      <a:pt x="272" y="440"/>
                    </a:lnTo>
                    <a:close/>
                    <a:moveTo>
                      <a:pt x="272" y="478"/>
                    </a:moveTo>
                    <a:lnTo>
                      <a:pt x="276" y="478"/>
                    </a:lnTo>
                    <a:lnTo>
                      <a:pt x="272" y="478"/>
                    </a:lnTo>
                    <a:lnTo>
                      <a:pt x="272" y="478"/>
                    </a:lnTo>
                    <a:lnTo>
                      <a:pt x="272" y="478"/>
                    </a:lnTo>
                    <a:close/>
                    <a:moveTo>
                      <a:pt x="514" y="484"/>
                    </a:moveTo>
                    <a:lnTo>
                      <a:pt x="514" y="482"/>
                    </a:lnTo>
                    <a:lnTo>
                      <a:pt x="514" y="484"/>
                    </a:lnTo>
                    <a:lnTo>
                      <a:pt x="514" y="484"/>
                    </a:lnTo>
                    <a:lnTo>
                      <a:pt x="514" y="484"/>
                    </a:lnTo>
                    <a:close/>
                    <a:moveTo>
                      <a:pt x="518" y="484"/>
                    </a:moveTo>
                    <a:lnTo>
                      <a:pt x="518" y="482"/>
                    </a:lnTo>
                    <a:lnTo>
                      <a:pt x="520" y="482"/>
                    </a:lnTo>
                    <a:lnTo>
                      <a:pt x="520" y="484"/>
                    </a:lnTo>
                    <a:lnTo>
                      <a:pt x="518" y="484"/>
                    </a:lnTo>
                    <a:lnTo>
                      <a:pt x="518" y="484"/>
                    </a:lnTo>
                    <a:lnTo>
                      <a:pt x="518" y="484"/>
                    </a:lnTo>
                    <a:close/>
                    <a:moveTo>
                      <a:pt x="498" y="488"/>
                    </a:moveTo>
                    <a:lnTo>
                      <a:pt x="494" y="488"/>
                    </a:lnTo>
                    <a:lnTo>
                      <a:pt x="494" y="484"/>
                    </a:lnTo>
                    <a:lnTo>
                      <a:pt x="494" y="482"/>
                    </a:lnTo>
                    <a:lnTo>
                      <a:pt x="498" y="482"/>
                    </a:lnTo>
                    <a:lnTo>
                      <a:pt x="502" y="482"/>
                    </a:lnTo>
                    <a:lnTo>
                      <a:pt x="502" y="484"/>
                    </a:lnTo>
                    <a:lnTo>
                      <a:pt x="506" y="484"/>
                    </a:lnTo>
                    <a:lnTo>
                      <a:pt x="502" y="484"/>
                    </a:lnTo>
                    <a:lnTo>
                      <a:pt x="502" y="488"/>
                    </a:lnTo>
                    <a:lnTo>
                      <a:pt x="498" y="488"/>
                    </a:lnTo>
                    <a:lnTo>
                      <a:pt x="498" y="488"/>
                    </a:lnTo>
                    <a:lnTo>
                      <a:pt x="498" y="488"/>
                    </a:lnTo>
                    <a:close/>
                    <a:moveTo>
                      <a:pt x="472" y="496"/>
                    </a:moveTo>
                    <a:lnTo>
                      <a:pt x="468" y="496"/>
                    </a:lnTo>
                    <a:lnTo>
                      <a:pt x="472" y="496"/>
                    </a:lnTo>
                    <a:lnTo>
                      <a:pt x="472" y="496"/>
                    </a:lnTo>
                    <a:lnTo>
                      <a:pt x="472" y="496"/>
                    </a:lnTo>
                    <a:close/>
                    <a:moveTo>
                      <a:pt x="462" y="518"/>
                    </a:moveTo>
                    <a:lnTo>
                      <a:pt x="462" y="514"/>
                    </a:lnTo>
                    <a:lnTo>
                      <a:pt x="458" y="514"/>
                    </a:lnTo>
                    <a:lnTo>
                      <a:pt x="458" y="512"/>
                    </a:lnTo>
                    <a:lnTo>
                      <a:pt x="454" y="508"/>
                    </a:lnTo>
                    <a:lnTo>
                      <a:pt x="458" y="508"/>
                    </a:lnTo>
                    <a:lnTo>
                      <a:pt x="462" y="512"/>
                    </a:lnTo>
                    <a:lnTo>
                      <a:pt x="458" y="512"/>
                    </a:lnTo>
                    <a:lnTo>
                      <a:pt x="462" y="514"/>
                    </a:lnTo>
                    <a:lnTo>
                      <a:pt x="464" y="514"/>
                    </a:lnTo>
                    <a:lnTo>
                      <a:pt x="464" y="518"/>
                    </a:lnTo>
                    <a:lnTo>
                      <a:pt x="462" y="518"/>
                    </a:lnTo>
                    <a:lnTo>
                      <a:pt x="462" y="518"/>
                    </a:lnTo>
                    <a:lnTo>
                      <a:pt x="462" y="518"/>
                    </a:lnTo>
                    <a:close/>
                    <a:moveTo>
                      <a:pt x="308" y="514"/>
                    </a:moveTo>
                    <a:lnTo>
                      <a:pt x="308" y="518"/>
                    </a:lnTo>
                    <a:lnTo>
                      <a:pt x="306" y="518"/>
                    </a:lnTo>
                    <a:lnTo>
                      <a:pt x="306" y="514"/>
                    </a:lnTo>
                    <a:lnTo>
                      <a:pt x="308" y="514"/>
                    </a:lnTo>
                    <a:lnTo>
                      <a:pt x="308" y="514"/>
                    </a:lnTo>
                    <a:lnTo>
                      <a:pt x="308" y="514"/>
                    </a:lnTo>
                    <a:close/>
                    <a:moveTo>
                      <a:pt x="312" y="514"/>
                    </a:moveTo>
                    <a:lnTo>
                      <a:pt x="312" y="518"/>
                    </a:lnTo>
                    <a:lnTo>
                      <a:pt x="308" y="518"/>
                    </a:lnTo>
                    <a:lnTo>
                      <a:pt x="308" y="522"/>
                    </a:lnTo>
                    <a:lnTo>
                      <a:pt x="306" y="522"/>
                    </a:lnTo>
                    <a:lnTo>
                      <a:pt x="308" y="518"/>
                    </a:lnTo>
                    <a:lnTo>
                      <a:pt x="308" y="514"/>
                    </a:lnTo>
                    <a:lnTo>
                      <a:pt x="312" y="514"/>
                    </a:lnTo>
                    <a:lnTo>
                      <a:pt x="312" y="514"/>
                    </a:lnTo>
                    <a:lnTo>
                      <a:pt x="312" y="514"/>
                    </a:lnTo>
                    <a:close/>
                    <a:moveTo>
                      <a:pt x="306" y="518"/>
                    </a:moveTo>
                    <a:lnTo>
                      <a:pt x="306" y="522"/>
                    </a:lnTo>
                    <a:lnTo>
                      <a:pt x="302" y="522"/>
                    </a:lnTo>
                    <a:lnTo>
                      <a:pt x="306" y="518"/>
                    </a:lnTo>
                    <a:lnTo>
                      <a:pt x="306" y="518"/>
                    </a:lnTo>
                    <a:lnTo>
                      <a:pt x="306" y="518"/>
                    </a:lnTo>
                    <a:close/>
                    <a:moveTo>
                      <a:pt x="450" y="522"/>
                    </a:moveTo>
                    <a:lnTo>
                      <a:pt x="446" y="522"/>
                    </a:lnTo>
                    <a:lnTo>
                      <a:pt x="446" y="518"/>
                    </a:lnTo>
                    <a:lnTo>
                      <a:pt x="450" y="522"/>
                    </a:lnTo>
                    <a:lnTo>
                      <a:pt x="450" y="522"/>
                    </a:lnTo>
                    <a:lnTo>
                      <a:pt x="450" y="52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4">
                <a:extLst>
                  <a:ext uri="{FF2B5EF4-FFF2-40B4-BE49-F238E27FC236}">
                    <a16:creationId xmlns:a16="http://schemas.microsoft.com/office/drawing/2014/main" id="{2903F939-8818-44E4-AF8D-7FAF3BD59E65}"/>
                  </a:ext>
                </a:extLst>
              </p:cNvPr>
              <p:cNvSpPr>
                <a:spLocks/>
              </p:cNvSpPr>
              <p:nvPr/>
            </p:nvSpPr>
            <p:spPr bwMode="auto">
              <a:xfrm>
                <a:off x="2324100" y="4070418"/>
                <a:ext cx="88900" cy="114300"/>
              </a:xfrm>
              <a:custGeom>
                <a:avLst/>
                <a:gdLst>
                  <a:gd name="T0" fmla="*/ 38 w 56"/>
                  <a:gd name="T1" fmla="*/ 60 h 72"/>
                  <a:gd name="T2" fmla="*/ 38 w 56"/>
                  <a:gd name="T3" fmla="*/ 64 h 72"/>
                  <a:gd name="T4" fmla="*/ 38 w 56"/>
                  <a:gd name="T5" fmla="*/ 64 h 72"/>
                  <a:gd name="T6" fmla="*/ 38 w 56"/>
                  <a:gd name="T7" fmla="*/ 64 h 72"/>
                  <a:gd name="T8" fmla="*/ 34 w 56"/>
                  <a:gd name="T9" fmla="*/ 68 h 72"/>
                  <a:gd name="T10" fmla="*/ 30 w 56"/>
                  <a:gd name="T11" fmla="*/ 72 h 72"/>
                  <a:gd name="T12" fmla="*/ 30 w 56"/>
                  <a:gd name="T13" fmla="*/ 72 h 72"/>
                  <a:gd name="T14" fmla="*/ 26 w 56"/>
                  <a:gd name="T15" fmla="*/ 72 h 72"/>
                  <a:gd name="T16" fmla="*/ 22 w 56"/>
                  <a:gd name="T17" fmla="*/ 68 h 72"/>
                  <a:gd name="T18" fmla="*/ 22 w 56"/>
                  <a:gd name="T19" fmla="*/ 68 h 72"/>
                  <a:gd name="T20" fmla="*/ 16 w 56"/>
                  <a:gd name="T21" fmla="*/ 68 h 72"/>
                  <a:gd name="T22" fmla="*/ 12 w 56"/>
                  <a:gd name="T23" fmla="*/ 68 h 72"/>
                  <a:gd name="T24" fmla="*/ 8 w 56"/>
                  <a:gd name="T25" fmla="*/ 68 h 72"/>
                  <a:gd name="T26" fmla="*/ 8 w 56"/>
                  <a:gd name="T27" fmla="*/ 64 h 72"/>
                  <a:gd name="T28" fmla="*/ 4 w 56"/>
                  <a:gd name="T29" fmla="*/ 64 h 72"/>
                  <a:gd name="T30" fmla="*/ 0 w 56"/>
                  <a:gd name="T31" fmla="*/ 60 h 72"/>
                  <a:gd name="T32" fmla="*/ 0 w 56"/>
                  <a:gd name="T33" fmla="*/ 56 h 72"/>
                  <a:gd name="T34" fmla="*/ 0 w 56"/>
                  <a:gd name="T35" fmla="*/ 56 h 72"/>
                  <a:gd name="T36" fmla="*/ 0 w 56"/>
                  <a:gd name="T37" fmla="*/ 52 h 72"/>
                  <a:gd name="T38" fmla="*/ 0 w 56"/>
                  <a:gd name="T39" fmla="*/ 44 h 72"/>
                  <a:gd name="T40" fmla="*/ 8 w 56"/>
                  <a:gd name="T41" fmla="*/ 30 h 72"/>
                  <a:gd name="T42" fmla="*/ 18 w 56"/>
                  <a:gd name="T43" fmla="*/ 30 h 72"/>
                  <a:gd name="T44" fmla="*/ 26 w 56"/>
                  <a:gd name="T45" fmla="*/ 30 h 72"/>
                  <a:gd name="T46" fmla="*/ 26 w 56"/>
                  <a:gd name="T47" fmla="*/ 30 h 72"/>
                  <a:gd name="T48" fmla="*/ 26 w 56"/>
                  <a:gd name="T49" fmla="*/ 26 h 72"/>
                  <a:gd name="T50" fmla="*/ 22 w 56"/>
                  <a:gd name="T51" fmla="*/ 26 h 72"/>
                  <a:gd name="T52" fmla="*/ 22 w 56"/>
                  <a:gd name="T53" fmla="*/ 22 h 72"/>
                  <a:gd name="T54" fmla="*/ 22 w 56"/>
                  <a:gd name="T55" fmla="*/ 18 h 72"/>
                  <a:gd name="T56" fmla="*/ 18 w 56"/>
                  <a:gd name="T57" fmla="*/ 18 h 72"/>
                  <a:gd name="T58" fmla="*/ 16 w 56"/>
                  <a:gd name="T59" fmla="*/ 14 h 72"/>
                  <a:gd name="T60" fmla="*/ 12 w 56"/>
                  <a:gd name="T61" fmla="*/ 12 h 72"/>
                  <a:gd name="T62" fmla="*/ 18 w 56"/>
                  <a:gd name="T63" fmla="*/ 0 h 72"/>
                  <a:gd name="T64" fmla="*/ 22 w 56"/>
                  <a:gd name="T65" fmla="*/ 0 h 72"/>
                  <a:gd name="T66" fmla="*/ 42 w 56"/>
                  <a:gd name="T67" fmla="*/ 0 h 72"/>
                  <a:gd name="T68" fmla="*/ 46 w 56"/>
                  <a:gd name="T69" fmla="*/ 14 h 72"/>
                  <a:gd name="T70" fmla="*/ 42 w 56"/>
                  <a:gd name="T71" fmla="*/ 34 h 72"/>
                  <a:gd name="T72" fmla="*/ 50 w 56"/>
                  <a:gd name="T73" fmla="*/ 34 h 72"/>
                  <a:gd name="T74" fmla="*/ 50 w 56"/>
                  <a:gd name="T75" fmla="*/ 34 h 72"/>
                  <a:gd name="T76" fmla="*/ 52 w 56"/>
                  <a:gd name="T77" fmla="*/ 38 h 72"/>
                  <a:gd name="T78" fmla="*/ 52 w 56"/>
                  <a:gd name="T79" fmla="*/ 34 h 72"/>
                  <a:gd name="T80" fmla="*/ 56 w 56"/>
                  <a:gd name="T81" fmla="*/ 38 h 72"/>
                  <a:gd name="T82" fmla="*/ 56 w 56"/>
                  <a:gd name="T83" fmla="*/ 38 h 72"/>
                  <a:gd name="T84" fmla="*/ 52 w 56"/>
                  <a:gd name="T85" fmla="*/ 44 h 72"/>
                  <a:gd name="T86" fmla="*/ 46 w 56"/>
                  <a:gd name="T87" fmla="*/ 48 h 72"/>
                  <a:gd name="T88" fmla="*/ 46 w 56"/>
                  <a:gd name="T89" fmla="*/ 48 h 72"/>
                  <a:gd name="T90" fmla="*/ 42 w 56"/>
                  <a:gd name="T91" fmla="*/ 52 h 72"/>
                  <a:gd name="T92" fmla="*/ 46 w 56"/>
                  <a:gd name="T93" fmla="*/ 56 h 72"/>
                  <a:gd name="T94" fmla="*/ 42 w 56"/>
                  <a:gd name="T9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72">
                    <a:moveTo>
                      <a:pt x="42" y="60"/>
                    </a:moveTo>
                    <a:lnTo>
                      <a:pt x="42" y="60"/>
                    </a:lnTo>
                    <a:lnTo>
                      <a:pt x="38" y="60"/>
                    </a:lnTo>
                    <a:lnTo>
                      <a:pt x="38" y="60"/>
                    </a:lnTo>
                    <a:lnTo>
                      <a:pt x="38" y="60"/>
                    </a:lnTo>
                    <a:lnTo>
                      <a:pt x="38" y="60"/>
                    </a:lnTo>
                    <a:lnTo>
                      <a:pt x="38" y="64"/>
                    </a:lnTo>
                    <a:lnTo>
                      <a:pt x="38" y="64"/>
                    </a:lnTo>
                    <a:lnTo>
                      <a:pt x="38" y="64"/>
                    </a:lnTo>
                    <a:lnTo>
                      <a:pt x="38" y="64"/>
                    </a:lnTo>
                    <a:lnTo>
                      <a:pt x="38" y="64"/>
                    </a:lnTo>
                    <a:lnTo>
                      <a:pt x="38" y="64"/>
                    </a:lnTo>
                    <a:lnTo>
                      <a:pt x="38" y="64"/>
                    </a:lnTo>
                    <a:lnTo>
                      <a:pt x="38" y="64"/>
                    </a:lnTo>
                    <a:lnTo>
                      <a:pt x="38" y="64"/>
                    </a:lnTo>
                    <a:lnTo>
                      <a:pt x="38" y="64"/>
                    </a:lnTo>
                    <a:lnTo>
                      <a:pt x="38" y="64"/>
                    </a:lnTo>
                    <a:lnTo>
                      <a:pt x="34" y="68"/>
                    </a:lnTo>
                    <a:lnTo>
                      <a:pt x="34" y="68"/>
                    </a:lnTo>
                    <a:lnTo>
                      <a:pt x="34" y="68"/>
                    </a:lnTo>
                    <a:lnTo>
                      <a:pt x="34" y="68"/>
                    </a:lnTo>
                    <a:lnTo>
                      <a:pt x="34" y="68"/>
                    </a:lnTo>
                    <a:lnTo>
                      <a:pt x="30" y="68"/>
                    </a:lnTo>
                    <a:lnTo>
                      <a:pt x="30" y="72"/>
                    </a:lnTo>
                    <a:lnTo>
                      <a:pt x="30" y="72"/>
                    </a:lnTo>
                    <a:lnTo>
                      <a:pt x="30" y="72"/>
                    </a:lnTo>
                    <a:lnTo>
                      <a:pt x="30" y="72"/>
                    </a:lnTo>
                    <a:lnTo>
                      <a:pt x="30" y="72"/>
                    </a:lnTo>
                    <a:lnTo>
                      <a:pt x="30" y="72"/>
                    </a:lnTo>
                    <a:lnTo>
                      <a:pt x="30" y="72"/>
                    </a:lnTo>
                    <a:lnTo>
                      <a:pt x="30" y="72"/>
                    </a:lnTo>
                    <a:lnTo>
                      <a:pt x="26" y="72"/>
                    </a:lnTo>
                    <a:lnTo>
                      <a:pt x="26" y="72"/>
                    </a:lnTo>
                    <a:lnTo>
                      <a:pt x="26" y="72"/>
                    </a:lnTo>
                    <a:lnTo>
                      <a:pt x="26" y="72"/>
                    </a:lnTo>
                    <a:lnTo>
                      <a:pt x="22" y="68"/>
                    </a:lnTo>
                    <a:lnTo>
                      <a:pt x="22" y="68"/>
                    </a:lnTo>
                    <a:lnTo>
                      <a:pt x="22" y="68"/>
                    </a:lnTo>
                    <a:lnTo>
                      <a:pt x="22" y="68"/>
                    </a:lnTo>
                    <a:lnTo>
                      <a:pt x="22" y="68"/>
                    </a:lnTo>
                    <a:lnTo>
                      <a:pt x="18" y="68"/>
                    </a:lnTo>
                    <a:lnTo>
                      <a:pt x="18" y="68"/>
                    </a:lnTo>
                    <a:lnTo>
                      <a:pt x="18" y="68"/>
                    </a:lnTo>
                    <a:lnTo>
                      <a:pt x="16" y="68"/>
                    </a:lnTo>
                    <a:lnTo>
                      <a:pt x="16" y="68"/>
                    </a:lnTo>
                    <a:lnTo>
                      <a:pt x="16" y="68"/>
                    </a:lnTo>
                    <a:lnTo>
                      <a:pt x="16" y="68"/>
                    </a:lnTo>
                    <a:lnTo>
                      <a:pt x="12" y="68"/>
                    </a:lnTo>
                    <a:lnTo>
                      <a:pt x="12" y="68"/>
                    </a:lnTo>
                    <a:lnTo>
                      <a:pt x="12" y="68"/>
                    </a:lnTo>
                    <a:lnTo>
                      <a:pt x="12" y="68"/>
                    </a:lnTo>
                    <a:lnTo>
                      <a:pt x="8" y="68"/>
                    </a:lnTo>
                    <a:lnTo>
                      <a:pt x="8" y="68"/>
                    </a:lnTo>
                    <a:lnTo>
                      <a:pt x="8" y="68"/>
                    </a:lnTo>
                    <a:lnTo>
                      <a:pt x="8" y="64"/>
                    </a:lnTo>
                    <a:lnTo>
                      <a:pt x="8" y="64"/>
                    </a:lnTo>
                    <a:lnTo>
                      <a:pt x="8" y="64"/>
                    </a:lnTo>
                    <a:lnTo>
                      <a:pt x="8" y="64"/>
                    </a:lnTo>
                    <a:lnTo>
                      <a:pt x="8" y="64"/>
                    </a:lnTo>
                    <a:lnTo>
                      <a:pt x="4" y="64"/>
                    </a:lnTo>
                    <a:lnTo>
                      <a:pt x="4" y="64"/>
                    </a:lnTo>
                    <a:lnTo>
                      <a:pt x="4" y="60"/>
                    </a:lnTo>
                    <a:lnTo>
                      <a:pt x="4" y="60"/>
                    </a:lnTo>
                    <a:lnTo>
                      <a:pt x="0" y="60"/>
                    </a:lnTo>
                    <a:lnTo>
                      <a:pt x="0" y="60"/>
                    </a:lnTo>
                    <a:lnTo>
                      <a:pt x="0" y="60"/>
                    </a:lnTo>
                    <a:lnTo>
                      <a:pt x="0" y="56"/>
                    </a:lnTo>
                    <a:lnTo>
                      <a:pt x="0" y="56"/>
                    </a:lnTo>
                    <a:lnTo>
                      <a:pt x="0" y="56"/>
                    </a:lnTo>
                    <a:lnTo>
                      <a:pt x="0" y="56"/>
                    </a:lnTo>
                    <a:lnTo>
                      <a:pt x="0" y="56"/>
                    </a:lnTo>
                    <a:lnTo>
                      <a:pt x="0" y="56"/>
                    </a:lnTo>
                    <a:lnTo>
                      <a:pt x="0" y="56"/>
                    </a:lnTo>
                    <a:lnTo>
                      <a:pt x="0" y="52"/>
                    </a:lnTo>
                    <a:lnTo>
                      <a:pt x="0" y="52"/>
                    </a:lnTo>
                    <a:lnTo>
                      <a:pt x="0" y="52"/>
                    </a:lnTo>
                    <a:lnTo>
                      <a:pt x="0" y="52"/>
                    </a:lnTo>
                    <a:lnTo>
                      <a:pt x="4" y="48"/>
                    </a:lnTo>
                    <a:lnTo>
                      <a:pt x="4" y="48"/>
                    </a:lnTo>
                    <a:lnTo>
                      <a:pt x="0" y="44"/>
                    </a:lnTo>
                    <a:lnTo>
                      <a:pt x="0" y="42"/>
                    </a:lnTo>
                    <a:lnTo>
                      <a:pt x="8" y="34"/>
                    </a:lnTo>
                    <a:lnTo>
                      <a:pt x="8" y="34"/>
                    </a:lnTo>
                    <a:lnTo>
                      <a:pt x="8" y="30"/>
                    </a:lnTo>
                    <a:lnTo>
                      <a:pt x="8" y="30"/>
                    </a:lnTo>
                    <a:lnTo>
                      <a:pt x="12" y="30"/>
                    </a:lnTo>
                    <a:lnTo>
                      <a:pt x="18" y="30"/>
                    </a:lnTo>
                    <a:lnTo>
                      <a:pt x="18" y="30"/>
                    </a:lnTo>
                    <a:lnTo>
                      <a:pt x="22" y="30"/>
                    </a:lnTo>
                    <a:lnTo>
                      <a:pt x="26" y="30"/>
                    </a:lnTo>
                    <a:lnTo>
                      <a:pt x="26" y="30"/>
                    </a:lnTo>
                    <a:lnTo>
                      <a:pt x="26" y="30"/>
                    </a:lnTo>
                    <a:lnTo>
                      <a:pt x="26" y="30"/>
                    </a:lnTo>
                    <a:lnTo>
                      <a:pt x="26" y="30"/>
                    </a:lnTo>
                    <a:lnTo>
                      <a:pt x="26" y="30"/>
                    </a:lnTo>
                    <a:lnTo>
                      <a:pt x="26" y="30"/>
                    </a:lnTo>
                    <a:lnTo>
                      <a:pt x="26" y="26"/>
                    </a:lnTo>
                    <a:lnTo>
                      <a:pt x="26" y="26"/>
                    </a:lnTo>
                    <a:lnTo>
                      <a:pt x="26" y="26"/>
                    </a:lnTo>
                    <a:lnTo>
                      <a:pt x="26" y="26"/>
                    </a:lnTo>
                    <a:lnTo>
                      <a:pt x="26" y="26"/>
                    </a:lnTo>
                    <a:lnTo>
                      <a:pt x="26" y="26"/>
                    </a:lnTo>
                    <a:lnTo>
                      <a:pt x="26" y="26"/>
                    </a:lnTo>
                    <a:lnTo>
                      <a:pt x="22" y="26"/>
                    </a:lnTo>
                    <a:lnTo>
                      <a:pt x="22" y="26"/>
                    </a:lnTo>
                    <a:lnTo>
                      <a:pt x="22" y="22"/>
                    </a:lnTo>
                    <a:lnTo>
                      <a:pt x="22" y="22"/>
                    </a:lnTo>
                    <a:lnTo>
                      <a:pt x="22" y="22"/>
                    </a:lnTo>
                    <a:lnTo>
                      <a:pt x="22" y="22"/>
                    </a:lnTo>
                    <a:lnTo>
                      <a:pt x="22" y="22"/>
                    </a:lnTo>
                    <a:lnTo>
                      <a:pt x="22" y="22"/>
                    </a:lnTo>
                    <a:lnTo>
                      <a:pt x="22" y="18"/>
                    </a:lnTo>
                    <a:lnTo>
                      <a:pt x="22" y="18"/>
                    </a:lnTo>
                    <a:lnTo>
                      <a:pt x="18" y="18"/>
                    </a:lnTo>
                    <a:lnTo>
                      <a:pt x="18" y="18"/>
                    </a:lnTo>
                    <a:lnTo>
                      <a:pt x="18" y="18"/>
                    </a:lnTo>
                    <a:lnTo>
                      <a:pt x="18" y="18"/>
                    </a:lnTo>
                    <a:lnTo>
                      <a:pt x="18" y="18"/>
                    </a:lnTo>
                    <a:lnTo>
                      <a:pt x="16" y="14"/>
                    </a:lnTo>
                    <a:lnTo>
                      <a:pt x="16" y="14"/>
                    </a:lnTo>
                    <a:lnTo>
                      <a:pt x="16" y="12"/>
                    </a:lnTo>
                    <a:lnTo>
                      <a:pt x="12" y="12"/>
                    </a:lnTo>
                    <a:lnTo>
                      <a:pt x="12" y="12"/>
                    </a:lnTo>
                    <a:lnTo>
                      <a:pt x="12" y="12"/>
                    </a:lnTo>
                    <a:lnTo>
                      <a:pt x="18" y="12"/>
                    </a:lnTo>
                    <a:lnTo>
                      <a:pt x="18" y="4"/>
                    </a:lnTo>
                    <a:lnTo>
                      <a:pt x="18" y="0"/>
                    </a:lnTo>
                    <a:lnTo>
                      <a:pt x="18" y="0"/>
                    </a:lnTo>
                    <a:lnTo>
                      <a:pt x="18" y="0"/>
                    </a:lnTo>
                    <a:lnTo>
                      <a:pt x="18" y="0"/>
                    </a:lnTo>
                    <a:lnTo>
                      <a:pt x="22" y="0"/>
                    </a:lnTo>
                    <a:lnTo>
                      <a:pt x="22" y="0"/>
                    </a:lnTo>
                    <a:lnTo>
                      <a:pt x="30" y="0"/>
                    </a:lnTo>
                    <a:lnTo>
                      <a:pt x="30" y="0"/>
                    </a:lnTo>
                    <a:lnTo>
                      <a:pt x="34" y="0"/>
                    </a:lnTo>
                    <a:lnTo>
                      <a:pt x="42" y="0"/>
                    </a:lnTo>
                    <a:lnTo>
                      <a:pt x="46" y="0"/>
                    </a:lnTo>
                    <a:lnTo>
                      <a:pt x="46" y="4"/>
                    </a:lnTo>
                    <a:lnTo>
                      <a:pt x="46" y="8"/>
                    </a:lnTo>
                    <a:lnTo>
                      <a:pt x="46" y="14"/>
                    </a:lnTo>
                    <a:lnTo>
                      <a:pt x="46" y="26"/>
                    </a:lnTo>
                    <a:lnTo>
                      <a:pt x="42" y="30"/>
                    </a:lnTo>
                    <a:lnTo>
                      <a:pt x="42" y="34"/>
                    </a:lnTo>
                    <a:lnTo>
                      <a:pt x="42" y="34"/>
                    </a:lnTo>
                    <a:lnTo>
                      <a:pt x="46" y="34"/>
                    </a:lnTo>
                    <a:lnTo>
                      <a:pt x="46" y="34"/>
                    </a:lnTo>
                    <a:lnTo>
                      <a:pt x="46" y="34"/>
                    </a:lnTo>
                    <a:lnTo>
                      <a:pt x="50" y="34"/>
                    </a:lnTo>
                    <a:lnTo>
                      <a:pt x="50" y="34"/>
                    </a:lnTo>
                    <a:lnTo>
                      <a:pt x="50" y="34"/>
                    </a:lnTo>
                    <a:lnTo>
                      <a:pt x="50" y="34"/>
                    </a:lnTo>
                    <a:lnTo>
                      <a:pt x="50" y="34"/>
                    </a:lnTo>
                    <a:lnTo>
                      <a:pt x="50" y="34"/>
                    </a:lnTo>
                    <a:lnTo>
                      <a:pt x="50" y="38"/>
                    </a:lnTo>
                    <a:lnTo>
                      <a:pt x="52" y="38"/>
                    </a:lnTo>
                    <a:lnTo>
                      <a:pt x="52" y="38"/>
                    </a:lnTo>
                    <a:lnTo>
                      <a:pt x="52" y="38"/>
                    </a:lnTo>
                    <a:lnTo>
                      <a:pt x="52" y="38"/>
                    </a:lnTo>
                    <a:lnTo>
                      <a:pt x="52" y="34"/>
                    </a:lnTo>
                    <a:lnTo>
                      <a:pt x="52" y="34"/>
                    </a:lnTo>
                    <a:lnTo>
                      <a:pt x="52" y="34"/>
                    </a:lnTo>
                    <a:lnTo>
                      <a:pt x="52" y="34"/>
                    </a:lnTo>
                    <a:lnTo>
                      <a:pt x="56" y="34"/>
                    </a:lnTo>
                    <a:lnTo>
                      <a:pt x="56" y="38"/>
                    </a:lnTo>
                    <a:lnTo>
                      <a:pt x="56" y="38"/>
                    </a:lnTo>
                    <a:lnTo>
                      <a:pt x="56" y="38"/>
                    </a:lnTo>
                    <a:lnTo>
                      <a:pt x="56" y="38"/>
                    </a:lnTo>
                    <a:lnTo>
                      <a:pt x="56" y="38"/>
                    </a:lnTo>
                    <a:lnTo>
                      <a:pt x="56" y="38"/>
                    </a:lnTo>
                    <a:lnTo>
                      <a:pt x="52" y="42"/>
                    </a:lnTo>
                    <a:lnTo>
                      <a:pt x="52" y="42"/>
                    </a:lnTo>
                    <a:lnTo>
                      <a:pt x="52" y="44"/>
                    </a:lnTo>
                    <a:lnTo>
                      <a:pt x="50" y="44"/>
                    </a:lnTo>
                    <a:lnTo>
                      <a:pt x="50" y="44"/>
                    </a:lnTo>
                    <a:lnTo>
                      <a:pt x="46" y="48"/>
                    </a:lnTo>
                    <a:lnTo>
                      <a:pt x="46" y="48"/>
                    </a:lnTo>
                    <a:lnTo>
                      <a:pt x="46" y="48"/>
                    </a:lnTo>
                    <a:lnTo>
                      <a:pt x="46" y="48"/>
                    </a:lnTo>
                    <a:lnTo>
                      <a:pt x="46" y="48"/>
                    </a:lnTo>
                    <a:lnTo>
                      <a:pt x="46" y="48"/>
                    </a:lnTo>
                    <a:lnTo>
                      <a:pt x="46" y="48"/>
                    </a:lnTo>
                    <a:lnTo>
                      <a:pt x="46" y="52"/>
                    </a:lnTo>
                    <a:lnTo>
                      <a:pt x="46" y="52"/>
                    </a:lnTo>
                    <a:lnTo>
                      <a:pt x="42" y="52"/>
                    </a:lnTo>
                    <a:lnTo>
                      <a:pt x="42" y="52"/>
                    </a:lnTo>
                    <a:lnTo>
                      <a:pt x="42" y="52"/>
                    </a:lnTo>
                    <a:lnTo>
                      <a:pt x="46" y="56"/>
                    </a:lnTo>
                    <a:lnTo>
                      <a:pt x="46" y="56"/>
                    </a:lnTo>
                    <a:lnTo>
                      <a:pt x="46" y="56"/>
                    </a:lnTo>
                    <a:lnTo>
                      <a:pt x="46" y="56"/>
                    </a:lnTo>
                    <a:lnTo>
                      <a:pt x="42" y="56"/>
                    </a:lnTo>
                    <a:lnTo>
                      <a:pt x="42" y="60"/>
                    </a:lnTo>
                    <a:lnTo>
                      <a:pt x="42" y="60"/>
                    </a:lnTo>
                    <a:lnTo>
                      <a:pt x="42" y="60"/>
                    </a:lnTo>
                    <a:lnTo>
                      <a:pt x="42"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
                <a:extLst>
                  <a:ext uri="{FF2B5EF4-FFF2-40B4-BE49-F238E27FC236}">
                    <a16:creationId xmlns:a16="http://schemas.microsoft.com/office/drawing/2014/main" id="{2D199F1D-D889-42F8-A02D-274137DB8254}"/>
                  </a:ext>
                </a:extLst>
              </p:cNvPr>
              <p:cNvSpPr>
                <a:spLocks noEditPoints="1"/>
              </p:cNvSpPr>
              <p:nvPr/>
            </p:nvSpPr>
            <p:spPr bwMode="auto">
              <a:xfrm>
                <a:off x="2720975" y="4010093"/>
                <a:ext cx="63500" cy="53975"/>
              </a:xfrm>
              <a:custGeom>
                <a:avLst/>
                <a:gdLst>
                  <a:gd name="T0" fmla="*/ 22 w 40"/>
                  <a:gd name="T1" fmla="*/ 0 h 34"/>
                  <a:gd name="T2" fmla="*/ 26 w 40"/>
                  <a:gd name="T3" fmla="*/ 0 h 34"/>
                  <a:gd name="T4" fmla="*/ 26 w 40"/>
                  <a:gd name="T5" fmla="*/ 0 h 34"/>
                  <a:gd name="T6" fmla="*/ 18 w 40"/>
                  <a:gd name="T7" fmla="*/ 8 h 34"/>
                  <a:gd name="T8" fmla="*/ 14 w 40"/>
                  <a:gd name="T9" fmla="*/ 8 h 34"/>
                  <a:gd name="T10" fmla="*/ 14 w 40"/>
                  <a:gd name="T11" fmla="*/ 4 h 34"/>
                  <a:gd name="T12" fmla="*/ 18 w 40"/>
                  <a:gd name="T13" fmla="*/ 4 h 34"/>
                  <a:gd name="T14" fmla="*/ 22 w 40"/>
                  <a:gd name="T15" fmla="*/ 0 h 34"/>
                  <a:gd name="T16" fmla="*/ 26 w 40"/>
                  <a:gd name="T17" fmla="*/ 0 h 34"/>
                  <a:gd name="T18" fmla="*/ 30 w 40"/>
                  <a:gd name="T19" fmla="*/ 4 h 34"/>
                  <a:gd name="T20" fmla="*/ 34 w 40"/>
                  <a:gd name="T21" fmla="*/ 4 h 34"/>
                  <a:gd name="T22" fmla="*/ 40 w 40"/>
                  <a:gd name="T23" fmla="*/ 4 h 34"/>
                  <a:gd name="T24" fmla="*/ 40 w 40"/>
                  <a:gd name="T25" fmla="*/ 8 h 34"/>
                  <a:gd name="T26" fmla="*/ 40 w 40"/>
                  <a:gd name="T27" fmla="*/ 8 h 34"/>
                  <a:gd name="T28" fmla="*/ 40 w 40"/>
                  <a:gd name="T29" fmla="*/ 12 h 34"/>
                  <a:gd name="T30" fmla="*/ 40 w 40"/>
                  <a:gd name="T31" fmla="*/ 16 h 34"/>
                  <a:gd name="T32" fmla="*/ 40 w 40"/>
                  <a:gd name="T33" fmla="*/ 16 h 34"/>
                  <a:gd name="T34" fmla="*/ 40 w 40"/>
                  <a:gd name="T35" fmla="*/ 22 h 34"/>
                  <a:gd name="T36" fmla="*/ 40 w 40"/>
                  <a:gd name="T37" fmla="*/ 22 h 34"/>
                  <a:gd name="T38" fmla="*/ 38 w 40"/>
                  <a:gd name="T39" fmla="*/ 22 h 34"/>
                  <a:gd name="T40" fmla="*/ 38 w 40"/>
                  <a:gd name="T41" fmla="*/ 22 h 34"/>
                  <a:gd name="T42" fmla="*/ 38 w 40"/>
                  <a:gd name="T43" fmla="*/ 26 h 34"/>
                  <a:gd name="T44" fmla="*/ 38 w 40"/>
                  <a:gd name="T45" fmla="*/ 26 h 34"/>
                  <a:gd name="T46" fmla="*/ 40 w 40"/>
                  <a:gd name="T47" fmla="*/ 30 h 34"/>
                  <a:gd name="T48" fmla="*/ 40 w 40"/>
                  <a:gd name="T49" fmla="*/ 34 h 34"/>
                  <a:gd name="T50" fmla="*/ 38 w 40"/>
                  <a:gd name="T51" fmla="*/ 34 h 34"/>
                  <a:gd name="T52" fmla="*/ 34 w 40"/>
                  <a:gd name="T53" fmla="*/ 30 h 34"/>
                  <a:gd name="T54" fmla="*/ 34 w 40"/>
                  <a:gd name="T55" fmla="*/ 30 h 34"/>
                  <a:gd name="T56" fmla="*/ 30 w 40"/>
                  <a:gd name="T57" fmla="*/ 34 h 34"/>
                  <a:gd name="T58" fmla="*/ 26 w 40"/>
                  <a:gd name="T59" fmla="*/ 34 h 34"/>
                  <a:gd name="T60" fmla="*/ 22 w 40"/>
                  <a:gd name="T61" fmla="*/ 34 h 34"/>
                  <a:gd name="T62" fmla="*/ 18 w 40"/>
                  <a:gd name="T63" fmla="*/ 30 h 34"/>
                  <a:gd name="T64" fmla="*/ 10 w 40"/>
                  <a:gd name="T65" fmla="*/ 34 h 34"/>
                  <a:gd name="T66" fmla="*/ 10 w 40"/>
                  <a:gd name="T67" fmla="*/ 34 h 34"/>
                  <a:gd name="T68" fmla="*/ 10 w 40"/>
                  <a:gd name="T69" fmla="*/ 34 h 34"/>
                  <a:gd name="T70" fmla="*/ 10 w 40"/>
                  <a:gd name="T71" fmla="*/ 34 h 34"/>
                  <a:gd name="T72" fmla="*/ 8 w 40"/>
                  <a:gd name="T73" fmla="*/ 34 h 34"/>
                  <a:gd name="T74" fmla="*/ 4 w 40"/>
                  <a:gd name="T75" fmla="*/ 30 h 34"/>
                  <a:gd name="T76" fmla="*/ 4 w 40"/>
                  <a:gd name="T77" fmla="*/ 30 h 34"/>
                  <a:gd name="T78" fmla="*/ 4 w 40"/>
                  <a:gd name="T79" fmla="*/ 22 h 34"/>
                  <a:gd name="T80" fmla="*/ 8 w 40"/>
                  <a:gd name="T81" fmla="*/ 22 h 34"/>
                  <a:gd name="T82" fmla="*/ 10 w 40"/>
                  <a:gd name="T83" fmla="*/ 26 h 34"/>
                  <a:gd name="T84" fmla="*/ 10 w 40"/>
                  <a:gd name="T85" fmla="*/ 26 h 34"/>
                  <a:gd name="T86" fmla="*/ 14 w 40"/>
                  <a:gd name="T87" fmla="*/ 26 h 34"/>
                  <a:gd name="T88" fmla="*/ 10 w 40"/>
                  <a:gd name="T89" fmla="*/ 26 h 34"/>
                  <a:gd name="T90" fmla="*/ 14 w 40"/>
                  <a:gd name="T91" fmla="*/ 26 h 34"/>
                  <a:gd name="T92" fmla="*/ 22 w 40"/>
                  <a:gd name="T93" fmla="*/ 26 h 34"/>
                  <a:gd name="T94" fmla="*/ 22 w 40"/>
                  <a:gd name="T95" fmla="*/ 26 h 34"/>
                  <a:gd name="T96" fmla="*/ 26 w 40"/>
                  <a:gd name="T97" fmla="*/ 26 h 34"/>
                  <a:gd name="T98" fmla="*/ 26 w 40"/>
                  <a:gd name="T99" fmla="*/ 26 h 34"/>
                  <a:gd name="T100" fmla="*/ 30 w 40"/>
                  <a:gd name="T101" fmla="*/ 26 h 34"/>
                  <a:gd name="T102" fmla="*/ 30 w 40"/>
                  <a:gd name="T103" fmla="*/ 22 h 34"/>
                  <a:gd name="T104" fmla="*/ 30 w 40"/>
                  <a:gd name="T105" fmla="*/ 22 h 34"/>
                  <a:gd name="T106" fmla="*/ 26 w 40"/>
                  <a:gd name="T107" fmla="*/ 20 h 34"/>
                  <a:gd name="T108" fmla="*/ 26 w 40"/>
                  <a:gd name="T109" fmla="*/ 16 h 34"/>
                  <a:gd name="T110" fmla="*/ 22 w 40"/>
                  <a:gd name="T111" fmla="*/ 8 h 34"/>
                  <a:gd name="T112" fmla="*/ 22 w 40"/>
                  <a:gd name="T113" fmla="*/ 8 h 34"/>
                  <a:gd name="T114" fmla="*/ 18 w 40"/>
                  <a:gd name="T115" fmla="*/ 20 h 34"/>
                  <a:gd name="T116" fmla="*/ 18 w 40"/>
                  <a:gd name="T117" fmla="*/ 20 h 34"/>
                  <a:gd name="T118" fmla="*/ 22 w 40"/>
                  <a:gd name="T119" fmla="*/ 20 h 34"/>
                  <a:gd name="T120" fmla="*/ 26 w 40"/>
                  <a:gd name="T121" fmla="*/ 22 h 34"/>
                  <a:gd name="T122" fmla="*/ 26 w 40"/>
                  <a:gd name="T123"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34">
                    <a:moveTo>
                      <a:pt x="26" y="0"/>
                    </a:moveTo>
                    <a:lnTo>
                      <a:pt x="26" y="0"/>
                    </a:lnTo>
                    <a:lnTo>
                      <a:pt x="22" y="0"/>
                    </a:lnTo>
                    <a:lnTo>
                      <a:pt x="22" y="0"/>
                    </a:lnTo>
                    <a:lnTo>
                      <a:pt x="22" y="0"/>
                    </a:lnTo>
                    <a:lnTo>
                      <a:pt x="22" y="0"/>
                    </a:lnTo>
                    <a:lnTo>
                      <a:pt x="22" y="0"/>
                    </a:lnTo>
                    <a:lnTo>
                      <a:pt x="22" y="0"/>
                    </a:lnTo>
                    <a:lnTo>
                      <a:pt x="22" y="0"/>
                    </a:lnTo>
                    <a:lnTo>
                      <a:pt x="26" y="0"/>
                    </a:lnTo>
                    <a:lnTo>
                      <a:pt x="26" y="0"/>
                    </a:lnTo>
                    <a:lnTo>
                      <a:pt x="26" y="0"/>
                    </a:lnTo>
                    <a:lnTo>
                      <a:pt x="26" y="0"/>
                    </a:lnTo>
                    <a:lnTo>
                      <a:pt x="26" y="0"/>
                    </a:lnTo>
                    <a:lnTo>
                      <a:pt x="26" y="0"/>
                    </a:lnTo>
                    <a:lnTo>
                      <a:pt x="26" y="0"/>
                    </a:lnTo>
                    <a:lnTo>
                      <a:pt x="26" y="0"/>
                    </a:lnTo>
                    <a:lnTo>
                      <a:pt x="26" y="0"/>
                    </a:lnTo>
                    <a:close/>
                    <a:moveTo>
                      <a:pt x="22" y="8"/>
                    </a:moveTo>
                    <a:lnTo>
                      <a:pt x="18" y="8"/>
                    </a:lnTo>
                    <a:lnTo>
                      <a:pt x="18" y="8"/>
                    </a:lnTo>
                    <a:lnTo>
                      <a:pt x="18" y="8"/>
                    </a:lnTo>
                    <a:lnTo>
                      <a:pt x="14" y="8"/>
                    </a:lnTo>
                    <a:lnTo>
                      <a:pt x="14" y="8"/>
                    </a:lnTo>
                    <a:lnTo>
                      <a:pt x="14" y="8"/>
                    </a:lnTo>
                    <a:lnTo>
                      <a:pt x="14" y="4"/>
                    </a:lnTo>
                    <a:lnTo>
                      <a:pt x="14" y="4"/>
                    </a:lnTo>
                    <a:lnTo>
                      <a:pt x="14" y="4"/>
                    </a:lnTo>
                    <a:lnTo>
                      <a:pt x="14" y="4"/>
                    </a:lnTo>
                    <a:lnTo>
                      <a:pt x="14" y="4"/>
                    </a:lnTo>
                    <a:lnTo>
                      <a:pt x="14" y="4"/>
                    </a:lnTo>
                    <a:lnTo>
                      <a:pt x="14" y="4"/>
                    </a:lnTo>
                    <a:lnTo>
                      <a:pt x="18" y="4"/>
                    </a:lnTo>
                    <a:lnTo>
                      <a:pt x="18" y="4"/>
                    </a:lnTo>
                    <a:lnTo>
                      <a:pt x="18" y="4"/>
                    </a:lnTo>
                    <a:lnTo>
                      <a:pt x="18" y="4"/>
                    </a:lnTo>
                    <a:lnTo>
                      <a:pt x="18" y="4"/>
                    </a:lnTo>
                    <a:lnTo>
                      <a:pt x="18" y="0"/>
                    </a:lnTo>
                    <a:lnTo>
                      <a:pt x="18" y="0"/>
                    </a:lnTo>
                    <a:lnTo>
                      <a:pt x="22" y="0"/>
                    </a:lnTo>
                    <a:lnTo>
                      <a:pt x="22" y="0"/>
                    </a:lnTo>
                    <a:lnTo>
                      <a:pt x="22" y="0"/>
                    </a:lnTo>
                    <a:lnTo>
                      <a:pt x="26" y="0"/>
                    </a:lnTo>
                    <a:lnTo>
                      <a:pt x="26" y="0"/>
                    </a:lnTo>
                    <a:lnTo>
                      <a:pt x="26" y="0"/>
                    </a:lnTo>
                    <a:lnTo>
                      <a:pt x="26" y="0"/>
                    </a:lnTo>
                    <a:lnTo>
                      <a:pt x="26" y="0"/>
                    </a:lnTo>
                    <a:lnTo>
                      <a:pt x="26" y="0"/>
                    </a:lnTo>
                    <a:lnTo>
                      <a:pt x="30" y="0"/>
                    </a:lnTo>
                    <a:lnTo>
                      <a:pt x="30" y="4"/>
                    </a:lnTo>
                    <a:lnTo>
                      <a:pt x="30" y="4"/>
                    </a:lnTo>
                    <a:lnTo>
                      <a:pt x="34" y="4"/>
                    </a:lnTo>
                    <a:lnTo>
                      <a:pt x="34" y="4"/>
                    </a:lnTo>
                    <a:lnTo>
                      <a:pt x="34" y="4"/>
                    </a:lnTo>
                    <a:lnTo>
                      <a:pt x="34" y="4"/>
                    </a:lnTo>
                    <a:lnTo>
                      <a:pt x="34" y="4"/>
                    </a:lnTo>
                    <a:lnTo>
                      <a:pt x="38" y="4"/>
                    </a:lnTo>
                    <a:lnTo>
                      <a:pt x="38" y="4"/>
                    </a:lnTo>
                    <a:lnTo>
                      <a:pt x="38" y="4"/>
                    </a:lnTo>
                    <a:lnTo>
                      <a:pt x="40" y="4"/>
                    </a:lnTo>
                    <a:lnTo>
                      <a:pt x="40" y="4"/>
                    </a:lnTo>
                    <a:lnTo>
                      <a:pt x="40" y="4"/>
                    </a:lnTo>
                    <a:lnTo>
                      <a:pt x="40" y="4"/>
                    </a:lnTo>
                    <a:lnTo>
                      <a:pt x="40" y="8"/>
                    </a:lnTo>
                    <a:lnTo>
                      <a:pt x="40" y="8"/>
                    </a:lnTo>
                    <a:lnTo>
                      <a:pt x="40" y="8"/>
                    </a:lnTo>
                    <a:lnTo>
                      <a:pt x="40" y="8"/>
                    </a:lnTo>
                    <a:lnTo>
                      <a:pt x="40" y="8"/>
                    </a:lnTo>
                    <a:lnTo>
                      <a:pt x="40" y="8"/>
                    </a:lnTo>
                    <a:lnTo>
                      <a:pt x="40" y="8"/>
                    </a:lnTo>
                    <a:lnTo>
                      <a:pt x="40" y="8"/>
                    </a:lnTo>
                    <a:lnTo>
                      <a:pt x="40" y="8"/>
                    </a:lnTo>
                    <a:lnTo>
                      <a:pt x="40" y="8"/>
                    </a:lnTo>
                    <a:lnTo>
                      <a:pt x="40" y="12"/>
                    </a:lnTo>
                    <a:lnTo>
                      <a:pt x="40" y="12"/>
                    </a:lnTo>
                    <a:lnTo>
                      <a:pt x="40" y="12"/>
                    </a:lnTo>
                    <a:lnTo>
                      <a:pt x="40" y="12"/>
                    </a:lnTo>
                    <a:lnTo>
                      <a:pt x="40" y="16"/>
                    </a:lnTo>
                    <a:lnTo>
                      <a:pt x="40" y="16"/>
                    </a:lnTo>
                    <a:lnTo>
                      <a:pt x="40" y="16"/>
                    </a:lnTo>
                    <a:lnTo>
                      <a:pt x="40" y="16"/>
                    </a:lnTo>
                    <a:lnTo>
                      <a:pt x="40" y="16"/>
                    </a:lnTo>
                    <a:lnTo>
                      <a:pt x="40" y="16"/>
                    </a:lnTo>
                    <a:lnTo>
                      <a:pt x="40" y="16"/>
                    </a:lnTo>
                    <a:lnTo>
                      <a:pt x="40" y="16"/>
                    </a:lnTo>
                    <a:lnTo>
                      <a:pt x="40" y="16"/>
                    </a:lnTo>
                    <a:lnTo>
                      <a:pt x="40" y="20"/>
                    </a:lnTo>
                    <a:lnTo>
                      <a:pt x="40" y="20"/>
                    </a:lnTo>
                    <a:lnTo>
                      <a:pt x="40" y="20"/>
                    </a:lnTo>
                    <a:lnTo>
                      <a:pt x="40" y="22"/>
                    </a:lnTo>
                    <a:lnTo>
                      <a:pt x="40" y="22"/>
                    </a:lnTo>
                    <a:lnTo>
                      <a:pt x="40" y="22"/>
                    </a:lnTo>
                    <a:lnTo>
                      <a:pt x="40" y="22"/>
                    </a:lnTo>
                    <a:lnTo>
                      <a:pt x="40" y="22"/>
                    </a:lnTo>
                    <a:lnTo>
                      <a:pt x="40" y="22"/>
                    </a:lnTo>
                    <a:lnTo>
                      <a:pt x="40" y="22"/>
                    </a:lnTo>
                    <a:lnTo>
                      <a:pt x="40" y="22"/>
                    </a:lnTo>
                    <a:lnTo>
                      <a:pt x="40" y="22"/>
                    </a:lnTo>
                    <a:lnTo>
                      <a:pt x="40" y="22"/>
                    </a:lnTo>
                    <a:lnTo>
                      <a:pt x="38" y="22"/>
                    </a:lnTo>
                    <a:lnTo>
                      <a:pt x="38" y="22"/>
                    </a:lnTo>
                    <a:lnTo>
                      <a:pt x="38" y="22"/>
                    </a:lnTo>
                    <a:lnTo>
                      <a:pt x="38" y="26"/>
                    </a:lnTo>
                    <a:lnTo>
                      <a:pt x="38" y="22"/>
                    </a:lnTo>
                    <a:lnTo>
                      <a:pt x="38" y="22"/>
                    </a:lnTo>
                    <a:lnTo>
                      <a:pt x="38" y="22"/>
                    </a:lnTo>
                    <a:lnTo>
                      <a:pt x="38" y="22"/>
                    </a:lnTo>
                    <a:lnTo>
                      <a:pt x="38" y="26"/>
                    </a:lnTo>
                    <a:lnTo>
                      <a:pt x="38" y="26"/>
                    </a:lnTo>
                    <a:lnTo>
                      <a:pt x="38" y="26"/>
                    </a:lnTo>
                    <a:lnTo>
                      <a:pt x="38" y="26"/>
                    </a:lnTo>
                    <a:lnTo>
                      <a:pt x="38" y="26"/>
                    </a:lnTo>
                    <a:lnTo>
                      <a:pt x="38" y="26"/>
                    </a:lnTo>
                    <a:lnTo>
                      <a:pt x="38" y="26"/>
                    </a:lnTo>
                    <a:lnTo>
                      <a:pt x="38" y="26"/>
                    </a:lnTo>
                    <a:lnTo>
                      <a:pt x="38" y="30"/>
                    </a:lnTo>
                    <a:lnTo>
                      <a:pt x="40" y="30"/>
                    </a:lnTo>
                    <a:lnTo>
                      <a:pt x="40" y="30"/>
                    </a:lnTo>
                    <a:lnTo>
                      <a:pt x="40" y="30"/>
                    </a:lnTo>
                    <a:lnTo>
                      <a:pt x="40" y="30"/>
                    </a:lnTo>
                    <a:lnTo>
                      <a:pt x="40" y="30"/>
                    </a:lnTo>
                    <a:lnTo>
                      <a:pt x="40" y="30"/>
                    </a:lnTo>
                    <a:lnTo>
                      <a:pt x="40" y="30"/>
                    </a:lnTo>
                    <a:lnTo>
                      <a:pt x="40" y="34"/>
                    </a:lnTo>
                    <a:lnTo>
                      <a:pt x="40" y="34"/>
                    </a:lnTo>
                    <a:lnTo>
                      <a:pt x="40" y="34"/>
                    </a:lnTo>
                    <a:lnTo>
                      <a:pt x="40" y="34"/>
                    </a:lnTo>
                    <a:lnTo>
                      <a:pt x="40" y="34"/>
                    </a:lnTo>
                    <a:lnTo>
                      <a:pt x="40" y="34"/>
                    </a:lnTo>
                    <a:lnTo>
                      <a:pt x="38" y="34"/>
                    </a:lnTo>
                    <a:lnTo>
                      <a:pt x="38" y="34"/>
                    </a:lnTo>
                    <a:lnTo>
                      <a:pt x="38" y="34"/>
                    </a:lnTo>
                    <a:lnTo>
                      <a:pt x="38" y="34"/>
                    </a:lnTo>
                    <a:lnTo>
                      <a:pt x="38" y="30"/>
                    </a:lnTo>
                    <a:lnTo>
                      <a:pt x="34" y="30"/>
                    </a:lnTo>
                    <a:lnTo>
                      <a:pt x="34" y="30"/>
                    </a:lnTo>
                    <a:lnTo>
                      <a:pt x="34" y="30"/>
                    </a:lnTo>
                    <a:lnTo>
                      <a:pt x="34" y="30"/>
                    </a:lnTo>
                    <a:lnTo>
                      <a:pt x="34" y="30"/>
                    </a:lnTo>
                    <a:lnTo>
                      <a:pt x="34" y="30"/>
                    </a:lnTo>
                    <a:lnTo>
                      <a:pt x="34" y="30"/>
                    </a:lnTo>
                    <a:lnTo>
                      <a:pt x="30" y="30"/>
                    </a:lnTo>
                    <a:lnTo>
                      <a:pt x="30" y="30"/>
                    </a:lnTo>
                    <a:lnTo>
                      <a:pt x="30" y="30"/>
                    </a:lnTo>
                    <a:lnTo>
                      <a:pt x="30" y="34"/>
                    </a:lnTo>
                    <a:lnTo>
                      <a:pt x="26" y="34"/>
                    </a:lnTo>
                    <a:lnTo>
                      <a:pt x="26" y="34"/>
                    </a:lnTo>
                    <a:lnTo>
                      <a:pt x="26" y="34"/>
                    </a:lnTo>
                    <a:lnTo>
                      <a:pt x="26" y="34"/>
                    </a:lnTo>
                    <a:lnTo>
                      <a:pt x="26" y="34"/>
                    </a:lnTo>
                    <a:lnTo>
                      <a:pt x="26" y="34"/>
                    </a:lnTo>
                    <a:lnTo>
                      <a:pt x="26" y="34"/>
                    </a:lnTo>
                    <a:lnTo>
                      <a:pt x="26" y="34"/>
                    </a:lnTo>
                    <a:lnTo>
                      <a:pt x="26" y="34"/>
                    </a:lnTo>
                    <a:lnTo>
                      <a:pt x="22" y="34"/>
                    </a:lnTo>
                    <a:lnTo>
                      <a:pt x="22" y="34"/>
                    </a:lnTo>
                    <a:lnTo>
                      <a:pt x="22" y="34"/>
                    </a:lnTo>
                    <a:lnTo>
                      <a:pt x="22" y="34"/>
                    </a:lnTo>
                    <a:lnTo>
                      <a:pt x="18" y="30"/>
                    </a:lnTo>
                    <a:lnTo>
                      <a:pt x="18" y="30"/>
                    </a:lnTo>
                    <a:lnTo>
                      <a:pt x="18" y="30"/>
                    </a:lnTo>
                    <a:lnTo>
                      <a:pt x="18" y="30"/>
                    </a:lnTo>
                    <a:lnTo>
                      <a:pt x="14" y="30"/>
                    </a:lnTo>
                    <a:lnTo>
                      <a:pt x="14" y="30"/>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8" y="34"/>
                    </a:lnTo>
                    <a:lnTo>
                      <a:pt x="8" y="34"/>
                    </a:lnTo>
                    <a:lnTo>
                      <a:pt x="8" y="34"/>
                    </a:lnTo>
                    <a:lnTo>
                      <a:pt x="8" y="30"/>
                    </a:lnTo>
                    <a:lnTo>
                      <a:pt x="8" y="30"/>
                    </a:lnTo>
                    <a:lnTo>
                      <a:pt x="4" y="30"/>
                    </a:lnTo>
                    <a:lnTo>
                      <a:pt x="4" y="30"/>
                    </a:lnTo>
                    <a:lnTo>
                      <a:pt x="4" y="30"/>
                    </a:lnTo>
                    <a:lnTo>
                      <a:pt x="4" y="30"/>
                    </a:lnTo>
                    <a:lnTo>
                      <a:pt x="4" y="30"/>
                    </a:lnTo>
                    <a:lnTo>
                      <a:pt x="4" y="30"/>
                    </a:lnTo>
                    <a:lnTo>
                      <a:pt x="4" y="30"/>
                    </a:lnTo>
                    <a:lnTo>
                      <a:pt x="4" y="30"/>
                    </a:lnTo>
                    <a:lnTo>
                      <a:pt x="0" y="30"/>
                    </a:lnTo>
                    <a:lnTo>
                      <a:pt x="0" y="30"/>
                    </a:lnTo>
                    <a:lnTo>
                      <a:pt x="0" y="26"/>
                    </a:lnTo>
                    <a:lnTo>
                      <a:pt x="4" y="22"/>
                    </a:lnTo>
                    <a:lnTo>
                      <a:pt x="4" y="22"/>
                    </a:lnTo>
                    <a:lnTo>
                      <a:pt x="4" y="22"/>
                    </a:lnTo>
                    <a:lnTo>
                      <a:pt x="4" y="22"/>
                    </a:lnTo>
                    <a:lnTo>
                      <a:pt x="8" y="22"/>
                    </a:lnTo>
                    <a:lnTo>
                      <a:pt x="8" y="22"/>
                    </a:lnTo>
                    <a:lnTo>
                      <a:pt x="8" y="22"/>
                    </a:lnTo>
                    <a:lnTo>
                      <a:pt x="8" y="22"/>
                    </a:lnTo>
                    <a:lnTo>
                      <a:pt x="8" y="26"/>
                    </a:lnTo>
                    <a:lnTo>
                      <a:pt x="8" y="26"/>
                    </a:lnTo>
                    <a:lnTo>
                      <a:pt x="8" y="26"/>
                    </a:lnTo>
                    <a:lnTo>
                      <a:pt x="10" y="26"/>
                    </a:lnTo>
                    <a:lnTo>
                      <a:pt x="10" y="26"/>
                    </a:lnTo>
                    <a:lnTo>
                      <a:pt x="10" y="26"/>
                    </a:lnTo>
                    <a:lnTo>
                      <a:pt x="10" y="26"/>
                    </a:lnTo>
                    <a:lnTo>
                      <a:pt x="10" y="26"/>
                    </a:lnTo>
                    <a:lnTo>
                      <a:pt x="10" y="26"/>
                    </a:lnTo>
                    <a:lnTo>
                      <a:pt x="14" y="26"/>
                    </a:lnTo>
                    <a:lnTo>
                      <a:pt x="14" y="26"/>
                    </a:lnTo>
                    <a:lnTo>
                      <a:pt x="14" y="26"/>
                    </a:lnTo>
                    <a:lnTo>
                      <a:pt x="14" y="26"/>
                    </a:lnTo>
                    <a:lnTo>
                      <a:pt x="14" y="26"/>
                    </a:lnTo>
                    <a:lnTo>
                      <a:pt x="10" y="26"/>
                    </a:lnTo>
                    <a:lnTo>
                      <a:pt x="10" y="26"/>
                    </a:lnTo>
                    <a:lnTo>
                      <a:pt x="10" y="26"/>
                    </a:lnTo>
                    <a:lnTo>
                      <a:pt x="10" y="26"/>
                    </a:lnTo>
                    <a:lnTo>
                      <a:pt x="10" y="26"/>
                    </a:lnTo>
                    <a:lnTo>
                      <a:pt x="14" y="26"/>
                    </a:lnTo>
                    <a:lnTo>
                      <a:pt x="14" y="26"/>
                    </a:lnTo>
                    <a:lnTo>
                      <a:pt x="14" y="26"/>
                    </a:lnTo>
                    <a:lnTo>
                      <a:pt x="14" y="26"/>
                    </a:lnTo>
                    <a:lnTo>
                      <a:pt x="14" y="26"/>
                    </a:lnTo>
                    <a:lnTo>
                      <a:pt x="14" y="26"/>
                    </a:lnTo>
                    <a:lnTo>
                      <a:pt x="18" y="26"/>
                    </a:lnTo>
                    <a:lnTo>
                      <a:pt x="18" y="26"/>
                    </a:lnTo>
                    <a:lnTo>
                      <a:pt x="18" y="26"/>
                    </a:lnTo>
                    <a:lnTo>
                      <a:pt x="22" y="26"/>
                    </a:lnTo>
                    <a:lnTo>
                      <a:pt x="22" y="26"/>
                    </a:lnTo>
                    <a:lnTo>
                      <a:pt x="22" y="26"/>
                    </a:lnTo>
                    <a:lnTo>
                      <a:pt x="22" y="26"/>
                    </a:lnTo>
                    <a:lnTo>
                      <a:pt x="22" y="26"/>
                    </a:lnTo>
                    <a:lnTo>
                      <a:pt x="22" y="26"/>
                    </a:lnTo>
                    <a:lnTo>
                      <a:pt x="22" y="26"/>
                    </a:lnTo>
                    <a:lnTo>
                      <a:pt x="26" y="26"/>
                    </a:lnTo>
                    <a:lnTo>
                      <a:pt x="26" y="26"/>
                    </a:lnTo>
                    <a:lnTo>
                      <a:pt x="26" y="26"/>
                    </a:lnTo>
                    <a:lnTo>
                      <a:pt x="26" y="26"/>
                    </a:lnTo>
                    <a:lnTo>
                      <a:pt x="26" y="26"/>
                    </a:lnTo>
                    <a:lnTo>
                      <a:pt x="26" y="26"/>
                    </a:lnTo>
                    <a:lnTo>
                      <a:pt x="26" y="26"/>
                    </a:lnTo>
                    <a:lnTo>
                      <a:pt x="26" y="26"/>
                    </a:lnTo>
                    <a:lnTo>
                      <a:pt x="26" y="26"/>
                    </a:lnTo>
                    <a:lnTo>
                      <a:pt x="30" y="26"/>
                    </a:lnTo>
                    <a:lnTo>
                      <a:pt x="30" y="26"/>
                    </a:lnTo>
                    <a:lnTo>
                      <a:pt x="30" y="26"/>
                    </a:lnTo>
                    <a:lnTo>
                      <a:pt x="30" y="26"/>
                    </a:lnTo>
                    <a:lnTo>
                      <a:pt x="30" y="26"/>
                    </a:lnTo>
                    <a:lnTo>
                      <a:pt x="30" y="26"/>
                    </a:lnTo>
                    <a:lnTo>
                      <a:pt x="30" y="26"/>
                    </a:lnTo>
                    <a:lnTo>
                      <a:pt x="34" y="22"/>
                    </a:lnTo>
                    <a:lnTo>
                      <a:pt x="34" y="22"/>
                    </a:lnTo>
                    <a:lnTo>
                      <a:pt x="30" y="22"/>
                    </a:lnTo>
                    <a:lnTo>
                      <a:pt x="30" y="22"/>
                    </a:lnTo>
                    <a:lnTo>
                      <a:pt x="30" y="22"/>
                    </a:lnTo>
                    <a:lnTo>
                      <a:pt x="30" y="22"/>
                    </a:lnTo>
                    <a:lnTo>
                      <a:pt x="30" y="22"/>
                    </a:lnTo>
                    <a:lnTo>
                      <a:pt x="30" y="22"/>
                    </a:lnTo>
                    <a:lnTo>
                      <a:pt x="30" y="22"/>
                    </a:lnTo>
                    <a:lnTo>
                      <a:pt x="30" y="22"/>
                    </a:lnTo>
                    <a:lnTo>
                      <a:pt x="30" y="20"/>
                    </a:lnTo>
                    <a:lnTo>
                      <a:pt x="26" y="20"/>
                    </a:lnTo>
                    <a:lnTo>
                      <a:pt x="26" y="20"/>
                    </a:lnTo>
                    <a:lnTo>
                      <a:pt x="26" y="20"/>
                    </a:lnTo>
                    <a:lnTo>
                      <a:pt x="26" y="20"/>
                    </a:lnTo>
                    <a:lnTo>
                      <a:pt x="26" y="20"/>
                    </a:lnTo>
                    <a:lnTo>
                      <a:pt x="26" y="20"/>
                    </a:lnTo>
                    <a:lnTo>
                      <a:pt x="26" y="16"/>
                    </a:lnTo>
                    <a:lnTo>
                      <a:pt x="26" y="16"/>
                    </a:lnTo>
                    <a:lnTo>
                      <a:pt x="26" y="12"/>
                    </a:lnTo>
                    <a:lnTo>
                      <a:pt x="26" y="12"/>
                    </a:lnTo>
                    <a:lnTo>
                      <a:pt x="26" y="12"/>
                    </a:lnTo>
                    <a:lnTo>
                      <a:pt x="22" y="8"/>
                    </a:lnTo>
                    <a:lnTo>
                      <a:pt x="22" y="8"/>
                    </a:lnTo>
                    <a:lnTo>
                      <a:pt x="22" y="8"/>
                    </a:lnTo>
                    <a:lnTo>
                      <a:pt x="22" y="8"/>
                    </a:lnTo>
                    <a:lnTo>
                      <a:pt x="22" y="8"/>
                    </a:lnTo>
                    <a:lnTo>
                      <a:pt x="22" y="8"/>
                    </a:lnTo>
                    <a:close/>
                    <a:moveTo>
                      <a:pt x="26" y="22"/>
                    </a:moveTo>
                    <a:lnTo>
                      <a:pt x="26" y="22"/>
                    </a:lnTo>
                    <a:lnTo>
                      <a:pt x="22" y="22"/>
                    </a:lnTo>
                    <a:lnTo>
                      <a:pt x="22" y="22"/>
                    </a:lnTo>
                    <a:lnTo>
                      <a:pt x="18" y="20"/>
                    </a:lnTo>
                    <a:lnTo>
                      <a:pt x="18" y="20"/>
                    </a:lnTo>
                    <a:lnTo>
                      <a:pt x="18" y="20"/>
                    </a:lnTo>
                    <a:lnTo>
                      <a:pt x="18" y="20"/>
                    </a:lnTo>
                    <a:lnTo>
                      <a:pt x="18" y="20"/>
                    </a:lnTo>
                    <a:lnTo>
                      <a:pt x="18" y="20"/>
                    </a:lnTo>
                    <a:lnTo>
                      <a:pt x="18" y="20"/>
                    </a:lnTo>
                    <a:lnTo>
                      <a:pt x="18" y="20"/>
                    </a:lnTo>
                    <a:lnTo>
                      <a:pt x="18" y="20"/>
                    </a:lnTo>
                    <a:lnTo>
                      <a:pt x="18" y="20"/>
                    </a:lnTo>
                    <a:lnTo>
                      <a:pt x="22" y="20"/>
                    </a:lnTo>
                    <a:lnTo>
                      <a:pt x="22" y="20"/>
                    </a:lnTo>
                    <a:lnTo>
                      <a:pt x="26" y="20"/>
                    </a:lnTo>
                    <a:lnTo>
                      <a:pt x="26" y="20"/>
                    </a:lnTo>
                    <a:lnTo>
                      <a:pt x="26" y="22"/>
                    </a:lnTo>
                    <a:lnTo>
                      <a:pt x="26" y="22"/>
                    </a:lnTo>
                    <a:lnTo>
                      <a:pt x="26" y="22"/>
                    </a:lnTo>
                    <a:lnTo>
                      <a:pt x="26" y="22"/>
                    </a:lnTo>
                    <a:lnTo>
                      <a:pt x="26" y="22"/>
                    </a:lnTo>
                    <a:lnTo>
                      <a:pt x="26" y="22"/>
                    </a:lnTo>
                    <a:lnTo>
                      <a:pt x="26" y="22"/>
                    </a:lnTo>
                    <a:lnTo>
                      <a:pt x="26" y="2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6">
                <a:extLst>
                  <a:ext uri="{FF2B5EF4-FFF2-40B4-BE49-F238E27FC236}">
                    <a16:creationId xmlns:a16="http://schemas.microsoft.com/office/drawing/2014/main" id="{6DF47003-E129-4604-A235-5C894FAFF964}"/>
                  </a:ext>
                </a:extLst>
              </p:cNvPr>
              <p:cNvSpPr>
                <a:spLocks noEditPoints="1"/>
              </p:cNvSpPr>
              <p:nvPr/>
            </p:nvSpPr>
            <p:spPr bwMode="auto">
              <a:xfrm>
                <a:off x="2390775" y="4111693"/>
                <a:ext cx="139700" cy="95250"/>
              </a:xfrm>
              <a:custGeom>
                <a:avLst/>
                <a:gdLst>
                  <a:gd name="T0" fmla="*/ 36 w 88"/>
                  <a:gd name="T1" fmla="*/ 52 h 60"/>
                  <a:gd name="T2" fmla="*/ 32 w 88"/>
                  <a:gd name="T3" fmla="*/ 56 h 60"/>
                  <a:gd name="T4" fmla="*/ 32 w 88"/>
                  <a:gd name="T5" fmla="*/ 60 h 60"/>
                  <a:gd name="T6" fmla="*/ 24 w 88"/>
                  <a:gd name="T7" fmla="*/ 56 h 60"/>
                  <a:gd name="T8" fmla="*/ 24 w 88"/>
                  <a:gd name="T9" fmla="*/ 52 h 60"/>
                  <a:gd name="T10" fmla="*/ 24 w 88"/>
                  <a:gd name="T11" fmla="*/ 52 h 60"/>
                  <a:gd name="T12" fmla="*/ 20 w 88"/>
                  <a:gd name="T13" fmla="*/ 52 h 60"/>
                  <a:gd name="T14" fmla="*/ 20 w 88"/>
                  <a:gd name="T15" fmla="*/ 52 h 60"/>
                  <a:gd name="T16" fmla="*/ 20 w 88"/>
                  <a:gd name="T17" fmla="*/ 46 h 60"/>
                  <a:gd name="T18" fmla="*/ 16 w 88"/>
                  <a:gd name="T19" fmla="*/ 46 h 60"/>
                  <a:gd name="T20" fmla="*/ 16 w 88"/>
                  <a:gd name="T21" fmla="*/ 42 h 60"/>
                  <a:gd name="T22" fmla="*/ 14 w 88"/>
                  <a:gd name="T23" fmla="*/ 46 h 60"/>
                  <a:gd name="T24" fmla="*/ 10 w 88"/>
                  <a:gd name="T25" fmla="*/ 46 h 60"/>
                  <a:gd name="T26" fmla="*/ 10 w 88"/>
                  <a:gd name="T27" fmla="*/ 42 h 60"/>
                  <a:gd name="T28" fmla="*/ 6 w 88"/>
                  <a:gd name="T29" fmla="*/ 42 h 60"/>
                  <a:gd name="T30" fmla="*/ 6 w 88"/>
                  <a:gd name="T31" fmla="*/ 38 h 60"/>
                  <a:gd name="T32" fmla="*/ 4 w 88"/>
                  <a:gd name="T33" fmla="*/ 38 h 60"/>
                  <a:gd name="T34" fmla="*/ 0 w 88"/>
                  <a:gd name="T35" fmla="*/ 34 h 60"/>
                  <a:gd name="T36" fmla="*/ 4 w 88"/>
                  <a:gd name="T37" fmla="*/ 30 h 60"/>
                  <a:gd name="T38" fmla="*/ 4 w 88"/>
                  <a:gd name="T39" fmla="*/ 26 h 60"/>
                  <a:gd name="T40" fmla="*/ 4 w 88"/>
                  <a:gd name="T41" fmla="*/ 22 h 60"/>
                  <a:gd name="T42" fmla="*/ 10 w 88"/>
                  <a:gd name="T43" fmla="*/ 16 h 60"/>
                  <a:gd name="T44" fmla="*/ 14 w 88"/>
                  <a:gd name="T45" fmla="*/ 12 h 60"/>
                  <a:gd name="T46" fmla="*/ 16 w 88"/>
                  <a:gd name="T47" fmla="*/ 8 h 60"/>
                  <a:gd name="T48" fmla="*/ 20 w 88"/>
                  <a:gd name="T49" fmla="*/ 8 h 60"/>
                  <a:gd name="T50" fmla="*/ 28 w 88"/>
                  <a:gd name="T51" fmla="*/ 8 h 60"/>
                  <a:gd name="T52" fmla="*/ 36 w 88"/>
                  <a:gd name="T53" fmla="*/ 12 h 60"/>
                  <a:gd name="T54" fmla="*/ 40 w 88"/>
                  <a:gd name="T55" fmla="*/ 12 h 60"/>
                  <a:gd name="T56" fmla="*/ 42 w 88"/>
                  <a:gd name="T57" fmla="*/ 8 h 60"/>
                  <a:gd name="T58" fmla="*/ 46 w 88"/>
                  <a:gd name="T59" fmla="*/ 8 h 60"/>
                  <a:gd name="T60" fmla="*/ 46 w 88"/>
                  <a:gd name="T61" fmla="*/ 8 h 60"/>
                  <a:gd name="T62" fmla="*/ 50 w 88"/>
                  <a:gd name="T63" fmla="*/ 8 h 60"/>
                  <a:gd name="T64" fmla="*/ 58 w 88"/>
                  <a:gd name="T65" fmla="*/ 8 h 60"/>
                  <a:gd name="T66" fmla="*/ 66 w 88"/>
                  <a:gd name="T67" fmla="*/ 8 h 60"/>
                  <a:gd name="T68" fmla="*/ 66 w 88"/>
                  <a:gd name="T69" fmla="*/ 8 h 60"/>
                  <a:gd name="T70" fmla="*/ 76 w 88"/>
                  <a:gd name="T71" fmla="*/ 16 h 60"/>
                  <a:gd name="T72" fmla="*/ 72 w 88"/>
                  <a:gd name="T73" fmla="*/ 18 h 60"/>
                  <a:gd name="T74" fmla="*/ 72 w 88"/>
                  <a:gd name="T75" fmla="*/ 18 h 60"/>
                  <a:gd name="T76" fmla="*/ 76 w 88"/>
                  <a:gd name="T77" fmla="*/ 18 h 60"/>
                  <a:gd name="T78" fmla="*/ 80 w 88"/>
                  <a:gd name="T79" fmla="*/ 18 h 60"/>
                  <a:gd name="T80" fmla="*/ 80 w 88"/>
                  <a:gd name="T81" fmla="*/ 22 h 60"/>
                  <a:gd name="T82" fmla="*/ 80 w 88"/>
                  <a:gd name="T83" fmla="*/ 18 h 60"/>
                  <a:gd name="T84" fmla="*/ 84 w 88"/>
                  <a:gd name="T85" fmla="*/ 18 h 60"/>
                  <a:gd name="T86" fmla="*/ 84 w 88"/>
                  <a:gd name="T87" fmla="*/ 22 h 60"/>
                  <a:gd name="T88" fmla="*/ 84 w 88"/>
                  <a:gd name="T89" fmla="*/ 22 h 60"/>
                  <a:gd name="T90" fmla="*/ 76 w 88"/>
                  <a:gd name="T91" fmla="*/ 26 h 60"/>
                  <a:gd name="T92" fmla="*/ 66 w 88"/>
                  <a:gd name="T93" fmla="*/ 30 h 60"/>
                  <a:gd name="T94" fmla="*/ 58 w 88"/>
                  <a:gd name="T95" fmla="*/ 30 h 60"/>
                  <a:gd name="T96" fmla="*/ 58 w 88"/>
                  <a:gd name="T97" fmla="*/ 34 h 60"/>
                  <a:gd name="T98" fmla="*/ 58 w 88"/>
                  <a:gd name="T99" fmla="*/ 38 h 60"/>
                  <a:gd name="T100" fmla="*/ 54 w 88"/>
                  <a:gd name="T101" fmla="*/ 38 h 60"/>
                  <a:gd name="T102" fmla="*/ 50 w 88"/>
                  <a:gd name="T103" fmla="*/ 46 h 60"/>
                  <a:gd name="T104" fmla="*/ 46 w 88"/>
                  <a:gd name="T105" fmla="*/ 42 h 60"/>
                  <a:gd name="T106" fmla="*/ 42 w 88"/>
                  <a:gd name="T107" fmla="*/ 42 h 60"/>
                  <a:gd name="T108" fmla="*/ 36 w 88"/>
                  <a:gd name="T109" fmla="*/ 46 h 60"/>
                  <a:gd name="T110" fmla="*/ 36 w 88"/>
                  <a:gd name="T111" fmla="*/ 0 h 60"/>
                  <a:gd name="T112" fmla="*/ 40 w 88"/>
                  <a:gd name="T113" fmla="*/ 0 h 60"/>
                  <a:gd name="T114" fmla="*/ 40 w 88"/>
                  <a:gd name="T115" fmla="*/ 0 h 60"/>
                  <a:gd name="T116" fmla="*/ 36 w 88"/>
                  <a:gd name="T1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 h="60">
                    <a:moveTo>
                      <a:pt x="36" y="46"/>
                    </a:moveTo>
                    <a:lnTo>
                      <a:pt x="36" y="50"/>
                    </a:lnTo>
                    <a:lnTo>
                      <a:pt x="36" y="52"/>
                    </a:lnTo>
                    <a:lnTo>
                      <a:pt x="36" y="52"/>
                    </a:lnTo>
                    <a:lnTo>
                      <a:pt x="36" y="52"/>
                    </a:lnTo>
                    <a:lnTo>
                      <a:pt x="36" y="52"/>
                    </a:lnTo>
                    <a:lnTo>
                      <a:pt x="36" y="52"/>
                    </a:lnTo>
                    <a:lnTo>
                      <a:pt x="36" y="52"/>
                    </a:lnTo>
                    <a:lnTo>
                      <a:pt x="36" y="52"/>
                    </a:lnTo>
                    <a:lnTo>
                      <a:pt x="36" y="52"/>
                    </a:lnTo>
                    <a:lnTo>
                      <a:pt x="32" y="52"/>
                    </a:lnTo>
                    <a:lnTo>
                      <a:pt x="32" y="56"/>
                    </a:lnTo>
                    <a:lnTo>
                      <a:pt x="32" y="56"/>
                    </a:lnTo>
                    <a:lnTo>
                      <a:pt x="32" y="56"/>
                    </a:lnTo>
                    <a:lnTo>
                      <a:pt x="32" y="56"/>
                    </a:lnTo>
                    <a:lnTo>
                      <a:pt x="32" y="60"/>
                    </a:lnTo>
                    <a:lnTo>
                      <a:pt x="32" y="60"/>
                    </a:lnTo>
                    <a:lnTo>
                      <a:pt x="32" y="60"/>
                    </a:lnTo>
                    <a:lnTo>
                      <a:pt x="28" y="60"/>
                    </a:lnTo>
                    <a:lnTo>
                      <a:pt x="28" y="60"/>
                    </a:lnTo>
                    <a:lnTo>
                      <a:pt x="28" y="60"/>
                    </a:lnTo>
                    <a:lnTo>
                      <a:pt x="28" y="56"/>
                    </a:lnTo>
                    <a:lnTo>
                      <a:pt x="24" y="56"/>
                    </a:lnTo>
                    <a:lnTo>
                      <a:pt x="24" y="56"/>
                    </a:lnTo>
                    <a:lnTo>
                      <a:pt x="24" y="52"/>
                    </a:lnTo>
                    <a:lnTo>
                      <a:pt x="24" y="52"/>
                    </a:lnTo>
                    <a:lnTo>
                      <a:pt x="24" y="52"/>
                    </a:lnTo>
                    <a:lnTo>
                      <a:pt x="24" y="52"/>
                    </a:lnTo>
                    <a:lnTo>
                      <a:pt x="24" y="52"/>
                    </a:lnTo>
                    <a:lnTo>
                      <a:pt x="24" y="52"/>
                    </a:lnTo>
                    <a:lnTo>
                      <a:pt x="24" y="52"/>
                    </a:lnTo>
                    <a:lnTo>
                      <a:pt x="24" y="52"/>
                    </a:lnTo>
                    <a:lnTo>
                      <a:pt x="24" y="52"/>
                    </a:lnTo>
                    <a:lnTo>
                      <a:pt x="24" y="52"/>
                    </a:lnTo>
                    <a:lnTo>
                      <a:pt x="24" y="52"/>
                    </a:lnTo>
                    <a:lnTo>
                      <a:pt x="24" y="52"/>
                    </a:lnTo>
                    <a:lnTo>
                      <a:pt x="24" y="52"/>
                    </a:lnTo>
                    <a:lnTo>
                      <a:pt x="24" y="52"/>
                    </a:lnTo>
                    <a:lnTo>
                      <a:pt x="20" y="52"/>
                    </a:lnTo>
                    <a:lnTo>
                      <a:pt x="20" y="52"/>
                    </a:lnTo>
                    <a:lnTo>
                      <a:pt x="20" y="52"/>
                    </a:lnTo>
                    <a:lnTo>
                      <a:pt x="20" y="52"/>
                    </a:lnTo>
                    <a:lnTo>
                      <a:pt x="20" y="52"/>
                    </a:lnTo>
                    <a:lnTo>
                      <a:pt x="20" y="52"/>
                    </a:lnTo>
                    <a:lnTo>
                      <a:pt x="20" y="52"/>
                    </a:lnTo>
                    <a:lnTo>
                      <a:pt x="20" y="52"/>
                    </a:lnTo>
                    <a:lnTo>
                      <a:pt x="20" y="52"/>
                    </a:lnTo>
                    <a:lnTo>
                      <a:pt x="20" y="52"/>
                    </a:lnTo>
                    <a:lnTo>
                      <a:pt x="20" y="50"/>
                    </a:lnTo>
                    <a:lnTo>
                      <a:pt x="20" y="50"/>
                    </a:lnTo>
                    <a:lnTo>
                      <a:pt x="20" y="50"/>
                    </a:lnTo>
                    <a:lnTo>
                      <a:pt x="20" y="50"/>
                    </a:lnTo>
                    <a:lnTo>
                      <a:pt x="20" y="50"/>
                    </a:lnTo>
                    <a:lnTo>
                      <a:pt x="20" y="46"/>
                    </a:lnTo>
                    <a:lnTo>
                      <a:pt x="20" y="46"/>
                    </a:lnTo>
                    <a:lnTo>
                      <a:pt x="20" y="46"/>
                    </a:lnTo>
                    <a:lnTo>
                      <a:pt x="20" y="46"/>
                    </a:lnTo>
                    <a:lnTo>
                      <a:pt x="20" y="46"/>
                    </a:lnTo>
                    <a:lnTo>
                      <a:pt x="20" y="46"/>
                    </a:lnTo>
                    <a:lnTo>
                      <a:pt x="16" y="46"/>
                    </a:lnTo>
                    <a:lnTo>
                      <a:pt x="16" y="46"/>
                    </a:lnTo>
                    <a:lnTo>
                      <a:pt x="16" y="46"/>
                    </a:lnTo>
                    <a:lnTo>
                      <a:pt x="16" y="46"/>
                    </a:lnTo>
                    <a:lnTo>
                      <a:pt x="16" y="46"/>
                    </a:lnTo>
                    <a:lnTo>
                      <a:pt x="16" y="42"/>
                    </a:lnTo>
                    <a:lnTo>
                      <a:pt x="16" y="42"/>
                    </a:lnTo>
                    <a:lnTo>
                      <a:pt x="16" y="42"/>
                    </a:lnTo>
                    <a:lnTo>
                      <a:pt x="14" y="42"/>
                    </a:lnTo>
                    <a:lnTo>
                      <a:pt x="14" y="42"/>
                    </a:lnTo>
                    <a:lnTo>
                      <a:pt x="14" y="42"/>
                    </a:lnTo>
                    <a:lnTo>
                      <a:pt x="14" y="42"/>
                    </a:lnTo>
                    <a:lnTo>
                      <a:pt x="14" y="46"/>
                    </a:lnTo>
                    <a:lnTo>
                      <a:pt x="14" y="46"/>
                    </a:lnTo>
                    <a:lnTo>
                      <a:pt x="14" y="46"/>
                    </a:lnTo>
                    <a:lnTo>
                      <a:pt x="14" y="46"/>
                    </a:lnTo>
                    <a:lnTo>
                      <a:pt x="14" y="46"/>
                    </a:lnTo>
                    <a:lnTo>
                      <a:pt x="10" y="46"/>
                    </a:lnTo>
                    <a:lnTo>
                      <a:pt x="10" y="46"/>
                    </a:lnTo>
                    <a:lnTo>
                      <a:pt x="10" y="46"/>
                    </a:lnTo>
                    <a:lnTo>
                      <a:pt x="10" y="42"/>
                    </a:lnTo>
                    <a:lnTo>
                      <a:pt x="10" y="42"/>
                    </a:lnTo>
                    <a:lnTo>
                      <a:pt x="10" y="42"/>
                    </a:lnTo>
                    <a:lnTo>
                      <a:pt x="10" y="42"/>
                    </a:lnTo>
                    <a:lnTo>
                      <a:pt x="10" y="42"/>
                    </a:lnTo>
                    <a:lnTo>
                      <a:pt x="6" y="42"/>
                    </a:lnTo>
                    <a:lnTo>
                      <a:pt x="6" y="42"/>
                    </a:lnTo>
                    <a:lnTo>
                      <a:pt x="6" y="42"/>
                    </a:lnTo>
                    <a:lnTo>
                      <a:pt x="6" y="38"/>
                    </a:lnTo>
                    <a:lnTo>
                      <a:pt x="6" y="38"/>
                    </a:lnTo>
                    <a:lnTo>
                      <a:pt x="6" y="42"/>
                    </a:lnTo>
                    <a:lnTo>
                      <a:pt x="6" y="42"/>
                    </a:lnTo>
                    <a:lnTo>
                      <a:pt x="6" y="42"/>
                    </a:lnTo>
                    <a:lnTo>
                      <a:pt x="6" y="38"/>
                    </a:lnTo>
                    <a:lnTo>
                      <a:pt x="6" y="38"/>
                    </a:lnTo>
                    <a:lnTo>
                      <a:pt x="6" y="38"/>
                    </a:lnTo>
                    <a:lnTo>
                      <a:pt x="6" y="38"/>
                    </a:lnTo>
                    <a:lnTo>
                      <a:pt x="6" y="38"/>
                    </a:lnTo>
                    <a:lnTo>
                      <a:pt x="4" y="38"/>
                    </a:lnTo>
                    <a:lnTo>
                      <a:pt x="4" y="38"/>
                    </a:lnTo>
                    <a:lnTo>
                      <a:pt x="4" y="38"/>
                    </a:lnTo>
                    <a:lnTo>
                      <a:pt x="4" y="38"/>
                    </a:lnTo>
                    <a:lnTo>
                      <a:pt x="4" y="38"/>
                    </a:lnTo>
                    <a:lnTo>
                      <a:pt x="4" y="34"/>
                    </a:lnTo>
                    <a:lnTo>
                      <a:pt x="4" y="38"/>
                    </a:lnTo>
                    <a:lnTo>
                      <a:pt x="4" y="34"/>
                    </a:lnTo>
                    <a:lnTo>
                      <a:pt x="0" y="34"/>
                    </a:lnTo>
                    <a:lnTo>
                      <a:pt x="0" y="34"/>
                    </a:lnTo>
                    <a:lnTo>
                      <a:pt x="0" y="34"/>
                    </a:lnTo>
                    <a:lnTo>
                      <a:pt x="0" y="34"/>
                    </a:lnTo>
                    <a:lnTo>
                      <a:pt x="0" y="34"/>
                    </a:lnTo>
                    <a:lnTo>
                      <a:pt x="0" y="34"/>
                    </a:lnTo>
                    <a:lnTo>
                      <a:pt x="0" y="30"/>
                    </a:lnTo>
                    <a:lnTo>
                      <a:pt x="4" y="30"/>
                    </a:lnTo>
                    <a:lnTo>
                      <a:pt x="4" y="30"/>
                    </a:lnTo>
                    <a:lnTo>
                      <a:pt x="4" y="30"/>
                    </a:lnTo>
                    <a:lnTo>
                      <a:pt x="4" y="30"/>
                    </a:lnTo>
                    <a:lnTo>
                      <a:pt x="0" y="26"/>
                    </a:lnTo>
                    <a:lnTo>
                      <a:pt x="0" y="26"/>
                    </a:lnTo>
                    <a:lnTo>
                      <a:pt x="0" y="26"/>
                    </a:lnTo>
                    <a:lnTo>
                      <a:pt x="4" y="26"/>
                    </a:lnTo>
                    <a:lnTo>
                      <a:pt x="4" y="26"/>
                    </a:lnTo>
                    <a:lnTo>
                      <a:pt x="4" y="22"/>
                    </a:lnTo>
                    <a:lnTo>
                      <a:pt x="4" y="22"/>
                    </a:lnTo>
                    <a:lnTo>
                      <a:pt x="4" y="22"/>
                    </a:lnTo>
                    <a:lnTo>
                      <a:pt x="4" y="22"/>
                    </a:lnTo>
                    <a:lnTo>
                      <a:pt x="4" y="22"/>
                    </a:lnTo>
                    <a:lnTo>
                      <a:pt x="4" y="22"/>
                    </a:lnTo>
                    <a:lnTo>
                      <a:pt x="4" y="22"/>
                    </a:lnTo>
                    <a:lnTo>
                      <a:pt x="6" y="18"/>
                    </a:lnTo>
                    <a:lnTo>
                      <a:pt x="6" y="18"/>
                    </a:lnTo>
                    <a:lnTo>
                      <a:pt x="10" y="18"/>
                    </a:lnTo>
                    <a:lnTo>
                      <a:pt x="10" y="16"/>
                    </a:lnTo>
                    <a:lnTo>
                      <a:pt x="10" y="16"/>
                    </a:lnTo>
                    <a:lnTo>
                      <a:pt x="14" y="12"/>
                    </a:lnTo>
                    <a:lnTo>
                      <a:pt x="14" y="12"/>
                    </a:lnTo>
                    <a:lnTo>
                      <a:pt x="14" y="12"/>
                    </a:lnTo>
                    <a:lnTo>
                      <a:pt x="14" y="12"/>
                    </a:lnTo>
                    <a:lnTo>
                      <a:pt x="14" y="12"/>
                    </a:lnTo>
                    <a:lnTo>
                      <a:pt x="14" y="12"/>
                    </a:lnTo>
                    <a:lnTo>
                      <a:pt x="14" y="12"/>
                    </a:lnTo>
                    <a:lnTo>
                      <a:pt x="16" y="12"/>
                    </a:lnTo>
                    <a:lnTo>
                      <a:pt x="16" y="12"/>
                    </a:lnTo>
                    <a:lnTo>
                      <a:pt x="16" y="12"/>
                    </a:lnTo>
                    <a:lnTo>
                      <a:pt x="16" y="8"/>
                    </a:lnTo>
                    <a:lnTo>
                      <a:pt x="20" y="8"/>
                    </a:lnTo>
                    <a:lnTo>
                      <a:pt x="20" y="8"/>
                    </a:lnTo>
                    <a:lnTo>
                      <a:pt x="20" y="8"/>
                    </a:lnTo>
                    <a:lnTo>
                      <a:pt x="20" y="8"/>
                    </a:lnTo>
                    <a:lnTo>
                      <a:pt x="20" y="8"/>
                    </a:lnTo>
                    <a:lnTo>
                      <a:pt x="20" y="8"/>
                    </a:lnTo>
                    <a:lnTo>
                      <a:pt x="24" y="8"/>
                    </a:lnTo>
                    <a:lnTo>
                      <a:pt x="24" y="12"/>
                    </a:lnTo>
                    <a:lnTo>
                      <a:pt x="24" y="12"/>
                    </a:lnTo>
                    <a:lnTo>
                      <a:pt x="24" y="12"/>
                    </a:lnTo>
                    <a:lnTo>
                      <a:pt x="24" y="12"/>
                    </a:lnTo>
                    <a:lnTo>
                      <a:pt x="28" y="8"/>
                    </a:lnTo>
                    <a:lnTo>
                      <a:pt x="28" y="12"/>
                    </a:lnTo>
                    <a:lnTo>
                      <a:pt x="28" y="12"/>
                    </a:lnTo>
                    <a:lnTo>
                      <a:pt x="32" y="12"/>
                    </a:lnTo>
                    <a:lnTo>
                      <a:pt x="32" y="12"/>
                    </a:lnTo>
                    <a:lnTo>
                      <a:pt x="32" y="12"/>
                    </a:lnTo>
                    <a:lnTo>
                      <a:pt x="36" y="12"/>
                    </a:lnTo>
                    <a:lnTo>
                      <a:pt x="36" y="12"/>
                    </a:lnTo>
                    <a:lnTo>
                      <a:pt x="36" y="12"/>
                    </a:lnTo>
                    <a:lnTo>
                      <a:pt x="40" y="12"/>
                    </a:lnTo>
                    <a:lnTo>
                      <a:pt x="40" y="12"/>
                    </a:lnTo>
                    <a:lnTo>
                      <a:pt x="40" y="12"/>
                    </a:lnTo>
                    <a:lnTo>
                      <a:pt x="40" y="12"/>
                    </a:lnTo>
                    <a:lnTo>
                      <a:pt x="40" y="12"/>
                    </a:lnTo>
                    <a:lnTo>
                      <a:pt x="42" y="12"/>
                    </a:lnTo>
                    <a:lnTo>
                      <a:pt x="42" y="12"/>
                    </a:lnTo>
                    <a:lnTo>
                      <a:pt x="42" y="8"/>
                    </a:lnTo>
                    <a:lnTo>
                      <a:pt x="42" y="8"/>
                    </a:lnTo>
                    <a:lnTo>
                      <a:pt x="42" y="8"/>
                    </a:lnTo>
                    <a:lnTo>
                      <a:pt x="42" y="8"/>
                    </a:lnTo>
                    <a:lnTo>
                      <a:pt x="42" y="8"/>
                    </a:lnTo>
                    <a:lnTo>
                      <a:pt x="46" y="8"/>
                    </a:lnTo>
                    <a:lnTo>
                      <a:pt x="46" y="8"/>
                    </a:lnTo>
                    <a:lnTo>
                      <a:pt x="46" y="8"/>
                    </a:lnTo>
                    <a:lnTo>
                      <a:pt x="46" y="8"/>
                    </a:lnTo>
                    <a:lnTo>
                      <a:pt x="46" y="8"/>
                    </a:lnTo>
                    <a:lnTo>
                      <a:pt x="46" y="8"/>
                    </a:lnTo>
                    <a:lnTo>
                      <a:pt x="46" y="8"/>
                    </a:lnTo>
                    <a:lnTo>
                      <a:pt x="46" y="8"/>
                    </a:lnTo>
                    <a:lnTo>
                      <a:pt x="46" y="8"/>
                    </a:lnTo>
                    <a:lnTo>
                      <a:pt x="46" y="8"/>
                    </a:lnTo>
                    <a:lnTo>
                      <a:pt x="46" y="8"/>
                    </a:lnTo>
                    <a:lnTo>
                      <a:pt x="50" y="8"/>
                    </a:lnTo>
                    <a:lnTo>
                      <a:pt x="50" y="8"/>
                    </a:lnTo>
                    <a:lnTo>
                      <a:pt x="50" y="8"/>
                    </a:lnTo>
                    <a:lnTo>
                      <a:pt x="50" y="8"/>
                    </a:lnTo>
                    <a:lnTo>
                      <a:pt x="50" y="8"/>
                    </a:lnTo>
                    <a:lnTo>
                      <a:pt x="54" y="8"/>
                    </a:lnTo>
                    <a:lnTo>
                      <a:pt x="54" y="8"/>
                    </a:lnTo>
                    <a:lnTo>
                      <a:pt x="58" y="8"/>
                    </a:lnTo>
                    <a:lnTo>
                      <a:pt x="58" y="8"/>
                    </a:lnTo>
                    <a:lnTo>
                      <a:pt x="58" y="8"/>
                    </a:lnTo>
                    <a:lnTo>
                      <a:pt x="58" y="8"/>
                    </a:lnTo>
                    <a:lnTo>
                      <a:pt x="58" y="8"/>
                    </a:lnTo>
                    <a:lnTo>
                      <a:pt x="58" y="8"/>
                    </a:lnTo>
                    <a:lnTo>
                      <a:pt x="58" y="8"/>
                    </a:lnTo>
                    <a:lnTo>
                      <a:pt x="58" y="8"/>
                    </a:lnTo>
                    <a:lnTo>
                      <a:pt x="62" y="8"/>
                    </a:lnTo>
                    <a:lnTo>
                      <a:pt x="66" y="8"/>
                    </a:lnTo>
                    <a:lnTo>
                      <a:pt x="66" y="12"/>
                    </a:lnTo>
                    <a:lnTo>
                      <a:pt x="66" y="12"/>
                    </a:lnTo>
                    <a:lnTo>
                      <a:pt x="66" y="12"/>
                    </a:lnTo>
                    <a:lnTo>
                      <a:pt x="66" y="12"/>
                    </a:lnTo>
                    <a:lnTo>
                      <a:pt x="70" y="12"/>
                    </a:lnTo>
                    <a:lnTo>
                      <a:pt x="66" y="8"/>
                    </a:lnTo>
                    <a:lnTo>
                      <a:pt x="66" y="8"/>
                    </a:lnTo>
                    <a:lnTo>
                      <a:pt x="70" y="12"/>
                    </a:lnTo>
                    <a:lnTo>
                      <a:pt x="72" y="12"/>
                    </a:lnTo>
                    <a:lnTo>
                      <a:pt x="72" y="12"/>
                    </a:lnTo>
                    <a:lnTo>
                      <a:pt x="76" y="16"/>
                    </a:lnTo>
                    <a:lnTo>
                      <a:pt x="76" y="16"/>
                    </a:lnTo>
                    <a:lnTo>
                      <a:pt x="72" y="16"/>
                    </a:lnTo>
                    <a:lnTo>
                      <a:pt x="72" y="16"/>
                    </a:lnTo>
                    <a:lnTo>
                      <a:pt x="72" y="16"/>
                    </a:lnTo>
                    <a:lnTo>
                      <a:pt x="70" y="16"/>
                    </a:lnTo>
                    <a:lnTo>
                      <a:pt x="70" y="16"/>
                    </a:lnTo>
                    <a:lnTo>
                      <a:pt x="72" y="18"/>
                    </a:lnTo>
                    <a:lnTo>
                      <a:pt x="72" y="18"/>
                    </a:lnTo>
                    <a:lnTo>
                      <a:pt x="76" y="18"/>
                    </a:lnTo>
                    <a:lnTo>
                      <a:pt x="76" y="18"/>
                    </a:lnTo>
                    <a:lnTo>
                      <a:pt x="76" y="18"/>
                    </a:lnTo>
                    <a:lnTo>
                      <a:pt x="72" y="18"/>
                    </a:lnTo>
                    <a:lnTo>
                      <a:pt x="72" y="18"/>
                    </a:lnTo>
                    <a:lnTo>
                      <a:pt x="72" y="18"/>
                    </a:lnTo>
                    <a:lnTo>
                      <a:pt x="72" y="18"/>
                    </a:lnTo>
                    <a:lnTo>
                      <a:pt x="72" y="16"/>
                    </a:lnTo>
                    <a:lnTo>
                      <a:pt x="72" y="16"/>
                    </a:lnTo>
                    <a:lnTo>
                      <a:pt x="76" y="18"/>
                    </a:lnTo>
                    <a:lnTo>
                      <a:pt x="76" y="18"/>
                    </a:lnTo>
                    <a:lnTo>
                      <a:pt x="76" y="18"/>
                    </a:lnTo>
                    <a:lnTo>
                      <a:pt x="76" y="18"/>
                    </a:lnTo>
                    <a:lnTo>
                      <a:pt x="76" y="18"/>
                    </a:lnTo>
                    <a:lnTo>
                      <a:pt x="80" y="18"/>
                    </a:lnTo>
                    <a:lnTo>
                      <a:pt x="80" y="18"/>
                    </a:lnTo>
                    <a:lnTo>
                      <a:pt x="80" y="18"/>
                    </a:lnTo>
                    <a:lnTo>
                      <a:pt x="80" y="18"/>
                    </a:lnTo>
                    <a:lnTo>
                      <a:pt x="80" y="18"/>
                    </a:lnTo>
                    <a:lnTo>
                      <a:pt x="80" y="18"/>
                    </a:lnTo>
                    <a:lnTo>
                      <a:pt x="80" y="18"/>
                    </a:lnTo>
                    <a:lnTo>
                      <a:pt x="80" y="18"/>
                    </a:lnTo>
                    <a:lnTo>
                      <a:pt x="80" y="22"/>
                    </a:lnTo>
                    <a:lnTo>
                      <a:pt x="80" y="22"/>
                    </a:lnTo>
                    <a:lnTo>
                      <a:pt x="80" y="22"/>
                    </a:lnTo>
                    <a:lnTo>
                      <a:pt x="80" y="18"/>
                    </a:lnTo>
                    <a:lnTo>
                      <a:pt x="80" y="18"/>
                    </a:lnTo>
                    <a:lnTo>
                      <a:pt x="80" y="18"/>
                    </a:lnTo>
                    <a:lnTo>
                      <a:pt x="80" y="18"/>
                    </a:lnTo>
                    <a:lnTo>
                      <a:pt x="80" y="18"/>
                    </a:lnTo>
                    <a:lnTo>
                      <a:pt x="80" y="18"/>
                    </a:lnTo>
                    <a:lnTo>
                      <a:pt x="80" y="18"/>
                    </a:lnTo>
                    <a:lnTo>
                      <a:pt x="80" y="18"/>
                    </a:lnTo>
                    <a:lnTo>
                      <a:pt x="84" y="18"/>
                    </a:lnTo>
                    <a:lnTo>
                      <a:pt x="84" y="18"/>
                    </a:lnTo>
                    <a:lnTo>
                      <a:pt x="84" y="22"/>
                    </a:lnTo>
                    <a:lnTo>
                      <a:pt x="84" y="22"/>
                    </a:lnTo>
                    <a:lnTo>
                      <a:pt x="84" y="22"/>
                    </a:lnTo>
                    <a:lnTo>
                      <a:pt x="84" y="22"/>
                    </a:lnTo>
                    <a:lnTo>
                      <a:pt x="84" y="22"/>
                    </a:lnTo>
                    <a:lnTo>
                      <a:pt x="84" y="22"/>
                    </a:lnTo>
                    <a:lnTo>
                      <a:pt x="84" y="22"/>
                    </a:lnTo>
                    <a:lnTo>
                      <a:pt x="88" y="22"/>
                    </a:lnTo>
                    <a:lnTo>
                      <a:pt x="84" y="22"/>
                    </a:lnTo>
                    <a:lnTo>
                      <a:pt x="84" y="22"/>
                    </a:lnTo>
                    <a:lnTo>
                      <a:pt x="84" y="22"/>
                    </a:lnTo>
                    <a:lnTo>
                      <a:pt x="84" y="22"/>
                    </a:lnTo>
                    <a:lnTo>
                      <a:pt x="84" y="22"/>
                    </a:lnTo>
                    <a:lnTo>
                      <a:pt x="80" y="22"/>
                    </a:lnTo>
                    <a:lnTo>
                      <a:pt x="80" y="26"/>
                    </a:lnTo>
                    <a:lnTo>
                      <a:pt x="80" y="26"/>
                    </a:lnTo>
                    <a:lnTo>
                      <a:pt x="76" y="26"/>
                    </a:lnTo>
                    <a:lnTo>
                      <a:pt x="76" y="26"/>
                    </a:lnTo>
                    <a:lnTo>
                      <a:pt x="72" y="30"/>
                    </a:lnTo>
                    <a:lnTo>
                      <a:pt x="72" y="30"/>
                    </a:lnTo>
                    <a:lnTo>
                      <a:pt x="72" y="30"/>
                    </a:lnTo>
                    <a:lnTo>
                      <a:pt x="70" y="30"/>
                    </a:lnTo>
                    <a:lnTo>
                      <a:pt x="70" y="30"/>
                    </a:lnTo>
                    <a:lnTo>
                      <a:pt x="66" y="30"/>
                    </a:lnTo>
                    <a:lnTo>
                      <a:pt x="66" y="30"/>
                    </a:lnTo>
                    <a:lnTo>
                      <a:pt x="62" y="26"/>
                    </a:lnTo>
                    <a:lnTo>
                      <a:pt x="62" y="26"/>
                    </a:lnTo>
                    <a:lnTo>
                      <a:pt x="62" y="26"/>
                    </a:lnTo>
                    <a:lnTo>
                      <a:pt x="58" y="30"/>
                    </a:lnTo>
                    <a:lnTo>
                      <a:pt x="58" y="30"/>
                    </a:lnTo>
                    <a:lnTo>
                      <a:pt x="58" y="30"/>
                    </a:lnTo>
                    <a:lnTo>
                      <a:pt x="58" y="30"/>
                    </a:lnTo>
                    <a:lnTo>
                      <a:pt x="58" y="30"/>
                    </a:lnTo>
                    <a:lnTo>
                      <a:pt x="58" y="30"/>
                    </a:lnTo>
                    <a:lnTo>
                      <a:pt x="58" y="34"/>
                    </a:lnTo>
                    <a:lnTo>
                      <a:pt x="58" y="34"/>
                    </a:lnTo>
                    <a:lnTo>
                      <a:pt x="58" y="34"/>
                    </a:lnTo>
                    <a:lnTo>
                      <a:pt x="58" y="34"/>
                    </a:lnTo>
                    <a:lnTo>
                      <a:pt x="58" y="34"/>
                    </a:lnTo>
                    <a:lnTo>
                      <a:pt x="58" y="34"/>
                    </a:lnTo>
                    <a:lnTo>
                      <a:pt x="58" y="38"/>
                    </a:lnTo>
                    <a:lnTo>
                      <a:pt x="58" y="38"/>
                    </a:lnTo>
                    <a:lnTo>
                      <a:pt x="54" y="38"/>
                    </a:lnTo>
                    <a:lnTo>
                      <a:pt x="54" y="38"/>
                    </a:lnTo>
                    <a:lnTo>
                      <a:pt x="54" y="38"/>
                    </a:lnTo>
                    <a:lnTo>
                      <a:pt x="54" y="38"/>
                    </a:lnTo>
                    <a:lnTo>
                      <a:pt x="54" y="38"/>
                    </a:lnTo>
                    <a:lnTo>
                      <a:pt x="54" y="38"/>
                    </a:lnTo>
                    <a:lnTo>
                      <a:pt x="54" y="38"/>
                    </a:lnTo>
                    <a:lnTo>
                      <a:pt x="54" y="38"/>
                    </a:lnTo>
                    <a:lnTo>
                      <a:pt x="50" y="42"/>
                    </a:lnTo>
                    <a:lnTo>
                      <a:pt x="50" y="42"/>
                    </a:lnTo>
                    <a:lnTo>
                      <a:pt x="50" y="42"/>
                    </a:lnTo>
                    <a:lnTo>
                      <a:pt x="50" y="46"/>
                    </a:lnTo>
                    <a:lnTo>
                      <a:pt x="50" y="46"/>
                    </a:lnTo>
                    <a:lnTo>
                      <a:pt x="50" y="46"/>
                    </a:lnTo>
                    <a:lnTo>
                      <a:pt x="50" y="46"/>
                    </a:lnTo>
                    <a:lnTo>
                      <a:pt x="46" y="46"/>
                    </a:lnTo>
                    <a:lnTo>
                      <a:pt x="46" y="46"/>
                    </a:lnTo>
                    <a:lnTo>
                      <a:pt x="46" y="42"/>
                    </a:lnTo>
                    <a:lnTo>
                      <a:pt x="46" y="42"/>
                    </a:lnTo>
                    <a:lnTo>
                      <a:pt x="46" y="42"/>
                    </a:lnTo>
                    <a:lnTo>
                      <a:pt x="46" y="42"/>
                    </a:lnTo>
                    <a:lnTo>
                      <a:pt x="42" y="42"/>
                    </a:lnTo>
                    <a:lnTo>
                      <a:pt x="42" y="42"/>
                    </a:lnTo>
                    <a:lnTo>
                      <a:pt x="42" y="42"/>
                    </a:lnTo>
                    <a:lnTo>
                      <a:pt x="40" y="46"/>
                    </a:lnTo>
                    <a:lnTo>
                      <a:pt x="40" y="46"/>
                    </a:lnTo>
                    <a:lnTo>
                      <a:pt x="40" y="46"/>
                    </a:lnTo>
                    <a:lnTo>
                      <a:pt x="36" y="46"/>
                    </a:lnTo>
                    <a:lnTo>
                      <a:pt x="36" y="46"/>
                    </a:lnTo>
                    <a:lnTo>
                      <a:pt x="36" y="46"/>
                    </a:lnTo>
                    <a:lnTo>
                      <a:pt x="36" y="46"/>
                    </a:lnTo>
                    <a:lnTo>
                      <a:pt x="36" y="46"/>
                    </a:lnTo>
                    <a:lnTo>
                      <a:pt x="36" y="46"/>
                    </a:lnTo>
                    <a:close/>
                    <a:moveTo>
                      <a:pt x="36" y="0"/>
                    </a:moveTo>
                    <a:lnTo>
                      <a:pt x="36" y="0"/>
                    </a:lnTo>
                    <a:lnTo>
                      <a:pt x="36" y="0"/>
                    </a:lnTo>
                    <a:lnTo>
                      <a:pt x="36" y="0"/>
                    </a:lnTo>
                    <a:lnTo>
                      <a:pt x="36" y="0"/>
                    </a:lnTo>
                    <a:lnTo>
                      <a:pt x="36" y="0"/>
                    </a:lnTo>
                    <a:lnTo>
                      <a:pt x="36" y="0"/>
                    </a:lnTo>
                    <a:lnTo>
                      <a:pt x="40" y="0"/>
                    </a:lnTo>
                    <a:lnTo>
                      <a:pt x="40" y="0"/>
                    </a:lnTo>
                    <a:lnTo>
                      <a:pt x="40" y="0"/>
                    </a:lnTo>
                    <a:lnTo>
                      <a:pt x="40" y="0"/>
                    </a:lnTo>
                    <a:lnTo>
                      <a:pt x="42" y="0"/>
                    </a:lnTo>
                    <a:lnTo>
                      <a:pt x="42" y="0"/>
                    </a:lnTo>
                    <a:lnTo>
                      <a:pt x="40" y="0"/>
                    </a:lnTo>
                    <a:lnTo>
                      <a:pt x="40" y="0"/>
                    </a:lnTo>
                    <a:lnTo>
                      <a:pt x="40" y="0"/>
                    </a:lnTo>
                    <a:lnTo>
                      <a:pt x="36" y="0"/>
                    </a:lnTo>
                    <a:lnTo>
                      <a:pt x="36" y="0"/>
                    </a:lnTo>
                    <a:lnTo>
                      <a:pt x="36" y="0"/>
                    </a:lnTo>
                    <a:lnTo>
                      <a:pt x="36" y="0"/>
                    </a:lnTo>
                    <a:lnTo>
                      <a:pt x="36"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7">
                <a:extLst>
                  <a:ext uri="{FF2B5EF4-FFF2-40B4-BE49-F238E27FC236}">
                    <a16:creationId xmlns:a16="http://schemas.microsoft.com/office/drawing/2014/main" id="{024F5FE5-945B-4649-95A3-855E86D7D7BF}"/>
                  </a:ext>
                </a:extLst>
              </p:cNvPr>
              <p:cNvSpPr>
                <a:spLocks/>
              </p:cNvSpPr>
              <p:nvPr/>
            </p:nvSpPr>
            <p:spPr bwMode="auto">
              <a:xfrm>
                <a:off x="2635250" y="4054543"/>
                <a:ext cx="50800" cy="22225"/>
              </a:xfrm>
              <a:custGeom>
                <a:avLst/>
                <a:gdLst>
                  <a:gd name="T0" fmla="*/ 24 w 32"/>
                  <a:gd name="T1" fmla="*/ 10 h 14"/>
                  <a:gd name="T2" fmla="*/ 24 w 32"/>
                  <a:gd name="T3" fmla="*/ 10 h 14"/>
                  <a:gd name="T4" fmla="*/ 20 w 32"/>
                  <a:gd name="T5" fmla="*/ 6 h 14"/>
                  <a:gd name="T6" fmla="*/ 20 w 32"/>
                  <a:gd name="T7" fmla="*/ 10 h 14"/>
                  <a:gd name="T8" fmla="*/ 20 w 32"/>
                  <a:gd name="T9" fmla="*/ 10 h 14"/>
                  <a:gd name="T10" fmla="*/ 20 w 32"/>
                  <a:gd name="T11" fmla="*/ 10 h 14"/>
                  <a:gd name="T12" fmla="*/ 16 w 32"/>
                  <a:gd name="T13" fmla="*/ 10 h 14"/>
                  <a:gd name="T14" fmla="*/ 16 w 32"/>
                  <a:gd name="T15" fmla="*/ 10 h 14"/>
                  <a:gd name="T16" fmla="*/ 16 w 32"/>
                  <a:gd name="T17" fmla="*/ 14 h 14"/>
                  <a:gd name="T18" fmla="*/ 16 w 32"/>
                  <a:gd name="T19" fmla="*/ 14 h 14"/>
                  <a:gd name="T20" fmla="*/ 16 w 32"/>
                  <a:gd name="T21" fmla="*/ 14 h 14"/>
                  <a:gd name="T22" fmla="*/ 12 w 32"/>
                  <a:gd name="T23" fmla="*/ 10 h 14"/>
                  <a:gd name="T24" fmla="*/ 12 w 32"/>
                  <a:gd name="T25" fmla="*/ 10 h 14"/>
                  <a:gd name="T26" fmla="*/ 12 w 32"/>
                  <a:gd name="T27" fmla="*/ 10 h 14"/>
                  <a:gd name="T28" fmla="*/ 8 w 32"/>
                  <a:gd name="T29" fmla="*/ 10 h 14"/>
                  <a:gd name="T30" fmla="*/ 8 w 32"/>
                  <a:gd name="T31" fmla="*/ 6 h 14"/>
                  <a:gd name="T32" fmla="*/ 4 w 32"/>
                  <a:gd name="T33" fmla="*/ 6 h 14"/>
                  <a:gd name="T34" fmla="*/ 4 w 32"/>
                  <a:gd name="T35" fmla="*/ 6 h 14"/>
                  <a:gd name="T36" fmla="*/ 4 w 32"/>
                  <a:gd name="T37" fmla="*/ 6 h 14"/>
                  <a:gd name="T38" fmla="*/ 4 w 32"/>
                  <a:gd name="T39" fmla="*/ 4 h 14"/>
                  <a:gd name="T40" fmla="*/ 0 w 32"/>
                  <a:gd name="T41" fmla="*/ 4 h 14"/>
                  <a:gd name="T42" fmla="*/ 0 w 32"/>
                  <a:gd name="T43" fmla="*/ 4 h 14"/>
                  <a:gd name="T44" fmla="*/ 0 w 32"/>
                  <a:gd name="T45" fmla="*/ 4 h 14"/>
                  <a:gd name="T46" fmla="*/ 0 w 32"/>
                  <a:gd name="T47" fmla="*/ 4 h 14"/>
                  <a:gd name="T48" fmla="*/ 0 w 32"/>
                  <a:gd name="T49" fmla="*/ 4 h 14"/>
                  <a:gd name="T50" fmla="*/ 4 w 32"/>
                  <a:gd name="T51" fmla="*/ 0 h 14"/>
                  <a:gd name="T52" fmla="*/ 4 w 32"/>
                  <a:gd name="T53" fmla="*/ 0 h 14"/>
                  <a:gd name="T54" fmla="*/ 8 w 32"/>
                  <a:gd name="T55" fmla="*/ 0 h 14"/>
                  <a:gd name="T56" fmla="*/ 8 w 32"/>
                  <a:gd name="T57" fmla="*/ 0 h 14"/>
                  <a:gd name="T58" fmla="*/ 12 w 32"/>
                  <a:gd name="T59" fmla="*/ 0 h 14"/>
                  <a:gd name="T60" fmla="*/ 12 w 32"/>
                  <a:gd name="T61" fmla="*/ 0 h 14"/>
                  <a:gd name="T62" fmla="*/ 16 w 32"/>
                  <a:gd name="T63" fmla="*/ 0 h 14"/>
                  <a:gd name="T64" fmla="*/ 16 w 32"/>
                  <a:gd name="T65" fmla="*/ 0 h 14"/>
                  <a:gd name="T66" fmla="*/ 20 w 32"/>
                  <a:gd name="T67" fmla="*/ 0 h 14"/>
                  <a:gd name="T68" fmla="*/ 20 w 32"/>
                  <a:gd name="T69" fmla="*/ 4 h 14"/>
                  <a:gd name="T70" fmla="*/ 20 w 32"/>
                  <a:gd name="T71" fmla="*/ 4 h 14"/>
                  <a:gd name="T72" fmla="*/ 24 w 32"/>
                  <a:gd name="T73" fmla="*/ 4 h 14"/>
                  <a:gd name="T74" fmla="*/ 24 w 32"/>
                  <a:gd name="T75" fmla="*/ 4 h 14"/>
                  <a:gd name="T76" fmla="*/ 28 w 32"/>
                  <a:gd name="T77" fmla="*/ 6 h 14"/>
                  <a:gd name="T78" fmla="*/ 28 w 32"/>
                  <a:gd name="T79" fmla="*/ 6 h 14"/>
                  <a:gd name="T80" fmla="*/ 32 w 32"/>
                  <a:gd name="T81" fmla="*/ 6 h 14"/>
                  <a:gd name="T82" fmla="*/ 32 w 32"/>
                  <a:gd name="T83" fmla="*/ 10 h 14"/>
                  <a:gd name="T84" fmla="*/ 28 w 32"/>
                  <a:gd name="T85" fmla="*/ 10 h 14"/>
                  <a:gd name="T86" fmla="*/ 24 w 32"/>
                  <a:gd name="T87" fmla="*/ 10 h 14"/>
                  <a:gd name="T88" fmla="*/ 24 w 32"/>
                  <a:gd name="T8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14">
                    <a:moveTo>
                      <a:pt x="24" y="10"/>
                    </a:moveTo>
                    <a:lnTo>
                      <a:pt x="24" y="10"/>
                    </a:lnTo>
                    <a:lnTo>
                      <a:pt x="24" y="10"/>
                    </a:lnTo>
                    <a:lnTo>
                      <a:pt x="24" y="10"/>
                    </a:lnTo>
                    <a:lnTo>
                      <a:pt x="24" y="10"/>
                    </a:lnTo>
                    <a:lnTo>
                      <a:pt x="24" y="10"/>
                    </a:lnTo>
                    <a:lnTo>
                      <a:pt x="24" y="10"/>
                    </a:lnTo>
                    <a:lnTo>
                      <a:pt x="24" y="6"/>
                    </a:lnTo>
                    <a:lnTo>
                      <a:pt x="20" y="6"/>
                    </a:lnTo>
                    <a:lnTo>
                      <a:pt x="20" y="6"/>
                    </a:lnTo>
                    <a:lnTo>
                      <a:pt x="20" y="6"/>
                    </a:lnTo>
                    <a:lnTo>
                      <a:pt x="20" y="10"/>
                    </a:lnTo>
                    <a:lnTo>
                      <a:pt x="20" y="10"/>
                    </a:lnTo>
                    <a:lnTo>
                      <a:pt x="20" y="10"/>
                    </a:lnTo>
                    <a:lnTo>
                      <a:pt x="20" y="10"/>
                    </a:lnTo>
                    <a:lnTo>
                      <a:pt x="20" y="10"/>
                    </a:lnTo>
                    <a:lnTo>
                      <a:pt x="20" y="10"/>
                    </a:lnTo>
                    <a:lnTo>
                      <a:pt x="20" y="10"/>
                    </a:lnTo>
                    <a:lnTo>
                      <a:pt x="16" y="10"/>
                    </a:lnTo>
                    <a:lnTo>
                      <a:pt x="16" y="10"/>
                    </a:lnTo>
                    <a:lnTo>
                      <a:pt x="16" y="10"/>
                    </a:lnTo>
                    <a:lnTo>
                      <a:pt x="16" y="10"/>
                    </a:lnTo>
                    <a:lnTo>
                      <a:pt x="16" y="10"/>
                    </a:lnTo>
                    <a:lnTo>
                      <a:pt x="16" y="10"/>
                    </a:lnTo>
                    <a:lnTo>
                      <a:pt x="16" y="10"/>
                    </a:lnTo>
                    <a:lnTo>
                      <a:pt x="16" y="14"/>
                    </a:lnTo>
                    <a:lnTo>
                      <a:pt x="16" y="14"/>
                    </a:lnTo>
                    <a:lnTo>
                      <a:pt x="16" y="14"/>
                    </a:lnTo>
                    <a:lnTo>
                      <a:pt x="16" y="14"/>
                    </a:lnTo>
                    <a:lnTo>
                      <a:pt x="16" y="14"/>
                    </a:lnTo>
                    <a:lnTo>
                      <a:pt x="16" y="14"/>
                    </a:lnTo>
                    <a:lnTo>
                      <a:pt x="16" y="14"/>
                    </a:lnTo>
                    <a:lnTo>
                      <a:pt x="16" y="14"/>
                    </a:lnTo>
                    <a:lnTo>
                      <a:pt x="16" y="14"/>
                    </a:lnTo>
                    <a:lnTo>
                      <a:pt x="12" y="10"/>
                    </a:lnTo>
                    <a:lnTo>
                      <a:pt x="12" y="10"/>
                    </a:lnTo>
                    <a:lnTo>
                      <a:pt x="12" y="10"/>
                    </a:lnTo>
                    <a:lnTo>
                      <a:pt x="12" y="10"/>
                    </a:lnTo>
                    <a:lnTo>
                      <a:pt x="12" y="10"/>
                    </a:lnTo>
                    <a:lnTo>
                      <a:pt x="12" y="10"/>
                    </a:lnTo>
                    <a:lnTo>
                      <a:pt x="12" y="10"/>
                    </a:lnTo>
                    <a:lnTo>
                      <a:pt x="12" y="10"/>
                    </a:lnTo>
                    <a:lnTo>
                      <a:pt x="8" y="10"/>
                    </a:lnTo>
                    <a:lnTo>
                      <a:pt x="8" y="10"/>
                    </a:lnTo>
                    <a:lnTo>
                      <a:pt x="8" y="10"/>
                    </a:lnTo>
                    <a:lnTo>
                      <a:pt x="8" y="10"/>
                    </a:lnTo>
                    <a:lnTo>
                      <a:pt x="8" y="10"/>
                    </a:lnTo>
                    <a:lnTo>
                      <a:pt x="8" y="6"/>
                    </a:lnTo>
                    <a:lnTo>
                      <a:pt x="8" y="6"/>
                    </a:lnTo>
                    <a:lnTo>
                      <a:pt x="8" y="6"/>
                    </a:lnTo>
                    <a:lnTo>
                      <a:pt x="4" y="6"/>
                    </a:lnTo>
                    <a:lnTo>
                      <a:pt x="4" y="6"/>
                    </a:lnTo>
                    <a:lnTo>
                      <a:pt x="4" y="6"/>
                    </a:lnTo>
                    <a:lnTo>
                      <a:pt x="4" y="6"/>
                    </a:lnTo>
                    <a:lnTo>
                      <a:pt x="4" y="6"/>
                    </a:lnTo>
                    <a:lnTo>
                      <a:pt x="4" y="6"/>
                    </a:lnTo>
                    <a:lnTo>
                      <a:pt x="4" y="6"/>
                    </a:lnTo>
                    <a:lnTo>
                      <a:pt x="4" y="4"/>
                    </a:lnTo>
                    <a:lnTo>
                      <a:pt x="4" y="4"/>
                    </a:lnTo>
                    <a:lnTo>
                      <a:pt x="4" y="4"/>
                    </a:lnTo>
                    <a:lnTo>
                      <a:pt x="4" y="4"/>
                    </a:lnTo>
                    <a:lnTo>
                      <a:pt x="4" y="4"/>
                    </a:lnTo>
                    <a:lnTo>
                      <a:pt x="0" y="4"/>
                    </a:lnTo>
                    <a:lnTo>
                      <a:pt x="0" y="4"/>
                    </a:lnTo>
                    <a:lnTo>
                      <a:pt x="0" y="4"/>
                    </a:lnTo>
                    <a:lnTo>
                      <a:pt x="0" y="4"/>
                    </a:lnTo>
                    <a:lnTo>
                      <a:pt x="0" y="4"/>
                    </a:lnTo>
                    <a:lnTo>
                      <a:pt x="0" y="4"/>
                    </a:lnTo>
                    <a:lnTo>
                      <a:pt x="0" y="4"/>
                    </a:lnTo>
                    <a:lnTo>
                      <a:pt x="0" y="4"/>
                    </a:lnTo>
                    <a:lnTo>
                      <a:pt x="0" y="4"/>
                    </a:lnTo>
                    <a:lnTo>
                      <a:pt x="0" y="4"/>
                    </a:lnTo>
                    <a:lnTo>
                      <a:pt x="0" y="4"/>
                    </a:lnTo>
                    <a:lnTo>
                      <a:pt x="0" y="4"/>
                    </a:lnTo>
                    <a:lnTo>
                      <a:pt x="0" y="4"/>
                    </a:lnTo>
                    <a:lnTo>
                      <a:pt x="0" y="0"/>
                    </a:lnTo>
                    <a:lnTo>
                      <a:pt x="4" y="0"/>
                    </a:lnTo>
                    <a:lnTo>
                      <a:pt x="4" y="0"/>
                    </a:lnTo>
                    <a:lnTo>
                      <a:pt x="4" y="0"/>
                    </a:lnTo>
                    <a:lnTo>
                      <a:pt x="4" y="0"/>
                    </a:lnTo>
                    <a:lnTo>
                      <a:pt x="4" y="0"/>
                    </a:lnTo>
                    <a:lnTo>
                      <a:pt x="8" y="0"/>
                    </a:lnTo>
                    <a:lnTo>
                      <a:pt x="8" y="0"/>
                    </a:lnTo>
                    <a:lnTo>
                      <a:pt x="8" y="0"/>
                    </a:lnTo>
                    <a:lnTo>
                      <a:pt x="8" y="0"/>
                    </a:lnTo>
                    <a:lnTo>
                      <a:pt x="8" y="0"/>
                    </a:lnTo>
                    <a:lnTo>
                      <a:pt x="8" y="0"/>
                    </a:lnTo>
                    <a:lnTo>
                      <a:pt x="8" y="0"/>
                    </a:lnTo>
                    <a:lnTo>
                      <a:pt x="12" y="0"/>
                    </a:lnTo>
                    <a:lnTo>
                      <a:pt x="12" y="0"/>
                    </a:lnTo>
                    <a:lnTo>
                      <a:pt x="12" y="0"/>
                    </a:lnTo>
                    <a:lnTo>
                      <a:pt x="12" y="0"/>
                    </a:lnTo>
                    <a:lnTo>
                      <a:pt x="12" y="0"/>
                    </a:lnTo>
                    <a:lnTo>
                      <a:pt x="12" y="0"/>
                    </a:lnTo>
                    <a:lnTo>
                      <a:pt x="16" y="0"/>
                    </a:lnTo>
                    <a:lnTo>
                      <a:pt x="16" y="0"/>
                    </a:lnTo>
                    <a:lnTo>
                      <a:pt x="16" y="0"/>
                    </a:lnTo>
                    <a:lnTo>
                      <a:pt x="16" y="0"/>
                    </a:lnTo>
                    <a:lnTo>
                      <a:pt x="16" y="0"/>
                    </a:lnTo>
                    <a:lnTo>
                      <a:pt x="16" y="0"/>
                    </a:lnTo>
                    <a:lnTo>
                      <a:pt x="16" y="0"/>
                    </a:lnTo>
                    <a:lnTo>
                      <a:pt x="20" y="0"/>
                    </a:lnTo>
                    <a:lnTo>
                      <a:pt x="20" y="0"/>
                    </a:lnTo>
                    <a:lnTo>
                      <a:pt x="20" y="0"/>
                    </a:lnTo>
                    <a:lnTo>
                      <a:pt x="20" y="4"/>
                    </a:lnTo>
                    <a:lnTo>
                      <a:pt x="20" y="0"/>
                    </a:lnTo>
                    <a:lnTo>
                      <a:pt x="20" y="4"/>
                    </a:lnTo>
                    <a:lnTo>
                      <a:pt x="20" y="4"/>
                    </a:lnTo>
                    <a:lnTo>
                      <a:pt x="24" y="4"/>
                    </a:lnTo>
                    <a:lnTo>
                      <a:pt x="24" y="4"/>
                    </a:lnTo>
                    <a:lnTo>
                      <a:pt x="24" y="4"/>
                    </a:lnTo>
                    <a:lnTo>
                      <a:pt x="24" y="4"/>
                    </a:lnTo>
                    <a:lnTo>
                      <a:pt x="24" y="4"/>
                    </a:lnTo>
                    <a:lnTo>
                      <a:pt x="24" y="4"/>
                    </a:lnTo>
                    <a:lnTo>
                      <a:pt x="28" y="4"/>
                    </a:lnTo>
                    <a:lnTo>
                      <a:pt x="28" y="4"/>
                    </a:lnTo>
                    <a:lnTo>
                      <a:pt x="28" y="6"/>
                    </a:lnTo>
                    <a:lnTo>
                      <a:pt x="28" y="6"/>
                    </a:lnTo>
                    <a:lnTo>
                      <a:pt x="28" y="6"/>
                    </a:lnTo>
                    <a:lnTo>
                      <a:pt x="28" y="6"/>
                    </a:lnTo>
                    <a:lnTo>
                      <a:pt x="28" y="6"/>
                    </a:lnTo>
                    <a:lnTo>
                      <a:pt x="32" y="6"/>
                    </a:lnTo>
                    <a:lnTo>
                      <a:pt x="32" y="6"/>
                    </a:lnTo>
                    <a:lnTo>
                      <a:pt x="32" y="6"/>
                    </a:lnTo>
                    <a:lnTo>
                      <a:pt x="32" y="10"/>
                    </a:lnTo>
                    <a:lnTo>
                      <a:pt x="32" y="10"/>
                    </a:lnTo>
                    <a:lnTo>
                      <a:pt x="32" y="10"/>
                    </a:lnTo>
                    <a:lnTo>
                      <a:pt x="28" y="10"/>
                    </a:lnTo>
                    <a:lnTo>
                      <a:pt x="28" y="10"/>
                    </a:lnTo>
                    <a:lnTo>
                      <a:pt x="28" y="10"/>
                    </a:lnTo>
                    <a:lnTo>
                      <a:pt x="24" y="10"/>
                    </a:lnTo>
                    <a:lnTo>
                      <a:pt x="24" y="10"/>
                    </a:lnTo>
                    <a:lnTo>
                      <a:pt x="24" y="10"/>
                    </a:lnTo>
                    <a:lnTo>
                      <a:pt x="24" y="10"/>
                    </a:lnTo>
                    <a:lnTo>
                      <a:pt x="24" y="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8">
                <a:extLst>
                  <a:ext uri="{FF2B5EF4-FFF2-40B4-BE49-F238E27FC236}">
                    <a16:creationId xmlns:a16="http://schemas.microsoft.com/office/drawing/2014/main" id="{1EE9D38A-107B-4DBE-A010-FD6C7E95433E}"/>
                  </a:ext>
                </a:extLst>
              </p:cNvPr>
              <p:cNvSpPr>
                <a:spLocks noEditPoints="1"/>
              </p:cNvSpPr>
              <p:nvPr/>
            </p:nvSpPr>
            <p:spPr bwMode="auto">
              <a:xfrm>
                <a:off x="1739900" y="3644968"/>
                <a:ext cx="708025" cy="514350"/>
              </a:xfrm>
              <a:custGeom>
                <a:avLst/>
                <a:gdLst>
                  <a:gd name="T0" fmla="*/ 90 w 446"/>
                  <a:gd name="T1" fmla="*/ 134 h 324"/>
                  <a:gd name="T2" fmla="*/ 74 w 446"/>
                  <a:gd name="T3" fmla="*/ 112 h 324"/>
                  <a:gd name="T4" fmla="*/ 60 w 446"/>
                  <a:gd name="T5" fmla="*/ 104 h 324"/>
                  <a:gd name="T6" fmla="*/ 56 w 446"/>
                  <a:gd name="T7" fmla="*/ 90 h 324"/>
                  <a:gd name="T8" fmla="*/ 48 w 446"/>
                  <a:gd name="T9" fmla="*/ 64 h 324"/>
                  <a:gd name="T10" fmla="*/ 32 w 446"/>
                  <a:gd name="T11" fmla="*/ 38 h 324"/>
                  <a:gd name="T12" fmla="*/ 18 w 446"/>
                  <a:gd name="T13" fmla="*/ 4 h 324"/>
                  <a:gd name="T14" fmla="*/ 52 w 446"/>
                  <a:gd name="T15" fmla="*/ 8 h 324"/>
                  <a:gd name="T16" fmla="*/ 104 w 446"/>
                  <a:gd name="T17" fmla="*/ 26 h 324"/>
                  <a:gd name="T18" fmla="*/ 156 w 446"/>
                  <a:gd name="T19" fmla="*/ 18 h 324"/>
                  <a:gd name="T20" fmla="*/ 182 w 446"/>
                  <a:gd name="T21" fmla="*/ 38 h 324"/>
                  <a:gd name="T22" fmla="*/ 208 w 446"/>
                  <a:gd name="T23" fmla="*/ 68 h 324"/>
                  <a:gd name="T24" fmla="*/ 230 w 446"/>
                  <a:gd name="T25" fmla="*/ 56 h 324"/>
                  <a:gd name="T26" fmla="*/ 256 w 446"/>
                  <a:gd name="T27" fmla="*/ 82 h 324"/>
                  <a:gd name="T28" fmla="*/ 274 w 446"/>
                  <a:gd name="T29" fmla="*/ 116 h 324"/>
                  <a:gd name="T30" fmla="*/ 298 w 446"/>
                  <a:gd name="T31" fmla="*/ 132 h 324"/>
                  <a:gd name="T32" fmla="*/ 290 w 446"/>
                  <a:gd name="T33" fmla="*/ 172 h 324"/>
                  <a:gd name="T34" fmla="*/ 294 w 446"/>
                  <a:gd name="T35" fmla="*/ 210 h 324"/>
                  <a:gd name="T36" fmla="*/ 294 w 446"/>
                  <a:gd name="T37" fmla="*/ 214 h 324"/>
                  <a:gd name="T38" fmla="*/ 316 w 446"/>
                  <a:gd name="T39" fmla="*/ 250 h 324"/>
                  <a:gd name="T40" fmla="*/ 350 w 446"/>
                  <a:gd name="T41" fmla="*/ 262 h 324"/>
                  <a:gd name="T42" fmla="*/ 372 w 446"/>
                  <a:gd name="T43" fmla="*/ 258 h 324"/>
                  <a:gd name="T44" fmla="*/ 390 w 446"/>
                  <a:gd name="T45" fmla="*/ 238 h 324"/>
                  <a:gd name="T46" fmla="*/ 402 w 446"/>
                  <a:gd name="T47" fmla="*/ 210 h 324"/>
                  <a:gd name="T48" fmla="*/ 430 w 446"/>
                  <a:gd name="T49" fmla="*/ 206 h 324"/>
                  <a:gd name="T50" fmla="*/ 442 w 446"/>
                  <a:gd name="T51" fmla="*/ 220 h 324"/>
                  <a:gd name="T52" fmla="*/ 430 w 446"/>
                  <a:gd name="T53" fmla="*/ 242 h 324"/>
                  <a:gd name="T54" fmla="*/ 428 w 446"/>
                  <a:gd name="T55" fmla="*/ 250 h 324"/>
                  <a:gd name="T56" fmla="*/ 410 w 446"/>
                  <a:gd name="T57" fmla="*/ 268 h 324"/>
                  <a:gd name="T58" fmla="*/ 390 w 446"/>
                  <a:gd name="T59" fmla="*/ 290 h 324"/>
                  <a:gd name="T60" fmla="*/ 368 w 446"/>
                  <a:gd name="T61" fmla="*/ 320 h 324"/>
                  <a:gd name="T62" fmla="*/ 346 w 446"/>
                  <a:gd name="T63" fmla="*/ 302 h 324"/>
                  <a:gd name="T64" fmla="*/ 330 w 446"/>
                  <a:gd name="T65" fmla="*/ 294 h 324"/>
                  <a:gd name="T66" fmla="*/ 298 w 446"/>
                  <a:gd name="T67" fmla="*/ 302 h 324"/>
                  <a:gd name="T68" fmla="*/ 264 w 446"/>
                  <a:gd name="T69" fmla="*/ 288 h 324"/>
                  <a:gd name="T70" fmla="*/ 230 w 446"/>
                  <a:gd name="T71" fmla="*/ 268 h 324"/>
                  <a:gd name="T72" fmla="*/ 204 w 446"/>
                  <a:gd name="T73" fmla="*/ 250 h 324"/>
                  <a:gd name="T74" fmla="*/ 178 w 446"/>
                  <a:gd name="T75" fmla="*/ 228 h 324"/>
                  <a:gd name="T76" fmla="*/ 182 w 446"/>
                  <a:gd name="T77" fmla="*/ 198 h 324"/>
                  <a:gd name="T78" fmla="*/ 162 w 446"/>
                  <a:gd name="T79" fmla="*/ 164 h 324"/>
                  <a:gd name="T80" fmla="*/ 144 w 446"/>
                  <a:gd name="T81" fmla="*/ 150 h 324"/>
                  <a:gd name="T82" fmla="*/ 130 w 446"/>
                  <a:gd name="T83" fmla="*/ 134 h 324"/>
                  <a:gd name="T84" fmla="*/ 130 w 446"/>
                  <a:gd name="T85" fmla="*/ 120 h 324"/>
                  <a:gd name="T86" fmla="*/ 106 w 446"/>
                  <a:gd name="T87" fmla="*/ 90 h 324"/>
                  <a:gd name="T88" fmla="*/ 86 w 446"/>
                  <a:gd name="T89" fmla="*/ 72 h 324"/>
                  <a:gd name="T90" fmla="*/ 74 w 446"/>
                  <a:gd name="T91" fmla="*/ 34 h 324"/>
                  <a:gd name="T92" fmla="*/ 48 w 446"/>
                  <a:gd name="T93" fmla="*/ 18 h 324"/>
                  <a:gd name="T94" fmla="*/ 52 w 446"/>
                  <a:gd name="T95" fmla="*/ 46 h 324"/>
                  <a:gd name="T96" fmla="*/ 70 w 446"/>
                  <a:gd name="T97" fmla="*/ 72 h 324"/>
                  <a:gd name="T98" fmla="*/ 90 w 446"/>
                  <a:gd name="T99" fmla="*/ 108 h 324"/>
                  <a:gd name="T100" fmla="*/ 100 w 446"/>
                  <a:gd name="T101" fmla="*/ 128 h 324"/>
                  <a:gd name="T102" fmla="*/ 110 w 446"/>
                  <a:gd name="T103" fmla="*/ 158 h 324"/>
                  <a:gd name="T104" fmla="*/ 122 w 446"/>
                  <a:gd name="T105" fmla="*/ 176 h 324"/>
                  <a:gd name="T106" fmla="*/ 96 w 446"/>
                  <a:gd name="T107" fmla="*/ 154 h 324"/>
                  <a:gd name="T108" fmla="*/ 86 w 446"/>
                  <a:gd name="T109" fmla="*/ 146 h 324"/>
                  <a:gd name="T110" fmla="*/ 104 w 446"/>
                  <a:gd name="T111" fmla="*/ 254 h 324"/>
                  <a:gd name="T112" fmla="*/ 74 w 446"/>
                  <a:gd name="T113" fmla="*/ 72 h 324"/>
                  <a:gd name="T114" fmla="*/ 0 w 446"/>
                  <a:gd name="T115" fmla="*/ 72 h 324"/>
                  <a:gd name="T116" fmla="*/ 44 w 446"/>
                  <a:gd name="T117" fmla="*/ 90 h 324"/>
                  <a:gd name="T118" fmla="*/ 92 w 446"/>
                  <a:gd name="T119" fmla="*/ 154 h 324"/>
                  <a:gd name="T120" fmla="*/ 162 w 446"/>
                  <a:gd name="T121" fmla="*/ 206 h 324"/>
                  <a:gd name="T122" fmla="*/ 442 w 446"/>
                  <a:gd name="T123" fmla="*/ 228 h 324"/>
                  <a:gd name="T124" fmla="*/ 380 w 446"/>
                  <a:gd name="T125" fmla="*/ 25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6" h="324">
                    <a:moveTo>
                      <a:pt x="96" y="154"/>
                    </a:moveTo>
                    <a:lnTo>
                      <a:pt x="92" y="154"/>
                    </a:lnTo>
                    <a:lnTo>
                      <a:pt x="92" y="150"/>
                    </a:lnTo>
                    <a:lnTo>
                      <a:pt x="90" y="150"/>
                    </a:lnTo>
                    <a:lnTo>
                      <a:pt x="90" y="146"/>
                    </a:lnTo>
                    <a:lnTo>
                      <a:pt x="90" y="142"/>
                    </a:lnTo>
                    <a:lnTo>
                      <a:pt x="86" y="142"/>
                    </a:lnTo>
                    <a:lnTo>
                      <a:pt x="86" y="146"/>
                    </a:lnTo>
                    <a:lnTo>
                      <a:pt x="86" y="142"/>
                    </a:lnTo>
                    <a:lnTo>
                      <a:pt x="86" y="138"/>
                    </a:lnTo>
                    <a:lnTo>
                      <a:pt x="90" y="138"/>
                    </a:lnTo>
                    <a:lnTo>
                      <a:pt x="90" y="134"/>
                    </a:lnTo>
                    <a:lnTo>
                      <a:pt x="90" y="132"/>
                    </a:lnTo>
                    <a:lnTo>
                      <a:pt x="90" y="134"/>
                    </a:lnTo>
                    <a:lnTo>
                      <a:pt x="90" y="132"/>
                    </a:lnTo>
                    <a:lnTo>
                      <a:pt x="90" y="128"/>
                    </a:lnTo>
                    <a:lnTo>
                      <a:pt x="86" y="128"/>
                    </a:lnTo>
                    <a:lnTo>
                      <a:pt x="86" y="124"/>
                    </a:lnTo>
                    <a:lnTo>
                      <a:pt x="86" y="120"/>
                    </a:lnTo>
                    <a:lnTo>
                      <a:pt x="82" y="120"/>
                    </a:lnTo>
                    <a:lnTo>
                      <a:pt x="78" y="120"/>
                    </a:lnTo>
                    <a:lnTo>
                      <a:pt x="78" y="116"/>
                    </a:lnTo>
                    <a:lnTo>
                      <a:pt x="74" y="116"/>
                    </a:lnTo>
                    <a:lnTo>
                      <a:pt x="74" y="112"/>
                    </a:lnTo>
                    <a:lnTo>
                      <a:pt x="70" y="112"/>
                    </a:lnTo>
                    <a:lnTo>
                      <a:pt x="70" y="108"/>
                    </a:lnTo>
                    <a:lnTo>
                      <a:pt x="74" y="108"/>
                    </a:lnTo>
                    <a:lnTo>
                      <a:pt x="70" y="108"/>
                    </a:lnTo>
                    <a:lnTo>
                      <a:pt x="70" y="112"/>
                    </a:lnTo>
                    <a:lnTo>
                      <a:pt x="70" y="108"/>
                    </a:lnTo>
                    <a:lnTo>
                      <a:pt x="66" y="108"/>
                    </a:lnTo>
                    <a:lnTo>
                      <a:pt x="66" y="112"/>
                    </a:lnTo>
                    <a:lnTo>
                      <a:pt x="62" y="108"/>
                    </a:lnTo>
                    <a:lnTo>
                      <a:pt x="62" y="104"/>
                    </a:lnTo>
                    <a:lnTo>
                      <a:pt x="60" y="108"/>
                    </a:lnTo>
                    <a:lnTo>
                      <a:pt x="60" y="104"/>
                    </a:lnTo>
                    <a:lnTo>
                      <a:pt x="56" y="104"/>
                    </a:lnTo>
                    <a:lnTo>
                      <a:pt x="56" y="102"/>
                    </a:lnTo>
                    <a:lnTo>
                      <a:pt x="52" y="98"/>
                    </a:lnTo>
                    <a:lnTo>
                      <a:pt x="48" y="98"/>
                    </a:lnTo>
                    <a:lnTo>
                      <a:pt x="48" y="94"/>
                    </a:lnTo>
                    <a:lnTo>
                      <a:pt x="44" y="94"/>
                    </a:lnTo>
                    <a:lnTo>
                      <a:pt x="48" y="90"/>
                    </a:lnTo>
                    <a:lnTo>
                      <a:pt x="48" y="94"/>
                    </a:lnTo>
                    <a:lnTo>
                      <a:pt x="52" y="94"/>
                    </a:lnTo>
                    <a:lnTo>
                      <a:pt x="56" y="94"/>
                    </a:lnTo>
                    <a:lnTo>
                      <a:pt x="60" y="94"/>
                    </a:lnTo>
                    <a:lnTo>
                      <a:pt x="56" y="90"/>
                    </a:lnTo>
                    <a:lnTo>
                      <a:pt x="60" y="90"/>
                    </a:lnTo>
                    <a:lnTo>
                      <a:pt x="60" y="86"/>
                    </a:lnTo>
                    <a:lnTo>
                      <a:pt x="60" y="90"/>
                    </a:lnTo>
                    <a:lnTo>
                      <a:pt x="60" y="86"/>
                    </a:lnTo>
                    <a:lnTo>
                      <a:pt x="60" y="82"/>
                    </a:lnTo>
                    <a:lnTo>
                      <a:pt x="60" y="78"/>
                    </a:lnTo>
                    <a:lnTo>
                      <a:pt x="60" y="74"/>
                    </a:lnTo>
                    <a:lnTo>
                      <a:pt x="56" y="74"/>
                    </a:lnTo>
                    <a:lnTo>
                      <a:pt x="56" y="72"/>
                    </a:lnTo>
                    <a:lnTo>
                      <a:pt x="52" y="72"/>
                    </a:lnTo>
                    <a:lnTo>
                      <a:pt x="52" y="68"/>
                    </a:lnTo>
                    <a:lnTo>
                      <a:pt x="48" y="64"/>
                    </a:lnTo>
                    <a:lnTo>
                      <a:pt x="44" y="64"/>
                    </a:lnTo>
                    <a:lnTo>
                      <a:pt x="44" y="60"/>
                    </a:lnTo>
                    <a:lnTo>
                      <a:pt x="40" y="60"/>
                    </a:lnTo>
                    <a:lnTo>
                      <a:pt x="36" y="56"/>
                    </a:lnTo>
                    <a:lnTo>
                      <a:pt x="36" y="52"/>
                    </a:lnTo>
                    <a:lnTo>
                      <a:pt x="36" y="48"/>
                    </a:lnTo>
                    <a:lnTo>
                      <a:pt x="36" y="46"/>
                    </a:lnTo>
                    <a:lnTo>
                      <a:pt x="32" y="46"/>
                    </a:lnTo>
                    <a:lnTo>
                      <a:pt x="32" y="42"/>
                    </a:lnTo>
                    <a:lnTo>
                      <a:pt x="32" y="46"/>
                    </a:lnTo>
                    <a:lnTo>
                      <a:pt x="32" y="42"/>
                    </a:lnTo>
                    <a:lnTo>
                      <a:pt x="32" y="38"/>
                    </a:lnTo>
                    <a:lnTo>
                      <a:pt x="30" y="34"/>
                    </a:lnTo>
                    <a:lnTo>
                      <a:pt x="30" y="30"/>
                    </a:lnTo>
                    <a:lnTo>
                      <a:pt x="26" y="30"/>
                    </a:lnTo>
                    <a:lnTo>
                      <a:pt x="26" y="26"/>
                    </a:lnTo>
                    <a:lnTo>
                      <a:pt x="22" y="22"/>
                    </a:lnTo>
                    <a:lnTo>
                      <a:pt x="26" y="18"/>
                    </a:lnTo>
                    <a:lnTo>
                      <a:pt x="22" y="18"/>
                    </a:lnTo>
                    <a:lnTo>
                      <a:pt x="22" y="16"/>
                    </a:lnTo>
                    <a:lnTo>
                      <a:pt x="18" y="16"/>
                    </a:lnTo>
                    <a:lnTo>
                      <a:pt x="18" y="12"/>
                    </a:lnTo>
                    <a:lnTo>
                      <a:pt x="18" y="8"/>
                    </a:lnTo>
                    <a:lnTo>
                      <a:pt x="18" y="4"/>
                    </a:lnTo>
                    <a:lnTo>
                      <a:pt x="22" y="4"/>
                    </a:lnTo>
                    <a:lnTo>
                      <a:pt x="26" y="4"/>
                    </a:lnTo>
                    <a:lnTo>
                      <a:pt x="30" y="4"/>
                    </a:lnTo>
                    <a:lnTo>
                      <a:pt x="32" y="4"/>
                    </a:lnTo>
                    <a:lnTo>
                      <a:pt x="36" y="4"/>
                    </a:lnTo>
                    <a:lnTo>
                      <a:pt x="40" y="4"/>
                    </a:lnTo>
                    <a:lnTo>
                      <a:pt x="44" y="4"/>
                    </a:lnTo>
                    <a:lnTo>
                      <a:pt x="48" y="0"/>
                    </a:lnTo>
                    <a:lnTo>
                      <a:pt x="52" y="0"/>
                    </a:lnTo>
                    <a:lnTo>
                      <a:pt x="52" y="4"/>
                    </a:lnTo>
                    <a:lnTo>
                      <a:pt x="48" y="4"/>
                    </a:lnTo>
                    <a:lnTo>
                      <a:pt x="52" y="8"/>
                    </a:lnTo>
                    <a:lnTo>
                      <a:pt x="56" y="8"/>
                    </a:lnTo>
                    <a:lnTo>
                      <a:pt x="60" y="12"/>
                    </a:lnTo>
                    <a:lnTo>
                      <a:pt x="62" y="12"/>
                    </a:lnTo>
                    <a:lnTo>
                      <a:pt x="66" y="12"/>
                    </a:lnTo>
                    <a:lnTo>
                      <a:pt x="70" y="16"/>
                    </a:lnTo>
                    <a:lnTo>
                      <a:pt x="74" y="16"/>
                    </a:lnTo>
                    <a:lnTo>
                      <a:pt x="78" y="16"/>
                    </a:lnTo>
                    <a:lnTo>
                      <a:pt x="82" y="18"/>
                    </a:lnTo>
                    <a:lnTo>
                      <a:pt x="86" y="18"/>
                    </a:lnTo>
                    <a:lnTo>
                      <a:pt x="90" y="22"/>
                    </a:lnTo>
                    <a:lnTo>
                      <a:pt x="96" y="26"/>
                    </a:lnTo>
                    <a:lnTo>
                      <a:pt x="104" y="26"/>
                    </a:lnTo>
                    <a:lnTo>
                      <a:pt x="110" y="26"/>
                    </a:lnTo>
                    <a:lnTo>
                      <a:pt x="114" y="26"/>
                    </a:lnTo>
                    <a:lnTo>
                      <a:pt x="118" y="26"/>
                    </a:lnTo>
                    <a:lnTo>
                      <a:pt x="122" y="26"/>
                    </a:lnTo>
                    <a:lnTo>
                      <a:pt x="130" y="26"/>
                    </a:lnTo>
                    <a:lnTo>
                      <a:pt x="132" y="26"/>
                    </a:lnTo>
                    <a:lnTo>
                      <a:pt x="140" y="26"/>
                    </a:lnTo>
                    <a:lnTo>
                      <a:pt x="140" y="22"/>
                    </a:lnTo>
                    <a:lnTo>
                      <a:pt x="140" y="18"/>
                    </a:lnTo>
                    <a:lnTo>
                      <a:pt x="148" y="18"/>
                    </a:lnTo>
                    <a:lnTo>
                      <a:pt x="152" y="18"/>
                    </a:lnTo>
                    <a:lnTo>
                      <a:pt x="156" y="18"/>
                    </a:lnTo>
                    <a:lnTo>
                      <a:pt x="160" y="18"/>
                    </a:lnTo>
                    <a:lnTo>
                      <a:pt x="162" y="18"/>
                    </a:lnTo>
                    <a:lnTo>
                      <a:pt x="166" y="18"/>
                    </a:lnTo>
                    <a:lnTo>
                      <a:pt x="166" y="22"/>
                    </a:lnTo>
                    <a:lnTo>
                      <a:pt x="170" y="22"/>
                    </a:lnTo>
                    <a:lnTo>
                      <a:pt x="170" y="26"/>
                    </a:lnTo>
                    <a:lnTo>
                      <a:pt x="174" y="26"/>
                    </a:lnTo>
                    <a:lnTo>
                      <a:pt x="174" y="30"/>
                    </a:lnTo>
                    <a:lnTo>
                      <a:pt x="178" y="30"/>
                    </a:lnTo>
                    <a:lnTo>
                      <a:pt x="178" y="34"/>
                    </a:lnTo>
                    <a:lnTo>
                      <a:pt x="182" y="34"/>
                    </a:lnTo>
                    <a:lnTo>
                      <a:pt x="182" y="38"/>
                    </a:lnTo>
                    <a:lnTo>
                      <a:pt x="186" y="38"/>
                    </a:lnTo>
                    <a:lnTo>
                      <a:pt x="188" y="42"/>
                    </a:lnTo>
                    <a:lnTo>
                      <a:pt x="188" y="46"/>
                    </a:lnTo>
                    <a:lnTo>
                      <a:pt x="192" y="48"/>
                    </a:lnTo>
                    <a:lnTo>
                      <a:pt x="192" y="52"/>
                    </a:lnTo>
                    <a:lnTo>
                      <a:pt x="192" y="56"/>
                    </a:lnTo>
                    <a:lnTo>
                      <a:pt x="196" y="60"/>
                    </a:lnTo>
                    <a:lnTo>
                      <a:pt x="200" y="60"/>
                    </a:lnTo>
                    <a:lnTo>
                      <a:pt x="200" y="64"/>
                    </a:lnTo>
                    <a:lnTo>
                      <a:pt x="204" y="64"/>
                    </a:lnTo>
                    <a:lnTo>
                      <a:pt x="204" y="68"/>
                    </a:lnTo>
                    <a:lnTo>
                      <a:pt x="208" y="68"/>
                    </a:lnTo>
                    <a:lnTo>
                      <a:pt x="212" y="72"/>
                    </a:lnTo>
                    <a:lnTo>
                      <a:pt x="216" y="72"/>
                    </a:lnTo>
                    <a:lnTo>
                      <a:pt x="216" y="68"/>
                    </a:lnTo>
                    <a:lnTo>
                      <a:pt x="218" y="68"/>
                    </a:lnTo>
                    <a:lnTo>
                      <a:pt x="218" y="64"/>
                    </a:lnTo>
                    <a:lnTo>
                      <a:pt x="218" y="60"/>
                    </a:lnTo>
                    <a:lnTo>
                      <a:pt x="218" y="56"/>
                    </a:lnTo>
                    <a:lnTo>
                      <a:pt x="222" y="56"/>
                    </a:lnTo>
                    <a:lnTo>
                      <a:pt x="226" y="56"/>
                    </a:lnTo>
                    <a:lnTo>
                      <a:pt x="226" y="52"/>
                    </a:lnTo>
                    <a:lnTo>
                      <a:pt x="226" y="56"/>
                    </a:lnTo>
                    <a:lnTo>
                      <a:pt x="230" y="56"/>
                    </a:lnTo>
                    <a:lnTo>
                      <a:pt x="234" y="56"/>
                    </a:lnTo>
                    <a:lnTo>
                      <a:pt x="238" y="56"/>
                    </a:lnTo>
                    <a:lnTo>
                      <a:pt x="238" y="60"/>
                    </a:lnTo>
                    <a:lnTo>
                      <a:pt x="242" y="60"/>
                    </a:lnTo>
                    <a:lnTo>
                      <a:pt x="244" y="60"/>
                    </a:lnTo>
                    <a:lnTo>
                      <a:pt x="244" y="64"/>
                    </a:lnTo>
                    <a:lnTo>
                      <a:pt x="248" y="68"/>
                    </a:lnTo>
                    <a:lnTo>
                      <a:pt x="248" y="72"/>
                    </a:lnTo>
                    <a:lnTo>
                      <a:pt x="252" y="74"/>
                    </a:lnTo>
                    <a:lnTo>
                      <a:pt x="252" y="78"/>
                    </a:lnTo>
                    <a:lnTo>
                      <a:pt x="252" y="82"/>
                    </a:lnTo>
                    <a:lnTo>
                      <a:pt x="256" y="82"/>
                    </a:lnTo>
                    <a:lnTo>
                      <a:pt x="256" y="86"/>
                    </a:lnTo>
                    <a:lnTo>
                      <a:pt x="260" y="90"/>
                    </a:lnTo>
                    <a:lnTo>
                      <a:pt x="260" y="94"/>
                    </a:lnTo>
                    <a:lnTo>
                      <a:pt x="264" y="94"/>
                    </a:lnTo>
                    <a:lnTo>
                      <a:pt x="264" y="98"/>
                    </a:lnTo>
                    <a:lnTo>
                      <a:pt x="268" y="98"/>
                    </a:lnTo>
                    <a:lnTo>
                      <a:pt x="268" y="102"/>
                    </a:lnTo>
                    <a:lnTo>
                      <a:pt x="268" y="104"/>
                    </a:lnTo>
                    <a:lnTo>
                      <a:pt x="268" y="108"/>
                    </a:lnTo>
                    <a:lnTo>
                      <a:pt x="272" y="112"/>
                    </a:lnTo>
                    <a:lnTo>
                      <a:pt x="272" y="116"/>
                    </a:lnTo>
                    <a:lnTo>
                      <a:pt x="274" y="116"/>
                    </a:lnTo>
                    <a:lnTo>
                      <a:pt x="274" y="120"/>
                    </a:lnTo>
                    <a:lnTo>
                      <a:pt x="278" y="120"/>
                    </a:lnTo>
                    <a:lnTo>
                      <a:pt x="282" y="120"/>
                    </a:lnTo>
                    <a:lnTo>
                      <a:pt x="282" y="124"/>
                    </a:lnTo>
                    <a:lnTo>
                      <a:pt x="286" y="124"/>
                    </a:lnTo>
                    <a:lnTo>
                      <a:pt x="290" y="124"/>
                    </a:lnTo>
                    <a:lnTo>
                      <a:pt x="294" y="124"/>
                    </a:lnTo>
                    <a:lnTo>
                      <a:pt x="294" y="128"/>
                    </a:lnTo>
                    <a:lnTo>
                      <a:pt x="298" y="128"/>
                    </a:lnTo>
                    <a:lnTo>
                      <a:pt x="298" y="124"/>
                    </a:lnTo>
                    <a:lnTo>
                      <a:pt x="298" y="128"/>
                    </a:lnTo>
                    <a:lnTo>
                      <a:pt x="298" y="132"/>
                    </a:lnTo>
                    <a:lnTo>
                      <a:pt x="298" y="134"/>
                    </a:lnTo>
                    <a:lnTo>
                      <a:pt x="294" y="138"/>
                    </a:lnTo>
                    <a:lnTo>
                      <a:pt x="294" y="142"/>
                    </a:lnTo>
                    <a:lnTo>
                      <a:pt x="294" y="146"/>
                    </a:lnTo>
                    <a:lnTo>
                      <a:pt x="294" y="150"/>
                    </a:lnTo>
                    <a:lnTo>
                      <a:pt x="290" y="150"/>
                    </a:lnTo>
                    <a:lnTo>
                      <a:pt x="290" y="154"/>
                    </a:lnTo>
                    <a:lnTo>
                      <a:pt x="290" y="158"/>
                    </a:lnTo>
                    <a:lnTo>
                      <a:pt x="290" y="160"/>
                    </a:lnTo>
                    <a:lnTo>
                      <a:pt x="290" y="164"/>
                    </a:lnTo>
                    <a:lnTo>
                      <a:pt x="290" y="168"/>
                    </a:lnTo>
                    <a:lnTo>
                      <a:pt x="290" y="172"/>
                    </a:lnTo>
                    <a:lnTo>
                      <a:pt x="290" y="176"/>
                    </a:lnTo>
                    <a:lnTo>
                      <a:pt x="290" y="180"/>
                    </a:lnTo>
                    <a:lnTo>
                      <a:pt x="290" y="184"/>
                    </a:lnTo>
                    <a:lnTo>
                      <a:pt x="290" y="188"/>
                    </a:lnTo>
                    <a:lnTo>
                      <a:pt x="290" y="190"/>
                    </a:lnTo>
                    <a:lnTo>
                      <a:pt x="290" y="194"/>
                    </a:lnTo>
                    <a:lnTo>
                      <a:pt x="290" y="198"/>
                    </a:lnTo>
                    <a:lnTo>
                      <a:pt x="294" y="198"/>
                    </a:lnTo>
                    <a:lnTo>
                      <a:pt x="294" y="202"/>
                    </a:lnTo>
                    <a:lnTo>
                      <a:pt x="298" y="202"/>
                    </a:lnTo>
                    <a:lnTo>
                      <a:pt x="298" y="206"/>
                    </a:lnTo>
                    <a:lnTo>
                      <a:pt x="294" y="210"/>
                    </a:lnTo>
                    <a:lnTo>
                      <a:pt x="294" y="206"/>
                    </a:lnTo>
                    <a:lnTo>
                      <a:pt x="298" y="206"/>
                    </a:lnTo>
                    <a:lnTo>
                      <a:pt x="294" y="206"/>
                    </a:lnTo>
                    <a:lnTo>
                      <a:pt x="294" y="202"/>
                    </a:lnTo>
                    <a:lnTo>
                      <a:pt x="294" y="198"/>
                    </a:lnTo>
                    <a:lnTo>
                      <a:pt x="290" y="198"/>
                    </a:lnTo>
                    <a:lnTo>
                      <a:pt x="290" y="194"/>
                    </a:lnTo>
                    <a:lnTo>
                      <a:pt x="290" y="198"/>
                    </a:lnTo>
                    <a:lnTo>
                      <a:pt x="290" y="202"/>
                    </a:lnTo>
                    <a:lnTo>
                      <a:pt x="294" y="206"/>
                    </a:lnTo>
                    <a:lnTo>
                      <a:pt x="294" y="210"/>
                    </a:lnTo>
                    <a:lnTo>
                      <a:pt x="294" y="214"/>
                    </a:lnTo>
                    <a:lnTo>
                      <a:pt x="298" y="214"/>
                    </a:lnTo>
                    <a:lnTo>
                      <a:pt x="298" y="218"/>
                    </a:lnTo>
                    <a:lnTo>
                      <a:pt x="298" y="220"/>
                    </a:lnTo>
                    <a:lnTo>
                      <a:pt x="302" y="220"/>
                    </a:lnTo>
                    <a:lnTo>
                      <a:pt x="304" y="228"/>
                    </a:lnTo>
                    <a:lnTo>
                      <a:pt x="308" y="232"/>
                    </a:lnTo>
                    <a:lnTo>
                      <a:pt x="308" y="234"/>
                    </a:lnTo>
                    <a:lnTo>
                      <a:pt x="308" y="238"/>
                    </a:lnTo>
                    <a:lnTo>
                      <a:pt x="312" y="242"/>
                    </a:lnTo>
                    <a:lnTo>
                      <a:pt x="312" y="246"/>
                    </a:lnTo>
                    <a:lnTo>
                      <a:pt x="316" y="246"/>
                    </a:lnTo>
                    <a:lnTo>
                      <a:pt x="316" y="250"/>
                    </a:lnTo>
                    <a:lnTo>
                      <a:pt x="316" y="254"/>
                    </a:lnTo>
                    <a:lnTo>
                      <a:pt x="320" y="254"/>
                    </a:lnTo>
                    <a:lnTo>
                      <a:pt x="324" y="254"/>
                    </a:lnTo>
                    <a:lnTo>
                      <a:pt x="328" y="254"/>
                    </a:lnTo>
                    <a:lnTo>
                      <a:pt x="328" y="258"/>
                    </a:lnTo>
                    <a:lnTo>
                      <a:pt x="330" y="258"/>
                    </a:lnTo>
                    <a:lnTo>
                      <a:pt x="330" y="262"/>
                    </a:lnTo>
                    <a:lnTo>
                      <a:pt x="334" y="264"/>
                    </a:lnTo>
                    <a:lnTo>
                      <a:pt x="338" y="264"/>
                    </a:lnTo>
                    <a:lnTo>
                      <a:pt x="342" y="262"/>
                    </a:lnTo>
                    <a:lnTo>
                      <a:pt x="346" y="262"/>
                    </a:lnTo>
                    <a:lnTo>
                      <a:pt x="350" y="262"/>
                    </a:lnTo>
                    <a:lnTo>
                      <a:pt x="350" y="258"/>
                    </a:lnTo>
                    <a:lnTo>
                      <a:pt x="346" y="262"/>
                    </a:lnTo>
                    <a:lnTo>
                      <a:pt x="350" y="258"/>
                    </a:lnTo>
                    <a:lnTo>
                      <a:pt x="354" y="258"/>
                    </a:lnTo>
                    <a:lnTo>
                      <a:pt x="354" y="262"/>
                    </a:lnTo>
                    <a:lnTo>
                      <a:pt x="358" y="262"/>
                    </a:lnTo>
                    <a:lnTo>
                      <a:pt x="358" y="258"/>
                    </a:lnTo>
                    <a:lnTo>
                      <a:pt x="360" y="258"/>
                    </a:lnTo>
                    <a:lnTo>
                      <a:pt x="364" y="254"/>
                    </a:lnTo>
                    <a:lnTo>
                      <a:pt x="368" y="254"/>
                    </a:lnTo>
                    <a:lnTo>
                      <a:pt x="372" y="254"/>
                    </a:lnTo>
                    <a:lnTo>
                      <a:pt x="372" y="258"/>
                    </a:lnTo>
                    <a:lnTo>
                      <a:pt x="376" y="258"/>
                    </a:lnTo>
                    <a:lnTo>
                      <a:pt x="372" y="258"/>
                    </a:lnTo>
                    <a:lnTo>
                      <a:pt x="376" y="262"/>
                    </a:lnTo>
                    <a:lnTo>
                      <a:pt x="376" y="258"/>
                    </a:lnTo>
                    <a:lnTo>
                      <a:pt x="380" y="258"/>
                    </a:lnTo>
                    <a:lnTo>
                      <a:pt x="384" y="254"/>
                    </a:lnTo>
                    <a:lnTo>
                      <a:pt x="380" y="254"/>
                    </a:lnTo>
                    <a:lnTo>
                      <a:pt x="380" y="250"/>
                    </a:lnTo>
                    <a:lnTo>
                      <a:pt x="384" y="250"/>
                    </a:lnTo>
                    <a:lnTo>
                      <a:pt x="386" y="246"/>
                    </a:lnTo>
                    <a:lnTo>
                      <a:pt x="390" y="242"/>
                    </a:lnTo>
                    <a:lnTo>
                      <a:pt x="390" y="238"/>
                    </a:lnTo>
                    <a:lnTo>
                      <a:pt x="390" y="234"/>
                    </a:lnTo>
                    <a:lnTo>
                      <a:pt x="394" y="232"/>
                    </a:lnTo>
                    <a:lnTo>
                      <a:pt x="394" y="228"/>
                    </a:lnTo>
                    <a:lnTo>
                      <a:pt x="394" y="224"/>
                    </a:lnTo>
                    <a:lnTo>
                      <a:pt x="394" y="220"/>
                    </a:lnTo>
                    <a:lnTo>
                      <a:pt x="394" y="218"/>
                    </a:lnTo>
                    <a:lnTo>
                      <a:pt x="394" y="214"/>
                    </a:lnTo>
                    <a:lnTo>
                      <a:pt x="394" y="218"/>
                    </a:lnTo>
                    <a:lnTo>
                      <a:pt x="394" y="214"/>
                    </a:lnTo>
                    <a:lnTo>
                      <a:pt x="398" y="214"/>
                    </a:lnTo>
                    <a:lnTo>
                      <a:pt x="398" y="210"/>
                    </a:lnTo>
                    <a:lnTo>
                      <a:pt x="402" y="210"/>
                    </a:lnTo>
                    <a:lnTo>
                      <a:pt x="406" y="210"/>
                    </a:lnTo>
                    <a:lnTo>
                      <a:pt x="410" y="210"/>
                    </a:lnTo>
                    <a:lnTo>
                      <a:pt x="414" y="206"/>
                    </a:lnTo>
                    <a:lnTo>
                      <a:pt x="416" y="206"/>
                    </a:lnTo>
                    <a:lnTo>
                      <a:pt x="420" y="206"/>
                    </a:lnTo>
                    <a:lnTo>
                      <a:pt x="424" y="206"/>
                    </a:lnTo>
                    <a:lnTo>
                      <a:pt x="428" y="202"/>
                    </a:lnTo>
                    <a:lnTo>
                      <a:pt x="424" y="202"/>
                    </a:lnTo>
                    <a:lnTo>
                      <a:pt x="424" y="206"/>
                    </a:lnTo>
                    <a:lnTo>
                      <a:pt x="424" y="202"/>
                    </a:lnTo>
                    <a:lnTo>
                      <a:pt x="428" y="202"/>
                    </a:lnTo>
                    <a:lnTo>
                      <a:pt x="430" y="206"/>
                    </a:lnTo>
                    <a:lnTo>
                      <a:pt x="434" y="206"/>
                    </a:lnTo>
                    <a:lnTo>
                      <a:pt x="438" y="206"/>
                    </a:lnTo>
                    <a:lnTo>
                      <a:pt x="434" y="206"/>
                    </a:lnTo>
                    <a:lnTo>
                      <a:pt x="438" y="206"/>
                    </a:lnTo>
                    <a:lnTo>
                      <a:pt x="438" y="202"/>
                    </a:lnTo>
                    <a:lnTo>
                      <a:pt x="442" y="202"/>
                    </a:lnTo>
                    <a:lnTo>
                      <a:pt x="442" y="206"/>
                    </a:lnTo>
                    <a:lnTo>
                      <a:pt x="446" y="206"/>
                    </a:lnTo>
                    <a:lnTo>
                      <a:pt x="446" y="210"/>
                    </a:lnTo>
                    <a:lnTo>
                      <a:pt x="446" y="214"/>
                    </a:lnTo>
                    <a:lnTo>
                      <a:pt x="442" y="218"/>
                    </a:lnTo>
                    <a:lnTo>
                      <a:pt x="442" y="220"/>
                    </a:lnTo>
                    <a:lnTo>
                      <a:pt x="438" y="220"/>
                    </a:lnTo>
                    <a:lnTo>
                      <a:pt x="438" y="224"/>
                    </a:lnTo>
                    <a:lnTo>
                      <a:pt x="434" y="228"/>
                    </a:lnTo>
                    <a:lnTo>
                      <a:pt x="434" y="232"/>
                    </a:lnTo>
                    <a:lnTo>
                      <a:pt x="434" y="234"/>
                    </a:lnTo>
                    <a:lnTo>
                      <a:pt x="434" y="232"/>
                    </a:lnTo>
                    <a:lnTo>
                      <a:pt x="434" y="234"/>
                    </a:lnTo>
                    <a:lnTo>
                      <a:pt x="430" y="234"/>
                    </a:lnTo>
                    <a:lnTo>
                      <a:pt x="430" y="238"/>
                    </a:lnTo>
                    <a:lnTo>
                      <a:pt x="434" y="238"/>
                    </a:lnTo>
                    <a:lnTo>
                      <a:pt x="434" y="242"/>
                    </a:lnTo>
                    <a:lnTo>
                      <a:pt x="430" y="242"/>
                    </a:lnTo>
                    <a:lnTo>
                      <a:pt x="430" y="246"/>
                    </a:lnTo>
                    <a:lnTo>
                      <a:pt x="434" y="242"/>
                    </a:lnTo>
                    <a:lnTo>
                      <a:pt x="434" y="246"/>
                    </a:lnTo>
                    <a:lnTo>
                      <a:pt x="434" y="250"/>
                    </a:lnTo>
                    <a:lnTo>
                      <a:pt x="430" y="250"/>
                    </a:lnTo>
                    <a:lnTo>
                      <a:pt x="430" y="254"/>
                    </a:lnTo>
                    <a:lnTo>
                      <a:pt x="430" y="258"/>
                    </a:lnTo>
                    <a:lnTo>
                      <a:pt x="430" y="262"/>
                    </a:lnTo>
                    <a:lnTo>
                      <a:pt x="428" y="262"/>
                    </a:lnTo>
                    <a:lnTo>
                      <a:pt x="428" y="258"/>
                    </a:lnTo>
                    <a:lnTo>
                      <a:pt x="428" y="254"/>
                    </a:lnTo>
                    <a:lnTo>
                      <a:pt x="428" y="250"/>
                    </a:lnTo>
                    <a:lnTo>
                      <a:pt x="428" y="254"/>
                    </a:lnTo>
                    <a:lnTo>
                      <a:pt x="424" y="254"/>
                    </a:lnTo>
                    <a:lnTo>
                      <a:pt x="424" y="258"/>
                    </a:lnTo>
                    <a:lnTo>
                      <a:pt x="420" y="258"/>
                    </a:lnTo>
                    <a:lnTo>
                      <a:pt x="420" y="262"/>
                    </a:lnTo>
                    <a:lnTo>
                      <a:pt x="416" y="262"/>
                    </a:lnTo>
                    <a:lnTo>
                      <a:pt x="416" y="264"/>
                    </a:lnTo>
                    <a:lnTo>
                      <a:pt x="416" y="268"/>
                    </a:lnTo>
                    <a:lnTo>
                      <a:pt x="414" y="268"/>
                    </a:lnTo>
                    <a:lnTo>
                      <a:pt x="414" y="264"/>
                    </a:lnTo>
                    <a:lnTo>
                      <a:pt x="414" y="268"/>
                    </a:lnTo>
                    <a:lnTo>
                      <a:pt x="410" y="268"/>
                    </a:lnTo>
                    <a:lnTo>
                      <a:pt x="402" y="268"/>
                    </a:lnTo>
                    <a:lnTo>
                      <a:pt x="398" y="268"/>
                    </a:lnTo>
                    <a:lnTo>
                      <a:pt x="390" y="268"/>
                    </a:lnTo>
                    <a:lnTo>
                      <a:pt x="386" y="268"/>
                    </a:lnTo>
                    <a:lnTo>
                      <a:pt x="386" y="272"/>
                    </a:lnTo>
                    <a:lnTo>
                      <a:pt x="386" y="280"/>
                    </a:lnTo>
                    <a:lnTo>
                      <a:pt x="380" y="280"/>
                    </a:lnTo>
                    <a:lnTo>
                      <a:pt x="384" y="280"/>
                    </a:lnTo>
                    <a:lnTo>
                      <a:pt x="384" y="284"/>
                    </a:lnTo>
                    <a:lnTo>
                      <a:pt x="386" y="288"/>
                    </a:lnTo>
                    <a:lnTo>
                      <a:pt x="390" y="288"/>
                    </a:lnTo>
                    <a:lnTo>
                      <a:pt x="390" y="290"/>
                    </a:lnTo>
                    <a:lnTo>
                      <a:pt x="390" y="294"/>
                    </a:lnTo>
                    <a:lnTo>
                      <a:pt x="394" y="294"/>
                    </a:lnTo>
                    <a:lnTo>
                      <a:pt x="394" y="298"/>
                    </a:lnTo>
                    <a:lnTo>
                      <a:pt x="390" y="298"/>
                    </a:lnTo>
                    <a:lnTo>
                      <a:pt x="386" y="298"/>
                    </a:lnTo>
                    <a:lnTo>
                      <a:pt x="380" y="298"/>
                    </a:lnTo>
                    <a:lnTo>
                      <a:pt x="376" y="298"/>
                    </a:lnTo>
                    <a:lnTo>
                      <a:pt x="376" y="302"/>
                    </a:lnTo>
                    <a:lnTo>
                      <a:pt x="368" y="310"/>
                    </a:lnTo>
                    <a:lnTo>
                      <a:pt x="368" y="314"/>
                    </a:lnTo>
                    <a:lnTo>
                      <a:pt x="372" y="318"/>
                    </a:lnTo>
                    <a:lnTo>
                      <a:pt x="368" y="320"/>
                    </a:lnTo>
                    <a:lnTo>
                      <a:pt x="368" y="324"/>
                    </a:lnTo>
                    <a:lnTo>
                      <a:pt x="364" y="324"/>
                    </a:lnTo>
                    <a:lnTo>
                      <a:pt x="364" y="320"/>
                    </a:lnTo>
                    <a:lnTo>
                      <a:pt x="360" y="320"/>
                    </a:lnTo>
                    <a:lnTo>
                      <a:pt x="360" y="318"/>
                    </a:lnTo>
                    <a:lnTo>
                      <a:pt x="360" y="314"/>
                    </a:lnTo>
                    <a:lnTo>
                      <a:pt x="358" y="314"/>
                    </a:lnTo>
                    <a:lnTo>
                      <a:pt x="358" y="310"/>
                    </a:lnTo>
                    <a:lnTo>
                      <a:pt x="354" y="310"/>
                    </a:lnTo>
                    <a:lnTo>
                      <a:pt x="354" y="306"/>
                    </a:lnTo>
                    <a:lnTo>
                      <a:pt x="350" y="306"/>
                    </a:lnTo>
                    <a:lnTo>
                      <a:pt x="346" y="302"/>
                    </a:lnTo>
                    <a:lnTo>
                      <a:pt x="346" y="298"/>
                    </a:lnTo>
                    <a:lnTo>
                      <a:pt x="342" y="298"/>
                    </a:lnTo>
                    <a:lnTo>
                      <a:pt x="338" y="298"/>
                    </a:lnTo>
                    <a:lnTo>
                      <a:pt x="338" y="294"/>
                    </a:lnTo>
                    <a:lnTo>
                      <a:pt x="338" y="298"/>
                    </a:lnTo>
                    <a:lnTo>
                      <a:pt x="342" y="298"/>
                    </a:lnTo>
                    <a:lnTo>
                      <a:pt x="342" y="302"/>
                    </a:lnTo>
                    <a:lnTo>
                      <a:pt x="338" y="298"/>
                    </a:lnTo>
                    <a:lnTo>
                      <a:pt x="334" y="298"/>
                    </a:lnTo>
                    <a:lnTo>
                      <a:pt x="334" y="294"/>
                    </a:lnTo>
                    <a:lnTo>
                      <a:pt x="330" y="298"/>
                    </a:lnTo>
                    <a:lnTo>
                      <a:pt x="330" y="294"/>
                    </a:lnTo>
                    <a:lnTo>
                      <a:pt x="328" y="294"/>
                    </a:lnTo>
                    <a:lnTo>
                      <a:pt x="328" y="298"/>
                    </a:lnTo>
                    <a:lnTo>
                      <a:pt x="330" y="298"/>
                    </a:lnTo>
                    <a:lnTo>
                      <a:pt x="328" y="298"/>
                    </a:lnTo>
                    <a:lnTo>
                      <a:pt x="324" y="302"/>
                    </a:lnTo>
                    <a:lnTo>
                      <a:pt x="320" y="302"/>
                    </a:lnTo>
                    <a:lnTo>
                      <a:pt x="316" y="306"/>
                    </a:lnTo>
                    <a:lnTo>
                      <a:pt x="312" y="306"/>
                    </a:lnTo>
                    <a:lnTo>
                      <a:pt x="308" y="306"/>
                    </a:lnTo>
                    <a:lnTo>
                      <a:pt x="304" y="306"/>
                    </a:lnTo>
                    <a:lnTo>
                      <a:pt x="302" y="302"/>
                    </a:lnTo>
                    <a:lnTo>
                      <a:pt x="298" y="302"/>
                    </a:lnTo>
                    <a:lnTo>
                      <a:pt x="294" y="302"/>
                    </a:lnTo>
                    <a:lnTo>
                      <a:pt x="290" y="302"/>
                    </a:lnTo>
                    <a:lnTo>
                      <a:pt x="286" y="298"/>
                    </a:lnTo>
                    <a:lnTo>
                      <a:pt x="282" y="298"/>
                    </a:lnTo>
                    <a:lnTo>
                      <a:pt x="282" y="294"/>
                    </a:lnTo>
                    <a:lnTo>
                      <a:pt x="278" y="294"/>
                    </a:lnTo>
                    <a:lnTo>
                      <a:pt x="274" y="294"/>
                    </a:lnTo>
                    <a:lnTo>
                      <a:pt x="274" y="290"/>
                    </a:lnTo>
                    <a:lnTo>
                      <a:pt x="272" y="290"/>
                    </a:lnTo>
                    <a:lnTo>
                      <a:pt x="268" y="290"/>
                    </a:lnTo>
                    <a:lnTo>
                      <a:pt x="264" y="290"/>
                    </a:lnTo>
                    <a:lnTo>
                      <a:pt x="264" y="288"/>
                    </a:lnTo>
                    <a:lnTo>
                      <a:pt x="260" y="288"/>
                    </a:lnTo>
                    <a:lnTo>
                      <a:pt x="256" y="284"/>
                    </a:lnTo>
                    <a:lnTo>
                      <a:pt x="252" y="284"/>
                    </a:lnTo>
                    <a:lnTo>
                      <a:pt x="248" y="280"/>
                    </a:lnTo>
                    <a:lnTo>
                      <a:pt x="244" y="280"/>
                    </a:lnTo>
                    <a:lnTo>
                      <a:pt x="242" y="280"/>
                    </a:lnTo>
                    <a:lnTo>
                      <a:pt x="242" y="276"/>
                    </a:lnTo>
                    <a:lnTo>
                      <a:pt x="238" y="276"/>
                    </a:lnTo>
                    <a:lnTo>
                      <a:pt x="238" y="272"/>
                    </a:lnTo>
                    <a:lnTo>
                      <a:pt x="234" y="272"/>
                    </a:lnTo>
                    <a:lnTo>
                      <a:pt x="234" y="268"/>
                    </a:lnTo>
                    <a:lnTo>
                      <a:pt x="230" y="268"/>
                    </a:lnTo>
                    <a:lnTo>
                      <a:pt x="230" y="264"/>
                    </a:lnTo>
                    <a:lnTo>
                      <a:pt x="230" y="268"/>
                    </a:lnTo>
                    <a:lnTo>
                      <a:pt x="226" y="268"/>
                    </a:lnTo>
                    <a:lnTo>
                      <a:pt x="222" y="264"/>
                    </a:lnTo>
                    <a:lnTo>
                      <a:pt x="218" y="264"/>
                    </a:lnTo>
                    <a:lnTo>
                      <a:pt x="216" y="264"/>
                    </a:lnTo>
                    <a:lnTo>
                      <a:pt x="216" y="262"/>
                    </a:lnTo>
                    <a:lnTo>
                      <a:pt x="212" y="262"/>
                    </a:lnTo>
                    <a:lnTo>
                      <a:pt x="208" y="262"/>
                    </a:lnTo>
                    <a:lnTo>
                      <a:pt x="208" y="258"/>
                    </a:lnTo>
                    <a:lnTo>
                      <a:pt x="204" y="254"/>
                    </a:lnTo>
                    <a:lnTo>
                      <a:pt x="204" y="250"/>
                    </a:lnTo>
                    <a:lnTo>
                      <a:pt x="200" y="250"/>
                    </a:lnTo>
                    <a:lnTo>
                      <a:pt x="196" y="250"/>
                    </a:lnTo>
                    <a:lnTo>
                      <a:pt x="196" y="246"/>
                    </a:lnTo>
                    <a:lnTo>
                      <a:pt x="192" y="246"/>
                    </a:lnTo>
                    <a:lnTo>
                      <a:pt x="188" y="242"/>
                    </a:lnTo>
                    <a:lnTo>
                      <a:pt x="186" y="242"/>
                    </a:lnTo>
                    <a:lnTo>
                      <a:pt x="186" y="238"/>
                    </a:lnTo>
                    <a:lnTo>
                      <a:pt x="186" y="234"/>
                    </a:lnTo>
                    <a:lnTo>
                      <a:pt x="182" y="234"/>
                    </a:lnTo>
                    <a:lnTo>
                      <a:pt x="182" y="232"/>
                    </a:lnTo>
                    <a:lnTo>
                      <a:pt x="178" y="232"/>
                    </a:lnTo>
                    <a:lnTo>
                      <a:pt x="178" y="228"/>
                    </a:lnTo>
                    <a:lnTo>
                      <a:pt x="178" y="224"/>
                    </a:lnTo>
                    <a:lnTo>
                      <a:pt x="182" y="224"/>
                    </a:lnTo>
                    <a:lnTo>
                      <a:pt x="182" y="220"/>
                    </a:lnTo>
                    <a:lnTo>
                      <a:pt x="186" y="220"/>
                    </a:lnTo>
                    <a:lnTo>
                      <a:pt x="182" y="218"/>
                    </a:lnTo>
                    <a:lnTo>
                      <a:pt x="182" y="214"/>
                    </a:lnTo>
                    <a:lnTo>
                      <a:pt x="186" y="214"/>
                    </a:lnTo>
                    <a:lnTo>
                      <a:pt x="186" y="210"/>
                    </a:lnTo>
                    <a:lnTo>
                      <a:pt x="186" y="206"/>
                    </a:lnTo>
                    <a:lnTo>
                      <a:pt x="182" y="206"/>
                    </a:lnTo>
                    <a:lnTo>
                      <a:pt x="182" y="202"/>
                    </a:lnTo>
                    <a:lnTo>
                      <a:pt x="182" y="198"/>
                    </a:lnTo>
                    <a:lnTo>
                      <a:pt x="178" y="198"/>
                    </a:lnTo>
                    <a:lnTo>
                      <a:pt x="178" y="194"/>
                    </a:lnTo>
                    <a:lnTo>
                      <a:pt x="178" y="190"/>
                    </a:lnTo>
                    <a:lnTo>
                      <a:pt x="178" y="188"/>
                    </a:lnTo>
                    <a:lnTo>
                      <a:pt x="178" y="184"/>
                    </a:lnTo>
                    <a:lnTo>
                      <a:pt x="174" y="184"/>
                    </a:lnTo>
                    <a:lnTo>
                      <a:pt x="170" y="180"/>
                    </a:lnTo>
                    <a:lnTo>
                      <a:pt x="170" y="176"/>
                    </a:lnTo>
                    <a:lnTo>
                      <a:pt x="166" y="176"/>
                    </a:lnTo>
                    <a:lnTo>
                      <a:pt x="166" y="172"/>
                    </a:lnTo>
                    <a:lnTo>
                      <a:pt x="162" y="168"/>
                    </a:lnTo>
                    <a:lnTo>
                      <a:pt x="162" y="164"/>
                    </a:lnTo>
                    <a:lnTo>
                      <a:pt x="160" y="164"/>
                    </a:lnTo>
                    <a:lnTo>
                      <a:pt x="160" y="160"/>
                    </a:lnTo>
                    <a:lnTo>
                      <a:pt x="152" y="158"/>
                    </a:lnTo>
                    <a:lnTo>
                      <a:pt x="152" y="154"/>
                    </a:lnTo>
                    <a:lnTo>
                      <a:pt x="148" y="154"/>
                    </a:lnTo>
                    <a:lnTo>
                      <a:pt x="152" y="154"/>
                    </a:lnTo>
                    <a:lnTo>
                      <a:pt x="152" y="150"/>
                    </a:lnTo>
                    <a:lnTo>
                      <a:pt x="148" y="154"/>
                    </a:lnTo>
                    <a:lnTo>
                      <a:pt x="148" y="150"/>
                    </a:lnTo>
                    <a:lnTo>
                      <a:pt x="144" y="150"/>
                    </a:lnTo>
                    <a:lnTo>
                      <a:pt x="148" y="150"/>
                    </a:lnTo>
                    <a:lnTo>
                      <a:pt x="144" y="150"/>
                    </a:lnTo>
                    <a:lnTo>
                      <a:pt x="144" y="146"/>
                    </a:lnTo>
                    <a:lnTo>
                      <a:pt x="144" y="142"/>
                    </a:lnTo>
                    <a:lnTo>
                      <a:pt x="144" y="146"/>
                    </a:lnTo>
                    <a:lnTo>
                      <a:pt x="140" y="142"/>
                    </a:lnTo>
                    <a:lnTo>
                      <a:pt x="144" y="142"/>
                    </a:lnTo>
                    <a:lnTo>
                      <a:pt x="140" y="138"/>
                    </a:lnTo>
                    <a:lnTo>
                      <a:pt x="136" y="138"/>
                    </a:lnTo>
                    <a:lnTo>
                      <a:pt x="136" y="134"/>
                    </a:lnTo>
                    <a:lnTo>
                      <a:pt x="132" y="134"/>
                    </a:lnTo>
                    <a:lnTo>
                      <a:pt x="132" y="132"/>
                    </a:lnTo>
                    <a:lnTo>
                      <a:pt x="132" y="134"/>
                    </a:lnTo>
                    <a:lnTo>
                      <a:pt x="130" y="134"/>
                    </a:lnTo>
                    <a:lnTo>
                      <a:pt x="130" y="132"/>
                    </a:lnTo>
                    <a:lnTo>
                      <a:pt x="132" y="132"/>
                    </a:lnTo>
                    <a:lnTo>
                      <a:pt x="132" y="128"/>
                    </a:lnTo>
                    <a:lnTo>
                      <a:pt x="132" y="132"/>
                    </a:lnTo>
                    <a:lnTo>
                      <a:pt x="130" y="132"/>
                    </a:lnTo>
                    <a:lnTo>
                      <a:pt x="126" y="132"/>
                    </a:lnTo>
                    <a:lnTo>
                      <a:pt x="126" y="128"/>
                    </a:lnTo>
                    <a:lnTo>
                      <a:pt x="126" y="124"/>
                    </a:lnTo>
                    <a:lnTo>
                      <a:pt x="126" y="120"/>
                    </a:lnTo>
                    <a:lnTo>
                      <a:pt x="126" y="124"/>
                    </a:lnTo>
                    <a:lnTo>
                      <a:pt x="126" y="120"/>
                    </a:lnTo>
                    <a:lnTo>
                      <a:pt x="130" y="120"/>
                    </a:lnTo>
                    <a:lnTo>
                      <a:pt x="126" y="116"/>
                    </a:lnTo>
                    <a:lnTo>
                      <a:pt x="126" y="112"/>
                    </a:lnTo>
                    <a:lnTo>
                      <a:pt x="122" y="112"/>
                    </a:lnTo>
                    <a:lnTo>
                      <a:pt x="118" y="112"/>
                    </a:lnTo>
                    <a:lnTo>
                      <a:pt x="118" y="108"/>
                    </a:lnTo>
                    <a:lnTo>
                      <a:pt x="118" y="104"/>
                    </a:lnTo>
                    <a:lnTo>
                      <a:pt x="114" y="104"/>
                    </a:lnTo>
                    <a:lnTo>
                      <a:pt x="110" y="104"/>
                    </a:lnTo>
                    <a:lnTo>
                      <a:pt x="110" y="102"/>
                    </a:lnTo>
                    <a:lnTo>
                      <a:pt x="106" y="98"/>
                    </a:lnTo>
                    <a:lnTo>
                      <a:pt x="106" y="94"/>
                    </a:lnTo>
                    <a:lnTo>
                      <a:pt x="106" y="90"/>
                    </a:lnTo>
                    <a:lnTo>
                      <a:pt x="110" y="90"/>
                    </a:lnTo>
                    <a:lnTo>
                      <a:pt x="106" y="90"/>
                    </a:lnTo>
                    <a:lnTo>
                      <a:pt x="104" y="90"/>
                    </a:lnTo>
                    <a:lnTo>
                      <a:pt x="100" y="90"/>
                    </a:lnTo>
                    <a:lnTo>
                      <a:pt x="100" y="86"/>
                    </a:lnTo>
                    <a:lnTo>
                      <a:pt x="96" y="86"/>
                    </a:lnTo>
                    <a:lnTo>
                      <a:pt x="96" y="82"/>
                    </a:lnTo>
                    <a:lnTo>
                      <a:pt x="92" y="78"/>
                    </a:lnTo>
                    <a:lnTo>
                      <a:pt x="92" y="74"/>
                    </a:lnTo>
                    <a:lnTo>
                      <a:pt x="90" y="74"/>
                    </a:lnTo>
                    <a:lnTo>
                      <a:pt x="90" y="72"/>
                    </a:lnTo>
                    <a:lnTo>
                      <a:pt x="86" y="72"/>
                    </a:lnTo>
                    <a:lnTo>
                      <a:pt x="86" y="68"/>
                    </a:lnTo>
                    <a:lnTo>
                      <a:pt x="86" y="64"/>
                    </a:lnTo>
                    <a:lnTo>
                      <a:pt x="82" y="64"/>
                    </a:lnTo>
                    <a:lnTo>
                      <a:pt x="86" y="60"/>
                    </a:lnTo>
                    <a:lnTo>
                      <a:pt x="82" y="60"/>
                    </a:lnTo>
                    <a:lnTo>
                      <a:pt x="82" y="56"/>
                    </a:lnTo>
                    <a:lnTo>
                      <a:pt x="78" y="52"/>
                    </a:lnTo>
                    <a:lnTo>
                      <a:pt x="78" y="48"/>
                    </a:lnTo>
                    <a:lnTo>
                      <a:pt x="78" y="46"/>
                    </a:lnTo>
                    <a:lnTo>
                      <a:pt x="74" y="42"/>
                    </a:lnTo>
                    <a:lnTo>
                      <a:pt x="74" y="38"/>
                    </a:lnTo>
                    <a:lnTo>
                      <a:pt x="74" y="34"/>
                    </a:lnTo>
                    <a:lnTo>
                      <a:pt x="74" y="30"/>
                    </a:lnTo>
                    <a:lnTo>
                      <a:pt x="70" y="30"/>
                    </a:lnTo>
                    <a:lnTo>
                      <a:pt x="66" y="30"/>
                    </a:lnTo>
                    <a:lnTo>
                      <a:pt x="66" y="26"/>
                    </a:lnTo>
                    <a:lnTo>
                      <a:pt x="66" y="22"/>
                    </a:lnTo>
                    <a:lnTo>
                      <a:pt x="62" y="22"/>
                    </a:lnTo>
                    <a:lnTo>
                      <a:pt x="60" y="22"/>
                    </a:lnTo>
                    <a:lnTo>
                      <a:pt x="62" y="22"/>
                    </a:lnTo>
                    <a:lnTo>
                      <a:pt x="60" y="22"/>
                    </a:lnTo>
                    <a:lnTo>
                      <a:pt x="56" y="22"/>
                    </a:lnTo>
                    <a:lnTo>
                      <a:pt x="52" y="18"/>
                    </a:lnTo>
                    <a:lnTo>
                      <a:pt x="48" y="18"/>
                    </a:lnTo>
                    <a:lnTo>
                      <a:pt x="48" y="16"/>
                    </a:lnTo>
                    <a:lnTo>
                      <a:pt x="44" y="16"/>
                    </a:lnTo>
                    <a:lnTo>
                      <a:pt x="48" y="16"/>
                    </a:lnTo>
                    <a:lnTo>
                      <a:pt x="48" y="18"/>
                    </a:lnTo>
                    <a:lnTo>
                      <a:pt x="48" y="22"/>
                    </a:lnTo>
                    <a:lnTo>
                      <a:pt x="48" y="26"/>
                    </a:lnTo>
                    <a:lnTo>
                      <a:pt x="48" y="30"/>
                    </a:lnTo>
                    <a:lnTo>
                      <a:pt x="48" y="34"/>
                    </a:lnTo>
                    <a:lnTo>
                      <a:pt x="52" y="34"/>
                    </a:lnTo>
                    <a:lnTo>
                      <a:pt x="52" y="38"/>
                    </a:lnTo>
                    <a:lnTo>
                      <a:pt x="52" y="42"/>
                    </a:lnTo>
                    <a:lnTo>
                      <a:pt x="52" y="46"/>
                    </a:lnTo>
                    <a:lnTo>
                      <a:pt x="52" y="48"/>
                    </a:lnTo>
                    <a:lnTo>
                      <a:pt x="52" y="52"/>
                    </a:lnTo>
                    <a:lnTo>
                      <a:pt x="56" y="52"/>
                    </a:lnTo>
                    <a:lnTo>
                      <a:pt x="56" y="56"/>
                    </a:lnTo>
                    <a:lnTo>
                      <a:pt x="60" y="56"/>
                    </a:lnTo>
                    <a:lnTo>
                      <a:pt x="60" y="60"/>
                    </a:lnTo>
                    <a:lnTo>
                      <a:pt x="62" y="60"/>
                    </a:lnTo>
                    <a:lnTo>
                      <a:pt x="62" y="64"/>
                    </a:lnTo>
                    <a:lnTo>
                      <a:pt x="66" y="64"/>
                    </a:lnTo>
                    <a:lnTo>
                      <a:pt x="66" y="68"/>
                    </a:lnTo>
                    <a:lnTo>
                      <a:pt x="66" y="72"/>
                    </a:lnTo>
                    <a:lnTo>
                      <a:pt x="70" y="72"/>
                    </a:lnTo>
                    <a:lnTo>
                      <a:pt x="70" y="74"/>
                    </a:lnTo>
                    <a:lnTo>
                      <a:pt x="74" y="74"/>
                    </a:lnTo>
                    <a:lnTo>
                      <a:pt x="74" y="78"/>
                    </a:lnTo>
                    <a:lnTo>
                      <a:pt x="78" y="82"/>
                    </a:lnTo>
                    <a:lnTo>
                      <a:pt x="78" y="86"/>
                    </a:lnTo>
                    <a:lnTo>
                      <a:pt x="78" y="90"/>
                    </a:lnTo>
                    <a:lnTo>
                      <a:pt x="78" y="94"/>
                    </a:lnTo>
                    <a:lnTo>
                      <a:pt x="82" y="94"/>
                    </a:lnTo>
                    <a:lnTo>
                      <a:pt x="86" y="98"/>
                    </a:lnTo>
                    <a:lnTo>
                      <a:pt x="86" y="102"/>
                    </a:lnTo>
                    <a:lnTo>
                      <a:pt x="90" y="104"/>
                    </a:lnTo>
                    <a:lnTo>
                      <a:pt x="90" y="108"/>
                    </a:lnTo>
                    <a:lnTo>
                      <a:pt x="90" y="112"/>
                    </a:lnTo>
                    <a:lnTo>
                      <a:pt x="92" y="112"/>
                    </a:lnTo>
                    <a:lnTo>
                      <a:pt x="92" y="116"/>
                    </a:lnTo>
                    <a:lnTo>
                      <a:pt x="92" y="112"/>
                    </a:lnTo>
                    <a:lnTo>
                      <a:pt x="92" y="108"/>
                    </a:lnTo>
                    <a:lnTo>
                      <a:pt x="92" y="112"/>
                    </a:lnTo>
                    <a:lnTo>
                      <a:pt x="96" y="112"/>
                    </a:lnTo>
                    <a:lnTo>
                      <a:pt x="96" y="116"/>
                    </a:lnTo>
                    <a:lnTo>
                      <a:pt x="96" y="120"/>
                    </a:lnTo>
                    <a:lnTo>
                      <a:pt x="96" y="124"/>
                    </a:lnTo>
                    <a:lnTo>
                      <a:pt x="96" y="128"/>
                    </a:lnTo>
                    <a:lnTo>
                      <a:pt x="100" y="128"/>
                    </a:lnTo>
                    <a:lnTo>
                      <a:pt x="100" y="132"/>
                    </a:lnTo>
                    <a:lnTo>
                      <a:pt x="104" y="134"/>
                    </a:lnTo>
                    <a:lnTo>
                      <a:pt x="104" y="138"/>
                    </a:lnTo>
                    <a:lnTo>
                      <a:pt x="104" y="142"/>
                    </a:lnTo>
                    <a:lnTo>
                      <a:pt x="106" y="142"/>
                    </a:lnTo>
                    <a:lnTo>
                      <a:pt x="106" y="146"/>
                    </a:lnTo>
                    <a:lnTo>
                      <a:pt x="106" y="150"/>
                    </a:lnTo>
                    <a:lnTo>
                      <a:pt x="106" y="154"/>
                    </a:lnTo>
                    <a:lnTo>
                      <a:pt x="106" y="158"/>
                    </a:lnTo>
                    <a:lnTo>
                      <a:pt x="110" y="158"/>
                    </a:lnTo>
                    <a:lnTo>
                      <a:pt x="114" y="158"/>
                    </a:lnTo>
                    <a:lnTo>
                      <a:pt x="110" y="158"/>
                    </a:lnTo>
                    <a:lnTo>
                      <a:pt x="110" y="154"/>
                    </a:lnTo>
                    <a:lnTo>
                      <a:pt x="114" y="154"/>
                    </a:lnTo>
                    <a:lnTo>
                      <a:pt x="114" y="158"/>
                    </a:lnTo>
                    <a:lnTo>
                      <a:pt x="118" y="158"/>
                    </a:lnTo>
                    <a:lnTo>
                      <a:pt x="118" y="160"/>
                    </a:lnTo>
                    <a:lnTo>
                      <a:pt x="118" y="164"/>
                    </a:lnTo>
                    <a:lnTo>
                      <a:pt x="122" y="164"/>
                    </a:lnTo>
                    <a:lnTo>
                      <a:pt x="122" y="168"/>
                    </a:lnTo>
                    <a:lnTo>
                      <a:pt x="126" y="168"/>
                    </a:lnTo>
                    <a:lnTo>
                      <a:pt x="126" y="172"/>
                    </a:lnTo>
                    <a:lnTo>
                      <a:pt x="126" y="176"/>
                    </a:lnTo>
                    <a:lnTo>
                      <a:pt x="122" y="176"/>
                    </a:lnTo>
                    <a:lnTo>
                      <a:pt x="122" y="180"/>
                    </a:lnTo>
                    <a:lnTo>
                      <a:pt x="118" y="180"/>
                    </a:lnTo>
                    <a:lnTo>
                      <a:pt x="114" y="180"/>
                    </a:lnTo>
                    <a:lnTo>
                      <a:pt x="114" y="176"/>
                    </a:lnTo>
                    <a:lnTo>
                      <a:pt x="114" y="172"/>
                    </a:lnTo>
                    <a:lnTo>
                      <a:pt x="110" y="168"/>
                    </a:lnTo>
                    <a:lnTo>
                      <a:pt x="106" y="164"/>
                    </a:lnTo>
                    <a:lnTo>
                      <a:pt x="104" y="160"/>
                    </a:lnTo>
                    <a:lnTo>
                      <a:pt x="104" y="158"/>
                    </a:lnTo>
                    <a:lnTo>
                      <a:pt x="100" y="158"/>
                    </a:lnTo>
                    <a:lnTo>
                      <a:pt x="96" y="154"/>
                    </a:lnTo>
                    <a:lnTo>
                      <a:pt x="96" y="154"/>
                    </a:lnTo>
                    <a:lnTo>
                      <a:pt x="96" y="154"/>
                    </a:lnTo>
                    <a:close/>
                    <a:moveTo>
                      <a:pt x="106" y="142"/>
                    </a:moveTo>
                    <a:lnTo>
                      <a:pt x="110" y="146"/>
                    </a:lnTo>
                    <a:lnTo>
                      <a:pt x="106" y="146"/>
                    </a:lnTo>
                    <a:lnTo>
                      <a:pt x="106" y="142"/>
                    </a:lnTo>
                    <a:lnTo>
                      <a:pt x="106" y="142"/>
                    </a:lnTo>
                    <a:lnTo>
                      <a:pt x="106" y="142"/>
                    </a:lnTo>
                    <a:close/>
                    <a:moveTo>
                      <a:pt x="86" y="138"/>
                    </a:moveTo>
                    <a:lnTo>
                      <a:pt x="90" y="138"/>
                    </a:lnTo>
                    <a:lnTo>
                      <a:pt x="86" y="138"/>
                    </a:lnTo>
                    <a:lnTo>
                      <a:pt x="86" y="142"/>
                    </a:lnTo>
                    <a:lnTo>
                      <a:pt x="86" y="146"/>
                    </a:lnTo>
                    <a:lnTo>
                      <a:pt x="90" y="150"/>
                    </a:lnTo>
                    <a:lnTo>
                      <a:pt x="86" y="150"/>
                    </a:lnTo>
                    <a:lnTo>
                      <a:pt x="86" y="146"/>
                    </a:lnTo>
                    <a:lnTo>
                      <a:pt x="86" y="142"/>
                    </a:lnTo>
                    <a:lnTo>
                      <a:pt x="86" y="138"/>
                    </a:lnTo>
                    <a:lnTo>
                      <a:pt x="86" y="138"/>
                    </a:lnTo>
                    <a:lnTo>
                      <a:pt x="86" y="138"/>
                    </a:lnTo>
                    <a:close/>
                    <a:moveTo>
                      <a:pt x="104" y="254"/>
                    </a:moveTo>
                    <a:lnTo>
                      <a:pt x="100" y="254"/>
                    </a:lnTo>
                    <a:lnTo>
                      <a:pt x="104" y="254"/>
                    </a:lnTo>
                    <a:lnTo>
                      <a:pt x="104" y="250"/>
                    </a:lnTo>
                    <a:lnTo>
                      <a:pt x="104" y="254"/>
                    </a:lnTo>
                    <a:lnTo>
                      <a:pt x="104" y="254"/>
                    </a:lnTo>
                    <a:lnTo>
                      <a:pt x="104" y="254"/>
                    </a:lnTo>
                    <a:close/>
                    <a:moveTo>
                      <a:pt x="74" y="72"/>
                    </a:moveTo>
                    <a:lnTo>
                      <a:pt x="70" y="72"/>
                    </a:lnTo>
                    <a:lnTo>
                      <a:pt x="70" y="68"/>
                    </a:lnTo>
                    <a:lnTo>
                      <a:pt x="66" y="64"/>
                    </a:lnTo>
                    <a:lnTo>
                      <a:pt x="66" y="60"/>
                    </a:lnTo>
                    <a:lnTo>
                      <a:pt x="70" y="60"/>
                    </a:lnTo>
                    <a:lnTo>
                      <a:pt x="70" y="64"/>
                    </a:lnTo>
                    <a:lnTo>
                      <a:pt x="70" y="68"/>
                    </a:lnTo>
                    <a:lnTo>
                      <a:pt x="74" y="68"/>
                    </a:lnTo>
                    <a:lnTo>
                      <a:pt x="74" y="72"/>
                    </a:lnTo>
                    <a:lnTo>
                      <a:pt x="74" y="72"/>
                    </a:lnTo>
                    <a:lnTo>
                      <a:pt x="74" y="72"/>
                    </a:lnTo>
                    <a:close/>
                    <a:moveTo>
                      <a:pt x="86" y="74"/>
                    </a:moveTo>
                    <a:lnTo>
                      <a:pt x="82" y="74"/>
                    </a:lnTo>
                    <a:lnTo>
                      <a:pt x="82" y="72"/>
                    </a:lnTo>
                    <a:lnTo>
                      <a:pt x="82" y="68"/>
                    </a:lnTo>
                    <a:lnTo>
                      <a:pt x="86" y="68"/>
                    </a:lnTo>
                    <a:lnTo>
                      <a:pt x="86" y="72"/>
                    </a:lnTo>
                    <a:lnTo>
                      <a:pt x="86" y="74"/>
                    </a:lnTo>
                    <a:lnTo>
                      <a:pt x="86" y="74"/>
                    </a:lnTo>
                    <a:lnTo>
                      <a:pt x="86" y="74"/>
                    </a:lnTo>
                    <a:close/>
                    <a:moveTo>
                      <a:pt x="0" y="72"/>
                    </a:moveTo>
                    <a:lnTo>
                      <a:pt x="0" y="68"/>
                    </a:lnTo>
                    <a:lnTo>
                      <a:pt x="0" y="72"/>
                    </a:lnTo>
                    <a:lnTo>
                      <a:pt x="0" y="72"/>
                    </a:lnTo>
                    <a:lnTo>
                      <a:pt x="0" y="72"/>
                    </a:lnTo>
                    <a:close/>
                    <a:moveTo>
                      <a:pt x="44" y="90"/>
                    </a:moveTo>
                    <a:lnTo>
                      <a:pt x="44" y="86"/>
                    </a:lnTo>
                    <a:lnTo>
                      <a:pt x="40" y="86"/>
                    </a:lnTo>
                    <a:lnTo>
                      <a:pt x="44" y="86"/>
                    </a:lnTo>
                    <a:lnTo>
                      <a:pt x="44" y="82"/>
                    </a:lnTo>
                    <a:lnTo>
                      <a:pt x="44" y="86"/>
                    </a:lnTo>
                    <a:lnTo>
                      <a:pt x="44" y="90"/>
                    </a:lnTo>
                    <a:lnTo>
                      <a:pt x="44" y="90"/>
                    </a:lnTo>
                    <a:lnTo>
                      <a:pt x="44" y="90"/>
                    </a:lnTo>
                    <a:close/>
                    <a:moveTo>
                      <a:pt x="100" y="128"/>
                    </a:moveTo>
                    <a:lnTo>
                      <a:pt x="100" y="124"/>
                    </a:lnTo>
                    <a:lnTo>
                      <a:pt x="100" y="128"/>
                    </a:lnTo>
                    <a:lnTo>
                      <a:pt x="100" y="128"/>
                    </a:lnTo>
                    <a:lnTo>
                      <a:pt x="100" y="128"/>
                    </a:lnTo>
                    <a:close/>
                    <a:moveTo>
                      <a:pt x="110" y="154"/>
                    </a:moveTo>
                    <a:lnTo>
                      <a:pt x="110" y="150"/>
                    </a:lnTo>
                    <a:lnTo>
                      <a:pt x="110" y="154"/>
                    </a:lnTo>
                    <a:lnTo>
                      <a:pt x="110" y="154"/>
                    </a:lnTo>
                    <a:lnTo>
                      <a:pt x="110" y="154"/>
                    </a:lnTo>
                    <a:close/>
                    <a:moveTo>
                      <a:pt x="92" y="154"/>
                    </a:moveTo>
                    <a:lnTo>
                      <a:pt x="90" y="154"/>
                    </a:lnTo>
                    <a:lnTo>
                      <a:pt x="90" y="150"/>
                    </a:lnTo>
                    <a:lnTo>
                      <a:pt x="92" y="150"/>
                    </a:lnTo>
                    <a:lnTo>
                      <a:pt x="92" y="154"/>
                    </a:lnTo>
                    <a:lnTo>
                      <a:pt x="92" y="154"/>
                    </a:lnTo>
                    <a:lnTo>
                      <a:pt x="92" y="154"/>
                    </a:lnTo>
                    <a:close/>
                    <a:moveTo>
                      <a:pt x="118" y="158"/>
                    </a:moveTo>
                    <a:lnTo>
                      <a:pt x="118" y="154"/>
                    </a:lnTo>
                    <a:lnTo>
                      <a:pt x="118" y="158"/>
                    </a:lnTo>
                    <a:lnTo>
                      <a:pt x="118" y="158"/>
                    </a:lnTo>
                    <a:lnTo>
                      <a:pt x="118" y="158"/>
                    </a:lnTo>
                    <a:close/>
                    <a:moveTo>
                      <a:pt x="162" y="206"/>
                    </a:moveTo>
                    <a:lnTo>
                      <a:pt x="162" y="202"/>
                    </a:lnTo>
                    <a:lnTo>
                      <a:pt x="166" y="202"/>
                    </a:lnTo>
                    <a:lnTo>
                      <a:pt x="166" y="206"/>
                    </a:lnTo>
                    <a:lnTo>
                      <a:pt x="162" y="206"/>
                    </a:lnTo>
                    <a:lnTo>
                      <a:pt x="162" y="206"/>
                    </a:lnTo>
                    <a:lnTo>
                      <a:pt x="162" y="206"/>
                    </a:lnTo>
                    <a:close/>
                    <a:moveTo>
                      <a:pt x="166" y="206"/>
                    </a:moveTo>
                    <a:lnTo>
                      <a:pt x="170" y="206"/>
                    </a:lnTo>
                    <a:lnTo>
                      <a:pt x="166" y="206"/>
                    </a:lnTo>
                    <a:lnTo>
                      <a:pt x="166" y="206"/>
                    </a:lnTo>
                    <a:lnTo>
                      <a:pt x="166" y="206"/>
                    </a:lnTo>
                    <a:close/>
                    <a:moveTo>
                      <a:pt x="442" y="228"/>
                    </a:moveTo>
                    <a:lnTo>
                      <a:pt x="442" y="224"/>
                    </a:lnTo>
                    <a:lnTo>
                      <a:pt x="442" y="220"/>
                    </a:lnTo>
                    <a:lnTo>
                      <a:pt x="446" y="220"/>
                    </a:lnTo>
                    <a:lnTo>
                      <a:pt x="446" y="224"/>
                    </a:lnTo>
                    <a:lnTo>
                      <a:pt x="442" y="224"/>
                    </a:lnTo>
                    <a:lnTo>
                      <a:pt x="442" y="228"/>
                    </a:lnTo>
                    <a:lnTo>
                      <a:pt x="442" y="228"/>
                    </a:lnTo>
                    <a:lnTo>
                      <a:pt x="442" y="228"/>
                    </a:lnTo>
                    <a:close/>
                    <a:moveTo>
                      <a:pt x="376" y="254"/>
                    </a:moveTo>
                    <a:lnTo>
                      <a:pt x="372" y="254"/>
                    </a:lnTo>
                    <a:lnTo>
                      <a:pt x="376" y="254"/>
                    </a:lnTo>
                    <a:lnTo>
                      <a:pt x="380" y="254"/>
                    </a:lnTo>
                    <a:lnTo>
                      <a:pt x="376" y="254"/>
                    </a:lnTo>
                    <a:lnTo>
                      <a:pt x="376" y="254"/>
                    </a:lnTo>
                    <a:lnTo>
                      <a:pt x="376" y="25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9">
                <a:extLst>
                  <a:ext uri="{FF2B5EF4-FFF2-40B4-BE49-F238E27FC236}">
                    <a16:creationId xmlns:a16="http://schemas.microsoft.com/office/drawing/2014/main" id="{C293A3D0-5D78-42C1-BF8D-151E25AE1CD7}"/>
                  </a:ext>
                </a:extLst>
              </p:cNvPr>
              <p:cNvSpPr>
                <a:spLocks noEditPoints="1"/>
              </p:cNvSpPr>
              <p:nvPr/>
            </p:nvSpPr>
            <p:spPr bwMode="auto">
              <a:xfrm>
                <a:off x="2844800" y="4222818"/>
                <a:ext cx="15875" cy="6350"/>
              </a:xfrm>
              <a:custGeom>
                <a:avLst/>
                <a:gdLst>
                  <a:gd name="T0" fmla="*/ 4 w 10"/>
                  <a:gd name="T1" fmla="*/ 4 h 4"/>
                  <a:gd name="T2" fmla="*/ 4 w 10"/>
                  <a:gd name="T3" fmla="*/ 4 h 4"/>
                  <a:gd name="T4" fmla="*/ 4 w 10"/>
                  <a:gd name="T5" fmla="*/ 4 h 4"/>
                  <a:gd name="T6" fmla="*/ 4 w 10"/>
                  <a:gd name="T7" fmla="*/ 4 h 4"/>
                  <a:gd name="T8" fmla="*/ 0 w 10"/>
                  <a:gd name="T9" fmla="*/ 4 h 4"/>
                  <a:gd name="T10" fmla="*/ 0 w 10"/>
                  <a:gd name="T11" fmla="*/ 0 h 4"/>
                  <a:gd name="T12" fmla="*/ 0 w 10"/>
                  <a:gd name="T13" fmla="*/ 0 h 4"/>
                  <a:gd name="T14" fmla="*/ 0 w 10"/>
                  <a:gd name="T15" fmla="*/ 0 h 4"/>
                  <a:gd name="T16" fmla="*/ 0 w 10"/>
                  <a:gd name="T17" fmla="*/ 0 h 4"/>
                  <a:gd name="T18" fmla="*/ 0 w 10"/>
                  <a:gd name="T19" fmla="*/ 0 h 4"/>
                  <a:gd name="T20" fmla="*/ 0 w 10"/>
                  <a:gd name="T21" fmla="*/ 0 h 4"/>
                  <a:gd name="T22" fmla="*/ 0 w 10"/>
                  <a:gd name="T23" fmla="*/ 0 h 4"/>
                  <a:gd name="T24" fmla="*/ 0 w 10"/>
                  <a:gd name="T25" fmla="*/ 0 h 4"/>
                  <a:gd name="T26" fmla="*/ 0 w 10"/>
                  <a:gd name="T27" fmla="*/ 0 h 4"/>
                  <a:gd name="T28" fmla="*/ 0 w 10"/>
                  <a:gd name="T29" fmla="*/ 0 h 4"/>
                  <a:gd name="T30" fmla="*/ 0 w 10"/>
                  <a:gd name="T31" fmla="*/ 0 h 4"/>
                  <a:gd name="T32" fmla="*/ 0 w 10"/>
                  <a:gd name="T33" fmla="*/ 0 h 4"/>
                  <a:gd name="T34" fmla="*/ 0 w 10"/>
                  <a:gd name="T35" fmla="*/ 0 h 4"/>
                  <a:gd name="T36" fmla="*/ 0 w 10"/>
                  <a:gd name="T37" fmla="*/ 0 h 4"/>
                  <a:gd name="T38" fmla="*/ 0 w 10"/>
                  <a:gd name="T39" fmla="*/ 0 h 4"/>
                  <a:gd name="T40" fmla="*/ 0 w 10"/>
                  <a:gd name="T41" fmla="*/ 0 h 4"/>
                  <a:gd name="T42" fmla="*/ 0 w 10"/>
                  <a:gd name="T43" fmla="*/ 0 h 4"/>
                  <a:gd name="T44" fmla="*/ 4 w 10"/>
                  <a:gd name="T45" fmla="*/ 0 h 4"/>
                  <a:gd name="T46" fmla="*/ 4 w 10"/>
                  <a:gd name="T47" fmla="*/ 0 h 4"/>
                  <a:gd name="T48" fmla="*/ 4 w 10"/>
                  <a:gd name="T49" fmla="*/ 4 h 4"/>
                  <a:gd name="T50" fmla="*/ 4 w 10"/>
                  <a:gd name="T51" fmla="*/ 4 h 4"/>
                  <a:gd name="T52" fmla="*/ 4 w 10"/>
                  <a:gd name="T53" fmla="*/ 4 h 4"/>
                  <a:gd name="T54" fmla="*/ 4 w 10"/>
                  <a:gd name="T55" fmla="*/ 4 h 4"/>
                  <a:gd name="T56" fmla="*/ 4 w 10"/>
                  <a:gd name="T57" fmla="*/ 4 h 4"/>
                  <a:gd name="T58" fmla="*/ 4 w 10"/>
                  <a:gd name="T59" fmla="*/ 4 h 4"/>
                  <a:gd name="T60" fmla="*/ 4 w 10"/>
                  <a:gd name="T61" fmla="*/ 4 h 4"/>
                  <a:gd name="T62" fmla="*/ 10 w 10"/>
                  <a:gd name="T63" fmla="*/ 4 h 4"/>
                  <a:gd name="T64" fmla="*/ 10 w 10"/>
                  <a:gd name="T65" fmla="*/ 4 h 4"/>
                  <a:gd name="T66" fmla="*/ 10 w 10"/>
                  <a:gd name="T67" fmla="*/ 4 h 4"/>
                  <a:gd name="T68" fmla="*/ 10 w 10"/>
                  <a:gd name="T69" fmla="*/ 4 h 4"/>
                  <a:gd name="T70" fmla="*/ 10 w 10"/>
                  <a:gd name="T71" fmla="*/ 4 h 4"/>
                  <a:gd name="T72" fmla="*/ 10 w 10"/>
                  <a:gd name="T73" fmla="*/ 4 h 4"/>
                  <a:gd name="T74" fmla="*/ 10 w 10"/>
                  <a:gd name="T75" fmla="*/ 4 h 4"/>
                  <a:gd name="T76" fmla="*/ 10 w 10"/>
                  <a:gd name="T77" fmla="*/ 4 h 4"/>
                  <a:gd name="T78" fmla="*/ 10 w 10"/>
                  <a:gd name="T79" fmla="*/ 0 h 4"/>
                  <a:gd name="T80" fmla="*/ 10 w 10"/>
                  <a:gd name="T81" fmla="*/ 0 h 4"/>
                  <a:gd name="T82" fmla="*/ 10 w 10"/>
                  <a:gd name="T83" fmla="*/ 0 h 4"/>
                  <a:gd name="T84" fmla="*/ 10 w 10"/>
                  <a:gd name="T85" fmla="*/ 0 h 4"/>
                  <a:gd name="T86" fmla="*/ 10 w 10"/>
                  <a:gd name="T87" fmla="*/ 0 h 4"/>
                  <a:gd name="T88" fmla="*/ 8 w 10"/>
                  <a:gd name="T89" fmla="*/ 0 h 4"/>
                  <a:gd name="T90" fmla="*/ 8 w 10"/>
                  <a:gd name="T91" fmla="*/ 0 h 4"/>
                  <a:gd name="T92" fmla="*/ 8 w 10"/>
                  <a:gd name="T93" fmla="*/ 0 h 4"/>
                  <a:gd name="T94" fmla="*/ 8 w 10"/>
                  <a:gd name="T95" fmla="*/ 0 h 4"/>
                  <a:gd name="T96" fmla="*/ 8 w 10"/>
                  <a:gd name="T97" fmla="*/ 0 h 4"/>
                  <a:gd name="T98" fmla="*/ 8 w 10"/>
                  <a:gd name="T99" fmla="*/ 0 h 4"/>
                  <a:gd name="T100" fmla="*/ 10 w 10"/>
                  <a:gd name="T101" fmla="*/ 0 h 4"/>
                  <a:gd name="T102" fmla="*/ 10 w 10"/>
                  <a:gd name="T103" fmla="*/ 0 h 4"/>
                  <a:gd name="T104" fmla="*/ 10 w 10"/>
                  <a:gd name="T105" fmla="*/ 0 h 4"/>
                  <a:gd name="T106" fmla="*/ 10 w 10"/>
                  <a:gd name="T107" fmla="*/ 4 h 4"/>
                  <a:gd name="T108" fmla="*/ 10 w 10"/>
                  <a:gd name="T109" fmla="*/ 4 h 4"/>
                  <a:gd name="T110" fmla="*/ 10 w 10"/>
                  <a:gd name="T111" fmla="*/ 4 h 4"/>
                  <a:gd name="T112" fmla="*/ 10 w 10"/>
                  <a:gd name="T113" fmla="*/ 4 h 4"/>
                  <a:gd name="T114" fmla="*/ 10 w 10"/>
                  <a:gd name="T115" fmla="*/ 4 h 4"/>
                  <a:gd name="T116" fmla="*/ 10 w 10"/>
                  <a:gd name="T1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4">
                    <a:moveTo>
                      <a:pt x="4" y="4"/>
                    </a:moveTo>
                    <a:lnTo>
                      <a:pt x="4" y="4"/>
                    </a:lnTo>
                    <a:lnTo>
                      <a:pt x="4" y="4"/>
                    </a:lnTo>
                    <a:lnTo>
                      <a:pt x="4" y="4"/>
                    </a:lnTo>
                    <a:lnTo>
                      <a:pt x="0" y="4"/>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4" y="0"/>
                    </a:lnTo>
                    <a:lnTo>
                      <a:pt x="4" y="0"/>
                    </a:lnTo>
                    <a:lnTo>
                      <a:pt x="4" y="4"/>
                    </a:lnTo>
                    <a:lnTo>
                      <a:pt x="4" y="4"/>
                    </a:lnTo>
                    <a:lnTo>
                      <a:pt x="4" y="4"/>
                    </a:lnTo>
                    <a:lnTo>
                      <a:pt x="4" y="4"/>
                    </a:lnTo>
                    <a:lnTo>
                      <a:pt x="4" y="4"/>
                    </a:lnTo>
                    <a:lnTo>
                      <a:pt x="4" y="4"/>
                    </a:lnTo>
                    <a:lnTo>
                      <a:pt x="4" y="4"/>
                    </a:lnTo>
                    <a:close/>
                    <a:moveTo>
                      <a:pt x="10" y="4"/>
                    </a:moveTo>
                    <a:lnTo>
                      <a:pt x="10" y="4"/>
                    </a:lnTo>
                    <a:lnTo>
                      <a:pt x="10" y="4"/>
                    </a:lnTo>
                    <a:lnTo>
                      <a:pt x="10" y="4"/>
                    </a:lnTo>
                    <a:lnTo>
                      <a:pt x="10" y="4"/>
                    </a:lnTo>
                    <a:lnTo>
                      <a:pt x="10" y="4"/>
                    </a:lnTo>
                    <a:lnTo>
                      <a:pt x="10" y="4"/>
                    </a:lnTo>
                    <a:lnTo>
                      <a:pt x="10" y="4"/>
                    </a:lnTo>
                    <a:lnTo>
                      <a:pt x="10" y="0"/>
                    </a:lnTo>
                    <a:lnTo>
                      <a:pt x="10" y="0"/>
                    </a:lnTo>
                    <a:lnTo>
                      <a:pt x="10" y="0"/>
                    </a:lnTo>
                    <a:lnTo>
                      <a:pt x="10" y="0"/>
                    </a:lnTo>
                    <a:lnTo>
                      <a:pt x="10" y="0"/>
                    </a:lnTo>
                    <a:lnTo>
                      <a:pt x="8" y="0"/>
                    </a:lnTo>
                    <a:lnTo>
                      <a:pt x="8" y="0"/>
                    </a:lnTo>
                    <a:lnTo>
                      <a:pt x="8" y="0"/>
                    </a:lnTo>
                    <a:lnTo>
                      <a:pt x="8" y="0"/>
                    </a:lnTo>
                    <a:lnTo>
                      <a:pt x="8" y="0"/>
                    </a:lnTo>
                    <a:lnTo>
                      <a:pt x="8" y="0"/>
                    </a:lnTo>
                    <a:lnTo>
                      <a:pt x="10" y="0"/>
                    </a:lnTo>
                    <a:lnTo>
                      <a:pt x="10" y="0"/>
                    </a:lnTo>
                    <a:lnTo>
                      <a:pt x="10" y="0"/>
                    </a:lnTo>
                    <a:lnTo>
                      <a:pt x="10" y="4"/>
                    </a:lnTo>
                    <a:lnTo>
                      <a:pt x="10" y="4"/>
                    </a:lnTo>
                    <a:lnTo>
                      <a:pt x="10" y="4"/>
                    </a:lnTo>
                    <a:lnTo>
                      <a:pt x="10" y="4"/>
                    </a:lnTo>
                    <a:lnTo>
                      <a:pt x="10" y="4"/>
                    </a:lnTo>
                    <a:lnTo>
                      <a:pt x="10"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80">
                <a:extLst>
                  <a:ext uri="{FF2B5EF4-FFF2-40B4-BE49-F238E27FC236}">
                    <a16:creationId xmlns:a16="http://schemas.microsoft.com/office/drawing/2014/main" id="{CBB2ACA1-E958-4585-8ECF-A61CE7355B2A}"/>
                  </a:ext>
                </a:extLst>
              </p:cNvPr>
              <p:cNvSpPr>
                <a:spLocks/>
              </p:cNvSpPr>
              <p:nvPr/>
            </p:nvSpPr>
            <p:spPr bwMode="auto">
              <a:xfrm>
                <a:off x="2422525" y="4146618"/>
                <a:ext cx="107950" cy="120650"/>
              </a:xfrm>
              <a:custGeom>
                <a:avLst/>
                <a:gdLst>
                  <a:gd name="T0" fmla="*/ 64 w 68"/>
                  <a:gd name="T1" fmla="*/ 4 h 76"/>
                  <a:gd name="T2" fmla="*/ 64 w 68"/>
                  <a:gd name="T3" fmla="*/ 8 h 76"/>
                  <a:gd name="T4" fmla="*/ 64 w 68"/>
                  <a:gd name="T5" fmla="*/ 12 h 76"/>
                  <a:gd name="T6" fmla="*/ 64 w 68"/>
                  <a:gd name="T7" fmla="*/ 20 h 76"/>
                  <a:gd name="T8" fmla="*/ 60 w 68"/>
                  <a:gd name="T9" fmla="*/ 24 h 76"/>
                  <a:gd name="T10" fmla="*/ 60 w 68"/>
                  <a:gd name="T11" fmla="*/ 30 h 76"/>
                  <a:gd name="T12" fmla="*/ 60 w 68"/>
                  <a:gd name="T13" fmla="*/ 34 h 76"/>
                  <a:gd name="T14" fmla="*/ 60 w 68"/>
                  <a:gd name="T15" fmla="*/ 42 h 76"/>
                  <a:gd name="T16" fmla="*/ 60 w 68"/>
                  <a:gd name="T17" fmla="*/ 46 h 76"/>
                  <a:gd name="T18" fmla="*/ 60 w 68"/>
                  <a:gd name="T19" fmla="*/ 46 h 76"/>
                  <a:gd name="T20" fmla="*/ 60 w 68"/>
                  <a:gd name="T21" fmla="*/ 46 h 76"/>
                  <a:gd name="T22" fmla="*/ 60 w 68"/>
                  <a:gd name="T23" fmla="*/ 42 h 76"/>
                  <a:gd name="T24" fmla="*/ 56 w 68"/>
                  <a:gd name="T25" fmla="*/ 46 h 76"/>
                  <a:gd name="T26" fmla="*/ 56 w 68"/>
                  <a:gd name="T27" fmla="*/ 54 h 76"/>
                  <a:gd name="T28" fmla="*/ 56 w 68"/>
                  <a:gd name="T29" fmla="*/ 58 h 76"/>
                  <a:gd name="T30" fmla="*/ 56 w 68"/>
                  <a:gd name="T31" fmla="*/ 58 h 76"/>
                  <a:gd name="T32" fmla="*/ 60 w 68"/>
                  <a:gd name="T33" fmla="*/ 60 h 76"/>
                  <a:gd name="T34" fmla="*/ 56 w 68"/>
                  <a:gd name="T35" fmla="*/ 64 h 76"/>
                  <a:gd name="T36" fmla="*/ 56 w 68"/>
                  <a:gd name="T37" fmla="*/ 68 h 76"/>
                  <a:gd name="T38" fmla="*/ 56 w 68"/>
                  <a:gd name="T39" fmla="*/ 72 h 76"/>
                  <a:gd name="T40" fmla="*/ 60 w 68"/>
                  <a:gd name="T41" fmla="*/ 76 h 76"/>
                  <a:gd name="T42" fmla="*/ 56 w 68"/>
                  <a:gd name="T43" fmla="*/ 76 h 76"/>
                  <a:gd name="T44" fmla="*/ 52 w 68"/>
                  <a:gd name="T45" fmla="*/ 76 h 76"/>
                  <a:gd name="T46" fmla="*/ 48 w 68"/>
                  <a:gd name="T47" fmla="*/ 76 h 76"/>
                  <a:gd name="T48" fmla="*/ 38 w 68"/>
                  <a:gd name="T49" fmla="*/ 72 h 76"/>
                  <a:gd name="T50" fmla="*/ 38 w 68"/>
                  <a:gd name="T51" fmla="*/ 72 h 76"/>
                  <a:gd name="T52" fmla="*/ 30 w 68"/>
                  <a:gd name="T53" fmla="*/ 68 h 76"/>
                  <a:gd name="T54" fmla="*/ 26 w 68"/>
                  <a:gd name="T55" fmla="*/ 68 h 76"/>
                  <a:gd name="T56" fmla="*/ 22 w 68"/>
                  <a:gd name="T57" fmla="*/ 64 h 76"/>
                  <a:gd name="T58" fmla="*/ 20 w 68"/>
                  <a:gd name="T59" fmla="*/ 58 h 76"/>
                  <a:gd name="T60" fmla="*/ 16 w 68"/>
                  <a:gd name="T61" fmla="*/ 54 h 76"/>
                  <a:gd name="T62" fmla="*/ 16 w 68"/>
                  <a:gd name="T63" fmla="*/ 50 h 76"/>
                  <a:gd name="T64" fmla="*/ 12 w 68"/>
                  <a:gd name="T65" fmla="*/ 46 h 76"/>
                  <a:gd name="T66" fmla="*/ 4 w 68"/>
                  <a:gd name="T67" fmla="*/ 42 h 76"/>
                  <a:gd name="T68" fmla="*/ 0 w 68"/>
                  <a:gd name="T69" fmla="*/ 38 h 76"/>
                  <a:gd name="T70" fmla="*/ 4 w 68"/>
                  <a:gd name="T71" fmla="*/ 38 h 76"/>
                  <a:gd name="T72" fmla="*/ 8 w 68"/>
                  <a:gd name="T73" fmla="*/ 38 h 76"/>
                  <a:gd name="T74" fmla="*/ 12 w 68"/>
                  <a:gd name="T75" fmla="*/ 38 h 76"/>
                  <a:gd name="T76" fmla="*/ 12 w 68"/>
                  <a:gd name="T77" fmla="*/ 34 h 76"/>
                  <a:gd name="T78" fmla="*/ 16 w 68"/>
                  <a:gd name="T79" fmla="*/ 30 h 76"/>
                  <a:gd name="T80" fmla="*/ 16 w 68"/>
                  <a:gd name="T81" fmla="*/ 30 h 76"/>
                  <a:gd name="T82" fmla="*/ 16 w 68"/>
                  <a:gd name="T83" fmla="*/ 24 h 76"/>
                  <a:gd name="T84" fmla="*/ 22 w 68"/>
                  <a:gd name="T85" fmla="*/ 20 h 76"/>
                  <a:gd name="T86" fmla="*/ 26 w 68"/>
                  <a:gd name="T87" fmla="*/ 20 h 76"/>
                  <a:gd name="T88" fmla="*/ 30 w 68"/>
                  <a:gd name="T89" fmla="*/ 24 h 76"/>
                  <a:gd name="T90" fmla="*/ 34 w 68"/>
                  <a:gd name="T91" fmla="*/ 16 h 76"/>
                  <a:gd name="T92" fmla="*/ 34 w 68"/>
                  <a:gd name="T93" fmla="*/ 16 h 76"/>
                  <a:gd name="T94" fmla="*/ 38 w 68"/>
                  <a:gd name="T95" fmla="*/ 12 h 76"/>
                  <a:gd name="T96" fmla="*/ 38 w 68"/>
                  <a:gd name="T97" fmla="*/ 12 h 76"/>
                  <a:gd name="T98" fmla="*/ 38 w 68"/>
                  <a:gd name="T99" fmla="*/ 8 h 76"/>
                  <a:gd name="T100" fmla="*/ 46 w 68"/>
                  <a:gd name="T101" fmla="*/ 8 h 76"/>
                  <a:gd name="T102" fmla="*/ 52 w 68"/>
                  <a:gd name="T103" fmla="*/ 8 h 76"/>
                  <a:gd name="T104" fmla="*/ 60 w 68"/>
                  <a:gd name="T105" fmla="*/ 4 h 76"/>
                  <a:gd name="T106" fmla="*/ 64 w 68"/>
                  <a:gd name="T10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76">
                    <a:moveTo>
                      <a:pt x="68" y="0"/>
                    </a:moveTo>
                    <a:lnTo>
                      <a:pt x="64" y="4"/>
                    </a:lnTo>
                    <a:lnTo>
                      <a:pt x="64" y="4"/>
                    </a:lnTo>
                    <a:lnTo>
                      <a:pt x="64" y="4"/>
                    </a:lnTo>
                    <a:lnTo>
                      <a:pt x="64" y="4"/>
                    </a:lnTo>
                    <a:lnTo>
                      <a:pt x="64" y="4"/>
                    </a:lnTo>
                    <a:lnTo>
                      <a:pt x="60" y="4"/>
                    </a:lnTo>
                    <a:lnTo>
                      <a:pt x="64" y="8"/>
                    </a:lnTo>
                    <a:lnTo>
                      <a:pt x="64" y="8"/>
                    </a:lnTo>
                    <a:lnTo>
                      <a:pt x="64" y="8"/>
                    </a:lnTo>
                    <a:lnTo>
                      <a:pt x="64" y="8"/>
                    </a:lnTo>
                    <a:lnTo>
                      <a:pt x="64" y="8"/>
                    </a:lnTo>
                    <a:lnTo>
                      <a:pt x="64" y="12"/>
                    </a:lnTo>
                    <a:lnTo>
                      <a:pt x="64" y="12"/>
                    </a:lnTo>
                    <a:lnTo>
                      <a:pt x="64" y="12"/>
                    </a:lnTo>
                    <a:lnTo>
                      <a:pt x="64" y="16"/>
                    </a:lnTo>
                    <a:lnTo>
                      <a:pt x="64" y="16"/>
                    </a:lnTo>
                    <a:lnTo>
                      <a:pt x="64" y="16"/>
                    </a:lnTo>
                    <a:lnTo>
                      <a:pt x="64" y="16"/>
                    </a:lnTo>
                    <a:lnTo>
                      <a:pt x="64" y="20"/>
                    </a:lnTo>
                    <a:lnTo>
                      <a:pt x="64" y="20"/>
                    </a:lnTo>
                    <a:lnTo>
                      <a:pt x="64" y="20"/>
                    </a:lnTo>
                    <a:lnTo>
                      <a:pt x="60" y="20"/>
                    </a:lnTo>
                    <a:lnTo>
                      <a:pt x="60" y="20"/>
                    </a:lnTo>
                    <a:lnTo>
                      <a:pt x="60" y="24"/>
                    </a:lnTo>
                    <a:lnTo>
                      <a:pt x="60" y="24"/>
                    </a:lnTo>
                    <a:lnTo>
                      <a:pt x="60" y="24"/>
                    </a:lnTo>
                    <a:lnTo>
                      <a:pt x="60" y="28"/>
                    </a:lnTo>
                    <a:lnTo>
                      <a:pt x="60" y="30"/>
                    </a:lnTo>
                    <a:lnTo>
                      <a:pt x="60" y="30"/>
                    </a:lnTo>
                    <a:lnTo>
                      <a:pt x="60" y="30"/>
                    </a:lnTo>
                    <a:lnTo>
                      <a:pt x="60" y="30"/>
                    </a:lnTo>
                    <a:lnTo>
                      <a:pt x="60" y="34"/>
                    </a:lnTo>
                    <a:lnTo>
                      <a:pt x="60" y="34"/>
                    </a:lnTo>
                    <a:lnTo>
                      <a:pt x="60" y="34"/>
                    </a:lnTo>
                    <a:lnTo>
                      <a:pt x="60" y="34"/>
                    </a:lnTo>
                    <a:lnTo>
                      <a:pt x="60" y="38"/>
                    </a:lnTo>
                    <a:lnTo>
                      <a:pt x="60" y="38"/>
                    </a:lnTo>
                    <a:lnTo>
                      <a:pt x="60" y="38"/>
                    </a:lnTo>
                    <a:lnTo>
                      <a:pt x="60" y="42"/>
                    </a:lnTo>
                    <a:lnTo>
                      <a:pt x="60" y="42"/>
                    </a:lnTo>
                    <a:lnTo>
                      <a:pt x="60" y="46"/>
                    </a:lnTo>
                    <a:lnTo>
                      <a:pt x="60" y="46"/>
                    </a:lnTo>
                    <a:lnTo>
                      <a:pt x="60" y="46"/>
                    </a:lnTo>
                    <a:lnTo>
                      <a:pt x="60" y="46"/>
                    </a:lnTo>
                    <a:lnTo>
                      <a:pt x="60" y="46"/>
                    </a:lnTo>
                    <a:lnTo>
                      <a:pt x="60" y="46"/>
                    </a:lnTo>
                    <a:lnTo>
                      <a:pt x="60" y="50"/>
                    </a:lnTo>
                    <a:lnTo>
                      <a:pt x="60" y="50"/>
                    </a:lnTo>
                    <a:lnTo>
                      <a:pt x="60" y="46"/>
                    </a:lnTo>
                    <a:lnTo>
                      <a:pt x="60" y="46"/>
                    </a:lnTo>
                    <a:lnTo>
                      <a:pt x="60" y="46"/>
                    </a:lnTo>
                    <a:lnTo>
                      <a:pt x="60" y="46"/>
                    </a:lnTo>
                    <a:lnTo>
                      <a:pt x="60" y="46"/>
                    </a:lnTo>
                    <a:lnTo>
                      <a:pt x="60" y="46"/>
                    </a:lnTo>
                    <a:lnTo>
                      <a:pt x="60" y="42"/>
                    </a:lnTo>
                    <a:lnTo>
                      <a:pt x="60" y="42"/>
                    </a:lnTo>
                    <a:lnTo>
                      <a:pt x="60" y="42"/>
                    </a:lnTo>
                    <a:lnTo>
                      <a:pt x="60" y="42"/>
                    </a:lnTo>
                    <a:lnTo>
                      <a:pt x="60" y="42"/>
                    </a:lnTo>
                    <a:lnTo>
                      <a:pt x="60" y="42"/>
                    </a:lnTo>
                    <a:lnTo>
                      <a:pt x="60" y="42"/>
                    </a:lnTo>
                    <a:lnTo>
                      <a:pt x="60" y="42"/>
                    </a:lnTo>
                    <a:lnTo>
                      <a:pt x="60" y="42"/>
                    </a:lnTo>
                    <a:lnTo>
                      <a:pt x="56" y="46"/>
                    </a:lnTo>
                    <a:lnTo>
                      <a:pt x="56" y="46"/>
                    </a:lnTo>
                    <a:lnTo>
                      <a:pt x="56" y="50"/>
                    </a:lnTo>
                    <a:lnTo>
                      <a:pt x="56" y="50"/>
                    </a:lnTo>
                    <a:lnTo>
                      <a:pt x="56" y="50"/>
                    </a:lnTo>
                    <a:lnTo>
                      <a:pt x="56" y="54"/>
                    </a:lnTo>
                    <a:lnTo>
                      <a:pt x="56" y="54"/>
                    </a:lnTo>
                    <a:lnTo>
                      <a:pt x="56" y="54"/>
                    </a:lnTo>
                    <a:lnTo>
                      <a:pt x="56" y="54"/>
                    </a:lnTo>
                    <a:lnTo>
                      <a:pt x="56" y="58"/>
                    </a:lnTo>
                    <a:lnTo>
                      <a:pt x="56" y="58"/>
                    </a:lnTo>
                    <a:lnTo>
                      <a:pt x="56" y="58"/>
                    </a:lnTo>
                    <a:lnTo>
                      <a:pt x="56" y="58"/>
                    </a:lnTo>
                    <a:lnTo>
                      <a:pt x="56" y="58"/>
                    </a:lnTo>
                    <a:lnTo>
                      <a:pt x="56" y="58"/>
                    </a:lnTo>
                    <a:lnTo>
                      <a:pt x="56" y="58"/>
                    </a:lnTo>
                    <a:lnTo>
                      <a:pt x="56" y="58"/>
                    </a:lnTo>
                    <a:lnTo>
                      <a:pt x="56" y="58"/>
                    </a:lnTo>
                    <a:lnTo>
                      <a:pt x="56" y="58"/>
                    </a:lnTo>
                    <a:lnTo>
                      <a:pt x="56" y="60"/>
                    </a:lnTo>
                    <a:lnTo>
                      <a:pt x="60" y="60"/>
                    </a:lnTo>
                    <a:lnTo>
                      <a:pt x="60" y="60"/>
                    </a:lnTo>
                    <a:lnTo>
                      <a:pt x="56" y="60"/>
                    </a:lnTo>
                    <a:lnTo>
                      <a:pt x="56" y="60"/>
                    </a:lnTo>
                    <a:lnTo>
                      <a:pt x="56" y="64"/>
                    </a:lnTo>
                    <a:lnTo>
                      <a:pt x="56" y="64"/>
                    </a:lnTo>
                    <a:lnTo>
                      <a:pt x="56" y="64"/>
                    </a:lnTo>
                    <a:lnTo>
                      <a:pt x="56" y="64"/>
                    </a:lnTo>
                    <a:lnTo>
                      <a:pt x="56" y="68"/>
                    </a:lnTo>
                    <a:lnTo>
                      <a:pt x="56" y="68"/>
                    </a:lnTo>
                    <a:lnTo>
                      <a:pt x="56" y="68"/>
                    </a:lnTo>
                    <a:lnTo>
                      <a:pt x="56" y="72"/>
                    </a:lnTo>
                    <a:lnTo>
                      <a:pt x="56" y="72"/>
                    </a:lnTo>
                    <a:lnTo>
                      <a:pt x="56" y="72"/>
                    </a:lnTo>
                    <a:lnTo>
                      <a:pt x="56" y="72"/>
                    </a:lnTo>
                    <a:lnTo>
                      <a:pt x="56" y="72"/>
                    </a:lnTo>
                    <a:lnTo>
                      <a:pt x="60" y="72"/>
                    </a:lnTo>
                    <a:lnTo>
                      <a:pt x="60" y="72"/>
                    </a:lnTo>
                    <a:lnTo>
                      <a:pt x="60" y="72"/>
                    </a:lnTo>
                    <a:lnTo>
                      <a:pt x="60" y="76"/>
                    </a:lnTo>
                    <a:lnTo>
                      <a:pt x="60" y="76"/>
                    </a:lnTo>
                    <a:lnTo>
                      <a:pt x="56" y="76"/>
                    </a:lnTo>
                    <a:lnTo>
                      <a:pt x="56" y="76"/>
                    </a:lnTo>
                    <a:lnTo>
                      <a:pt x="56" y="76"/>
                    </a:lnTo>
                    <a:lnTo>
                      <a:pt x="56" y="76"/>
                    </a:lnTo>
                    <a:lnTo>
                      <a:pt x="56" y="76"/>
                    </a:lnTo>
                    <a:lnTo>
                      <a:pt x="56" y="76"/>
                    </a:lnTo>
                    <a:lnTo>
                      <a:pt x="56" y="76"/>
                    </a:lnTo>
                    <a:lnTo>
                      <a:pt x="52" y="76"/>
                    </a:lnTo>
                    <a:lnTo>
                      <a:pt x="52" y="76"/>
                    </a:lnTo>
                    <a:lnTo>
                      <a:pt x="52" y="76"/>
                    </a:lnTo>
                    <a:lnTo>
                      <a:pt x="52" y="76"/>
                    </a:lnTo>
                    <a:lnTo>
                      <a:pt x="52" y="76"/>
                    </a:lnTo>
                    <a:lnTo>
                      <a:pt x="52" y="76"/>
                    </a:lnTo>
                    <a:lnTo>
                      <a:pt x="52" y="76"/>
                    </a:lnTo>
                    <a:lnTo>
                      <a:pt x="48" y="76"/>
                    </a:lnTo>
                    <a:lnTo>
                      <a:pt x="48" y="72"/>
                    </a:lnTo>
                    <a:lnTo>
                      <a:pt x="48" y="72"/>
                    </a:lnTo>
                    <a:lnTo>
                      <a:pt x="46" y="72"/>
                    </a:lnTo>
                    <a:lnTo>
                      <a:pt x="42" y="72"/>
                    </a:lnTo>
                    <a:lnTo>
                      <a:pt x="38" y="72"/>
                    </a:lnTo>
                    <a:lnTo>
                      <a:pt x="38" y="72"/>
                    </a:lnTo>
                    <a:lnTo>
                      <a:pt x="38" y="72"/>
                    </a:lnTo>
                    <a:lnTo>
                      <a:pt x="38" y="72"/>
                    </a:lnTo>
                    <a:lnTo>
                      <a:pt x="38" y="72"/>
                    </a:lnTo>
                    <a:lnTo>
                      <a:pt x="38" y="72"/>
                    </a:lnTo>
                    <a:lnTo>
                      <a:pt x="34" y="72"/>
                    </a:lnTo>
                    <a:lnTo>
                      <a:pt x="34" y="68"/>
                    </a:lnTo>
                    <a:lnTo>
                      <a:pt x="34" y="68"/>
                    </a:lnTo>
                    <a:lnTo>
                      <a:pt x="30" y="68"/>
                    </a:lnTo>
                    <a:lnTo>
                      <a:pt x="30" y="68"/>
                    </a:lnTo>
                    <a:lnTo>
                      <a:pt x="30" y="68"/>
                    </a:lnTo>
                    <a:lnTo>
                      <a:pt x="30" y="72"/>
                    </a:lnTo>
                    <a:lnTo>
                      <a:pt x="30" y="72"/>
                    </a:lnTo>
                    <a:lnTo>
                      <a:pt x="26" y="68"/>
                    </a:lnTo>
                    <a:lnTo>
                      <a:pt x="26" y="68"/>
                    </a:lnTo>
                    <a:lnTo>
                      <a:pt x="26" y="68"/>
                    </a:lnTo>
                    <a:lnTo>
                      <a:pt x="26" y="68"/>
                    </a:lnTo>
                    <a:lnTo>
                      <a:pt x="22" y="64"/>
                    </a:lnTo>
                    <a:lnTo>
                      <a:pt x="22" y="64"/>
                    </a:lnTo>
                    <a:lnTo>
                      <a:pt x="22" y="64"/>
                    </a:lnTo>
                    <a:lnTo>
                      <a:pt x="22" y="60"/>
                    </a:lnTo>
                    <a:lnTo>
                      <a:pt x="20" y="60"/>
                    </a:lnTo>
                    <a:lnTo>
                      <a:pt x="20" y="60"/>
                    </a:lnTo>
                    <a:lnTo>
                      <a:pt x="20" y="58"/>
                    </a:lnTo>
                    <a:lnTo>
                      <a:pt x="20" y="58"/>
                    </a:lnTo>
                    <a:lnTo>
                      <a:pt x="20" y="58"/>
                    </a:lnTo>
                    <a:lnTo>
                      <a:pt x="20" y="58"/>
                    </a:lnTo>
                    <a:lnTo>
                      <a:pt x="16" y="54"/>
                    </a:lnTo>
                    <a:lnTo>
                      <a:pt x="16" y="54"/>
                    </a:lnTo>
                    <a:lnTo>
                      <a:pt x="16" y="54"/>
                    </a:lnTo>
                    <a:lnTo>
                      <a:pt x="16" y="54"/>
                    </a:lnTo>
                    <a:lnTo>
                      <a:pt x="16" y="54"/>
                    </a:lnTo>
                    <a:lnTo>
                      <a:pt x="16" y="54"/>
                    </a:lnTo>
                    <a:lnTo>
                      <a:pt x="16" y="54"/>
                    </a:lnTo>
                    <a:lnTo>
                      <a:pt x="16" y="50"/>
                    </a:lnTo>
                    <a:lnTo>
                      <a:pt x="16" y="50"/>
                    </a:lnTo>
                    <a:lnTo>
                      <a:pt x="12" y="50"/>
                    </a:lnTo>
                    <a:lnTo>
                      <a:pt x="12" y="50"/>
                    </a:lnTo>
                    <a:lnTo>
                      <a:pt x="12" y="50"/>
                    </a:lnTo>
                    <a:lnTo>
                      <a:pt x="12" y="46"/>
                    </a:lnTo>
                    <a:lnTo>
                      <a:pt x="8" y="46"/>
                    </a:lnTo>
                    <a:lnTo>
                      <a:pt x="8" y="46"/>
                    </a:lnTo>
                    <a:lnTo>
                      <a:pt x="8" y="46"/>
                    </a:lnTo>
                    <a:lnTo>
                      <a:pt x="8" y="46"/>
                    </a:lnTo>
                    <a:lnTo>
                      <a:pt x="4" y="42"/>
                    </a:lnTo>
                    <a:lnTo>
                      <a:pt x="4" y="42"/>
                    </a:lnTo>
                    <a:lnTo>
                      <a:pt x="4" y="38"/>
                    </a:lnTo>
                    <a:lnTo>
                      <a:pt x="0" y="38"/>
                    </a:lnTo>
                    <a:lnTo>
                      <a:pt x="0" y="38"/>
                    </a:lnTo>
                    <a:lnTo>
                      <a:pt x="0" y="38"/>
                    </a:lnTo>
                    <a:lnTo>
                      <a:pt x="4" y="34"/>
                    </a:lnTo>
                    <a:lnTo>
                      <a:pt x="4" y="34"/>
                    </a:lnTo>
                    <a:lnTo>
                      <a:pt x="4" y="38"/>
                    </a:lnTo>
                    <a:lnTo>
                      <a:pt x="4" y="38"/>
                    </a:lnTo>
                    <a:lnTo>
                      <a:pt x="4" y="38"/>
                    </a:lnTo>
                    <a:lnTo>
                      <a:pt x="4" y="38"/>
                    </a:lnTo>
                    <a:lnTo>
                      <a:pt x="4" y="38"/>
                    </a:lnTo>
                    <a:lnTo>
                      <a:pt x="4" y="38"/>
                    </a:lnTo>
                    <a:lnTo>
                      <a:pt x="4" y="38"/>
                    </a:lnTo>
                    <a:lnTo>
                      <a:pt x="8" y="38"/>
                    </a:lnTo>
                    <a:lnTo>
                      <a:pt x="8" y="38"/>
                    </a:lnTo>
                    <a:lnTo>
                      <a:pt x="8" y="38"/>
                    </a:lnTo>
                    <a:lnTo>
                      <a:pt x="8" y="38"/>
                    </a:lnTo>
                    <a:lnTo>
                      <a:pt x="8" y="38"/>
                    </a:lnTo>
                    <a:lnTo>
                      <a:pt x="12" y="38"/>
                    </a:lnTo>
                    <a:lnTo>
                      <a:pt x="12" y="38"/>
                    </a:lnTo>
                    <a:lnTo>
                      <a:pt x="12" y="38"/>
                    </a:lnTo>
                    <a:lnTo>
                      <a:pt x="12" y="34"/>
                    </a:lnTo>
                    <a:lnTo>
                      <a:pt x="12" y="34"/>
                    </a:lnTo>
                    <a:lnTo>
                      <a:pt x="12" y="34"/>
                    </a:lnTo>
                    <a:lnTo>
                      <a:pt x="12" y="34"/>
                    </a:lnTo>
                    <a:lnTo>
                      <a:pt x="12" y="30"/>
                    </a:lnTo>
                    <a:lnTo>
                      <a:pt x="16" y="30"/>
                    </a:lnTo>
                    <a:lnTo>
                      <a:pt x="16" y="30"/>
                    </a:lnTo>
                    <a:lnTo>
                      <a:pt x="16" y="30"/>
                    </a:lnTo>
                    <a:lnTo>
                      <a:pt x="16" y="30"/>
                    </a:lnTo>
                    <a:lnTo>
                      <a:pt x="16" y="30"/>
                    </a:lnTo>
                    <a:lnTo>
                      <a:pt x="16" y="30"/>
                    </a:lnTo>
                    <a:lnTo>
                      <a:pt x="16" y="30"/>
                    </a:lnTo>
                    <a:lnTo>
                      <a:pt x="16" y="30"/>
                    </a:lnTo>
                    <a:lnTo>
                      <a:pt x="16" y="28"/>
                    </a:lnTo>
                    <a:lnTo>
                      <a:pt x="16" y="24"/>
                    </a:lnTo>
                    <a:lnTo>
                      <a:pt x="16" y="24"/>
                    </a:lnTo>
                    <a:lnTo>
                      <a:pt x="16" y="24"/>
                    </a:lnTo>
                    <a:lnTo>
                      <a:pt x="16" y="24"/>
                    </a:lnTo>
                    <a:lnTo>
                      <a:pt x="20" y="24"/>
                    </a:lnTo>
                    <a:lnTo>
                      <a:pt x="20" y="24"/>
                    </a:lnTo>
                    <a:lnTo>
                      <a:pt x="20" y="24"/>
                    </a:lnTo>
                    <a:lnTo>
                      <a:pt x="22" y="20"/>
                    </a:lnTo>
                    <a:lnTo>
                      <a:pt x="22" y="20"/>
                    </a:lnTo>
                    <a:lnTo>
                      <a:pt x="22" y="20"/>
                    </a:lnTo>
                    <a:lnTo>
                      <a:pt x="26" y="20"/>
                    </a:lnTo>
                    <a:lnTo>
                      <a:pt x="26" y="20"/>
                    </a:lnTo>
                    <a:lnTo>
                      <a:pt x="26" y="20"/>
                    </a:lnTo>
                    <a:lnTo>
                      <a:pt x="26" y="20"/>
                    </a:lnTo>
                    <a:lnTo>
                      <a:pt x="26" y="24"/>
                    </a:lnTo>
                    <a:lnTo>
                      <a:pt x="26" y="24"/>
                    </a:lnTo>
                    <a:lnTo>
                      <a:pt x="30" y="24"/>
                    </a:lnTo>
                    <a:lnTo>
                      <a:pt x="30" y="24"/>
                    </a:lnTo>
                    <a:lnTo>
                      <a:pt x="30" y="24"/>
                    </a:lnTo>
                    <a:lnTo>
                      <a:pt x="30" y="24"/>
                    </a:lnTo>
                    <a:lnTo>
                      <a:pt x="30" y="20"/>
                    </a:lnTo>
                    <a:lnTo>
                      <a:pt x="30" y="20"/>
                    </a:lnTo>
                    <a:lnTo>
                      <a:pt x="30" y="20"/>
                    </a:lnTo>
                    <a:lnTo>
                      <a:pt x="34" y="16"/>
                    </a:lnTo>
                    <a:lnTo>
                      <a:pt x="34" y="16"/>
                    </a:lnTo>
                    <a:lnTo>
                      <a:pt x="34" y="16"/>
                    </a:lnTo>
                    <a:lnTo>
                      <a:pt x="34" y="16"/>
                    </a:lnTo>
                    <a:lnTo>
                      <a:pt x="34" y="16"/>
                    </a:lnTo>
                    <a:lnTo>
                      <a:pt x="34" y="16"/>
                    </a:lnTo>
                    <a:lnTo>
                      <a:pt x="34" y="16"/>
                    </a:lnTo>
                    <a:lnTo>
                      <a:pt x="34" y="16"/>
                    </a:lnTo>
                    <a:lnTo>
                      <a:pt x="38" y="16"/>
                    </a:lnTo>
                    <a:lnTo>
                      <a:pt x="38" y="16"/>
                    </a:lnTo>
                    <a:lnTo>
                      <a:pt x="38" y="12"/>
                    </a:lnTo>
                    <a:lnTo>
                      <a:pt x="38" y="12"/>
                    </a:lnTo>
                    <a:lnTo>
                      <a:pt x="38" y="12"/>
                    </a:lnTo>
                    <a:lnTo>
                      <a:pt x="38" y="12"/>
                    </a:lnTo>
                    <a:lnTo>
                      <a:pt x="38" y="12"/>
                    </a:lnTo>
                    <a:lnTo>
                      <a:pt x="38" y="12"/>
                    </a:lnTo>
                    <a:lnTo>
                      <a:pt x="38" y="8"/>
                    </a:lnTo>
                    <a:lnTo>
                      <a:pt x="38" y="8"/>
                    </a:lnTo>
                    <a:lnTo>
                      <a:pt x="38" y="8"/>
                    </a:lnTo>
                    <a:lnTo>
                      <a:pt x="38" y="8"/>
                    </a:lnTo>
                    <a:lnTo>
                      <a:pt x="38" y="8"/>
                    </a:lnTo>
                    <a:lnTo>
                      <a:pt x="38" y="8"/>
                    </a:lnTo>
                    <a:lnTo>
                      <a:pt x="42" y="4"/>
                    </a:lnTo>
                    <a:lnTo>
                      <a:pt x="42" y="4"/>
                    </a:lnTo>
                    <a:lnTo>
                      <a:pt x="42" y="4"/>
                    </a:lnTo>
                    <a:lnTo>
                      <a:pt x="46" y="8"/>
                    </a:lnTo>
                    <a:lnTo>
                      <a:pt x="46" y="8"/>
                    </a:lnTo>
                    <a:lnTo>
                      <a:pt x="48" y="8"/>
                    </a:lnTo>
                    <a:lnTo>
                      <a:pt x="48" y="8"/>
                    </a:lnTo>
                    <a:lnTo>
                      <a:pt x="52" y="8"/>
                    </a:lnTo>
                    <a:lnTo>
                      <a:pt x="52" y="8"/>
                    </a:lnTo>
                    <a:lnTo>
                      <a:pt x="52" y="8"/>
                    </a:lnTo>
                    <a:lnTo>
                      <a:pt x="56" y="4"/>
                    </a:lnTo>
                    <a:lnTo>
                      <a:pt x="56" y="4"/>
                    </a:lnTo>
                    <a:lnTo>
                      <a:pt x="60" y="4"/>
                    </a:lnTo>
                    <a:lnTo>
                      <a:pt x="60" y="4"/>
                    </a:lnTo>
                    <a:lnTo>
                      <a:pt x="60" y="0"/>
                    </a:lnTo>
                    <a:lnTo>
                      <a:pt x="64" y="0"/>
                    </a:lnTo>
                    <a:lnTo>
                      <a:pt x="64" y="0"/>
                    </a:lnTo>
                    <a:lnTo>
                      <a:pt x="64" y="0"/>
                    </a:lnTo>
                    <a:lnTo>
                      <a:pt x="64" y="0"/>
                    </a:lnTo>
                    <a:lnTo>
                      <a:pt x="64" y="0"/>
                    </a:lnTo>
                    <a:lnTo>
                      <a:pt x="68" y="0"/>
                    </a:lnTo>
                    <a:lnTo>
                      <a:pt x="68" y="0"/>
                    </a:lnTo>
                    <a:lnTo>
                      <a:pt x="68"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81">
                <a:extLst>
                  <a:ext uri="{FF2B5EF4-FFF2-40B4-BE49-F238E27FC236}">
                    <a16:creationId xmlns:a16="http://schemas.microsoft.com/office/drawing/2014/main" id="{F6B86A3E-A313-4403-A43C-BAB74798D73C}"/>
                  </a:ext>
                </a:extLst>
              </p:cNvPr>
              <p:cNvSpPr>
                <a:spLocks noEditPoints="1"/>
              </p:cNvSpPr>
              <p:nvPr/>
            </p:nvSpPr>
            <p:spPr bwMode="auto">
              <a:xfrm>
                <a:off x="2530475" y="4295843"/>
                <a:ext cx="130175" cy="66675"/>
              </a:xfrm>
              <a:custGeom>
                <a:avLst/>
                <a:gdLst>
                  <a:gd name="T0" fmla="*/ 38 w 82"/>
                  <a:gd name="T1" fmla="*/ 22 h 42"/>
                  <a:gd name="T2" fmla="*/ 38 w 82"/>
                  <a:gd name="T3" fmla="*/ 30 h 42"/>
                  <a:gd name="T4" fmla="*/ 40 w 82"/>
                  <a:gd name="T5" fmla="*/ 34 h 42"/>
                  <a:gd name="T6" fmla="*/ 40 w 82"/>
                  <a:gd name="T7" fmla="*/ 38 h 42"/>
                  <a:gd name="T8" fmla="*/ 34 w 82"/>
                  <a:gd name="T9" fmla="*/ 42 h 42"/>
                  <a:gd name="T10" fmla="*/ 30 w 82"/>
                  <a:gd name="T11" fmla="*/ 42 h 42"/>
                  <a:gd name="T12" fmla="*/ 30 w 82"/>
                  <a:gd name="T13" fmla="*/ 34 h 42"/>
                  <a:gd name="T14" fmla="*/ 26 w 82"/>
                  <a:gd name="T15" fmla="*/ 30 h 42"/>
                  <a:gd name="T16" fmla="*/ 22 w 82"/>
                  <a:gd name="T17" fmla="*/ 34 h 42"/>
                  <a:gd name="T18" fmla="*/ 18 w 82"/>
                  <a:gd name="T19" fmla="*/ 30 h 42"/>
                  <a:gd name="T20" fmla="*/ 18 w 82"/>
                  <a:gd name="T21" fmla="*/ 26 h 42"/>
                  <a:gd name="T22" fmla="*/ 10 w 82"/>
                  <a:gd name="T23" fmla="*/ 26 h 42"/>
                  <a:gd name="T24" fmla="*/ 8 w 82"/>
                  <a:gd name="T25" fmla="*/ 26 h 42"/>
                  <a:gd name="T26" fmla="*/ 4 w 82"/>
                  <a:gd name="T27" fmla="*/ 22 h 42"/>
                  <a:gd name="T28" fmla="*/ 4 w 82"/>
                  <a:gd name="T29" fmla="*/ 30 h 42"/>
                  <a:gd name="T30" fmla="*/ 0 w 82"/>
                  <a:gd name="T31" fmla="*/ 26 h 42"/>
                  <a:gd name="T32" fmla="*/ 4 w 82"/>
                  <a:gd name="T33" fmla="*/ 22 h 42"/>
                  <a:gd name="T34" fmla="*/ 0 w 82"/>
                  <a:gd name="T35" fmla="*/ 16 h 42"/>
                  <a:gd name="T36" fmla="*/ 0 w 82"/>
                  <a:gd name="T37" fmla="*/ 12 h 42"/>
                  <a:gd name="T38" fmla="*/ 4 w 82"/>
                  <a:gd name="T39" fmla="*/ 0 h 42"/>
                  <a:gd name="T40" fmla="*/ 8 w 82"/>
                  <a:gd name="T41" fmla="*/ 4 h 42"/>
                  <a:gd name="T42" fmla="*/ 10 w 82"/>
                  <a:gd name="T43" fmla="*/ 12 h 42"/>
                  <a:gd name="T44" fmla="*/ 14 w 82"/>
                  <a:gd name="T45" fmla="*/ 12 h 42"/>
                  <a:gd name="T46" fmla="*/ 18 w 82"/>
                  <a:gd name="T47" fmla="*/ 16 h 42"/>
                  <a:gd name="T48" fmla="*/ 26 w 82"/>
                  <a:gd name="T49" fmla="*/ 16 h 42"/>
                  <a:gd name="T50" fmla="*/ 30 w 82"/>
                  <a:gd name="T51" fmla="*/ 16 h 42"/>
                  <a:gd name="T52" fmla="*/ 38 w 82"/>
                  <a:gd name="T53" fmla="*/ 12 h 42"/>
                  <a:gd name="T54" fmla="*/ 40 w 82"/>
                  <a:gd name="T55" fmla="*/ 8 h 42"/>
                  <a:gd name="T56" fmla="*/ 48 w 82"/>
                  <a:gd name="T57" fmla="*/ 4 h 42"/>
                  <a:gd name="T58" fmla="*/ 56 w 82"/>
                  <a:gd name="T59" fmla="*/ 4 h 42"/>
                  <a:gd name="T60" fmla="*/ 56 w 82"/>
                  <a:gd name="T61" fmla="*/ 4 h 42"/>
                  <a:gd name="T62" fmla="*/ 64 w 82"/>
                  <a:gd name="T63" fmla="*/ 4 h 42"/>
                  <a:gd name="T64" fmla="*/ 70 w 82"/>
                  <a:gd name="T65" fmla="*/ 12 h 42"/>
                  <a:gd name="T66" fmla="*/ 78 w 82"/>
                  <a:gd name="T67" fmla="*/ 16 h 42"/>
                  <a:gd name="T68" fmla="*/ 78 w 82"/>
                  <a:gd name="T69" fmla="*/ 18 h 42"/>
                  <a:gd name="T70" fmla="*/ 78 w 82"/>
                  <a:gd name="T71" fmla="*/ 22 h 42"/>
                  <a:gd name="T72" fmla="*/ 82 w 82"/>
                  <a:gd name="T73" fmla="*/ 26 h 42"/>
                  <a:gd name="T74" fmla="*/ 82 w 82"/>
                  <a:gd name="T75" fmla="*/ 34 h 42"/>
                  <a:gd name="T76" fmla="*/ 74 w 82"/>
                  <a:gd name="T77" fmla="*/ 34 h 42"/>
                  <a:gd name="T78" fmla="*/ 74 w 82"/>
                  <a:gd name="T79" fmla="*/ 38 h 42"/>
                  <a:gd name="T80" fmla="*/ 68 w 82"/>
                  <a:gd name="T81" fmla="*/ 38 h 42"/>
                  <a:gd name="T82" fmla="*/ 68 w 82"/>
                  <a:gd name="T83" fmla="*/ 30 h 42"/>
                  <a:gd name="T84" fmla="*/ 68 w 82"/>
                  <a:gd name="T85" fmla="*/ 30 h 42"/>
                  <a:gd name="T86" fmla="*/ 68 w 82"/>
                  <a:gd name="T87" fmla="*/ 26 h 42"/>
                  <a:gd name="T88" fmla="*/ 70 w 82"/>
                  <a:gd name="T89" fmla="*/ 26 h 42"/>
                  <a:gd name="T90" fmla="*/ 74 w 82"/>
                  <a:gd name="T91" fmla="*/ 26 h 42"/>
                  <a:gd name="T92" fmla="*/ 70 w 82"/>
                  <a:gd name="T93" fmla="*/ 22 h 42"/>
                  <a:gd name="T94" fmla="*/ 64 w 82"/>
                  <a:gd name="T95" fmla="*/ 22 h 42"/>
                  <a:gd name="T96" fmla="*/ 60 w 82"/>
                  <a:gd name="T97" fmla="*/ 16 h 42"/>
                  <a:gd name="T98" fmla="*/ 56 w 82"/>
                  <a:gd name="T99" fmla="*/ 12 h 42"/>
                  <a:gd name="T100" fmla="*/ 56 w 82"/>
                  <a:gd name="T101" fmla="*/ 12 h 42"/>
                  <a:gd name="T102" fmla="*/ 48 w 82"/>
                  <a:gd name="T103" fmla="*/ 12 h 42"/>
                  <a:gd name="T104" fmla="*/ 44 w 82"/>
                  <a:gd name="T105" fmla="*/ 16 h 42"/>
                  <a:gd name="T106" fmla="*/ 40 w 82"/>
                  <a:gd name="T107" fmla="*/ 22 h 42"/>
                  <a:gd name="T108" fmla="*/ 10 w 82"/>
                  <a:gd name="T109" fmla="*/ 8 h 42"/>
                  <a:gd name="T110" fmla="*/ 60 w 82"/>
                  <a:gd name="T111" fmla="*/ 22 h 42"/>
                  <a:gd name="T112" fmla="*/ 56 w 82"/>
                  <a:gd name="T113" fmla="*/ 22 h 42"/>
                  <a:gd name="T114" fmla="*/ 18 w 82"/>
                  <a:gd name="T115" fmla="*/ 38 h 42"/>
                  <a:gd name="T116" fmla="*/ 18 w 82"/>
                  <a:gd name="T117" fmla="*/ 42 h 42"/>
                  <a:gd name="T118" fmla="*/ 18 w 82"/>
                  <a:gd name="T119" fmla="*/ 42 h 42"/>
                  <a:gd name="T120" fmla="*/ 18 w 82"/>
                  <a:gd name="T12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42">
                    <a:moveTo>
                      <a:pt x="40" y="22"/>
                    </a:moveTo>
                    <a:lnTo>
                      <a:pt x="40" y="22"/>
                    </a:lnTo>
                    <a:lnTo>
                      <a:pt x="40" y="22"/>
                    </a:lnTo>
                    <a:lnTo>
                      <a:pt x="40" y="22"/>
                    </a:lnTo>
                    <a:lnTo>
                      <a:pt x="40" y="22"/>
                    </a:lnTo>
                    <a:lnTo>
                      <a:pt x="38" y="22"/>
                    </a:lnTo>
                    <a:lnTo>
                      <a:pt x="38" y="22"/>
                    </a:lnTo>
                    <a:lnTo>
                      <a:pt x="38" y="26"/>
                    </a:lnTo>
                    <a:lnTo>
                      <a:pt x="38" y="26"/>
                    </a:lnTo>
                    <a:lnTo>
                      <a:pt x="38" y="26"/>
                    </a:lnTo>
                    <a:lnTo>
                      <a:pt x="38" y="26"/>
                    </a:lnTo>
                    <a:lnTo>
                      <a:pt x="38" y="26"/>
                    </a:lnTo>
                    <a:lnTo>
                      <a:pt x="38" y="26"/>
                    </a:lnTo>
                    <a:lnTo>
                      <a:pt x="38" y="30"/>
                    </a:lnTo>
                    <a:lnTo>
                      <a:pt x="38" y="30"/>
                    </a:lnTo>
                    <a:lnTo>
                      <a:pt x="38" y="30"/>
                    </a:lnTo>
                    <a:lnTo>
                      <a:pt x="38" y="30"/>
                    </a:lnTo>
                    <a:lnTo>
                      <a:pt x="38" y="30"/>
                    </a:lnTo>
                    <a:lnTo>
                      <a:pt x="38" y="30"/>
                    </a:lnTo>
                    <a:lnTo>
                      <a:pt x="38" y="30"/>
                    </a:lnTo>
                    <a:lnTo>
                      <a:pt x="40" y="34"/>
                    </a:lnTo>
                    <a:lnTo>
                      <a:pt x="40" y="34"/>
                    </a:lnTo>
                    <a:lnTo>
                      <a:pt x="40" y="38"/>
                    </a:lnTo>
                    <a:lnTo>
                      <a:pt x="40" y="38"/>
                    </a:lnTo>
                    <a:lnTo>
                      <a:pt x="40" y="38"/>
                    </a:lnTo>
                    <a:lnTo>
                      <a:pt x="40" y="38"/>
                    </a:lnTo>
                    <a:lnTo>
                      <a:pt x="40" y="38"/>
                    </a:lnTo>
                    <a:lnTo>
                      <a:pt x="40" y="38"/>
                    </a:lnTo>
                    <a:lnTo>
                      <a:pt x="38" y="38"/>
                    </a:lnTo>
                    <a:lnTo>
                      <a:pt x="38" y="38"/>
                    </a:lnTo>
                    <a:lnTo>
                      <a:pt x="38" y="38"/>
                    </a:lnTo>
                    <a:lnTo>
                      <a:pt x="38" y="42"/>
                    </a:lnTo>
                    <a:lnTo>
                      <a:pt x="38" y="42"/>
                    </a:lnTo>
                    <a:lnTo>
                      <a:pt x="38" y="42"/>
                    </a:lnTo>
                    <a:lnTo>
                      <a:pt x="34" y="42"/>
                    </a:lnTo>
                    <a:lnTo>
                      <a:pt x="34" y="42"/>
                    </a:lnTo>
                    <a:lnTo>
                      <a:pt x="34" y="42"/>
                    </a:lnTo>
                    <a:lnTo>
                      <a:pt x="34" y="42"/>
                    </a:lnTo>
                    <a:lnTo>
                      <a:pt x="34" y="42"/>
                    </a:lnTo>
                    <a:lnTo>
                      <a:pt x="30" y="42"/>
                    </a:lnTo>
                    <a:lnTo>
                      <a:pt x="30" y="42"/>
                    </a:lnTo>
                    <a:lnTo>
                      <a:pt x="30" y="42"/>
                    </a:lnTo>
                    <a:lnTo>
                      <a:pt x="30" y="42"/>
                    </a:lnTo>
                    <a:lnTo>
                      <a:pt x="30" y="42"/>
                    </a:lnTo>
                    <a:lnTo>
                      <a:pt x="30" y="42"/>
                    </a:lnTo>
                    <a:lnTo>
                      <a:pt x="30" y="38"/>
                    </a:lnTo>
                    <a:lnTo>
                      <a:pt x="30" y="38"/>
                    </a:lnTo>
                    <a:lnTo>
                      <a:pt x="30" y="38"/>
                    </a:lnTo>
                    <a:lnTo>
                      <a:pt x="30" y="34"/>
                    </a:lnTo>
                    <a:lnTo>
                      <a:pt x="26" y="34"/>
                    </a:lnTo>
                    <a:lnTo>
                      <a:pt x="26" y="34"/>
                    </a:lnTo>
                    <a:lnTo>
                      <a:pt x="26" y="34"/>
                    </a:lnTo>
                    <a:lnTo>
                      <a:pt x="26" y="30"/>
                    </a:lnTo>
                    <a:lnTo>
                      <a:pt x="26" y="34"/>
                    </a:lnTo>
                    <a:lnTo>
                      <a:pt x="26" y="30"/>
                    </a:lnTo>
                    <a:lnTo>
                      <a:pt x="26" y="30"/>
                    </a:lnTo>
                    <a:lnTo>
                      <a:pt x="26" y="34"/>
                    </a:lnTo>
                    <a:lnTo>
                      <a:pt x="26" y="34"/>
                    </a:lnTo>
                    <a:lnTo>
                      <a:pt x="26" y="34"/>
                    </a:lnTo>
                    <a:lnTo>
                      <a:pt x="26" y="34"/>
                    </a:lnTo>
                    <a:lnTo>
                      <a:pt x="26" y="38"/>
                    </a:lnTo>
                    <a:lnTo>
                      <a:pt x="26" y="34"/>
                    </a:lnTo>
                    <a:lnTo>
                      <a:pt x="22" y="34"/>
                    </a:lnTo>
                    <a:lnTo>
                      <a:pt x="22" y="34"/>
                    </a:lnTo>
                    <a:lnTo>
                      <a:pt x="22" y="34"/>
                    </a:lnTo>
                    <a:lnTo>
                      <a:pt x="22" y="34"/>
                    </a:lnTo>
                    <a:lnTo>
                      <a:pt x="18" y="34"/>
                    </a:lnTo>
                    <a:lnTo>
                      <a:pt x="18" y="34"/>
                    </a:lnTo>
                    <a:lnTo>
                      <a:pt x="18" y="30"/>
                    </a:lnTo>
                    <a:lnTo>
                      <a:pt x="18" y="30"/>
                    </a:lnTo>
                    <a:lnTo>
                      <a:pt x="18" y="30"/>
                    </a:lnTo>
                    <a:lnTo>
                      <a:pt x="18" y="30"/>
                    </a:lnTo>
                    <a:lnTo>
                      <a:pt x="18" y="30"/>
                    </a:lnTo>
                    <a:lnTo>
                      <a:pt x="18" y="30"/>
                    </a:lnTo>
                    <a:lnTo>
                      <a:pt x="18" y="30"/>
                    </a:lnTo>
                    <a:lnTo>
                      <a:pt x="18" y="26"/>
                    </a:lnTo>
                    <a:lnTo>
                      <a:pt x="18" y="26"/>
                    </a:lnTo>
                    <a:lnTo>
                      <a:pt x="18" y="26"/>
                    </a:lnTo>
                    <a:lnTo>
                      <a:pt x="18" y="26"/>
                    </a:lnTo>
                    <a:lnTo>
                      <a:pt x="14" y="26"/>
                    </a:lnTo>
                    <a:lnTo>
                      <a:pt x="10" y="26"/>
                    </a:lnTo>
                    <a:lnTo>
                      <a:pt x="10" y="26"/>
                    </a:lnTo>
                    <a:lnTo>
                      <a:pt x="10" y="26"/>
                    </a:lnTo>
                    <a:lnTo>
                      <a:pt x="10" y="26"/>
                    </a:lnTo>
                    <a:lnTo>
                      <a:pt x="10" y="26"/>
                    </a:lnTo>
                    <a:lnTo>
                      <a:pt x="10" y="22"/>
                    </a:lnTo>
                    <a:lnTo>
                      <a:pt x="10" y="22"/>
                    </a:lnTo>
                    <a:lnTo>
                      <a:pt x="10" y="22"/>
                    </a:lnTo>
                    <a:lnTo>
                      <a:pt x="8" y="22"/>
                    </a:lnTo>
                    <a:lnTo>
                      <a:pt x="8" y="22"/>
                    </a:lnTo>
                    <a:lnTo>
                      <a:pt x="8" y="26"/>
                    </a:lnTo>
                    <a:lnTo>
                      <a:pt x="8" y="26"/>
                    </a:lnTo>
                    <a:lnTo>
                      <a:pt x="8" y="26"/>
                    </a:lnTo>
                    <a:lnTo>
                      <a:pt x="8" y="22"/>
                    </a:lnTo>
                    <a:lnTo>
                      <a:pt x="8" y="22"/>
                    </a:lnTo>
                    <a:lnTo>
                      <a:pt x="4" y="22"/>
                    </a:lnTo>
                    <a:lnTo>
                      <a:pt x="4" y="22"/>
                    </a:lnTo>
                    <a:lnTo>
                      <a:pt x="4" y="22"/>
                    </a:lnTo>
                    <a:lnTo>
                      <a:pt x="4" y="22"/>
                    </a:lnTo>
                    <a:lnTo>
                      <a:pt x="4" y="26"/>
                    </a:lnTo>
                    <a:lnTo>
                      <a:pt x="4" y="26"/>
                    </a:lnTo>
                    <a:lnTo>
                      <a:pt x="4" y="26"/>
                    </a:lnTo>
                    <a:lnTo>
                      <a:pt x="4" y="26"/>
                    </a:lnTo>
                    <a:lnTo>
                      <a:pt x="4" y="30"/>
                    </a:lnTo>
                    <a:lnTo>
                      <a:pt x="4" y="30"/>
                    </a:lnTo>
                    <a:lnTo>
                      <a:pt x="0" y="30"/>
                    </a:lnTo>
                    <a:lnTo>
                      <a:pt x="0" y="30"/>
                    </a:lnTo>
                    <a:lnTo>
                      <a:pt x="0" y="26"/>
                    </a:lnTo>
                    <a:lnTo>
                      <a:pt x="0" y="26"/>
                    </a:lnTo>
                    <a:lnTo>
                      <a:pt x="0" y="26"/>
                    </a:lnTo>
                    <a:lnTo>
                      <a:pt x="0" y="26"/>
                    </a:lnTo>
                    <a:lnTo>
                      <a:pt x="0" y="26"/>
                    </a:lnTo>
                    <a:lnTo>
                      <a:pt x="0" y="22"/>
                    </a:lnTo>
                    <a:lnTo>
                      <a:pt x="0" y="22"/>
                    </a:lnTo>
                    <a:lnTo>
                      <a:pt x="0" y="22"/>
                    </a:lnTo>
                    <a:lnTo>
                      <a:pt x="0" y="22"/>
                    </a:lnTo>
                    <a:lnTo>
                      <a:pt x="0" y="22"/>
                    </a:lnTo>
                    <a:lnTo>
                      <a:pt x="0" y="22"/>
                    </a:lnTo>
                    <a:lnTo>
                      <a:pt x="4" y="22"/>
                    </a:lnTo>
                    <a:lnTo>
                      <a:pt x="4" y="18"/>
                    </a:lnTo>
                    <a:lnTo>
                      <a:pt x="4" y="18"/>
                    </a:lnTo>
                    <a:lnTo>
                      <a:pt x="0" y="18"/>
                    </a:lnTo>
                    <a:lnTo>
                      <a:pt x="0" y="18"/>
                    </a:lnTo>
                    <a:lnTo>
                      <a:pt x="0" y="16"/>
                    </a:lnTo>
                    <a:lnTo>
                      <a:pt x="0" y="16"/>
                    </a:lnTo>
                    <a:lnTo>
                      <a:pt x="0" y="16"/>
                    </a:lnTo>
                    <a:lnTo>
                      <a:pt x="4" y="16"/>
                    </a:lnTo>
                    <a:lnTo>
                      <a:pt x="4" y="16"/>
                    </a:lnTo>
                    <a:lnTo>
                      <a:pt x="4" y="16"/>
                    </a:lnTo>
                    <a:lnTo>
                      <a:pt x="4" y="16"/>
                    </a:lnTo>
                    <a:lnTo>
                      <a:pt x="4" y="16"/>
                    </a:lnTo>
                    <a:lnTo>
                      <a:pt x="4" y="12"/>
                    </a:lnTo>
                    <a:lnTo>
                      <a:pt x="0" y="12"/>
                    </a:lnTo>
                    <a:lnTo>
                      <a:pt x="0" y="12"/>
                    </a:lnTo>
                    <a:lnTo>
                      <a:pt x="0" y="8"/>
                    </a:lnTo>
                    <a:lnTo>
                      <a:pt x="0" y="4"/>
                    </a:lnTo>
                    <a:lnTo>
                      <a:pt x="4" y="0"/>
                    </a:lnTo>
                    <a:lnTo>
                      <a:pt x="4" y="0"/>
                    </a:lnTo>
                    <a:lnTo>
                      <a:pt x="4" y="0"/>
                    </a:lnTo>
                    <a:lnTo>
                      <a:pt x="4" y="0"/>
                    </a:lnTo>
                    <a:lnTo>
                      <a:pt x="4" y="4"/>
                    </a:lnTo>
                    <a:lnTo>
                      <a:pt x="4" y="4"/>
                    </a:lnTo>
                    <a:lnTo>
                      <a:pt x="4" y="4"/>
                    </a:lnTo>
                    <a:lnTo>
                      <a:pt x="8" y="4"/>
                    </a:lnTo>
                    <a:lnTo>
                      <a:pt x="8" y="4"/>
                    </a:lnTo>
                    <a:lnTo>
                      <a:pt x="8" y="4"/>
                    </a:lnTo>
                    <a:lnTo>
                      <a:pt x="8" y="4"/>
                    </a:lnTo>
                    <a:lnTo>
                      <a:pt x="8" y="4"/>
                    </a:lnTo>
                    <a:lnTo>
                      <a:pt x="8" y="4"/>
                    </a:lnTo>
                    <a:lnTo>
                      <a:pt x="8" y="8"/>
                    </a:lnTo>
                    <a:lnTo>
                      <a:pt x="8" y="8"/>
                    </a:lnTo>
                    <a:lnTo>
                      <a:pt x="10" y="8"/>
                    </a:lnTo>
                    <a:lnTo>
                      <a:pt x="10" y="12"/>
                    </a:lnTo>
                    <a:lnTo>
                      <a:pt x="10" y="12"/>
                    </a:lnTo>
                    <a:lnTo>
                      <a:pt x="10" y="12"/>
                    </a:lnTo>
                    <a:lnTo>
                      <a:pt x="14" y="16"/>
                    </a:lnTo>
                    <a:lnTo>
                      <a:pt x="14" y="12"/>
                    </a:lnTo>
                    <a:lnTo>
                      <a:pt x="18" y="12"/>
                    </a:lnTo>
                    <a:lnTo>
                      <a:pt x="18" y="12"/>
                    </a:lnTo>
                    <a:lnTo>
                      <a:pt x="14" y="12"/>
                    </a:lnTo>
                    <a:lnTo>
                      <a:pt x="14" y="12"/>
                    </a:lnTo>
                    <a:lnTo>
                      <a:pt x="14" y="8"/>
                    </a:lnTo>
                    <a:lnTo>
                      <a:pt x="14" y="8"/>
                    </a:lnTo>
                    <a:lnTo>
                      <a:pt x="14" y="8"/>
                    </a:lnTo>
                    <a:lnTo>
                      <a:pt x="18" y="12"/>
                    </a:lnTo>
                    <a:lnTo>
                      <a:pt x="18" y="12"/>
                    </a:lnTo>
                    <a:lnTo>
                      <a:pt x="18" y="12"/>
                    </a:lnTo>
                    <a:lnTo>
                      <a:pt x="18" y="16"/>
                    </a:lnTo>
                    <a:lnTo>
                      <a:pt x="18" y="16"/>
                    </a:lnTo>
                    <a:lnTo>
                      <a:pt x="18" y="16"/>
                    </a:lnTo>
                    <a:lnTo>
                      <a:pt x="22" y="16"/>
                    </a:lnTo>
                    <a:lnTo>
                      <a:pt x="26" y="16"/>
                    </a:lnTo>
                    <a:lnTo>
                      <a:pt x="26" y="16"/>
                    </a:lnTo>
                    <a:lnTo>
                      <a:pt x="26" y="16"/>
                    </a:lnTo>
                    <a:lnTo>
                      <a:pt x="26" y="16"/>
                    </a:lnTo>
                    <a:lnTo>
                      <a:pt x="26" y="16"/>
                    </a:lnTo>
                    <a:lnTo>
                      <a:pt x="30" y="16"/>
                    </a:lnTo>
                    <a:lnTo>
                      <a:pt x="30" y="16"/>
                    </a:lnTo>
                    <a:lnTo>
                      <a:pt x="30" y="16"/>
                    </a:lnTo>
                    <a:lnTo>
                      <a:pt x="30" y="16"/>
                    </a:lnTo>
                    <a:lnTo>
                      <a:pt x="30" y="16"/>
                    </a:lnTo>
                    <a:lnTo>
                      <a:pt x="30" y="16"/>
                    </a:lnTo>
                    <a:lnTo>
                      <a:pt x="30" y="16"/>
                    </a:lnTo>
                    <a:lnTo>
                      <a:pt x="30" y="12"/>
                    </a:lnTo>
                    <a:lnTo>
                      <a:pt x="34" y="12"/>
                    </a:lnTo>
                    <a:lnTo>
                      <a:pt x="34" y="12"/>
                    </a:lnTo>
                    <a:lnTo>
                      <a:pt x="34" y="12"/>
                    </a:lnTo>
                    <a:lnTo>
                      <a:pt x="34" y="12"/>
                    </a:lnTo>
                    <a:lnTo>
                      <a:pt x="38" y="12"/>
                    </a:lnTo>
                    <a:lnTo>
                      <a:pt x="38" y="8"/>
                    </a:lnTo>
                    <a:lnTo>
                      <a:pt x="38" y="8"/>
                    </a:lnTo>
                    <a:lnTo>
                      <a:pt x="40" y="8"/>
                    </a:lnTo>
                    <a:lnTo>
                      <a:pt x="40" y="8"/>
                    </a:lnTo>
                    <a:lnTo>
                      <a:pt x="40" y="8"/>
                    </a:lnTo>
                    <a:lnTo>
                      <a:pt x="40" y="8"/>
                    </a:lnTo>
                    <a:lnTo>
                      <a:pt x="40" y="8"/>
                    </a:lnTo>
                    <a:lnTo>
                      <a:pt x="40" y="8"/>
                    </a:lnTo>
                    <a:lnTo>
                      <a:pt x="44" y="8"/>
                    </a:lnTo>
                    <a:lnTo>
                      <a:pt x="44" y="8"/>
                    </a:lnTo>
                    <a:lnTo>
                      <a:pt x="44" y="4"/>
                    </a:lnTo>
                    <a:lnTo>
                      <a:pt x="44" y="4"/>
                    </a:lnTo>
                    <a:lnTo>
                      <a:pt x="48" y="4"/>
                    </a:lnTo>
                    <a:lnTo>
                      <a:pt x="48" y="4"/>
                    </a:lnTo>
                    <a:lnTo>
                      <a:pt x="48" y="0"/>
                    </a:lnTo>
                    <a:lnTo>
                      <a:pt x="48" y="0"/>
                    </a:lnTo>
                    <a:lnTo>
                      <a:pt x="48" y="0"/>
                    </a:lnTo>
                    <a:lnTo>
                      <a:pt x="48" y="4"/>
                    </a:lnTo>
                    <a:lnTo>
                      <a:pt x="52" y="4"/>
                    </a:lnTo>
                    <a:lnTo>
                      <a:pt x="56" y="4"/>
                    </a:lnTo>
                    <a:lnTo>
                      <a:pt x="56" y="4"/>
                    </a:lnTo>
                    <a:lnTo>
                      <a:pt x="56" y="4"/>
                    </a:lnTo>
                    <a:lnTo>
                      <a:pt x="56" y="4"/>
                    </a:lnTo>
                    <a:lnTo>
                      <a:pt x="56" y="4"/>
                    </a:lnTo>
                    <a:lnTo>
                      <a:pt x="56" y="4"/>
                    </a:lnTo>
                    <a:lnTo>
                      <a:pt x="56" y="4"/>
                    </a:lnTo>
                    <a:lnTo>
                      <a:pt x="56" y="4"/>
                    </a:lnTo>
                    <a:lnTo>
                      <a:pt x="56" y="4"/>
                    </a:lnTo>
                    <a:lnTo>
                      <a:pt x="56" y="4"/>
                    </a:lnTo>
                    <a:lnTo>
                      <a:pt x="56" y="4"/>
                    </a:lnTo>
                    <a:lnTo>
                      <a:pt x="56" y="4"/>
                    </a:lnTo>
                    <a:lnTo>
                      <a:pt x="60" y="4"/>
                    </a:lnTo>
                    <a:lnTo>
                      <a:pt x="64" y="4"/>
                    </a:lnTo>
                    <a:lnTo>
                      <a:pt x="64" y="4"/>
                    </a:lnTo>
                    <a:lnTo>
                      <a:pt x="64" y="4"/>
                    </a:lnTo>
                    <a:lnTo>
                      <a:pt x="64" y="8"/>
                    </a:lnTo>
                    <a:lnTo>
                      <a:pt x="68" y="8"/>
                    </a:lnTo>
                    <a:lnTo>
                      <a:pt x="68" y="8"/>
                    </a:lnTo>
                    <a:lnTo>
                      <a:pt x="68" y="8"/>
                    </a:lnTo>
                    <a:lnTo>
                      <a:pt x="70" y="8"/>
                    </a:lnTo>
                    <a:lnTo>
                      <a:pt x="70" y="12"/>
                    </a:lnTo>
                    <a:lnTo>
                      <a:pt x="70" y="12"/>
                    </a:lnTo>
                    <a:lnTo>
                      <a:pt x="74" y="12"/>
                    </a:lnTo>
                    <a:lnTo>
                      <a:pt x="74" y="12"/>
                    </a:lnTo>
                    <a:lnTo>
                      <a:pt x="74" y="12"/>
                    </a:lnTo>
                    <a:lnTo>
                      <a:pt x="74" y="12"/>
                    </a:lnTo>
                    <a:lnTo>
                      <a:pt x="74" y="16"/>
                    </a:lnTo>
                    <a:lnTo>
                      <a:pt x="74" y="16"/>
                    </a:lnTo>
                    <a:lnTo>
                      <a:pt x="78" y="16"/>
                    </a:lnTo>
                    <a:lnTo>
                      <a:pt x="78" y="18"/>
                    </a:lnTo>
                    <a:lnTo>
                      <a:pt x="78" y="18"/>
                    </a:lnTo>
                    <a:lnTo>
                      <a:pt x="78" y="18"/>
                    </a:lnTo>
                    <a:lnTo>
                      <a:pt x="78" y="18"/>
                    </a:lnTo>
                    <a:lnTo>
                      <a:pt x="78" y="18"/>
                    </a:lnTo>
                    <a:lnTo>
                      <a:pt x="78" y="18"/>
                    </a:lnTo>
                    <a:lnTo>
                      <a:pt x="78" y="18"/>
                    </a:lnTo>
                    <a:lnTo>
                      <a:pt x="78" y="18"/>
                    </a:lnTo>
                    <a:lnTo>
                      <a:pt x="78" y="18"/>
                    </a:lnTo>
                    <a:lnTo>
                      <a:pt x="78" y="18"/>
                    </a:lnTo>
                    <a:lnTo>
                      <a:pt x="78" y="22"/>
                    </a:lnTo>
                    <a:lnTo>
                      <a:pt x="78" y="22"/>
                    </a:lnTo>
                    <a:lnTo>
                      <a:pt x="78" y="22"/>
                    </a:lnTo>
                    <a:lnTo>
                      <a:pt x="78" y="22"/>
                    </a:lnTo>
                    <a:lnTo>
                      <a:pt x="78" y="22"/>
                    </a:lnTo>
                    <a:lnTo>
                      <a:pt x="78" y="22"/>
                    </a:lnTo>
                    <a:lnTo>
                      <a:pt x="78" y="22"/>
                    </a:lnTo>
                    <a:lnTo>
                      <a:pt x="78" y="26"/>
                    </a:lnTo>
                    <a:lnTo>
                      <a:pt x="82" y="26"/>
                    </a:lnTo>
                    <a:lnTo>
                      <a:pt x="82" y="26"/>
                    </a:lnTo>
                    <a:lnTo>
                      <a:pt x="82" y="26"/>
                    </a:lnTo>
                    <a:lnTo>
                      <a:pt x="82" y="26"/>
                    </a:lnTo>
                    <a:lnTo>
                      <a:pt x="82" y="30"/>
                    </a:lnTo>
                    <a:lnTo>
                      <a:pt x="82" y="30"/>
                    </a:lnTo>
                    <a:lnTo>
                      <a:pt x="82" y="30"/>
                    </a:lnTo>
                    <a:lnTo>
                      <a:pt x="82" y="30"/>
                    </a:lnTo>
                    <a:lnTo>
                      <a:pt x="78" y="34"/>
                    </a:lnTo>
                    <a:lnTo>
                      <a:pt x="82" y="34"/>
                    </a:lnTo>
                    <a:lnTo>
                      <a:pt x="82" y="34"/>
                    </a:lnTo>
                    <a:lnTo>
                      <a:pt x="78" y="38"/>
                    </a:lnTo>
                    <a:lnTo>
                      <a:pt x="78" y="38"/>
                    </a:lnTo>
                    <a:lnTo>
                      <a:pt x="74" y="38"/>
                    </a:lnTo>
                    <a:lnTo>
                      <a:pt x="74" y="38"/>
                    </a:lnTo>
                    <a:lnTo>
                      <a:pt x="74" y="34"/>
                    </a:lnTo>
                    <a:lnTo>
                      <a:pt x="74" y="34"/>
                    </a:lnTo>
                    <a:lnTo>
                      <a:pt x="74" y="34"/>
                    </a:lnTo>
                    <a:lnTo>
                      <a:pt x="74" y="34"/>
                    </a:lnTo>
                    <a:lnTo>
                      <a:pt x="74" y="34"/>
                    </a:lnTo>
                    <a:lnTo>
                      <a:pt x="74" y="38"/>
                    </a:lnTo>
                    <a:lnTo>
                      <a:pt x="74" y="38"/>
                    </a:lnTo>
                    <a:lnTo>
                      <a:pt x="74" y="38"/>
                    </a:lnTo>
                    <a:lnTo>
                      <a:pt x="74" y="38"/>
                    </a:lnTo>
                    <a:lnTo>
                      <a:pt x="74" y="38"/>
                    </a:lnTo>
                    <a:lnTo>
                      <a:pt x="74" y="38"/>
                    </a:lnTo>
                    <a:lnTo>
                      <a:pt x="74" y="38"/>
                    </a:lnTo>
                    <a:lnTo>
                      <a:pt x="70" y="42"/>
                    </a:lnTo>
                    <a:lnTo>
                      <a:pt x="70" y="42"/>
                    </a:lnTo>
                    <a:lnTo>
                      <a:pt x="70" y="42"/>
                    </a:lnTo>
                    <a:lnTo>
                      <a:pt x="68" y="38"/>
                    </a:lnTo>
                    <a:lnTo>
                      <a:pt x="68" y="38"/>
                    </a:lnTo>
                    <a:lnTo>
                      <a:pt x="68" y="38"/>
                    </a:lnTo>
                    <a:lnTo>
                      <a:pt x="68" y="34"/>
                    </a:lnTo>
                    <a:lnTo>
                      <a:pt x="68" y="34"/>
                    </a:lnTo>
                    <a:lnTo>
                      <a:pt x="68" y="34"/>
                    </a:lnTo>
                    <a:lnTo>
                      <a:pt x="68" y="30"/>
                    </a:lnTo>
                    <a:lnTo>
                      <a:pt x="68" y="30"/>
                    </a:lnTo>
                    <a:lnTo>
                      <a:pt x="68" y="30"/>
                    </a:lnTo>
                    <a:lnTo>
                      <a:pt x="64" y="30"/>
                    </a:lnTo>
                    <a:lnTo>
                      <a:pt x="64" y="30"/>
                    </a:lnTo>
                    <a:lnTo>
                      <a:pt x="64" y="26"/>
                    </a:lnTo>
                    <a:lnTo>
                      <a:pt x="64" y="26"/>
                    </a:lnTo>
                    <a:lnTo>
                      <a:pt x="64" y="26"/>
                    </a:lnTo>
                    <a:lnTo>
                      <a:pt x="68" y="30"/>
                    </a:lnTo>
                    <a:lnTo>
                      <a:pt x="68" y="30"/>
                    </a:lnTo>
                    <a:lnTo>
                      <a:pt x="68" y="26"/>
                    </a:lnTo>
                    <a:lnTo>
                      <a:pt x="68" y="26"/>
                    </a:lnTo>
                    <a:lnTo>
                      <a:pt x="68" y="26"/>
                    </a:lnTo>
                    <a:lnTo>
                      <a:pt x="68" y="26"/>
                    </a:lnTo>
                    <a:lnTo>
                      <a:pt x="68" y="26"/>
                    </a:lnTo>
                    <a:lnTo>
                      <a:pt x="68" y="26"/>
                    </a:lnTo>
                    <a:lnTo>
                      <a:pt x="68" y="26"/>
                    </a:lnTo>
                    <a:lnTo>
                      <a:pt x="68" y="22"/>
                    </a:lnTo>
                    <a:lnTo>
                      <a:pt x="68" y="22"/>
                    </a:lnTo>
                    <a:lnTo>
                      <a:pt x="68" y="22"/>
                    </a:lnTo>
                    <a:lnTo>
                      <a:pt x="70" y="22"/>
                    </a:lnTo>
                    <a:lnTo>
                      <a:pt x="70" y="26"/>
                    </a:lnTo>
                    <a:lnTo>
                      <a:pt x="70" y="26"/>
                    </a:lnTo>
                    <a:lnTo>
                      <a:pt x="70" y="26"/>
                    </a:lnTo>
                    <a:lnTo>
                      <a:pt x="70" y="26"/>
                    </a:lnTo>
                    <a:lnTo>
                      <a:pt x="74" y="26"/>
                    </a:lnTo>
                    <a:lnTo>
                      <a:pt x="74" y="26"/>
                    </a:lnTo>
                    <a:lnTo>
                      <a:pt x="74" y="26"/>
                    </a:lnTo>
                    <a:lnTo>
                      <a:pt x="74" y="26"/>
                    </a:lnTo>
                    <a:lnTo>
                      <a:pt x="74" y="26"/>
                    </a:lnTo>
                    <a:lnTo>
                      <a:pt x="70" y="26"/>
                    </a:lnTo>
                    <a:lnTo>
                      <a:pt x="70" y="26"/>
                    </a:lnTo>
                    <a:lnTo>
                      <a:pt x="70" y="26"/>
                    </a:lnTo>
                    <a:lnTo>
                      <a:pt x="70" y="26"/>
                    </a:lnTo>
                    <a:lnTo>
                      <a:pt x="70" y="22"/>
                    </a:lnTo>
                    <a:lnTo>
                      <a:pt x="70" y="22"/>
                    </a:lnTo>
                    <a:lnTo>
                      <a:pt x="70" y="22"/>
                    </a:lnTo>
                    <a:lnTo>
                      <a:pt x="68" y="22"/>
                    </a:lnTo>
                    <a:lnTo>
                      <a:pt x="68" y="22"/>
                    </a:lnTo>
                    <a:lnTo>
                      <a:pt x="68" y="22"/>
                    </a:lnTo>
                    <a:lnTo>
                      <a:pt x="68" y="22"/>
                    </a:lnTo>
                    <a:lnTo>
                      <a:pt x="64" y="22"/>
                    </a:lnTo>
                    <a:lnTo>
                      <a:pt x="64" y="22"/>
                    </a:lnTo>
                    <a:lnTo>
                      <a:pt x="64" y="22"/>
                    </a:lnTo>
                    <a:lnTo>
                      <a:pt x="64" y="22"/>
                    </a:lnTo>
                    <a:lnTo>
                      <a:pt x="64" y="18"/>
                    </a:lnTo>
                    <a:lnTo>
                      <a:pt x="64" y="18"/>
                    </a:lnTo>
                    <a:lnTo>
                      <a:pt x="64" y="18"/>
                    </a:lnTo>
                    <a:lnTo>
                      <a:pt x="64" y="18"/>
                    </a:lnTo>
                    <a:lnTo>
                      <a:pt x="64" y="18"/>
                    </a:lnTo>
                    <a:lnTo>
                      <a:pt x="60" y="16"/>
                    </a:lnTo>
                    <a:lnTo>
                      <a:pt x="60" y="16"/>
                    </a:lnTo>
                    <a:lnTo>
                      <a:pt x="60" y="16"/>
                    </a:lnTo>
                    <a:lnTo>
                      <a:pt x="56" y="12"/>
                    </a:lnTo>
                    <a:lnTo>
                      <a:pt x="56" y="12"/>
                    </a:lnTo>
                    <a:lnTo>
                      <a:pt x="56" y="12"/>
                    </a:lnTo>
                    <a:lnTo>
                      <a:pt x="56" y="12"/>
                    </a:lnTo>
                    <a:lnTo>
                      <a:pt x="56" y="12"/>
                    </a:lnTo>
                    <a:lnTo>
                      <a:pt x="56" y="12"/>
                    </a:lnTo>
                    <a:lnTo>
                      <a:pt x="56" y="12"/>
                    </a:lnTo>
                    <a:lnTo>
                      <a:pt x="56" y="12"/>
                    </a:lnTo>
                    <a:lnTo>
                      <a:pt x="56" y="12"/>
                    </a:lnTo>
                    <a:lnTo>
                      <a:pt x="56" y="12"/>
                    </a:lnTo>
                    <a:lnTo>
                      <a:pt x="56" y="12"/>
                    </a:lnTo>
                    <a:lnTo>
                      <a:pt x="56" y="12"/>
                    </a:lnTo>
                    <a:lnTo>
                      <a:pt x="52" y="12"/>
                    </a:lnTo>
                    <a:lnTo>
                      <a:pt x="52" y="12"/>
                    </a:lnTo>
                    <a:lnTo>
                      <a:pt x="52" y="12"/>
                    </a:lnTo>
                    <a:lnTo>
                      <a:pt x="52" y="12"/>
                    </a:lnTo>
                    <a:lnTo>
                      <a:pt x="52" y="12"/>
                    </a:lnTo>
                    <a:lnTo>
                      <a:pt x="52" y="12"/>
                    </a:lnTo>
                    <a:lnTo>
                      <a:pt x="48" y="12"/>
                    </a:lnTo>
                    <a:lnTo>
                      <a:pt x="48" y="12"/>
                    </a:lnTo>
                    <a:lnTo>
                      <a:pt x="48" y="16"/>
                    </a:lnTo>
                    <a:lnTo>
                      <a:pt x="48" y="16"/>
                    </a:lnTo>
                    <a:lnTo>
                      <a:pt x="48" y="16"/>
                    </a:lnTo>
                    <a:lnTo>
                      <a:pt x="48" y="16"/>
                    </a:lnTo>
                    <a:lnTo>
                      <a:pt x="44" y="16"/>
                    </a:lnTo>
                    <a:lnTo>
                      <a:pt x="44" y="16"/>
                    </a:lnTo>
                    <a:lnTo>
                      <a:pt x="44" y="16"/>
                    </a:lnTo>
                    <a:lnTo>
                      <a:pt x="44" y="18"/>
                    </a:lnTo>
                    <a:lnTo>
                      <a:pt x="44" y="18"/>
                    </a:lnTo>
                    <a:lnTo>
                      <a:pt x="44" y="22"/>
                    </a:lnTo>
                    <a:lnTo>
                      <a:pt x="40" y="22"/>
                    </a:lnTo>
                    <a:lnTo>
                      <a:pt x="40" y="22"/>
                    </a:lnTo>
                    <a:lnTo>
                      <a:pt x="40" y="22"/>
                    </a:lnTo>
                    <a:lnTo>
                      <a:pt x="40" y="22"/>
                    </a:lnTo>
                    <a:close/>
                    <a:moveTo>
                      <a:pt x="10" y="4"/>
                    </a:moveTo>
                    <a:lnTo>
                      <a:pt x="10" y="4"/>
                    </a:lnTo>
                    <a:lnTo>
                      <a:pt x="10" y="4"/>
                    </a:lnTo>
                    <a:lnTo>
                      <a:pt x="10" y="4"/>
                    </a:lnTo>
                    <a:lnTo>
                      <a:pt x="10" y="8"/>
                    </a:lnTo>
                    <a:lnTo>
                      <a:pt x="10" y="8"/>
                    </a:lnTo>
                    <a:lnTo>
                      <a:pt x="10" y="8"/>
                    </a:lnTo>
                    <a:lnTo>
                      <a:pt x="10" y="4"/>
                    </a:lnTo>
                    <a:lnTo>
                      <a:pt x="10" y="4"/>
                    </a:lnTo>
                    <a:lnTo>
                      <a:pt x="10" y="4"/>
                    </a:lnTo>
                    <a:close/>
                    <a:moveTo>
                      <a:pt x="60" y="22"/>
                    </a:moveTo>
                    <a:lnTo>
                      <a:pt x="60" y="22"/>
                    </a:lnTo>
                    <a:lnTo>
                      <a:pt x="60" y="22"/>
                    </a:lnTo>
                    <a:lnTo>
                      <a:pt x="60" y="22"/>
                    </a:lnTo>
                    <a:lnTo>
                      <a:pt x="60" y="22"/>
                    </a:lnTo>
                    <a:lnTo>
                      <a:pt x="60" y="22"/>
                    </a:lnTo>
                    <a:lnTo>
                      <a:pt x="60" y="22"/>
                    </a:lnTo>
                    <a:lnTo>
                      <a:pt x="60" y="26"/>
                    </a:lnTo>
                    <a:lnTo>
                      <a:pt x="56" y="22"/>
                    </a:lnTo>
                    <a:lnTo>
                      <a:pt x="56" y="22"/>
                    </a:lnTo>
                    <a:lnTo>
                      <a:pt x="56" y="22"/>
                    </a:lnTo>
                    <a:lnTo>
                      <a:pt x="60" y="22"/>
                    </a:lnTo>
                    <a:lnTo>
                      <a:pt x="60" y="22"/>
                    </a:lnTo>
                    <a:lnTo>
                      <a:pt x="60" y="22"/>
                    </a:lnTo>
                    <a:lnTo>
                      <a:pt x="60" y="22"/>
                    </a:lnTo>
                    <a:close/>
                    <a:moveTo>
                      <a:pt x="18" y="34"/>
                    </a:moveTo>
                    <a:lnTo>
                      <a:pt x="18" y="38"/>
                    </a:lnTo>
                    <a:lnTo>
                      <a:pt x="18" y="38"/>
                    </a:lnTo>
                    <a:lnTo>
                      <a:pt x="18" y="38"/>
                    </a:lnTo>
                    <a:lnTo>
                      <a:pt x="18" y="38"/>
                    </a:lnTo>
                    <a:lnTo>
                      <a:pt x="18" y="38"/>
                    </a:lnTo>
                    <a:lnTo>
                      <a:pt x="18" y="38"/>
                    </a:lnTo>
                    <a:lnTo>
                      <a:pt x="18" y="42"/>
                    </a:lnTo>
                    <a:lnTo>
                      <a:pt x="18" y="42"/>
                    </a:lnTo>
                    <a:lnTo>
                      <a:pt x="18" y="42"/>
                    </a:lnTo>
                    <a:lnTo>
                      <a:pt x="18" y="42"/>
                    </a:lnTo>
                    <a:lnTo>
                      <a:pt x="18" y="42"/>
                    </a:lnTo>
                    <a:lnTo>
                      <a:pt x="18" y="42"/>
                    </a:lnTo>
                    <a:lnTo>
                      <a:pt x="18" y="42"/>
                    </a:lnTo>
                    <a:lnTo>
                      <a:pt x="18" y="42"/>
                    </a:lnTo>
                    <a:lnTo>
                      <a:pt x="18" y="42"/>
                    </a:lnTo>
                    <a:lnTo>
                      <a:pt x="18" y="42"/>
                    </a:lnTo>
                    <a:lnTo>
                      <a:pt x="14" y="38"/>
                    </a:lnTo>
                    <a:lnTo>
                      <a:pt x="14" y="38"/>
                    </a:lnTo>
                    <a:lnTo>
                      <a:pt x="14" y="38"/>
                    </a:lnTo>
                    <a:lnTo>
                      <a:pt x="14" y="38"/>
                    </a:lnTo>
                    <a:lnTo>
                      <a:pt x="14" y="38"/>
                    </a:lnTo>
                    <a:lnTo>
                      <a:pt x="18" y="34"/>
                    </a:lnTo>
                    <a:lnTo>
                      <a:pt x="18" y="34"/>
                    </a:lnTo>
                    <a:lnTo>
                      <a:pt x="18" y="34"/>
                    </a:lnTo>
                    <a:lnTo>
                      <a:pt x="18" y="3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82">
                <a:extLst>
                  <a:ext uri="{FF2B5EF4-FFF2-40B4-BE49-F238E27FC236}">
                    <a16:creationId xmlns:a16="http://schemas.microsoft.com/office/drawing/2014/main" id="{17A917B4-27F3-431A-ABE6-844832D1350B}"/>
                  </a:ext>
                </a:extLst>
              </p:cNvPr>
              <p:cNvSpPr>
                <a:spLocks noEditPoints="1"/>
              </p:cNvSpPr>
              <p:nvPr/>
            </p:nvSpPr>
            <p:spPr bwMode="auto">
              <a:xfrm>
                <a:off x="2886075" y="4054543"/>
                <a:ext cx="41275" cy="15875"/>
              </a:xfrm>
              <a:custGeom>
                <a:avLst/>
                <a:gdLst>
                  <a:gd name="T0" fmla="*/ 18 w 26"/>
                  <a:gd name="T1" fmla="*/ 6 h 10"/>
                  <a:gd name="T2" fmla="*/ 18 w 26"/>
                  <a:gd name="T3" fmla="*/ 6 h 10"/>
                  <a:gd name="T4" fmla="*/ 18 w 26"/>
                  <a:gd name="T5" fmla="*/ 10 h 10"/>
                  <a:gd name="T6" fmla="*/ 16 w 26"/>
                  <a:gd name="T7" fmla="*/ 10 h 10"/>
                  <a:gd name="T8" fmla="*/ 12 w 26"/>
                  <a:gd name="T9" fmla="*/ 10 h 10"/>
                  <a:gd name="T10" fmla="*/ 12 w 26"/>
                  <a:gd name="T11" fmla="*/ 10 h 10"/>
                  <a:gd name="T12" fmla="*/ 8 w 26"/>
                  <a:gd name="T13" fmla="*/ 10 h 10"/>
                  <a:gd name="T14" fmla="*/ 8 w 26"/>
                  <a:gd name="T15" fmla="*/ 10 h 10"/>
                  <a:gd name="T16" fmla="*/ 8 w 26"/>
                  <a:gd name="T17" fmla="*/ 6 h 10"/>
                  <a:gd name="T18" fmla="*/ 4 w 26"/>
                  <a:gd name="T19" fmla="*/ 10 h 10"/>
                  <a:gd name="T20" fmla="*/ 4 w 26"/>
                  <a:gd name="T21" fmla="*/ 10 h 10"/>
                  <a:gd name="T22" fmla="*/ 4 w 26"/>
                  <a:gd name="T23" fmla="*/ 10 h 10"/>
                  <a:gd name="T24" fmla="*/ 0 w 26"/>
                  <a:gd name="T25" fmla="*/ 10 h 10"/>
                  <a:gd name="T26" fmla="*/ 0 w 26"/>
                  <a:gd name="T27" fmla="*/ 10 h 10"/>
                  <a:gd name="T28" fmla="*/ 0 w 26"/>
                  <a:gd name="T29" fmla="*/ 6 h 10"/>
                  <a:gd name="T30" fmla="*/ 0 w 26"/>
                  <a:gd name="T31" fmla="*/ 2 h 10"/>
                  <a:gd name="T32" fmla="*/ 0 w 26"/>
                  <a:gd name="T33" fmla="*/ 2 h 10"/>
                  <a:gd name="T34" fmla="*/ 0 w 26"/>
                  <a:gd name="T35" fmla="*/ 2 h 10"/>
                  <a:gd name="T36" fmla="*/ 0 w 26"/>
                  <a:gd name="T37" fmla="*/ 2 h 10"/>
                  <a:gd name="T38" fmla="*/ 0 w 26"/>
                  <a:gd name="T39" fmla="*/ 2 h 10"/>
                  <a:gd name="T40" fmla="*/ 0 w 26"/>
                  <a:gd name="T41" fmla="*/ 2 h 10"/>
                  <a:gd name="T42" fmla="*/ 0 w 26"/>
                  <a:gd name="T43" fmla="*/ 0 h 10"/>
                  <a:gd name="T44" fmla="*/ 0 w 26"/>
                  <a:gd name="T45" fmla="*/ 0 h 10"/>
                  <a:gd name="T46" fmla="*/ 0 w 26"/>
                  <a:gd name="T47" fmla="*/ 0 h 10"/>
                  <a:gd name="T48" fmla="*/ 4 w 26"/>
                  <a:gd name="T49" fmla="*/ 0 h 10"/>
                  <a:gd name="T50" fmla="*/ 4 w 26"/>
                  <a:gd name="T51" fmla="*/ 0 h 10"/>
                  <a:gd name="T52" fmla="*/ 8 w 26"/>
                  <a:gd name="T53" fmla="*/ 0 h 10"/>
                  <a:gd name="T54" fmla="*/ 12 w 26"/>
                  <a:gd name="T55" fmla="*/ 0 h 10"/>
                  <a:gd name="T56" fmla="*/ 16 w 26"/>
                  <a:gd name="T57" fmla="*/ 0 h 10"/>
                  <a:gd name="T58" fmla="*/ 16 w 26"/>
                  <a:gd name="T59" fmla="*/ 0 h 10"/>
                  <a:gd name="T60" fmla="*/ 16 w 26"/>
                  <a:gd name="T61" fmla="*/ 0 h 10"/>
                  <a:gd name="T62" fmla="*/ 16 w 26"/>
                  <a:gd name="T63" fmla="*/ 0 h 10"/>
                  <a:gd name="T64" fmla="*/ 18 w 26"/>
                  <a:gd name="T65" fmla="*/ 0 h 10"/>
                  <a:gd name="T66" fmla="*/ 18 w 26"/>
                  <a:gd name="T67" fmla="*/ 0 h 10"/>
                  <a:gd name="T68" fmla="*/ 22 w 26"/>
                  <a:gd name="T69" fmla="*/ 2 h 10"/>
                  <a:gd name="T70" fmla="*/ 22 w 26"/>
                  <a:gd name="T71" fmla="*/ 2 h 10"/>
                  <a:gd name="T72" fmla="*/ 22 w 26"/>
                  <a:gd name="T73" fmla="*/ 2 h 10"/>
                  <a:gd name="T74" fmla="*/ 22 w 26"/>
                  <a:gd name="T75" fmla="*/ 2 h 10"/>
                  <a:gd name="T76" fmla="*/ 18 w 26"/>
                  <a:gd name="T77" fmla="*/ 6 h 10"/>
                  <a:gd name="T78" fmla="*/ 18 w 26"/>
                  <a:gd name="T79" fmla="*/ 6 h 10"/>
                  <a:gd name="T80" fmla="*/ 22 w 26"/>
                  <a:gd name="T81" fmla="*/ 6 h 10"/>
                  <a:gd name="T82" fmla="*/ 22 w 26"/>
                  <a:gd name="T83" fmla="*/ 6 h 10"/>
                  <a:gd name="T84" fmla="*/ 22 w 26"/>
                  <a:gd name="T85" fmla="*/ 6 h 10"/>
                  <a:gd name="T86" fmla="*/ 26 w 26"/>
                  <a:gd name="T87" fmla="*/ 6 h 10"/>
                  <a:gd name="T88" fmla="*/ 26 w 26"/>
                  <a:gd name="T89" fmla="*/ 6 h 10"/>
                  <a:gd name="T90" fmla="*/ 26 w 26"/>
                  <a:gd name="T91" fmla="*/ 6 h 10"/>
                  <a:gd name="T92" fmla="*/ 22 w 26"/>
                  <a:gd name="T93" fmla="*/ 6 h 10"/>
                  <a:gd name="T94" fmla="*/ 22 w 26"/>
                  <a:gd name="T95"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0">
                    <a:moveTo>
                      <a:pt x="18" y="6"/>
                    </a:moveTo>
                    <a:lnTo>
                      <a:pt x="18" y="6"/>
                    </a:lnTo>
                    <a:lnTo>
                      <a:pt x="18" y="6"/>
                    </a:lnTo>
                    <a:lnTo>
                      <a:pt x="18" y="6"/>
                    </a:lnTo>
                    <a:lnTo>
                      <a:pt x="18" y="6"/>
                    </a:lnTo>
                    <a:lnTo>
                      <a:pt x="18" y="10"/>
                    </a:lnTo>
                    <a:lnTo>
                      <a:pt x="18" y="10"/>
                    </a:lnTo>
                    <a:lnTo>
                      <a:pt x="16" y="10"/>
                    </a:lnTo>
                    <a:lnTo>
                      <a:pt x="16" y="10"/>
                    </a:lnTo>
                    <a:lnTo>
                      <a:pt x="12" y="10"/>
                    </a:lnTo>
                    <a:lnTo>
                      <a:pt x="12" y="10"/>
                    </a:lnTo>
                    <a:lnTo>
                      <a:pt x="12" y="10"/>
                    </a:lnTo>
                    <a:lnTo>
                      <a:pt x="12" y="6"/>
                    </a:lnTo>
                    <a:lnTo>
                      <a:pt x="8" y="10"/>
                    </a:lnTo>
                    <a:lnTo>
                      <a:pt x="8" y="10"/>
                    </a:lnTo>
                    <a:lnTo>
                      <a:pt x="8" y="10"/>
                    </a:lnTo>
                    <a:lnTo>
                      <a:pt x="8" y="10"/>
                    </a:lnTo>
                    <a:lnTo>
                      <a:pt x="8" y="6"/>
                    </a:lnTo>
                    <a:lnTo>
                      <a:pt x="8" y="6"/>
                    </a:lnTo>
                    <a:lnTo>
                      <a:pt x="4" y="10"/>
                    </a:lnTo>
                    <a:lnTo>
                      <a:pt x="4" y="10"/>
                    </a:lnTo>
                    <a:lnTo>
                      <a:pt x="4" y="10"/>
                    </a:lnTo>
                    <a:lnTo>
                      <a:pt x="4" y="10"/>
                    </a:lnTo>
                    <a:lnTo>
                      <a:pt x="4" y="10"/>
                    </a:lnTo>
                    <a:lnTo>
                      <a:pt x="4" y="10"/>
                    </a:lnTo>
                    <a:lnTo>
                      <a:pt x="0" y="10"/>
                    </a:lnTo>
                    <a:lnTo>
                      <a:pt x="0" y="10"/>
                    </a:lnTo>
                    <a:lnTo>
                      <a:pt x="0" y="10"/>
                    </a:lnTo>
                    <a:lnTo>
                      <a:pt x="0" y="10"/>
                    </a:lnTo>
                    <a:lnTo>
                      <a:pt x="0" y="6"/>
                    </a:lnTo>
                    <a:lnTo>
                      <a:pt x="0" y="6"/>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lnTo>
                      <a:pt x="0" y="0"/>
                    </a:lnTo>
                    <a:lnTo>
                      <a:pt x="0" y="0"/>
                    </a:lnTo>
                    <a:lnTo>
                      <a:pt x="0" y="0"/>
                    </a:lnTo>
                    <a:lnTo>
                      <a:pt x="4" y="0"/>
                    </a:lnTo>
                    <a:lnTo>
                      <a:pt x="4" y="0"/>
                    </a:lnTo>
                    <a:lnTo>
                      <a:pt x="4" y="0"/>
                    </a:lnTo>
                    <a:lnTo>
                      <a:pt x="4" y="0"/>
                    </a:lnTo>
                    <a:lnTo>
                      <a:pt x="8" y="0"/>
                    </a:lnTo>
                    <a:lnTo>
                      <a:pt x="8" y="0"/>
                    </a:lnTo>
                    <a:lnTo>
                      <a:pt x="8" y="0"/>
                    </a:lnTo>
                    <a:lnTo>
                      <a:pt x="12" y="0"/>
                    </a:lnTo>
                    <a:lnTo>
                      <a:pt x="12" y="0"/>
                    </a:lnTo>
                    <a:lnTo>
                      <a:pt x="16" y="0"/>
                    </a:lnTo>
                    <a:lnTo>
                      <a:pt x="16" y="0"/>
                    </a:lnTo>
                    <a:lnTo>
                      <a:pt x="16" y="0"/>
                    </a:lnTo>
                    <a:lnTo>
                      <a:pt x="16" y="0"/>
                    </a:lnTo>
                    <a:lnTo>
                      <a:pt x="16" y="0"/>
                    </a:lnTo>
                    <a:lnTo>
                      <a:pt x="16" y="0"/>
                    </a:lnTo>
                    <a:lnTo>
                      <a:pt x="16" y="0"/>
                    </a:lnTo>
                    <a:lnTo>
                      <a:pt x="18" y="0"/>
                    </a:lnTo>
                    <a:lnTo>
                      <a:pt x="18" y="0"/>
                    </a:lnTo>
                    <a:lnTo>
                      <a:pt x="18" y="0"/>
                    </a:lnTo>
                    <a:lnTo>
                      <a:pt x="18" y="0"/>
                    </a:lnTo>
                    <a:lnTo>
                      <a:pt x="18" y="0"/>
                    </a:lnTo>
                    <a:lnTo>
                      <a:pt x="22" y="2"/>
                    </a:lnTo>
                    <a:lnTo>
                      <a:pt x="22" y="2"/>
                    </a:lnTo>
                    <a:lnTo>
                      <a:pt x="22" y="2"/>
                    </a:lnTo>
                    <a:lnTo>
                      <a:pt x="22" y="2"/>
                    </a:lnTo>
                    <a:lnTo>
                      <a:pt x="22" y="2"/>
                    </a:lnTo>
                    <a:lnTo>
                      <a:pt x="22" y="2"/>
                    </a:lnTo>
                    <a:lnTo>
                      <a:pt x="22" y="2"/>
                    </a:lnTo>
                    <a:lnTo>
                      <a:pt x="18" y="6"/>
                    </a:lnTo>
                    <a:lnTo>
                      <a:pt x="18" y="6"/>
                    </a:lnTo>
                    <a:lnTo>
                      <a:pt x="18" y="6"/>
                    </a:lnTo>
                    <a:lnTo>
                      <a:pt x="18" y="6"/>
                    </a:lnTo>
                    <a:close/>
                    <a:moveTo>
                      <a:pt x="22" y="6"/>
                    </a:moveTo>
                    <a:lnTo>
                      <a:pt x="22" y="6"/>
                    </a:lnTo>
                    <a:lnTo>
                      <a:pt x="22" y="6"/>
                    </a:lnTo>
                    <a:lnTo>
                      <a:pt x="22" y="6"/>
                    </a:lnTo>
                    <a:lnTo>
                      <a:pt x="22" y="6"/>
                    </a:lnTo>
                    <a:lnTo>
                      <a:pt x="22" y="6"/>
                    </a:lnTo>
                    <a:lnTo>
                      <a:pt x="22" y="6"/>
                    </a:lnTo>
                    <a:lnTo>
                      <a:pt x="26" y="6"/>
                    </a:lnTo>
                    <a:lnTo>
                      <a:pt x="26" y="6"/>
                    </a:lnTo>
                    <a:lnTo>
                      <a:pt x="26" y="6"/>
                    </a:lnTo>
                    <a:lnTo>
                      <a:pt x="26" y="6"/>
                    </a:lnTo>
                    <a:lnTo>
                      <a:pt x="26" y="6"/>
                    </a:lnTo>
                    <a:lnTo>
                      <a:pt x="26" y="6"/>
                    </a:lnTo>
                    <a:lnTo>
                      <a:pt x="22" y="6"/>
                    </a:lnTo>
                    <a:lnTo>
                      <a:pt x="22" y="6"/>
                    </a:lnTo>
                    <a:lnTo>
                      <a:pt x="22" y="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83">
                <a:extLst>
                  <a:ext uri="{FF2B5EF4-FFF2-40B4-BE49-F238E27FC236}">
                    <a16:creationId xmlns:a16="http://schemas.microsoft.com/office/drawing/2014/main" id="{A6AD38CF-6C3C-4128-AD1F-348B7C8B930E}"/>
                  </a:ext>
                </a:extLst>
              </p:cNvPr>
              <p:cNvSpPr>
                <a:spLocks noEditPoints="1"/>
              </p:cNvSpPr>
              <p:nvPr/>
            </p:nvSpPr>
            <p:spPr bwMode="auto">
              <a:xfrm>
                <a:off x="3127375" y="3206818"/>
                <a:ext cx="6350" cy="12700"/>
              </a:xfrm>
              <a:custGeom>
                <a:avLst/>
                <a:gdLst>
                  <a:gd name="T0" fmla="*/ 0 w 4"/>
                  <a:gd name="T1" fmla="*/ 0 h 8"/>
                  <a:gd name="T2" fmla="*/ 4 w 4"/>
                  <a:gd name="T3" fmla="*/ 0 h 8"/>
                  <a:gd name="T4" fmla="*/ 4 w 4"/>
                  <a:gd name="T5" fmla="*/ 0 h 8"/>
                  <a:gd name="T6" fmla="*/ 0 w 4"/>
                  <a:gd name="T7" fmla="*/ 0 h 8"/>
                  <a:gd name="T8" fmla="*/ 0 w 4"/>
                  <a:gd name="T9" fmla="*/ 0 h 8"/>
                  <a:gd name="T10" fmla="*/ 0 w 4"/>
                  <a:gd name="T11" fmla="*/ 0 h 8"/>
                  <a:gd name="T12" fmla="*/ 0 w 4"/>
                  <a:gd name="T13" fmla="*/ 0 h 8"/>
                  <a:gd name="T14" fmla="*/ 0 w 4"/>
                  <a:gd name="T15" fmla="*/ 0 h 8"/>
                  <a:gd name="T16" fmla="*/ 0 w 4"/>
                  <a:gd name="T17" fmla="*/ 0 h 8"/>
                  <a:gd name="T18" fmla="*/ 0 w 4"/>
                  <a:gd name="T19" fmla="*/ 0 h 8"/>
                  <a:gd name="T20" fmla="*/ 0 w 4"/>
                  <a:gd name="T21" fmla="*/ 0 h 8"/>
                  <a:gd name="T22" fmla="*/ 0 w 4"/>
                  <a:gd name="T23" fmla="*/ 4 h 8"/>
                  <a:gd name="T24" fmla="*/ 0 w 4"/>
                  <a:gd name="T25" fmla="*/ 4 h 8"/>
                  <a:gd name="T26" fmla="*/ 0 w 4"/>
                  <a:gd name="T27" fmla="*/ 4 h 8"/>
                  <a:gd name="T28" fmla="*/ 0 w 4"/>
                  <a:gd name="T29" fmla="*/ 4 h 8"/>
                  <a:gd name="T30" fmla="*/ 0 w 4"/>
                  <a:gd name="T31" fmla="*/ 4 h 8"/>
                  <a:gd name="T32" fmla="*/ 4 w 4"/>
                  <a:gd name="T33" fmla="*/ 4 h 8"/>
                  <a:gd name="T34" fmla="*/ 4 w 4"/>
                  <a:gd name="T35" fmla="*/ 4 h 8"/>
                  <a:gd name="T36" fmla="*/ 4 w 4"/>
                  <a:gd name="T37" fmla="*/ 4 h 8"/>
                  <a:gd name="T38" fmla="*/ 4 w 4"/>
                  <a:gd name="T39" fmla="*/ 4 h 8"/>
                  <a:gd name="T40" fmla="*/ 4 w 4"/>
                  <a:gd name="T41" fmla="*/ 4 h 8"/>
                  <a:gd name="T42" fmla="*/ 4 w 4"/>
                  <a:gd name="T43" fmla="*/ 4 h 8"/>
                  <a:gd name="T44" fmla="*/ 0 w 4"/>
                  <a:gd name="T45" fmla="*/ 4 h 8"/>
                  <a:gd name="T46" fmla="*/ 0 w 4"/>
                  <a:gd name="T47" fmla="*/ 4 h 8"/>
                  <a:gd name="T48" fmla="*/ 0 w 4"/>
                  <a:gd name="T49" fmla="*/ 4 h 8"/>
                  <a:gd name="T50" fmla="*/ 0 w 4"/>
                  <a:gd name="T51" fmla="*/ 4 h 8"/>
                  <a:gd name="T52" fmla="*/ 0 w 4"/>
                  <a:gd name="T53" fmla="*/ 4 h 8"/>
                  <a:gd name="T54" fmla="*/ 0 w 4"/>
                  <a:gd name="T55" fmla="*/ 4 h 8"/>
                  <a:gd name="T56" fmla="*/ 0 w 4"/>
                  <a:gd name="T57" fmla="*/ 4 h 8"/>
                  <a:gd name="T58" fmla="*/ 0 w 4"/>
                  <a:gd name="T59" fmla="*/ 4 h 8"/>
                  <a:gd name="T60" fmla="*/ 0 w 4"/>
                  <a:gd name="T61" fmla="*/ 4 h 8"/>
                  <a:gd name="T62" fmla="*/ 0 w 4"/>
                  <a:gd name="T63" fmla="*/ 4 h 8"/>
                  <a:gd name="T64" fmla="*/ 0 w 4"/>
                  <a:gd name="T65" fmla="*/ 4 h 8"/>
                  <a:gd name="T66" fmla="*/ 0 w 4"/>
                  <a:gd name="T67" fmla="*/ 0 h 8"/>
                  <a:gd name="T68" fmla="*/ 0 w 4"/>
                  <a:gd name="T69" fmla="*/ 0 h 8"/>
                  <a:gd name="T70" fmla="*/ 0 w 4"/>
                  <a:gd name="T71" fmla="*/ 0 h 8"/>
                  <a:gd name="T72" fmla="*/ 0 w 4"/>
                  <a:gd name="T73" fmla="*/ 0 h 8"/>
                  <a:gd name="T74" fmla="*/ 0 w 4"/>
                  <a:gd name="T75" fmla="*/ 0 h 8"/>
                  <a:gd name="T76" fmla="*/ 0 w 4"/>
                  <a:gd name="T77" fmla="*/ 0 h 8"/>
                  <a:gd name="T78" fmla="*/ 0 w 4"/>
                  <a:gd name="T79" fmla="*/ 0 h 8"/>
                  <a:gd name="T80" fmla="*/ 0 w 4"/>
                  <a:gd name="T81" fmla="*/ 0 h 8"/>
                  <a:gd name="T82" fmla="*/ 0 w 4"/>
                  <a:gd name="T83" fmla="*/ 0 h 8"/>
                  <a:gd name="T84" fmla="*/ 0 w 4"/>
                  <a:gd name="T85" fmla="*/ 0 h 8"/>
                  <a:gd name="T86" fmla="*/ 0 w 4"/>
                  <a:gd name="T87" fmla="*/ 0 h 8"/>
                  <a:gd name="T88" fmla="*/ 0 w 4"/>
                  <a:gd name="T89" fmla="*/ 0 h 8"/>
                  <a:gd name="T90" fmla="*/ 0 w 4"/>
                  <a:gd name="T91" fmla="*/ 0 h 8"/>
                  <a:gd name="T92" fmla="*/ 4 w 4"/>
                  <a:gd name="T93" fmla="*/ 4 h 8"/>
                  <a:gd name="T94" fmla="*/ 4 w 4"/>
                  <a:gd name="T95" fmla="*/ 4 h 8"/>
                  <a:gd name="T96" fmla="*/ 4 w 4"/>
                  <a:gd name="T97" fmla="*/ 8 h 8"/>
                  <a:gd name="T98" fmla="*/ 4 w 4"/>
                  <a:gd name="T99" fmla="*/ 8 h 8"/>
                  <a:gd name="T100" fmla="*/ 4 w 4"/>
                  <a:gd name="T101" fmla="*/ 8 h 8"/>
                  <a:gd name="T102" fmla="*/ 4 w 4"/>
                  <a:gd name="T103" fmla="*/ 4 h 8"/>
                  <a:gd name="T104" fmla="*/ 4 w 4"/>
                  <a:gd name="T105" fmla="*/ 4 h 8"/>
                  <a:gd name="T106" fmla="*/ 4 w 4"/>
                  <a:gd name="T10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 h="8">
                    <a:moveTo>
                      <a:pt x="0" y="0"/>
                    </a:moveTo>
                    <a:lnTo>
                      <a:pt x="4" y="0"/>
                    </a:lnTo>
                    <a:lnTo>
                      <a:pt x="4" y="0"/>
                    </a:lnTo>
                    <a:lnTo>
                      <a:pt x="0" y="0"/>
                    </a:lnTo>
                    <a:lnTo>
                      <a:pt x="0" y="0"/>
                    </a:lnTo>
                    <a:lnTo>
                      <a:pt x="0" y="0"/>
                    </a:lnTo>
                    <a:lnTo>
                      <a:pt x="0" y="0"/>
                    </a:lnTo>
                    <a:lnTo>
                      <a:pt x="0" y="0"/>
                    </a:lnTo>
                    <a:lnTo>
                      <a:pt x="0" y="0"/>
                    </a:lnTo>
                    <a:lnTo>
                      <a:pt x="0" y="0"/>
                    </a:lnTo>
                    <a:lnTo>
                      <a:pt x="0" y="0"/>
                    </a:lnTo>
                    <a:lnTo>
                      <a:pt x="0" y="4"/>
                    </a:lnTo>
                    <a:lnTo>
                      <a:pt x="0" y="4"/>
                    </a:lnTo>
                    <a:lnTo>
                      <a:pt x="0" y="4"/>
                    </a:lnTo>
                    <a:lnTo>
                      <a:pt x="0" y="4"/>
                    </a:lnTo>
                    <a:lnTo>
                      <a:pt x="0" y="4"/>
                    </a:lnTo>
                    <a:lnTo>
                      <a:pt x="4" y="4"/>
                    </a:lnTo>
                    <a:lnTo>
                      <a:pt x="4" y="4"/>
                    </a:lnTo>
                    <a:lnTo>
                      <a:pt x="4" y="4"/>
                    </a:lnTo>
                    <a:lnTo>
                      <a:pt x="4" y="4"/>
                    </a:lnTo>
                    <a:lnTo>
                      <a:pt x="4" y="4"/>
                    </a:lnTo>
                    <a:lnTo>
                      <a:pt x="4" y="4"/>
                    </a:lnTo>
                    <a:lnTo>
                      <a:pt x="0" y="4"/>
                    </a:lnTo>
                    <a:lnTo>
                      <a:pt x="0" y="4"/>
                    </a:lnTo>
                    <a:lnTo>
                      <a:pt x="0" y="4"/>
                    </a:lnTo>
                    <a:lnTo>
                      <a:pt x="0" y="4"/>
                    </a:lnTo>
                    <a:lnTo>
                      <a:pt x="0" y="4"/>
                    </a:lnTo>
                    <a:lnTo>
                      <a:pt x="0" y="4"/>
                    </a:lnTo>
                    <a:lnTo>
                      <a:pt x="0" y="4"/>
                    </a:lnTo>
                    <a:lnTo>
                      <a:pt x="0" y="4"/>
                    </a:lnTo>
                    <a:lnTo>
                      <a:pt x="0" y="4"/>
                    </a:lnTo>
                    <a:lnTo>
                      <a:pt x="0" y="4"/>
                    </a:lnTo>
                    <a:lnTo>
                      <a:pt x="0" y="4"/>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moveTo>
                      <a:pt x="4" y="4"/>
                    </a:moveTo>
                    <a:lnTo>
                      <a:pt x="4" y="4"/>
                    </a:lnTo>
                    <a:lnTo>
                      <a:pt x="4" y="8"/>
                    </a:lnTo>
                    <a:lnTo>
                      <a:pt x="4" y="8"/>
                    </a:lnTo>
                    <a:lnTo>
                      <a:pt x="4" y="8"/>
                    </a:lnTo>
                    <a:lnTo>
                      <a:pt x="4" y="4"/>
                    </a:lnTo>
                    <a:lnTo>
                      <a:pt x="4" y="4"/>
                    </a:lnTo>
                    <a:lnTo>
                      <a:pt x="4"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84">
                <a:extLst>
                  <a:ext uri="{FF2B5EF4-FFF2-40B4-BE49-F238E27FC236}">
                    <a16:creationId xmlns:a16="http://schemas.microsoft.com/office/drawing/2014/main" id="{22C455FE-22D3-4876-8782-EF131697FE28}"/>
                  </a:ext>
                </a:extLst>
              </p:cNvPr>
              <p:cNvSpPr>
                <a:spLocks noEditPoints="1"/>
              </p:cNvSpPr>
              <p:nvPr/>
            </p:nvSpPr>
            <p:spPr bwMode="auto">
              <a:xfrm>
                <a:off x="2619375" y="3816418"/>
                <a:ext cx="142875" cy="174625"/>
              </a:xfrm>
              <a:custGeom>
                <a:avLst/>
                <a:gdLst>
                  <a:gd name="T0" fmla="*/ 52 w 90"/>
                  <a:gd name="T1" fmla="*/ 50 h 110"/>
                  <a:gd name="T2" fmla="*/ 48 w 90"/>
                  <a:gd name="T3" fmla="*/ 46 h 110"/>
                  <a:gd name="T4" fmla="*/ 52 w 90"/>
                  <a:gd name="T5" fmla="*/ 50 h 110"/>
                  <a:gd name="T6" fmla="*/ 64 w 90"/>
                  <a:gd name="T7" fmla="*/ 50 h 110"/>
                  <a:gd name="T8" fmla="*/ 64 w 90"/>
                  <a:gd name="T9" fmla="*/ 54 h 110"/>
                  <a:gd name="T10" fmla="*/ 86 w 90"/>
                  <a:gd name="T11" fmla="*/ 82 h 110"/>
                  <a:gd name="T12" fmla="*/ 86 w 90"/>
                  <a:gd name="T13" fmla="*/ 80 h 110"/>
                  <a:gd name="T14" fmla="*/ 90 w 90"/>
                  <a:gd name="T15" fmla="*/ 82 h 110"/>
                  <a:gd name="T16" fmla="*/ 22 w 90"/>
                  <a:gd name="T17" fmla="*/ 0 h 110"/>
                  <a:gd name="T18" fmla="*/ 26 w 90"/>
                  <a:gd name="T19" fmla="*/ 8 h 110"/>
                  <a:gd name="T20" fmla="*/ 26 w 90"/>
                  <a:gd name="T21" fmla="*/ 12 h 110"/>
                  <a:gd name="T22" fmla="*/ 26 w 90"/>
                  <a:gd name="T23" fmla="*/ 16 h 110"/>
                  <a:gd name="T24" fmla="*/ 26 w 90"/>
                  <a:gd name="T25" fmla="*/ 12 h 110"/>
                  <a:gd name="T26" fmla="*/ 22 w 90"/>
                  <a:gd name="T27" fmla="*/ 4 h 110"/>
                  <a:gd name="T28" fmla="*/ 16 w 90"/>
                  <a:gd name="T29" fmla="*/ 0 h 110"/>
                  <a:gd name="T30" fmla="*/ 4 w 90"/>
                  <a:gd name="T31" fmla="*/ 8 h 110"/>
                  <a:gd name="T32" fmla="*/ 8 w 90"/>
                  <a:gd name="T33" fmla="*/ 4 h 110"/>
                  <a:gd name="T34" fmla="*/ 12 w 90"/>
                  <a:gd name="T35" fmla="*/ 4 h 110"/>
                  <a:gd name="T36" fmla="*/ 4 w 90"/>
                  <a:gd name="T37" fmla="*/ 8 h 110"/>
                  <a:gd name="T38" fmla="*/ 34 w 90"/>
                  <a:gd name="T39" fmla="*/ 26 h 110"/>
                  <a:gd name="T40" fmla="*/ 42 w 90"/>
                  <a:gd name="T41" fmla="*/ 30 h 110"/>
                  <a:gd name="T42" fmla="*/ 42 w 90"/>
                  <a:gd name="T43" fmla="*/ 42 h 110"/>
                  <a:gd name="T44" fmla="*/ 42 w 90"/>
                  <a:gd name="T45" fmla="*/ 38 h 110"/>
                  <a:gd name="T46" fmla="*/ 38 w 90"/>
                  <a:gd name="T47" fmla="*/ 30 h 110"/>
                  <a:gd name="T48" fmla="*/ 34 w 90"/>
                  <a:gd name="T49" fmla="*/ 24 h 110"/>
                  <a:gd name="T50" fmla="*/ 12 w 90"/>
                  <a:gd name="T51" fmla="*/ 30 h 110"/>
                  <a:gd name="T52" fmla="*/ 16 w 90"/>
                  <a:gd name="T53" fmla="*/ 38 h 110"/>
                  <a:gd name="T54" fmla="*/ 18 w 90"/>
                  <a:gd name="T55" fmla="*/ 46 h 110"/>
                  <a:gd name="T56" fmla="*/ 12 w 90"/>
                  <a:gd name="T57" fmla="*/ 46 h 110"/>
                  <a:gd name="T58" fmla="*/ 12 w 90"/>
                  <a:gd name="T59" fmla="*/ 42 h 110"/>
                  <a:gd name="T60" fmla="*/ 12 w 90"/>
                  <a:gd name="T61" fmla="*/ 38 h 110"/>
                  <a:gd name="T62" fmla="*/ 12 w 90"/>
                  <a:gd name="T63" fmla="*/ 30 h 110"/>
                  <a:gd name="T64" fmla="*/ 26 w 90"/>
                  <a:gd name="T65" fmla="*/ 34 h 110"/>
                  <a:gd name="T66" fmla="*/ 22 w 90"/>
                  <a:gd name="T67" fmla="*/ 34 h 110"/>
                  <a:gd name="T68" fmla="*/ 18 w 90"/>
                  <a:gd name="T69" fmla="*/ 50 h 110"/>
                  <a:gd name="T70" fmla="*/ 22 w 90"/>
                  <a:gd name="T71" fmla="*/ 56 h 110"/>
                  <a:gd name="T72" fmla="*/ 18 w 90"/>
                  <a:gd name="T73" fmla="*/ 56 h 110"/>
                  <a:gd name="T74" fmla="*/ 18 w 90"/>
                  <a:gd name="T75" fmla="*/ 50 h 110"/>
                  <a:gd name="T76" fmla="*/ 44 w 90"/>
                  <a:gd name="T77" fmla="*/ 60 h 110"/>
                  <a:gd name="T78" fmla="*/ 44 w 90"/>
                  <a:gd name="T79" fmla="*/ 56 h 110"/>
                  <a:gd name="T80" fmla="*/ 52 w 90"/>
                  <a:gd name="T81" fmla="*/ 60 h 110"/>
                  <a:gd name="T82" fmla="*/ 60 w 90"/>
                  <a:gd name="T83" fmla="*/ 68 h 110"/>
                  <a:gd name="T84" fmla="*/ 56 w 90"/>
                  <a:gd name="T85" fmla="*/ 68 h 110"/>
                  <a:gd name="T86" fmla="*/ 52 w 90"/>
                  <a:gd name="T87" fmla="*/ 60 h 110"/>
                  <a:gd name="T88" fmla="*/ 68 w 90"/>
                  <a:gd name="T89" fmla="*/ 76 h 110"/>
                  <a:gd name="T90" fmla="*/ 70 w 90"/>
                  <a:gd name="T91" fmla="*/ 76 h 110"/>
                  <a:gd name="T92" fmla="*/ 68 w 90"/>
                  <a:gd name="T93" fmla="*/ 86 h 110"/>
                  <a:gd name="T94" fmla="*/ 70 w 90"/>
                  <a:gd name="T95" fmla="*/ 80 h 110"/>
                  <a:gd name="T96" fmla="*/ 70 w 90"/>
                  <a:gd name="T97" fmla="*/ 76 h 110"/>
                  <a:gd name="T98" fmla="*/ 70 w 90"/>
                  <a:gd name="T99" fmla="*/ 82 h 110"/>
                  <a:gd name="T100" fmla="*/ 68 w 90"/>
                  <a:gd name="T101" fmla="*/ 86 h 110"/>
                  <a:gd name="T102" fmla="*/ 74 w 90"/>
                  <a:gd name="T103" fmla="*/ 106 h 110"/>
                  <a:gd name="T104" fmla="*/ 82 w 90"/>
                  <a:gd name="T105" fmla="*/ 102 h 110"/>
                  <a:gd name="T106" fmla="*/ 86 w 90"/>
                  <a:gd name="T107" fmla="*/ 102 h 110"/>
                  <a:gd name="T108" fmla="*/ 82 w 90"/>
                  <a:gd name="T109" fmla="*/ 110 h 110"/>
                  <a:gd name="T110" fmla="*/ 74 w 90"/>
                  <a:gd name="T11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0">
                    <a:moveTo>
                      <a:pt x="52" y="50"/>
                    </a:moveTo>
                    <a:lnTo>
                      <a:pt x="48" y="50"/>
                    </a:lnTo>
                    <a:lnTo>
                      <a:pt x="52" y="50"/>
                    </a:lnTo>
                    <a:lnTo>
                      <a:pt x="48" y="46"/>
                    </a:lnTo>
                    <a:lnTo>
                      <a:pt x="48" y="42"/>
                    </a:lnTo>
                    <a:lnTo>
                      <a:pt x="48" y="46"/>
                    </a:lnTo>
                    <a:lnTo>
                      <a:pt x="52" y="46"/>
                    </a:lnTo>
                    <a:lnTo>
                      <a:pt x="52" y="50"/>
                    </a:lnTo>
                    <a:lnTo>
                      <a:pt x="52" y="50"/>
                    </a:lnTo>
                    <a:lnTo>
                      <a:pt x="52" y="50"/>
                    </a:lnTo>
                    <a:close/>
                    <a:moveTo>
                      <a:pt x="64" y="54"/>
                    </a:moveTo>
                    <a:lnTo>
                      <a:pt x="64" y="50"/>
                    </a:lnTo>
                    <a:lnTo>
                      <a:pt x="68" y="54"/>
                    </a:lnTo>
                    <a:lnTo>
                      <a:pt x="64" y="54"/>
                    </a:lnTo>
                    <a:lnTo>
                      <a:pt x="64" y="54"/>
                    </a:lnTo>
                    <a:lnTo>
                      <a:pt x="64" y="54"/>
                    </a:lnTo>
                    <a:close/>
                    <a:moveTo>
                      <a:pt x="90" y="82"/>
                    </a:moveTo>
                    <a:lnTo>
                      <a:pt x="86" y="82"/>
                    </a:lnTo>
                    <a:lnTo>
                      <a:pt x="82" y="82"/>
                    </a:lnTo>
                    <a:lnTo>
                      <a:pt x="82" y="80"/>
                    </a:lnTo>
                    <a:lnTo>
                      <a:pt x="86" y="80"/>
                    </a:lnTo>
                    <a:lnTo>
                      <a:pt x="90" y="82"/>
                    </a:lnTo>
                    <a:lnTo>
                      <a:pt x="90" y="82"/>
                    </a:lnTo>
                    <a:lnTo>
                      <a:pt x="90" y="82"/>
                    </a:lnTo>
                    <a:close/>
                    <a:moveTo>
                      <a:pt x="16" y="0"/>
                    </a:moveTo>
                    <a:lnTo>
                      <a:pt x="18" y="0"/>
                    </a:lnTo>
                    <a:lnTo>
                      <a:pt x="22" y="0"/>
                    </a:lnTo>
                    <a:lnTo>
                      <a:pt x="22" y="4"/>
                    </a:lnTo>
                    <a:lnTo>
                      <a:pt x="26" y="4"/>
                    </a:lnTo>
                    <a:lnTo>
                      <a:pt x="26" y="8"/>
                    </a:lnTo>
                    <a:lnTo>
                      <a:pt x="30" y="8"/>
                    </a:lnTo>
                    <a:lnTo>
                      <a:pt x="30" y="12"/>
                    </a:lnTo>
                    <a:lnTo>
                      <a:pt x="26" y="12"/>
                    </a:lnTo>
                    <a:lnTo>
                      <a:pt x="26" y="16"/>
                    </a:lnTo>
                    <a:lnTo>
                      <a:pt x="26" y="20"/>
                    </a:lnTo>
                    <a:lnTo>
                      <a:pt x="26" y="16"/>
                    </a:lnTo>
                    <a:lnTo>
                      <a:pt x="22" y="16"/>
                    </a:lnTo>
                    <a:lnTo>
                      <a:pt x="26" y="16"/>
                    </a:lnTo>
                    <a:lnTo>
                      <a:pt x="26" y="12"/>
                    </a:lnTo>
                    <a:lnTo>
                      <a:pt x="26" y="8"/>
                    </a:lnTo>
                    <a:lnTo>
                      <a:pt x="26" y="4"/>
                    </a:lnTo>
                    <a:lnTo>
                      <a:pt x="22" y="4"/>
                    </a:lnTo>
                    <a:lnTo>
                      <a:pt x="22" y="0"/>
                    </a:lnTo>
                    <a:lnTo>
                      <a:pt x="18" y="0"/>
                    </a:lnTo>
                    <a:lnTo>
                      <a:pt x="16" y="0"/>
                    </a:lnTo>
                    <a:lnTo>
                      <a:pt x="16" y="0"/>
                    </a:lnTo>
                    <a:lnTo>
                      <a:pt x="16" y="0"/>
                    </a:lnTo>
                    <a:close/>
                    <a:moveTo>
                      <a:pt x="4" y="8"/>
                    </a:moveTo>
                    <a:lnTo>
                      <a:pt x="0" y="4"/>
                    </a:lnTo>
                    <a:lnTo>
                      <a:pt x="4" y="4"/>
                    </a:lnTo>
                    <a:lnTo>
                      <a:pt x="8" y="4"/>
                    </a:lnTo>
                    <a:lnTo>
                      <a:pt x="12" y="4"/>
                    </a:lnTo>
                    <a:lnTo>
                      <a:pt x="16" y="4"/>
                    </a:lnTo>
                    <a:lnTo>
                      <a:pt x="12" y="4"/>
                    </a:lnTo>
                    <a:lnTo>
                      <a:pt x="8" y="8"/>
                    </a:lnTo>
                    <a:lnTo>
                      <a:pt x="4" y="8"/>
                    </a:lnTo>
                    <a:lnTo>
                      <a:pt x="4" y="8"/>
                    </a:lnTo>
                    <a:lnTo>
                      <a:pt x="4" y="8"/>
                    </a:lnTo>
                    <a:close/>
                    <a:moveTo>
                      <a:pt x="34" y="24"/>
                    </a:moveTo>
                    <a:lnTo>
                      <a:pt x="34" y="26"/>
                    </a:lnTo>
                    <a:lnTo>
                      <a:pt x="38" y="26"/>
                    </a:lnTo>
                    <a:lnTo>
                      <a:pt x="38" y="30"/>
                    </a:lnTo>
                    <a:lnTo>
                      <a:pt x="42" y="30"/>
                    </a:lnTo>
                    <a:lnTo>
                      <a:pt x="42" y="34"/>
                    </a:lnTo>
                    <a:lnTo>
                      <a:pt x="42" y="38"/>
                    </a:lnTo>
                    <a:lnTo>
                      <a:pt x="42" y="42"/>
                    </a:lnTo>
                    <a:lnTo>
                      <a:pt x="42" y="38"/>
                    </a:lnTo>
                    <a:lnTo>
                      <a:pt x="38" y="38"/>
                    </a:lnTo>
                    <a:lnTo>
                      <a:pt x="42" y="38"/>
                    </a:lnTo>
                    <a:lnTo>
                      <a:pt x="42" y="34"/>
                    </a:lnTo>
                    <a:lnTo>
                      <a:pt x="42" y="30"/>
                    </a:lnTo>
                    <a:lnTo>
                      <a:pt x="38" y="30"/>
                    </a:lnTo>
                    <a:lnTo>
                      <a:pt x="38" y="26"/>
                    </a:lnTo>
                    <a:lnTo>
                      <a:pt x="34" y="26"/>
                    </a:lnTo>
                    <a:lnTo>
                      <a:pt x="34" y="24"/>
                    </a:lnTo>
                    <a:lnTo>
                      <a:pt x="34" y="24"/>
                    </a:lnTo>
                    <a:lnTo>
                      <a:pt x="34" y="24"/>
                    </a:lnTo>
                    <a:close/>
                    <a:moveTo>
                      <a:pt x="12" y="30"/>
                    </a:moveTo>
                    <a:lnTo>
                      <a:pt x="16" y="30"/>
                    </a:lnTo>
                    <a:lnTo>
                      <a:pt x="16" y="34"/>
                    </a:lnTo>
                    <a:lnTo>
                      <a:pt x="16" y="38"/>
                    </a:lnTo>
                    <a:lnTo>
                      <a:pt x="18" y="38"/>
                    </a:lnTo>
                    <a:lnTo>
                      <a:pt x="18" y="42"/>
                    </a:lnTo>
                    <a:lnTo>
                      <a:pt x="18" y="46"/>
                    </a:lnTo>
                    <a:lnTo>
                      <a:pt x="16" y="50"/>
                    </a:lnTo>
                    <a:lnTo>
                      <a:pt x="16" y="46"/>
                    </a:lnTo>
                    <a:lnTo>
                      <a:pt x="12" y="46"/>
                    </a:lnTo>
                    <a:lnTo>
                      <a:pt x="12" y="42"/>
                    </a:lnTo>
                    <a:lnTo>
                      <a:pt x="8" y="42"/>
                    </a:lnTo>
                    <a:lnTo>
                      <a:pt x="12" y="42"/>
                    </a:lnTo>
                    <a:lnTo>
                      <a:pt x="12" y="38"/>
                    </a:lnTo>
                    <a:lnTo>
                      <a:pt x="12" y="42"/>
                    </a:lnTo>
                    <a:lnTo>
                      <a:pt x="12" y="38"/>
                    </a:lnTo>
                    <a:lnTo>
                      <a:pt x="12" y="34"/>
                    </a:lnTo>
                    <a:lnTo>
                      <a:pt x="12" y="30"/>
                    </a:lnTo>
                    <a:lnTo>
                      <a:pt x="12" y="30"/>
                    </a:lnTo>
                    <a:lnTo>
                      <a:pt x="12" y="30"/>
                    </a:lnTo>
                    <a:close/>
                    <a:moveTo>
                      <a:pt x="22" y="34"/>
                    </a:moveTo>
                    <a:lnTo>
                      <a:pt x="26" y="34"/>
                    </a:lnTo>
                    <a:lnTo>
                      <a:pt x="22" y="34"/>
                    </a:lnTo>
                    <a:lnTo>
                      <a:pt x="22" y="34"/>
                    </a:lnTo>
                    <a:lnTo>
                      <a:pt x="22" y="34"/>
                    </a:lnTo>
                    <a:close/>
                    <a:moveTo>
                      <a:pt x="18" y="50"/>
                    </a:moveTo>
                    <a:lnTo>
                      <a:pt x="18" y="54"/>
                    </a:lnTo>
                    <a:lnTo>
                      <a:pt x="18" y="50"/>
                    </a:lnTo>
                    <a:lnTo>
                      <a:pt x="22" y="50"/>
                    </a:lnTo>
                    <a:lnTo>
                      <a:pt x="22" y="54"/>
                    </a:lnTo>
                    <a:lnTo>
                      <a:pt x="22" y="56"/>
                    </a:lnTo>
                    <a:lnTo>
                      <a:pt x="18" y="56"/>
                    </a:lnTo>
                    <a:lnTo>
                      <a:pt x="22" y="56"/>
                    </a:lnTo>
                    <a:lnTo>
                      <a:pt x="18" y="56"/>
                    </a:lnTo>
                    <a:lnTo>
                      <a:pt x="16" y="54"/>
                    </a:lnTo>
                    <a:lnTo>
                      <a:pt x="18" y="50"/>
                    </a:lnTo>
                    <a:lnTo>
                      <a:pt x="18" y="50"/>
                    </a:lnTo>
                    <a:lnTo>
                      <a:pt x="18" y="50"/>
                    </a:lnTo>
                    <a:close/>
                    <a:moveTo>
                      <a:pt x="44" y="56"/>
                    </a:moveTo>
                    <a:lnTo>
                      <a:pt x="44" y="60"/>
                    </a:lnTo>
                    <a:lnTo>
                      <a:pt x="42" y="60"/>
                    </a:lnTo>
                    <a:lnTo>
                      <a:pt x="42" y="56"/>
                    </a:lnTo>
                    <a:lnTo>
                      <a:pt x="44" y="56"/>
                    </a:lnTo>
                    <a:lnTo>
                      <a:pt x="44" y="56"/>
                    </a:lnTo>
                    <a:lnTo>
                      <a:pt x="44" y="56"/>
                    </a:lnTo>
                    <a:close/>
                    <a:moveTo>
                      <a:pt x="52" y="60"/>
                    </a:moveTo>
                    <a:lnTo>
                      <a:pt x="56" y="64"/>
                    </a:lnTo>
                    <a:lnTo>
                      <a:pt x="56" y="68"/>
                    </a:lnTo>
                    <a:lnTo>
                      <a:pt x="60" y="68"/>
                    </a:lnTo>
                    <a:lnTo>
                      <a:pt x="60" y="72"/>
                    </a:lnTo>
                    <a:lnTo>
                      <a:pt x="60" y="68"/>
                    </a:lnTo>
                    <a:lnTo>
                      <a:pt x="56" y="68"/>
                    </a:lnTo>
                    <a:lnTo>
                      <a:pt x="56" y="64"/>
                    </a:lnTo>
                    <a:lnTo>
                      <a:pt x="52" y="60"/>
                    </a:lnTo>
                    <a:lnTo>
                      <a:pt x="52" y="60"/>
                    </a:lnTo>
                    <a:lnTo>
                      <a:pt x="52" y="60"/>
                    </a:lnTo>
                    <a:close/>
                    <a:moveTo>
                      <a:pt x="70" y="76"/>
                    </a:moveTo>
                    <a:lnTo>
                      <a:pt x="68" y="76"/>
                    </a:lnTo>
                    <a:lnTo>
                      <a:pt x="68" y="72"/>
                    </a:lnTo>
                    <a:lnTo>
                      <a:pt x="68" y="76"/>
                    </a:lnTo>
                    <a:lnTo>
                      <a:pt x="70" y="76"/>
                    </a:lnTo>
                    <a:lnTo>
                      <a:pt x="70" y="76"/>
                    </a:lnTo>
                    <a:lnTo>
                      <a:pt x="70" y="76"/>
                    </a:lnTo>
                    <a:close/>
                    <a:moveTo>
                      <a:pt x="68" y="86"/>
                    </a:moveTo>
                    <a:lnTo>
                      <a:pt x="68" y="82"/>
                    </a:lnTo>
                    <a:lnTo>
                      <a:pt x="70" y="82"/>
                    </a:lnTo>
                    <a:lnTo>
                      <a:pt x="70" y="80"/>
                    </a:lnTo>
                    <a:lnTo>
                      <a:pt x="74" y="80"/>
                    </a:lnTo>
                    <a:lnTo>
                      <a:pt x="70" y="80"/>
                    </a:lnTo>
                    <a:lnTo>
                      <a:pt x="70" y="76"/>
                    </a:lnTo>
                    <a:lnTo>
                      <a:pt x="74" y="76"/>
                    </a:lnTo>
                    <a:lnTo>
                      <a:pt x="74" y="80"/>
                    </a:lnTo>
                    <a:lnTo>
                      <a:pt x="70" y="82"/>
                    </a:lnTo>
                    <a:lnTo>
                      <a:pt x="68" y="82"/>
                    </a:lnTo>
                    <a:lnTo>
                      <a:pt x="68" y="86"/>
                    </a:lnTo>
                    <a:lnTo>
                      <a:pt x="68" y="86"/>
                    </a:lnTo>
                    <a:lnTo>
                      <a:pt x="68" y="86"/>
                    </a:lnTo>
                    <a:close/>
                    <a:moveTo>
                      <a:pt x="74" y="110"/>
                    </a:moveTo>
                    <a:lnTo>
                      <a:pt x="74" y="106"/>
                    </a:lnTo>
                    <a:lnTo>
                      <a:pt x="78" y="106"/>
                    </a:lnTo>
                    <a:lnTo>
                      <a:pt x="78" y="102"/>
                    </a:lnTo>
                    <a:lnTo>
                      <a:pt x="82" y="102"/>
                    </a:lnTo>
                    <a:lnTo>
                      <a:pt x="82" y="106"/>
                    </a:lnTo>
                    <a:lnTo>
                      <a:pt x="82" y="102"/>
                    </a:lnTo>
                    <a:lnTo>
                      <a:pt x="86" y="102"/>
                    </a:lnTo>
                    <a:lnTo>
                      <a:pt x="86" y="106"/>
                    </a:lnTo>
                    <a:lnTo>
                      <a:pt x="82" y="106"/>
                    </a:lnTo>
                    <a:lnTo>
                      <a:pt x="82" y="110"/>
                    </a:lnTo>
                    <a:lnTo>
                      <a:pt x="78" y="110"/>
                    </a:lnTo>
                    <a:lnTo>
                      <a:pt x="78" y="106"/>
                    </a:lnTo>
                    <a:lnTo>
                      <a:pt x="74" y="110"/>
                    </a:lnTo>
                    <a:lnTo>
                      <a:pt x="74" y="110"/>
                    </a:lnTo>
                    <a:lnTo>
                      <a:pt x="74" y="1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85">
                <a:extLst>
                  <a:ext uri="{FF2B5EF4-FFF2-40B4-BE49-F238E27FC236}">
                    <a16:creationId xmlns:a16="http://schemas.microsoft.com/office/drawing/2014/main" id="{E4792883-C4AC-4776-9BF4-D64DA01061E0}"/>
                  </a:ext>
                </a:extLst>
              </p:cNvPr>
              <p:cNvSpPr>
                <a:spLocks noEditPoints="1"/>
              </p:cNvSpPr>
              <p:nvPr/>
            </p:nvSpPr>
            <p:spPr bwMode="auto">
              <a:xfrm>
                <a:off x="3003550" y="4248218"/>
                <a:ext cx="28575" cy="34925"/>
              </a:xfrm>
              <a:custGeom>
                <a:avLst/>
                <a:gdLst>
                  <a:gd name="T0" fmla="*/ 14 w 18"/>
                  <a:gd name="T1" fmla="*/ 4 h 22"/>
                  <a:gd name="T2" fmla="*/ 14 w 18"/>
                  <a:gd name="T3" fmla="*/ 4 h 22"/>
                  <a:gd name="T4" fmla="*/ 18 w 18"/>
                  <a:gd name="T5" fmla="*/ 4 h 22"/>
                  <a:gd name="T6" fmla="*/ 18 w 18"/>
                  <a:gd name="T7" fmla="*/ 0 h 22"/>
                  <a:gd name="T8" fmla="*/ 18 w 18"/>
                  <a:gd name="T9" fmla="*/ 4 h 22"/>
                  <a:gd name="T10" fmla="*/ 18 w 18"/>
                  <a:gd name="T11" fmla="*/ 4 h 22"/>
                  <a:gd name="T12" fmla="*/ 18 w 18"/>
                  <a:gd name="T13" fmla="*/ 4 h 22"/>
                  <a:gd name="T14" fmla="*/ 14 w 18"/>
                  <a:gd name="T15" fmla="*/ 4 h 22"/>
                  <a:gd name="T16" fmla="*/ 14 w 18"/>
                  <a:gd name="T17" fmla="*/ 4 h 22"/>
                  <a:gd name="T18" fmla="*/ 12 w 18"/>
                  <a:gd name="T19" fmla="*/ 12 h 22"/>
                  <a:gd name="T20" fmla="*/ 14 w 18"/>
                  <a:gd name="T21" fmla="*/ 12 h 22"/>
                  <a:gd name="T22" fmla="*/ 14 w 18"/>
                  <a:gd name="T23" fmla="*/ 12 h 22"/>
                  <a:gd name="T24" fmla="*/ 14 w 18"/>
                  <a:gd name="T25" fmla="*/ 12 h 22"/>
                  <a:gd name="T26" fmla="*/ 12 w 18"/>
                  <a:gd name="T27" fmla="*/ 12 h 22"/>
                  <a:gd name="T28" fmla="*/ 12 w 18"/>
                  <a:gd name="T29" fmla="*/ 16 h 22"/>
                  <a:gd name="T30" fmla="*/ 14 w 18"/>
                  <a:gd name="T31" fmla="*/ 18 h 22"/>
                  <a:gd name="T32" fmla="*/ 12 w 18"/>
                  <a:gd name="T33" fmla="*/ 22 h 22"/>
                  <a:gd name="T34" fmla="*/ 12 w 18"/>
                  <a:gd name="T35" fmla="*/ 22 h 22"/>
                  <a:gd name="T36" fmla="*/ 8 w 18"/>
                  <a:gd name="T37" fmla="*/ 22 h 22"/>
                  <a:gd name="T38" fmla="*/ 4 w 18"/>
                  <a:gd name="T39" fmla="*/ 22 h 22"/>
                  <a:gd name="T40" fmla="*/ 0 w 18"/>
                  <a:gd name="T41" fmla="*/ 22 h 22"/>
                  <a:gd name="T42" fmla="*/ 0 w 18"/>
                  <a:gd name="T43" fmla="*/ 22 h 22"/>
                  <a:gd name="T44" fmla="*/ 0 w 18"/>
                  <a:gd name="T45" fmla="*/ 22 h 22"/>
                  <a:gd name="T46" fmla="*/ 0 w 18"/>
                  <a:gd name="T47" fmla="*/ 22 h 22"/>
                  <a:gd name="T48" fmla="*/ 8 w 18"/>
                  <a:gd name="T49" fmla="*/ 18 h 22"/>
                  <a:gd name="T50" fmla="*/ 8 w 18"/>
                  <a:gd name="T51" fmla="*/ 18 h 22"/>
                  <a:gd name="T52" fmla="*/ 8 w 18"/>
                  <a:gd name="T53" fmla="*/ 16 h 22"/>
                  <a:gd name="T54" fmla="*/ 4 w 18"/>
                  <a:gd name="T55" fmla="*/ 12 h 22"/>
                  <a:gd name="T56" fmla="*/ 4 w 18"/>
                  <a:gd name="T57" fmla="*/ 12 h 22"/>
                  <a:gd name="T58" fmla="*/ 4 w 18"/>
                  <a:gd name="T59" fmla="*/ 12 h 22"/>
                  <a:gd name="T60" fmla="*/ 8 w 18"/>
                  <a:gd name="T61" fmla="*/ 12 h 22"/>
                  <a:gd name="T62" fmla="*/ 8 w 18"/>
                  <a:gd name="T63" fmla="*/ 12 h 22"/>
                  <a:gd name="T64" fmla="*/ 12 w 18"/>
                  <a:gd name="T65" fmla="*/ 12 h 22"/>
                  <a:gd name="T66" fmla="*/ 12 w 18"/>
                  <a:gd name="T67" fmla="*/ 12 h 22"/>
                  <a:gd name="T68" fmla="*/ 12 w 18"/>
                  <a:gd name="T6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22">
                    <a:moveTo>
                      <a:pt x="14" y="4"/>
                    </a:moveTo>
                    <a:lnTo>
                      <a:pt x="14" y="4"/>
                    </a:lnTo>
                    <a:lnTo>
                      <a:pt x="14" y="4"/>
                    </a:lnTo>
                    <a:lnTo>
                      <a:pt x="14" y="4"/>
                    </a:lnTo>
                    <a:lnTo>
                      <a:pt x="18" y="4"/>
                    </a:lnTo>
                    <a:lnTo>
                      <a:pt x="18" y="4"/>
                    </a:lnTo>
                    <a:lnTo>
                      <a:pt x="18" y="0"/>
                    </a:lnTo>
                    <a:lnTo>
                      <a:pt x="18" y="0"/>
                    </a:lnTo>
                    <a:lnTo>
                      <a:pt x="18" y="4"/>
                    </a:lnTo>
                    <a:lnTo>
                      <a:pt x="18" y="4"/>
                    </a:lnTo>
                    <a:lnTo>
                      <a:pt x="18" y="4"/>
                    </a:lnTo>
                    <a:lnTo>
                      <a:pt x="18" y="4"/>
                    </a:lnTo>
                    <a:lnTo>
                      <a:pt x="18" y="4"/>
                    </a:lnTo>
                    <a:lnTo>
                      <a:pt x="18" y="4"/>
                    </a:lnTo>
                    <a:lnTo>
                      <a:pt x="14" y="4"/>
                    </a:lnTo>
                    <a:lnTo>
                      <a:pt x="14" y="4"/>
                    </a:lnTo>
                    <a:lnTo>
                      <a:pt x="14" y="4"/>
                    </a:lnTo>
                    <a:lnTo>
                      <a:pt x="14" y="4"/>
                    </a:lnTo>
                    <a:close/>
                    <a:moveTo>
                      <a:pt x="12" y="12"/>
                    </a:moveTo>
                    <a:lnTo>
                      <a:pt x="12" y="12"/>
                    </a:lnTo>
                    <a:lnTo>
                      <a:pt x="12" y="12"/>
                    </a:lnTo>
                    <a:lnTo>
                      <a:pt x="14" y="12"/>
                    </a:lnTo>
                    <a:lnTo>
                      <a:pt x="14" y="12"/>
                    </a:lnTo>
                    <a:lnTo>
                      <a:pt x="14" y="12"/>
                    </a:lnTo>
                    <a:lnTo>
                      <a:pt x="14" y="12"/>
                    </a:lnTo>
                    <a:lnTo>
                      <a:pt x="14" y="12"/>
                    </a:lnTo>
                    <a:lnTo>
                      <a:pt x="14" y="12"/>
                    </a:lnTo>
                    <a:lnTo>
                      <a:pt x="12" y="12"/>
                    </a:lnTo>
                    <a:lnTo>
                      <a:pt x="12" y="12"/>
                    </a:lnTo>
                    <a:lnTo>
                      <a:pt x="12" y="16"/>
                    </a:lnTo>
                    <a:lnTo>
                      <a:pt x="12" y="18"/>
                    </a:lnTo>
                    <a:lnTo>
                      <a:pt x="14" y="18"/>
                    </a:lnTo>
                    <a:lnTo>
                      <a:pt x="12" y="22"/>
                    </a:lnTo>
                    <a:lnTo>
                      <a:pt x="12" y="22"/>
                    </a:lnTo>
                    <a:lnTo>
                      <a:pt x="12" y="22"/>
                    </a:lnTo>
                    <a:lnTo>
                      <a:pt x="12" y="22"/>
                    </a:lnTo>
                    <a:lnTo>
                      <a:pt x="12" y="22"/>
                    </a:lnTo>
                    <a:lnTo>
                      <a:pt x="8" y="22"/>
                    </a:lnTo>
                    <a:lnTo>
                      <a:pt x="8" y="22"/>
                    </a:lnTo>
                    <a:lnTo>
                      <a:pt x="4" y="22"/>
                    </a:lnTo>
                    <a:lnTo>
                      <a:pt x="4" y="22"/>
                    </a:lnTo>
                    <a:lnTo>
                      <a:pt x="0" y="22"/>
                    </a:lnTo>
                    <a:lnTo>
                      <a:pt x="0" y="22"/>
                    </a:lnTo>
                    <a:lnTo>
                      <a:pt x="0" y="22"/>
                    </a:lnTo>
                    <a:lnTo>
                      <a:pt x="0" y="22"/>
                    </a:lnTo>
                    <a:lnTo>
                      <a:pt x="0" y="22"/>
                    </a:lnTo>
                    <a:lnTo>
                      <a:pt x="0" y="22"/>
                    </a:lnTo>
                    <a:lnTo>
                      <a:pt x="0" y="22"/>
                    </a:lnTo>
                    <a:lnTo>
                      <a:pt x="4" y="22"/>
                    </a:lnTo>
                    <a:lnTo>
                      <a:pt x="8" y="18"/>
                    </a:lnTo>
                    <a:lnTo>
                      <a:pt x="8" y="18"/>
                    </a:lnTo>
                    <a:lnTo>
                      <a:pt x="8" y="18"/>
                    </a:lnTo>
                    <a:lnTo>
                      <a:pt x="8" y="16"/>
                    </a:lnTo>
                    <a:lnTo>
                      <a:pt x="8" y="16"/>
                    </a:lnTo>
                    <a:lnTo>
                      <a:pt x="8" y="16"/>
                    </a:lnTo>
                    <a:lnTo>
                      <a:pt x="4" y="12"/>
                    </a:lnTo>
                    <a:lnTo>
                      <a:pt x="4" y="12"/>
                    </a:lnTo>
                    <a:lnTo>
                      <a:pt x="4" y="12"/>
                    </a:lnTo>
                    <a:lnTo>
                      <a:pt x="4" y="12"/>
                    </a:lnTo>
                    <a:lnTo>
                      <a:pt x="4" y="12"/>
                    </a:lnTo>
                    <a:lnTo>
                      <a:pt x="4" y="12"/>
                    </a:lnTo>
                    <a:lnTo>
                      <a:pt x="8" y="12"/>
                    </a:lnTo>
                    <a:lnTo>
                      <a:pt x="8" y="12"/>
                    </a:lnTo>
                    <a:lnTo>
                      <a:pt x="8" y="12"/>
                    </a:lnTo>
                    <a:lnTo>
                      <a:pt x="12" y="12"/>
                    </a:lnTo>
                    <a:lnTo>
                      <a:pt x="12" y="12"/>
                    </a:lnTo>
                    <a:lnTo>
                      <a:pt x="12" y="12"/>
                    </a:lnTo>
                    <a:lnTo>
                      <a:pt x="12" y="12"/>
                    </a:lnTo>
                    <a:lnTo>
                      <a:pt x="12" y="12"/>
                    </a:lnTo>
                    <a:lnTo>
                      <a:pt x="12" y="12"/>
                    </a:lnTo>
                    <a:lnTo>
                      <a:pt x="12" y="1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86">
                <a:extLst>
                  <a:ext uri="{FF2B5EF4-FFF2-40B4-BE49-F238E27FC236}">
                    <a16:creationId xmlns:a16="http://schemas.microsoft.com/office/drawing/2014/main" id="{30EFF611-EE98-451B-9999-1339D94A55B3}"/>
                  </a:ext>
                </a:extLst>
              </p:cNvPr>
              <p:cNvSpPr>
                <a:spLocks noEditPoints="1"/>
              </p:cNvSpPr>
              <p:nvPr/>
            </p:nvSpPr>
            <p:spPr bwMode="auto">
              <a:xfrm>
                <a:off x="2781300" y="3959293"/>
                <a:ext cx="15875" cy="12700"/>
              </a:xfrm>
              <a:custGeom>
                <a:avLst/>
                <a:gdLst>
                  <a:gd name="T0" fmla="*/ 10 w 10"/>
                  <a:gd name="T1" fmla="*/ 8 h 8"/>
                  <a:gd name="T2" fmla="*/ 10 w 10"/>
                  <a:gd name="T3" fmla="*/ 8 h 8"/>
                  <a:gd name="T4" fmla="*/ 10 w 10"/>
                  <a:gd name="T5" fmla="*/ 8 h 8"/>
                  <a:gd name="T6" fmla="*/ 10 w 10"/>
                  <a:gd name="T7" fmla="*/ 8 h 8"/>
                  <a:gd name="T8" fmla="*/ 10 w 10"/>
                  <a:gd name="T9" fmla="*/ 8 h 8"/>
                  <a:gd name="T10" fmla="*/ 10 w 10"/>
                  <a:gd name="T11" fmla="*/ 8 h 8"/>
                  <a:gd name="T12" fmla="*/ 10 w 10"/>
                  <a:gd name="T13" fmla="*/ 8 h 8"/>
                  <a:gd name="T14" fmla="*/ 0 w 10"/>
                  <a:gd name="T15" fmla="*/ 0 h 8"/>
                  <a:gd name="T16" fmla="*/ 0 w 10"/>
                  <a:gd name="T17" fmla="*/ 0 h 8"/>
                  <a:gd name="T18" fmla="*/ 0 w 10"/>
                  <a:gd name="T19" fmla="*/ 0 h 8"/>
                  <a:gd name="T20" fmla="*/ 0 w 10"/>
                  <a:gd name="T21" fmla="*/ 0 h 8"/>
                  <a:gd name="T22" fmla="*/ 0 w 10"/>
                  <a:gd name="T23" fmla="*/ 0 h 8"/>
                  <a:gd name="T24" fmla="*/ 0 w 10"/>
                  <a:gd name="T25" fmla="*/ 0 h 8"/>
                  <a:gd name="T26" fmla="*/ 0 w 10"/>
                  <a:gd name="T27" fmla="*/ 0 h 8"/>
                  <a:gd name="T28" fmla="*/ 0 w 10"/>
                  <a:gd name="T29" fmla="*/ 0 h 8"/>
                  <a:gd name="T30" fmla="*/ 0 w 10"/>
                  <a:gd name="T31" fmla="*/ 0 h 8"/>
                  <a:gd name="T32" fmla="*/ 0 w 10"/>
                  <a:gd name="T33" fmla="*/ 0 h 8"/>
                  <a:gd name="T34" fmla="*/ 0 w 10"/>
                  <a:gd name="T35" fmla="*/ 0 h 8"/>
                  <a:gd name="T36" fmla="*/ 0 w 10"/>
                  <a:gd name="T37" fmla="*/ 0 h 8"/>
                  <a:gd name="T38" fmla="*/ 0 w 10"/>
                  <a:gd name="T39" fmla="*/ 0 h 8"/>
                  <a:gd name="T40" fmla="*/ 0 w 10"/>
                  <a:gd name="T41" fmla="*/ 0 h 8"/>
                  <a:gd name="T42" fmla="*/ 0 w 10"/>
                  <a:gd name="T43" fmla="*/ 0 h 8"/>
                  <a:gd name="T44" fmla="*/ 2 w 10"/>
                  <a:gd name="T45" fmla="*/ 4 h 8"/>
                  <a:gd name="T46" fmla="*/ 2 w 10"/>
                  <a:gd name="T47" fmla="*/ 4 h 8"/>
                  <a:gd name="T48" fmla="*/ 2 w 10"/>
                  <a:gd name="T49" fmla="*/ 4 h 8"/>
                  <a:gd name="T50" fmla="*/ 2 w 10"/>
                  <a:gd name="T51" fmla="*/ 0 h 8"/>
                  <a:gd name="T52" fmla="*/ 2 w 10"/>
                  <a:gd name="T53" fmla="*/ 0 h 8"/>
                  <a:gd name="T54" fmla="*/ 2 w 10"/>
                  <a:gd name="T55" fmla="*/ 0 h 8"/>
                  <a:gd name="T56" fmla="*/ 2 w 10"/>
                  <a:gd name="T57" fmla="*/ 0 h 8"/>
                  <a:gd name="T58" fmla="*/ 0 w 10"/>
                  <a:gd name="T59" fmla="*/ 4 h 8"/>
                  <a:gd name="T60" fmla="*/ 0 w 10"/>
                  <a:gd name="T61" fmla="*/ 4 h 8"/>
                  <a:gd name="T62" fmla="*/ 0 w 10"/>
                  <a:gd name="T63" fmla="*/ 0 h 8"/>
                  <a:gd name="T64" fmla="*/ 0 w 10"/>
                  <a:gd name="T65" fmla="*/ 0 h 8"/>
                  <a:gd name="T66" fmla="*/ 0 w 10"/>
                  <a:gd name="T67" fmla="*/ 0 h 8"/>
                  <a:gd name="T68" fmla="*/ 2 w 10"/>
                  <a:gd name="T69" fmla="*/ 0 h 8"/>
                  <a:gd name="T70" fmla="*/ 2 w 10"/>
                  <a:gd name="T71" fmla="*/ 0 h 8"/>
                  <a:gd name="T72" fmla="*/ 2 w 10"/>
                  <a:gd name="T73" fmla="*/ 0 h 8"/>
                  <a:gd name="T74" fmla="*/ 2 w 10"/>
                  <a:gd name="T75" fmla="*/ 0 h 8"/>
                  <a:gd name="T76" fmla="*/ 2 w 10"/>
                  <a:gd name="T77" fmla="*/ 4 h 8"/>
                  <a:gd name="T78" fmla="*/ 2 w 10"/>
                  <a:gd name="T79" fmla="*/ 4 h 8"/>
                  <a:gd name="T80" fmla="*/ 2 w 10"/>
                  <a:gd name="T81" fmla="*/ 4 h 8"/>
                  <a:gd name="T82" fmla="*/ 2 w 10"/>
                  <a:gd name="T83" fmla="*/ 4 h 8"/>
                  <a:gd name="T84" fmla="*/ 2 w 10"/>
                  <a:gd name="T85" fmla="*/ 4 h 8"/>
                  <a:gd name="T86" fmla="*/ 2 w 10"/>
                  <a:gd name="T87" fmla="*/ 4 h 8"/>
                  <a:gd name="T88" fmla="*/ 2 w 10"/>
                  <a:gd name="T8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8">
                    <a:moveTo>
                      <a:pt x="10" y="8"/>
                    </a:moveTo>
                    <a:lnTo>
                      <a:pt x="10" y="8"/>
                    </a:lnTo>
                    <a:lnTo>
                      <a:pt x="10" y="8"/>
                    </a:lnTo>
                    <a:lnTo>
                      <a:pt x="10" y="8"/>
                    </a:lnTo>
                    <a:lnTo>
                      <a:pt x="10" y="8"/>
                    </a:lnTo>
                    <a:lnTo>
                      <a:pt x="10" y="8"/>
                    </a:lnTo>
                    <a:lnTo>
                      <a:pt x="10" y="8"/>
                    </a:lnTo>
                    <a:close/>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moveTo>
                      <a:pt x="2" y="4"/>
                    </a:moveTo>
                    <a:lnTo>
                      <a:pt x="2" y="4"/>
                    </a:lnTo>
                    <a:lnTo>
                      <a:pt x="2" y="4"/>
                    </a:lnTo>
                    <a:lnTo>
                      <a:pt x="2" y="0"/>
                    </a:lnTo>
                    <a:lnTo>
                      <a:pt x="2" y="0"/>
                    </a:lnTo>
                    <a:lnTo>
                      <a:pt x="2" y="0"/>
                    </a:lnTo>
                    <a:lnTo>
                      <a:pt x="2" y="0"/>
                    </a:lnTo>
                    <a:lnTo>
                      <a:pt x="0" y="4"/>
                    </a:lnTo>
                    <a:lnTo>
                      <a:pt x="0" y="4"/>
                    </a:lnTo>
                    <a:lnTo>
                      <a:pt x="0" y="0"/>
                    </a:lnTo>
                    <a:lnTo>
                      <a:pt x="0" y="0"/>
                    </a:lnTo>
                    <a:lnTo>
                      <a:pt x="0" y="0"/>
                    </a:lnTo>
                    <a:lnTo>
                      <a:pt x="2" y="0"/>
                    </a:lnTo>
                    <a:lnTo>
                      <a:pt x="2" y="0"/>
                    </a:lnTo>
                    <a:lnTo>
                      <a:pt x="2" y="0"/>
                    </a:lnTo>
                    <a:lnTo>
                      <a:pt x="2" y="0"/>
                    </a:lnTo>
                    <a:lnTo>
                      <a:pt x="2" y="4"/>
                    </a:lnTo>
                    <a:lnTo>
                      <a:pt x="2" y="4"/>
                    </a:lnTo>
                    <a:lnTo>
                      <a:pt x="2" y="4"/>
                    </a:lnTo>
                    <a:lnTo>
                      <a:pt x="2" y="4"/>
                    </a:lnTo>
                    <a:lnTo>
                      <a:pt x="2" y="4"/>
                    </a:lnTo>
                    <a:lnTo>
                      <a:pt x="2" y="4"/>
                    </a:lnTo>
                    <a:lnTo>
                      <a:pt x="2"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7">
                <a:extLst>
                  <a:ext uri="{FF2B5EF4-FFF2-40B4-BE49-F238E27FC236}">
                    <a16:creationId xmlns:a16="http://schemas.microsoft.com/office/drawing/2014/main" id="{911CAA60-096F-4453-B227-02D2342A4084}"/>
                  </a:ext>
                </a:extLst>
              </p:cNvPr>
              <p:cNvSpPr>
                <a:spLocks/>
              </p:cNvSpPr>
              <p:nvPr/>
            </p:nvSpPr>
            <p:spPr bwMode="auto">
              <a:xfrm>
                <a:off x="4826000" y="3349693"/>
                <a:ext cx="41275" cy="88900"/>
              </a:xfrm>
              <a:custGeom>
                <a:avLst/>
                <a:gdLst>
                  <a:gd name="T0" fmla="*/ 4 w 26"/>
                  <a:gd name="T1" fmla="*/ 14 h 56"/>
                  <a:gd name="T2" fmla="*/ 4 w 26"/>
                  <a:gd name="T3" fmla="*/ 14 h 56"/>
                  <a:gd name="T4" fmla="*/ 4 w 26"/>
                  <a:gd name="T5" fmla="*/ 14 h 56"/>
                  <a:gd name="T6" fmla="*/ 4 w 26"/>
                  <a:gd name="T7" fmla="*/ 10 h 56"/>
                  <a:gd name="T8" fmla="*/ 0 w 26"/>
                  <a:gd name="T9" fmla="*/ 6 h 56"/>
                  <a:gd name="T10" fmla="*/ 4 w 26"/>
                  <a:gd name="T11" fmla="*/ 0 h 56"/>
                  <a:gd name="T12" fmla="*/ 8 w 26"/>
                  <a:gd name="T13" fmla="*/ 0 h 56"/>
                  <a:gd name="T14" fmla="*/ 8 w 26"/>
                  <a:gd name="T15" fmla="*/ 0 h 56"/>
                  <a:gd name="T16" fmla="*/ 8 w 26"/>
                  <a:gd name="T17" fmla="*/ 0 h 56"/>
                  <a:gd name="T18" fmla="*/ 12 w 26"/>
                  <a:gd name="T19" fmla="*/ 0 h 56"/>
                  <a:gd name="T20" fmla="*/ 16 w 26"/>
                  <a:gd name="T21" fmla="*/ 0 h 56"/>
                  <a:gd name="T22" fmla="*/ 16 w 26"/>
                  <a:gd name="T23" fmla="*/ 2 h 56"/>
                  <a:gd name="T24" fmla="*/ 18 w 26"/>
                  <a:gd name="T25" fmla="*/ 6 h 56"/>
                  <a:gd name="T26" fmla="*/ 18 w 26"/>
                  <a:gd name="T27" fmla="*/ 10 h 56"/>
                  <a:gd name="T28" fmla="*/ 18 w 26"/>
                  <a:gd name="T29" fmla="*/ 10 h 56"/>
                  <a:gd name="T30" fmla="*/ 18 w 26"/>
                  <a:gd name="T31" fmla="*/ 14 h 56"/>
                  <a:gd name="T32" fmla="*/ 18 w 26"/>
                  <a:gd name="T33" fmla="*/ 18 h 56"/>
                  <a:gd name="T34" fmla="*/ 18 w 26"/>
                  <a:gd name="T35" fmla="*/ 22 h 56"/>
                  <a:gd name="T36" fmla="*/ 18 w 26"/>
                  <a:gd name="T37" fmla="*/ 22 h 56"/>
                  <a:gd name="T38" fmla="*/ 18 w 26"/>
                  <a:gd name="T39" fmla="*/ 26 h 56"/>
                  <a:gd name="T40" fmla="*/ 18 w 26"/>
                  <a:gd name="T41" fmla="*/ 30 h 56"/>
                  <a:gd name="T42" fmla="*/ 22 w 26"/>
                  <a:gd name="T43" fmla="*/ 32 h 56"/>
                  <a:gd name="T44" fmla="*/ 26 w 26"/>
                  <a:gd name="T45" fmla="*/ 32 h 56"/>
                  <a:gd name="T46" fmla="*/ 26 w 26"/>
                  <a:gd name="T47" fmla="*/ 32 h 56"/>
                  <a:gd name="T48" fmla="*/ 26 w 26"/>
                  <a:gd name="T49" fmla="*/ 36 h 56"/>
                  <a:gd name="T50" fmla="*/ 22 w 26"/>
                  <a:gd name="T51" fmla="*/ 40 h 56"/>
                  <a:gd name="T52" fmla="*/ 22 w 26"/>
                  <a:gd name="T53" fmla="*/ 40 h 56"/>
                  <a:gd name="T54" fmla="*/ 22 w 26"/>
                  <a:gd name="T55" fmla="*/ 44 h 56"/>
                  <a:gd name="T56" fmla="*/ 18 w 26"/>
                  <a:gd name="T57" fmla="*/ 48 h 56"/>
                  <a:gd name="T58" fmla="*/ 18 w 26"/>
                  <a:gd name="T59" fmla="*/ 48 h 56"/>
                  <a:gd name="T60" fmla="*/ 18 w 26"/>
                  <a:gd name="T61" fmla="*/ 48 h 56"/>
                  <a:gd name="T62" fmla="*/ 16 w 26"/>
                  <a:gd name="T63" fmla="*/ 52 h 56"/>
                  <a:gd name="T64" fmla="*/ 16 w 26"/>
                  <a:gd name="T65" fmla="*/ 52 h 56"/>
                  <a:gd name="T66" fmla="*/ 16 w 26"/>
                  <a:gd name="T67" fmla="*/ 52 h 56"/>
                  <a:gd name="T68" fmla="*/ 16 w 26"/>
                  <a:gd name="T69" fmla="*/ 56 h 56"/>
                  <a:gd name="T70" fmla="*/ 16 w 26"/>
                  <a:gd name="T71" fmla="*/ 56 h 56"/>
                  <a:gd name="T72" fmla="*/ 12 w 26"/>
                  <a:gd name="T73" fmla="*/ 56 h 56"/>
                  <a:gd name="T74" fmla="*/ 12 w 26"/>
                  <a:gd name="T75" fmla="*/ 56 h 56"/>
                  <a:gd name="T76" fmla="*/ 8 w 26"/>
                  <a:gd name="T77" fmla="*/ 48 h 56"/>
                  <a:gd name="T78" fmla="*/ 8 w 26"/>
                  <a:gd name="T79" fmla="*/ 48 h 56"/>
                  <a:gd name="T80" fmla="*/ 4 w 26"/>
                  <a:gd name="T81" fmla="*/ 44 h 56"/>
                  <a:gd name="T82" fmla="*/ 0 w 26"/>
                  <a:gd name="T83" fmla="*/ 40 h 56"/>
                  <a:gd name="T84" fmla="*/ 4 w 26"/>
                  <a:gd name="T85" fmla="*/ 40 h 56"/>
                  <a:gd name="T86" fmla="*/ 4 w 26"/>
                  <a:gd name="T87" fmla="*/ 44 h 56"/>
                  <a:gd name="T88" fmla="*/ 4 w 26"/>
                  <a:gd name="T89" fmla="*/ 40 h 56"/>
                  <a:gd name="T90" fmla="*/ 4 w 26"/>
                  <a:gd name="T91" fmla="*/ 36 h 56"/>
                  <a:gd name="T92" fmla="*/ 0 w 26"/>
                  <a:gd name="T93" fmla="*/ 36 h 56"/>
                  <a:gd name="T94" fmla="*/ 4 w 26"/>
                  <a:gd name="T95" fmla="*/ 32 h 56"/>
                  <a:gd name="T96" fmla="*/ 4 w 26"/>
                  <a:gd name="T97" fmla="*/ 32 h 56"/>
                  <a:gd name="T98" fmla="*/ 4 w 26"/>
                  <a:gd name="T99" fmla="*/ 30 h 56"/>
                  <a:gd name="T100" fmla="*/ 4 w 26"/>
                  <a:gd name="T101" fmla="*/ 26 h 56"/>
                  <a:gd name="T102" fmla="*/ 4 w 26"/>
                  <a:gd name="T103" fmla="*/ 26 h 56"/>
                  <a:gd name="T104" fmla="*/ 4 w 26"/>
                  <a:gd name="T105" fmla="*/ 18 h 56"/>
                  <a:gd name="T106" fmla="*/ 4 w 26"/>
                  <a:gd name="T107"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56">
                    <a:moveTo>
                      <a:pt x="4" y="18"/>
                    </a:moveTo>
                    <a:lnTo>
                      <a:pt x="4" y="18"/>
                    </a:lnTo>
                    <a:lnTo>
                      <a:pt x="4" y="14"/>
                    </a:lnTo>
                    <a:lnTo>
                      <a:pt x="4" y="14"/>
                    </a:lnTo>
                    <a:lnTo>
                      <a:pt x="4" y="14"/>
                    </a:lnTo>
                    <a:lnTo>
                      <a:pt x="4" y="14"/>
                    </a:lnTo>
                    <a:lnTo>
                      <a:pt x="4" y="14"/>
                    </a:lnTo>
                    <a:lnTo>
                      <a:pt x="4" y="14"/>
                    </a:lnTo>
                    <a:lnTo>
                      <a:pt x="4" y="14"/>
                    </a:lnTo>
                    <a:lnTo>
                      <a:pt x="0" y="10"/>
                    </a:lnTo>
                    <a:lnTo>
                      <a:pt x="0" y="10"/>
                    </a:lnTo>
                    <a:lnTo>
                      <a:pt x="4" y="10"/>
                    </a:lnTo>
                    <a:lnTo>
                      <a:pt x="4" y="6"/>
                    </a:lnTo>
                    <a:lnTo>
                      <a:pt x="4" y="6"/>
                    </a:lnTo>
                    <a:lnTo>
                      <a:pt x="0" y="6"/>
                    </a:lnTo>
                    <a:lnTo>
                      <a:pt x="0" y="6"/>
                    </a:lnTo>
                    <a:lnTo>
                      <a:pt x="4" y="2"/>
                    </a:lnTo>
                    <a:lnTo>
                      <a:pt x="4" y="0"/>
                    </a:lnTo>
                    <a:lnTo>
                      <a:pt x="4" y="0"/>
                    </a:lnTo>
                    <a:lnTo>
                      <a:pt x="8" y="0"/>
                    </a:lnTo>
                    <a:lnTo>
                      <a:pt x="8" y="0"/>
                    </a:lnTo>
                    <a:lnTo>
                      <a:pt x="8" y="0"/>
                    </a:lnTo>
                    <a:lnTo>
                      <a:pt x="8" y="0"/>
                    </a:lnTo>
                    <a:lnTo>
                      <a:pt x="8" y="0"/>
                    </a:lnTo>
                    <a:lnTo>
                      <a:pt x="8" y="0"/>
                    </a:lnTo>
                    <a:lnTo>
                      <a:pt x="8" y="0"/>
                    </a:lnTo>
                    <a:lnTo>
                      <a:pt x="8" y="0"/>
                    </a:lnTo>
                    <a:lnTo>
                      <a:pt x="8" y="2"/>
                    </a:lnTo>
                    <a:lnTo>
                      <a:pt x="12" y="0"/>
                    </a:lnTo>
                    <a:lnTo>
                      <a:pt x="12" y="0"/>
                    </a:lnTo>
                    <a:lnTo>
                      <a:pt x="12" y="0"/>
                    </a:lnTo>
                    <a:lnTo>
                      <a:pt x="12" y="0"/>
                    </a:lnTo>
                    <a:lnTo>
                      <a:pt x="16" y="0"/>
                    </a:lnTo>
                    <a:lnTo>
                      <a:pt x="16" y="2"/>
                    </a:lnTo>
                    <a:lnTo>
                      <a:pt x="16" y="2"/>
                    </a:lnTo>
                    <a:lnTo>
                      <a:pt x="16" y="2"/>
                    </a:lnTo>
                    <a:lnTo>
                      <a:pt x="16" y="2"/>
                    </a:lnTo>
                    <a:lnTo>
                      <a:pt x="16" y="2"/>
                    </a:lnTo>
                    <a:lnTo>
                      <a:pt x="18" y="6"/>
                    </a:lnTo>
                    <a:lnTo>
                      <a:pt x="18" y="6"/>
                    </a:lnTo>
                    <a:lnTo>
                      <a:pt x="18" y="6"/>
                    </a:lnTo>
                    <a:lnTo>
                      <a:pt x="18" y="10"/>
                    </a:lnTo>
                    <a:lnTo>
                      <a:pt x="18" y="10"/>
                    </a:lnTo>
                    <a:lnTo>
                      <a:pt x="18" y="10"/>
                    </a:lnTo>
                    <a:lnTo>
                      <a:pt x="18" y="10"/>
                    </a:lnTo>
                    <a:lnTo>
                      <a:pt x="18" y="14"/>
                    </a:lnTo>
                    <a:lnTo>
                      <a:pt x="18" y="14"/>
                    </a:lnTo>
                    <a:lnTo>
                      <a:pt x="18" y="14"/>
                    </a:lnTo>
                    <a:lnTo>
                      <a:pt x="18" y="14"/>
                    </a:lnTo>
                    <a:lnTo>
                      <a:pt x="18" y="18"/>
                    </a:lnTo>
                    <a:lnTo>
                      <a:pt x="18" y="18"/>
                    </a:lnTo>
                    <a:lnTo>
                      <a:pt x="18" y="22"/>
                    </a:lnTo>
                    <a:lnTo>
                      <a:pt x="18" y="22"/>
                    </a:lnTo>
                    <a:lnTo>
                      <a:pt x="18" y="22"/>
                    </a:lnTo>
                    <a:lnTo>
                      <a:pt x="18" y="22"/>
                    </a:lnTo>
                    <a:lnTo>
                      <a:pt x="18" y="22"/>
                    </a:lnTo>
                    <a:lnTo>
                      <a:pt x="18" y="22"/>
                    </a:lnTo>
                    <a:lnTo>
                      <a:pt x="18" y="22"/>
                    </a:lnTo>
                    <a:lnTo>
                      <a:pt x="18" y="26"/>
                    </a:lnTo>
                    <a:lnTo>
                      <a:pt x="18" y="26"/>
                    </a:lnTo>
                    <a:lnTo>
                      <a:pt x="18" y="26"/>
                    </a:lnTo>
                    <a:lnTo>
                      <a:pt x="18" y="30"/>
                    </a:lnTo>
                    <a:lnTo>
                      <a:pt x="18" y="30"/>
                    </a:lnTo>
                    <a:lnTo>
                      <a:pt x="22" y="32"/>
                    </a:lnTo>
                    <a:lnTo>
                      <a:pt x="22" y="32"/>
                    </a:lnTo>
                    <a:lnTo>
                      <a:pt x="22" y="32"/>
                    </a:lnTo>
                    <a:lnTo>
                      <a:pt x="22" y="32"/>
                    </a:lnTo>
                    <a:lnTo>
                      <a:pt x="22" y="32"/>
                    </a:lnTo>
                    <a:lnTo>
                      <a:pt x="26" y="32"/>
                    </a:lnTo>
                    <a:lnTo>
                      <a:pt x="26" y="32"/>
                    </a:lnTo>
                    <a:lnTo>
                      <a:pt x="26" y="32"/>
                    </a:lnTo>
                    <a:lnTo>
                      <a:pt x="26" y="32"/>
                    </a:lnTo>
                    <a:lnTo>
                      <a:pt x="26" y="36"/>
                    </a:lnTo>
                    <a:lnTo>
                      <a:pt x="26" y="36"/>
                    </a:lnTo>
                    <a:lnTo>
                      <a:pt x="26" y="36"/>
                    </a:lnTo>
                    <a:lnTo>
                      <a:pt x="26" y="40"/>
                    </a:lnTo>
                    <a:lnTo>
                      <a:pt x="26" y="40"/>
                    </a:lnTo>
                    <a:lnTo>
                      <a:pt x="22" y="40"/>
                    </a:lnTo>
                    <a:lnTo>
                      <a:pt x="22" y="40"/>
                    </a:lnTo>
                    <a:lnTo>
                      <a:pt x="22" y="40"/>
                    </a:lnTo>
                    <a:lnTo>
                      <a:pt x="22" y="40"/>
                    </a:lnTo>
                    <a:lnTo>
                      <a:pt x="22" y="44"/>
                    </a:lnTo>
                    <a:lnTo>
                      <a:pt x="22" y="44"/>
                    </a:lnTo>
                    <a:lnTo>
                      <a:pt x="22" y="44"/>
                    </a:lnTo>
                    <a:lnTo>
                      <a:pt x="22" y="44"/>
                    </a:lnTo>
                    <a:lnTo>
                      <a:pt x="18" y="48"/>
                    </a:lnTo>
                    <a:lnTo>
                      <a:pt x="18" y="48"/>
                    </a:lnTo>
                    <a:lnTo>
                      <a:pt x="18" y="48"/>
                    </a:lnTo>
                    <a:lnTo>
                      <a:pt x="18" y="48"/>
                    </a:lnTo>
                    <a:lnTo>
                      <a:pt x="18" y="48"/>
                    </a:lnTo>
                    <a:lnTo>
                      <a:pt x="18" y="48"/>
                    </a:lnTo>
                    <a:lnTo>
                      <a:pt x="18" y="48"/>
                    </a:lnTo>
                    <a:lnTo>
                      <a:pt x="18" y="48"/>
                    </a:lnTo>
                    <a:lnTo>
                      <a:pt x="18" y="48"/>
                    </a:lnTo>
                    <a:lnTo>
                      <a:pt x="16" y="48"/>
                    </a:lnTo>
                    <a:lnTo>
                      <a:pt x="16" y="52"/>
                    </a:lnTo>
                    <a:lnTo>
                      <a:pt x="16" y="52"/>
                    </a:lnTo>
                    <a:lnTo>
                      <a:pt x="16" y="52"/>
                    </a:lnTo>
                    <a:lnTo>
                      <a:pt x="16" y="52"/>
                    </a:lnTo>
                    <a:lnTo>
                      <a:pt x="16" y="52"/>
                    </a:lnTo>
                    <a:lnTo>
                      <a:pt x="16" y="56"/>
                    </a:lnTo>
                    <a:lnTo>
                      <a:pt x="16" y="52"/>
                    </a:lnTo>
                    <a:lnTo>
                      <a:pt x="16" y="52"/>
                    </a:lnTo>
                    <a:lnTo>
                      <a:pt x="16" y="56"/>
                    </a:lnTo>
                    <a:lnTo>
                      <a:pt x="16" y="56"/>
                    </a:lnTo>
                    <a:lnTo>
                      <a:pt x="16" y="56"/>
                    </a:lnTo>
                    <a:lnTo>
                      <a:pt x="16" y="56"/>
                    </a:lnTo>
                    <a:lnTo>
                      <a:pt x="16" y="56"/>
                    </a:lnTo>
                    <a:lnTo>
                      <a:pt x="12" y="56"/>
                    </a:lnTo>
                    <a:lnTo>
                      <a:pt x="12" y="56"/>
                    </a:lnTo>
                    <a:lnTo>
                      <a:pt x="12" y="56"/>
                    </a:lnTo>
                    <a:lnTo>
                      <a:pt x="12" y="56"/>
                    </a:lnTo>
                    <a:lnTo>
                      <a:pt x="12" y="56"/>
                    </a:lnTo>
                    <a:lnTo>
                      <a:pt x="12" y="56"/>
                    </a:lnTo>
                    <a:lnTo>
                      <a:pt x="12" y="52"/>
                    </a:lnTo>
                    <a:lnTo>
                      <a:pt x="12" y="52"/>
                    </a:lnTo>
                    <a:lnTo>
                      <a:pt x="8" y="48"/>
                    </a:lnTo>
                    <a:lnTo>
                      <a:pt x="8" y="48"/>
                    </a:lnTo>
                    <a:lnTo>
                      <a:pt x="8" y="48"/>
                    </a:lnTo>
                    <a:lnTo>
                      <a:pt x="8" y="48"/>
                    </a:lnTo>
                    <a:lnTo>
                      <a:pt x="8" y="48"/>
                    </a:lnTo>
                    <a:lnTo>
                      <a:pt x="4" y="48"/>
                    </a:lnTo>
                    <a:lnTo>
                      <a:pt x="4" y="44"/>
                    </a:lnTo>
                    <a:lnTo>
                      <a:pt x="4" y="44"/>
                    </a:lnTo>
                    <a:lnTo>
                      <a:pt x="4" y="44"/>
                    </a:lnTo>
                    <a:lnTo>
                      <a:pt x="0" y="40"/>
                    </a:lnTo>
                    <a:lnTo>
                      <a:pt x="0" y="40"/>
                    </a:lnTo>
                    <a:lnTo>
                      <a:pt x="0" y="40"/>
                    </a:lnTo>
                    <a:lnTo>
                      <a:pt x="4" y="40"/>
                    </a:lnTo>
                    <a:lnTo>
                      <a:pt x="4" y="44"/>
                    </a:lnTo>
                    <a:lnTo>
                      <a:pt x="4" y="44"/>
                    </a:lnTo>
                    <a:lnTo>
                      <a:pt x="4" y="44"/>
                    </a:lnTo>
                    <a:lnTo>
                      <a:pt x="4" y="44"/>
                    </a:lnTo>
                    <a:lnTo>
                      <a:pt x="4" y="44"/>
                    </a:lnTo>
                    <a:lnTo>
                      <a:pt x="4" y="40"/>
                    </a:lnTo>
                    <a:lnTo>
                      <a:pt x="4" y="40"/>
                    </a:lnTo>
                    <a:lnTo>
                      <a:pt x="4" y="36"/>
                    </a:lnTo>
                    <a:lnTo>
                      <a:pt x="4" y="36"/>
                    </a:lnTo>
                    <a:lnTo>
                      <a:pt x="0" y="36"/>
                    </a:lnTo>
                    <a:lnTo>
                      <a:pt x="0" y="36"/>
                    </a:lnTo>
                    <a:lnTo>
                      <a:pt x="0" y="36"/>
                    </a:lnTo>
                    <a:lnTo>
                      <a:pt x="4" y="32"/>
                    </a:lnTo>
                    <a:lnTo>
                      <a:pt x="4" y="32"/>
                    </a:lnTo>
                    <a:lnTo>
                      <a:pt x="4" y="32"/>
                    </a:lnTo>
                    <a:lnTo>
                      <a:pt x="4" y="32"/>
                    </a:lnTo>
                    <a:lnTo>
                      <a:pt x="4" y="32"/>
                    </a:lnTo>
                    <a:lnTo>
                      <a:pt x="4" y="32"/>
                    </a:lnTo>
                    <a:lnTo>
                      <a:pt x="4" y="30"/>
                    </a:lnTo>
                    <a:lnTo>
                      <a:pt x="4" y="30"/>
                    </a:lnTo>
                    <a:lnTo>
                      <a:pt x="4" y="30"/>
                    </a:lnTo>
                    <a:lnTo>
                      <a:pt x="4" y="30"/>
                    </a:lnTo>
                    <a:lnTo>
                      <a:pt x="4" y="26"/>
                    </a:lnTo>
                    <a:lnTo>
                      <a:pt x="4" y="26"/>
                    </a:lnTo>
                    <a:lnTo>
                      <a:pt x="4" y="26"/>
                    </a:lnTo>
                    <a:lnTo>
                      <a:pt x="4" y="26"/>
                    </a:lnTo>
                    <a:lnTo>
                      <a:pt x="4" y="26"/>
                    </a:lnTo>
                    <a:lnTo>
                      <a:pt x="4" y="22"/>
                    </a:lnTo>
                    <a:lnTo>
                      <a:pt x="4" y="18"/>
                    </a:lnTo>
                    <a:lnTo>
                      <a:pt x="4" y="18"/>
                    </a:lnTo>
                    <a:lnTo>
                      <a:pt x="4" y="18"/>
                    </a:lnTo>
                    <a:lnTo>
                      <a:pt x="4" y="18"/>
                    </a:lnTo>
                    <a:lnTo>
                      <a:pt x="4" y="18"/>
                    </a:lnTo>
                    <a:lnTo>
                      <a:pt x="4" y="18"/>
                    </a:lnTo>
                    <a:lnTo>
                      <a:pt x="4" y="1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88">
                <a:extLst>
                  <a:ext uri="{FF2B5EF4-FFF2-40B4-BE49-F238E27FC236}">
                    <a16:creationId xmlns:a16="http://schemas.microsoft.com/office/drawing/2014/main" id="{050F5438-CACD-468E-9707-0764D4C71F74}"/>
                  </a:ext>
                </a:extLst>
              </p:cNvPr>
              <p:cNvSpPr>
                <a:spLocks/>
              </p:cNvSpPr>
              <p:nvPr/>
            </p:nvSpPr>
            <p:spPr bwMode="auto">
              <a:xfrm>
                <a:off x="4422775" y="3349693"/>
                <a:ext cx="12700" cy="3175"/>
              </a:xfrm>
              <a:custGeom>
                <a:avLst/>
                <a:gdLst>
                  <a:gd name="T0" fmla="*/ 0 w 8"/>
                  <a:gd name="T1" fmla="*/ 0 h 2"/>
                  <a:gd name="T2" fmla="*/ 4 w 8"/>
                  <a:gd name="T3" fmla="*/ 0 h 2"/>
                  <a:gd name="T4" fmla="*/ 4 w 8"/>
                  <a:gd name="T5" fmla="*/ 0 h 2"/>
                  <a:gd name="T6" fmla="*/ 4 w 8"/>
                  <a:gd name="T7" fmla="*/ 0 h 2"/>
                  <a:gd name="T8" fmla="*/ 8 w 8"/>
                  <a:gd name="T9" fmla="*/ 0 h 2"/>
                  <a:gd name="T10" fmla="*/ 8 w 8"/>
                  <a:gd name="T11" fmla="*/ 0 h 2"/>
                  <a:gd name="T12" fmla="*/ 8 w 8"/>
                  <a:gd name="T13" fmla="*/ 0 h 2"/>
                  <a:gd name="T14" fmla="*/ 8 w 8"/>
                  <a:gd name="T15" fmla="*/ 0 h 2"/>
                  <a:gd name="T16" fmla="*/ 8 w 8"/>
                  <a:gd name="T17" fmla="*/ 0 h 2"/>
                  <a:gd name="T18" fmla="*/ 8 w 8"/>
                  <a:gd name="T19" fmla="*/ 0 h 2"/>
                  <a:gd name="T20" fmla="*/ 8 w 8"/>
                  <a:gd name="T21" fmla="*/ 0 h 2"/>
                  <a:gd name="T22" fmla="*/ 4 w 8"/>
                  <a:gd name="T23" fmla="*/ 2 h 2"/>
                  <a:gd name="T24" fmla="*/ 4 w 8"/>
                  <a:gd name="T25" fmla="*/ 2 h 2"/>
                  <a:gd name="T26" fmla="*/ 4 w 8"/>
                  <a:gd name="T27" fmla="*/ 2 h 2"/>
                  <a:gd name="T28" fmla="*/ 4 w 8"/>
                  <a:gd name="T29" fmla="*/ 2 h 2"/>
                  <a:gd name="T30" fmla="*/ 0 w 8"/>
                  <a:gd name="T31" fmla="*/ 0 h 2"/>
                  <a:gd name="T32" fmla="*/ 0 w 8"/>
                  <a:gd name="T33" fmla="*/ 0 h 2"/>
                  <a:gd name="T34" fmla="*/ 0 w 8"/>
                  <a:gd name="T35" fmla="*/ 0 h 2"/>
                  <a:gd name="T36" fmla="*/ 0 w 8"/>
                  <a:gd name="T37" fmla="*/ 0 h 2"/>
                  <a:gd name="T38" fmla="*/ 0 w 8"/>
                  <a:gd name="T39" fmla="*/ 0 h 2"/>
                  <a:gd name="T40" fmla="*/ 0 w 8"/>
                  <a:gd name="T4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2">
                    <a:moveTo>
                      <a:pt x="0" y="0"/>
                    </a:moveTo>
                    <a:lnTo>
                      <a:pt x="4" y="0"/>
                    </a:lnTo>
                    <a:lnTo>
                      <a:pt x="4" y="0"/>
                    </a:lnTo>
                    <a:lnTo>
                      <a:pt x="4" y="0"/>
                    </a:lnTo>
                    <a:lnTo>
                      <a:pt x="8" y="0"/>
                    </a:lnTo>
                    <a:lnTo>
                      <a:pt x="8" y="0"/>
                    </a:lnTo>
                    <a:lnTo>
                      <a:pt x="8" y="0"/>
                    </a:lnTo>
                    <a:lnTo>
                      <a:pt x="8" y="0"/>
                    </a:lnTo>
                    <a:lnTo>
                      <a:pt x="8" y="0"/>
                    </a:lnTo>
                    <a:lnTo>
                      <a:pt x="8" y="0"/>
                    </a:lnTo>
                    <a:lnTo>
                      <a:pt x="8" y="0"/>
                    </a:lnTo>
                    <a:lnTo>
                      <a:pt x="4" y="2"/>
                    </a:lnTo>
                    <a:lnTo>
                      <a:pt x="4" y="2"/>
                    </a:lnTo>
                    <a:lnTo>
                      <a:pt x="4" y="2"/>
                    </a:lnTo>
                    <a:lnTo>
                      <a:pt x="4" y="2"/>
                    </a:lnTo>
                    <a:lnTo>
                      <a:pt x="0" y="0"/>
                    </a:lnTo>
                    <a:lnTo>
                      <a:pt x="0" y="0"/>
                    </a:lnTo>
                    <a:lnTo>
                      <a:pt x="0" y="0"/>
                    </a:lnTo>
                    <a:lnTo>
                      <a:pt x="0" y="0"/>
                    </a:lnTo>
                    <a:lnTo>
                      <a:pt x="0"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9">
                <a:extLst>
                  <a:ext uri="{FF2B5EF4-FFF2-40B4-BE49-F238E27FC236}">
                    <a16:creationId xmlns:a16="http://schemas.microsoft.com/office/drawing/2014/main" id="{CC12FF6E-BCE0-44C9-9AD7-0DAE57EBC905}"/>
                  </a:ext>
                </a:extLst>
              </p:cNvPr>
              <p:cNvSpPr>
                <a:spLocks/>
              </p:cNvSpPr>
              <p:nvPr/>
            </p:nvSpPr>
            <p:spPr bwMode="auto">
              <a:xfrm>
                <a:off x="4606925" y="3143318"/>
                <a:ext cx="171450" cy="82550"/>
              </a:xfrm>
              <a:custGeom>
                <a:avLst/>
                <a:gdLst>
                  <a:gd name="T0" fmla="*/ 12 w 108"/>
                  <a:gd name="T1" fmla="*/ 40 h 52"/>
                  <a:gd name="T2" fmla="*/ 8 w 108"/>
                  <a:gd name="T3" fmla="*/ 44 h 52"/>
                  <a:gd name="T4" fmla="*/ 4 w 108"/>
                  <a:gd name="T5" fmla="*/ 40 h 52"/>
                  <a:gd name="T6" fmla="*/ 4 w 108"/>
                  <a:gd name="T7" fmla="*/ 40 h 52"/>
                  <a:gd name="T8" fmla="*/ 4 w 108"/>
                  <a:gd name="T9" fmla="*/ 34 h 52"/>
                  <a:gd name="T10" fmla="*/ 0 w 108"/>
                  <a:gd name="T11" fmla="*/ 30 h 52"/>
                  <a:gd name="T12" fmla="*/ 4 w 108"/>
                  <a:gd name="T13" fmla="*/ 30 h 52"/>
                  <a:gd name="T14" fmla="*/ 12 w 108"/>
                  <a:gd name="T15" fmla="*/ 38 h 52"/>
                  <a:gd name="T16" fmla="*/ 14 w 108"/>
                  <a:gd name="T17" fmla="*/ 34 h 52"/>
                  <a:gd name="T18" fmla="*/ 18 w 108"/>
                  <a:gd name="T19" fmla="*/ 30 h 52"/>
                  <a:gd name="T20" fmla="*/ 26 w 108"/>
                  <a:gd name="T21" fmla="*/ 30 h 52"/>
                  <a:gd name="T22" fmla="*/ 38 w 108"/>
                  <a:gd name="T23" fmla="*/ 30 h 52"/>
                  <a:gd name="T24" fmla="*/ 38 w 108"/>
                  <a:gd name="T25" fmla="*/ 30 h 52"/>
                  <a:gd name="T26" fmla="*/ 44 w 108"/>
                  <a:gd name="T27" fmla="*/ 30 h 52"/>
                  <a:gd name="T28" fmla="*/ 48 w 108"/>
                  <a:gd name="T29" fmla="*/ 34 h 52"/>
                  <a:gd name="T30" fmla="*/ 48 w 108"/>
                  <a:gd name="T31" fmla="*/ 26 h 52"/>
                  <a:gd name="T32" fmla="*/ 48 w 108"/>
                  <a:gd name="T33" fmla="*/ 22 h 52"/>
                  <a:gd name="T34" fmla="*/ 44 w 108"/>
                  <a:gd name="T35" fmla="*/ 18 h 52"/>
                  <a:gd name="T36" fmla="*/ 52 w 108"/>
                  <a:gd name="T37" fmla="*/ 14 h 52"/>
                  <a:gd name="T38" fmla="*/ 56 w 108"/>
                  <a:gd name="T39" fmla="*/ 10 h 52"/>
                  <a:gd name="T40" fmla="*/ 60 w 108"/>
                  <a:gd name="T41" fmla="*/ 10 h 52"/>
                  <a:gd name="T42" fmla="*/ 64 w 108"/>
                  <a:gd name="T43" fmla="*/ 6 h 52"/>
                  <a:gd name="T44" fmla="*/ 70 w 108"/>
                  <a:gd name="T45" fmla="*/ 6 h 52"/>
                  <a:gd name="T46" fmla="*/ 74 w 108"/>
                  <a:gd name="T47" fmla="*/ 6 h 52"/>
                  <a:gd name="T48" fmla="*/ 78 w 108"/>
                  <a:gd name="T49" fmla="*/ 4 h 52"/>
                  <a:gd name="T50" fmla="*/ 82 w 108"/>
                  <a:gd name="T51" fmla="*/ 0 h 52"/>
                  <a:gd name="T52" fmla="*/ 86 w 108"/>
                  <a:gd name="T53" fmla="*/ 4 h 52"/>
                  <a:gd name="T54" fmla="*/ 92 w 108"/>
                  <a:gd name="T55" fmla="*/ 4 h 52"/>
                  <a:gd name="T56" fmla="*/ 96 w 108"/>
                  <a:gd name="T57" fmla="*/ 6 h 52"/>
                  <a:gd name="T58" fmla="*/ 100 w 108"/>
                  <a:gd name="T59" fmla="*/ 6 h 52"/>
                  <a:gd name="T60" fmla="*/ 104 w 108"/>
                  <a:gd name="T61" fmla="*/ 6 h 52"/>
                  <a:gd name="T62" fmla="*/ 104 w 108"/>
                  <a:gd name="T63" fmla="*/ 14 h 52"/>
                  <a:gd name="T64" fmla="*/ 108 w 108"/>
                  <a:gd name="T65" fmla="*/ 18 h 52"/>
                  <a:gd name="T66" fmla="*/ 108 w 108"/>
                  <a:gd name="T67" fmla="*/ 22 h 52"/>
                  <a:gd name="T68" fmla="*/ 108 w 108"/>
                  <a:gd name="T69" fmla="*/ 26 h 52"/>
                  <a:gd name="T70" fmla="*/ 100 w 108"/>
                  <a:gd name="T71" fmla="*/ 26 h 52"/>
                  <a:gd name="T72" fmla="*/ 100 w 108"/>
                  <a:gd name="T73" fmla="*/ 30 h 52"/>
                  <a:gd name="T74" fmla="*/ 100 w 108"/>
                  <a:gd name="T75" fmla="*/ 34 h 52"/>
                  <a:gd name="T76" fmla="*/ 100 w 108"/>
                  <a:gd name="T77" fmla="*/ 38 h 52"/>
                  <a:gd name="T78" fmla="*/ 96 w 108"/>
                  <a:gd name="T79" fmla="*/ 40 h 52"/>
                  <a:gd name="T80" fmla="*/ 92 w 108"/>
                  <a:gd name="T81" fmla="*/ 44 h 52"/>
                  <a:gd name="T82" fmla="*/ 90 w 108"/>
                  <a:gd name="T83" fmla="*/ 48 h 52"/>
                  <a:gd name="T84" fmla="*/ 78 w 108"/>
                  <a:gd name="T85" fmla="*/ 48 h 52"/>
                  <a:gd name="T86" fmla="*/ 70 w 108"/>
                  <a:gd name="T87" fmla="*/ 52 h 52"/>
                  <a:gd name="T88" fmla="*/ 64 w 108"/>
                  <a:gd name="T89" fmla="*/ 52 h 52"/>
                  <a:gd name="T90" fmla="*/ 56 w 108"/>
                  <a:gd name="T91" fmla="*/ 52 h 52"/>
                  <a:gd name="T92" fmla="*/ 44 w 108"/>
                  <a:gd name="T93" fmla="*/ 48 h 52"/>
                  <a:gd name="T94" fmla="*/ 40 w 108"/>
                  <a:gd name="T95" fmla="*/ 48 h 52"/>
                  <a:gd name="T96" fmla="*/ 38 w 108"/>
                  <a:gd name="T97" fmla="*/ 40 h 52"/>
                  <a:gd name="T98" fmla="*/ 38 w 108"/>
                  <a:gd name="T99" fmla="*/ 40 h 52"/>
                  <a:gd name="T100" fmla="*/ 30 w 108"/>
                  <a:gd name="T101" fmla="*/ 40 h 52"/>
                  <a:gd name="T102" fmla="*/ 22 w 108"/>
                  <a:gd name="T103" fmla="*/ 44 h 52"/>
                  <a:gd name="T104" fmla="*/ 18 w 108"/>
                  <a:gd name="T105" fmla="*/ 44 h 52"/>
                  <a:gd name="T106" fmla="*/ 14 w 108"/>
                  <a:gd name="T10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52">
                    <a:moveTo>
                      <a:pt x="14" y="44"/>
                    </a:moveTo>
                    <a:lnTo>
                      <a:pt x="14" y="44"/>
                    </a:lnTo>
                    <a:lnTo>
                      <a:pt x="14" y="40"/>
                    </a:lnTo>
                    <a:lnTo>
                      <a:pt x="12" y="40"/>
                    </a:lnTo>
                    <a:lnTo>
                      <a:pt x="12" y="40"/>
                    </a:lnTo>
                    <a:lnTo>
                      <a:pt x="12" y="40"/>
                    </a:lnTo>
                    <a:lnTo>
                      <a:pt x="12" y="44"/>
                    </a:lnTo>
                    <a:lnTo>
                      <a:pt x="12" y="44"/>
                    </a:lnTo>
                    <a:lnTo>
                      <a:pt x="12" y="44"/>
                    </a:lnTo>
                    <a:lnTo>
                      <a:pt x="8" y="44"/>
                    </a:lnTo>
                    <a:lnTo>
                      <a:pt x="8" y="44"/>
                    </a:lnTo>
                    <a:lnTo>
                      <a:pt x="8" y="44"/>
                    </a:lnTo>
                    <a:lnTo>
                      <a:pt x="8" y="44"/>
                    </a:lnTo>
                    <a:lnTo>
                      <a:pt x="8" y="44"/>
                    </a:lnTo>
                    <a:lnTo>
                      <a:pt x="4" y="44"/>
                    </a:lnTo>
                    <a:lnTo>
                      <a:pt x="4" y="40"/>
                    </a:lnTo>
                    <a:lnTo>
                      <a:pt x="8" y="40"/>
                    </a:lnTo>
                    <a:lnTo>
                      <a:pt x="4" y="40"/>
                    </a:lnTo>
                    <a:lnTo>
                      <a:pt x="4" y="40"/>
                    </a:lnTo>
                    <a:lnTo>
                      <a:pt x="4" y="40"/>
                    </a:lnTo>
                    <a:lnTo>
                      <a:pt x="0" y="40"/>
                    </a:lnTo>
                    <a:lnTo>
                      <a:pt x="0" y="40"/>
                    </a:lnTo>
                    <a:lnTo>
                      <a:pt x="4" y="40"/>
                    </a:lnTo>
                    <a:lnTo>
                      <a:pt x="4" y="40"/>
                    </a:lnTo>
                    <a:lnTo>
                      <a:pt x="4" y="38"/>
                    </a:lnTo>
                    <a:lnTo>
                      <a:pt x="0" y="38"/>
                    </a:lnTo>
                    <a:lnTo>
                      <a:pt x="0" y="38"/>
                    </a:lnTo>
                    <a:lnTo>
                      <a:pt x="0" y="38"/>
                    </a:lnTo>
                    <a:lnTo>
                      <a:pt x="0" y="34"/>
                    </a:lnTo>
                    <a:lnTo>
                      <a:pt x="4" y="34"/>
                    </a:lnTo>
                    <a:lnTo>
                      <a:pt x="4" y="34"/>
                    </a:lnTo>
                    <a:lnTo>
                      <a:pt x="4" y="34"/>
                    </a:lnTo>
                    <a:lnTo>
                      <a:pt x="0" y="34"/>
                    </a:lnTo>
                    <a:lnTo>
                      <a:pt x="0" y="34"/>
                    </a:lnTo>
                    <a:lnTo>
                      <a:pt x="0" y="30"/>
                    </a:lnTo>
                    <a:lnTo>
                      <a:pt x="0" y="30"/>
                    </a:lnTo>
                    <a:lnTo>
                      <a:pt x="0" y="30"/>
                    </a:lnTo>
                    <a:lnTo>
                      <a:pt x="4" y="30"/>
                    </a:lnTo>
                    <a:lnTo>
                      <a:pt x="4" y="30"/>
                    </a:lnTo>
                    <a:lnTo>
                      <a:pt x="4" y="30"/>
                    </a:lnTo>
                    <a:lnTo>
                      <a:pt x="4" y="30"/>
                    </a:lnTo>
                    <a:lnTo>
                      <a:pt x="4" y="30"/>
                    </a:lnTo>
                    <a:lnTo>
                      <a:pt x="4" y="30"/>
                    </a:lnTo>
                    <a:lnTo>
                      <a:pt x="8" y="30"/>
                    </a:lnTo>
                    <a:lnTo>
                      <a:pt x="8" y="34"/>
                    </a:lnTo>
                    <a:lnTo>
                      <a:pt x="12" y="34"/>
                    </a:lnTo>
                    <a:lnTo>
                      <a:pt x="12" y="34"/>
                    </a:lnTo>
                    <a:lnTo>
                      <a:pt x="12" y="38"/>
                    </a:lnTo>
                    <a:lnTo>
                      <a:pt x="12" y="38"/>
                    </a:lnTo>
                    <a:lnTo>
                      <a:pt x="12" y="38"/>
                    </a:lnTo>
                    <a:lnTo>
                      <a:pt x="12" y="38"/>
                    </a:lnTo>
                    <a:lnTo>
                      <a:pt x="14" y="34"/>
                    </a:lnTo>
                    <a:lnTo>
                      <a:pt x="14" y="34"/>
                    </a:lnTo>
                    <a:lnTo>
                      <a:pt x="14" y="34"/>
                    </a:lnTo>
                    <a:lnTo>
                      <a:pt x="14" y="30"/>
                    </a:lnTo>
                    <a:lnTo>
                      <a:pt x="14" y="30"/>
                    </a:lnTo>
                    <a:lnTo>
                      <a:pt x="14" y="30"/>
                    </a:lnTo>
                    <a:lnTo>
                      <a:pt x="14" y="30"/>
                    </a:lnTo>
                    <a:lnTo>
                      <a:pt x="18" y="30"/>
                    </a:lnTo>
                    <a:lnTo>
                      <a:pt x="18" y="30"/>
                    </a:lnTo>
                    <a:lnTo>
                      <a:pt x="22" y="34"/>
                    </a:lnTo>
                    <a:lnTo>
                      <a:pt x="22" y="34"/>
                    </a:lnTo>
                    <a:lnTo>
                      <a:pt x="22" y="34"/>
                    </a:lnTo>
                    <a:lnTo>
                      <a:pt x="22" y="34"/>
                    </a:lnTo>
                    <a:lnTo>
                      <a:pt x="26" y="34"/>
                    </a:lnTo>
                    <a:lnTo>
                      <a:pt x="26" y="30"/>
                    </a:lnTo>
                    <a:lnTo>
                      <a:pt x="30" y="30"/>
                    </a:lnTo>
                    <a:lnTo>
                      <a:pt x="30" y="30"/>
                    </a:lnTo>
                    <a:lnTo>
                      <a:pt x="30" y="30"/>
                    </a:lnTo>
                    <a:lnTo>
                      <a:pt x="30" y="30"/>
                    </a:lnTo>
                    <a:lnTo>
                      <a:pt x="34" y="30"/>
                    </a:lnTo>
                    <a:lnTo>
                      <a:pt x="38" y="30"/>
                    </a:lnTo>
                    <a:lnTo>
                      <a:pt x="38" y="30"/>
                    </a:lnTo>
                    <a:lnTo>
                      <a:pt x="38" y="30"/>
                    </a:lnTo>
                    <a:lnTo>
                      <a:pt x="38" y="30"/>
                    </a:lnTo>
                    <a:lnTo>
                      <a:pt x="38" y="30"/>
                    </a:lnTo>
                    <a:lnTo>
                      <a:pt x="38" y="30"/>
                    </a:lnTo>
                    <a:lnTo>
                      <a:pt x="38" y="30"/>
                    </a:lnTo>
                    <a:lnTo>
                      <a:pt x="40" y="30"/>
                    </a:lnTo>
                    <a:lnTo>
                      <a:pt x="40" y="30"/>
                    </a:lnTo>
                    <a:lnTo>
                      <a:pt x="44" y="30"/>
                    </a:lnTo>
                    <a:lnTo>
                      <a:pt x="44" y="30"/>
                    </a:lnTo>
                    <a:lnTo>
                      <a:pt x="44" y="30"/>
                    </a:lnTo>
                    <a:lnTo>
                      <a:pt x="44" y="30"/>
                    </a:lnTo>
                    <a:lnTo>
                      <a:pt x="44" y="30"/>
                    </a:lnTo>
                    <a:lnTo>
                      <a:pt x="48" y="30"/>
                    </a:lnTo>
                    <a:lnTo>
                      <a:pt x="48" y="30"/>
                    </a:lnTo>
                    <a:lnTo>
                      <a:pt x="48" y="30"/>
                    </a:lnTo>
                    <a:lnTo>
                      <a:pt x="48" y="30"/>
                    </a:lnTo>
                    <a:lnTo>
                      <a:pt x="48" y="34"/>
                    </a:lnTo>
                    <a:lnTo>
                      <a:pt x="48" y="34"/>
                    </a:lnTo>
                    <a:lnTo>
                      <a:pt x="52" y="34"/>
                    </a:lnTo>
                    <a:lnTo>
                      <a:pt x="52" y="30"/>
                    </a:lnTo>
                    <a:lnTo>
                      <a:pt x="52" y="30"/>
                    </a:lnTo>
                    <a:lnTo>
                      <a:pt x="52" y="26"/>
                    </a:lnTo>
                    <a:lnTo>
                      <a:pt x="48" y="26"/>
                    </a:lnTo>
                    <a:lnTo>
                      <a:pt x="48" y="26"/>
                    </a:lnTo>
                    <a:lnTo>
                      <a:pt x="48" y="26"/>
                    </a:lnTo>
                    <a:lnTo>
                      <a:pt x="48" y="26"/>
                    </a:lnTo>
                    <a:lnTo>
                      <a:pt x="48" y="26"/>
                    </a:lnTo>
                    <a:lnTo>
                      <a:pt x="48" y="26"/>
                    </a:lnTo>
                    <a:lnTo>
                      <a:pt x="48" y="22"/>
                    </a:lnTo>
                    <a:lnTo>
                      <a:pt x="48" y="22"/>
                    </a:lnTo>
                    <a:lnTo>
                      <a:pt x="48" y="22"/>
                    </a:lnTo>
                    <a:lnTo>
                      <a:pt x="48" y="22"/>
                    </a:lnTo>
                    <a:lnTo>
                      <a:pt x="48" y="22"/>
                    </a:lnTo>
                    <a:lnTo>
                      <a:pt x="48" y="18"/>
                    </a:lnTo>
                    <a:lnTo>
                      <a:pt x="44" y="18"/>
                    </a:lnTo>
                    <a:lnTo>
                      <a:pt x="44" y="18"/>
                    </a:lnTo>
                    <a:lnTo>
                      <a:pt x="48" y="18"/>
                    </a:lnTo>
                    <a:lnTo>
                      <a:pt x="48" y="14"/>
                    </a:lnTo>
                    <a:lnTo>
                      <a:pt x="52" y="14"/>
                    </a:lnTo>
                    <a:lnTo>
                      <a:pt x="52" y="14"/>
                    </a:lnTo>
                    <a:lnTo>
                      <a:pt x="52" y="14"/>
                    </a:lnTo>
                    <a:lnTo>
                      <a:pt x="56" y="14"/>
                    </a:lnTo>
                    <a:lnTo>
                      <a:pt x="56" y="14"/>
                    </a:lnTo>
                    <a:lnTo>
                      <a:pt x="56" y="14"/>
                    </a:lnTo>
                    <a:lnTo>
                      <a:pt x="56" y="14"/>
                    </a:lnTo>
                    <a:lnTo>
                      <a:pt x="56" y="10"/>
                    </a:lnTo>
                    <a:lnTo>
                      <a:pt x="56" y="10"/>
                    </a:lnTo>
                    <a:lnTo>
                      <a:pt x="56" y="10"/>
                    </a:lnTo>
                    <a:lnTo>
                      <a:pt x="56" y="10"/>
                    </a:lnTo>
                    <a:lnTo>
                      <a:pt x="60" y="10"/>
                    </a:lnTo>
                    <a:lnTo>
                      <a:pt x="60" y="10"/>
                    </a:lnTo>
                    <a:lnTo>
                      <a:pt x="60" y="10"/>
                    </a:lnTo>
                    <a:lnTo>
                      <a:pt x="60" y="10"/>
                    </a:lnTo>
                    <a:lnTo>
                      <a:pt x="60" y="10"/>
                    </a:lnTo>
                    <a:lnTo>
                      <a:pt x="60" y="6"/>
                    </a:lnTo>
                    <a:lnTo>
                      <a:pt x="60" y="6"/>
                    </a:lnTo>
                    <a:lnTo>
                      <a:pt x="60" y="6"/>
                    </a:lnTo>
                    <a:lnTo>
                      <a:pt x="64" y="6"/>
                    </a:lnTo>
                    <a:lnTo>
                      <a:pt x="64" y="6"/>
                    </a:lnTo>
                    <a:lnTo>
                      <a:pt x="64" y="6"/>
                    </a:lnTo>
                    <a:lnTo>
                      <a:pt x="64" y="6"/>
                    </a:lnTo>
                    <a:lnTo>
                      <a:pt x="66" y="10"/>
                    </a:lnTo>
                    <a:lnTo>
                      <a:pt x="66" y="10"/>
                    </a:lnTo>
                    <a:lnTo>
                      <a:pt x="70" y="10"/>
                    </a:lnTo>
                    <a:lnTo>
                      <a:pt x="70" y="6"/>
                    </a:lnTo>
                    <a:lnTo>
                      <a:pt x="70" y="6"/>
                    </a:lnTo>
                    <a:lnTo>
                      <a:pt x="70" y="6"/>
                    </a:lnTo>
                    <a:lnTo>
                      <a:pt x="74" y="6"/>
                    </a:lnTo>
                    <a:lnTo>
                      <a:pt x="74" y="10"/>
                    </a:lnTo>
                    <a:lnTo>
                      <a:pt x="74" y="10"/>
                    </a:lnTo>
                    <a:lnTo>
                      <a:pt x="74" y="6"/>
                    </a:lnTo>
                    <a:lnTo>
                      <a:pt x="74" y="6"/>
                    </a:lnTo>
                    <a:lnTo>
                      <a:pt x="74" y="6"/>
                    </a:lnTo>
                    <a:lnTo>
                      <a:pt x="74" y="4"/>
                    </a:lnTo>
                    <a:lnTo>
                      <a:pt x="74" y="4"/>
                    </a:lnTo>
                    <a:lnTo>
                      <a:pt x="74" y="4"/>
                    </a:lnTo>
                    <a:lnTo>
                      <a:pt x="78" y="4"/>
                    </a:lnTo>
                    <a:lnTo>
                      <a:pt x="78" y="4"/>
                    </a:lnTo>
                    <a:lnTo>
                      <a:pt x="78" y="0"/>
                    </a:lnTo>
                    <a:lnTo>
                      <a:pt x="78" y="0"/>
                    </a:lnTo>
                    <a:lnTo>
                      <a:pt x="78" y="0"/>
                    </a:lnTo>
                    <a:lnTo>
                      <a:pt x="78" y="0"/>
                    </a:lnTo>
                    <a:lnTo>
                      <a:pt x="82" y="0"/>
                    </a:lnTo>
                    <a:lnTo>
                      <a:pt x="82" y="0"/>
                    </a:lnTo>
                    <a:lnTo>
                      <a:pt x="82" y="0"/>
                    </a:lnTo>
                    <a:lnTo>
                      <a:pt x="82" y="0"/>
                    </a:lnTo>
                    <a:lnTo>
                      <a:pt x="86" y="4"/>
                    </a:lnTo>
                    <a:lnTo>
                      <a:pt x="86" y="4"/>
                    </a:lnTo>
                    <a:lnTo>
                      <a:pt x="86" y="4"/>
                    </a:lnTo>
                    <a:lnTo>
                      <a:pt x="86" y="4"/>
                    </a:lnTo>
                    <a:lnTo>
                      <a:pt x="86" y="4"/>
                    </a:lnTo>
                    <a:lnTo>
                      <a:pt x="90" y="4"/>
                    </a:lnTo>
                    <a:lnTo>
                      <a:pt x="90" y="4"/>
                    </a:lnTo>
                    <a:lnTo>
                      <a:pt x="90" y="4"/>
                    </a:lnTo>
                    <a:lnTo>
                      <a:pt x="92" y="4"/>
                    </a:lnTo>
                    <a:lnTo>
                      <a:pt x="92" y="6"/>
                    </a:lnTo>
                    <a:lnTo>
                      <a:pt x="92" y="6"/>
                    </a:lnTo>
                    <a:lnTo>
                      <a:pt x="92" y="6"/>
                    </a:lnTo>
                    <a:lnTo>
                      <a:pt x="92" y="6"/>
                    </a:lnTo>
                    <a:lnTo>
                      <a:pt x="96" y="6"/>
                    </a:lnTo>
                    <a:lnTo>
                      <a:pt x="96" y="6"/>
                    </a:lnTo>
                    <a:lnTo>
                      <a:pt x="96" y="6"/>
                    </a:lnTo>
                    <a:lnTo>
                      <a:pt x="96" y="4"/>
                    </a:lnTo>
                    <a:lnTo>
                      <a:pt x="96" y="4"/>
                    </a:lnTo>
                    <a:lnTo>
                      <a:pt x="100" y="4"/>
                    </a:lnTo>
                    <a:lnTo>
                      <a:pt x="100" y="4"/>
                    </a:lnTo>
                    <a:lnTo>
                      <a:pt x="100" y="6"/>
                    </a:lnTo>
                    <a:lnTo>
                      <a:pt x="104" y="6"/>
                    </a:lnTo>
                    <a:lnTo>
                      <a:pt x="104" y="6"/>
                    </a:lnTo>
                    <a:lnTo>
                      <a:pt x="104" y="6"/>
                    </a:lnTo>
                    <a:lnTo>
                      <a:pt x="104" y="6"/>
                    </a:lnTo>
                    <a:lnTo>
                      <a:pt x="104" y="6"/>
                    </a:lnTo>
                    <a:lnTo>
                      <a:pt x="104" y="6"/>
                    </a:lnTo>
                    <a:lnTo>
                      <a:pt x="104" y="10"/>
                    </a:lnTo>
                    <a:lnTo>
                      <a:pt x="104" y="10"/>
                    </a:lnTo>
                    <a:lnTo>
                      <a:pt x="104" y="10"/>
                    </a:lnTo>
                    <a:lnTo>
                      <a:pt x="104" y="10"/>
                    </a:lnTo>
                    <a:lnTo>
                      <a:pt x="104" y="10"/>
                    </a:lnTo>
                    <a:lnTo>
                      <a:pt x="104" y="14"/>
                    </a:lnTo>
                    <a:lnTo>
                      <a:pt x="104" y="14"/>
                    </a:lnTo>
                    <a:lnTo>
                      <a:pt x="104" y="14"/>
                    </a:lnTo>
                    <a:lnTo>
                      <a:pt x="104" y="14"/>
                    </a:lnTo>
                    <a:lnTo>
                      <a:pt x="104" y="18"/>
                    </a:lnTo>
                    <a:lnTo>
                      <a:pt x="108" y="18"/>
                    </a:lnTo>
                    <a:lnTo>
                      <a:pt x="108" y="18"/>
                    </a:lnTo>
                    <a:lnTo>
                      <a:pt x="108" y="18"/>
                    </a:lnTo>
                    <a:lnTo>
                      <a:pt x="108" y="18"/>
                    </a:lnTo>
                    <a:lnTo>
                      <a:pt x="108" y="22"/>
                    </a:lnTo>
                    <a:lnTo>
                      <a:pt x="108" y="22"/>
                    </a:lnTo>
                    <a:lnTo>
                      <a:pt x="108" y="22"/>
                    </a:lnTo>
                    <a:lnTo>
                      <a:pt x="108" y="22"/>
                    </a:lnTo>
                    <a:lnTo>
                      <a:pt x="108" y="22"/>
                    </a:lnTo>
                    <a:lnTo>
                      <a:pt x="108" y="26"/>
                    </a:lnTo>
                    <a:lnTo>
                      <a:pt x="108" y="26"/>
                    </a:lnTo>
                    <a:lnTo>
                      <a:pt x="108" y="26"/>
                    </a:lnTo>
                    <a:lnTo>
                      <a:pt x="108" y="26"/>
                    </a:lnTo>
                    <a:lnTo>
                      <a:pt x="108" y="26"/>
                    </a:lnTo>
                    <a:lnTo>
                      <a:pt x="104" y="26"/>
                    </a:lnTo>
                    <a:lnTo>
                      <a:pt x="104" y="26"/>
                    </a:lnTo>
                    <a:lnTo>
                      <a:pt x="104" y="30"/>
                    </a:lnTo>
                    <a:lnTo>
                      <a:pt x="104" y="30"/>
                    </a:lnTo>
                    <a:lnTo>
                      <a:pt x="104" y="26"/>
                    </a:lnTo>
                    <a:lnTo>
                      <a:pt x="100" y="26"/>
                    </a:lnTo>
                    <a:lnTo>
                      <a:pt x="100" y="26"/>
                    </a:lnTo>
                    <a:lnTo>
                      <a:pt x="100" y="26"/>
                    </a:lnTo>
                    <a:lnTo>
                      <a:pt x="100" y="26"/>
                    </a:lnTo>
                    <a:lnTo>
                      <a:pt x="96" y="26"/>
                    </a:lnTo>
                    <a:lnTo>
                      <a:pt x="96" y="30"/>
                    </a:lnTo>
                    <a:lnTo>
                      <a:pt x="100" y="30"/>
                    </a:lnTo>
                    <a:lnTo>
                      <a:pt x="100" y="30"/>
                    </a:lnTo>
                    <a:lnTo>
                      <a:pt x="100" y="30"/>
                    </a:lnTo>
                    <a:lnTo>
                      <a:pt x="100" y="30"/>
                    </a:lnTo>
                    <a:lnTo>
                      <a:pt x="100" y="30"/>
                    </a:lnTo>
                    <a:lnTo>
                      <a:pt x="100" y="30"/>
                    </a:lnTo>
                    <a:lnTo>
                      <a:pt x="100" y="34"/>
                    </a:lnTo>
                    <a:lnTo>
                      <a:pt x="100" y="34"/>
                    </a:lnTo>
                    <a:lnTo>
                      <a:pt x="100" y="34"/>
                    </a:lnTo>
                    <a:lnTo>
                      <a:pt x="96" y="34"/>
                    </a:lnTo>
                    <a:lnTo>
                      <a:pt x="96" y="34"/>
                    </a:lnTo>
                    <a:lnTo>
                      <a:pt x="100" y="38"/>
                    </a:lnTo>
                    <a:lnTo>
                      <a:pt x="100" y="38"/>
                    </a:lnTo>
                    <a:lnTo>
                      <a:pt x="96" y="38"/>
                    </a:lnTo>
                    <a:lnTo>
                      <a:pt x="96" y="38"/>
                    </a:lnTo>
                    <a:lnTo>
                      <a:pt x="96" y="38"/>
                    </a:lnTo>
                    <a:lnTo>
                      <a:pt x="100" y="40"/>
                    </a:lnTo>
                    <a:lnTo>
                      <a:pt x="100" y="40"/>
                    </a:lnTo>
                    <a:lnTo>
                      <a:pt x="96" y="40"/>
                    </a:lnTo>
                    <a:lnTo>
                      <a:pt x="96" y="40"/>
                    </a:lnTo>
                    <a:lnTo>
                      <a:pt x="96" y="40"/>
                    </a:lnTo>
                    <a:lnTo>
                      <a:pt x="96" y="40"/>
                    </a:lnTo>
                    <a:lnTo>
                      <a:pt x="96" y="40"/>
                    </a:lnTo>
                    <a:lnTo>
                      <a:pt x="96" y="40"/>
                    </a:lnTo>
                    <a:lnTo>
                      <a:pt x="92" y="44"/>
                    </a:lnTo>
                    <a:lnTo>
                      <a:pt x="92" y="44"/>
                    </a:lnTo>
                    <a:lnTo>
                      <a:pt x="92" y="44"/>
                    </a:lnTo>
                    <a:lnTo>
                      <a:pt x="92" y="44"/>
                    </a:lnTo>
                    <a:lnTo>
                      <a:pt x="92" y="48"/>
                    </a:lnTo>
                    <a:lnTo>
                      <a:pt x="90" y="48"/>
                    </a:lnTo>
                    <a:lnTo>
                      <a:pt x="90" y="48"/>
                    </a:lnTo>
                    <a:lnTo>
                      <a:pt x="90" y="48"/>
                    </a:lnTo>
                    <a:lnTo>
                      <a:pt x="86" y="48"/>
                    </a:lnTo>
                    <a:lnTo>
                      <a:pt x="82" y="48"/>
                    </a:lnTo>
                    <a:lnTo>
                      <a:pt x="78" y="48"/>
                    </a:lnTo>
                    <a:lnTo>
                      <a:pt x="78" y="48"/>
                    </a:lnTo>
                    <a:lnTo>
                      <a:pt x="78" y="48"/>
                    </a:lnTo>
                    <a:lnTo>
                      <a:pt x="78" y="48"/>
                    </a:lnTo>
                    <a:lnTo>
                      <a:pt x="74" y="48"/>
                    </a:lnTo>
                    <a:lnTo>
                      <a:pt x="74" y="52"/>
                    </a:lnTo>
                    <a:lnTo>
                      <a:pt x="74" y="52"/>
                    </a:lnTo>
                    <a:lnTo>
                      <a:pt x="74" y="52"/>
                    </a:lnTo>
                    <a:lnTo>
                      <a:pt x="70" y="52"/>
                    </a:lnTo>
                    <a:lnTo>
                      <a:pt x="70" y="52"/>
                    </a:lnTo>
                    <a:lnTo>
                      <a:pt x="66" y="52"/>
                    </a:lnTo>
                    <a:lnTo>
                      <a:pt x="66" y="52"/>
                    </a:lnTo>
                    <a:lnTo>
                      <a:pt x="66" y="52"/>
                    </a:lnTo>
                    <a:lnTo>
                      <a:pt x="64" y="52"/>
                    </a:lnTo>
                    <a:lnTo>
                      <a:pt x="64" y="52"/>
                    </a:lnTo>
                    <a:lnTo>
                      <a:pt x="64" y="52"/>
                    </a:lnTo>
                    <a:lnTo>
                      <a:pt x="60" y="52"/>
                    </a:lnTo>
                    <a:lnTo>
                      <a:pt x="60" y="52"/>
                    </a:lnTo>
                    <a:lnTo>
                      <a:pt x="60" y="52"/>
                    </a:lnTo>
                    <a:lnTo>
                      <a:pt x="56" y="52"/>
                    </a:lnTo>
                    <a:lnTo>
                      <a:pt x="56" y="52"/>
                    </a:lnTo>
                    <a:lnTo>
                      <a:pt x="52" y="52"/>
                    </a:lnTo>
                    <a:lnTo>
                      <a:pt x="48" y="48"/>
                    </a:lnTo>
                    <a:lnTo>
                      <a:pt x="44" y="48"/>
                    </a:lnTo>
                    <a:lnTo>
                      <a:pt x="44" y="48"/>
                    </a:lnTo>
                    <a:lnTo>
                      <a:pt x="44" y="48"/>
                    </a:lnTo>
                    <a:lnTo>
                      <a:pt x="44" y="48"/>
                    </a:lnTo>
                    <a:lnTo>
                      <a:pt x="44" y="48"/>
                    </a:lnTo>
                    <a:lnTo>
                      <a:pt x="44" y="48"/>
                    </a:lnTo>
                    <a:lnTo>
                      <a:pt x="44" y="48"/>
                    </a:lnTo>
                    <a:lnTo>
                      <a:pt x="40" y="48"/>
                    </a:lnTo>
                    <a:lnTo>
                      <a:pt x="40" y="48"/>
                    </a:lnTo>
                    <a:lnTo>
                      <a:pt x="40" y="48"/>
                    </a:lnTo>
                    <a:lnTo>
                      <a:pt x="40" y="48"/>
                    </a:lnTo>
                    <a:lnTo>
                      <a:pt x="40" y="44"/>
                    </a:lnTo>
                    <a:lnTo>
                      <a:pt x="38" y="44"/>
                    </a:lnTo>
                    <a:lnTo>
                      <a:pt x="38" y="44"/>
                    </a:lnTo>
                    <a:lnTo>
                      <a:pt x="38" y="44"/>
                    </a:lnTo>
                    <a:lnTo>
                      <a:pt x="38" y="40"/>
                    </a:lnTo>
                    <a:lnTo>
                      <a:pt x="38" y="40"/>
                    </a:lnTo>
                    <a:lnTo>
                      <a:pt x="38" y="40"/>
                    </a:lnTo>
                    <a:lnTo>
                      <a:pt x="38" y="40"/>
                    </a:lnTo>
                    <a:lnTo>
                      <a:pt x="38" y="40"/>
                    </a:lnTo>
                    <a:lnTo>
                      <a:pt x="38" y="40"/>
                    </a:lnTo>
                    <a:lnTo>
                      <a:pt x="38" y="40"/>
                    </a:lnTo>
                    <a:lnTo>
                      <a:pt x="38" y="40"/>
                    </a:lnTo>
                    <a:lnTo>
                      <a:pt x="38" y="40"/>
                    </a:lnTo>
                    <a:lnTo>
                      <a:pt x="34" y="40"/>
                    </a:lnTo>
                    <a:lnTo>
                      <a:pt x="34" y="40"/>
                    </a:lnTo>
                    <a:lnTo>
                      <a:pt x="30" y="40"/>
                    </a:lnTo>
                    <a:lnTo>
                      <a:pt x="30" y="40"/>
                    </a:lnTo>
                    <a:lnTo>
                      <a:pt x="30" y="40"/>
                    </a:lnTo>
                    <a:lnTo>
                      <a:pt x="22" y="40"/>
                    </a:lnTo>
                    <a:lnTo>
                      <a:pt x="22" y="44"/>
                    </a:lnTo>
                    <a:lnTo>
                      <a:pt x="22" y="44"/>
                    </a:lnTo>
                    <a:lnTo>
                      <a:pt x="22" y="44"/>
                    </a:lnTo>
                    <a:lnTo>
                      <a:pt x="22" y="44"/>
                    </a:lnTo>
                    <a:lnTo>
                      <a:pt x="22" y="44"/>
                    </a:lnTo>
                    <a:lnTo>
                      <a:pt x="18" y="48"/>
                    </a:lnTo>
                    <a:lnTo>
                      <a:pt x="18" y="44"/>
                    </a:lnTo>
                    <a:lnTo>
                      <a:pt x="18" y="44"/>
                    </a:lnTo>
                    <a:lnTo>
                      <a:pt x="18" y="44"/>
                    </a:lnTo>
                    <a:lnTo>
                      <a:pt x="18" y="44"/>
                    </a:lnTo>
                    <a:lnTo>
                      <a:pt x="14" y="44"/>
                    </a:lnTo>
                    <a:lnTo>
                      <a:pt x="14" y="44"/>
                    </a:lnTo>
                    <a:lnTo>
                      <a:pt x="14" y="44"/>
                    </a:lnTo>
                    <a:lnTo>
                      <a:pt x="14" y="44"/>
                    </a:lnTo>
                    <a:lnTo>
                      <a:pt x="14" y="44"/>
                    </a:lnTo>
                    <a:lnTo>
                      <a:pt x="14" y="44"/>
                    </a:lnTo>
                    <a:lnTo>
                      <a:pt x="14" y="44"/>
                    </a:lnTo>
                    <a:lnTo>
                      <a:pt x="14" y="4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90">
                <a:extLst>
                  <a:ext uri="{FF2B5EF4-FFF2-40B4-BE49-F238E27FC236}">
                    <a16:creationId xmlns:a16="http://schemas.microsoft.com/office/drawing/2014/main" id="{FB296299-3E8D-438A-BDD3-9347472EC4CC}"/>
                  </a:ext>
                </a:extLst>
              </p:cNvPr>
              <p:cNvSpPr>
                <a:spLocks/>
              </p:cNvSpPr>
              <p:nvPr/>
            </p:nvSpPr>
            <p:spPr bwMode="auto">
              <a:xfrm>
                <a:off x="4914900" y="2898843"/>
                <a:ext cx="212725" cy="171450"/>
              </a:xfrm>
              <a:custGeom>
                <a:avLst/>
                <a:gdLst>
                  <a:gd name="T0" fmla="*/ 26 w 134"/>
                  <a:gd name="T1" fmla="*/ 94 h 108"/>
                  <a:gd name="T2" fmla="*/ 14 w 134"/>
                  <a:gd name="T3" fmla="*/ 98 h 108"/>
                  <a:gd name="T4" fmla="*/ 12 w 134"/>
                  <a:gd name="T5" fmla="*/ 100 h 108"/>
                  <a:gd name="T6" fmla="*/ 4 w 134"/>
                  <a:gd name="T7" fmla="*/ 100 h 108"/>
                  <a:gd name="T8" fmla="*/ 8 w 134"/>
                  <a:gd name="T9" fmla="*/ 90 h 108"/>
                  <a:gd name="T10" fmla="*/ 0 w 134"/>
                  <a:gd name="T11" fmla="*/ 82 h 108"/>
                  <a:gd name="T12" fmla="*/ 8 w 134"/>
                  <a:gd name="T13" fmla="*/ 78 h 108"/>
                  <a:gd name="T14" fmla="*/ 12 w 134"/>
                  <a:gd name="T15" fmla="*/ 74 h 108"/>
                  <a:gd name="T16" fmla="*/ 8 w 134"/>
                  <a:gd name="T17" fmla="*/ 60 h 108"/>
                  <a:gd name="T18" fmla="*/ 4 w 134"/>
                  <a:gd name="T19" fmla="*/ 52 h 108"/>
                  <a:gd name="T20" fmla="*/ 8 w 134"/>
                  <a:gd name="T21" fmla="*/ 48 h 108"/>
                  <a:gd name="T22" fmla="*/ 14 w 134"/>
                  <a:gd name="T23" fmla="*/ 48 h 108"/>
                  <a:gd name="T24" fmla="*/ 18 w 134"/>
                  <a:gd name="T25" fmla="*/ 48 h 108"/>
                  <a:gd name="T26" fmla="*/ 22 w 134"/>
                  <a:gd name="T27" fmla="*/ 44 h 108"/>
                  <a:gd name="T28" fmla="*/ 30 w 134"/>
                  <a:gd name="T29" fmla="*/ 44 h 108"/>
                  <a:gd name="T30" fmla="*/ 34 w 134"/>
                  <a:gd name="T31" fmla="*/ 44 h 108"/>
                  <a:gd name="T32" fmla="*/ 38 w 134"/>
                  <a:gd name="T33" fmla="*/ 40 h 108"/>
                  <a:gd name="T34" fmla="*/ 38 w 134"/>
                  <a:gd name="T35" fmla="*/ 38 h 108"/>
                  <a:gd name="T36" fmla="*/ 38 w 134"/>
                  <a:gd name="T37" fmla="*/ 30 h 108"/>
                  <a:gd name="T38" fmla="*/ 44 w 134"/>
                  <a:gd name="T39" fmla="*/ 22 h 108"/>
                  <a:gd name="T40" fmla="*/ 48 w 134"/>
                  <a:gd name="T41" fmla="*/ 18 h 108"/>
                  <a:gd name="T42" fmla="*/ 48 w 134"/>
                  <a:gd name="T43" fmla="*/ 10 h 108"/>
                  <a:gd name="T44" fmla="*/ 52 w 134"/>
                  <a:gd name="T45" fmla="*/ 10 h 108"/>
                  <a:gd name="T46" fmla="*/ 64 w 134"/>
                  <a:gd name="T47" fmla="*/ 10 h 108"/>
                  <a:gd name="T48" fmla="*/ 68 w 134"/>
                  <a:gd name="T49" fmla="*/ 4 h 108"/>
                  <a:gd name="T50" fmla="*/ 74 w 134"/>
                  <a:gd name="T51" fmla="*/ 4 h 108"/>
                  <a:gd name="T52" fmla="*/ 78 w 134"/>
                  <a:gd name="T53" fmla="*/ 8 h 108"/>
                  <a:gd name="T54" fmla="*/ 88 w 134"/>
                  <a:gd name="T55" fmla="*/ 8 h 108"/>
                  <a:gd name="T56" fmla="*/ 96 w 134"/>
                  <a:gd name="T57" fmla="*/ 8 h 108"/>
                  <a:gd name="T58" fmla="*/ 108 w 134"/>
                  <a:gd name="T59" fmla="*/ 14 h 108"/>
                  <a:gd name="T60" fmla="*/ 108 w 134"/>
                  <a:gd name="T61" fmla="*/ 18 h 108"/>
                  <a:gd name="T62" fmla="*/ 112 w 134"/>
                  <a:gd name="T63" fmla="*/ 26 h 108"/>
                  <a:gd name="T64" fmla="*/ 108 w 134"/>
                  <a:gd name="T65" fmla="*/ 34 h 108"/>
                  <a:gd name="T66" fmla="*/ 112 w 134"/>
                  <a:gd name="T67" fmla="*/ 38 h 108"/>
                  <a:gd name="T68" fmla="*/ 118 w 134"/>
                  <a:gd name="T69" fmla="*/ 44 h 108"/>
                  <a:gd name="T70" fmla="*/ 122 w 134"/>
                  <a:gd name="T71" fmla="*/ 52 h 108"/>
                  <a:gd name="T72" fmla="*/ 130 w 134"/>
                  <a:gd name="T73" fmla="*/ 56 h 108"/>
                  <a:gd name="T74" fmla="*/ 134 w 134"/>
                  <a:gd name="T75" fmla="*/ 60 h 108"/>
                  <a:gd name="T76" fmla="*/ 130 w 134"/>
                  <a:gd name="T77" fmla="*/ 68 h 108"/>
                  <a:gd name="T78" fmla="*/ 122 w 134"/>
                  <a:gd name="T79" fmla="*/ 68 h 108"/>
                  <a:gd name="T80" fmla="*/ 114 w 134"/>
                  <a:gd name="T81" fmla="*/ 70 h 108"/>
                  <a:gd name="T82" fmla="*/ 118 w 134"/>
                  <a:gd name="T83" fmla="*/ 74 h 108"/>
                  <a:gd name="T84" fmla="*/ 118 w 134"/>
                  <a:gd name="T85" fmla="*/ 86 h 108"/>
                  <a:gd name="T86" fmla="*/ 118 w 134"/>
                  <a:gd name="T87" fmla="*/ 90 h 108"/>
                  <a:gd name="T88" fmla="*/ 112 w 134"/>
                  <a:gd name="T89" fmla="*/ 90 h 108"/>
                  <a:gd name="T90" fmla="*/ 104 w 134"/>
                  <a:gd name="T91" fmla="*/ 94 h 108"/>
                  <a:gd name="T92" fmla="*/ 104 w 134"/>
                  <a:gd name="T93" fmla="*/ 104 h 108"/>
                  <a:gd name="T94" fmla="*/ 96 w 134"/>
                  <a:gd name="T95" fmla="*/ 100 h 108"/>
                  <a:gd name="T96" fmla="*/ 92 w 134"/>
                  <a:gd name="T97" fmla="*/ 104 h 108"/>
                  <a:gd name="T98" fmla="*/ 84 w 134"/>
                  <a:gd name="T99" fmla="*/ 100 h 108"/>
                  <a:gd name="T100" fmla="*/ 78 w 134"/>
                  <a:gd name="T101" fmla="*/ 100 h 108"/>
                  <a:gd name="T102" fmla="*/ 78 w 134"/>
                  <a:gd name="T103" fmla="*/ 100 h 108"/>
                  <a:gd name="T104" fmla="*/ 70 w 134"/>
                  <a:gd name="T105" fmla="*/ 100 h 108"/>
                  <a:gd name="T106" fmla="*/ 68 w 134"/>
                  <a:gd name="T107" fmla="*/ 100 h 108"/>
                  <a:gd name="T108" fmla="*/ 64 w 134"/>
                  <a:gd name="T109" fmla="*/ 100 h 108"/>
                  <a:gd name="T110" fmla="*/ 60 w 134"/>
                  <a:gd name="T111" fmla="*/ 100 h 108"/>
                  <a:gd name="T112" fmla="*/ 52 w 134"/>
                  <a:gd name="T113" fmla="*/ 98 h 108"/>
                  <a:gd name="T114" fmla="*/ 48 w 134"/>
                  <a:gd name="T115" fmla="*/ 94 h 108"/>
                  <a:gd name="T116" fmla="*/ 44 w 134"/>
                  <a:gd name="T117" fmla="*/ 94 h 108"/>
                  <a:gd name="T118" fmla="*/ 38 w 134"/>
                  <a:gd name="T119" fmla="*/ 9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08">
                    <a:moveTo>
                      <a:pt x="34" y="94"/>
                    </a:moveTo>
                    <a:lnTo>
                      <a:pt x="34" y="94"/>
                    </a:lnTo>
                    <a:lnTo>
                      <a:pt x="30" y="94"/>
                    </a:lnTo>
                    <a:lnTo>
                      <a:pt x="30" y="94"/>
                    </a:lnTo>
                    <a:lnTo>
                      <a:pt x="30" y="94"/>
                    </a:lnTo>
                    <a:lnTo>
                      <a:pt x="30" y="94"/>
                    </a:lnTo>
                    <a:lnTo>
                      <a:pt x="30" y="94"/>
                    </a:lnTo>
                    <a:lnTo>
                      <a:pt x="26" y="94"/>
                    </a:lnTo>
                    <a:lnTo>
                      <a:pt x="26" y="94"/>
                    </a:lnTo>
                    <a:lnTo>
                      <a:pt x="26" y="94"/>
                    </a:lnTo>
                    <a:lnTo>
                      <a:pt x="22" y="94"/>
                    </a:lnTo>
                    <a:lnTo>
                      <a:pt x="22" y="94"/>
                    </a:lnTo>
                    <a:lnTo>
                      <a:pt x="22" y="94"/>
                    </a:lnTo>
                    <a:lnTo>
                      <a:pt x="18" y="94"/>
                    </a:lnTo>
                    <a:lnTo>
                      <a:pt x="14" y="94"/>
                    </a:lnTo>
                    <a:lnTo>
                      <a:pt x="14" y="98"/>
                    </a:lnTo>
                    <a:lnTo>
                      <a:pt x="14" y="98"/>
                    </a:lnTo>
                    <a:lnTo>
                      <a:pt x="14" y="98"/>
                    </a:lnTo>
                    <a:lnTo>
                      <a:pt x="12" y="100"/>
                    </a:lnTo>
                    <a:lnTo>
                      <a:pt x="12" y="100"/>
                    </a:lnTo>
                    <a:lnTo>
                      <a:pt x="12" y="100"/>
                    </a:lnTo>
                    <a:lnTo>
                      <a:pt x="12" y="100"/>
                    </a:lnTo>
                    <a:lnTo>
                      <a:pt x="12" y="100"/>
                    </a:lnTo>
                    <a:lnTo>
                      <a:pt x="12" y="100"/>
                    </a:lnTo>
                    <a:lnTo>
                      <a:pt x="12" y="100"/>
                    </a:lnTo>
                    <a:lnTo>
                      <a:pt x="8" y="98"/>
                    </a:lnTo>
                    <a:lnTo>
                      <a:pt x="8" y="100"/>
                    </a:lnTo>
                    <a:lnTo>
                      <a:pt x="8" y="100"/>
                    </a:lnTo>
                    <a:lnTo>
                      <a:pt x="8" y="100"/>
                    </a:lnTo>
                    <a:lnTo>
                      <a:pt x="8" y="100"/>
                    </a:lnTo>
                    <a:lnTo>
                      <a:pt x="8" y="100"/>
                    </a:lnTo>
                    <a:lnTo>
                      <a:pt x="4" y="100"/>
                    </a:lnTo>
                    <a:lnTo>
                      <a:pt x="4" y="100"/>
                    </a:lnTo>
                    <a:lnTo>
                      <a:pt x="4" y="98"/>
                    </a:lnTo>
                    <a:lnTo>
                      <a:pt x="4" y="98"/>
                    </a:lnTo>
                    <a:lnTo>
                      <a:pt x="4" y="98"/>
                    </a:lnTo>
                    <a:lnTo>
                      <a:pt x="4" y="98"/>
                    </a:lnTo>
                    <a:lnTo>
                      <a:pt x="8" y="94"/>
                    </a:lnTo>
                    <a:lnTo>
                      <a:pt x="8" y="94"/>
                    </a:lnTo>
                    <a:lnTo>
                      <a:pt x="8" y="90"/>
                    </a:lnTo>
                    <a:lnTo>
                      <a:pt x="8" y="90"/>
                    </a:lnTo>
                    <a:lnTo>
                      <a:pt x="8" y="90"/>
                    </a:lnTo>
                    <a:lnTo>
                      <a:pt x="4" y="86"/>
                    </a:lnTo>
                    <a:lnTo>
                      <a:pt x="0" y="86"/>
                    </a:lnTo>
                    <a:lnTo>
                      <a:pt x="0" y="86"/>
                    </a:lnTo>
                    <a:lnTo>
                      <a:pt x="0" y="86"/>
                    </a:lnTo>
                    <a:lnTo>
                      <a:pt x="0" y="86"/>
                    </a:lnTo>
                    <a:lnTo>
                      <a:pt x="0" y="82"/>
                    </a:lnTo>
                    <a:lnTo>
                      <a:pt x="4" y="82"/>
                    </a:lnTo>
                    <a:lnTo>
                      <a:pt x="4" y="82"/>
                    </a:lnTo>
                    <a:lnTo>
                      <a:pt x="4" y="78"/>
                    </a:lnTo>
                    <a:lnTo>
                      <a:pt x="4" y="78"/>
                    </a:lnTo>
                    <a:lnTo>
                      <a:pt x="4" y="78"/>
                    </a:lnTo>
                    <a:lnTo>
                      <a:pt x="8" y="78"/>
                    </a:lnTo>
                    <a:lnTo>
                      <a:pt x="8" y="78"/>
                    </a:lnTo>
                    <a:lnTo>
                      <a:pt x="8" y="78"/>
                    </a:lnTo>
                    <a:lnTo>
                      <a:pt x="8" y="78"/>
                    </a:lnTo>
                    <a:lnTo>
                      <a:pt x="8" y="78"/>
                    </a:lnTo>
                    <a:lnTo>
                      <a:pt x="8" y="78"/>
                    </a:lnTo>
                    <a:lnTo>
                      <a:pt x="12" y="78"/>
                    </a:lnTo>
                    <a:lnTo>
                      <a:pt x="12" y="78"/>
                    </a:lnTo>
                    <a:lnTo>
                      <a:pt x="12" y="74"/>
                    </a:lnTo>
                    <a:lnTo>
                      <a:pt x="12" y="74"/>
                    </a:lnTo>
                    <a:lnTo>
                      <a:pt x="12" y="74"/>
                    </a:lnTo>
                    <a:lnTo>
                      <a:pt x="12" y="74"/>
                    </a:lnTo>
                    <a:lnTo>
                      <a:pt x="12" y="74"/>
                    </a:lnTo>
                    <a:lnTo>
                      <a:pt x="12" y="70"/>
                    </a:lnTo>
                    <a:lnTo>
                      <a:pt x="12" y="70"/>
                    </a:lnTo>
                    <a:lnTo>
                      <a:pt x="12" y="68"/>
                    </a:lnTo>
                    <a:lnTo>
                      <a:pt x="8" y="64"/>
                    </a:lnTo>
                    <a:lnTo>
                      <a:pt x="8" y="60"/>
                    </a:lnTo>
                    <a:lnTo>
                      <a:pt x="8" y="60"/>
                    </a:lnTo>
                    <a:lnTo>
                      <a:pt x="8" y="60"/>
                    </a:lnTo>
                    <a:lnTo>
                      <a:pt x="8" y="56"/>
                    </a:lnTo>
                    <a:lnTo>
                      <a:pt x="8" y="56"/>
                    </a:lnTo>
                    <a:lnTo>
                      <a:pt x="8" y="56"/>
                    </a:lnTo>
                    <a:lnTo>
                      <a:pt x="8" y="56"/>
                    </a:lnTo>
                    <a:lnTo>
                      <a:pt x="4" y="56"/>
                    </a:lnTo>
                    <a:lnTo>
                      <a:pt x="4" y="52"/>
                    </a:lnTo>
                    <a:lnTo>
                      <a:pt x="4" y="52"/>
                    </a:lnTo>
                    <a:lnTo>
                      <a:pt x="4" y="48"/>
                    </a:lnTo>
                    <a:lnTo>
                      <a:pt x="4" y="48"/>
                    </a:lnTo>
                    <a:lnTo>
                      <a:pt x="4" y="48"/>
                    </a:lnTo>
                    <a:lnTo>
                      <a:pt x="4" y="48"/>
                    </a:lnTo>
                    <a:lnTo>
                      <a:pt x="4" y="48"/>
                    </a:lnTo>
                    <a:lnTo>
                      <a:pt x="4" y="48"/>
                    </a:lnTo>
                    <a:lnTo>
                      <a:pt x="8" y="48"/>
                    </a:lnTo>
                    <a:lnTo>
                      <a:pt x="8" y="48"/>
                    </a:lnTo>
                    <a:lnTo>
                      <a:pt x="8" y="48"/>
                    </a:lnTo>
                    <a:lnTo>
                      <a:pt x="12" y="48"/>
                    </a:lnTo>
                    <a:lnTo>
                      <a:pt x="12" y="48"/>
                    </a:lnTo>
                    <a:lnTo>
                      <a:pt x="12" y="48"/>
                    </a:lnTo>
                    <a:lnTo>
                      <a:pt x="12" y="48"/>
                    </a:lnTo>
                    <a:lnTo>
                      <a:pt x="14" y="48"/>
                    </a:lnTo>
                    <a:lnTo>
                      <a:pt x="14" y="48"/>
                    </a:lnTo>
                    <a:lnTo>
                      <a:pt x="14" y="48"/>
                    </a:lnTo>
                    <a:lnTo>
                      <a:pt x="14" y="48"/>
                    </a:lnTo>
                    <a:lnTo>
                      <a:pt x="14" y="48"/>
                    </a:lnTo>
                    <a:lnTo>
                      <a:pt x="14" y="48"/>
                    </a:lnTo>
                    <a:lnTo>
                      <a:pt x="14" y="52"/>
                    </a:lnTo>
                    <a:lnTo>
                      <a:pt x="18" y="52"/>
                    </a:lnTo>
                    <a:lnTo>
                      <a:pt x="18" y="48"/>
                    </a:lnTo>
                    <a:lnTo>
                      <a:pt x="18" y="48"/>
                    </a:lnTo>
                    <a:lnTo>
                      <a:pt x="18" y="48"/>
                    </a:lnTo>
                    <a:lnTo>
                      <a:pt x="22" y="48"/>
                    </a:lnTo>
                    <a:lnTo>
                      <a:pt x="22" y="48"/>
                    </a:lnTo>
                    <a:lnTo>
                      <a:pt x="22" y="48"/>
                    </a:lnTo>
                    <a:lnTo>
                      <a:pt x="22" y="48"/>
                    </a:lnTo>
                    <a:lnTo>
                      <a:pt x="22" y="48"/>
                    </a:lnTo>
                    <a:lnTo>
                      <a:pt x="22" y="48"/>
                    </a:lnTo>
                    <a:lnTo>
                      <a:pt x="22" y="44"/>
                    </a:lnTo>
                    <a:lnTo>
                      <a:pt x="22" y="44"/>
                    </a:lnTo>
                    <a:lnTo>
                      <a:pt x="26" y="44"/>
                    </a:lnTo>
                    <a:lnTo>
                      <a:pt x="26" y="44"/>
                    </a:lnTo>
                    <a:lnTo>
                      <a:pt x="26" y="44"/>
                    </a:lnTo>
                    <a:lnTo>
                      <a:pt x="26" y="44"/>
                    </a:lnTo>
                    <a:lnTo>
                      <a:pt x="26" y="44"/>
                    </a:lnTo>
                    <a:lnTo>
                      <a:pt x="26" y="44"/>
                    </a:lnTo>
                    <a:lnTo>
                      <a:pt x="30" y="44"/>
                    </a:lnTo>
                    <a:lnTo>
                      <a:pt x="30" y="44"/>
                    </a:lnTo>
                    <a:lnTo>
                      <a:pt x="30" y="44"/>
                    </a:lnTo>
                    <a:lnTo>
                      <a:pt x="30" y="44"/>
                    </a:lnTo>
                    <a:lnTo>
                      <a:pt x="30" y="44"/>
                    </a:lnTo>
                    <a:lnTo>
                      <a:pt x="30" y="40"/>
                    </a:lnTo>
                    <a:lnTo>
                      <a:pt x="34" y="40"/>
                    </a:lnTo>
                    <a:lnTo>
                      <a:pt x="34" y="40"/>
                    </a:lnTo>
                    <a:lnTo>
                      <a:pt x="34" y="40"/>
                    </a:lnTo>
                    <a:lnTo>
                      <a:pt x="34" y="44"/>
                    </a:lnTo>
                    <a:lnTo>
                      <a:pt x="34" y="44"/>
                    </a:lnTo>
                    <a:lnTo>
                      <a:pt x="34" y="44"/>
                    </a:lnTo>
                    <a:lnTo>
                      <a:pt x="34" y="44"/>
                    </a:lnTo>
                    <a:lnTo>
                      <a:pt x="34" y="44"/>
                    </a:lnTo>
                    <a:lnTo>
                      <a:pt x="38" y="44"/>
                    </a:lnTo>
                    <a:lnTo>
                      <a:pt x="38" y="44"/>
                    </a:lnTo>
                    <a:lnTo>
                      <a:pt x="38" y="44"/>
                    </a:lnTo>
                    <a:lnTo>
                      <a:pt x="38" y="40"/>
                    </a:lnTo>
                    <a:lnTo>
                      <a:pt x="34" y="40"/>
                    </a:lnTo>
                    <a:lnTo>
                      <a:pt x="34" y="40"/>
                    </a:lnTo>
                    <a:lnTo>
                      <a:pt x="34" y="40"/>
                    </a:lnTo>
                    <a:lnTo>
                      <a:pt x="34" y="40"/>
                    </a:lnTo>
                    <a:lnTo>
                      <a:pt x="34" y="40"/>
                    </a:lnTo>
                    <a:lnTo>
                      <a:pt x="34" y="40"/>
                    </a:lnTo>
                    <a:lnTo>
                      <a:pt x="34" y="38"/>
                    </a:lnTo>
                    <a:lnTo>
                      <a:pt x="38" y="38"/>
                    </a:lnTo>
                    <a:lnTo>
                      <a:pt x="38" y="38"/>
                    </a:lnTo>
                    <a:lnTo>
                      <a:pt x="38" y="38"/>
                    </a:lnTo>
                    <a:lnTo>
                      <a:pt x="38" y="34"/>
                    </a:lnTo>
                    <a:lnTo>
                      <a:pt x="38" y="34"/>
                    </a:lnTo>
                    <a:lnTo>
                      <a:pt x="38" y="34"/>
                    </a:lnTo>
                    <a:lnTo>
                      <a:pt x="38" y="30"/>
                    </a:lnTo>
                    <a:lnTo>
                      <a:pt x="38" y="30"/>
                    </a:lnTo>
                    <a:lnTo>
                      <a:pt x="38" y="30"/>
                    </a:lnTo>
                    <a:lnTo>
                      <a:pt x="38" y="30"/>
                    </a:lnTo>
                    <a:lnTo>
                      <a:pt x="38" y="30"/>
                    </a:lnTo>
                    <a:lnTo>
                      <a:pt x="42" y="26"/>
                    </a:lnTo>
                    <a:lnTo>
                      <a:pt x="42" y="26"/>
                    </a:lnTo>
                    <a:lnTo>
                      <a:pt x="42" y="26"/>
                    </a:lnTo>
                    <a:lnTo>
                      <a:pt x="44" y="26"/>
                    </a:lnTo>
                    <a:lnTo>
                      <a:pt x="44" y="26"/>
                    </a:lnTo>
                    <a:lnTo>
                      <a:pt x="44" y="22"/>
                    </a:lnTo>
                    <a:lnTo>
                      <a:pt x="44" y="22"/>
                    </a:lnTo>
                    <a:lnTo>
                      <a:pt x="48" y="22"/>
                    </a:lnTo>
                    <a:lnTo>
                      <a:pt x="48" y="22"/>
                    </a:lnTo>
                    <a:lnTo>
                      <a:pt x="52" y="22"/>
                    </a:lnTo>
                    <a:lnTo>
                      <a:pt x="52" y="22"/>
                    </a:lnTo>
                    <a:lnTo>
                      <a:pt x="52" y="22"/>
                    </a:lnTo>
                    <a:lnTo>
                      <a:pt x="52" y="18"/>
                    </a:lnTo>
                    <a:lnTo>
                      <a:pt x="48" y="18"/>
                    </a:lnTo>
                    <a:lnTo>
                      <a:pt x="48" y="18"/>
                    </a:lnTo>
                    <a:lnTo>
                      <a:pt x="48" y="18"/>
                    </a:lnTo>
                    <a:lnTo>
                      <a:pt x="48" y="18"/>
                    </a:lnTo>
                    <a:lnTo>
                      <a:pt x="48" y="18"/>
                    </a:lnTo>
                    <a:lnTo>
                      <a:pt x="44" y="18"/>
                    </a:lnTo>
                    <a:lnTo>
                      <a:pt x="48" y="18"/>
                    </a:lnTo>
                    <a:lnTo>
                      <a:pt x="48" y="14"/>
                    </a:lnTo>
                    <a:lnTo>
                      <a:pt x="48" y="10"/>
                    </a:lnTo>
                    <a:lnTo>
                      <a:pt x="48" y="10"/>
                    </a:lnTo>
                    <a:lnTo>
                      <a:pt x="48" y="10"/>
                    </a:lnTo>
                    <a:lnTo>
                      <a:pt x="48" y="10"/>
                    </a:lnTo>
                    <a:lnTo>
                      <a:pt x="48" y="10"/>
                    </a:lnTo>
                    <a:lnTo>
                      <a:pt x="48" y="10"/>
                    </a:lnTo>
                    <a:lnTo>
                      <a:pt x="48" y="10"/>
                    </a:lnTo>
                    <a:lnTo>
                      <a:pt x="52" y="10"/>
                    </a:lnTo>
                    <a:lnTo>
                      <a:pt x="52" y="10"/>
                    </a:lnTo>
                    <a:lnTo>
                      <a:pt x="52" y="10"/>
                    </a:lnTo>
                    <a:lnTo>
                      <a:pt x="52" y="10"/>
                    </a:lnTo>
                    <a:lnTo>
                      <a:pt x="52" y="8"/>
                    </a:lnTo>
                    <a:lnTo>
                      <a:pt x="56" y="8"/>
                    </a:lnTo>
                    <a:lnTo>
                      <a:pt x="56" y="8"/>
                    </a:lnTo>
                    <a:lnTo>
                      <a:pt x="60" y="10"/>
                    </a:lnTo>
                    <a:lnTo>
                      <a:pt x="60" y="10"/>
                    </a:lnTo>
                    <a:lnTo>
                      <a:pt x="64" y="10"/>
                    </a:lnTo>
                    <a:lnTo>
                      <a:pt x="64" y="10"/>
                    </a:lnTo>
                    <a:lnTo>
                      <a:pt x="64" y="8"/>
                    </a:lnTo>
                    <a:lnTo>
                      <a:pt x="64" y="8"/>
                    </a:lnTo>
                    <a:lnTo>
                      <a:pt x="64" y="8"/>
                    </a:lnTo>
                    <a:lnTo>
                      <a:pt x="64" y="8"/>
                    </a:lnTo>
                    <a:lnTo>
                      <a:pt x="64" y="4"/>
                    </a:lnTo>
                    <a:lnTo>
                      <a:pt x="68" y="4"/>
                    </a:lnTo>
                    <a:lnTo>
                      <a:pt x="68" y="4"/>
                    </a:lnTo>
                    <a:lnTo>
                      <a:pt x="70" y="0"/>
                    </a:lnTo>
                    <a:lnTo>
                      <a:pt x="70" y="0"/>
                    </a:lnTo>
                    <a:lnTo>
                      <a:pt x="70" y="4"/>
                    </a:lnTo>
                    <a:lnTo>
                      <a:pt x="70" y="4"/>
                    </a:lnTo>
                    <a:lnTo>
                      <a:pt x="70" y="4"/>
                    </a:lnTo>
                    <a:lnTo>
                      <a:pt x="70" y="4"/>
                    </a:lnTo>
                    <a:lnTo>
                      <a:pt x="74" y="4"/>
                    </a:lnTo>
                    <a:lnTo>
                      <a:pt x="74" y="4"/>
                    </a:lnTo>
                    <a:lnTo>
                      <a:pt x="74" y="4"/>
                    </a:lnTo>
                    <a:lnTo>
                      <a:pt x="78" y="4"/>
                    </a:lnTo>
                    <a:lnTo>
                      <a:pt x="78" y="4"/>
                    </a:lnTo>
                    <a:lnTo>
                      <a:pt x="78" y="4"/>
                    </a:lnTo>
                    <a:lnTo>
                      <a:pt x="78" y="4"/>
                    </a:lnTo>
                    <a:lnTo>
                      <a:pt x="78" y="8"/>
                    </a:lnTo>
                    <a:lnTo>
                      <a:pt x="78" y="8"/>
                    </a:lnTo>
                    <a:lnTo>
                      <a:pt x="78" y="8"/>
                    </a:lnTo>
                    <a:lnTo>
                      <a:pt x="82" y="8"/>
                    </a:lnTo>
                    <a:lnTo>
                      <a:pt x="82" y="4"/>
                    </a:lnTo>
                    <a:lnTo>
                      <a:pt x="82" y="4"/>
                    </a:lnTo>
                    <a:lnTo>
                      <a:pt x="82" y="4"/>
                    </a:lnTo>
                    <a:lnTo>
                      <a:pt x="84" y="4"/>
                    </a:lnTo>
                    <a:lnTo>
                      <a:pt x="84" y="4"/>
                    </a:lnTo>
                    <a:lnTo>
                      <a:pt x="88" y="8"/>
                    </a:lnTo>
                    <a:lnTo>
                      <a:pt x="88" y="8"/>
                    </a:lnTo>
                    <a:lnTo>
                      <a:pt x="88" y="8"/>
                    </a:lnTo>
                    <a:lnTo>
                      <a:pt x="84" y="10"/>
                    </a:lnTo>
                    <a:lnTo>
                      <a:pt x="88" y="10"/>
                    </a:lnTo>
                    <a:lnTo>
                      <a:pt x="88" y="10"/>
                    </a:lnTo>
                    <a:lnTo>
                      <a:pt x="88" y="10"/>
                    </a:lnTo>
                    <a:lnTo>
                      <a:pt x="92" y="10"/>
                    </a:lnTo>
                    <a:lnTo>
                      <a:pt x="92" y="8"/>
                    </a:lnTo>
                    <a:lnTo>
                      <a:pt x="96" y="8"/>
                    </a:lnTo>
                    <a:lnTo>
                      <a:pt x="96" y="8"/>
                    </a:lnTo>
                    <a:lnTo>
                      <a:pt x="100" y="8"/>
                    </a:lnTo>
                    <a:lnTo>
                      <a:pt x="104" y="10"/>
                    </a:lnTo>
                    <a:lnTo>
                      <a:pt x="104" y="10"/>
                    </a:lnTo>
                    <a:lnTo>
                      <a:pt x="104" y="10"/>
                    </a:lnTo>
                    <a:lnTo>
                      <a:pt x="104" y="10"/>
                    </a:lnTo>
                    <a:lnTo>
                      <a:pt x="108" y="14"/>
                    </a:lnTo>
                    <a:lnTo>
                      <a:pt x="108" y="14"/>
                    </a:lnTo>
                    <a:lnTo>
                      <a:pt x="108" y="14"/>
                    </a:lnTo>
                    <a:lnTo>
                      <a:pt x="108" y="14"/>
                    </a:lnTo>
                    <a:lnTo>
                      <a:pt x="108" y="14"/>
                    </a:lnTo>
                    <a:lnTo>
                      <a:pt x="108" y="14"/>
                    </a:lnTo>
                    <a:lnTo>
                      <a:pt x="108" y="14"/>
                    </a:lnTo>
                    <a:lnTo>
                      <a:pt x="108" y="14"/>
                    </a:lnTo>
                    <a:lnTo>
                      <a:pt x="108" y="18"/>
                    </a:lnTo>
                    <a:lnTo>
                      <a:pt x="108" y="18"/>
                    </a:lnTo>
                    <a:lnTo>
                      <a:pt x="108" y="18"/>
                    </a:lnTo>
                    <a:lnTo>
                      <a:pt x="108" y="18"/>
                    </a:lnTo>
                    <a:lnTo>
                      <a:pt x="108" y="18"/>
                    </a:lnTo>
                    <a:lnTo>
                      <a:pt x="108" y="18"/>
                    </a:lnTo>
                    <a:lnTo>
                      <a:pt x="108" y="22"/>
                    </a:lnTo>
                    <a:lnTo>
                      <a:pt x="108" y="22"/>
                    </a:lnTo>
                    <a:lnTo>
                      <a:pt x="112" y="22"/>
                    </a:lnTo>
                    <a:lnTo>
                      <a:pt x="112" y="26"/>
                    </a:lnTo>
                    <a:lnTo>
                      <a:pt x="108" y="26"/>
                    </a:lnTo>
                    <a:lnTo>
                      <a:pt x="108" y="30"/>
                    </a:lnTo>
                    <a:lnTo>
                      <a:pt x="108" y="30"/>
                    </a:lnTo>
                    <a:lnTo>
                      <a:pt x="108" y="30"/>
                    </a:lnTo>
                    <a:lnTo>
                      <a:pt x="108" y="30"/>
                    </a:lnTo>
                    <a:lnTo>
                      <a:pt x="108" y="30"/>
                    </a:lnTo>
                    <a:lnTo>
                      <a:pt x="108" y="34"/>
                    </a:lnTo>
                    <a:lnTo>
                      <a:pt x="108" y="34"/>
                    </a:lnTo>
                    <a:lnTo>
                      <a:pt x="108" y="34"/>
                    </a:lnTo>
                    <a:lnTo>
                      <a:pt x="112" y="34"/>
                    </a:lnTo>
                    <a:lnTo>
                      <a:pt x="112" y="34"/>
                    </a:lnTo>
                    <a:lnTo>
                      <a:pt x="112" y="38"/>
                    </a:lnTo>
                    <a:lnTo>
                      <a:pt x="112" y="38"/>
                    </a:lnTo>
                    <a:lnTo>
                      <a:pt x="112" y="38"/>
                    </a:lnTo>
                    <a:lnTo>
                      <a:pt x="112" y="38"/>
                    </a:lnTo>
                    <a:lnTo>
                      <a:pt x="112" y="38"/>
                    </a:lnTo>
                    <a:lnTo>
                      <a:pt x="112" y="38"/>
                    </a:lnTo>
                    <a:lnTo>
                      <a:pt x="114" y="38"/>
                    </a:lnTo>
                    <a:lnTo>
                      <a:pt x="114" y="40"/>
                    </a:lnTo>
                    <a:lnTo>
                      <a:pt x="114" y="40"/>
                    </a:lnTo>
                    <a:lnTo>
                      <a:pt x="114" y="44"/>
                    </a:lnTo>
                    <a:lnTo>
                      <a:pt x="118" y="44"/>
                    </a:lnTo>
                    <a:lnTo>
                      <a:pt x="118" y="44"/>
                    </a:lnTo>
                    <a:lnTo>
                      <a:pt x="118" y="44"/>
                    </a:lnTo>
                    <a:lnTo>
                      <a:pt x="118" y="44"/>
                    </a:lnTo>
                    <a:lnTo>
                      <a:pt x="122" y="44"/>
                    </a:lnTo>
                    <a:lnTo>
                      <a:pt x="122" y="48"/>
                    </a:lnTo>
                    <a:lnTo>
                      <a:pt x="122" y="48"/>
                    </a:lnTo>
                    <a:lnTo>
                      <a:pt x="122" y="48"/>
                    </a:lnTo>
                    <a:lnTo>
                      <a:pt x="122" y="52"/>
                    </a:lnTo>
                    <a:lnTo>
                      <a:pt x="122" y="52"/>
                    </a:lnTo>
                    <a:lnTo>
                      <a:pt x="122" y="52"/>
                    </a:lnTo>
                    <a:lnTo>
                      <a:pt x="122" y="52"/>
                    </a:lnTo>
                    <a:lnTo>
                      <a:pt x="122" y="52"/>
                    </a:lnTo>
                    <a:lnTo>
                      <a:pt x="122" y="52"/>
                    </a:lnTo>
                    <a:lnTo>
                      <a:pt x="122" y="52"/>
                    </a:lnTo>
                    <a:lnTo>
                      <a:pt x="122" y="52"/>
                    </a:lnTo>
                    <a:lnTo>
                      <a:pt x="126" y="52"/>
                    </a:lnTo>
                    <a:lnTo>
                      <a:pt x="130" y="52"/>
                    </a:lnTo>
                    <a:lnTo>
                      <a:pt x="130" y="56"/>
                    </a:lnTo>
                    <a:lnTo>
                      <a:pt x="130" y="56"/>
                    </a:lnTo>
                    <a:lnTo>
                      <a:pt x="130" y="56"/>
                    </a:lnTo>
                    <a:lnTo>
                      <a:pt x="130" y="56"/>
                    </a:lnTo>
                    <a:lnTo>
                      <a:pt x="130" y="56"/>
                    </a:lnTo>
                    <a:lnTo>
                      <a:pt x="130" y="56"/>
                    </a:lnTo>
                    <a:lnTo>
                      <a:pt x="130" y="60"/>
                    </a:lnTo>
                    <a:lnTo>
                      <a:pt x="134" y="60"/>
                    </a:lnTo>
                    <a:lnTo>
                      <a:pt x="134" y="60"/>
                    </a:lnTo>
                    <a:lnTo>
                      <a:pt x="134" y="60"/>
                    </a:lnTo>
                    <a:lnTo>
                      <a:pt x="134" y="60"/>
                    </a:lnTo>
                    <a:lnTo>
                      <a:pt x="134" y="60"/>
                    </a:lnTo>
                    <a:lnTo>
                      <a:pt x="134" y="64"/>
                    </a:lnTo>
                    <a:lnTo>
                      <a:pt x="134" y="64"/>
                    </a:lnTo>
                    <a:lnTo>
                      <a:pt x="130" y="68"/>
                    </a:lnTo>
                    <a:lnTo>
                      <a:pt x="130" y="68"/>
                    </a:lnTo>
                    <a:lnTo>
                      <a:pt x="130" y="68"/>
                    </a:lnTo>
                    <a:lnTo>
                      <a:pt x="126" y="68"/>
                    </a:lnTo>
                    <a:lnTo>
                      <a:pt x="126" y="68"/>
                    </a:lnTo>
                    <a:lnTo>
                      <a:pt x="126" y="68"/>
                    </a:lnTo>
                    <a:lnTo>
                      <a:pt x="122" y="68"/>
                    </a:lnTo>
                    <a:lnTo>
                      <a:pt x="122" y="68"/>
                    </a:lnTo>
                    <a:lnTo>
                      <a:pt x="122" y="68"/>
                    </a:lnTo>
                    <a:lnTo>
                      <a:pt x="122" y="68"/>
                    </a:lnTo>
                    <a:lnTo>
                      <a:pt x="122" y="68"/>
                    </a:lnTo>
                    <a:lnTo>
                      <a:pt x="118" y="68"/>
                    </a:lnTo>
                    <a:lnTo>
                      <a:pt x="114" y="68"/>
                    </a:lnTo>
                    <a:lnTo>
                      <a:pt x="114" y="68"/>
                    </a:lnTo>
                    <a:lnTo>
                      <a:pt x="114" y="68"/>
                    </a:lnTo>
                    <a:lnTo>
                      <a:pt x="114" y="68"/>
                    </a:lnTo>
                    <a:lnTo>
                      <a:pt x="114" y="68"/>
                    </a:lnTo>
                    <a:lnTo>
                      <a:pt x="114" y="68"/>
                    </a:lnTo>
                    <a:lnTo>
                      <a:pt x="114" y="70"/>
                    </a:lnTo>
                    <a:lnTo>
                      <a:pt x="114" y="70"/>
                    </a:lnTo>
                    <a:lnTo>
                      <a:pt x="114" y="70"/>
                    </a:lnTo>
                    <a:lnTo>
                      <a:pt x="114" y="70"/>
                    </a:lnTo>
                    <a:lnTo>
                      <a:pt x="114" y="74"/>
                    </a:lnTo>
                    <a:lnTo>
                      <a:pt x="118" y="74"/>
                    </a:lnTo>
                    <a:lnTo>
                      <a:pt x="118" y="74"/>
                    </a:lnTo>
                    <a:lnTo>
                      <a:pt x="118" y="74"/>
                    </a:lnTo>
                    <a:lnTo>
                      <a:pt x="118" y="74"/>
                    </a:lnTo>
                    <a:lnTo>
                      <a:pt x="118" y="74"/>
                    </a:lnTo>
                    <a:lnTo>
                      <a:pt x="118" y="74"/>
                    </a:lnTo>
                    <a:lnTo>
                      <a:pt x="118" y="78"/>
                    </a:lnTo>
                    <a:lnTo>
                      <a:pt x="118" y="78"/>
                    </a:lnTo>
                    <a:lnTo>
                      <a:pt x="118" y="82"/>
                    </a:lnTo>
                    <a:lnTo>
                      <a:pt x="118" y="82"/>
                    </a:lnTo>
                    <a:lnTo>
                      <a:pt x="118" y="86"/>
                    </a:lnTo>
                    <a:lnTo>
                      <a:pt x="118" y="86"/>
                    </a:lnTo>
                    <a:lnTo>
                      <a:pt x="118" y="86"/>
                    </a:lnTo>
                    <a:lnTo>
                      <a:pt x="122" y="86"/>
                    </a:lnTo>
                    <a:lnTo>
                      <a:pt x="122" y="90"/>
                    </a:lnTo>
                    <a:lnTo>
                      <a:pt x="122" y="90"/>
                    </a:lnTo>
                    <a:lnTo>
                      <a:pt x="122" y="90"/>
                    </a:lnTo>
                    <a:lnTo>
                      <a:pt x="118" y="90"/>
                    </a:lnTo>
                    <a:lnTo>
                      <a:pt x="118" y="90"/>
                    </a:lnTo>
                    <a:lnTo>
                      <a:pt x="118" y="90"/>
                    </a:lnTo>
                    <a:lnTo>
                      <a:pt x="118" y="90"/>
                    </a:lnTo>
                    <a:lnTo>
                      <a:pt x="114" y="90"/>
                    </a:lnTo>
                    <a:lnTo>
                      <a:pt x="114" y="90"/>
                    </a:lnTo>
                    <a:lnTo>
                      <a:pt x="114" y="90"/>
                    </a:lnTo>
                    <a:lnTo>
                      <a:pt x="114" y="90"/>
                    </a:lnTo>
                    <a:lnTo>
                      <a:pt x="114" y="90"/>
                    </a:lnTo>
                    <a:lnTo>
                      <a:pt x="112" y="90"/>
                    </a:lnTo>
                    <a:lnTo>
                      <a:pt x="112" y="90"/>
                    </a:lnTo>
                    <a:lnTo>
                      <a:pt x="108" y="90"/>
                    </a:lnTo>
                    <a:lnTo>
                      <a:pt x="108" y="90"/>
                    </a:lnTo>
                    <a:lnTo>
                      <a:pt x="108" y="90"/>
                    </a:lnTo>
                    <a:lnTo>
                      <a:pt x="108" y="90"/>
                    </a:lnTo>
                    <a:lnTo>
                      <a:pt x="108" y="94"/>
                    </a:lnTo>
                    <a:lnTo>
                      <a:pt x="108" y="94"/>
                    </a:lnTo>
                    <a:lnTo>
                      <a:pt x="108" y="94"/>
                    </a:lnTo>
                    <a:lnTo>
                      <a:pt x="104" y="94"/>
                    </a:lnTo>
                    <a:lnTo>
                      <a:pt x="104" y="98"/>
                    </a:lnTo>
                    <a:lnTo>
                      <a:pt x="104" y="98"/>
                    </a:lnTo>
                    <a:lnTo>
                      <a:pt x="104" y="98"/>
                    </a:lnTo>
                    <a:lnTo>
                      <a:pt x="104" y="100"/>
                    </a:lnTo>
                    <a:lnTo>
                      <a:pt x="104" y="100"/>
                    </a:lnTo>
                    <a:lnTo>
                      <a:pt x="104" y="104"/>
                    </a:lnTo>
                    <a:lnTo>
                      <a:pt x="104" y="104"/>
                    </a:lnTo>
                    <a:lnTo>
                      <a:pt x="104" y="104"/>
                    </a:lnTo>
                    <a:lnTo>
                      <a:pt x="104" y="104"/>
                    </a:lnTo>
                    <a:lnTo>
                      <a:pt x="104" y="108"/>
                    </a:lnTo>
                    <a:lnTo>
                      <a:pt x="104" y="104"/>
                    </a:lnTo>
                    <a:lnTo>
                      <a:pt x="100" y="104"/>
                    </a:lnTo>
                    <a:lnTo>
                      <a:pt x="100" y="104"/>
                    </a:lnTo>
                    <a:lnTo>
                      <a:pt x="100" y="100"/>
                    </a:lnTo>
                    <a:lnTo>
                      <a:pt x="100" y="100"/>
                    </a:lnTo>
                    <a:lnTo>
                      <a:pt x="96" y="100"/>
                    </a:lnTo>
                    <a:lnTo>
                      <a:pt x="96" y="100"/>
                    </a:lnTo>
                    <a:lnTo>
                      <a:pt x="96" y="100"/>
                    </a:lnTo>
                    <a:lnTo>
                      <a:pt x="96" y="100"/>
                    </a:lnTo>
                    <a:lnTo>
                      <a:pt x="96" y="100"/>
                    </a:lnTo>
                    <a:lnTo>
                      <a:pt x="92" y="104"/>
                    </a:lnTo>
                    <a:lnTo>
                      <a:pt x="92" y="104"/>
                    </a:lnTo>
                    <a:lnTo>
                      <a:pt x="92" y="104"/>
                    </a:lnTo>
                    <a:lnTo>
                      <a:pt x="92" y="104"/>
                    </a:lnTo>
                    <a:lnTo>
                      <a:pt x="92" y="100"/>
                    </a:lnTo>
                    <a:lnTo>
                      <a:pt x="92" y="100"/>
                    </a:lnTo>
                    <a:lnTo>
                      <a:pt x="88" y="100"/>
                    </a:lnTo>
                    <a:lnTo>
                      <a:pt x="88" y="104"/>
                    </a:lnTo>
                    <a:lnTo>
                      <a:pt x="84" y="104"/>
                    </a:lnTo>
                    <a:lnTo>
                      <a:pt x="84" y="104"/>
                    </a:lnTo>
                    <a:lnTo>
                      <a:pt x="84" y="104"/>
                    </a:lnTo>
                    <a:lnTo>
                      <a:pt x="84" y="100"/>
                    </a:lnTo>
                    <a:lnTo>
                      <a:pt x="84" y="100"/>
                    </a:lnTo>
                    <a:lnTo>
                      <a:pt x="84" y="100"/>
                    </a:lnTo>
                    <a:lnTo>
                      <a:pt x="84" y="100"/>
                    </a:lnTo>
                    <a:lnTo>
                      <a:pt x="84" y="100"/>
                    </a:lnTo>
                    <a:lnTo>
                      <a:pt x="82" y="100"/>
                    </a:lnTo>
                    <a:lnTo>
                      <a:pt x="82" y="100"/>
                    </a:lnTo>
                    <a:lnTo>
                      <a:pt x="78" y="100"/>
                    </a:lnTo>
                    <a:lnTo>
                      <a:pt x="78" y="100"/>
                    </a:lnTo>
                    <a:lnTo>
                      <a:pt x="78" y="100"/>
                    </a:lnTo>
                    <a:lnTo>
                      <a:pt x="78" y="100"/>
                    </a:lnTo>
                    <a:lnTo>
                      <a:pt x="78" y="104"/>
                    </a:lnTo>
                    <a:lnTo>
                      <a:pt x="78" y="104"/>
                    </a:lnTo>
                    <a:lnTo>
                      <a:pt x="78" y="104"/>
                    </a:lnTo>
                    <a:lnTo>
                      <a:pt x="78" y="104"/>
                    </a:lnTo>
                    <a:lnTo>
                      <a:pt x="78" y="100"/>
                    </a:lnTo>
                    <a:lnTo>
                      <a:pt x="78" y="100"/>
                    </a:lnTo>
                    <a:lnTo>
                      <a:pt x="78" y="100"/>
                    </a:lnTo>
                    <a:lnTo>
                      <a:pt x="74" y="100"/>
                    </a:lnTo>
                    <a:lnTo>
                      <a:pt x="74" y="100"/>
                    </a:lnTo>
                    <a:lnTo>
                      <a:pt x="74" y="100"/>
                    </a:lnTo>
                    <a:lnTo>
                      <a:pt x="70" y="100"/>
                    </a:lnTo>
                    <a:lnTo>
                      <a:pt x="70" y="98"/>
                    </a:lnTo>
                    <a:lnTo>
                      <a:pt x="70" y="98"/>
                    </a:lnTo>
                    <a:lnTo>
                      <a:pt x="70" y="100"/>
                    </a:lnTo>
                    <a:lnTo>
                      <a:pt x="70" y="100"/>
                    </a:lnTo>
                    <a:lnTo>
                      <a:pt x="70" y="100"/>
                    </a:lnTo>
                    <a:lnTo>
                      <a:pt x="70" y="100"/>
                    </a:lnTo>
                    <a:lnTo>
                      <a:pt x="70" y="100"/>
                    </a:lnTo>
                    <a:lnTo>
                      <a:pt x="68" y="100"/>
                    </a:lnTo>
                    <a:lnTo>
                      <a:pt x="68" y="100"/>
                    </a:lnTo>
                    <a:lnTo>
                      <a:pt x="68" y="100"/>
                    </a:lnTo>
                    <a:lnTo>
                      <a:pt x="68" y="100"/>
                    </a:lnTo>
                    <a:lnTo>
                      <a:pt x="68" y="100"/>
                    </a:lnTo>
                    <a:lnTo>
                      <a:pt x="68" y="100"/>
                    </a:lnTo>
                    <a:lnTo>
                      <a:pt x="68" y="100"/>
                    </a:lnTo>
                    <a:lnTo>
                      <a:pt x="68" y="100"/>
                    </a:lnTo>
                    <a:lnTo>
                      <a:pt x="68" y="100"/>
                    </a:lnTo>
                    <a:lnTo>
                      <a:pt x="68" y="100"/>
                    </a:lnTo>
                    <a:lnTo>
                      <a:pt x="64" y="100"/>
                    </a:lnTo>
                    <a:lnTo>
                      <a:pt x="64" y="100"/>
                    </a:lnTo>
                    <a:lnTo>
                      <a:pt x="64" y="100"/>
                    </a:lnTo>
                    <a:lnTo>
                      <a:pt x="64" y="100"/>
                    </a:lnTo>
                    <a:lnTo>
                      <a:pt x="64" y="100"/>
                    </a:lnTo>
                    <a:lnTo>
                      <a:pt x="64" y="100"/>
                    </a:lnTo>
                    <a:lnTo>
                      <a:pt x="60" y="100"/>
                    </a:lnTo>
                    <a:lnTo>
                      <a:pt x="60" y="100"/>
                    </a:lnTo>
                    <a:lnTo>
                      <a:pt x="60" y="100"/>
                    </a:lnTo>
                    <a:lnTo>
                      <a:pt x="60" y="100"/>
                    </a:lnTo>
                    <a:lnTo>
                      <a:pt x="56" y="98"/>
                    </a:lnTo>
                    <a:lnTo>
                      <a:pt x="56" y="98"/>
                    </a:lnTo>
                    <a:lnTo>
                      <a:pt x="56" y="98"/>
                    </a:lnTo>
                    <a:lnTo>
                      <a:pt x="56" y="98"/>
                    </a:lnTo>
                    <a:lnTo>
                      <a:pt x="56" y="98"/>
                    </a:lnTo>
                    <a:lnTo>
                      <a:pt x="56" y="98"/>
                    </a:lnTo>
                    <a:lnTo>
                      <a:pt x="52" y="98"/>
                    </a:lnTo>
                    <a:lnTo>
                      <a:pt x="52" y="98"/>
                    </a:lnTo>
                    <a:lnTo>
                      <a:pt x="52" y="98"/>
                    </a:lnTo>
                    <a:lnTo>
                      <a:pt x="52" y="98"/>
                    </a:lnTo>
                    <a:lnTo>
                      <a:pt x="52" y="98"/>
                    </a:lnTo>
                    <a:lnTo>
                      <a:pt x="52" y="98"/>
                    </a:lnTo>
                    <a:lnTo>
                      <a:pt x="48" y="98"/>
                    </a:lnTo>
                    <a:lnTo>
                      <a:pt x="48" y="98"/>
                    </a:lnTo>
                    <a:lnTo>
                      <a:pt x="48" y="94"/>
                    </a:lnTo>
                    <a:lnTo>
                      <a:pt x="48" y="94"/>
                    </a:lnTo>
                    <a:lnTo>
                      <a:pt x="48" y="98"/>
                    </a:lnTo>
                    <a:lnTo>
                      <a:pt x="48" y="98"/>
                    </a:lnTo>
                    <a:lnTo>
                      <a:pt x="48" y="98"/>
                    </a:lnTo>
                    <a:lnTo>
                      <a:pt x="44" y="98"/>
                    </a:lnTo>
                    <a:lnTo>
                      <a:pt x="44" y="94"/>
                    </a:lnTo>
                    <a:lnTo>
                      <a:pt x="44" y="94"/>
                    </a:lnTo>
                    <a:lnTo>
                      <a:pt x="44" y="94"/>
                    </a:lnTo>
                    <a:lnTo>
                      <a:pt x="44" y="94"/>
                    </a:lnTo>
                    <a:lnTo>
                      <a:pt x="44" y="94"/>
                    </a:lnTo>
                    <a:lnTo>
                      <a:pt x="42" y="94"/>
                    </a:lnTo>
                    <a:lnTo>
                      <a:pt x="42" y="94"/>
                    </a:lnTo>
                    <a:lnTo>
                      <a:pt x="42" y="94"/>
                    </a:lnTo>
                    <a:lnTo>
                      <a:pt x="42" y="94"/>
                    </a:lnTo>
                    <a:lnTo>
                      <a:pt x="38" y="94"/>
                    </a:lnTo>
                    <a:lnTo>
                      <a:pt x="38" y="94"/>
                    </a:lnTo>
                    <a:lnTo>
                      <a:pt x="38" y="94"/>
                    </a:lnTo>
                    <a:lnTo>
                      <a:pt x="34" y="94"/>
                    </a:lnTo>
                    <a:lnTo>
                      <a:pt x="34" y="94"/>
                    </a:lnTo>
                    <a:lnTo>
                      <a:pt x="34" y="94"/>
                    </a:lnTo>
                    <a:lnTo>
                      <a:pt x="34" y="94"/>
                    </a:lnTo>
                    <a:lnTo>
                      <a:pt x="34" y="94"/>
                    </a:lnTo>
                    <a:lnTo>
                      <a:pt x="34" y="9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91">
                <a:extLst>
                  <a:ext uri="{FF2B5EF4-FFF2-40B4-BE49-F238E27FC236}">
                    <a16:creationId xmlns:a16="http://schemas.microsoft.com/office/drawing/2014/main" id="{FA8D55C2-8226-4B81-85DE-E3044C1B199E}"/>
                  </a:ext>
                </a:extLst>
              </p:cNvPr>
              <p:cNvSpPr>
                <a:spLocks/>
              </p:cNvSpPr>
              <p:nvPr/>
            </p:nvSpPr>
            <p:spPr bwMode="auto">
              <a:xfrm>
                <a:off x="4454525" y="3060768"/>
                <a:ext cx="79375" cy="63500"/>
              </a:xfrm>
              <a:custGeom>
                <a:avLst/>
                <a:gdLst>
                  <a:gd name="T0" fmla="*/ 22 w 50"/>
                  <a:gd name="T1" fmla="*/ 26 h 40"/>
                  <a:gd name="T2" fmla="*/ 18 w 50"/>
                  <a:gd name="T3" fmla="*/ 26 h 40"/>
                  <a:gd name="T4" fmla="*/ 14 w 50"/>
                  <a:gd name="T5" fmla="*/ 22 h 40"/>
                  <a:gd name="T6" fmla="*/ 10 w 50"/>
                  <a:gd name="T7" fmla="*/ 22 h 40"/>
                  <a:gd name="T8" fmla="*/ 6 w 50"/>
                  <a:gd name="T9" fmla="*/ 18 h 40"/>
                  <a:gd name="T10" fmla="*/ 6 w 50"/>
                  <a:gd name="T11" fmla="*/ 14 h 40"/>
                  <a:gd name="T12" fmla="*/ 2 w 50"/>
                  <a:gd name="T13" fmla="*/ 14 h 40"/>
                  <a:gd name="T14" fmla="*/ 2 w 50"/>
                  <a:gd name="T15" fmla="*/ 14 h 40"/>
                  <a:gd name="T16" fmla="*/ 0 w 50"/>
                  <a:gd name="T17" fmla="*/ 10 h 40"/>
                  <a:gd name="T18" fmla="*/ 2 w 50"/>
                  <a:gd name="T19" fmla="*/ 6 h 40"/>
                  <a:gd name="T20" fmla="*/ 10 w 50"/>
                  <a:gd name="T21" fmla="*/ 4 h 40"/>
                  <a:gd name="T22" fmla="*/ 10 w 50"/>
                  <a:gd name="T23" fmla="*/ 6 h 40"/>
                  <a:gd name="T24" fmla="*/ 14 w 50"/>
                  <a:gd name="T25" fmla="*/ 4 h 40"/>
                  <a:gd name="T26" fmla="*/ 18 w 50"/>
                  <a:gd name="T27" fmla="*/ 6 h 40"/>
                  <a:gd name="T28" fmla="*/ 22 w 50"/>
                  <a:gd name="T29" fmla="*/ 4 h 40"/>
                  <a:gd name="T30" fmla="*/ 22 w 50"/>
                  <a:gd name="T31" fmla="*/ 4 h 40"/>
                  <a:gd name="T32" fmla="*/ 22 w 50"/>
                  <a:gd name="T33" fmla="*/ 6 h 40"/>
                  <a:gd name="T34" fmla="*/ 22 w 50"/>
                  <a:gd name="T35" fmla="*/ 4 h 40"/>
                  <a:gd name="T36" fmla="*/ 26 w 50"/>
                  <a:gd name="T37" fmla="*/ 4 h 40"/>
                  <a:gd name="T38" fmla="*/ 26 w 50"/>
                  <a:gd name="T39" fmla="*/ 4 h 40"/>
                  <a:gd name="T40" fmla="*/ 26 w 50"/>
                  <a:gd name="T41" fmla="*/ 0 h 40"/>
                  <a:gd name="T42" fmla="*/ 30 w 50"/>
                  <a:gd name="T43" fmla="*/ 4 h 40"/>
                  <a:gd name="T44" fmla="*/ 30 w 50"/>
                  <a:gd name="T45" fmla="*/ 0 h 40"/>
                  <a:gd name="T46" fmla="*/ 32 w 50"/>
                  <a:gd name="T47" fmla="*/ 4 h 40"/>
                  <a:gd name="T48" fmla="*/ 32 w 50"/>
                  <a:gd name="T49" fmla="*/ 0 h 40"/>
                  <a:gd name="T50" fmla="*/ 36 w 50"/>
                  <a:gd name="T51" fmla="*/ 4 h 40"/>
                  <a:gd name="T52" fmla="*/ 36 w 50"/>
                  <a:gd name="T53" fmla="*/ 6 h 40"/>
                  <a:gd name="T54" fmla="*/ 40 w 50"/>
                  <a:gd name="T55" fmla="*/ 6 h 40"/>
                  <a:gd name="T56" fmla="*/ 44 w 50"/>
                  <a:gd name="T57" fmla="*/ 6 h 40"/>
                  <a:gd name="T58" fmla="*/ 44 w 50"/>
                  <a:gd name="T59" fmla="*/ 10 h 40"/>
                  <a:gd name="T60" fmla="*/ 44 w 50"/>
                  <a:gd name="T61" fmla="*/ 14 h 40"/>
                  <a:gd name="T62" fmla="*/ 44 w 50"/>
                  <a:gd name="T63" fmla="*/ 14 h 40"/>
                  <a:gd name="T64" fmla="*/ 44 w 50"/>
                  <a:gd name="T65" fmla="*/ 14 h 40"/>
                  <a:gd name="T66" fmla="*/ 48 w 50"/>
                  <a:gd name="T67" fmla="*/ 18 h 40"/>
                  <a:gd name="T68" fmla="*/ 50 w 50"/>
                  <a:gd name="T69" fmla="*/ 22 h 40"/>
                  <a:gd name="T70" fmla="*/ 50 w 50"/>
                  <a:gd name="T71" fmla="*/ 26 h 40"/>
                  <a:gd name="T72" fmla="*/ 48 w 50"/>
                  <a:gd name="T73" fmla="*/ 28 h 40"/>
                  <a:gd name="T74" fmla="*/ 48 w 50"/>
                  <a:gd name="T75" fmla="*/ 28 h 40"/>
                  <a:gd name="T76" fmla="*/ 44 w 50"/>
                  <a:gd name="T77" fmla="*/ 28 h 40"/>
                  <a:gd name="T78" fmla="*/ 44 w 50"/>
                  <a:gd name="T79" fmla="*/ 36 h 40"/>
                  <a:gd name="T80" fmla="*/ 44 w 50"/>
                  <a:gd name="T81" fmla="*/ 36 h 40"/>
                  <a:gd name="T82" fmla="*/ 44 w 50"/>
                  <a:gd name="T83" fmla="*/ 40 h 40"/>
                  <a:gd name="T84" fmla="*/ 40 w 50"/>
                  <a:gd name="T85" fmla="*/ 40 h 40"/>
                  <a:gd name="T86" fmla="*/ 40 w 50"/>
                  <a:gd name="T87" fmla="*/ 40 h 40"/>
                  <a:gd name="T88" fmla="*/ 36 w 50"/>
                  <a:gd name="T89" fmla="*/ 40 h 40"/>
                  <a:gd name="T90" fmla="*/ 32 w 50"/>
                  <a:gd name="T91" fmla="*/ 36 h 40"/>
                  <a:gd name="T92" fmla="*/ 30 w 50"/>
                  <a:gd name="T93" fmla="*/ 28 h 40"/>
                  <a:gd name="T94" fmla="*/ 30 w 50"/>
                  <a:gd name="T95" fmla="*/ 28 h 40"/>
                  <a:gd name="T96" fmla="*/ 26 w 50"/>
                  <a:gd name="T97" fmla="*/ 32 h 40"/>
                  <a:gd name="T98" fmla="*/ 22 w 50"/>
                  <a:gd name="T99" fmla="*/ 32 h 40"/>
                  <a:gd name="T100" fmla="*/ 22 w 50"/>
                  <a:gd name="T101"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40">
                    <a:moveTo>
                      <a:pt x="22" y="32"/>
                    </a:moveTo>
                    <a:lnTo>
                      <a:pt x="22" y="32"/>
                    </a:lnTo>
                    <a:lnTo>
                      <a:pt x="22" y="28"/>
                    </a:lnTo>
                    <a:lnTo>
                      <a:pt x="22" y="26"/>
                    </a:lnTo>
                    <a:lnTo>
                      <a:pt x="22" y="26"/>
                    </a:lnTo>
                    <a:lnTo>
                      <a:pt x="18" y="26"/>
                    </a:lnTo>
                    <a:lnTo>
                      <a:pt x="18" y="26"/>
                    </a:lnTo>
                    <a:lnTo>
                      <a:pt x="18" y="26"/>
                    </a:lnTo>
                    <a:lnTo>
                      <a:pt x="14" y="26"/>
                    </a:lnTo>
                    <a:lnTo>
                      <a:pt x="14" y="26"/>
                    </a:lnTo>
                    <a:lnTo>
                      <a:pt x="14" y="22"/>
                    </a:lnTo>
                    <a:lnTo>
                      <a:pt x="14" y="22"/>
                    </a:lnTo>
                    <a:lnTo>
                      <a:pt x="14" y="22"/>
                    </a:lnTo>
                    <a:lnTo>
                      <a:pt x="10" y="22"/>
                    </a:lnTo>
                    <a:lnTo>
                      <a:pt x="10" y="22"/>
                    </a:lnTo>
                    <a:lnTo>
                      <a:pt x="10" y="22"/>
                    </a:lnTo>
                    <a:lnTo>
                      <a:pt x="10" y="22"/>
                    </a:lnTo>
                    <a:lnTo>
                      <a:pt x="6" y="22"/>
                    </a:lnTo>
                    <a:lnTo>
                      <a:pt x="6" y="18"/>
                    </a:lnTo>
                    <a:lnTo>
                      <a:pt x="6" y="18"/>
                    </a:lnTo>
                    <a:lnTo>
                      <a:pt x="6" y="18"/>
                    </a:lnTo>
                    <a:lnTo>
                      <a:pt x="6" y="14"/>
                    </a:lnTo>
                    <a:lnTo>
                      <a:pt x="6" y="14"/>
                    </a:lnTo>
                    <a:lnTo>
                      <a:pt x="6" y="14"/>
                    </a:lnTo>
                    <a:lnTo>
                      <a:pt x="6" y="14"/>
                    </a:lnTo>
                    <a:lnTo>
                      <a:pt x="2" y="14"/>
                    </a:lnTo>
                    <a:lnTo>
                      <a:pt x="2" y="14"/>
                    </a:lnTo>
                    <a:lnTo>
                      <a:pt x="2" y="14"/>
                    </a:lnTo>
                    <a:lnTo>
                      <a:pt x="2" y="18"/>
                    </a:lnTo>
                    <a:lnTo>
                      <a:pt x="2" y="18"/>
                    </a:lnTo>
                    <a:lnTo>
                      <a:pt x="2" y="18"/>
                    </a:lnTo>
                    <a:lnTo>
                      <a:pt x="2" y="14"/>
                    </a:lnTo>
                    <a:lnTo>
                      <a:pt x="0" y="14"/>
                    </a:lnTo>
                    <a:lnTo>
                      <a:pt x="0" y="14"/>
                    </a:lnTo>
                    <a:lnTo>
                      <a:pt x="0" y="10"/>
                    </a:lnTo>
                    <a:lnTo>
                      <a:pt x="0" y="10"/>
                    </a:lnTo>
                    <a:lnTo>
                      <a:pt x="0" y="10"/>
                    </a:lnTo>
                    <a:lnTo>
                      <a:pt x="2" y="6"/>
                    </a:lnTo>
                    <a:lnTo>
                      <a:pt x="2" y="6"/>
                    </a:lnTo>
                    <a:lnTo>
                      <a:pt x="2" y="6"/>
                    </a:lnTo>
                    <a:lnTo>
                      <a:pt x="6" y="4"/>
                    </a:lnTo>
                    <a:lnTo>
                      <a:pt x="6" y="4"/>
                    </a:lnTo>
                    <a:lnTo>
                      <a:pt x="6" y="4"/>
                    </a:lnTo>
                    <a:lnTo>
                      <a:pt x="10" y="4"/>
                    </a:lnTo>
                    <a:lnTo>
                      <a:pt x="10" y="4"/>
                    </a:lnTo>
                    <a:lnTo>
                      <a:pt x="10" y="6"/>
                    </a:lnTo>
                    <a:lnTo>
                      <a:pt x="10" y="6"/>
                    </a:lnTo>
                    <a:lnTo>
                      <a:pt x="10" y="6"/>
                    </a:lnTo>
                    <a:lnTo>
                      <a:pt x="10" y="6"/>
                    </a:lnTo>
                    <a:lnTo>
                      <a:pt x="10" y="6"/>
                    </a:lnTo>
                    <a:lnTo>
                      <a:pt x="10" y="6"/>
                    </a:lnTo>
                    <a:lnTo>
                      <a:pt x="14" y="4"/>
                    </a:lnTo>
                    <a:lnTo>
                      <a:pt x="14" y="4"/>
                    </a:lnTo>
                    <a:lnTo>
                      <a:pt x="14" y="6"/>
                    </a:lnTo>
                    <a:lnTo>
                      <a:pt x="14" y="6"/>
                    </a:lnTo>
                    <a:lnTo>
                      <a:pt x="18" y="6"/>
                    </a:lnTo>
                    <a:lnTo>
                      <a:pt x="18" y="6"/>
                    </a:lnTo>
                    <a:lnTo>
                      <a:pt x="18" y="6"/>
                    </a:lnTo>
                    <a:lnTo>
                      <a:pt x="22" y="6"/>
                    </a:lnTo>
                    <a:lnTo>
                      <a:pt x="22" y="4"/>
                    </a:lnTo>
                    <a:lnTo>
                      <a:pt x="22" y="4"/>
                    </a:lnTo>
                    <a:lnTo>
                      <a:pt x="22" y="4"/>
                    </a:lnTo>
                    <a:lnTo>
                      <a:pt x="22" y="4"/>
                    </a:lnTo>
                    <a:lnTo>
                      <a:pt x="22" y="4"/>
                    </a:lnTo>
                    <a:lnTo>
                      <a:pt x="22" y="4"/>
                    </a:lnTo>
                    <a:lnTo>
                      <a:pt x="22" y="6"/>
                    </a:lnTo>
                    <a:lnTo>
                      <a:pt x="22" y="6"/>
                    </a:lnTo>
                    <a:lnTo>
                      <a:pt x="22" y="6"/>
                    </a:lnTo>
                    <a:lnTo>
                      <a:pt x="22" y="6"/>
                    </a:lnTo>
                    <a:lnTo>
                      <a:pt x="22" y="4"/>
                    </a:lnTo>
                    <a:lnTo>
                      <a:pt x="22" y="4"/>
                    </a:lnTo>
                    <a:lnTo>
                      <a:pt x="22" y="4"/>
                    </a:lnTo>
                    <a:lnTo>
                      <a:pt x="22" y="4"/>
                    </a:lnTo>
                    <a:lnTo>
                      <a:pt x="22" y="4"/>
                    </a:lnTo>
                    <a:lnTo>
                      <a:pt x="22" y="4"/>
                    </a:lnTo>
                    <a:lnTo>
                      <a:pt x="26" y="4"/>
                    </a:lnTo>
                    <a:lnTo>
                      <a:pt x="26" y="4"/>
                    </a:lnTo>
                    <a:lnTo>
                      <a:pt x="26" y="4"/>
                    </a:lnTo>
                    <a:lnTo>
                      <a:pt x="26" y="4"/>
                    </a:lnTo>
                    <a:lnTo>
                      <a:pt x="26" y="4"/>
                    </a:lnTo>
                    <a:lnTo>
                      <a:pt x="26" y="4"/>
                    </a:lnTo>
                    <a:lnTo>
                      <a:pt x="26" y="4"/>
                    </a:lnTo>
                    <a:lnTo>
                      <a:pt x="26" y="0"/>
                    </a:lnTo>
                    <a:lnTo>
                      <a:pt x="26" y="0"/>
                    </a:lnTo>
                    <a:lnTo>
                      <a:pt x="26" y="4"/>
                    </a:lnTo>
                    <a:lnTo>
                      <a:pt x="26" y="4"/>
                    </a:lnTo>
                    <a:lnTo>
                      <a:pt x="30" y="4"/>
                    </a:lnTo>
                    <a:lnTo>
                      <a:pt x="30" y="4"/>
                    </a:lnTo>
                    <a:lnTo>
                      <a:pt x="30" y="0"/>
                    </a:lnTo>
                    <a:lnTo>
                      <a:pt x="30" y="0"/>
                    </a:lnTo>
                    <a:lnTo>
                      <a:pt x="30" y="0"/>
                    </a:lnTo>
                    <a:lnTo>
                      <a:pt x="30" y="0"/>
                    </a:lnTo>
                    <a:lnTo>
                      <a:pt x="30" y="0"/>
                    </a:lnTo>
                    <a:lnTo>
                      <a:pt x="30" y="4"/>
                    </a:lnTo>
                    <a:lnTo>
                      <a:pt x="30" y="4"/>
                    </a:lnTo>
                    <a:lnTo>
                      <a:pt x="32" y="4"/>
                    </a:lnTo>
                    <a:lnTo>
                      <a:pt x="32" y="4"/>
                    </a:lnTo>
                    <a:lnTo>
                      <a:pt x="32" y="0"/>
                    </a:lnTo>
                    <a:lnTo>
                      <a:pt x="32" y="0"/>
                    </a:lnTo>
                    <a:lnTo>
                      <a:pt x="32" y="0"/>
                    </a:lnTo>
                    <a:lnTo>
                      <a:pt x="32" y="4"/>
                    </a:lnTo>
                    <a:lnTo>
                      <a:pt x="32" y="4"/>
                    </a:lnTo>
                    <a:lnTo>
                      <a:pt x="36" y="4"/>
                    </a:lnTo>
                    <a:lnTo>
                      <a:pt x="36" y="4"/>
                    </a:lnTo>
                    <a:lnTo>
                      <a:pt x="36" y="4"/>
                    </a:lnTo>
                    <a:lnTo>
                      <a:pt x="36" y="4"/>
                    </a:lnTo>
                    <a:lnTo>
                      <a:pt x="36" y="6"/>
                    </a:lnTo>
                    <a:lnTo>
                      <a:pt x="36" y="6"/>
                    </a:lnTo>
                    <a:lnTo>
                      <a:pt x="40" y="6"/>
                    </a:lnTo>
                    <a:lnTo>
                      <a:pt x="40" y="6"/>
                    </a:lnTo>
                    <a:lnTo>
                      <a:pt x="40" y="4"/>
                    </a:lnTo>
                    <a:lnTo>
                      <a:pt x="40" y="6"/>
                    </a:lnTo>
                    <a:lnTo>
                      <a:pt x="40" y="6"/>
                    </a:lnTo>
                    <a:lnTo>
                      <a:pt x="40" y="6"/>
                    </a:lnTo>
                    <a:lnTo>
                      <a:pt x="44" y="6"/>
                    </a:lnTo>
                    <a:lnTo>
                      <a:pt x="44" y="6"/>
                    </a:lnTo>
                    <a:lnTo>
                      <a:pt x="44" y="6"/>
                    </a:lnTo>
                    <a:lnTo>
                      <a:pt x="44" y="10"/>
                    </a:lnTo>
                    <a:lnTo>
                      <a:pt x="44" y="10"/>
                    </a:lnTo>
                    <a:lnTo>
                      <a:pt x="44" y="10"/>
                    </a:lnTo>
                    <a:lnTo>
                      <a:pt x="40" y="14"/>
                    </a:lnTo>
                    <a:lnTo>
                      <a:pt x="40" y="14"/>
                    </a:lnTo>
                    <a:lnTo>
                      <a:pt x="40" y="14"/>
                    </a:lnTo>
                    <a:lnTo>
                      <a:pt x="44" y="14"/>
                    </a:lnTo>
                    <a:lnTo>
                      <a:pt x="44" y="14"/>
                    </a:lnTo>
                    <a:lnTo>
                      <a:pt x="44" y="14"/>
                    </a:lnTo>
                    <a:lnTo>
                      <a:pt x="44" y="14"/>
                    </a:lnTo>
                    <a:lnTo>
                      <a:pt x="44" y="14"/>
                    </a:lnTo>
                    <a:lnTo>
                      <a:pt x="44" y="14"/>
                    </a:lnTo>
                    <a:lnTo>
                      <a:pt x="44" y="14"/>
                    </a:lnTo>
                    <a:lnTo>
                      <a:pt x="44" y="14"/>
                    </a:lnTo>
                    <a:lnTo>
                      <a:pt x="44" y="14"/>
                    </a:lnTo>
                    <a:lnTo>
                      <a:pt x="44" y="18"/>
                    </a:lnTo>
                    <a:lnTo>
                      <a:pt x="44" y="14"/>
                    </a:lnTo>
                    <a:lnTo>
                      <a:pt x="48" y="14"/>
                    </a:lnTo>
                    <a:lnTo>
                      <a:pt x="48" y="18"/>
                    </a:lnTo>
                    <a:lnTo>
                      <a:pt x="48" y="18"/>
                    </a:lnTo>
                    <a:lnTo>
                      <a:pt x="50" y="18"/>
                    </a:lnTo>
                    <a:lnTo>
                      <a:pt x="50" y="18"/>
                    </a:lnTo>
                    <a:lnTo>
                      <a:pt x="50" y="22"/>
                    </a:lnTo>
                    <a:lnTo>
                      <a:pt x="50" y="22"/>
                    </a:lnTo>
                    <a:lnTo>
                      <a:pt x="50" y="22"/>
                    </a:lnTo>
                    <a:lnTo>
                      <a:pt x="50" y="22"/>
                    </a:lnTo>
                    <a:lnTo>
                      <a:pt x="50" y="26"/>
                    </a:lnTo>
                    <a:lnTo>
                      <a:pt x="50" y="26"/>
                    </a:lnTo>
                    <a:lnTo>
                      <a:pt x="50" y="26"/>
                    </a:lnTo>
                    <a:lnTo>
                      <a:pt x="48" y="26"/>
                    </a:lnTo>
                    <a:lnTo>
                      <a:pt x="48" y="28"/>
                    </a:lnTo>
                    <a:lnTo>
                      <a:pt x="48" y="28"/>
                    </a:lnTo>
                    <a:lnTo>
                      <a:pt x="48" y="28"/>
                    </a:lnTo>
                    <a:lnTo>
                      <a:pt x="48" y="28"/>
                    </a:lnTo>
                    <a:lnTo>
                      <a:pt x="48" y="28"/>
                    </a:lnTo>
                    <a:lnTo>
                      <a:pt x="48" y="28"/>
                    </a:lnTo>
                    <a:lnTo>
                      <a:pt x="48" y="28"/>
                    </a:lnTo>
                    <a:lnTo>
                      <a:pt x="44" y="28"/>
                    </a:lnTo>
                    <a:lnTo>
                      <a:pt x="44" y="28"/>
                    </a:lnTo>
                    <a:lnTo>
                      <a:pt x="44" y="32"/>
                    </a:lnTo>
                    <a:lnTo>
                      <a:pt x="44" y="32"/>
                    </a:lnTo>
                    <a:lnTo>
                      <a:pt x="44" y="32"/>
                    </a:lnTo>
                    <a:lnTo>
                      <a:pt x="44" y="36"/>
                    </a:lnTo>
                    <a:lnTo>
                      <a:pt x="44" y="36"/>
                    </a:lnTo>
                    <a:lnTo>
                      <a:pt x="44" y="36"/>
                    </a:lnTo>
                    <a:lnTo>
                      <a:pt x="44" y="36"/>
                    </a:lnTo>
                    <a:lnTo>
                      <a:pt x="44" y="36"/>
                    </a:lnTo>
                    <a:lnTo>
                      <a:pt x="44" y="40"/>
                    </a:lnTo>
                    <a:lnTo>
                      <a:pt x="44" y="40"/>
                    </a:lnTo>
                    <a:lnTo>
                      <a:pt x="44" y="40"/>
                    </a:lnTo>
                    <a:lnTo>
                      <a:pt x="44" y="40"/>
                    </a:lnTo>
                    <a:lnTo>
                      <a:pt x="44" y="40"/>
                    </a:lnTo>
                    <a:lnTo>
                      <a:pt x="44" y="40"/>
                    </a:lnTo>
                    <a:lnTo>
                      <a:pt x="44" y="40"/>
                    </a:lnTo>
                    <a:lnTo>
                      <a:pt x="40" y="40"/>
                    </a:lnTo>
                    <a:lnTo>
                      <a:pt x="40" y="40"/>
                    </a:lnTo>
                    <a:lnTo>
                      <a:pt x="40" y="40"/>
                    </a:lnTo>
                    <a:lnTo>
                      <a:pt x="40" y="40"/>
                    </a:lnTo>
                    <a:lnTo>
                      <a:pt x="40" y="40"/>
                    </a:lnTo>
                    <a:lnTo>
                      <a:pt x="40" y="40"/>
                    </a:lnTo>
                    <a:lnTo>
                      <a:pt x="40" y="40"/>
                    </a:lnTo>
                    <a:lnTo>
                      <a:pt x="36" y="40"/>
                    </a:lnTo>
                    <a:lnTo>
                      <a:pt x="36" y="40"/>
                    </a:lnTo>
                    <a:lnTo>
                      <a:pt x="32" y="36"/>
                    </a:lnTo>
                    <a:lnTo>
                      <a:pt x="32" y="36"/>
                    </a:lnTo>
                    <a:lnTo>
                      <a:pt x="32" y="36"/>
                    </a:lnTo>
                    <a:lnTo>
                      <a:pt x="32" y="36"/>
                    </a:lnTo>
                    <a:lnTo>
                      <a:pt x="30" y="36"/>
                    </a:lnTo>
                    <a:lnTo>
                      <a:pt x="30" y="32"/>
                    </a:lnTo>
                    <a:lnTo>
                      <a:pt x="30" y="28"/>
                    </a:lnTo>
                    <a:lnTo>
                      <a:pt x="30" y="28"/>
                    </a:lnTo>
                    <a:lnTo>
                      <a:pt x="32" y="28"/>
                    </a:lnTo>
                    <a:lnTo>
                      <a:pt x="30" y="28"/>
                    </a:lnTo>
                    <a:lnTo>
                      <a:pt x="30" y="28"/>
                    </a:lnTo>
                    <a:lnTo>
                      <a:pt x="30" y="28"/>
                    </a:lnTo>
                    <a:lnTo>
                      <a:pt x="30" y="28"/>
                    </a:lnTo>
                    <a:lnTo>
                      <a:pt x="30" y="32"/>
                    </a:lnTo>
                    <a:lnTo>
                      <a:pt x="26" y="32"/>
                    </a:lnTo>
                    <a:lnTo>
                      <a:pt x="26" y="32"/>
                    </a:lnTo>
                    <a:lnTo>
                      <a:pt x="26" y="32"/>
                    </a:lnTo>
                    <a:lnTo>
                      <a:pt x="26" y="32"/>
                    </a:lnTo>
                    <a:lnTo>
                      <a:pt x="22" y="32"/>
                    </a:lnTo>
                    <a:lnTo>
                      <a:pt x="22" y="32"/>
                    </a:lnTo>
                    <a:lnTo>
                      <a:pt x="22" y="32"/>
                    </a:lnTo>
                    <a:lnTo>
                      <a:pt x="22" y="32"/>
                    </a:lnTo>
                    <a:lnTo>
                      <a:pt x="22" y="32"/>
                    </a:lnTo>
                    <a:lnTo>
                      <a:pt x="22" y="32"/>
                    </a:lnTo>
                    <a:lnTo>
                      <a:pt x="22" y="32"/>
                    </a:lnTo>
                    <a:close/>
                  </a:path>
                </a:pathLst>
              </a:custGeom>
              <a:solidFill>
                <a:srgbClr val="99A3C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92">
                <a:extLst>
                  <a:ext uri="{FF2B5EF4-FFF2-40B4-BE49-F238E27FC236}">
                    <a16:creationId xmlns:a16="http://schemas.microsoft.com/office/drawing/2014/main" id="{064EC9DD-B88E-4A7D-845F-DCB6B9D0FF51}"/>
                  </a:ext>
                </a:extLst>
              </p:cNvPr>
              <p:cNvSpPr>
                <a:spLocks/>
              </p:cNvSpPr>
              <p:nvPr/>
            </p:nvSpPr>
            <p:spPr bwMode="auto">
              <a:xfrm>
                <a:off x="4749800" y="3267143"/>
                <a:ext cx="82550" cy="82550"/>
              </a:xfrm>
              <a:custGeom>
                <a:avLst/>
                <a:gdLst>
                  <a:gd name="T0" fmla="*/ 26 w 52"/>
                  <a:gd name="T1" fmla="*/ 44 h 52"/>
                  <a:gd name="T2" fmla="*/ 26 w 52"/>
                  <a:gd name="T3" fmla="*/ 40 h 52"/>
                  <a:gd name="T4" fmla="*/ 22 w 52"/>
                  <a:gd name="T5" fmla="*/ 38 h 52"/>
                  <a:gd name="T6" fmla="*/ 18 w 52"/>
                  <a:gd name="T7" fmla="*/ 34 h 52"/>
                  <a:gd name="T8" fmla="*/ 18 w 52"/>
                  <a:gd name="T9" fmla="*/ 34 h 52"/>
                  <a:gd name="T10" fmla="*/ 14 w 52"/>
                  <a:gd name="T11" fmla="*/ 30 h 52"/>
                  <a:gd name="T12" fmla="*/ 10 w 52"/>
                  <a:gd name="T13" fmla="*/ 22 h 52"/>
                  <a:gd name="T14" fmla="*/ 6 w 52"/>
                  <a:gd name="T15" fmla="*/ 22 h 52"/>
                  <a:gd name="T16" fmla="*/ 6 w 52"/>
                  <a:gd name="T17" fmla="*/ 18 h 52"/>
                  <a:gd name="T18" fmla="*/ 4 w 52"/>
                  <a:gd name="T19" fmla="*/ 18 h 52"/>
                  <a:gd name="T20" fmla="*/ 4 w 52"/>
                  <a:gd name="T21" fmla="*/ 14 h 52"/>
                  <a:gd name="T22" fmla="*/ 4 w 52"/>
                  <a:gd name="T23" fmla="*/ 12 h 52"/>
                  <a:gd name="T24" fmla="*/ 0 w 52"/>
                  <a:gd name="T25" fmla="*/ 4 h 52"/>
                  <a:gd name="T26" fmla="*/ 0 w 52"/>
                  <a:gd name="T27" fmla="*/ 0 h 52"/>
                  <a:gd name="T28" fmla="*/ 4 w 52"/>
                  <a:gd name="T29" fmla="*/ 0 h 52"/>
                  <a:gd name="T30" fmla="*/ 6 w 52"/>
                  <a:gd name="T31" fmla="*/ 4 h 52"/>
                  <a:gd name="T32" fmla="*/ 6 w 52"/>
                  <a:gd name="T33" fmla="*/ 0 h 52"/>
                  <a:gd name="T34" fmla="*/ 10 w 52"/>
                  <a:gd name="T35" fmla="*/ 0 h 52"/>
                  <a:gd name="T36" fmla="*/ 14 w 52"/>
                  <a:gd name="T37" fmla="*/ 0 h 52"/>
                  <a:gd name="T38" fmla="*/ 18 w 52"/>
                  <a:gd name="T39" fmla="*/ 0 h 52"/>
                  <a:gd name="T40" fmla="*/ 22 w 52"/>
                  <a:gd name="T41" fmla="*/ 0 h 52"/>
                  <a:gd name="T42" fmla="*/ 26 w 52"/>
                  <a:gd name="T43" fmla="*/ 4 h 52"/>
                  <a:gd name="T44" fmla="*/ 28 w 52"/>
                  <a:gd name="T45" fmla="*/ 4 h 52"/>
                  <a:gd name="T46" fmla="*/ 32 w 52"/>
                  <a:gd name="T47" fmla="*/ 4 h 52"/>
                  <a:gd name="T48" fmla="*/ 36 w 52"/>
                  <a:gd name="T49" fmla="*/ 0 h 52"/>
                  <a:gd name="T50" fmla="*/ 40 w 52"/>
                  <a:gd name="T51" fmla="*/ 4 h 52"/>
                  <a:gd name="T52" fmla="*/ 44 w 52"/>
                  <a:gd name="T53" fmla="*/ 8 h 52"/>
                  <a:gd name="T54" fmla="*/ 48 w 52"/>
                  <a:gd name="T55" fmla="*/ 4 h 52"/>
                  <a:gd name="T56" fmla="*/ 48 w 52"/>
                  <a:gd name="T57" fmla="*/ 8 h 52"/>
                  <a:gd name="T58" fmla="*/ 48 w 52"/>
                  <a:gd name="T59" fmla="*/ 14 h 52"/>
                  <a:gd name="T60" fmla="*/ 48 w 52"/>
                  <a:gd name="T61" fmla="*/ 18 h 52"/>
                  <a:gd name="T62" fmla="*/ 52 w 52"/>
                  <a:gd name="T63" fmla="*/ 22 h 52"/>
                  <a:gd name="T64" fmla="*/ 52 w 52"/>
                  <a:gd name="T65" fmla="*/ 26 h 52"/>
                  <a:gd name="T66" fmla="*/ 48 w 52"/>
                  <a:gd name="T67" fmla="*/ 22 h 52"/>
                  <a:gd name="T68" fmla="*/ 52 w 52"/>
                  <a:gd name="T69" fmla="*/ 30 h 52"/>
                  <a:gd name="T70" fmla="*/ 52 w 52"/>
                  <a:gd name="T71" fmla="*/ 30 h 52"/>
                  <a:gd name="T72" fmla="*/ 48 w 52"/>
                  <a:gd name="T73" fmla="*/ 34 h 52"/>
                  <a:gd name="T74" fmla="*/ 44 w 52"/>
                  <a:gd name="T75" fmla="*/ 34 h 52"/>
                  <a:gd name="T76" fmla="*/ 44 w 52"/>
                  <a:gd name="T77" fmla="*/ 34 h 52"/>
                  <a:gd name="T78" fmla="*/ 44 w 52"/>
                  <a:gd name="T79" fmla="*/ 38 h 52"/>
                  <a:gd name="T80" fmla="*/ 44 w 52"/>
                  <a:gd name="T81" fmla="*/ 38 h 52"/>
                  <a:gd name="T82" fmla="*/ 40 w 52"/>
                  <a:gd name="T83" fmla="*/ 40 h 52"/>
                  <a:gd name="T84" fmla="*/ 36 w 52"/>
                  <a:gd name="T85" fmla="*/ 44 h 52"/>
                  <a:gd name="T86" fmla="*/ 36 w 52"/>
                  <a:gd name="T87" fmla="*/ 48 h 52"/>
                  <a:gd name="T88" fmla="*/ 36 w 52"/>
                  <a:gd name="T89" fmla="*/ 52 h 52"/>
                  <a:gd name="T90" fmla="*/ 36 w 52"/>
                  <a:gd name="T91" fmla="*/ 52 h 52"/>
                  <a:gd name="T92" fmla="*/ 32 w 52"/>
                  <a:gd name="T93" fmla="*/ 52 h 52"/>
                  <a:gd name="T94" fmla="*/ 28 w 52"/>
                  <a:gd name="T95" fmla="*/ 48 h 52"/>
                  <a:gd name="T96" fmla="*/ 28 w 52"/>
                  <a:gd name="T97" fmla="*/ 44 h 52"/>
                  <a:gd name="T98" fmla="*/ 26 w 52"/>
                  <a:gd name="T9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52">
                    <a:moveTo>
                      <a:pt x="26" y="44"/>
                    </a:moveTo>
                    <a:lnTo>
                      <a:pt x="26" y="44"/>
                    </a:lnTo>
                    <a:lnTo>
                      <a:pt x="26" y="44"/>
                    </a:lnTo>
                    <a:lnTo>
                      <a:pt x="26" y="44"/>
                    </a:lnTo>
                    <a:lnTo>
                      <a:pt x="26" y="40"/>
                    </a:lnTo>
                    <a:lnTo>
                      <a:pt x="26" y="40"/>
                    </a:lnTo>
                    <a:lnTo>
                      <a:pt x="26" y="40"/>
                    </a:lnTo>
                    <a:lnTo>
                      <a:pt x="26" y="40"/>
                    </a:lnTo>
                    <a:lnTo>
                      <a:pt x="22" y="40"/>
                    </a:lnTo>
                    <a:lnTo>
                      <a:pt x="22" y="38"/>
                    </a:lnTo>
                    <a:lnTo>
                      <a:pt x="22" y="38"/>
                    </a:lnTo>
                    <a:lnTo>
                      <a:pt x="22" y="38"/>
                    </a:lnTo>
                    <a:lnTo>
                      <a:pt x="18" y="38"/>
                    </a:lnTo>
                    <a:lnTo>
                      <a:pt x="22" y="34"/>
                    </a:lnTo>
                    <a:lnTo>
                      <a:pt x="18" y="34"/>
                    </a:lnTo>
                    <a:lnTo>
                      <a:pt x="18" y="34"/>
                    </a:lnTo>
                    <a:lnTo>
                      <a:pt x="18" y="34"/>
                    </a:lnTo>
                    <a:lnTo>
                      <a:pt x="18" y="34"/>
                    </a:lnTo>
                    <a:lnTo>
                      <a:pt x="18" y="34"/>
                    </a:lnTo>
                    <a:lnTo>
                      <a:pt x="18" y="34"/>
                    </a:lnTo>
                    <a:lnTo>
                      <a:pt x="14" y="34"/>
                    </a:lnTo>
                    <a:lnTo>
                      <a:pt x="14" y="34"/>
                    </a:lnTo>
                    <a:lnTo>
                      <a:pt x="14" y="30"/>
                    </a:lnTo>
                    <a:lnTo>
                      <a:pt x="14" y="30"/>
                    </a:lnTo>
                    <a:lnTo>
                      <a:pt x="10" y="26"/>
                    </a:lnTo>
                    <a:lnTo>
                      <a:pt x="10" y="26"/>
                    </a:lnTo>
                    <a:lnTo>
                      <a:pt x="10" y="26"/>
                    </a:lnTo>
                    <a:lnTo>
                      <a:pt x="10" y="22"/>
                    </a:lnTo>
                    <a:lnTo>
                      <a:pt x="10" y="22"/>
                    </a:lnTo>
                    <a:lnTo>
                      <a:pt x="6" y="22"/>
                    </a:lnTo>
                    <a:lnTo>
                      <a:pt x="6" y="22"/>
                    </a:lnTo>
                    <a:lnTo>
                      <a:pt x="6" y="22"/>
                    </a:lnTo>
                    <a:lnTo>
                      <a:pt x="6" y="22"/>
                    </a:lnTo>
                    <a:lnTo>
                      <a:pt x="6" y="22"/>
                    </a:lnTo>
                    <a:lnTo>
                      <a:pt x="6" y="18"/>
                    </a:lnTo>
                    <a:lnTo>
                      <a:pt x="6" y="18"/>
                    </a:lnTo>
                    <a:lnTo>
                      <a:pt x="6" y="18"/>
                    </a:lnTo>
                    <a:lnTo>
                      <a:pt x="4" y="18"/>
                    </a:lnTo>
                    <a:lnTo>
                      <a:pt x="4" y="18"/>
                    </a:lnTo>
                    <a:lnTo>
                      <a:pt x="4" y="18"/>
                    </a:lnTo>
                    <a:lnTo>
                      <a:pt x="4" y="18"/>
                    </a:lnTo>
                    <a:lnTo>
                      <a:pt x="4" y="14"/>
                    </a:lnTo>
                    <a:lnTo>
                      <a:pt x="4" y="14"/>
                    </a:lnTo>
                    <a:lnTo>
                      <a:pt x="4" y="14"/>
                    </a:lnTo>
                    <a:lnTo>
                      <a:pt x="4" y="12"/>
                    </a:lnTo>
                    <a:lnTo>
                      <a:pt x="4" y="12"/>
                    </a:lnTo>
                    <a:lnTo>
                      <a:pt x="4" y="12"/>
                    </a:lnTo>
                    <a:lnTo>
                      <a:pt x="4" y="12"/>
                    </a:lnTo>
                    <a:lnTo>
                      <a:pt x="0" y="12"/>
                    </a:lnTo>
                    <a:lnTo>
                      <a:pt x="0" y="8"/>
                    </a:lnTo>
                    <a:lnTo>
                      <a:pt x="0" y="8"/>
                    </a:lnTo>
                    <a:lnTo>
                      <a:pt x="0" y="4"/>
                    </a:lnTo>
                    <a:lnTo>
                      <a:pt x="0" y="4"/>
                    </a:lnTo>
                    <a:lnTo>
                      <a:pt x="0" y="4"/>
                    </a:lnTo>
                    <a:lnTo>
                      <a:pt x="0" y="0"/>
                    </a:lnTo>
                    <a:lnTo>
                      <a:pt x="0" y="0"/>
                    </a:lnTo>
                    <a:lnTo>
                      <a:pt x="0" y="0"/>
                    </a:lnTo>
                    <a:lnTo>
                      <a:pt x="0" y="0"/>
                    </a:lnTo>
                    <a:lnTo>
                      <a:pt x="0" y="0"/>
                    </a:lnTo>
                    <a:lnTo>
                      <a:pt x="4" y="0"/>
                    </a:lnTo>
                    <a:lnTo>
                      <a:pt x="4" y="0"/>
                    </a:lnTo>
                    <a:lnTo>
                      <a:pt x="4" y="4"/>
                    </a:lnTo>
                    <a:lnTo>
                      <a:pt x="6" y="4"/>
                    </a:lnTo>
                    <a:lnTo>
                      <a:pt x="6" y="4"/>
                    </a:lnTo>
                    <a:lnTo>
                      <a:pt x="6" y="4"/>
                    </a:lnTo>
                    <a:lnTo>
                      <a:pt x="6" y="4"/>
                    </a:lnTo>
                    <a:lnTo>
                      <a:pt x="6" y="4"/>
                    </a:lnTo>
                    <a:lnTo>
                      <a:pt x="6" y="0"/>
                    </a:lnTo>
                    <a:lnTo>
                      <a:pt x="10" y="0"/>
                    </a:lnTo>
                    <a:lnTo>
                      <a:pt x="10" y="0"/>
                    </a:lnTo>
                    <a:lnTo>
                      <a:pt x="10" y="0"/>
                    </a:lnTo>
                    <a:lnTo>
                      <a:pt x="10" y="0"/>
                    </a:lnTo>
                    <a:lnTo>
                      <a:pt x="10" y="0"/>
                    </a:lnTo>
                    <a:lnTo>
                      <a:pt x="10" y="0"/>
                    </a:lnTo>
                    <a:lnTo>
                      <a:pt x="10" y="0"/>
                    </a:lnTo>
                    <a:lnTo>
                      <a:pt x="14" y="0"/>
                    </a:lnTo>
                    <a:lnTo>
                      <a:pt x="14" y="0"/>
                    </a:lnTo>
                    <a:lnTo>
                      <a:pt x="14" y="0"/>
                    </a:lnTo>
                    <a:lnTo>
                      <a:pt x="18" y="0"/>
                    </a:lnTo>
                    <a:lnTo>
                      <a:pt x="18" y="0"/>
                    </a:lnTo>
                    <a:lnTo>
                      <a:pt x="18" y="0"/>
                    </a:lnTo>
                    <a:lnTo>
                      <a:pt x="18" y="0"/>
                    </a:lnTo>
                    <a:lnTo>
                      <a:pt x="22" y="0"/>
                    </a:lnTo>
                    <a:lnTo>
                      <a:pt x="22" y="0"/>
                    </a:lnTo>
                    <a:lnTo>
                      <a:pt x="22" y="0"/>
                    </a:lnTo>
                    <a:lnTo>
                      <a:pt x="26" y="0"/>
                    </a:lnTo>
                    <a:lnTo>
                      <a:pt x="26" y="0"/>
                    </a:lnTo>
                    <a:lnTo>
                      <a:pt x="26" y="4"/>
                    </a:lnTo>
                    <a:lnTo>
                      <a:pt x="28" y="4"/>
                    </a:lnTo>
                    <a:lnTo>
                      <a:pt x="28" y="4"/>
                    </a:lnTo>
                    <a:lnTo>
                      <a:pt x="28" y="4"/>
                    </a:lnTo>
                    <a:lnTo>
                      <a:pt x="28" y="4"/>
                    </a:lnTo>
                    <a:lnTo>
                      <a:pt x="32" y="4"/>
                    </a:lnTo>
                    <a:lnTo>
                      <a:pt x="32" y="4"/>
                    </a:lnTo>
                    <a:lnTo>
                      <a:pt x="32" y="4"/>
                    </a:lnTo>
                    <a:lnTo>
                      <a:pt x="32" y="4"/>
                    </a:lnTo>
                    <a:lnTo>
                      <a:pt x="32" y="4"/>
                    </a:lnTo>
                    <a:lnTo>
                      <a:pt x="32" y="0"/>
                    </a:lnTo>
                    <a:lnTo>
                      <a:pt x="32" y="0"/>
                    </a:lnTo>
                    <a:lnTo>
                      <a:pt x="36" y="0"/>
                    </a:lnTo>
                    <a:lnTo>
                      <a:pt x="40" y="4"/>
                    </a:lnTo>
                    <a:lnTo>
                      <a:pt x="40" y="4"/>
                    </a:lnTo>
                    <a:lnTo>
                      <a:pt x="40" y="4"/>
                    </a:lnTo>
                    <a:lnTo>
                      <a:pt x="40" y="4"/>
                    </a:lnTo>
                    <a:lnTo>
                      <a:pt x="40" y="8"/>
                    </a:lnTo>
                    <a:lnTo>
                      <a:pt x="40" y="8"/>
                    </a:lnTo>
                    <a:lnTo>
                      <a:pt x="44" y="8"/>
                    </a:lnTo>
                    <a:lnTo>
                      <a:pt x="44" y="8"/>
                    </a:lnTo>
                    <a:lnTo>
                      <a:pt x="44" y="8"/>
                    </a:lnTo>
                    <a:lnTo>
                      <a:pt x="44" y="8"/>
                    </a:lnTo>
                    <a:lnTo>
                      <a:pt x="48" y="8"/>
                    </a:lnTo>
                    <a:lnTo>
                      <a:pt x="48" y="4"/>
                    </a:lnTo>
                    <a:lnTo>
                      <a:pt x="48" y="8"/>
                    </a:lnTo>
                    <a:lnTo>
                      <a:pt x="52" y="8"/>
                    </a:lnTo>
                    <a:lnTo>
                      <a:pt x="52" y="8"/>
                    </a:lnTo>
                    <a:lnTo>
                      <a:pt x="48" y="8"/>
                    </a:lnTo>
                    <a:lnTo>
                      <a:pt x="48" y="8"/>
                    </a:lnTo>
                    <a:lnTo>
                      <a:pt x="48" y="12"/>
                    </a:lnTo>
                    <a:lnTo>
                      <a:pt x="48" y="12"/>
                    </a:lnTo>
                    <a:lnTo>
                      <a:pt x="48" y="14"/>
                    </a:lnTo>
                    <a:lnTo>
                      <a:pt x="48" y="14"/>
                    </a:lnTo>
                    <a:lnTo>
                      <a:pt x="48" y="18"/>
                    </a:lnTo>
                    <a:lnTo>
                      <a:pt x="48" y="18"/>
                    </a:lnTo>
                    <a:lnTo>
                      <a:pt x="48" y="18"/>
                    </a:lnTo>
                    <a:lnTo>
                      <a:pt x="48" y="18"/>
                    </a:lnTo>
                    <a:lnTo>
                      <a:pt x="48" y="18"/>
                    </a:lnTo>
                    <a:lnTo>
                      <a:pt x="52" y="22"/>
                    </a:lnTo>
                    <a:lnTo>
                      <a:pt x="52" y="22"/>
                    </a:lnTo>
                    <a:lnTo>
                      <a:pt x="52" y="22"/>
                    </a:lnTo>
                    <a:lnTo>
                      <a:pt x="52" y="22"/>
                    </a:lnTo>
                    <a:lnTo>
                      <a:pt x="52" y="26"/>
                    </a:lnTo>
                    <a:lnTo>
                      <a:pt x="52" y="26"/>
                    </a:lnTo>
                    <a:lnTo>
                      <a:pt x="52" y="26"/>
                    </a:lnTo>
                    <a:lnTo>
                      <a:pt x="48" y="26"/>
                    </a:lnTo>
                    <a:lnTo>
                      <a:pt x="48" y="22"/>
                    </a:lnTo>
                    <a:lnTo>
                      <a:pt x="48" y="22"/>
                    </a:lnTo>
                    <a:lnTo>
                      <a:pt x="48" y="26"/>
                    </a:lnTo>
                    <a:lnTo>
                      <a:pt x="48" y="26"/>
                    </a:lnTo>
                    <a:lnTo>
                      <a:pt x="52" y="26"/>
                    </a:lnTo>
                    <a:lnTo>
                      <a:pt x="52" y="30"/>
                    </a:lnTo>
                    <a:lnTo>
                      <a:pt x="52" y="30"/>
                    </a:lnTo>
                    <a:lnTo>
                      <a:pt x="52" y="30"/>
                    </a:lnTo>
                    <a:lnTo>
                      <a:pt x="52" y="30"/>
                    </a:lnTo>
                    <a:lnTo>
                      <a:pt x="52" y="30"/>
                    </a:lnTo>
                    <a:lnTo>
                      <a:pt x="52" y="34"/>
                    </a:lnTo>
                    <a:lnTo>
                      <a:pt x="52" y="34"/>
                    </a:lnTo>
                    <a:lnTo>
                      <a:pt x="52" y="34"/>
                    </a:lnTo>
                    <a:lnTo>
                      <a:pt x="48" y="34"/>
                    </a:lnTo>
                    <a:lnTo>
                      <a:pt x="48" y="34"/>
                    </a:lnTo>
                    <a:lnTo>
                      <a:pt x="48" y="34"/>
                    </a:lnTo>
                    <a:lnTo>
                      <a:pt x="44" y="34"/>
                    </a:lnTo>
                    <a:lnTo>
                      <a:pt x="44" y="34"/>
                    </a:lnTo>
                    <a:lnTo>
                      <a:pt x="44" y="34"/>
                    </a:lnTo>
                    <a:lnTo>
                      <a:pt x="44" y="34"/>
                    </a:lnTo>
                    <a:lnTo>
                      <a:pt x="44" y="34"/>
                    </a:lnTo>
                    <a:lnTo>
                      <a:pt x="44" y="34"/>
                    </a:lnTo>
                    <a:lnTo>
                      <a:pt x="44" y="38"/>
                    </a:lnTo>
                    <a:lnTo>
                      <a:pt x="44" y="38"/>
                    </a:lnTo>
                    <a:lnTo>
                      <a:pt x="44" y="38"/>
                    </a:lnTo>
                    <a:lnTo>
                      <a:pt x="44" y="38"/>
                    </a:lnTo>
                    <a:lnTo>
                      <a:pt x="44" y="38"/>
                    </a:lnTo>
                    <a:lnTo>
                      <a:pt x="44" y="38"/>
                    </a:lnTo>
                    <a:lnTo>
                      <a:pt x="44" y="38"/>
                    </a:lnTo>
                    <a:lnTo>
                      <a:pt x="44" y="38"/>
                    </a:lnTo>
                    <a:lnTo>
                      <a:pt x="40" y="38"/>
                    </a:lnTo>
                    <a:lnTo>
                      <a:pt x="40" y="38"/>
                    </a:lnTo>
                    <a:lnTo>
                      <a:pt x="40" y="40"/>
                    </a:lnTo>
                    <a:lnTo>
                      <a:pt x="40" y="40"/>
                    </a:lnTo>
                    <a:lnTo>
                      <a:pt x="40" y="40"/>
                    </a:lnTo>
                    <a:lnTo>
                      <a:pt x="40" y="40"/>
                    </a:lnTo>
                    <a:lnTo>
                      <a:pt x="40" y="44"/>
                    </a:lnTo>
                    <a:lnTo>
                      <a:pt x="36" y="44"/>
                    </a:lnTo>
                    <a:lnTo>
                      <a:pt x="36" y="44"/>
                    </a:lnTo>
                    <a:lnTo>
                      <a:pt x="36" y="44"/>
                    </a:lnTo>
                    <a:lnTo>
                      <a:pt x="36" y="44"/>
                    </a:lnTo>
                    <a:lnTo>
                      <a:pt x="36" y="48"/>
                    </a:lnTo>
                    <a:lnTo>
                      <a:pt x="36" y="48"/>
                    </a:lnTo>
                    <a:lnTo>
                      <a:pt x="36" y="48"/>
                    </a:lnTo>
                    <a:lnTo>
                      <a:pt x="36" y="48"/>
                    </a:lnTo>
                    <a:lnTo>
                      <a:pt x="36" y="52"/>
                    </a:lnTo>
                    <a:lnTo>
                      <a:pt x="36" y="52"/>
                    </a:lnTo>
                    <a:lnTo>
                      <a:pt x="36" y="52"/>
                    </a:lnTo>
                    <a:lnTo>
                      <a:pt x="36" y="52"/>
                    </a:lnTo>
                    <a:lnTo>
                      <a:pt x="36" y="52"/>
                    </a:lnTo>
                    <a:lnTo>
                      <a:pt x="36" y="52"/>
                    </a:lnTo>
                    <a:lnTo>
                      <a:pt x="36" y="52"/>
                    </a:lnTo>
                    <a:lnTo>
                      <a:pt x="36" y="52"/>
                    </a:lnTo>
                    <a:lnTo>
                      <a:pt x="32" y="52"/>
                    </a:lnTo>
                    <a:lnTo>
                      <a:pt x="32" y="52"/>
                    </a:lnTo>
                    <a:lnTo>
                      <a:pt x="32" y="52"/>
                    </a:lnTo>
                    <a:lnTo>
                      <a:pt x="32" y="48"/>
                    </a:lnTo>
                    <a:lnTo>
                      <a:pt x="28" y="48"/>
                    </a:lnTo>
                    <a:lnTo>
                      <a:pt x="28" y="48"/>
                    </a:lnTo>
                    <a:lnTo>
                      <a:pt x="28" y="48"/>
                    </a:lnTo>
                    <a:lnTo>
                      <a:pt x="28" y="44"/>
                    </a:lnTo>
                    <a:lnTo>
                      <a:pt x="28" y="44"/>
                    </a:lnTo>
                    <a:lnTo>
                      <a:pt x="26" y="44"/>
                    </a:lnTo>
                    <a:lnTo>
                      <a:pt x="26" y="44"/>
                    </a:lnTo>
                    <a:lnTo>
                      <a:pt x="26" y="44"/>
                    </a:lnTo>
                    <a:lnTo>
                      <a:pt x="26" y="44"/>
                    </a:lnTo>
                    <a:lnTo>
                      <a:pt x="26" y="44"/>
                    </a:lnTo>
                    <a:lnTo>
                      <a:pt x="26" y="4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93">
                <a:extLst>
                  <a:ext uri="{FF2B5EF4-FFF2-40B4-BE49-F238E27FC236}">
                    <a16:creationId xmlns:a16="http://schemas.microsoft.com/office/drawing/2014/main" id="{D0558260-E0EA-42D3-BCD4-7FBB16825356}"/>
                  </a:ext>
                </a:extLst>
              </p:cNvPr>
              <p:cNvSpPr>
                <a:spLocks/>
              </p:cNvSpPr>
              <p:nvPr/>
            </p:nvSpPr>
            <p:spPr bwMode="auto">
              <a:xfrm>
                <a:off x="4895850" y="3295718"/>
                <a:ext cx="142875" cy="95250"/>
              </a:xfrm>
              <a:custGeom>
                <a:avLst/>
                <a:gdLst>
                  <a:gd name="T0" fmla="*/ 8 w 90"/>
                  <a:gd name="T1" fmla="*/ 52 h 60"/>
                  <a:gd name="T2" fmla="*/ 8 w 90"/>
                  <a:gd name="T3" fmla="*/ 48 h 60"/>
                  <a:gd name="T4" fmla="*/ 0 w 90"/>
                  <a:gd name="T5" fmla="*/ 40 h 60"/>
                  <a:gd name="T6" fmla="*/ 4 w 90"/>
                  <a:gd name="T7" fmla="*/ 38 h 60"/>
                  <a:gd name="T8" fmla="*/ 0 w 90"/>
                  <a:gd name="T9" fmla="*/ 30 h 60"/>
                  <a:gd name="T10" fmla="*/ 8 w 90"/>
                  <a:gd name="T11" fmla="*/ 22 h 60"/>
                  <a:gd name="T12" fmla="*/ 8 w 90"/>
                  <a:gd name="T13" fmla="*/ 20 h 60"/>
                  <a:gd name="T14" fmla="*/ 0 w 90"/>
                  <a:gd name="T15" fmla="*/ 12 h 60"/>
                  <a:gd name="T16" fmla="*/ 4 w 90"/>
                  <a:gd name="T17" fmla="*/ 0 h 60"/>
                  <a:gd name="T18" fmla="*/ 8 w 90"/>
                  <a:gd name="T19" fmla="*/ 4 h 60"/>
                  <a:gd name="T20" fmla="*/ 8 w 90"/>
                  <a:gd name="T21" fmla="*/ 4 h 60"/>
                  <a:gd name="T22" fmla="*/ 8 w 90"/>
                  <a:gd name="T23" fmla="*/ 8 h 60"/>
                  <a:gd name="T24" fmla="*/ 12 w 90"/>
                  <a:gd name="T25" fmla="*/ 8 h 60"/>
                  <a:gd name="T26" fmla="*/ 16 w 90"/>
                  <a:gd name="T27" fmla="*/ 8 h 60"/>
                  <a:gd name="T28" fmla="*/ 26 w 90"/>
                  <a:gd name="T29" fmla="*/ 12 h 60"/>
                  <a:gd name="T30" fmla="*/ 26 w 90"/>
                  <a:gd name="T31" fmla="*/ 12 h 60"/>
                  <a:gd name="T32" fmla="*/ 30 w 90"/>
                  <a:gd name="T33" fmla="*/ 12 h 60"/>
                  <a:gd name="T34" fmla="*/ 34 w 90"/>
                  <a:gd name="T35" fmla="*/ 12 h 60"/>
                  <a:gd name="T36" fmla="*/ 42 w 90"/>
                  <a:gd name="T37" fmla="*/ 12 h 60"/>
                  <a:gd name="T38" fmla="*/ 46 w 90"/>
                  <a:gd name="T39" fmla="*/ 12 h 60"/>
                  <a:gd name="T40" fmla="*/ 54 w 90"/>
                  <a:gd name="T41" fmla="*/ 8 h 60"/>
                  <a:gd name="T42" fmla="*/ 56 w 90"/>
                  <a:gd name="T43" fmla="*/ 4 h 60"/>
                  <a:gd name="T44" fmla="*/ 64 w 90"/>
                  <a:gd name="T45" fmla="*/ 4 h 60"/>
                  <a:gd name="T46" fmla="*/ 68 w 90"/>
                  <a:gd name="T47" fmla="*/ 4 h 60"/>
                  <a:gd name="T48" fmla="*/ 76 w 90"/>
                  <a:gd name="T49" fmla="*/ 4 h 60"/>
                  <a:gd name="T50" fmla="*/ 80 w 90"/>
                  <a:gd name="T51" fmla="*/ 8 h 60"/>
                  <a:gd name="T52" fmla="*/ 80 w 90"/>
                  <a:gd name="T53" fmla="*/ 8 h 60"/>
                  <a:gd name="T54" fmla="*/ 86 w 90"/>
                  <a:gd name="T55" fmla="*/ 12 h 60"/>
                  <a:gd name="T56" fmla="*/ 90 w 90"/>
                  <a:gd name="T57" fmla="*/ 16 h 60"/>
                  <a:gd name="T58" fmla="*/ 86 w 90"/>
                  <a:gd name="T59" fmla="*/ 20 h 60"/>
                  <a:gd name="T60" fmla="*/ 82 w 90"/>
                  <a:gd name="T61" fmla="*/ 16 h 60"/>
                  <a:gd name="T62" fmla="*/ 80 w 90"/>
                  <a:gd name="T63" fmla="*/ 22 h 60"/>
                  <a:gd name="T64" fmla="*/ 80 w 90"/>
                  <a:gd name="T65" fmla="*/ 26 h 60"/>
                  <a:gd name="T66" fmla="*/ 76 w 90"/>
                  <a:gd name="T67" fmla="*/ 30 h 60"/>
                  <a:gd name="T68" fmla="*/ 72 w 90"/>
                  <a:gd name="T69" fmla="*/ 38 h 60"/>
                  <a:gd name="T70" fmla="*/ 76 w 90"/>
                  <a:gd name="T71" fmla="*/ 40 h 60"/>
                  <a:gd name="T72" fmla="*/ 80 w 90"/>
                  <a:gd name="T73" fmla="*/ 44 h 60"/>
                  <a:gd name="T74" fmla="*/ 80 w 90"/>
                  <a:gd name="T75" fmla="*/ 44 h 60"/>
                  <a:gd name="T76" fmla="*/ 72 w 90"/>
                  <a:gd name="T77" fmla="*/ 44 h 60"/>
                  <a:gd name="T78" fmla="*/ 68 w 90"/>
                  <a:gd name="T79" fmla="*/ 40 h 60"/>
                  <a:gd name="T80" fmla="*/ 60 w 90"/>
                  <a:gd name="T81" fmla="*/ 44 h 60"/>
                  <a:gd name="T82" fmla="*/ 56 w 90"/>
                  <a:gd name="T83" fmla="*/ 48 h 60"/>
                  <a:gd name="T84" fmla="*/ 56 w 90"/>
                  <a:gd name="T85" fmla="*/ 52 h 60"/>
                  <a:gd name="T86" fmla="*/ 54 w 90"/>
                  <a:gd name="T87" fmla="*/ 52 h 60"/>
                  <a:gd name="T88" fmla="*/ 54 w 90"/>
                  <a:gd name="T89" fmla="*/ 56 h 60"/>
                  <a:gd name="T90" fmla="*/ 46 w 90"/>
                  <a:gd name="T91" fmla="*/ 60 h 60"/>
                  <a:gd name="T92" fmla="*/ 42 w 90"/>
                  <a:gd name="T93" fmla="*/ 60 h 60"/>
                  <a:gd name="T94" fmla="*/ 34 w 90"/>
                  <a:gd name="T95" fmla="*/ 56 h 60"/>
                  <a:gd name="T96" fmla="*/ 26 w 90"/>
                  <a:gd name="T97" fmla="*/ 52 h 60"/>
                  <a:gd name="T98" fmla="*/ 24 w 90"/>
                  <a:gd name="T99" fmla="*/ 56 h 60"/>
                  <a:gd name="T100" fmla="*/ 20 w 90"/>
                  <a:gd name="T101" fmla="*/ 56 h 60"/>
                  <a:gd name="T102" fmla="*/ 12 w 90"/>
                  <a:gd name="T103" fmla="*/ 56 h 60"/>
                  <a:gd name="T104" fmla="*/ 8 w 90"/>
                  <a:gd name="T105"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60">
                    <a:moveTo>
                      <a:pt x="8" y="56"/>
                    </a:moveTo>
                    <a:lnTo>
                      <a:pt x="8" y="56"/>
                    </a:lnTo>
                    <a:lnTo>
                      <a:pt x="8" y="56"/>
                    </a:lnTo>
                    <a:lnTo>
                      <a:pt x="8" y="56"/>
                    </a:lnTo>
                    <a:lnTo>
                      <a:pt x="8" y="52"/>
                    </a:lnTo>
                    <a:lnTo>
                      <a:pt x="8" y="52"/>
                    </a:lnTo>
                    <a:lnTo>
                      <a:pt x="8" y="52"/>
                    </a:lnTo>
                    <a:lnTo>
                      <a:pt x="8" y="52"/>
                    </a:lnTo>
                    <a:lnTo>
                      <a:pt x="8" y="48"/>
                    </a:lnTo>
                    <a:lnTo>
                      <a:pt x="8" y="48"/>
                    </a:lnTo>
                    <a:lnTo>
                      <a:pt x="8" y="48"/>
                    </a:lnTo>
                    <a:lnTo>
                      <a:pt x="8" y="48"/>
                    </a:lnTo>
                    <a:lnTo>
                      <a:pt x="8" y="48"/>
                    </a:lnTo>
                    <a:lnTo>
                      <a:pt x="8" y="44"/>
                    </a:lnTo>
                    <a:lnTo>
                      <a:pt x="8" y="44"/>
                    </a:lnTo>
                    <a:lnTo>
                      <a:pt x="4" y="44"/>
                    </a:lnTo>
                    <a:lnTo>
                      <a:pt x="4" y="40"/>
                    </a:lnTo>
                    <a:lnTo>
                      <a:pt x="0" y="40"/>
                    </a:lnTo>
                    <a:lnTo>
                      <a:pt x="0" y="40"/>
                    </a:lnTo>
                    <a:lnTo>
                      <a:pt x="0" y="38"/>
                    </a:lnTo>
                    <a:lnTo>
                      <a:pt x="0" y="38"/>
                    </a:lnTo>
                    <a:lnTo>
                      <a:pt x="0" y="38"/>
                    </a:lnTo>
                    <a:lnTo>
                      <a:pt x="0" y="38"/>
                    </a:lnTo>
                    <a:lnTo>
                      <a:pt x="4" y="38"/>
                    </a:lnTo>
                    <a:lnTo>
                      <a:pt x="4" y="34"/>
                    </a:lnTo>
                    <a:lnTo>
                      <a:pt x="4" y="34"/>
                    </a:lnTo>
                    <a:lnTo>
                      <a:pt x="0" y="34"/>
                    </a:lnTo>
                    <a:lnTo>
                      <a:pt x="0" y="34"/>
                    </a:lnTo>
                    <a:lnTo>
                      <a:pt x="0" y="34"/>
                    </a:lnTo>
                    <a:lnTo>
                      <a:pt x="0" y="30"/>
                    </a:lnTo>
                    <a:lnTo>
                      <a:pt x="0" y="26"/>
                    </a:lnTo>
                    <a:lnTo>
                      <a:pt x="4" y="26"/>
                    </a:lnTo>
                    <a:lnTo>
                      <a:pt x="4" y="26"/>
                    </a:lnTo>
                    <a:lnTo>
                      <a:pt x="4" y="26"/>
                    </a:lnTo>
                    <a:lnTo>
                      <a:pt x="4" y="26"/>
                    </a:lnTo>
                    <a:lnTo>
                      <a:pt x="8" y="22"/>
                    </a:lnTo>
                    <a:lnTo>
                      <a:pt x="8" y="22"/>
                    </a:lnTo>
                    <a:lnTo>
                      <a:pt x="8" y="22"/>
                    </a:lnTo>
                    <a:lnTo>
                      <a:pt x="8" y="22"/>
                    </a:lnTo>
                    <a:lnTo>
                      <a:pt x="8" y="22"/>
                    </a:lnTo>
                    <a:lnTo>
                      <a:pt x="8" y="20"/>
                    </a:lnTo>
                    <a:lnTo>
                      <a:pt x="8" y="20"/>
                    </a:lnTo>
                    <a:lnTo>
                      <a:pt x="4" y="20"/>
                    </a:lnTo>
                    <a:lnTo>
                      <a:pt x="4" y="20"/>
                    </a:lnTo>
                    <a:lnTo>
                      <a:pt x="4" y="20"/>
                    </a:lnTo>
                    <a:lnTo>
                      <a:pt x="4" y="16"/>
                    </a:lnTo>
                    <a:lnTo>
                      <a:pt x="4" y="16"/>
                    </a:lnTo>
                    <a:lnTo>
                      <a:pt x="0" y="12"/>
                    </a:lnTo>
                    <a:lnTo>
                      <a:pt x="0" y="8"/>
                    </a:lnTo>
                    <a:lnTo>
                      <a:pt x="0" y="4"/>
                    </a:lnTo>
                    <a:lnTo>
                      <a:pt x="4" y="4"/>
                    </a:lnTo>
                    <a:lnTo>
                      <a:pt x="4" y="4"/>
                    </a:lnTo>
                    <a:lnTo>
                      <a:pt x="4" y="4"/>
                    </a:lnTo>
                    <a:lnTo>
                      <a:pt x="4" y="0"/>
                    </a:lnTo>
                    <a:lnTo>
                      <a:pt x="4" y="0"/>
                    </a:lnTo>
                    <a:lnTo>
                      <a:pt x="4" y="0"/>
                    </a:lnTo>
                    <a:lnTo>
                      <a:pt x="4" y="0"/>
                    </a:lnTo>
                    <a:lnTo>
                      <a:pt x="8" y="4"/>
                    </a:lnTo>
                    <a:lnTo>
                      <a:pt x="8" y="4"/>
                    </a:lnTo>
                    <a:lnTo>
                      <a:pt x="8" y="4"/>
                    </a:lnTo>
                    <a:lnTo>
                      <a:pt x="8" y="4"/>
                    </a:lnTo>
                    <a:lnTo>
                      <a:pt x="8" y="4"/>
                    </a:lnTo>
                    <a:lnTo>
                      <a:pt x="8" y="4"/>
                    </a:lnTo>
                    <a:lnTo>
                      <a:pt x="8" y="4"/>
                    </a:lnTo>
                    <a:lnTo>
                      <a:pt x="8" y="4"/>
                    </a:lnTo>
                    <a:lnTo>
                      <a:pt x="8" y="4"/>
                    </a:lnTo>
                    <a:lnTo>
                      <a:pt x="8" y="4"/>
                    </a:lnTo>
                    <a:lnTo>
                      <a:pt x="8" y="8"/>
                    </a:lnTo>
                    <a:lnTo>
                      <a:pt x="8" y="8"/>
                    </a:lnTo>
                    <a:lnTo>
                      <a:pt x="8" y="8"/>
                    </a:lnTo>
                    <a:lnTo>
                      <a:pt x="8" y="8"/>
                    </a:lnTo>
                    <a:lnTo>
                      <a:pt x="8" y="8"/>
                    </a:lnTo>
                    <a:lnTo>
                      <a:pt x="12" y="8"/>
                    </a:lnTo>
                    <a:lnTo>
                      <a:pt x="12" y="8"/>
                    </a:lnTo>
                    <a:lnTo>
                      <a:pt x="12" y="8"/>
                    </a:lnTo>
                    <a:lnTo>
                      <a:pt x="12" y="8"/>
                    </a:lnTo>
                    <a:lnTo>
                      <a:pt x="12" y="8"/>
                    </a:lnTo>
                    <a:lnTo>
                      <a:pt x="12" y="8"/>
                    </a:lnTo>
                    <a:lnTo>
                      <a:pt x="12" y="8"/>
                    </a:lnTo>
                    <a:lnTo>
                      <a:pt x="16" y="8"/>
                    </a:lnTo>
                    <a:lnTo>
                      <a:pt x="16" y="8"/>
                    </a:lnTo>
                    <a:lnTo>
                      <a:pt x="16" y="8"/>
                    </a:lnTo>
                    <a:lnTo>
                      <a:pt x="16" y="8"/>
                    </a:lnTo>
                    <a:lnTo>
                      <a:pt x="16" y="8"/>
                    </a:lnTo>
                    <a:lnTo>
                      <a:pt x="20" y="8"/>
                    </a:lnTo>
                    <a:lnTo>
                      <a:pt x="20" y="12"/>
                    </a:lnTo>
                    <a:lnTo>
                      <a:pt x="20" y="12"/>
                    </a:lnTo>
                    <a:lnTo>
                      <a:pt x="24" y="12"/>
                    </a:lnTo>
                    <a:lnTo>
                      <a:pt x="24" y="12"/>
                    </a:lnTo>
                    <a:lnTo>
                      <a:pt x="26" y="12"/>
                    </a:lnTo>
                    <a:lnTo>
                      <a:pt x="26" y="12"/>
                    </a:lnTo>
                    <a:lnTo>
                      <a:pt x="26" y="12"/>
                    </a:lnTo>
                    <a:lnTo>
                      <a:pt x="26" y="12"/>
                    </a:lnTo>
                    <a:lnTo>
                      <a:pt x="26" y="12"/>
                    </a:lnTo>
                    <a:lnTo>
                      <a:pt x="26" y="12"/>
                    </a:lnTo>
                    <a:lnTo>
                      <a:pt x="26" y="12"/>
                    </a:lnTo>
                    <a:lnTo>
                      <a:pt x="26" y="12"/>
                    </a:lnTo>
                    <a:lnTo>
                      <a:pt x="26" y="12"/>
                    </a:lnTo>
                    <a:lnTo>
                      <a:pt x="30" y="12"/>
                    </a:lnTo>
                    <a:lnTo>
                      <a:pt x="30" y="12"/>
                    </a:lnTo>
                    <a:lnTo>
                      <a:pt x="30" y="12"/>
                    </a:lnTo>
                    <a:lnTo>
                      <a:pt x="30" y="12"/>
                    </a:lnTo>
                    <a:lnTo>
                      <a:pt x="30" y="12"/>
                    </a:lnTo>
                    <a:lnTo>
                      <a:pt x="30" y="12"/>
                    </a:lnTo>
                    <a:lnTo>
                      <a:pt x="30" y="12"/>
                    </a:lnTo>
                    <a:lnTo>
                      <a:pt x="34" y="12"/>
                    </a:lnTo>
                    <a:lnTo>
                      <a:pt x="34" y="12"/>
                    </a:lnTo>
                    <a:lnTo>
                      <a:pt x="34" y="12"/>
                    </a:lnTo>
                    <a:lnTo>
                      <a:pt x="34" y="12"/>
                    </a:lnTo>
                    <a:lnTo>
                      <a:pt x="38" y="12"/>
                    </a:lnTo>
                    <a:lnTo>
                      <a:pt x="42" y="12"/>
                    </a:lnTo>
                    <a:lnTo>
                      <a:pt x="42" y="12"/>
                    </a:lnTo>
                    <a:lnTo>
                      <a:pt x="42" y="12"/>
                    </a:lnTo>
                    <a:lnTo>
                      <a:pt x="42" y="12"/>
                    </a:lnTo>
                    <a:lnTo>
                      <a:pt x="42" y="12"/>
                    </a:lnTo>
                    <a:lnTo>
                      <a:pt x="46" y="12"/>
                    </a:lnTo>
                    <a:lnTo>
                      <a:pt x="46" y="12"/>
                    </a:lnTo>
                    <a:lnTo>
                      <a:pt x="46" y="12"/>
                    </a:lnTo>
                    <a:lnTo>
                      <a:pt x="46" y="12"/>
                    </a:lnTo>
                    <a:lnTo>
                      <a:pt x="46" y="12"/>
                    </a:lnTo>
                    <a:lnTo>
                      <a:pt x="50" y="12"/>
                    </a:lnTo>
                    <a:lnTo>
                      <a:pt x="50" y="12"/>
                    </a:lnTo>
                    <a:lnTo>
                      <a:pt x="50" y="12"/>
                    </a:lnTo>
                    <a:lnTo>
                      <a:pt x="50" y="12"/>
                    </a:lnTo>
                    <a:lnTo>
                      <a:pt x="50" y="8"/>
                    </a:lnTo>
                    <a:lnTo>
                      <a:pt x="54" y="8"/>
                    </a:lnTo>
                    <a:lnTo>
                      <a:pt x="54" y="8"/>
                    </a:lnTo>
                    <a:lnTo>
                      <a:pt x="54" y="8"/>
                    </a:lnTo>
                    <a:lnTo>
                      <a:pt x="56" y="4"/>
                    </a:lnTo>
                    <a:lnTo>
                      <a:pt x="56" y="4"/>
                    </a:lnTo>
                    <a:lnTo>
                      <a:pt x="56" y="4"/>
                    </a:lnTo>
                    <a:lnTo>
                      <a:pt x="56" y="4"/>
                    </a:lnTo>
                    <a:lnTo>
                      <a:pt x="56" y="4"/>
                    </a:lnTo>
                    <a:lnTo>
                      <a:pt x="60" y="4"/>
                    </a:lnTo>
                    <a:lnTo>
                      <a:pt x="64" y="4"/>
                    </a:lnTo>
                    <a:lnTo>
                      <a:pt x="64" y="4"/>
                    </a:lnTo>
                    <a:lnTo>
                      <a:pt x="64" y="4"/>
                    </a:lnTo>
                    <a:lnTo>
                      <a:pt x="64" y="4"/>
                    </a:lnTo>
                    <a:lnTo>
                      <a:pt x="68" y="4"/>
                    </a:lnTo>
                    <a:lnTo>
                      <a:pt x="68" y="4"/>
                    </a:lnTo>
                    <a:lnTo>
                      <a:pt x="68" y="4"/>
                    </a:lnTo>
                    <a:lnTo>
                      <a:pt x="68" y="4"/>
                    </a:lnTo>
                    <a:lnTo>
                      <a:pt x="68" y="4"/>
                    </a:lnTo>
                    <a:lnTo>
                      <a:pt x="68" y="4"/>
                    </a:lnTo>
                    <a:lnTo>
                      <a:pt x="68" y="4"/>
                    </a:lnTo>
                    <a:lnTo>
                      <a:pt x="72" y="4"/>
                    </a:lnTo>
                    <a:lnTo>
                      <a:pt x="72" y="4"/>
                    </a:lnTo>
                    <a:lnTo>
                      <a:pt x="72" y="4"/>
                    </a:lnTo>
                    <a:lnTo>
                      <a:pt x="72" y="4"/>
                    </a:lnTo>
                    <a:lnTo>
                      <a:pt x="76" y="4"/>
                    </a:lnTo>
                    <a:lnTo>
                      <a:pt x="76" y="4"/>
                    </a:lnTo>
                    <a:lnTo>
                      <a:pt x="76" y="4"/>
                    </a:lnTo>
                    <a:lnTo>
                      <a:pt x="76" y="4"/>
                    </a:lnTo>
                    <a:lnTo>
                      <a:pt x="76" y="8"/>
                    </a:lnTo>
                    <a:lnTo>
                      <a:pt x="76" y="8"/>
                    </a:lnTo>
                    <a:lnTo>
                      <a:pt x="80" y="8"/>
                    </a:lnTo>
                    <a:lnTo>
                      <a:pt x="80" y="8"/>
                    </a:lnTo>
                    <a:lnTo>
                      <a:pt x="80" y="8"/>
                    </a:lnTo>
                    <a:lnTo>
                      <a:pt x="80" y="4"/>
                    </a:lnTo>
                    <a:lnTo>
                      <a:pt x="80" y="8"/>
                    </a:lnTo>
                    <a:lnTo>
                      <a:pt x="80" y="8"/>
                    </a:lnTo>
                    <a:lnTo>
                      <a:pt x="80" y="8"/>
                    </a:lnTo>
                    <a:lnTo>
                      <a:pt x="80" y="8"/>
                    </a:lnTo>
                    <a:lnTo>
                      <a:pt x="82" y="8"/>
                    </a:lnTo>
                    <a:lnTo>
                      <a:pt x="82" y="12"/>
                    </a:lnTo>
                    <a:lnTo>
                      <a:pt x="82" y="12"/>
                    </a:lnTo>
                    <a:lnTo>
                      <a:pt x="82" y="12"/>
                    </a:lnTo>
                    <a:lnTo>
                      <a:pt x="86" y="12"/>
                    </a:lnTo>
                    <a:lnTo>
                      <a:pt x="86" y="12"/>
                    </a:lnTo>
                    <a:lnTo>
                      <a:pt x="86" y="12"/>
                    </a:lnTo>
                    <a:lnTo>
                      <a:pt x="86" y="12"/>
                    </a:lnTo>
                    <a:lnTo>
                      <a:pt x="86" y="12"/>
                    </a:lnTo>
                    <a:lnTo>
                      <a:pt x="86" y="16"/>
                    </a:lnTo>
                    <a:lnTo>
                      <a:pt x="90" y="16"/>
                    </a:lnTo>
                    <a:lnTo>
                      <a:pt x="90" y="16"/>
                    </a:lnTo>
                    <a:lnTo>
                      <a:pt x="90" y="16"/>
                    </a:lnTo>
                    <a:lnTo>
                      <a:pt x="86" y="16"/>
                    </a:lnTo>
                    <a:lnTo>
                      <a:pt x="86" y="16"/>
                    </a:lnTo>
                    <a:lnTo>
                      <a:pt x="86" y="16"/>
                    </a:lnTo>
                    <a:lnTo>
                      <a:pt x="86" y="20"/>
                    </a:lnTo>
                    <a:lnTo>
                      <a:pt x="86" y="20"/>
                    </a:lnTo>
                    <a:lnTo>
                      <a:pt x="86" y="20"/>
                    </a:lnTo>
                    <a:lnTo>
                      <a:pt x="86" y="20"/>
                    </a:lnTo>
                    <a:lnTo>
                      <a:pt x="86" y="20"/>
                    </a:lnTo>
                    <a:lnTo>
                      <a:pt x="86" y="16"/>
                    </a:lnTo>
                    <a:lnTo>
                      <a:pt x="82" y="16"/>
                    </a:lnTo>
                    <a:lnTo>
                      <a:pt x="82" y="20"/>
                    </a:lnTo>
                    <a:lnTo>
                      <a:pt x="82" y="20"/>
                    </a:lnTo>
                    <a:lnTo>
                      <a:pt x="82" y="20"/>
                    </a:lnTo>
                    <a:lnTo>
                      <a:pt x="82" y="20"/>
                    </a:lnTo>
                    <a:lnTo>
                      <a:pt x="80" y="20"/>
                    </a:lnTo>
                    <a:lnTo>
                      <a:pt x="80" y="22"/>
                    </a:lnTo>
                    <a:lnTo>
                      <a:pt x="80" y="22"/>
                    </a:lnTo>
                    <a:lnTo>
                      <a:pt x="80" y="26"/>
                    </a:lnTo>
                    <a:lnTo>
                      <a:pt x="80" y="26"/>
                    </a:lnTo>
                    <a:lnTo>
                      <a:pt x="80" y="26"/>
                    </a:lnTo>
                    <a:lnTo>
                      <a:pt x="80" y="26"/>
                    </a:lnTo>
                    <a:lnTo>
                      <a:pt x="80" y="26"/>
                    </a:lnTo>
                    <a:lnTo>
                      <a:pt x="80" y="30"/>
                    </a:lnTo>
                    <a:lnTo>
                      <a:pt x="80" y="30"/>
                    </a:lnTo>
                    <a:lnTo>
                      <a:pt x="80" y="30"/>
                    </a:lnTo>
                    <a:lnTo>
                      <a:pt x="80" y="30"/>
                    </a:lnTo>
                    <a:lnTo>
                      <a:pt x="76" y="30"/>
                    </a:lnTo>
                    <a:lnTo>
                      <a:pt x="76" y="30"/>
                    </a:lnTo>
                    <a:lnTo>
                      <a:pt x="76" y="34"/>
                    </a:lnTo>
                    <a:lnTo>
                      <a:pt x="72" y="34"/>
                    </a:lnTo>
                    <a:lnTo>
                      <a:pt x="72" y="34"/>
                    </a:lnTo>
                    <a:lnTo>
                      <a:pt x="72" y="38"/>
                    </a:lnTo>
                    <a:lnTo>
                      <a:pt x="72" y="38"/>
                    </a:lnTo>
                    <a:lnTo>
                      <a:pt x="72" y="38"/>
                    </a:lnTo>
                    <a:lnTo>
                      <a:pt x="76" y="38"/>
                    </a:lnTo>
                    <a:lnTo>
                      <a:pt x="76" y="38"/>
                    </a:lnTo>
                    <a:lnTo>
                      <a:pt x="76" y="38"/>
                    </a:lnTo>
                    <a:lnTo>
                      <a:pt x="76" y="38"/>
                    </a:lnTo>
                    <a:lnTo>
                      <a:pt x="76" y="38"/>
                    </a:lnTo>
                    <a:lnTo>
                      <a:pt x="76" y="40"/>
                    </a:lnTo>
                    <a:lnTo>
                      <a:pt x="76" y="40"/>
                    </a:lnTo>
                    <a:lnTo>
                      <a:pt x="80" y="40"/>
                    </a:lnTo>
                    <a:lnTo>
                      <a:pt x="80" y="40"/>
                    </a:lnTo>
                    <a:lnTo>
                      <a:pt x="80" y="40"/>
                    </a:lnTo>
                    <a:lnTo>
                      <a:pt x="80" y="44"/>
                    </a:lnTo>
                    <a:lnTo>
                      <a:pt x="80" y="44"/>
                    </a:lnTo>
                    <a:lnTo>
                      <a:pt x="80" y="44"/>
                    </a:lnTo>
                    <a:lnTo>
                      <a:pt x="80" y="44"/>
                    </a:lnTo>
                    <a:lnTo>
                      <a:pt x="80" y="44"/>
                    </a:lnTo>
                    <a:lnTo>
                      <a:pt x="80" y="44"/>
                    </a:lnTo>
                    <a:lnTo>
                      <a:pt x="80" y="44"/>
                    </a:lnTo>
                    <a:lnTo>
                      <a:pt x="80" y="44"/>
                    </a:lnTo>
                    <a:lnTo>
                      <a:pt x="76" y="44"/>
                    </a:lnTo>
                    <a:lnTo>
                      <a:pt x="76" y="44"/>
                    </a:lnTo>
                    <a:lnTo>
                      <a:pt x="76" y="44"/>
                    </a:lnTo>
                    <a:lnTo>
                      <a:pt x="76" y="44"/>
                    </a:lnTo>
                    <a:lnTo>
                      <a:pt x="72" y="44"/>
                    </a:lnTo>
                    <a:lnTo>
                      <a:pt x="72" y="44"/>
                    </a:lnTo>
                    <a:lnTo>
                      <a:pt x="72" y="44"/>
                    </a:lnTo>
                    <a:lnTo>
                      <a:pt x="72" y="44"/>
                    </a:lnTo>
                    <a:lnTo>
                      <a:pt x="72" y="44"/>
                    </a:lnTo>
                    <a:lnTo>
                      <a:pt x="72" y="44"/>
                    </a:lnTo>
                    <a:lnTo>
                      <a:pt x="72" y="40"/>
                    </a:lnTo>
                    <a:lnTo>
                      <a:pt x="68" y="40"/>
                    </a:lnTo>
                    <a:lnTo>
                      <a:pt x="68" y="44"/>
                    </a:lnTo>
                    <a:lnTo>
                      <a:pt x="68" y="44"/>
                    </a:lnTo>
                    <a:lnTo>
                      <a:pt x="64" y="44"/>
                    </a:lnTo>
                    <a:lnTo>
                      <a:pt x="64" y="44"/>
                    </a:lnTo>
                    <a:lnTo>
                      <a:pt x="60" y="44"/>
                    </a:lnTo>
                    <a:lnTo>
                      <a:pt x="60" y="44"/>
                    </a:lnTo>
                    <a:lnTo>
                      <a:pt x="60" y="48"/>
                    </a:lnTo>
                    <a:lnTo>
                      <a:pt x="60" y="48"/>
                    </a:lnTo>
                    <a:lnTo>
                      <a:pt x="60" y="48"/>
                    </a:lnTo>
                    <a:lnTo>
                      <a:pt x="60" y="48"/>
                    </a:lnTo>
                    <a:lnTo>
                      <a:pt x="56" y="48"/>
                    </a:lnTo>
                    <a:lnTo>
                      <a:pt x="56" y="48"/>
                    </a:lnTo>
                    <a:lnTo>
                      <a:pt x="56" y="48"/>
                    </a:lnTo>
                    <a:lnTo>
                      <a:pt x="56" y="48"/>
                    </a:lnTo>
                    <a:lnTo>
                      <a:pt x="56" y="48"/>
                    </a:lnTo>
                    <a:lnTo>
                      <a:pt x="56" y="48"/>
                    </a:lnTo>
                    <a:lnTo>
                      <a:pt x="56" y="52"/>
                    </a:lnTo>
                    <a:lnTo>
                      <a:pt x="56" y="52"/>
                    </a:lnTo>
                    <a:lnTo>
                      <a:pt x="56" y="52"/>
                    </a:lnTo>
                    <a:lnTo>
                      <a:pt x="56" y="48"/>
                    </a:lnTo>
                    <a:lnTo>
                      <a:pt x="54" y="48"/>
                    </a:lnTo>
                    <a:lnTo>
                      <a:pt x="54" y="48"/>
                    </a:lnTo>
                    <a:lnTo>
                      <a:pt x="54" y="52"/>
                    </a:lnTo>
                    <a:lnTo>
                      <a:pt x="54" y="52"/>
                    </a:lnTo>
                    <a:lnTo>
                      <a:pt x="54" y="52"/>
                    </a:lnTo>
                    <a:lnTo>
                      <a:pt x="54" y="52"/>
                    </a:lnTo>
                    <a:lnTo>
                      <a:pt x="54" y="52"/>
                    </a:lnTo>
                    <a:lnTo>
                      <a:pt x="54" y="52"/>
                    </a:lnTo>
                    <a:lnTo>
                      <a:pt x="54" y="56"/>
                    </a:lnTo>
                    <a:lnTo>
                      <a:pt x="54" y="56"/>
                    </a:lnTo>
                    <a:lnTo>
                      <a:pt x="54" y="60"/>
                    </a:lnTo>
                    <a:lnTo>
                      <a:pt x="50" y="60"/>
                    </a:lnTo>
                    <a:lnTo>
                      <a:pt x="50" y="60"/>
                    </a:lnTo>
                    <a:lnTo>
                      <a:pt x="50" y="56"/>
                    </a:lnTo>
                    <a:lnTo>
                      <a:pt x="46" y="60"/>
                    </a:lnTo>
                    <a:lnTo>
                      <a:pt x="46" y="60"/>
                    </a:lnTo>
                    <a:lnTo>
                      <a:pt x="46" y="60"/>
                    </a:lnTo>
                    <a:lnTo>
                      <a:pt x="42" y="60"/>
                    </a:lnTo>
                    <a:lnTo>
                      <a:pt x="42" y="60"/>
                    </a:lnTo>
                    <a:lnTo>
                      <a:pt x="42" y="60"/>
                    </a:lnTo>
                    <a:lnTo>
                      <a:pt x="42" y="60"/>
                    </a:lnTo>
                    <a:lnTo>
                      <a:pt x="42" y="60"/>
                    </a:lnTo>
                    <a:lnTo>
                      <a:pt x="38" y="60"/>
                    </a:lnTo>
                    <a:lnTo>
                      <a:pt x="38" y="56"/>
                    </a:lnTo>
                    <a:lnTo>
                      <a:pt x="38" y="56"/>
                    </a:lnTo>
                    <a:lnTo>
                      <a:pt x="38" y="56"/>
                    </a:lnTo>
                    <a:lnTo>
                      <a:pt x="34" y="56"/>
                    </a:lnTo>
                    <a:lnTo>
                      <a:pt x="34" y="56"/>
                    </a:lnTo>
                    <a:lnTo>
                      <a:pt x="34" y="56"/>
                    </a:lnTo>
                    <a:lnTo>
                      <a:pt x="34" y="56"/>
                    </a:lnTo>
                    <a:lnTo>
                      <a:pt x="30" y="56"/>
                    </a:lnTo>
                    <a:lnTo>
                      <a:pt x="30" y="56"/>
                    </a:lnTo>
                    <a:lnTo>
                      <a:pt x="30" y="52"/>
                    </a:lnTo>
                    <a:lnTo>
                      <a:pt x="26" y="52"/>
                    </a:lnTo>
                    <a:lnTo>
                      <a:pt x="26" y="52"/>
                    </a:lnTo>
                    <a:lnTo>
                      <a:pt x="26" y="52"/>
                    </a:lnTo>
                    <a:lnTo>
                      <a:pt x="26" y="52"/>
                    </a:lnTo>
                    <a:lnTo>
                      <a:pt x="26" y="52"/>
                    </a:lnTo>
                    <a:lnTo>
                      <a:pt x="24" y="52"/>
                    </a:lnTo>
                    <a:lnTo>
                      <a:pt x="24" y="56"/>
                    </a:lnTo>
                    <a:lnTo>
                      <a:pt x="24" y="56"/>
                    </a:lnTo>
                    <a:lnTo>
                      <a:pt x="24" y="56"/>
                    </a:lnTo>
                    <a:lnTo>
                      <a:pt x="24" y="56"/>
                    </a:lnTo>
                    <a:lnTo>
                      <a:pt x="20" y="56"/>
                    </a:lnTo>
                    <a:lnTo>
                      <a:pt x="20" y="56"/>
                    </a:lnTo>
                    <a:lnTo>
                      <a:pt x="20" y="56"/>
                    </a:lnTo>
                    <a:lnTo>
                      <a:pt x="20" y="56"/>
                    </a:lnTo>
                    <a:lnTo>
                      <a:pt x="16" y="56"/>
                    </a:lnTo>
                    <a:lnTo>
                      <a:pt x="16" y="56"/>
                    </a:lnTo>
                    <a:lnTo>
                      <a:pt x="12" y="56"/>
                    </a:lnTo>
                    <a:lnTo>
                      <a:pt x="12" y="56"/>
                    </a:lnTo>
                    <a:lnTo>
                      <a:pt x="12" y="56"/>
                    </a:lnTo>
                    <a:lnTo>
                      <a:pt x="12" y="56"/>
                    </a:lnTo>
                    <a:lnTo>
                      <a:pt x="12" y="60"/>
                    </a:lnTo>
                    <a:lnTo>
                      <a:pt x="12" y="60"/>
                    </a:lnTo>
                    <a:lnTo>
                      <a:pt x="12" y="60"/>
                    </a:lnTo>
                    <a:lnTo>
                      <a:pt x="8" y="56"/>
                    </a:lnTo>
                    <a:lnTo>
                      <a:pt x="8" y="56"/>
                    </a:lnTo>
                    <a:lnTo>
                      <a:pt x="8" y="56"/>
                    </a:lnTo>
                    <a:lnTo>
                      <a:pt x="8" y="5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94">
                <a:extLst>
                  <a:ext uri="{FF2B5EF4-FFF2-40B4-BE49-F238E27FC236}">
                    <a16:creationId xmlns:a16="http://schemas.microsoft.com/office/drawing/2014/main" id="{717BC611-635B-4187-9028-96590FB6F563}"/>
                  </a:ext>
                </a:extLst>
              </p:cNvPr>
              <p:cNvSpPr>
                <a:spLocks noEditPoints="1"/>
              </p:cNvSpPr>
              <p:nvPr/>
            </p:nvSpPr>
            <p:spPr bwMode="auto">
              <a:xfrm>
                <a:off x="4695825" y="3225868"/>
                <a:ext cx="136525" cy="127000"/>
              </a:xfrm>
              <a:custGeom>
                <a:avLst/>
                <a:gdLst>
                  <a:gd name="T0" fmla="*/ 66 w 86"/>
                  <a:gd name="T1" fmla="*/ 74 h 80"/>
                  <a:gd name="T2" fmla="*/ 70 w 86"/>
                  <a:gd name="T3" fmla="*/ 78 h 80"/>
                  <a:gd name="T4" fmla="*/ 56 w 86"/>
                  <a:gd name="T5" fmla="*/ 70 h 80"/>
                  <a:gd name="T6" fmla="*/ 60 w 86"/>
                  <a:gd name="T7" fmla="*/ 70 h 80"/>
                  <a:gd name="T8" fmla="*/ 14 w 86"/>
                  <a:gd name="T9" fmla="*/ 30 h 80"/>
                  <a:gd name="T10" fmla="*/ 18 w 86"/>
                  <a:gd name="T11" fmla="*/ 30 h 80"/>
                  <a:gd name="T12" fmla="*/ 14 w 86"/>
                  <a:gd name="T13" fmla="*/ 34 h 80"/>
                  <a:gd name="T14" fmla="*/ 14 w 86"/>
                  <a:gd name="T15" fmla="*/ 26 h 80"/>
                  <a:gd name="T16" fmla="*/ 14 w 86"/>
                  <a:gd name="T17" fmla="*/ 34 h 80"/>
                  <a:gd name="T18" fmla="*/ 14 w 86"/>
                  <a:gd name="T19" fmla="*/ 40 h 80"/>
                  <a:gd name="T20" fmla="*/ 14 w 86"/>
                  <a:gd name="T21" fmla="*/ 40 h 80"/>
                  <a:gd name="T22" fmla="*/ 22 w 86"/>
                  <a:gd name="T23" fmla="*/ 38 h 80"/>
                  <a:gd name="T24" fmla="*/ 22 w 86"/>
                  <a:gd name="T25" fmla="*/ 40 h 80"/>
                  <a:gd name="T26" fmla="*/ 26 w 86"/>
                  <a:gd name="T27" fmla="*/ 52 h 80"/>
                  <a:gd name="T28" fmla="*/ 18 w 86"/>
                  <a:gd name="T29" fmla="*/ 44 h 80"/>
                  <a:gd name="T30" fmla="*/ 26 w 86"/>
                  <a:gd name="T31" fmla="*/ 52 h 80"/>
                  <a:gd name="T32" fmla="*/ 44 w 86"/>
                  <a:gd name="T33" fmla="*/ 64 h 80"/>
                  <a:gd name="T34" fmla="*/ 44 w 86"/>
                  <a:gd name="T35" fmla="*/ 64 h 80"/>
                  <a:gd name="T36" fmla="*/ 40 w 86"/>
                  <a:gd name="T37" fmla="*/ 66 h 80"/>
                  <a:gd name="T38" fmla="*/ 52 w 86"/>
                  <a:gd name="T39" fmla="*/ 66 h 80"/>
                  <a:gd name="T40" fmla="*/ 40 w 86"/>
                  <a:gd name="T41" fmla="*/ 66 h 80"/>
                  <a:gd name="T42" fmla="*/ 36 w 86"/>
                  <a:gd name="T43" fmla="*/ 70 h 80"/>
                  <a:gd name="T44" fmla="*/ 52 w 86"/>
                  <a:gd name="T45" fmla="*/ 70 h 80"/>
                  <a:gd name="T46" fmla="*/ 60 w 86"/>
                  <a:gd name="T47" fmla="*/ 74 h 80"/>
                  <a:gd name="T48" fmla="*/ 60 w 86"/>
                  <a:gd name="T49" fmla="*/ 74 h 80"/>
                  <a:gd name="T50" fmla="*/ 52 w 86"/>
                  <a:gd name="T51" fmla="*/ 66 h 80"/>
                  <a:gd name="T52" fmla="*/ 40 w 86"/>
                  <a:gd name="T53" fmla="*/ 60 h 80"/>
                  <a:gd name="T54" fmla="*/ 36 w 86"/>
                  <a:gd name="T55" fmla="*/ 56 h 80"/>
                  <a:gd name="T56" fmla="*/ 26 w 86"/>
                  <a:gd name="T57" fmla="*/ 48 h 80"/>
                  <a:gd name="T58" fmla="*/ 30 w 86"/>
                  <a:gd name="T59" fmla="*/ 44 h 80"/>
                  <a:gd name="T60" fmla="*/ 18 w 86"/>
                  <a:gd name="T61" fmla="*/ 34 h 80"/>
                  <a:gd name="T62" fmla="*/ 14 w 86"/>
                  <a:gd name="T63" fmla="*/ 26 h 80"/>
                  <a:gd name="T64" fmla="*/ 10 w 86"/>
                  <a:gd name="T65" fmla="*/ 30 h 80"/>
                  <a:gd name="T66" fmla="*/ 8 w 86"/>
                  <a:gd name="T67" fmla="*/ 34 h 80"/>
                  <a:gd name="T68" fmla="*/ 0 w 86"/>
                  <a:gd name="T69" fmla="*/ 22 h 80"/>
                  <a:gd name="T70" fmla="*/ 8 w 86"/>
                  <a:gd name="T71" fmla="*/ 22 h 80"/>
                  <a:gd name="T72" fmla="*/ 14 w 86"/>
                  <a:gd name="T73" fmla="*/ 18 h 80"/>
                  <a:gd name="T74" fmla="*/ 22 w 86"/>
                  <a:gd name="T75" fmla="*/ 22 h 80"/>
                  <a:gd name="T76" fmla="*/ 30 w 86"/>
                  <a:gd name="T77" fmla="*/ 14 h 80"/>
                  <a:gd name="T78" fmla="*/ 30 w 86"/>
                  <a:gd name="T79" fmla="*/ 8 h 80"/>
                  <a:gd name="T80" fmla="*/ 36 w 86"/>
                  <a:gd name="T81" fmla="*/ 0 h 80"/>
                  <a:gd name="T82" fmla="*/ 52 w 86"/>
                  <a:gd name="T83" fmla="*/ 8 h 80"/>
                  <a:gd name="T84" fmla="*/ 60 w 86"/>
                  <a:gd name="T85" fmla="*/ 14 h 80"/>
                  <a:gd name="T86" fmla="*/ 74 w 86"/>
                  <a:gd name="T87" fmla="*/ 14 h 80"/>
                  <a:gd name="T88" fmla="*/ 78 w 86"/>
                  <a:gd name="T89" fmla="*/ 22 h 80"/>
                  <a:gd name="T90" fmla="*/ 82 w 86"/>
                  <a:gd name="T91" fmla="*/ 26 h 80"/>
                  <a:gd name="T92" fmla="*/ 74 w 86"/>
                  <a:gd name="T93" fmla="*/ 34 h 80"/>
                  <a:gd name="T94" fmla="*/ 66 w 86"/>
                  <a:gd name="T95" fmla="*/ 30 h 80"/>
                  <a:gd name="T96" fmla="*/ 56 w 86"/>
                  <a:gd name="T97" fmla="*/ 26 h 80"/>
                  <a:gd name="T98" fmla="*/ 40 w 86"/>
                  <a:gd name="T99" fmla="*/ 26 h 80"/>
                  <a:gd name="T100" fmla="*/ 34 w 86"/>
                  <a:gd name="T101" fmla="*/ 26 h 80"/>
                  <a:gd name="T102" fmla="*/ 36 w 86"/>
                  <a:gd name="T103" fmla="*/ 38 h 80"/>
                  <a:gd name="T104" fmla="*/ 40 w 86"/>
                  <a:gd name="T105" fmla="*/ 48 h 80"/>
                  <a:gd name="T106" fmla="*/ 48 w 86"/>
                  <a:gd name="T107" fmla="*/ 60 h 80"/>
                  <a:gd name="T108" fmla="*/ 56 w 86"/>
                  <a:gd name="T109" fmla="*/ 64 h 80"/>
                  <a:gd name="T110" fmla="*/ 60 w 86"/>
                  <a:gd name="T111" fmla="*/ 7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80">
                    <a:moveTo>
                      <a:pt x="60" y="70"/>
                    </a:moveTo>
                    <a:lnTo>
                      <a:pt x="62" y="70"/>
                    </a:lnTo>
                    <a:lnTo>
                      <a:pt x="62" y="74"/>
                    </a:lnTo>
                    <a:lnTo>
                      <a:pt x="66" y="74"/>
                    </a:lnTo>
                    <a:lnTo>
                      <a:pt x="66" y="78"/>
                    </a:lnTo>
                    <a:lnTo>
                      <a:pt x="70" y="78"/>
                    </a:lnTo>
                    <a:lnTo>
                      <a:pt x="70" y="80"/>
                    </a:lnTo>
                    <a:lnTo>
                      <a:pt x="70" y="78"/>
                    </a:lnTo>
                    <a:lnTo>
                      <a:pt x="66" y="78"/>
                    </a:lnTo>
                    <a:lnTo>
                      <a:pt x="62" y="74"/>
                    </a:lnTo>
                    <a:lnTo>
                      <a:pt x="60" y="74"/>
                    </a:lnTo>
                    <a:lnTo>
                      <a:pt x="56" y="70"/>
                    </a:lnTo>
                    <a:lnTo>
                      <a:pt x="52" y="70"/>
                    </a:lnTo>
                    <a:lnTo>
                      <a:pt x="52" y="66"/>
                    </a:lnTo>
                    <a:lnTo>
                      <a:pt x="56" y="70"/>
                    </a:lnTo>
                    <a:lnTo>
                      <a:pt x="60" y="70"/>
                    </a:lnTo>
                    <a:lnTo>
                      <a:pt x="60" y="70"/>
                    </a:lnTo>
                    <a:lnTo>
                      <a:pt x="60" y="70"/>
                    </a:lnTo>
                    <a:close/>
                    <a:moveTo>
                      <a:pt x="18" y="30"/>
                    </a:moveTo>
                    <a:lnTo>
                      <a:pt x="14" y="30"/>
                    </a:lnTo>
                    <a:lnTo>
                      <a:pt x="14" y="26"/>
                    </a:lnTo>
                    <a:lnTo>
                      <a:pt x="18" y="26"/>
                    </a:lnTo>
                    <a:lnTo>
                      <a:pt x="18" y="30"/>
                    </a:lnTo>
                    <a:lnTo>
                      <a:pt x="18" y="30"/>
                    </a:lnTo>
                    <a:lnTo>
                      <a:pt x="18" y="30"/>
                    </a:lnTo>
                    <a:close/>
                    <a:moveTo>
                      <a:pt x="14" y="38"/>
                    </a:moveTo>
                    <a:lnTo>
                      <a:pt x="10" y="34"/>
                    </a:lnTo>
                    <a:lnTo>
                      <a:pt x="14" y="34"/>
                    </a:lnTo>
                    <a:lnTo>
                      <a:pt x="14" y="30"/>
                    </a:lnTo>
                    <a:lnTo>
                      <a:pt x="10" y="30"/>
                    </a:lnTo>
                    <a:lnTo>
                      <a:pt x="10" y="26"/>
                    </a:lnTo>
                    <a:lnTo>
                      <a:pt x="14" y="26"/>
                    </a:lnTo>
                    <a:lnTo>
                      <a:pt x="10" y="26"/>
                    </a:lnTo>
                    <a:lnTo>
                      <a:pt x="10" y="30"/>
                    </a:lnTo>
                    <a:lnTo>
                      <a:pt x="14" y="30"/>
                    </a:lnTo>
                    <a:lnTo>
                      <a:pt x="14" y="34"/>
                    </a:lnTo>
                    <a:lnTo>
                      <a:pt x="14" y="38"/>
                    </a:lnTo>
                    <a:lnTo>
                      <a:pt x="14" y="38"/>
                    </a:lnTo>
                    <a:lnTo>
                      <a:pt x="14" y="38"/>
                    </a:lnTo>
                    <a:close/>
                    <a:moveTo>
                      <a:pt x="14" y="40"/>
                    </a:moveTo>
                    <a:lnTo>
                      <a:pt x="14" y="38"/>
                    </a:lnTo>
                    <a:lnTo>
                      <a:pt x="10" y="38"/>
                    </a:lnTo>
                    <a:lnTo>
                      <a:pt x="14" y="38"/>
                    </a:lnTo>
                    <a:lnTo>
                      <a:pt x="14" y="40"/>
                    </a:lnTo>
                    <a:lnTo>
                      <a:pt x="14" y="40"/>
                    </a:lnTo>
                    <a:lnTo>
                      <a:pt x="14" y="40"/>
                    </a:lnTo>
                    <a:close/>
                    <a:moveTo>
                      <a:pt x="18" y="38"/>
                    </a:moveTo>
                    <a:lnTo>
                      <a:pt x="22" y="38"/>
                    </a:lnTo>
                    <a:lnTo>
                      <a:pt x="22" y="40"/>
                    </a:lnTo>
                    <a:lnTo>
                      <a:pt x="26" y="44"/>
                    </a:lnTo>
                    <a:lnTo>
                      <a:pt x="22" y="44"/>
                    </a:lnTo>
                    <a:lnTo>
                      <a:pt x="22" y="40"/>
                    </a:lnTo>
                    <a:lnTo>
                      <a:pt x="18" y="38"/>
                    </a:lnTo>
                    <a:lnTo>
                      <a:pt x="18" y="38"/>
                    </a:lnTo>
                    <a:lnTo>
                      <a:pt x="18" y="38"/>
                    </a:lnTo>
                    <a:close/>
                    <a:moveTo>
                      <a:pt x="26" y="52"/>
                    </a:moveTo>
                    <a:lnTo>
                      <a:pt x="22" y="52"/>
                    </a:lnTo>
                    <a:lnTo>
                      <a:pt x="22" y="48"/>
                    </a:lnTo>
                    <a:lnTo>
                      <a:pt x="18" y="48"/>
                    </a:lnTo>
                    <a:lnTo>
                      <a:pt x="18" y="44"/>
                    </a:lnTo>
                    <a:lnTo>
                      <a:pt x="22" y="48"/>
                    </a:lnTo>
                    <a:lnTo>
                      <a:pt x="22" y="52"/>
                    </a:lnTo>
                    <a:lnTo>
                      <a:pt x="26" y="52"/>
                    </a:lnTo>
                    <a:lnTo>
                      <a:pt x="26" y="52"/>
                    </a:lnTo>
                    <a:lnTo>
                      <a:pt x="26" y="52"/>
                    </a:lnTo>
                    <a:close/>
                    <a:moveTo>
                      <a:pt x="44" y="64"/>
                    </a:moveTo>
                    <a:lnTo>
                      <a:pt x="40" y="64"/>
                    </a:lnTo>
                    <a:lnTo>
                      <a:pt x="44" y="64"/>
                    </a:lnTo>
                    <a:lnTo>
                      <a:pt x="48" y="64"/>
                    </a:lnTo>
                    <a:lnTo>
                      <a:pt x="44" y="64"/>
                    </a:lnTo>
                    <a:lnTo>
                      <a:pt x="44" y="64"/>
                    </a:lnTo>
                    <a:lnTo>
                      <a:pt x="44" y="64"/>
                    </a:lnTo>
                    <a:close/>
                    <a:moveTo>
                      <a:pt x="52" y="66"/>
                    </a:moveTo>
                    <a:lnTo>
                      <a:pt x="48" y="66"/>
                    </a:lnTo>
                    <a:lnTo>
                      <a:pt x="44" y="66"/>
                    </a:lnTo>
                    <a:lnTo>
                      <a:pt x="40" y="66"/>
                    </a:lnTo>
                    <a:lnTo>
                      <a:pt x="44" y="66"/>
                    </a:lnTo>
                    <a:lnTo>
                      <a:pt x="48" y="66"/>
                    </a:lnTo>
                    <a:lnTo>
                      <a:pt x="52" y="66"/>
                    </a:lnTo>
                    <a:lnTo>
                      <a:pt x="52" y="66"/>
                    </a:lnTo>
                    <a:lnTo>
                      <a:pt x="52" y="66"/>
                    </a:lnTo>
                    <a:close/>
                    <a:moveTo>
                      <a:pt x="36" y="70"/>
                    </a:moveTo>
                    <a:lnTo>
                      <a:pt x="36" y="66"/>
                    </a:lnTo>
                    <a:lnTo>
                      <a:pt x="40" y="66"/>
                    </a:lnTo>
                    <a:lnTo>
                      <a:pt x="40" y="70"/>
                    </a:lnTo>
                    <a:lnTo>
                      <a:pt x="36" y="70"/>
                    </a:lnTo>
                    <a:lnTo>
                      <a:pt x="36" y="70"/>
                    </a:lnTo>
                    <a:lnTo>
                      <a:pt x="36" y="70"/>
                    </a:lnTo>
                    <a:close/>
                    <a:moveTo>
                      <a:pt x="48" y="70"/>
                    </a:moveTo>
                    <a:lnTo>
                      <a:pt x="44" y="70"/>
                    </a:lnTo>
                    <a:lnTo>
                      <a:pt x="48" y="70"/>
                    </a:lnTo>
                    <a:lnTo>
                      <a:pt x="52" y="70"/>
                    </a:lnTo>
                    <a:lnTo>
                      <a:pt x="48" y="70"/>
                    </a:lnTo>
                    <a:lnTo>
                      <a:pt x="48" y="70"/>
                    </a:lnTo>
                    <a:lnTo>
                      <a:pt x="48" y="70"/>
                    </a:lnTo>
                    <a:close/>
                    <a:moveTo>
                      <a:pt x="60" y="74"/>
                    </a:moveTo>
                    <a:lnTo>
                      <a:pt x="56" y="74"/>
                    </a:lnTo>
                    <a:lnTo>
                      <a:pt x="60" y="74"/>
                    </a:lnTo>
                    <a:lnTo>
                      <a:pt x="60" y="74"/>
                    </a:lnTo>
                    <a:lnTo>
                      <a:pt x="60" y="74"/>
                    </a:lnTo>
                    <a:close/>
                    <a:moveTo>
                      <a:pt x="60" y="70"/>
                    </a:moveTo>
                    <a:lnTo>
                      <a:pt x="56" y="70"/>
                    </a:lnTo>
                    <a:lnTo>
                      <a:pt x="56" y="66"/>
                    </a:lnTo>
                    <a:lnTo>
                      <a:pt x="52" y="66"/>
                    </a:lnTo>
                    <a:lnTo>
                      <a:pt x="52" y="64"/>
                    </a:lnTo>
                    <a:lnTo>
                      <a:pt x="48" y="64"/>
                    </a:lnTo>
                    <a:lnTo>
                      <a:pt x="44" y="60"/>
                    </a:lnTo>
                    <a:lnTo>
                      <a:pt x="40" y="60"/>
                    </a:lnTo>
                    <a:lnTo>
                      <a:pt x="36" y="60"/>
                    </a:lnTo>
                    <a:lnTo>
                      <a:pt x="34" y="60"/>
                    </a:lnTo>
                    <a:lnTo>
                      <a:pt x="34" y="56"/>
                    </a:lnTo>
                    <a:lnTo>
                      <a:pt x="36" y="56"/>
                    </a:lnTo>
                    <a:lnTo>
                      <a:pt x="34" y="56"/>
                    </a:lnTo>
                    <a:lnTo>
                      <a:pt x="30" y="52"/>
                    </a:lnTo>
                    <a:lnTo>
                      <a:pt x="26" y="52"/>
                    </a:lnTo>
                    <a:lnTo>
                      <a:pt x="26" y="48"/>
                    </a:lnTo>
                    <a:lnTo>
                      <a:pt x="26" y="44"/>
                    </a:lnTo>
                    <a:lnTo>
                      <a:pt x="22" y="44"/>
                    </a:lnTo>
                    <a:lnTo>
                      <a:pt x="26" y="44"/>
                    </a:lnTo>
                    <a:lnTo>
                      <a:pt x="30" y="44"/>
                    </a:lnTo>
                    <a:lnTo>
                      <a:pt x="26" y="40"/>
                    </a:lnTo>
                    <a:lnTo>
                      <a:pt x="22" y="40"/>
                    </a:lnTo>
                    <a:lnTo>
                      <a:pt x="22" y="38"/>
                    </a:lnTo>
                    <a:lnTo>
                      <a:pt x="18" y="34"/>
                    </a:lnTo>
                    <a:lnTo>
                      <a:pt x="22" y="34"/>
                    </a:lnTo>
                    <a:lnTo>
                      <a:pt x="22" y="30"/>
                    </a:lnTo>
                    <a:lnTo>
                      <a:pt x="18" y="26"/>
                    </a:lnTo>
                    <a:lnTo>
                      <a:pt x="14" y="26"/>
                    </a:lnTo>
                    <a:lnTo>
                      <a:pt x="14" y="22"/>
                    </a:lnTo>
                    <a:lnTo>
                      <a:pt x="10" y="22"/>
                    </a:lnTo>
                    <a:lnTo>
                      <a:pt x="10" y="26"/>
                    </a:lnTo>
                    <a:lnTo>
                      <a:pt x="10" y="30"/>
                    </a:lnTo>
                    <a:lnTo>
                      <a:pt x="8" y="30"/>
                    </a:lnTo>
                    <a:lnTo>
                      <a:pt x="8" y="34"/>
                    </a:lnTo>
                    <a:lnTo>
                      <a:pt x="4" y="34"/>
                    </a:lnTo>
                    <a:lnTo>
                      <a:pt x="8" y="34"/>
                    </a:lnTo>
                    <a:lnTo>
                      <a:pt x="4" y="30"/>
                    </a:lnTo>
                    <a:lnTo>
                      <a:pt x="4" y="26"/>
                    </a:lnTo>
                    <a:lnTo>
                      <a:pt x="4" y="22"/>
                    </a:lnTo>
                    <a:lnTo>
                      <a:pt x="0" y="22"/>
                    </a:lnTo>
                    <a:lnTo>
                      <a:pt x="0" y="18"/>
                    </a:lnTo>
                    <a:lnTo>
                      <a:pt x="4" y="18"/>
                    </a:lnTo>
                    <a:lnTo>
                      <a:pt x="4" y="22"/>
                    </a:lnTo>
                    <a:lnTo>
                      <a:pt x="8" y="22"/>
                    </a:lnTo>
                    <a:lnTo>
                      <a:pt x="10" y="22"/>
                    </a:lnTo>
                    <a:lnTo>
                      <a:pt x="14" y="18"/>
                    </a:lnTo>
                    <a:lnTo>
                      <a:pt x="14" y="14"/>
                    </a:lnTo>
                    <a:lnTo>
                      <a:pt x="14" y="18"/>
                    </a:lnTo>
                    <a:lnTo>
                      <a:pt x="18" y="18"/>
                    </a:lnTo>
                    <a:lnTo>
                      <a:pt x="18" y="22"/>
                    </a:lnTo>
                    <a:lnTo>
                      <a:pt x="22" y="18"/>
                    </a:lnTo>
                    <a:lnTo>
                      <a:pt x="22" y="22"/>
                    </a:lnTo>
                    <a:lnTo>
                      <a:pt x="26" y="22"/>
                    </a:lnTo>
                    <a:lnTo>
                      <a:pt x="26" y="18"/>
                    </a:lnTo>
                    <a:lnTo>
                      <a:pt x="26" y="14"/>
                    </a:lnTo>
                    <a:lnTo>
                      <a:pt x="30" y="14"/>
                    </a:lnTo>
                    <a:lnTo>
                      <a:pt x="34" y="14"/>
                    </a:lnTo>
                    <a:lnTo>
                      <a:pt x="34" y="12"/>
                    </a:lnTo>
                    <a:lnTo>
                      <a:pt x="34" y="8"/>
                    </a:lnTo>
                    <a:lnTo>
                      <a:pt x="30" y="8"/>
                    </a:lnTo>
                    <a:lnTo>
                      <a:pt x="30" y="4"/>
                    </a:lnTo>
                    <a:lnTo>
                      <a:pt x="34" y="4"/>
                    </a:lnTo>
                    <a:lnTo>
                      <a:pt x="36" y="4"/>
                    </a:lnTo>
                    <a:lnTo>
                      <a:pt x="36" y="0"/>
                    </a:lnTo>
                    <a:lnTo>
                      <a:pt x="40" y="0"/>
                    </a:lnTo>
                    <a:lnTo>
                      <a:pt x="44" y="0"/>
                    </a:lnTo>
                    <a:lnTo>
                      <a:pt x="48" y="4"/>
                    </a:lnTo>
                    <a:lnTo>
                      <a:pt x="52" y="8"/>
                    </a:lnTo>
                    <a:lnTo>
                      <a:pt x="52" y="12"/>
                    </a:lnTo>
                    <a:lnTo>
                      <a:pt x="56" y="12"/>
                    </a:lnTo>
                    <a:lnTo>
                      <a:pt x="60" y="12"/>
                    </a:lnTo>
                    <a:lnTo>
                      <a:pt x="60" y="14"/>
                    </a:lnTo>
                    <a:lnTo>
                      <a:pt x="62" y="14"/>
                    </a:lnTo>
                    <a:lnTo>
                      <a:pt x="66" y="14"/>
                    </a:lnTo>
                    <a:lnTo>
                      <a:pt x="70" y="14"/>
                    </a:lnTo>
                    <a:lnTo>
                      <a:pt x="74" y="14"/>
                    </a:lnTo>
                    <a:lnTo>
                      <a:pt x="74" y="12"/>
                    </a:lnTo>
                    <a:lnTo>
                      <a:pt x="78" y="14"/>
                    </a:lnTo>
                    <a:lnTo>
                      <a:pt x="78" y="18"/>
                    </a:lnTo>
                    <a:lnTo>
                      <a:pt x="78" y="22"/>
                    </a:lnTo>
                    <a:lnTo>
                      <a:pt x="82" y="22"/>
                    </a:lnTo>
                    <a:lnTo>
                      <a:pt x="82" y="26"/>
                    </a:lnTo>
                    <a:lnTo>
                      <a:pt x="86" y="26"/>
                    </a:lnTo>
                    <a:lnTo>
                      <a:pt x="82" y="26"/>
                    </a:lnTo>
                    <a:lnTo>
                      <a:pt x="82" y="30"/>
                    </a:lnTo>
                    <a:lnTo>
                      <a:pt x="78" y="30"/>
                    </a:lnTo>
                    <a:lnTo>
                      <a:pt x="78" y="34"/>
                    </a:lnTo>
                    <a:lnTo>
                      <a:pt x="74" y="34"/>
                    </a:lnTo>
                    <a:lnTo>
                      <a:pt x="74" y="30"/>
                    </a:lnTo>
                    <a:lnTo>
                      <a:pt x="70" y="26"/>
                    </a:lnTo>
                    <a:lnTo>
                      <a:pt x="66" y="26"/>
                    </a:lnTo>
                    <a:lnTo>
                      <a:pt x="66" y="30"/>
                    </a:lnTo>
                    <a:lnTo>
                      <a:pt x="62" y="30"/>
                    </a:lnTo>
                    <a:lnTo>
                      <a:pt x="60" y="30"/>
                    </a:lnTo>
                    <a:lnTo>
                      <a:pt x="60" y="26"/>
                    </a:lnTo>
                    <a:lnTo>
                      <a:pt x="56" y="26"/>
                    </a:lnTo>
                    <a:lnTo>
                      <a:pt x="52" y="26"/>
                    </a:lnTo>
                    <a:lnTo>
                      <a:pt x="48" y="26"/>
                    </a:lnTo>
                    <a:lnTo>
                      <a:pt x="44" y="26"/>
                    </a:lnTo>
                    <a:lnTo>
                      <a:pt x="40" y="26"/>
                    </a:lnTo>
                    <a:lnTo>
                      <a:pt x="40" y="30"/>
                    </a:lnTo>
                    <a:lnTo>
                      <a:pt x="36" y="30"/>
                    </a:lnTo>
                    <a:lnTo>
                      <a:pt x="36" y="26"/>
                    </a:lnTo>
                    <a:lnTo>
                      <a:pt x="34" y="26"/>
                    </a:lnTo>
                    <a:lnTo>
                      <a:pt x="34" y="30"/>
                    </a:lnTo>
                    <a:lnTo>
                      <a:pt x="34" y="34"/>
                    </a:lnTo>
                    <a:lnTo>
                      <a:pt x="34" y="38"/>
                    </a:lnTo>
                    <a:lnTo>
                      <a:pt x="36" y="38"/>
                    </a:lnTo>
                    <a:lnTo>
                      <a:pt x="36" y="40"/>
                    </a:lnTo>
                    <a:lnTo>
                      <a:pt x="36" y="44"/>
                    </a:lnTo>
                    <a:lnTo>
                      <a:pt x="40" y="44"/>
                    </a:lnTo>
                    <a:lnTo>
                      <a:pt x="40" y="48"/>
                    </a:lnTo>
                    <a:lnTo>
                      <a:pt x="44" y="48"/>
                    </a:lnTo>
                    <a:lnTo>
                      <a:pt x="44" y="52"/>
                    </a:lnTo>
                    <a:lnTo>
                      <a:pt x="48" y="56"/>
                    </a:lnTo>
                    <a:lnTo>
                      <a:pt x="48" y="60"/>
                    </a:lnTo>
                    <a:lnTo>
                      <a:pt x="52" y="60"/>
                    </a:lnTo>
                    <a:lnTo>
                      <a:pt x="56" y="60"/>
                    </a:lnTo>
                    <a:lnTo>
                      <a:pt x="52" y="64"/>
                    </a:lnTo>
                    <a:lnTo>
                      <a:pt x="56" y="64"/>
                    </a:lnTo>
                    <a:lnTo>
                      <a:pt x="56" y="66"/>
                    </a:lnTo>
                    <a:lnTo>
                      <a:pt x="60" y="66"/>
                    </a:lnTo>
                    <a:lnTo>
                      <a:pt x="60" y="70"/>
                    </a:lnTo>
                    <a:lnTo>
                      <a:pt x="60" y="70"/>
                    </a:lnTo>
                    <a:lnTo>
                      <a:pt x="60" y="7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95">
                <a:extLst>
                  <a:ext uri="{FF2B5EF4-FFF2-40B4-BE49-F238E27FC236}">
                    <a16:creationId xmlns:a16="http://schemas.microsoft.com/office/drawing/2014/main" id="{2FDA581F-C79B-4547-AF46-72FC2B5E7EF5}"/>
                  </a:ext>
                </a:extLst>
              </p:cNvPr>
              <p:cNvSpPr>
                <a:spLocks/>
              </p:cNvSpPr>
              <p:nvPr/>
            </p:nvSpPr>
            <p:spPr bwMode="auto">
              <a:xfrm>
                <a:off x="4664075" y="3076643"/>
                <a:ext cx="155575" cy="82550"/>
              </a:xfrm>
              <a:custGeom>
                <a:avLst/>
                <a:gdLst>
                  <a:gd name="T0" fmla="*/ 84 w 98"/>
                  <a:gd name="T1" fmla="*/ 42 h 52"/>
                  <a:gd name="T2" fmla="*/ 80 w 98"/>
                  <a:gd name="T3" fmla="*/ 46 h 52"/>
                  <a:gd name="T4" fmla="*/ 72 w 98"/>
                  <a:gd name="T5" fmla="*/ 46 h 52"/>
                  <a:gd name="T6" fmla="*/ 68 w 98"/>
                  <a:gd name="T7" fmla="*/ 50 h 52"/>
                  <a:gd name="T8" fmla="*/ 68 w 98"/>
                  <a:gd name="T9" fmla="*/ 50 h 52"/>
                  <a:gd name="T10" fmla="*/ 60 w 98"/>
                  <a:gd name="T11" fmla="*/ 46 h 52"/>
                  <a:gd name="T12" fmla="*/ 58 w 98"/>
                  <a:gd name="T13" fmla="*/ 50 h 52"/>
                  <a:gd name="T14" fmla="*/ 54 w 98"/>
                  <a:gd name="T15" fmla="*/ 46 h 52"/>
                  <a:gd name="T16" fmla="*/ 50 w 98"/>
                  <a:gd name="T17" fmla="*/ 46 h 52"/>
                  <a:gd name="T18" fmla="*/ 46 w 98"/>
                  <a:gd name="T19" fmla="*/ 42 h 52"/>
                  <a:gd name="T20" fmla="*/ 42 w 98"/>
                  <a:gd name="T21" fmla="*/ 42 h 52"/>
                  <a:gd name="T22" fmla="*/ 38 w 98"/>
                  <a:gd name="T23" fmla="*/ 46 h 52"/>
                  <a:gd name="T24" fmla="*/ 38 w 98"/>
                  <a:gd name="T25" fmla="*/ 52 h 52"/>
                  <a:gd name="T26" fmla="*/ 34 w 98"/>
                  <a:gd name="T27" fmla="*/ 52 h 52"/>
                  <a:gd name="T28" fmla="*/ 26 w 98"/>
                  <a:gd name="T29" fmla="*/ 50 h 52"/>
                  <a:gd name="T30" fmla="*/ 24 w 98"/>
                  <a:gd name="T31" fmla="*/ 46 h 52"/>
                  <a:gd name="T32" fmla="*/ 24 w 98"/>
                  <a:gd name="T33" fmla="*/ 46 h 52"/>
                  <a:gd name="T34" fmla="*/ 20 w 98"/>
                  <a:gd name="T35" fmla="*/ 42 h 52"/>
                  <a:gd name="T36" fmla="*/ 12 w 98"/>
                  <a:gd name="T37" fmla="*/ 38 h 52"/>
                  <a:gd name="T38" fmla="*/ 8 w 98"/>
                  <a:gd name="T39" fmla="*/ 30 h 52"/>
                  <a:gd name="T40" fmla="*/ 4 w 98"/>
                  <a:gd name="T41" fmla="*/ 26 h 52"/>
                  <a:gd name="T42" fmla="*/ 4 w 98"/>
                  <a:gd name="T43" fmla="*/ 22 h 52"/>
                  <a:gd name="T44" fmla="*/ 0 w 98"/>
                  <a:gd name="T45" fmla="*/ 18 h 52"/>
                  <a:gd name="T46" fmla="*/ 4 w 98"/>
                  <a:gd name="T47" fmla="*/ 18 h 52"/>
                  <a:gd name="T48" fmla="*/ 8 w 98"/>
                  <a:gd name="T49" fmla="*/ 12 h 52"/>
                  <a:gd name="T50" fmla="*/ 12 w 98"/>
                  <a:gd name="T51" fmla="*/ 12 h 52"/>
                  <a:gd name="T52" fmla="*/ 12 w 98"/>
                  <a:gd name="T53" fmla="*/ 12 h 52"/>
                  <a:gd name="T54" fmla="*/ 16 w 98"/>
                  <a:gd name="T55" fmla="*/ 12 h 52"/>
                  <a:gd name="T56" fmla="*/ 20 w 98"/>
                  <a:gd name="T57" fmla="*/ 8 h 52"/>
                  <a:gd name="T58" fmla="*/ 24 w 98"/>
                  <a:gd name="T59" fmla="*/ 8 h 52"/>
                  <a:gd name="T60" fmla="*/ 26 w 98"/>
                  <a:gd name="T61" fmla="*/ 4 h 52"/>
                  <a:gd name="T62" fmla="*/ 30 w 98"/>
                  <a:gd name="T63" fmla="*/ 0 h 52"/>
                  <a:gd name="T64" fmla="*/ 34 w 98"/>
                  <a:gd name="T65" fmla="*/ 0 h 52"/>
                  <a:gd name="T66" fmla="*/ 38 w 98"/>
                  <a:gd name="T67" fmla="*/ 4 h 52"/>
                  <a:gd name="T68" fmla="*/ 38 w 98"/>
                  <a:gd name="T69" fmla="*/ 4 h 52"/>
                  <a:gd name="T70" fmla="*/ 46 w 98"/>
                  <a:gd name="T71" fmla="*/ 0 h 52"/>
                  <a:gd name="T72" fmla="*/ 46 w 98"/>
                  <a:gd name="T73" fmla="*/ 4 h 52"/>
                  <a:gd name="T74" fmla="*/ 50 w 98"/>
                  <a:gd name="T75" fmla="*/ 4 h 52"/>
                  <a:gd name="T76" fmla="*/ 58 w 98"/>
                  <a:gd name="T77" fmla="*/ 8 h 52"/>
                  <a:gd name="T78" fmla="*/ 60 w 98"/>
                  <a:gd name="T79" fmla="*/ 8 h 52"/>
                  <a:gd name="T80" fmla="*/ 60 w 98"/>
                  <a:gd name="T81" fmla="*/ 12 h 52"/>
                  <a:gd name="T82" fmla="*/ 60 w 98"/>
                  <a:gd name="T83" fmla="*/ 16 h 52"/>
                  <a:gd name="T84" fmla="*/ 64 w 98"/>
                  <a:gd name="T85" fmla="*/ 18 h 52"/>
                  <a:gd name="T86" fmla="*/ 68 w 98"/>
                  <a:gd name="T87" fmla="*/ 18 h 52"/>
                  <a:gd name="T88" fmla="*/ 72 w 98"/>
                  <a:gd name="T89" fmla="*/ 18 h 52"/>
                  <a:gd name="T90" fmla="*/ 68 w 98"/>
                  <a:gd name="T91" fmla="*/ 12 h 52"/>
                  <a:gd name="T92" fmla="*/ 72 w 98"/>
                  <a:gd name="T93" fmla="*/ 16 h 52"/>
                  <a:gd name="T94" fmla="*/ 80 w 98"/>
                  <a:gd name="T95" fmla="*/ 16 h 52"/>
                  <a:gd name="T96" fmla="*/ 80 w 98"/>
                  <a:gd name="T97" fmla="*/ 16 h 52"/>
                  <a:gd name="T98" fmla="*/ 80 w 98"/>
                  <a:gd name="T99" fmla="*/ 18 h 52"/>
                  <a:gd name="T100" fmla="*/ 88 w 98"/>
                  <a:gd name="T101" fmla="*/ 18 h 52"/>
                  <a:gd name="T102" fmla="*/ 94 w 98"/>
                  <a:gd name="T103" fmla="*/ 22 h 52"/>
                  <a:gd name="T104" fmla="*/ 94 w 98"/>
                  <a:gd name="T105" fmla="*/ 30 h 52"/>
                  <a:gd name="T106" fmla="*/ 94 w 98"/>
                  <a:gd name="T107" fmla="*/ 30 h 52"/>
                  <a:gd name="T108" fmla="*/ 88 w 98"/>
                  <a:gd name="T109" fmla="*/ 38 h 52"/>
                  <a:gd name="T110" fmla="*/ 88 w 98"/>
                  <a:gd name="T111"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 h="52">
                    <a:moveTo>
                      <a:pt x="88" y="38"/>
                    </a:moveTo>
                    <a:lnTo>
                      <a:pt x="88" y="42"/>
                    </a:lnTo>
                    <a:lnTo>
                      <a:pt x="88" y="42"/>
                    </a:lnTo>
                    <a:lnTo>
                      <a:pt x="88" y="42"/>
                    </a:lnTo>
                    <a:lnTo>
                      <a:pt x="84" y="42"/>
                    </a:lnTo>
                    <a:lnTo>
                      <a:pt x="84" y="46"/>
                    </a:lnTo>
                    <a:lnTo>
                      <a:pt x="80" y="46"/>
                    </a:lnTo>
                    <a:lnTo>
                      <a:pt x="80" y="46"/>
                    </a:lnTo>
                    <a:lnTo>
                      <a:pt x="80" y="46"/>
                    </a:lnTo>
                    <a:lnTo>
                      <a:pt x="80" y="46"/>
                    </a:lnTo>
                    <a:lnTo>
                      <a:pt x="76" y="46"/>
                    </a:lnTo>
                    <a:lnTo>
                      <a:pt x="76" y="46"/>
                    </a:lnTo>
                    <a:lnTo>
                      <a:pt x="76" y="46"/>
                    </a:lnTo>
                    <a:lnTo>
                      <a:pt x="76" y="46"/>
                    </a:lnTo>
                    <a:lnTo>
                      <a:pt x="72" y="46"/>
                    </a:lnTo>
                    <a:lnTo>
                      <a:pt x="72" y="46"/>
                    </a:lnTo>
                    <a:lnTo>
                      <a:pt x="72" y="46"/>
                    </a:lnTo>
                    <a:lnTo>
                      <a:pt x="72" y="50"/>
                    </a:lnTo>
                    <a:lnTo>
                      <a:pt x="72" y="50"/>
                    </a:lnTo>
                    <a:lnTo>
                      <a:pt x="68" y="50"/>
                    </a:lnTo>
                    <a:lnTo>
                      <a:pt x="68" y="50"/>
                    </a:lnTo>
                    <a:lnTo>
                      <a:pt x="68" y="50"/>
                    </a:lnTo>
                    <a:lnTo>
                      <a:pt x="68" y="50"/>
                    </a:lnTo>
                    <a:lnTo>
                      <a:pt x="68" y="50"/>
                    </a:lnTo>
                    <a:lnTo>
                      <a:pt x="68" y="50"/>
                    </a:lnTo>
                    <a:lnTo>
                      <a:pt x="68" y="50"/>
                    </a:lnTo>
                    <a:lnTo>
                      <a:pt x="64" y="50"/>
                    </a:lnTo>
                    <a:lnTo>
                      <a:pt x="64" y="46"/>
                    </a:lnTo>
                    <a:lnTo>
                      <a:pt x="64" y="46"/>
                    </a:lnTo>
                    <a:lnTo>
                      <a:pt x="60" y="46"/>
                    </a:lnTo>
                    <a:lnTo>
                      <a:pt x="60" y="46"/>
                    </a:lnTo>
                    <a:lnTo>
                      <a:pt x="60" y="50"/>
                    </a:lnTo>
                    <a:lnTo>
                      <a:pt x="60" y="50"/>
                    </a:lnTo>
                    <a:lnTo>
                      <a:pt x="60" y="50"/>
                    </a:lnTo>
                    <a:lnTo>
                      <a:pt x="58" y="50"/>
                    </a:lnTo>
                    <a:lnTo>
                      <a:pt x="58" y="50"/>
                    </a:lnTo>
                    <a:lnTo>
                      <a:pt x="58" y="50"/>
                    </a:lnTo>
                    <a:lnTo>
                      <a:pt x="58" y="50"/>
                    </a:lnTo>
                    <a:lnTo>
                      <a:pt x="58" y="46"/>
                    </a:lnTo>
                    <a:lnTo>
                      <a:pt x="54" y="46"/>
                    </a:lnTo>
                    <a:lnTo>
                      <a:pt x="54" y="46"/>
                    </a:lnTo>
                    <a:lnTo>
                      <a:pt x="54" y="46"/>
                    </a:lnTo>
                    <a:lnTo>
                      <a:pt x="50" y="46"/>
                    </a:lnTo>
                    <a:lnTo>
                      <a:pt x="50" y="46"/>
                    </a:lnTo>
                    <a:lnTo>
                      <a:pt x="50" y="46"/>
                    </a:lnTo>
                    <a:lnTo>
                      <a:pt x="50" y="46"/>
                    </a:lnTo>
                    <a:lnTo>
                      <a:pt x="50" y="46"/>
                    </a:lnTo>
                    <a:lnTo>
                      <a:pt x="46" y="42"/>
                    </a:lnTo>
                    <a:lnTo>
                      <a:pt x="46" y="42"/>
                    </a:lnTo>
                    <a:lnTo>
                      <a:pt x="46" y="42"/>
                    </a:lnTo>
                    <a:lnTo>
                      <a:pt x="46" y="42"/>
                    </a:lnTo>
                    <a:lnTo>
                      <a:pt x="42" y="42"/>
                    </a:lnTo>
                    <a:lnTo>
                      <a:pt x="42" y="42"/>
                    </a:lnTo>
                    <a:lnTo>
                      <a:pt x="42" y="42"/>
                    </a:lnTo>
                    <a:lnTo>
                      <a:pt x="42" y="42"/>
                    </a:lnTo>
                    <a:lnTo>
                      <a:pt x="42" y="46"/>
                    </a:lnTo>
                    <a:lnTo>
                      <a:pt x="42" y="46"/>
                    </a:lnTo>
                    <a:lnTo>
                      <a:pt x="38" y="46"/>
                    </a:lnTo>
                    <a:lnTo>
                      <a:pt x="38" y="46"/>
                    </a:lnTo>
                    <a:lnTo>
                      <a:pt x="38" y="46"/>
                    </a:lnTo>
                    <a:lnTo>
                      <a:pt x="38" y="50"/>
                    </a:lnTo>
                    <a:lnTo>
                      <a:pt x="38" y="50"/>
                    </a:lnTo>
                    <a:lnTo>
                      <a:pt x="38" y="50"/>
                    </a:lnTo>
                    <a:lnTo>
                      <a:pt x="38" y="52"/>
                    </a:lnTo>
                    <a:lnTo>
                      <a:pt x="38" y="52"/>
                    </a:lnTo>
                    <a:lnTo>
                      <a:pt x="38" y="50"/>
                    </a:lnTo>
                    <a:lnTo>
                      <a:pt x="34" y="50"/>
                    </a:lnTo>
                    <a:lnTo>
                      <a:pt x="34" y="50"/>
                    </a:lnTo>
                    <a:lnTo>
                      <a:pt x="34" y="50"/>
                    </a:lnTo>
                    <a:lnTo>
                      <a:pt x="34" y="52"/>
                    </a:lnTo>
                    <a:lnTo>
                      <a:pt x="30" y="52"/>
                    </a:lnTo>
                    <a:lnTo>
                      <a:pt x="30" y="52"/>
                    </a:lnTo>
                    <a:lnTo>
                      <a:pt x="26" y="50"/>
                    </a:lnTo>
                    <a:lnTo>
                      <a:pt x="26" y="50"/>
                    </a:lnTo>
                    <a:lnTo>
                      <a:pt x="26" y="50"/>
                    </a:lnTo>
                    <a:lnTo>
                      <a:pt x="26" y="50"/>
                    </a:lnTo>
                    <a:lnTo>
                      <a:pt x="24" y="50"/>
                    </a:lnTo>
                    <a:lnTo>
                      <a:pt x="24" y="46"/>
                    </a:lnTo>
                    <a:lnTo>
                      <a:pt x="24" y="46"/>
                    </a:lnTo>
                    <a:lnTo>
                      <a:pt x="24" y="46"/>
                    </a:lnTo>
                    <a:lnTo>
                      <a:pt x="24" y="46"/>
                    </a:lnTo>
                    <a:lnTo>
                      <a:pt x="24" y="46"/>
                    </a:lnTo>
                    <a:lnTo>
                      <a:pt x="24" y="46"/>
                    </a:lnTo>
                    <a:lnTo>
                      <a:pt x="24" y="46"/>
                    </a:lnTo>
                    <a:lnTo>
                      <a:pt x="24" y="46"/>
                    </a:lnTo>
                    <a:lnTo>
                      <a:pt x="24" y="46"/>
                    </a:lnTo>
                    <a:lnTo>
                      <a:pt x="24" y="46"/>
                    </a:lnTo>
                    <a:lnTo>
                      <a:pt x="24" y="46"/>
                    </a:lnTo>
                    <a:lnTo>
                      <a:pt x="20" y="42"/>
                    </a:lnTo>
                    <a:lnTo>
                      <a:pt x="20" y="42"/>
                    </a:lnTo>
                    <a:lnTo>
                      <a:pt x="20" y="42"/>
                    </a:lnTo>
                    <a:lnTo>
                      <a:pt x="20" y="42"/>
                    </a:lnTo>
                    <a:lnTo>
                      <a:pt x="20" y="42"/>
                    </a:lnTo>
                    <a:lnTo>
                      <a:pt x="16" y="38"/>
                    </a:lnTo>
                    <a:lnTo>
                      <a:pt x="12" y="38"/>
                    </a:lnTo>
                    <a:lnTo>
                      <a:pt x="12" y="34"/>
                    </a:lnTo>
                    <a:lnTo>
                      <a:pt x="12" y="34"/>
                    </a:lnTo>
                    <a:lnTo>
                      <a:pt x="12" y="34"/>
                    </a:lnTo>
                    <a:lnTo>
                      <a:pt x="8" y="34"/>
                    </a:lnTo>
                    <a:lnTo>
                      <a:pt x="8" y="30"/>
                    </a:lnTo>
                    <a:lnTo>
                      <a:pt x="8" y="30"/>
                    </a:lnTo>
                    <a:lnTo>
                      <a:pt x="8" y="30"/>
                    </a:lnTo>
                    <a:lnTo>
                      <a:pt x="4" y="30"/>
                    </a:lnTo>
                    <a:lnTo>
                      <a:pt x="4" y="26"/>
                    </a:lnTo>
                    <a:lnTo>
                      <a:pt x="4" y="26"/>
                    </a:lnTo>
                    <a:lnTo>
                      <a:pt x="4" y="26"/>
                    </a:lnTo>
                    <a:lnTo>
                      <a:pt x="8" y="22"/>
                    </a:lnTo>
                    <a:lnTo>
                      <a:pt x="4" y="22"/>
                    </a:lnTo>
                    <a:lnTo>
                      <a:pt x="4" y="22"/>
                    </a:lnTo>
                    <a:lnTo>
                      <a:pt x="4" y="22"/>
                    </a:lnTo>
                    <a:lnTo>
                      <a:pt x="4" y="18"/>
                    </a:lnTo>
                    <a:lnTo>
                      <a:pt x="4" y="18"/>
                    </a:lnTo>
                    <a:lnTo>
                      <a:pt x="0" y="18"/>
                    </a:lnTo>
                    <a:lnTo>
                      <a:pt x="0" y="18"/>
                    </a:lnTo>
                    <a:lnTo>
                      <a:pt x="0" y="18"/>
                    </a:lnTo>
                    <a:lnTo>
                      <a:pt x="0" y="16"/>
                    </a:lnTo>
                    <a:lnTo>
                      <a:pt x="0" y="16"/>
                    </a:lnTo>
                    <a:lnTo>
                      <a:pt x="0" y="16"/>
                    </a:lnTo>
                    <a:lnTo>
                      <a:pt x="4" y="18"/>
                    </a:lnTo>
                    <a:lnTo>
                      <a:pt x="4" y="18"/>
                    </a:lnTo>
                    <a:lnTo>
                      <a:pt x="4" y="16"/>
                    </a:lnTo>
                    <a:lnTo>
                      <a:pt x="4" y="16"/>
                    </a:lnTo>
                    <a:lnTo>
                      <a:pt x="4" y="16"/>
                    </a:lnTo>
                    <a:lnTo>
                      <a:pt x="4" y="16"/>
                    </a:lnTo>
                    <a:lnTo>
                      <a:pt x="8" y="12"/>
                    </a:lnTo>
                    <a:lnTo>
                      <a:pt x="8" y="12"/>
                    </a:lnTo>
                    <a:lnTo>
                      <a:pt x="8" y="12"/>
                    </a:lnTo>
                    <a:lnTo>
                      <a:pt x="8" y="12"/>
                    </a:lnTo>
                    <a:lnTo>
                      <a:pt x="12" y="12"/>
                    </a:lnTo>
                    <a:lnTo>
                      <a:pt x="12" y="12"/>
                    </a:lnTo>
                    <a:lnTo>
                      <a:pt x="12" y="12"/>
                    </a:lnTo>
                    <a:lnTo>
                      <a:pt x="12" y="12"/>
                    </a:lnTo>
                    <a:lnTo>
                      <a:pt x="12" y="12"/>
                    </a:lnTo>
                    <a:lnTo>
                      <a:pt x="12" y="12"/>
                    </a:lnTo>
                    <a:lnTo>
                      <a:pt x="12" y="12"/>
                    </a:lnTo>
                    <a:lnTo>
                      <a:pt x="12" y="12"/>
                    </a:lnTo>
                    <a:lnTo>
                      <a:pt x="16" y="12"/>
                    </a:lnTo>
                    <a:lnTo>
                      <a:pt x="16" y="12"/>
                    </a:lnTo>
                    <a:lnTo>
                      <a:pt x="16" y="12"/>
                    </a:lnTo>
                    <a:lnTo>
                      <a:pt x="16" y="12"/>
                    </a:lnTo>
                    <a:lnTo>
                      <a:pt x="16" y="8"/>
                    </a:lnTo>
                    <a:lnTo>
                      <a:pt x="20" y="8"/>
                    </a:lnTo>
                    <a:lnTo>
                      <a:pt x="20" y="8"/>
                    </a:lnTo>
                    <a:lnTo>
                      <a:pt x="20" y="8"/>
                    </a:lnTo>
                    <a:lnTo>
                      <a:pt x="20" y="8"/>
                    </a:lnTo>
                    <a:lnTo>
                      <a:pt x="20" y="8"/>
                    </a:lnTo>
                    <a:lnTo>
                      <a:pt x="20" y="8"/>
                    </a:lnTo>
                    <a:lnTo>
                      <a:pt x="20" y="8"/>
                    </a:lnTo>
                    <a:lnTo>
                      <a:pt x="24" y="8"/>
                    </a:lnTo>
                    <a:lnTo>
                      <a:pt x="24" y="8"/>
                    </a:lnTo>
                    <a:lnTo>
                      <a:pt x="24" y="8"/>
                    </a:lnTo>
                    <a:lnTo>
                      <a:pt x="24" y="8"/>
                    </a:lnTo>
                    <a:lnTo>
                      <a:pt x="26" y="4"/>
                    </a:lnTo>
                    <a:lnTo>
                      <a:pt x="26" y="4"/>
                    </a:lnTo>
                    <a:lnTo>
                      <a:pt x="26" y="4"/>
                    </a:lnTo>
                    <a:lnTo>
                      <a:pt x="30" y="4"/>
                    </a:lnTo>
                    <a:lnTo>
                      <a:pt x="30" y="4"/>
                    </a:lnTo>
                    <a:lnTo>
                      <a:pt x="34" y="0"/>
                    </a:lnTo>
                    <a:lnTo>
                      <a:pt x="30" y="0"/>
                    </a:lnTo>
                    <a:lnTo>
                      <a:pt x="30" y="0"/>
                    </a:lnTo>
                    <a:lnTo>
                      <a:pt x="30" y="0"/>
                    </a:lnTo>
                    <a:lnTo>
                      <a:pt x="30" y="0"/>
                    </a:lnTo>
                    <a:lnTo>
                      <a:pt x="34" y="0"/>
                    </a:lnTo>
                    <a:lnTo>
                      <a:pt x="34" y="0"/>
                    </a:lnTo>
                    <a:lnTo>
                      <a:pt x="34" y="0"/>
                    </a:lnTo>
                    <a:lnTo>
                      <a:pt x="38" y="4"/>
                    </a:lnTo>
                    <a:lnTo>
                      <a:pt x="38" y="4"/>
                    </a:lnTo>
                    <a:lnTo>
                      <a:pt x="34" y="4"/>
                    </a:lnTo>
                    <a:lnTo>
                      <a:pt x="38" y="4"/>
                    </a:lnTo>
                    <a:lnTo>
                      <a:pt x="38" y="4"/>
                    </a:lnTo>
                    <a:lnTo>
                      <a:pt x="38" y="4"/>
                    </a:lnTo>
                    <a:lnTo>
                      <a:pt x="38" y="4"/>
                    </a:lnTo>
                    <a:lnTo>
                      <a:pt x="38" y="4"/>
                    </a:lnTo>
                    <a:lnTo>
                      <a:pt x="38" y="4"/>
                    </a:lnTo>
                    <a:lnTo>
                      <a:pt x="38" y="4"/>
                    </a:lnTo>
                    <a:lnTo>
                      <a:pt x="42" y="4"/>
                    </a:lnTo>
                    <a:lnTo>
                      <a:pt x="42" y="4"/>
                    </a:lnTo>
                    <a:lnTo>
                      <a:pt x="42" y="0"/>
                    </a:lnTo>
                    <a:lnTo>
                      <a:pt x="42" y="0"/>
                    </a:lnTo>
                    <a:lnTo>
                      <a:pt x="46" y="0"/>
                    </a:lnTo>
                    <a:lnTo>
                      <a:pt x="46" y="0"/>
                    </a:lnTo>
                    <a:lnTo>
                      <a:pt x="46" y="0"/>
                    </a:lnTo>
                    <a:lnTo>
                      <a:pt x="46" y="0"/>
                    </a:lnTo>
                    <a:lnTo>
                      <a:pt x="46" y="4"/>
                    </a:lnTo>
                    <a:lnTo>
                      <a:pt x="46" y="4"/>
                    </a:lnTo>
                    <a:lnTo>
                      <a:pt x="46" y="4"/>
                    </a:lnTo>
                    <a:lnTo>
                      <a:pt x="46" y="4"/>
                    </a:lnTo>
                    <a:lnTo>
                      <a:pt x="46" y="4"/>
                    </a:lnTo>
                    <a:lnTo>
                      <a:pt x="50" y="4"/>
                    </a:lnTo>
                    <a:lnTo>
                      <a:pt x="50" y="4"/>
                    </a:lnTo>
                    <a:lnTo>
                      <a:pt x="54" y="8"/>
                    </a:lnTo>
                    <a:lnTo>
                      <a:pt x="58" y="8"/>
                    </a:lnTo>
                    <a:lnTo>
                      <a:pt x="58" y="8"/>
                    </a:lnTo>
                    <a:lnTo>
                      <a:pt x="58" y="8"/>
                    </a:lnTo>
                    <a:lnTo>
                      <a:pt x="58" y="8"/>
                    </a:lnTo>
                    <a:lnTo>
                      <a:pt x="58" y="8"/>
                    </a:lnTo>
                    <a:lnTo>
                      <a:pt x="60" y="8"/>
                    </a:lnTo>
                    <a:lnTo>
                      <a:pt x="60" y="8"/>
                    </a:lnTo>
                    <a:lnTo>
                      <a:pt x="60" y="8"/>
                    </a:lnTo>
                    <a:lnTo>
                      <a:pt x="60" y="8"/>
                    </a:lnTo>
                    <a:lnTo>
                      <a:pt x="60" y="8"/>
                    </a:lnTo>
                    <a:lnTo>
                      <a:pt x="60" y="12"/>
                    </a:lnTo>
                    <a:lnTo>
                      <a:pt x="60" y="12"/>
                    </a:lnTo>
                    <a:lnTo>
                      <a:pt x="60" y="12"/>
                    </a:lnTo>
                    <a:lnTo>
                      <a:pt x="60" y="12"/>
                    </a:lnTo>
                    <a:lnTo>
                      <a:pt x="60" y="12"/>
                    </a:lnTo>
                    <a:lnTo>
                      <a:pt x="60" y="16"/>
                    </a:lnTo>
                    <a:lnTo>
                      <a:pt x="60" y="16"/>
                    </a:lnTo>
                    <a:lnTo>
                      <a:pt x="60" y="16"/>
                    </a:lnTo>
                    <a:lnTo>
                      <a:pt x="60" y="16"/>
                    </a:lnTo>
                    <a:lnTo>
                      <a:pt x="60" y="16"/>
                    </a:lnTo>
                    <a:lnTo>
                      <a:pt x="64" y="16"/>
                    </a:lnTo>
                    <a:lnTo>
                      <a:pt x="64" y="18"/>
                    </a:lnTo>
                    <a:lnTo>
                      <a:pt x="64" y="18"/>
                    </a:lnTo>
                    <a:lnTo>
                      <a:pt x="64" y="18"/>
                    </a:lnTo>
                    <a:lnTo>
                      <a:pt x="64" y="18"/>
                    </a:lnTo>
                    <a:lnTo>
                      <a:pt x="64" y="18"/>
                    </a:lnTo>
                    <a:lnTo>
                      <a:pt x="64" y="18"/>
                    </a:lnTo>
                    <a:lnTo>
                      <a:pt x="68" y="18"/>
                    </a:lnTo>
                    <a:lnTo>
                      <a:pt x="68" y="18"/>
                    </a:lnTo>
                    <a:lnTo>
                      <a:pt x="68" y="18"/>
                    </a:lnTo>
                    <a:lnTo>
                      <a:pt x="68" y="18"/>
                    </a:lnTo>
                    <a:lnTo>
                      <a:pt x="68" y="16"/>
                    </a:lnTo>
                    <a:lnTo>
                      <a:pt x="68" y="16"/>
                    </a:lnTo>
                    <a:lnTo>
                      <a:pt x="72" y="18"/>
                    </a:lnTo>
                    <a:lnTo>
                      <a:pt x="68" y="16"/>
                    </a:lnTo>
                    <a:lnTo>
                      <a:pt x="68" y="16"/>
                    </a:lnTo>
                    <a:lnTo>
                      <a:pt x="68" y="12"/>
                    </a:lnTo>
                    <a:lnTo>
                      <a:pt x="68" y="12"/>
                    </a:lnTo>
                    <a:lnTo>
                      <a:pt x="68" y="12"/>
                    </a:lnTo>
                    <a:lnTo>
                      <a:pt x="68" y="12"/>
                    </a:lnTo>
                    <a:lnTo>
                      <a:pt x="72" y="12"/>
                    </a:lnTo>
                    <a:lnTo>
                      <a:pt x="72" y="16"/>
                    </a:lnTo>
                    <a:lnTo>
                      <a:pt x="72" y="16"/>
                    </a:lnTo>
                    <a:lnTo>
                      <a:pt x="72" y="16"/>
                    </a:lnTo>
                    <a:lnTo>
                      <a:pt x="76" y="16"/>
                    </a:lnTo>
                    <a:lnTo>
                      <a:pt x="76" y="16"/>
                    </a:lnTo>
                    <a:lnTo>
                      <a:pt x="76" y="16"/>
                    </a:lnTo>
                    <a:lnTo>
                      <a:pt x="80" y="16"/>
                    </a:lnTo>
                    <a:lnTo>
                      <a:pt x="80" y="16"/>
                    </a:lnTo>
                    <a:lnTo>
                      <a:pt x="80" y="16"/>
                    </a:lnTo>
                    <a:lnTo>
                      <a:pt x="80" y="16"/>
                    </a:lnTo>
                    <a:lnTo>
                      <a:pt x="80" y="16"/>
                    </a:lnTo>
                    <a:lnTo>
                      <a:pt x="80" y="16"/>
                    </a:lnTo>
                    <a:lnTo>
                      <a:pt x="80" y="16"/>
                    </a:lnTo>
                    <a:lnTo>
                      <a:pt x="80" y="18"/>
                    </a:lnTo>
                    <a:lnTo>
                      <a:pt x="80" y="18"/>
                    </a:lnTo>
                    <a:lnTo>
                      <a:pt x="80" y="18"/>
                    </a:lnTo>
                    <a:lnTo>
                      <a:pt x="80" y="18"/>
                    </a:lnTo>
                    <a:lnTo>
                      <a:pt x="80" y="18"/>
                    </a:lnTo>
                    <a:lnTo>
                      <a:pt x="84" y="22"/>
                    </a:lnTo>
                    <a:lnTo>
                      <a:pt x="84" y="22"/>
                    </a:lnTo>
                    <a:lnTo>
                      <a:pt x="84" y="22"/>
                    </a:lnTo>
                    <a:lnTo>
                      <a:pt x="84" y="22"/>
                    </a:lnTo>
                    <a:lnTo>
                      <a:pt x="88" y="18"/>
                    </a:lnTo>
                    <a:lnTo>
                      <a:pt x="88" y="22"/>
                    </a:lnTo>
                    <a:lnTo>
                      <a:pt x="88" y="22"/>
                    </a:lnTo>
                    <a:lnTo>
                      <a:pt x="90" y="22"/>
                    </a:lnTo>
                    <a:lnTo>
                      <a:pt x="90" y="22"/>
                    </a:lnTo>
                    <a:lnTo>
                      <a:pt x="94" y="22"/>
                    </a:lnTo>
                    <a:lnTo>
                      <a:pt x="94" y="26"/>
                    </a:lnTo>
                    <a:lnTo>
                      <a:pt x="94" y="26"/>
                    </a:lnTo>
                    <a:lnTo>
                      <a:pt x="94" y="26"/>
                    </a:lnTo>
                    <a:lnTo>
                      <a:pt x="94" y="30"/>
                    </a:lnTo>
                    <a:lnTo>
                      <a:pt x="94" y="30"/>
                    </a:lnTo>
                    <a:lnTo>
                      <a:pt x="98" y="30"/>
                    </a:lnTo>
                    <a:lnTo>
                      <a:pt x="98" y="30"/>
                    </a:lnTo>
                    <a:lnTo>
                      <a:pt x="98" y="30"/>
                    </a:lnTo>
                    <a:lnTo>
                      <a:pt x="94" y="30"/>
                    </a:lnTo>
                    <a:lnTo>
                      <a:pt x="94" y="30"/>
                    </a:lnTo>
                    <a:lnTo>
                      <a:pt x="90" y="34"/>
                    </a:lnTo>
                    <a:lnTo>
                      <a:pt x="90" y="34"/>
                    </a:lnTo>
                    <a:lnTo>
                      <a:pt x="90" y="34"/>
                    </a:lnTo>
                    <a:lnTo>
                      <a:pt x="88" y="38"/>
                    </a:lnTo>
                    <a:lnTo>
                      <a:pt x="88" y="38"/>
                    </a:lnTo>
                    <a:lnTo>
                      <a:pt x="88" y="38"/>
                    </a:lnTo>
                    <a:lnTo>
                      <a:pt x="88" y="38"/>
                    </a:lnTo>
                    <a:lnTo>
                      <a:pt x="88" y="38"/>
                    </a:lnTo>
                    <a:lnTo>
                      <a:pt x="88" y="38"/>
                    </a:lnTo>
                    <a:lnTo>
                      <a:pt x="88" y="38"/>
                    </a:lnTo>
                    <a:lnTo>
                      <a:pt x="88" y="38"/>
                    </a:lnTo>
                    <a:lnTo>
                      <a:pt x="8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96">
                <a:extLst>
                  <a:ext uri="{FF2B5EF4-FFF2-40B4-BE49-F238E27FC236}">
                    <a16:creationId xmlns:a16="http://schemas.microsoft.com/office/drawing/2014/main" id="{9B876002-EF49-4F5A-9B32-D3B649F0E634}"/>
                  </a:ext>
                </a:extLst>
              </p:cNvPr>
              <p:cNvSpPr>
                <a:spLocks noEditPoints="1"/>
              </p:cNvSpPr>
              <p:nvPr/>
            </p:nvSpPr>
            <p:spPr bwMode="auto">
              <a:xfrm>
                <a:off x="4575175" y="2844868"/>
                <a:ext cx="155575" cy="114300"/>
              </a:xfrm>
              <a:custGeom>
                <a:avLst/>
                <a:gdLst>
                  <a:gd name="T0" fmla="*/ 4 w 98"/>
                  <a:gd name="T1" fmla="*/ 22 h 72"/>
                  <a:gd name="T2" fmla="*/ 8 w 98"/>
                  <a:gd name="T3" fmla="*/ 16 h 72"/>
                  <a:gd name="T4" fmla="*/ 24 w 98"/>
                  <a:gd name="T5" fmla="*/ 12 h 72"/>
                  <a:gd name="T6" fmla="*/ 34 w 98"/>
                  <a:gd name="T7" fmla="*/ 4 h 72"/>
                  <a:gd name="T8" fmla="*/ 30 w 98"/>
                  <a:gd name="T9" fmla="*/ 16 h 72"/>
                  <a:gd name="T10" fmla="*/ 16 w 98"/>
                  <a:gd name="T11" fmla="*/ 16 h 72"/>
                  <a:gd name="T12" fmla="*/ 4 w 98"/>
                  <a:gd name="T13" fmla="*/ 22 h 72"/>
                  <a:gd name="T14" fmla="*/ 20 w 98"/>
                  <a:gd name="T15" fmla="*/ 56 h 72"/>
                  <a:gd name="T16" fmla="*/ 24 w 98"/>
                  <a:gd name="T17" fmla="*/ 64 h 72"/>
                  <a:gd name="T18" fmla="*/ 8 w 98"/>
                  <a:gd name="T19" fmla="*/ 60 h 72"/>
                  <a:gd name="T20" fmla="*/ 8 w 98"/>
                  <a:gd name="T21" fmla="*/ 56 h 72"/>
                  <a:gd name="T22" fmla="*/ 0 w 98"/>
                  <a:gd name="T23" fmla="*/ 46 h 72"/>
                  <a:gd name="T24" fmla="*/ 0 w 98"/>
                  <a:gd name="T25" fmla="*/ 42 h 72"/>
                  <a:gd name="T26" fmla="*/ 0 w 98"/>
                  <a:gd name="T27" fmla="*/ 26 h 72"/>
                  <a:gd name="T28" fmla="*/ 8 w 98"/>
                  <a:gd name="T29" fmla="*/ 30 h 72"/>
                  <a:gd name="T30" fmla="*/ 16 w 98"/>
                  <a:gd name="T31" fmla="*/ 26 h 72"/>
                  <a:gd name="T32" fmla="*/ 16 w 98"/>
                  <a:gd name="T33" fmla="*/ 16 h 72"/>
                  <a:gd name="T34" fmla="*/ 30 w 98"/>
                  <a:gd name="T35" fmla="*/ 18 h 72"/>
                  <a:gd name="T36" fmla="*/ 30 w 98"/>
                  <a:gd name="T37" fmla="*/ 22 h 72"/>
                  <a:gd name="T38" fmla="*/ 38 w 98"/>
                  <a:gd name="T39" fmla="*/ 26 h 72"/>
                  <a:gd name="T40" fmla="*/ 34 w 98"/>
                  <a:gd name="T41" fmla="*/ 38 h 72"/>
                  <a:gd name="T42" fmla="*/ 30 w 98"/>
                  <a:gd name="T43" fmla="*/ 42 h 72"/>
                  <a:gd name="T44" fmla="*/ 24 w 98"/>
                  <a:gd name="T45" fmla="*/ 46 h 72"/>
                  <a:gd name="T46" fmla="*/ 20 w 98"/>
                  <a:gd name="T47" fmla="*/ 52 h 72"/>
                  <a:gd name="T48" fmla="*/ 42 w 98"/>
                  <a:gd name="T49" fmla="*/ 12 h 72"/>
                  <a:gd name="T50" fmla="*/ 12 w 98"/>
                  <a:gd name="T51" fmla="*/ 18 h 72"/>
                  <a:gd name="T52" fmla="*/ 60 w 98"/>
                  <a:gd name="T53" fmla="*/ 48 h 72"/>
                  <a:gd name="T54" fmla="*/ 56 w 98"/>
                  <a:gd name="T55" fmla="*/ 56 h 72"/>
                  <a:gd name="T56" fmla="*/ 46 w 98"/>
                  <a:gd name="T57" fmla="*/ 56 h 72"/>
                  <a:gd name="T58" fmla="*/ 38 w 98"/>
                  <a:gd name="T59" fmla="*/ 46 h 72"/>
                  <a:gd name="T60" fmla="*/ 46 w 98"/>
                  <a:gd name="T61" fmla="*/ 38 h 72"/>
                  <a:gd name="T62" fmla="*/ 50 w 98"/>
                  <a:gd name="T63" fmla="*/ 46 h 72"/>
                  <a:gd name="T64" fmla="*/ 54 w 98"/>
                  <a:gd name="T65" fmla="*/ 46 h 72"/>
                  <a:gd name="T66" fmla="*/ 56 w 98"/>
                  <a:gd name="T67" fmla="*/ 38 h 72"/>
                  <a:gd name="T68" fmla="*/ 64 w 98"/>
                  <a:gd name="T69" fmla="*/ 48 h 72"/>
                  <a:gd name="T70" fmla="*/ 34 w 98"/>
                  <a:gd name="T71" fmla="*/ 46 h 72"/>
                  <a:gd name="T72" fmla="*/ 34 w 98"/>
                  <a:gd name="T73" fmla="*/ 42 h 72"/>
                  <a:gd name="T74" fmla="*/ 34 w 98"/>
                  <a:gd name="T75" fmla="*/ 48 h 72"/>
                  <a:gd name="T76" fmla="*/ 34 w 98"/>
                  <a:gd name="T77" fmla="*/ 60 h 72"/>
                  <a:gd name="T78" fmla="*/ 26 w 98"/>
                  <a:gd name="T79" fmla="*/ 52 h 72"/>
                  <a:gd name="T80" fmla="*/ 26 w 98"/>
                  <a:gd name="T81" fmla="*/ 48 h 72"/>
                  <a:gd name="T82" fmla="*/ 94 w 98"/>
                  <a:gd name="T83" fmla="*/ 56 h 72"/>
                  <a:gd name="T84" fmla="*/ 38 w 98"/>
                  <a:gd name="T85" fmla="*/ 68 h 72"/>
                  <a:gd name="T86" fmla="*/ 42 w 98"/>
                  <a:gd name="T87" fmla="*/ 56 h 72"/>
                  <a:gd name="T88" fmla="*/ 38 w 98"/>
                  <a:gd name="T89" fmla="*/ 68 h 72"/>
                  <a:gd name="T90" fmla="*/ 24 w 98"/>
                  <a:gd name="T91" fmla="*/ 60 h 72"/>
                  <a:gd name="T92" fmla="*/ 26 w 98"/>
                  <a:gd name="T93" fmla="*/ 60 h 72"/>
                  <a:gd name="T94" fmla="*/ 34 w 98"/>
                  <a:gd name="T95" fmla="*/ 64 h 72"/>
                  <a:gd name="T96" fmla="*/ 60 w 98"/>
                  <a:gd name="T97" fmla="*/ 60 h 72"/>
                  <a:gd name="T98" fmla="*/ 60 w 98"/>
                  <a:gd name="T99" fmla="*/ 64 h 72"/>
                  <a:gd name="T100" fmla="*/ 30 w 98"/>
                  <a:gd name="T101" fmla="*/ 60 h 72"/>
                  <a:gd name="T102" fmla="*/ 30 w 98"/>
                  <a:gd name="T103" fmla="*/ 64 h 72"/>
                  <a:gd name="T104" fmla="*/ 54 w 98"/>
                  <a:gd name="T105" fmla="*/ 72 h 72"/>
                  <a:gd name="T106" fmla="*/ 54 w 98"/>
                  <a:gd name="T107" fmla="*/ 60 h 72"/>
                  <a:gd name="T108" fmla="*/ 42 w 98"/>
                  <a:gd name="T109" fmla="*/ 60 h 72"/>
                  <a:gd name="T110" fmla="*/ 54 w 98"/>
                  <a:gd name="T111" fmla="*/ 68 h 72"/>
                  <a:gd name="T112" fmla="*/ 42 w 98"/>
                  <a:gd name="T113"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72">
                    <a:moveTo>
                      <a:pt x="4" y="22"/>
                    </a:moveTo>
                    <a:lnTo>
                      <a:pt x="8" y="22"/>
                    </a:lnTo>
                    <a:lnTo>
                      <a:pt x="8" y="26"/>
                    </a:lnTo>
                    <a:lnTo>
                      <a:pt x="4" y="26"/>
                    </a:lnTo>
                    <a:lnTo>
                      <a:pt x="4" y="22"/>
                    </a:lnTo>
                    <a:lnTo>
                      <a:pt x="0" y="22"/>
                    </a:lnTo>
                    <a:lnTo>
                      <a:pt x="0" y="18"/>
                    </a:lnTo>
                    <a:lnTo>
                      <a:pt x="4" y="18"/>
                    </a:lnTo>
                    <a:lnTo>
                      <a:pt x="4" y="16"/>
                    </a:lnTo>
                    <a:lnTo>
                      <a:pt x="8" y="16"/>
                    </a:lnTo>
                    <a:lnTo>
                      <a:pt x="12" y="16"/>
                    </a:lnTo>
                    <a:lnTo>
                      <a:pt x="16" y="16"/>
                    </a:lnTo>
                    <a:lnTo>
                      <a:pt x="20" y="16"/>
                    </a:lnTo>
                    <a:lnTo>
                      <a:pt x="20" y="12"/>
                    </a:lnTo>
                    <a:lnTo>
                      <a:pt x="24" y="12"/>
                    </a:lnTo>
                    <a:lnTo>
                      <a:pt x="24" y="8"/>
                    </a:lnTo>
                    <a:lnTo>
                      <a:pt x="26" y="4"/>
                    </a:lnTo>
                    <a:lnTo>
                      <a:pt x="30" y="4"/>
                    </a:lnTo>
                    <a:lnTo>
                      <a:pt x="34" y="0"/>
                    </a:lnTo>
                    <a:lnTo>
                      <a:pt x="34" y="4"/>
                    </a:lnTo>
                    <a:lnTo>
                      <a:pt x="34" y="8"/>
                    </a:lnTo>
                    <a:lnTo>
                      <a:pt x="34" y="12"/>
                    </a:lnTo>
                    <a:lnTo>
                      <a:pt x="34" y="16"/>
                    </a:lnTo>
                    <a:lnTo>
                      <a:pt x="30" y="18"/>
                    </a:lnTo>
                    <a:lnTo>
                      <a:pt x="30" y="16"/>
                    </a:lnTo>
                    <a:lnTo>
                      <a:pt x="26" y="16"/>
                    </a:lnTo>
                    <a:lnTo>
                      <a:pt x="20" y="16"/>
                    </a:lnTo>
                    <a:lnTo>
                      <a:pt x="16" y="16"/>
                    </a:lnTo>
                    <a:lnTo>
                      <a:pt x="16" y="18"/>
                    </a:lnTo>
                    <a:lnTo>
                      <a:pt x="16" y="16"/>
                    </a:lnTo>
                    <a:lnTo>
                      <a:pt x="12" y="16"/>
                    </a:lnTo>
                    <a:lnTo>
                      <a:pt x="12" y="18"/>
                    </a:lnTo>
                    <a:lnTo>
                      <a:pt x="8" y="18"/>
                    </a:lnTo>
                    <a:lnTo>
                      <a:pt x="8" y="22"/>
                    </a:lnTo>
                    <a:lnTo>
                      <a:pt x="4" y="22"/>
                    </a:lnTo>
                    <a:lnTo>
                      <a:pt x="4" y="22"/>
                    </a:lnTo>
                    <a:lnTo>
                      <a:pt x="4" y="22"/>
                    </a:lnTo>
                    <a:close/>
                    <a:moveTo>
                      <a:pt x="20" y="52"/>
                    </a:moveTo>
                    <a:lnTo>
                      <a:pt x="24" y="56"/>
                    </a:lnTo>
                    <a:lnTo>
                      <a:pt x="20" y="56"/>
                    </a:lnTo>
                    <a:lnTo>
                      <a:pt x="20" y="60"/>
                    </a:lnTo>
                    <a:lnTo>
                      <a:pt x="24" y="60"/>
                    </a:lnTo>
                    <a:lnTo>
                      <a:pt x="24" y="64"/>
                    </a:lnTo>
                    <a:lnTo>
                      <a:pt x="20" y="64"/>
                    </a:lnTo>
                    <a:lnTo>
                      <a:pt x="24" y="64"/>
                    </a:lnTo>
                    <a:lnTo>
                      <a:pt x="20" y="64"/>
                    </a:lnTo>
                    <a:lnTo>
                      <a:pt x="16" y="64"/>
                    </a:lnTo>
                    <a:lnTo>
                      <a:pt x="12" y="64"/>
                    </a:lnTo>
                    <a:lnTo>
                      <a:pt x="8" y="64"/>
                    </a:lnTo>
                    <a:lnTo>
                      <a:pt x="8" y="60"/>
                    </a:lnTo>
                    <a:lnTo>
                      <a:pt x="4" y="60"/>
                    </a:lnTo>
                    <a:lnTo>
                      <a:pt x="4" y="56"/>
                    </a:lnTo>
                    <a:lnTo>
                      <a:pt x="8" y="56"/>
                    </a:lnTo>
                    <a:lnTo>
                      <a:pt x="4" y="56"/>
                    </a:lnTo>
                    <a:lnTo>
                      <a:pt x="8" y="56"/>
                    </a:lnTo>
                    <a:lnTo>
                      <a:pt x="8" y="52"/>
                    </a:lnTo>
                    <a:lnTo>
                      <a:pt x="4" y="52"/>
                    </a:lnTo>
                    <a:lnTo>
                      <a:pt x="4" y="48"/>
                    </a:lnTo>
                    <a:lnTo>
                      <a:pt x="0" y="48"/>
                    </a:lnTo>
                    <a:lnTo>
                      <a:pt x="0" y="46"/>
                    </a:lnTo>
                    <a:lnTo>
                      <a:pt x="0" y="42"/>
                    </a:lnTo>
                    <a:lnTo>
                      <a:pt x="0" y="38"/>
                    </a:lnTo>
                    <a:lnTo>
                      <a:pt x="0" y="42"/>
                    </a:lnTo>
                    <a:lnTo>
                      <a:pt x="0" y="46"/>
                    </a:lnTo>
                    <a:lnTo>
                      <a:pt x="0" y="42"/>
                    </a:lnTo>
                    <a:lnTo>
                      <a:pt x="4" y="42"/>
                    </a:lnTo>
                    <a:lnTo>
                      <a:pt x="4" y="38"/>
                    </a:lnTo>
                    <a:lnTo>
                      <a:pt x="0" y="38"/>
                    </a:lnTo>
                    <a:lnTo>
                      <a:pt x="0" y="30"/>
                    </a:lnTo>
                    <a:lnTo>
                      <a:pt x="0" y="26"/>
                    </a:lnTo>
                    <a:lnTo>
                      <a:pt x="0" y="22"/>
                    </a:lnTo>
                    <a:lnTo>
                      <a:pt x="0" y="26"/>
                    </a:lnTo>
                    <a:lnTo>
                      <a:pt x="4" y="26"/>
                    </a:lnTo>
                    <a:lnTo>
                      <a:pt x="8" y="26"/>
                    </a:lnTo>
                    <a:lnTo>
                      <a:pt x="8" y="30"/>
                    </a:lnTo>
                    <a:lnTo>
                      <a:pt x="8" y="26"/>
                    </a:lnTo>
                    <a:lnTo>
                      <a:pt x="12" y="22"/>
                    </a:lnTo>
                    <a:lnTo>
                      <a:pt x="16" y="22"/>
                    </a:lnTo>
                    <a:lnTo>
                      <a:pt x="12" y="26"/>
                    </a:lnTo>
                    <a:lnTo>
                      <a:pt x="16" y="26"/>
                    </a:lnTo>
                    <a:lnTo>
                      <a:pt x="20" y="26"/>
                    </a:lnTo>
                    <a:lnTo>
                      <a:pt x="16" y="26"/>
                    </a:lnTo>
                    <a:lnTo>
                      <a:pt x="16" y="22"/>
                    </a:lnTo>
                    <a:lnTo>
                      <a:pt x="16" y="18"/>
                    </a:lnTo>
                    <a:lnTo>
                      <a:pt x="16" y="16"/>
                    </a:lnTo>
                    <a:lnTo>
                      <a:pt x="20" y="16"/>
                    </a:lnTo>
                    <a:lnTo>
                      <a:pt x="24" y="16"/>
                    </a:lnTo>
                    <a:lnTo>
                      <a:pt x="26" y="16"/>
                    </a:lnTo>
                    <a:lnTo>
                      <a:pt x="30" y="16"/>
                    </a:lnTo>
                    <a:lnTo>
                      <a:pt x="30" y="18"/>
                    </a:lnTo>
                    <a:lnTo>
                      <a:pt x="30" y="22"/>
                    </a:lnTo>
                    <a:lnTo>
                      <a:pt x="24" y="26"/>
                    </a:lnTo>
                    <a:lnTo>
                      <a:pt x="26" y="26"/>
                    </a:lnTo>
                    <a:lnTo>
                      <a:pt x="26" y="22"/>
                    </a:lnTo>
                    <a:lnTo>
                      <a:pt x="30" y="22"/>
                    </a:lnTo>
                    <a:lnTo>
                      <a:pt x="30" y="26"/>
                    </a:lnTo>
                    <a:lnTo>
                      <a:pt x="30" y="30"/>
                    </a:lnTo>
                    <a:lnTo>
                      <a:pt x="30" y="26"/>
                    </a:lnTo>
                    <a:lnTo>
                      <a:pt x="34" y="26"/>
                    </a:lnTo>
                    <a:lnTo>
                      <a:pt x="38" y="26"/>
                    </a:lnTo>
                    <a:lnTo>
                      <a:pt x="42" y="30"/>
                    </a:lnTo>
                    <a:lnTo>
                      <a:pt x="38" y="30"/>
                    </a:lnTo>
                    <a:lnTo>
                      <a:pt x="38" y="34"/>
                    </a:lnTo>
                    <a:lnTo>
                      <a:pt x="34" y="34"/>
                    </a:lnTo>
                    <a:lnTo>
                      <a:pt x="34" y="38"/>
                    </a:lnTo>
                    <a:lnTo>
                      <a:pt x="30" y="34"/>
                    </a:lnTo>
                    <a:lnTo>
                      <a:pt x="34" y="34"/>
                    </a:lnTo>
                    <a:lnTo>
                      <a:pt x="30" y="34"/>
                    </a:lnTo>
                    <a:lnTo>
                      <a:pt x="30" y="38"/>
                    </a:lnTo>
                    <a:lnTo>
                      <a:pt x="30" y="42"/>
                    </a:lnTo>
                    <a:lnTo>
                      <a:pt x="26" y="42"/>
                    </a:lnTo>
                    <a:lnTo>
                      <a:pt x="24" y="42"/>
                    </a:lnTo>
                    <a:lnTo>
                      <a:pt x="26" y="42"/>
                    </a:lnTo>
                    <a:lnTo>
                      <a:pt x="26" y="46"/>
                    </a:lnTo>
                    <a:lnTo>
                      <a:pt x="24" y="46"/>
                    </a:lnTo>
                    <a:lnTo>
                      <a:pt x="20" y="46"/>
                    </a:lnTo>
                    <a:lnTo>
                      <a:pt x="24" y="46"/>
                    </a:lnTo>
                    <a:lnTo>
                      <a:pt x="24" y="48"/>
                    </a:lnTo>
                    <a:lnTo>
                      <a:pt x="20" y="52"/>
                    </a:lnTo>
                    <a:lnTo>
                      <a:pt x="20" y="52"/>
                    </a:lnTo>
                    <a:lnTo>
                      <a:pt x="20" y="52"/>
                    </a:lnTo>
                    <a:close/>
                    <a:moveTo>
                      <a:pt x="42" y="12"/>
                    </a:moveTo>
                    <a:lnTo>
                      <a:pt x="38" y="12"/>
                    </a:lnTo>
                    <a:lnTo>
                      <a:pt x="42" y="12"/>
                    </a:lnTo>
                    <a:lnTo>
                      <a:pt x="42" y="12"/>
                    </a:lnTo>
                    <a:lnTo>
                      <a:pt x="42" y="12"/>
                    </a:lnTo>
                    <a:close/>
                    <a:moveTo>
                      <a:pt x="8" y="22"/>
                    </a:moveTo>
                    <a:lnTo>
                      <a:pt x="4" y="22"/>
                    </a:lnTo>
                    <a:lnTo>
                      <a:pt x="8" y="18"/>
                    </a:lnTo>
                    <a:lnTo>
                      <a:pt x="12" y="18"/>
                    </a:lnTo>
                    <a:lnTo>
                      <a:pt x="12" y="22"/>
                    </a:lnTo>
                    <a:lnTo>
                      <a:pt x="8" y="22"/>
                    </a:lnTo>
                    <a:lnTo>
                      <a:pt x="8" y="22"/>
                    </a:lnTo>
                    <a:lnTo>
                      <a:pt x="8" y="22"/>
                    </a:lnTo>
                    <a:close/>
                    <a:moveTo>
                      <a:pt x="60" y="48"/>
                    </a:moveTo>
                    <a:lnTo>
                      <a:pt x="56" y="48"/>
                    </a:lnTo>
                    <a:lnTo>
                      <a:pt x="56" y="52"/>
                    </a:lnTo>
                    <a:lnTo>
                      <a:pt x="60" y="52"/>
                    </a:lnTo>
                    <a:lnTo>
                      <a:pt x="60" y="56"/>
                    </a:lnTo>
                    <a:lnTo>
                      <a:pt x="56" y="56"/>
                    </a:lnTo>
                    <a:lnTo>
                      <a:pt x="56" y="60"/>
                    </a:lnTo>
                    <a:lnTo>
                      <a:pt x="54" y="60"/>
                    </a:lnTo>
                    <a:lnTo>
                      <a:pt x="54" y="56"/>
                    </a:lnTo>
                    <a:lnTo>
                      <a:pt x="50" y="56"/>
                    </a:lnTo>
                    <a:lnTo>
                      <a:pt x="46" y="56"/>
                    </a:lnTo>
                    <a:lnTo>
                      <a:pt x="42" y="52"/>
                    </a:lnTo>
                    <a:lnTo>
                      <a:pt x="46" y="52"/>
                    </a:lnTo>
                    <a:lnTo>
                      <a:pt x="42" y="48"/>
                    </a:lnTo>
                    <a:lnTo>
                      <a:pt x="42" y="46"/>
                    </a:lnTo>
                    <a:lnTo>
                      <a:pt x="38" y="46"/>
                    </a:lnTo>
                    <a:lnTo>
                      <a:pt x="42" y="46"/>
                    </a:lnTo>
                    <a:lnTo>
                      <a:pt x="46" y="46"/>
                    </a:lnTo>
                    <a:lnTo>
                      <a:pt x="50" y="42"/>
                    </a:lnTo>
                    <a:lnTo>
                      <a:pt x="46" y="42"/>
                    </a:lnTo>
                    <a:lnTo>
                      <a:pt x="46" y="38"/>
                    </a:lnTo>
                    <a:lnTo>
                      <a:pt x="46" y="42"/>
                    </a:lnTo>
                    <a:lnTo>
                      <a:pt x="50" y="42"/>
                    </a:lnTo>
                    <a:lnTo>
                      <a:pt x="54" y="42"/>
                    </a:lnTo>
                    <a:lnTo>
                      <a:pt x="50" y="42"/>
                    </a:lnTo>
                    <a:lnTo>
                      <a:pt x="50" y="46"/>
                    </a:lnTo>
                    <a:lnTo>
                      <a:pt x="54" y="46"/>
                    </a:lnTo>
                    <a:lnTo>
                      <a:pt x="54" y="42"/>
                    </a:lnTo>
                    <a:lnTo>
                      <a:pt x="56" y="42"/>
                    </a:lnTo>
                    <a:lnTo>
                      <a:pt x="56" y="46"/>
                    </a:lnTo>
                    <a:lnTo>
                      <a:pt x="54" y="46"/>
                    </a:lnTo>
                    <a:lnTo>
                      <a:pt x="56" y="46"/>
                    </a:lnTo>
                    <a:lnTo>
                      <a:pt x="56" y="42"/>
                    </a:lnTo>
                    <a:lnTo>
                      <a:pt x="54" y="42"/>
                    </a:lnTo>
                    <a:lnTo>
                      <a:pt x="54" y="38"/>
                    </a:lnTo>
                    <a:lnTo>
                      <a:pt x="56" y="38"/>
                    </a:lnTo>
                    <a:lnTo>
                      <a:pt x="60" y="38"/>
                    </a:lnTo>
                    <a:lnTo>
                      <a:pt x="64" y="38"/>
                    </a:lnTo>
                    <a:lnTo>
                      <a:pt x="64" y="42"/>
                    </a:lnTo>
                    <a:lnTo>
                      <a:pt x="64" y="46"/>
                    </a:lnTo>
                    <a:lnTo>
                      <a:pt x="64" y="48"/>
                    </a:lnTo>
                    <a:lnTo>
                      <a:pt x="60" y="48"/>
                    </a:lnTo>
                    <a:lnTo>
                      <a:pt x="60" y="48"/>
                    </a:lnTo>
                    <a:lnTo>
                      <a:pt x="60" y="48"/>
                    </a:lnTo>
                    <a:close/>
                    <a:moveTo>
                      <a:pt x="34" y="42"/>
                    </a:moveTo>
                    <a:lnTo>
                      <a:pt x="34" y="46"/>
                    </a:lnTo>
                    <a:lnTo>
                      <a:pt x="34" y="42"/>
                    </a:lnTo>
                    <a:lnTo>
                      <a:pt x="34" y="38"/>
                    </a:lnTo>
                    <a:lnTo>
                      <a:pt x="34" y="42"/>
                    </a:lnTo>
                    <a:lnTo>
                      <a:pt x="34" y="42"/>
                    </a:lnTo>
                    <a:lnTo>
                      <a:pt x="34" y="42"/>
                    </a:lnTo>
                    <a:close/>
                    <a:moveTo>
                      <a:pt x="26" y="48"/>
                    </a:moveTo>
                    <a:lnTo>
                      <a:pt x="30" y="48"/>
                    </a:lnTo>
                    <a:lnTo>
                      <a:pt x="34" y="48"/>
                    </a:lnTo>
                    <a:lnTo>
                      <a:pt x="34" y="52"/>
                    </a:lnTo>
                    <a:lnTo>
                      <a:pt x="34" y="48"/>
                    </a:lnTo>
                    <a:lnTo>
                      <a:pt x="38" y="48"/>
                    </a:lnTo>
                    <a:lnTo>
                      <a:pt x="38" y="52"/>
                    </a:lnTo>
                    <a:lnTo>
                      <a:pt x="38" y="56"/>
                    </a:lnTo>
                    <a:lnTo>
                      <a:pt x="38" y="60"/>
                    </a:lnTo>
                    <a:lnTo>
                      <a:pt x="34" y="60"/>
                    </a:lnTo>
                    <a:lnTo>
                      <a:pt x="30" y="60"/>
                    </a:lnTo>
                    <a:lnTo>
                      <a:pt x="26" y="60"/>
                    </a:lnTo>
                    <a:lnTo>
                      <a:pt x="30" y="56"/>
                    </a:lnTo>
                    <a:lnTo>
                      <a:pt x="26" y="56"/>
                    </a:lnTo>
                    <a:lnTo>
                      <a:pt x="26" y="52"/>
                    </a:lnTo>
                    <a:lnTo>
                      <a:pt x="24" y="52"/>
                    </a:lnTo>
                    <a:lnTo>
                      <a:pt x="24" y="48"/>
                    </a:lnTo>
                    <a:lnTo>
                      <a:pt x="26" y="48"/>
                    </a:lnTo>
                    <a:lnTo>
                      <a:pt x="26" y="48"/>
                    </a:lnTo>
                    <a:lnTo>
                      <a:pt x="26" y="48"/>
                    </a:lnTo>
                    <a:close/>
                    <a:moveTo>
                      <a:pt x="98" y="60"/>
                    </a:moveTo>
                    <a:lnTo>
                      <a:pt x="94" y="60"/>
                    </a:lnTo>
                    <a:lnTo>
                      <a:pt x="94" y="56"/>
                    </a:lnTo>
                    <a:lnTo>
                      <a:pt x="94" y="52"/>
                    </a:lnTo>
                    <a:lnTo>
                      <a:pt x="94" y="56"/>
                    </a:lnTo>
                    <a:lnTo>
                      <a:pt x="98" y="56"/>
                    </a:lnTo>
                    <a:lnTo>
                      <a:pt x="98" y="60"/>
                    </a:lnTo>
                    <a:lnTo>
                      <a:pt x="98" y="60"/>
                    </a:lnTo>
                    <a:lnTo>
                      <a:pt x="98" y="60"/>
                    </a:lnTo>
                    <a:close/>
                    <a:moveTo>
                      <a:pt x="38" y="68"/>
                    </a:moveTo>
                    <a:lnTo>
                      <a:pt x="34" y="64"/>
                    </a:lnTo>
                    <a:lnTo>
                      <a:pt x="38" y="64"/>
                    </a:lnTo>
                    <a:lnTo>
                      <a:pt x="38" y="60"/>
                    </a:lnTo>
                    <a:lnTo>
                      <a:pt x="38" y="56"/>
                    </a:lnTo>
                    <a:lnTo>
                      <a:pt x="42" y="56"/>
                    </a:lnTo>
                    <a:lnTo>
                      <a:pt x="42" y="60"/>
                    </a:lnTo>
                    <a:lnTo>
                      <a:pt x="38" y="60"/>
                    </a:lnTo>
                    <a:lnTo>
                      <a:pt x="38" y="64"/>
                    </a:lnTo>
                    <a:lnTo>
                      <a:pt x="38" y="68"/>
                    </a:lnTo>
                    <a:lnTo>
                      <a:pt x="38" y="68"/>
                    </a:lnTo>
                    <a:lnTo>
                      <a:pt x="38" y="68"/>
                    </a:lnTo>
                    <a:close/>
                    <a:moveTo>
                      <a:pt x="26" y="60"/>
                    </a:moveTo>
                    <a:lnTo>
                      <a:pt x="26" y="64"/>
                    </a:lnTo>
                    <a:lnTo>
                      <a:pt x="24" y="64"/>
                    </a:lnTo>
                    <a:lnTo>
                      <a:pt x="24" y="60"/>
                    </a:lnTo>
                    <a:lnTo>
                      <a:pt x="24" y="64"/>
                    </a:lnTo>
                    <a:lnTo>
                      <a:pt x="24" y="60"/>
                    </a:lnTo>
                    <a:lnTo>
                      <a:pt x="26" y="60"/>
                    </a:lnTo>
                    <a:lnTo>
                      <a:pt x="26" y="60"/>
                    </a:lnTo>
                    <a:lnTo>
                      <a:pt x="26" y="60"/>
                    </a:lnTo>
                    <a:close/>
                    <a:moveTo>
                      <a:pt x="34" y="64"/>
                    </a:moveTo>
                    <a:lnTo>
                      <a:pt x="34" y="60"/>
                    </a:lnTo>
                    <a:lnTo>
                      <a:pt x="38" y="60"/>
                    </a:lnTo>
                    <a:lnTo>
                      <a:pt x="34" y="60"/>
                    </a:lnTo>
                    <a:lnTo>
                      <a:pt x="34" y="64"/>
                    </a:lnTo>
                    <a:lnTo>
                      <a:pt x="34" y="64"/>
                    </a:lnTo>
                    <a:lnTo>
                      <a:pt x="34" y="64"/>
                    </a:lnTo>
                    <a:close/>
                    <a:moveTo>
                      <a:pt x="56" y="64"/>
                    </a:moveTo>
                    <a:lnTo>
                      <a:pt x="56" y="60"/>
                    </a:lnTo>
                    <a:lnTo>
                      <a:pt x="60" y="60"/>
                    </a:lnTo>
                    <a:lnTo>
                      <a:pt x="64" y="60"/>
                    </a:lnTo>
                    <a:lnTo>
                      <a:pt x="64" y="64"/>
                    </a:lnTo>
                    <a:lnTo>
                      <a:pt x="60" y="64"/>
                    </a:lnTo>
                    <a:lnTo>
                      <a:pt x="60" y="60"/>
                    </a:lnTo>
                    <a:lnTo>
                      <a:pt x="60" y="64"/>
                    </a:lnTo>
                    <a:lnTo>
                      <a:pt x="56" y="64"/>
                    </a:lnTo>
                    <a:lnTo>
                      <a:pt x="56" y="64"/>
                    </a:lnTo>
                    <a:lnTo>
                      <a:pt x="56" y="64"/>
                    </a:lnTo>
                    <a:close/>
                    <a:moveTo>
                      <a:pt x="30" y="64"/>
                    </a:moveTo>
                    <a:lnTo>
                      <a:pt x="30" y="60"/>
                    </a:lnTo>
                    <a:lnTo>
                      <a:pt x="30" y="64"/>
                    </a:lnTo>
                    <a:lnTo>
                      <a:pt x="34" y="64"/>
                    </a:lnTo>
                    <a:lnTo>
                      <a:pt x="30" y="64"/>
                    </a:lnTo>
                    <a:lnTo>
                      <a:pt x="30" y="64"/>
                    </a:lnTo>
                    <a:lnTo>
                      <a:pt x="30" y="64"/>
                    </a:lnTo>
                    <a:close/>
                    <a:moveTo>
                      <a:pt x="54" y="64"/>
                    </a:moveTo>
                    <a:lnTo>
                      <a:pt x="56" y="64"/>
                    </a:lnTo>
                    <a:lnTo>
                      <a:pt x="56" y="68"/>
                    </a:lnTo>
                    <a:lnTo>
                      <a:pt x="54" y="68"/>
                    </a:lnTo>
                    <a:lnTo>
                      <a:pt x="54" y="72"/>
                    </a:lnTo>
                    <a:lnTo>
                      <a:pt x="54" y="68"/>
                    </a:lnTo>
                    <a:lnTo>
                      <a:pt x="54" y="64"/>
                    </a:lnTo>
                    <a:lnTo>
                      <a:pt x="50" y="64"/>
                    </a:lnTo>
                    <a:lnTo>
                      <a:pt x="54" y="64"/>
                    </a:lnTo>
                    <a:lnTo>
                      <a:pt x="54" y="60"/>
                    </a:lnTo>
                    <a:lnTo>
                      <a:pt x="54" y="64"/>
                    </a:lnTo>
                    <a:lnTo>
                      <a:pt x="54" y="64"/>
                    </a:lnTo>
                    <a:lnTo>
                      <a:pt x="54" y="64"/>
                    </a:lnTo>
                    <a:close/>
                    <a:moveTo>
                      <a:pt x="42" y="64"/>
                    </a:moveTo>
                    <a:lnTo>
                      <a:pt x="42" y="60"/>
                    </a:lnTo>
                    <a:lnTo>
                      <a:pt x="46" y="60"/>
                    </a:lnTo>
                    <a:lnTo>
                      <a:pt x="46" y="64"/>
                    </a:lnTo>
                    <a:lnTo>
                      <a:pt x="50" y="64"/>
                    </a:lnTo>
                    <a:lnTo>
                      <a:pt x="54" y="64"/>
                    </a:lnTo>
                    <a:lnTo>
                      <a:pt x="54" y="68"/>
                    </a:lnTo>
                    <a:lnTo>
                      <a:pt x="50" y="68"/>
                    </a:lnTo>
                    <a:lnTo>
                      <a:pt x="46" y="68"/>
                    </a:lnTo>
                    <a:lnTo>
                      <a:pt x="42" y="68"/>
                    </a:lnTo>
                    <a:lnTo>
                      <a:pt x="42" y="64"/>
                    </a:lnTo>
                    <a:lnTo>
                      <a:pt x="42" y="64"/>
                    </a:lnTo>
                    <a:lnTo>
                      <a:pt x="42" y="6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97">
                <a:extLst>
                  <a:ext uri="{FF2B5EF4-FFF2-40B4-BE49-F238E27FC236}">
                    <a16:creationId xmlns:a16="http://schemas.microsoft.com/office/drawing/2014/main" id="{CFC4335F-B09A-4567-A8D9-57BF70F10A43}"/>
                  </a:ext>
                </a:extLst>
              </p:cNvPr>
              <p:cNvSpPr>
                <a:spLocks noEditPoints="1"/>
              </p:cNvSpPr>
              <p:nvPr/>
            </p:nvSpPr>
            <p:spPr bwMode="auto">
              <a:xfrm>
                <a:off x="4883150" y="2775018"/>
                <a:ext cx="142875" cy="76200"/>
              </a:xfrm>
              <a:custGeom>
                <a:avLst/>
                <a:gdLst>
                  <a:gd name="T0" fmla="*/ 90 w 90"/>
                  <a:gd name="T1" fmla="*/ 12 h 48"/>
                  <a:gd name="T2" fmla="*/ 88 w 90"/>
                  <a:gd name="T3" fmla="*/ 12 h 48"/>
                  <a:gd name="T4" fmla="*/ 84 w 90"/>
                  <a:gd name="T5" fmla="*/ 18 h 48"/>
                  <a:gd name="T6" fmla="*/ 80 w 90"/>
                  <a:gd name="T7" fmla="*/ 22 h 48"/>
                  <a:gd name="T8" fmla="*/ 84 w 90"/>
                  <a:gd name="T9" fmla="*/ 30 h 48"/>
                  <a:gd name="T10" fmla="*/ 84 w 90"/>
                  <a:gd name="T11" fmla="*/ 36 h 48"/>
                  <a:gd name="T12" fmla="*/ 88 w 90"/>
                  <a:gd name="T13" fmla="*/ 40 h 48"/>
                  <a:gd name="T14" fmla="*/ 84 w 90"/>
                  <a:gd name="T15" fmla="*/ 44 h 48"/>
                  <a:gd name="T16" fmla="*/ 76 w 90"/>
                  <a:gd name="T17" fmla="*/ 48 h 48"/>
                  <a:gd name="T18" fmla="*/ 68 w 90"/>
                  <a:gd name="T19" fmla="*/ 48 h 48"/>
                  <a:gd name="T20" fmla="*/ 60 w 90"/>
                  <a:gd name="T21" fmla="*/ 44 h 48"/>
                  <a:gd name="T22" fmla="*/ 54 w 90"/>
                  <a:gd name="T23" fmla="*/ 36 h 48"/>
                  <a:gd name="T24" fmla="*/ 50 w 90"/>
                  <a:gd name="T25" fmla="*/ 36 h 48"/>
                  <a:gd name="T26" fmla="*/ 46 w 90"/>
                  <a:gd name="T27" fmla="*/ 36 h 48"/>
                  <a:gd name="T28" fmla="*/ 34 w 90"/>
                  <a:gd name="T29" fmla="*/ 40 h 48"/>
                  <a:gd name="T30" fmla="*/ 38 w 90"/>
                  <a:gd name="T31" fmla="*/ 36 h 48"/>
                  <a:gd name="T32" fmla="*/ 38 w 90"/>
                  <a:gd name="T33" fmla="*/ 34 h 48"/>
                  <a:gd name="T34" fmla="*/ 34 w 90"/>
                  <a:gd name="T35" fmla="*/ 30 h 48"/>
                  <a:gd name="T36" fmla="*/ 30 w 90"/>
                  <a:gd name="T37" fmla="*/ 34 h 48"/>
                  <a:gd name="T38" fmla="*/ 28 w 90"/>
                  <a:gd name="T39" fmla="*/ 30 h 48"/>
                  <a:gd name="T40" fmla="*/ 28 w 90"/>
                  <a:gd name="T41" fmla="*/ 22 h 48"/>
                  <a:gd name="T42" fmla="*/ 24 w 90"/>
                  <a:gd name="T43" fmla="*/ 18 h 48"/>
                  <a:gd name="T44" fmla="*/ 28 w 90"/>
                  <a:gd name="T45" fmla="*/ 14 h 48"/>
                  <a:gd name="T46" fmla="*/ 24 w 90"/>
                  <a:gd name="T47" fmla="*/ 14 h 48"/>
                  <a:gd name="T48" fmla="*/ 28 w 90"/>
                  <a:gd name="T49" fmla="*/ 12 h 48"/>
                  <a:gd name="T50" fmla="*/ 30 w 90"/>
                  <a:gd name="T51" fmla="*/ 12 h 48"/>
                  <a:gd name="T52" fmla="*/ 34 w 90"/>
                  <a:gd name="T53" fmla="*/ 8 h 48"/>
                  <a:gd name="T54" fmla="*/ 38 w 90"/>
                  <a:gd name="T55" fmla="*/ 8 h 48"/>
                  <a:gd name="T56" fmla="*/ 46 w 90"/>
                  <a:gd name="T57" fmla="*/ 4 h 48"/>
                  <a:gd name="T58" fmla="*/ 50 w 90"/>
                  <a:gd name="T59" fmla="*/ 8 h 48"/>
                  <a:gd name="T60" fmla="*/ 58 w 90"/>
                  <a:gd name="T61" fmla="*/ 4 h 48"/>
                  <a:gd name="T62" fmla="*/ 60 w 90"/>
                  <a:gd name="T63" fmla="*/ 4 h 48"/>
                  <a:gd name="T64" fmla="*/ 68 w 90"/>
                  <a:gd name="T65" fmla="*/ 4 h 48"/>
                  <a:gd name="T66" fmla="*/ 72 w 90"/>
                  <a:gd name="T67" fmla="*/ 8 h 48"/>
                  <a:gd name="T68" fmla="*/ 76 w 90"/>
                  <a:gd name="T69" fmla="*/ 8 h 48"/>
                  <a:gd name="T70" fmla="*/ 88 w 90"/>
                  <a:gd name="T71" fmla="*/ 8 h 48"/>
                  <a:gd name="T72" fmla="*/ 88 w 90"/>
                  <a:gd name="T73" fmla="*/ 8 h 48"/>
                  <a:gd name="T74" fmla="*/ 8 w 90"/>
                  <a:gd name="T75" fmla="*/ 22 h 48"/>
                  <a:gd name="T76" fmla="*/ 8 w 90"/>
                  <a:gd name="T77" fmla="*/ 18 h 48"/>
                  <a:gd name="T78" fmla="*/ 4 w 90"/>
                  <a:gd name="T79" fmla="*/ 18 h 48"/>
                  <a:gd name="T80" fmla="*/ 8 w 90"/>
                  <a:gd name="T81" fmla="*/ 18 h 48"/>
                  <a:gd name="T82" fmla="*/ 12 w 90"/>
                  <a:gd name="T83" fmla="*/ 18 h 48"/>
                  <a:gd name="T84" fmla="*/ 16 w 90"/>
                  <a:gd name="T85" fmla="*/ 18 h 48"/>
                  <a:gd name="T86" fmla="*/ 16 w 90"/>
                  <a:gd name="T87" fmla="*/ 22 h 48"/>
                  <a:gd name="T88" fmla="*/ 12 w 90"/>
                  <a:gd name="T89" fmla="*/ 22 h 48"/>
                  <a:gd name="T90" fmla="*/ 12 w 90"/>
                  <a:gd name="T91" fmla="*/ 22 h 48"/>
                  <a:gd name="T92" fmla="*/ 12 w 90"/>
                  <a:gd name="T93" fmla="*/ 22 h 48"/>
                  <a:gd name="T94" fmla="*/ 24 w 90"/>
                  <a:gd name="T95" fmla="*/ 14 h 48"/>
                  <a:gd name="T96" fmla="*/ 20 w 90"/>
                  <a:gd name="T97" fmla="*/ 18 h 48"/>
                  <a:gd name="T98" fmla="*/ 20 w 90"/>
                  <a:gd name="T99" fmla="*/ 14 h 48"/>
                  <a:gd name="T100" fmla="*/ 20 w 90"/>
                  <a:gd name="T101" fmla="*/ 14 h 48"/>
                  <a:gd name="T102" fmla="*/ 24 w 90"/>
                  <a:gd name="T103" fmla="*/ 26 h 48"/>
                  <a:gd name="T104" fmla="*/ 20 w 90"/>
                  <a:gd name="T105" fmla="*/ 26 h 48"/>
                  <a:gd name="T106" fmla="*/ 20 w 90"/>
                  <a:gd name="T107" fmla="*/ 22 h 48"/>
                  <a:gd name="T108" fmla="*/ 4 w 90"/>
                  <a:gd name="T109" fmla="*/ 36 h 48"/>
                  <a:gd name="T110" fmla="*/ 0 w 90"/>
                  <a:gd name="T111" fmla="*/ 34 h 48"/>
                  <a:gd name="T112" fmla="*/ 0 w 90"/>
                  <a:gd name="T113" fmla="*/ 30 h 48"/>
                  <a:gd name="T114" fmla="*/ 8 w 90"/>
                  <a:gd name="T115" fmla="*/ 26 h 48"/>
                  <a:gd name="T116" fmla="*/ 20 w 90"/>
                  <a:gd name="T117" fmla="*/ 26 h 48"/>
                  <a:gd name="T118" fmla="*/ 20 w 90"/>
                  <a:gd name="T119" fmla="*/ 30 h 48"/>
                  <a:gd name="T120" fmla="*/ 8 w 90"/>
                  <a:gd name="T121" fmla="*/ 34 h 48"/>
                  <a:gd name="T122" fmla="*/ 4 w 90"/>
                  <a:gd name="T123"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 h="48">
                    <a:moveTo>
                      <a:pt x="88" y="8"/>
                    </a:moveTo>
                    <a:lnTo>
                      <a:pt x="88" y="8"/>
                    </a:lnTo>
                    <a:lnTo>
                      <a:pt x="90" y="8"/>
                    </a:lnTo>
                    <a:lnTo>
                      <a:pt x="90" y="8"/>
                    </a:lnTo>
                    <a:lnTo>
                      <a:pt x="90" y="8"/>
                    </a:lnTo>
                    <a:lnTo>
                      <a:pt x="90" y="8"/>
                    </a:lnTo>
                    <a:lnTo>
                      <a:pt x="90" y="12"/>
                    </a:lnTo>
                    <a:lnTo>
                      <a:pt x="90" y="12"/>
                    </a:lnTo>
                    <a:lnTo>
                      <a:pt x="90" y="12"/>
                    </a:lnTo>
                    <a:lnTo>
                      <a:pt x="90" y="12"/>
                    </a:lnTo>
                    <a:lnTo>
                      <a:pt x="88" y="12"/>
                    </a:lnTo>
                    <a:lnTo>
                      <a:pt x="88" y="12"/>
                    </a:lnTo>
                    <a:lnTo>
                      <a:pt x="88" y="12"/>
                    </a:lnTo>
                    <a:lnTo>
                      <a:pt x="88" y="12"/>
                    </a:lnTo>
                    <a:lnTo>
                      <a:pt x="88" y="12"/>
                    </a:lnTo>
                    <a:lnTo>
                      <a:pt x="88" y="12"/>
                    </a:lnTo>
                    <a:lnTo>
                      <a:pt x="88" y="14"/>
                    </a:lnTo>
                    <a:lnTo>
                      <a:pt x="88" y="14"/>
                    </a:lnTo>
                    <a:lnTo>
                      <a:pt x="84" y="14"/>
                    </a:lnTo>
                    <a:lnTo>
                      <a:pt x="84" y="18"/>
                    </a:lnTo>
                    <a:lnTo>
                      <a:pt x="84" y="18"/>
                    </a:lnTo>
                    <a:lnTo>
                      <a:pt x="84" y="18"/>
                    </a:lnTo>
                    <a:lnTo>
                      <a:pt x="84" y="18"/>
                    </a:lnTo>
                    <a:lnTo>
                      <a:pt x="80" y="18"/>
                    </a:lnTo>
                    <a:lnTo>
                      <a:pt x="80" y="18"/>
                    </a:lnTo>
                    <a:lnTo>
                      <a:pt x="80" y="22"/>
                    </a:lnTo>
                    <a:lnTo>
                      <a:pt x="80" y="22"/>
                    </a:lnTo>
                    <a:lnTo>
                      <a:pt x="80" y="22"/>
                    </a:lnTo>
                    <a:lnTo>
                      <a:pt x="80" y="22"/>
                    </a:lnTo>
                    <a:lnTo>
                      <a:pt x="80" y="26"/>
                    </a:lnTo>
                    <a:lnTo>
                      <a:pt x="80" y="26"/>
                    </a:lnTo>
                    <a:lnTo>
                      <a:pt x="80" y="30"/>
                    </a:lnTo>
                    <a:lnTo>
                      <a:pt x="80" y="30"/>
                    </a:lnTo>
                    <a:lnTo>
                      <a:pt x="84" y="30"/>
                    </a:lnTo>
                    <a:lnTo>
                      <a:pt x="84" y="30"/>
                    </a:lnTo>
                    <a:lnTo>
                      <a:pt x="84" y="30"/>
                    </a:lnTo>
                    <a:lnTo>
                      <a:pt x="80" y="30"/>
                    </a:lnTo>
                    <a:lnTo>
                      <a:pt x="80" y="34"/>
                    </a:lnTo>
                    <a:lnTo>
                      <a:pt x="80" y="34"/>
                    </a:lnTo>
                    <a:lnTo>
                      <a:pt x="80" y="34"/>
                    </a:lnTo>
                    <a:lnTo>
                      <a:pt x="84" y="36"/>
                    </a:lnTo>
                    <a:lnTo>
                      <a:pt x="84" y="36"/>
                    </a:lnTo>
                    <a:lnTo>
                      <a:pt x="84" y="36"/>
                    </a:lnTo>
                    <a:lnTo>
                      <a:pt x="84" y="36"/>
                    </a:lnTo>
                    <a:lnTo>
                      <a:pt x="84" y="36"/>
                    </a:lnTo>
                    <a:lnTo>
                      <a:pt x="84" y="40"/>
                    </a:lnTo>
                    <a:lnTo>
                      <a:pt x="84" y="40"/>
                    </a:lnTo>
                    <a:lnTo>
                      <a:pt x="88" y="40"/>
                    </a:lnTo>
                    <a:lnTo>
                      <a:pt x="88" y="40"/>
                    </a:lnTo>
                    <a:lnTo>
                      <a:pt x="84" y="40"/>
                    </a:lnTo>
                    <a:lnTo>
                      <a:pt x="84" y="44"/>
                    </a:lnTo>
                    <a:lnTo>
                      <a:pt x="84" y="44"/>
                    </a:lnTo>
                    <a:lnTo>
                      <a:pt x="84" y="44"/>
                    </a:lnTo>
                    <a:lnTo>
                      <a:pt x="84" y="44"/>
                    </a:lnTo>
                    <a:lnTo>
                      <a:pt x="84" y="44"/>
                    </a:lnTo>
                    <a:lnTo>
                      <a:pt x="84" y="44"/>
                    </a:lnTo>
                    <a:lnTo>
                      <a:pt x="80" y="44"/>
                    </a:lnTo>
                    <a:lnTo>
                      <a:pt x="80" y="48"/>
                    </a:lnTo>
                    <a:lnTo>
                      <a:pt x="80" y="48"/>
                    </a:lnTo>
                    <a:lnTo>
                      <a:pt x="80" y="48"/>
                    </a:lnTo>
                    <a:lnTo>
                      <a:pt x="80" y="48"/>
                    </a:lnTo>
                    <a:lnTo>
                      <a:pt x="76" y="48"/>
                    </a:lnTo>
                    <a:lnTo>
                      <a:pt x="76" y="48"/>
                    </a:lnTo>
                    <a:lnTo>
                      <a:pt x="76" y="48"/>
                    </a:lnTo>
                    <a:lnTo>
                      <a:pt x="72" y="48"/>
                    </a:lnTo>
                    <a:lnTo>
                      <a:pt x="72" y="48"/>
                    </a:lnTo>
                    <a:lnTo>
                      <a:pt x="72" y="48"/>
                    </a:lnTo>
                    <a:lnTo>
                      <a:pt x="72" y="48"/>
                    </a:lnTo>
                    <a:lnTo>
                      <a:pt x="68" y="48"/>
                    </a:lnTo>
                    <a:lnTo>
                      <a:pt x="68" y="48"/>
                    </a:lnTo>
                    <a:lnTo>
                      <a:pt x="68" y="48"/>
                    </a:lnTo>
                    <a:lnTo>
                      <a:pt x="68" y="48"/>
                    </a:lnTo>
                    <a:lnTo>
                      <a:pt x="68" y="48"/>
                    </a:lnTo>
                    <a:lnTo>
                      <a:pt x="64" y="48"/>
                    </a:lnTo>
                    <a:lnTo>
                      <a:pt x="64" y="48"/>
                    </a:lnTo>
                    <a:lnTo>
                      <a:pt x="60" y="44"/>
                    </a:lnTo>
                    <a:lnTo>
                      <a:pt x="60" y="44"/>
                    </a:lnTo>
                    <a:lnTo>
                      <a:pt x="58" y="40"/>
                    </a:lnTo>
                    <a:lnTo>
                      <a:pt x="58" y="40"/>
                    </a:lnTo>
                    <a:lnTo>
                      <a:pt x="58" y="40"/>
                    </a:lnTo>
                    <a:lnTo>
                      <a:pt x="58" y="40"/>
                    </a:lnTo>
                    <a:lnTo>
                      <a:pt x="54" y="40"/>
                    </a:lnTo>
                    <a:lnTo>
                      <a:pt x="54" y="40"/>
                    </a:lnTo>
                    <a:lnTo>
                      <a:pt x="54" y="36"/>
                    </a:lnTo>
                    <a:lnTo>
                      <a:pt x="50" y="36"/>
                    </a:lnTo>
                    <a:lnTo>
                      <a:pt x="50" y="36"/>
                    </a:lnTo>
                    <a:lnTo>
                      <a:pt x="50" y="36"/>
                    </a:lnTo>
                    <a:lnTo>
                      <a:pt x="50" y="36"/>
                    </a:lnTo>
                    <a:lnTo>
                      <a:pt x="50" y="40"/>
                    </a:lnTo>
                    <a:lnTo>
                      <a:pt x="50" y="40"/>
                    </a:lnTo>
                    <a:lnTo>
                      <a:pt x="50" y="36"/>
                    </a:lnTo>
                    <a:lnTo>
                      <a:pt x="50" y="36"/>
                    </a:lnTo>
                    <a:lnTo>
                      <a:pt x="50" y="36"/>
                    </a:lnTo>
                    <a:lnTo>
                      <a:pt x="50" y="36"/>
                    </a:lnTo>
                    <a:lnTo>
                      <a:pt x="46" y="36"/>
                    </a:lnTo>
                    <a:lnTo>
                      <a:pt x="46" y="36"/>
                    </a:lnTo>
                    <a:lnTo>
                      <a:pt x="46" y="36"/>
                    </a:lnTo>
                    <a:lnTo>
                      <a:pt x="46" y="36"/>
                    </a:lnTo>
                    <a:lnTo>
                      <a:pt x="46" y="36"/>
                    </a:lnTo>
                    <a:lnTo>
                      <a:pt x="42" y="40"/>
                    </a:lnTo>
                    <a:lnTo>
                      <a:pt x="38" y="40"/>
                    </a:lnTo>
                    <a:lnTo>
                      <a:pt x="38" y="40"/>
                    </a:lnTo>
                    <a:lnTo>
                      <a:pt x="38" y="40"/>
                    </a:lnTo>
                    <a:lnTo>
                      <a:pt x="38" y="40"/>
                    </a:lnTo>
                    <a:lnTo>
                      <a:pt x="34" y="40"/>
                    </a:lnTo>
                    <a:lnTo>
                      <a:pt x="34" y="40"/>
                    </a:lnTo>
                    <a:lnTo>
                      <a:pt x="34" y="40"/>
                    </a:lnTo>
                    <a:lnTo>
                      <a:pt x="34" y="40"/>
                    </a:lnTo>
                    <a:lnTo>
                      <a:pt x="34" y="40"/>
                    </a:lnTo>
                    <a:lnTo>
                      <a:pt x="38" y="40"/>
                    </a:lnTo>
                    <a:lnTo>
                      <a:pt x="38" y="36"/>
                    </a:lnTo>
                    <a:lnTo>
                      <a:pt x="38" y="36"/>
                    </a:lnTo>
                    <a:lnTo>
                      <a:pt x="38" y="36"/>
                    </a:lnTo>
                    <a:lnTo>
                      <a:pt x="38" y="36"/>
                    </a:lnTo>
                    <a:lnTo>
                      <a:pt x="38" y="36"/>
                    </a:lnTo>
                    <a:lnTo>
                      <a:pt x="38" y="34"/>
                    </a:lnTo>
                    <a:lnTo>
                      <a:pt x="38" y="34"/>
                    </a:lnTo>
                    <a:lnTo>
                      <a:pt x="38" y="34"/>
                    </a:lnTo>
                    <a:lnTo>
                      <a:pt x="38" y="34"/>
                    </a:lnTo>
                    <a:lnTo>
                      <a:pt x="38" y="34"/>
                    </a:lnTo>
                    <a:lnTo>
                      <a:pt x="38" y="34"/>
                    </a:lnTo>
                    <a:lnTo>
                      <a:pt x="38" y="30"/>
                    </a:lnTo>
                    <a:lnTo>
                      <a:pt x="38" y="30"/>
                    </a:lnTo>
                    <a:lnTo>
                      <a:pt x="38" y="30"/>
                    </a:lnTo>
                    <a:lnTo>
                      <a:pt x="38" y="30"/>
                    </a:lnTo>
                    <a:lnTo>
                      <a:pt x="34" y="30"/>
                    </a:lnTo>
                    <a:lnTo>
                      <a:pt x="34" y="30"/>
                    </a:lnTo>
                    <a:lnTo>
                      <a:pt x="34" y="30"/>
                    </a:lnTo>
                    <a:lnTo>
                      <a:pt x="34" y="34"/>
                    </a:lnTo>
                    <a:lnTo>
                      <a:pt x="34" y="34"/>
                    </a:lnTo>
                    <a:lnTo>
                      <a:pt x="30" y="34"/>
                    </a:lnTo>
                    <a:lnTo>
                      <a:pt x="30" y="34"/>
                    </a:lnTo>
                    <a:lnTo>
                      <a:pt x="30" y="34"/>
                    </a:lnTo>
                    <a:lnTo>
                      <a:pt x="30" y="34"/>
                    </a:lnTo>
                    <a:lnTo>
                      <a:pt x="30" y="34"/>
                    </a:lnTo>
                    <a:lnTo>
                      <a:pt x="30" y="34"/>
                    </a:lnTo>
                    <a:lnTo>
                      <a:pt x="28" y="30"/>
                    </a:lnTo>
                    <a:lnTo>
                      <a:pt x="28" y="30"/>
                    </a:lnTo>
                    <a:lnTo>
                      <a:pt x="28" y="30"/>
                    </a:lnTo>
                    <a:lnTo>
                      <a:pt x="28" y="30"/>
                    </a:lnTo>
                    <a:lnTo>
                      <a:pt x="28" y="26"/>
                    </a:lnTo>
                    <a:lnTo>
                      <a:pt x="24" y="26"/>
                    </a:lnTo>
                    <a:lnTo>
                      <a:pt x="24" y="26"/>
                    </a:lnTo>
                    <a:lnTo>
                      <a:pt x="24" y="22"/>
                    </a:lnTo>
                    <a:lnTo>
                      <a:pt x="24" y="22"/>
                    </a:lnTo>
                    <a:lnTo>
                      <a:pt x="24" y="22"/>
                    </a:lnTo>
                    <a:lnTo>
                      <a:pt x="28" y="22"/>
                    </a:lnTo>
                    <a:lnTo>
                      <a:pt x="28" y="22"/>
                    </a:lnTo>
                    <a:lnTo>
                      <a:pt x="30" y="22"/>
                    </a:lnTo>
                    <a:lnTo>
                      <a:pt x="28" y="22"/>
                    </a:lnTo>
                    <a:lnTo>
                      <a:pt x="28" y="22"/>
                    </a:lnTo>
                    <a:lnTo>
                      <a:pt x="28" y="22"/>
                    </a:lnTo>
                    <a:lnTo>
                      <a:pt x="24" y="22"/>
                    </a:lnTo>
                    <a:lnTo>
                      <a:pt x="24" y="18"/>
                    </a:lnTo>
                    <a:lnTo>
                      <a:pt x="24" y="18"/>
                    </a:lnTo>
                    <a:lnTo>
                      <a:pt x="24" y="18"/>
                    </a:lnTo>
                    <a:lnTo>
                      <a:pt x="24" y="18"/>
                    </a:lnTo>
                    <a:lnTo>
                      <a:pt x="24" y="18"/>
                    </a:lnTo>
                    <a:lnTo>
                      <a:pt x="28" y="18"/>
                    </a:lnTo>
                    <a:lnTo>
                      <a:pt x="28" y="14"/>
                    </a:lnTo>
                    <a:lnTo>
                      <a:pt x="28" y="14"/>
                    </a:lnTo>
                    <a:lnTo>
                      <a:pt x="24" y="14"/>
                    </a:lnTo>
                    <a:lnTo>
                      <a:pt x="28" y="14"/>
                    </a:lnTo>
                    <a:lnTo>
                      <a:pt x="24" y="18"/>
                    </a:lnTo>
                    <a:lnTo>
                      <a:pt x="24" y="18"/>
                    </a:lnTo>
                    <a:lnTo>
                      <a:pt x="24" y="18"/>
                    </a:lnTo>
                    <a:lnTo>
                      <a:pt x="24" y="18"/>
                    </a:lnTo>
                    <a:lnTo>
                      <a:pt x="24" y="14"/>
                    </a:lnTo>
                    <a:lnTo>
                      <a:pt x="24" y="14"/>
                    </a:lnTo>
                    <a:lnTo>
                      <a:pt x="24" y="14"/>
                    </a:lnTo>
                    <a:lnTo>
                      <a:pt x="24" y="12"/>
                    </a:lnTo>
                    <a:lnTo>
                      <a:pt x="24" y="12"/>
                    </a:lnTo>
                    <a:lnTo>
                      <a:pt x="28" y="12"/>
                    </a:lnTo>
                    <a:lnTo>
                      <a:pt x="28" y="12"/>
                    </a:lnTo>
                    <a:lnTo>
                      <a:pt x="28" y="12"/>
                    </a:lnTo>
                    <a:lnTo>
                      <a:pt x="28" y="12"/>
                    </a:lnTo>
                    <a:lnTo>
                      <a:pt x="28" y="12"/>
                    </a:lnTo>
                    <a:lnTo>
                      <a:pt x="28" y="12"/>
                    </a:lnTo>
                    <a:lnTo>
                      <a:pt x="28" y="12"/>
                    </a:lnTo>
                    <a:lnTo>
                      <a:pt x="30" y="12"/>
                    </a:lnTo>
                    <a:lnTo>
                      <a:pt x="30" y="12"/>
                    </a:lnTo>
                    <a:lnTo>
                      <a:pt x="30" y="12"/>
                    </a:lnTo>
                    <a:lnTo>
                      <a:pt x="30" y="12"/>
                    </a:lnTo>
                    <a:lnTo>
                      <a:pt x="30" y="8"/>
                    </a:lnTo>
                    <a:lnTo>
                      <a:pt x="30" y="8"/>
                    </a:lnTo>
                    <a:lnTo>
                      <a:pt x="30" y="8"/>
                    </a:lnTo>
                    <a:lnTo>
                      <a:pt x="30" y="8"/>
                    </a:lnTo>
                    <a:lnTo>
                      <a:pt x="34" y="8"/>
                    </a:lnTo>
                    <a:lnTo>
                      <a:pt x="34" y="8"/>
                    </a:lnTo>
                    <a:lnTo>
                      <a:pt x="34" y="8"/>
                    </a:lnTo>
                    <a:lnTo>
                      <a:pt x="34" y="8"/>
                    </a:lnTo>
                    <a:lnTo>
                      <a:pt x="34" y="8"/>
                    </a:lnTo>
                    <a:lnTo>
                      <a:pt x="34" y="8"/>
                    </a:lnTo>
                    <a:lnTo>
                      <a:pt x="34" y="8"/>
                    </a:lnTo>
                    <a:lnTo>
                      <a:pt x="38" y="8"/>
                    </a:lnTo>
                    <a:lnTo>
                      <a:pt x="38" y="8"/>
                    </a:lnTo>
                    <a:lnTo>
                      <a:pt x="42" y="8"/>
                    </a:lnTo>
                    <a:lnTo>
                      <a:pt x="42" y="4"/>
                    </a:lnTo>
                    <a:lnTo>
                      <a:pt x="42" y="4"/>
                    </a:lnTo>
                    <a:lnTo>
                      <a:pt x="42" y="4"/>
                    </a:lnTo>
                    <a:lnTo>
                      <a:pt x="42" y="4"/>
                    </a:lnTo>
                    <a:lnTo>
                      <a:pt x="42" y="4"/>
                    </a:lnTo>
                    <a:lnTo>
                      <a:pt x="46" y="4"/>
                    </a:lnTo>
                    <a:lnTo>
                      <a:pt x="46" y="4"/>
                    </a:lnTo>
                    <a:lnTo>
                      <a:pt x="46" y="4"/>
                    </a:lnTo>
                    <a:lnTo>
                      <a:pt x="46" y="4"/>
                    </a:lnTo>
                    <a:lnTo>
                      <a:pt x="50" y="4"/>
                    </a:lnTo>
                    <a:lnTo>
                      <a:pt x="50" y="4"/>
                    </a:lnTo>
                    <a:lnTo>
                      <a:pt x="50" y="4"/>
                    </a:lnTo>
                    <a:lnTo>
                      <a:pt x="50" y="8"/>
                    </a:lnTo>
                    <a:lnTo>
                      <a:pt x="50" y="8"/>
                    </a:lnTo>
                    <a:lnTo>
                      <a:pt x="54" y="4"/>
                    </a:lnTo>
                    <a:lnTo>
                      <a:pt x="54" y="4"/>
                    </a:lnTo>
                    <a:lnTo>
                      <a:pt x="54" y="4"/>
                    </a:lnTo>
                    <a:lnTo>
                      <a:pt x="54" y="4"/>
                    </a:lnTo>
                    <a:lnTo>
                      <a:pt x="54" y="4"/>
                    </a:lnTo>
                    <a:lnTo>
                      <a:pt x="58" y="4"/>
                    </a:lnTo>
                    <a:lnTo>
                      <a:pt x="58" y="4"/>
                    </a:lnTo>
                    <a:lnTo>
                      <a:pt x="54" y="4"/>
                    </a:lnTo>
                    <a:lnTo>
                      <a:pt x="54" y="0"/>
                    </a:lnTo>
                    <a:lnTo>
                      <a:pt x="58" y="0"/>
                    </a:lnTo>
                    <a:lnTo>
                      <a:pt x="58" y="4"/>
                    </a:lnTo>
                    <a:lnTo>
                      <a:pt x="58" y="4"/>
                    </a:lnTo>
                    <a:lnTo>
                      <a:pt x="60" y="4"/>
                    </a:lnTo>
                    <a:lnTo>
                      <a:pt x="60" y="4"/>
                    </a:lnTo>
                    <a:lnTo>
                      <a:pt x="60" y="4"/>
                    </a:lnTo>
                    <a:lnTo>
                      <a:pt x="64" y="4"/>
                    </a:lnTo>
                    <a:lnTo>
                      <a:pt x="64" y="4"/>
                    </a:lnTo>
                    <a:lnTo>
                      <a:pt x="64" y="4"/>
                    </a:lnTo>
                    <a:lnTo>
                      <a:pt x="68" y="4"/>
                    </a:lnTo>
                    <a:lnTo>
                      <a:pt x="68" y="4"/>
                    </a:lnTo>
                    <a:lnTo>
                      <a:pt x="68" y="4"/>
                    </a:lnTo>
                    <a:lnTo>
                      <a:pt x="68" y="4"/>
                    </a:lnTo>
                    <a:lnTo>
                      <a:pt x="68" y="4"/>
                    </a:lnTo>
                    <a:lnTo>
                      <a:pt x="68" y="4"/>
                    </a:lnTo>
                    <a:lnTo>
                      <a:pt x="68" y="4"/>
                    </a:lnTo>
                    <a:lnTo>
                      <a:pt x="72" y="4"/>
                    </a:lnTo>
                    <a:lnTo>
                      <a:pt x="72" y="8"/>
                    </a:lnTo>
                    <a:lnTo>
                      <a:pt x="72" y="8"/>
                    </a:lnTo>
                    <a:lnTo>
                      <a:pt x="72" y="8"/>
                    </a:lnTo>
                    <a:lnTo>
                      <a:pt x="72" y="8"/>
                    </a:lnTo>
                    <a:lnTo>
                      <a:pt x="72" y="8"/>
                    </a:lnTo>
                    <a:lnTo>
                      <a:pt x="76" y="8"/>
                    </a:lnTo>
                    <a:lnTo>
                      <a:pt x="76" y="8"/>
                    </a:lnTo>
                    <a:lnTo>
                      <a:pt x="76" y="8"/>
                    </a:lnTo>
                    <a:lnTo>
                      <a:pt x="80" y="8"/>
                    </a:lnTo>
                    <a:lnTo>
                      <a:pt x="80" y="8"/>
                    </a:lnTo>
                    <a:lnTo>
                      <a:pt x="80" y="8"/>
                    </a:lnTo>
                    <a:lnTo>
                      <a:pt x="80" y="8"/>
                    </a:lnTo>
                    <a:lnTo>
                      <a:pt x="80" y="8"/>
                    </a:lnTo>
                    <a:lnTo>
                      <a:pt x="84" y="8"/>
                    </a:lnTo>
                    <a:lnTo>
                      <a:pt x="88" y="8"/>
                    </a:lnTo>
                    <a:lnTo>
                      <a:pt x="88" y="8"/>
                    </a:lnTo>
                    <a:lnTo>
                      <a:pt x="88" y="8"/>
                    </a:lnTo>
                    <a:lnTo>
                      <a:pt x="88" y="8"/>
                    </a:lnTo>
                    <a:lnTo>
                      <a:pt x="88" y="8"/>
                    </a:lnTo>
                    <a:lnTo>
                      <a:pt x="88" y="8"/>
                    </a:lnTo>
                    <a:lnTo>
                      <a:pt x="88" y="8"/>
                    </a:lnTo>
                    <a:lnTo>
                      <a:pt x="88" y="8"/>
                    </a:lnTo>
                    <a:lnTo>
                      <a:pt x="88" y="8"/>
                    </a:lnTo>
                    <a:close/>
                    <a:moveTo>
                      <a:pt x="12" y="22"/>
                    </a:moveTo>
                    <a:lnTo>
                      <a:pt x="12" y="22"/>
                    </a:lnTo>
                    <a:lnTo>
                      <a:pt x="12" y="22"/>
                    </a:lnTo>
                    <a:lnTo>
                      <a:pt x="8" y="22"/>
                    </a:lnTo>
                    <a:lnTo>
                      <a:pt x="8" y="22"/>
                    </a:lnTo>
                    <a:lnTo>
                      <a:pt x="8" y="22"/>
                    </a:lnTo>
                    <a:lnTo>
                      <a:pt x="8" y="22"/>
                    </a:lnTo>
                    <a:lnTo>
                      <a:pt x="8" y="22"/>
                    </a:lnTo>
                    <a:lnTo>
                      <a:pt x="8" y="18"/>
                    </a:lnTo>
                    <a:lnTo>
                      <a:pt x="8" y="18"/>
                    </a:lnTo>
                    <a:lnTo>
                      <a:pt x="8" y="18"/>
                    </a:lnTo>
                    <a:lnTo>
                      <a:pt x="8" y="18"/>
                    </a:lnTo>
                    <a:lnTo>
                      <a:pt x="8" y="18"/>
                    </a:lnTo>
                    <a:lnTo>
                      <a:pt x="8" y="18"/>
                    </a:lnTo>
                    <a:lnTo>
                      <a:pt x="4" y="18"/>
                    </a:lnTo>
                    <a:lnTo>
                      <a:pt x="4" y="18"/>
                    </a:lnTo>
                    <a:lnTo>
                      <a:pt x="4" y="18"/>
                    </a:lnTo>
                    <a:lnTo>
                      <a:pt x="4" y="18"/>
                    </a:lnTo>
                    <a:lnTo>
                      <a:pt x="4" y="18"/>
                    </a:lnTo>
                    <a:lnTo>
                      <a:pt x="4" y="18"/>
                    </a:lnTo>
                    <a:lnTo>
                      <a:pt x="4" y="18"/>
                    </a:lnTo>
                    <a:lnTo>
                      <a:pt x="4" y="18"/>
                    </a:lnTo>
                    <a:lnTo>
                      <a:pt x="4" y="18"/>
                    </a:lnTo>
                    <a:lnTo>
                      <a:pt x="4" y="18"/>
                    </a:lnTo>
                    <a:lnTo>
                      <a:pt x="8" y="18"/>
                    </a:lnTo>
                    <a:lnTo>
                      <a:pt x="8" y="18"/>
                    </a:lnTo>
                    <a:lnTo>
                      <a:pt x="8" y="18"/>
                    </a:lnTo>
                    <a:lnTo>
                      <a:pt x="8" y="18"/>
                    </a:lnTo>
                    <a:lnTo>
                      <a:pt x="8" y="14"/>
                    </a:lnTo>
                    <a:lnTo>
                      <a:pt x="12" y="14"/>
                    </a:lnTo>
                    <a:lnTo>
                      <a:pt x="12" y="14"/>
                    </a:lnTo>
                    <a:lnTo>
                      <a:pt x="12" y="14"/>
                    </a:lnTo>
                    <a:lnTo>
                      <a:pt x="12" y="14"/>
                    </a:lnTo>
                    <a:lnTo>
                      <a:pt x="12" y="18"/>
                    </a:lnTo>
                    <a:lnTo>
                      <a:pt x="12" y="18"/>
                    </a:lnTo>
                    <a:lnTo>
                      <a:pt x="16" y="18"/>
                    </a:lnTo>
                    <a:lnTo>
                      <a:pt x="16" y="18"/>
                    </a:lnTo>
                    <a:lnTo>
                      <a:pt x="16" y="18"/>
                    </a:lnTo>
                    <a:lnTo>
                      <a:pt x="16" y="18"/>
                    </a:lnTo>
                    <a:lnTo>
                      <a:pt x="16" y="18"/>
                    </a:lnTo>
                    <a:lnTo>
                      <a:pt x="16" y="18"/>
                    </a:lnTo>
                    <a:lnTo>
                      <a:pt x="16" y="22"/>
                    </a:lnTo>
                    <a:lnTo>
                      <a:pt x="16" y="22"/>
                    </a:lnTo>
                    <a:lnTo>
                      <a:pt x="16" y="22"/>
                    </a:lnTo>
                    <a:lnTo>
                      <a:pt x="16" y="18"/>
                    </a:lnTo>
                    <a:lnTo>
                      <a:pt x="16" y="18"/>
                    </a:lnTo>
                    <a:lnTo>
                      <a:pt x="16" y="22"/>
                    </a:lnTo>
                    <a:lnTo>
                      <a:pt x="16" y="22"/>
                    </a:lnTo>
                    <a:lnTo>
                      <a:pt x="16" y="22"/>
                    </a:lnTo>
                    <a:lnTo>
                      <a:pt x="16" y="22"/>
                    </a:lnTo>
                    <a:lnTo>
                      <a:pt x="16" y="22"/>
                    </a:lnTo>
                    <a:lnTo>
                      <a:pt x="16" y="22"/>
                    </a:lnTo>
                    <a:lnTo>
                      <a:pt x="16" y="22"/>
                    </a:lnTo>
                    <a:lnTo>
                      <a:pt x="12" y="22"/>
                    </a:lnTo>
                    <a:lnTo>
                      <a:pt x="12" y="22"/>
                    </a:lnTo>
                    <a:lnTo>
                      <a:pt x="12" y="22"/>
                    </a:lnTo>
                    <a:lnTo>
                      <a:pt x="16" y="22"/>
                    </a:lnTo>
                    <a:lnTo>
                      <a:pt x="16" y="22"/>
                    </a:lnTo>
                    <a:lnTo>
                      <a:pt x="16" y="22"/>
                    </a:lnTo>
                    <a:lnTo>
                      <a:pt x="16" y="22"/>
                    </a:lnTo>
                    <a:lnTo>
                      <a:pt x="12" y="22"/>
                    </a:lnTo>
                    <a:lnTo>
                      <a:pt x="12" y="22"/>
                    </a:lnTo>
                    <a:lnTo>
                      <a:pt x="12" y="22"/>
                    </a:lnTo>
                    <a:lnTo>
                      <a:pt x="12" y="22"/>
                    </a:lnTo>
                    <a:lnTo>
                      <a:pt x="12" y="22"/>
                    </a:lnTo>
                    <a:lnTo>
                      <a:pt x="12" y="22"/>
                    </a:lnTo>
                    <a:lnTo>
                      <a:pt x="12" y="22"/>
                    </a:lnTo>
                    <a:lnTo>
                      <a:pt x="12" y="22"/>
                    </a:lnTo>
                    <a:lnTo>
                      <a:pt x="12" y="22"/>
                    </a:lnTo>
                    <a:lnTo>
                      <a:pt x="12" y="22"/>
                    </a:lnTo>
                    <a:lnTo>
                      <a:pt x="12" y="22"/>
                    </a:lnTo>
                    <a:lnTo>
                      <a:pt x="12" y="22"/>
                    </a:lnTo>
                    <a:lnTo>
                      <a:pt x="12" y="22"/>
                    </a:lnTo>
                    <a:close/>
                    <a:moveTo>
                      <a:pt x="20" y="14"/>
                    </a:moveTo>
                    <a:lnTo>
                      <a:pt x="24" y="14"/>
                    </a:lnTo>
                    <a:lnTo>
                      <a:pt x="24" y="14"/>
                    </a:lnTo>
                    <a:lnTo>
                      <a:pt x="24" y="14"/>
                    </a:lnTo>
                    <a:lnTo>
                      <a:pt x="24" y="14"/>
                    </a:lnTo>
                    <a:lnTo>
                      <a:pt x="24" y="18"/>
                    </a:lnTo>
                    <a:lnTo>
                      <a:pt x="24" y="18"/>
                    </a:lnTo>
                    <a:lnTo>
                      <a:pt x="24" y="18"/>
                    </a:lnTo>
                    <a:lnTo>
                      <a:pt x="24" y="18"/>
                    </a:lnTo>
                    <a:lnTo>
                      <a:pt x="20" y="18"/>
                    </a:lnTo>
                    <a:lnTo>
                      <a:pt x="20" y="18"/>
                    </a:lnTo>
                    <a:lnTo>
                      <a:pt x="20" y="18"/>
                    </a:lnTo>
                    <a:lnTo>
                      <a:pt x="20" y="18"/>
                    </a:lnTo>
                    <a:lnTo>
                      <a:pt x="20" y="18"/>
                    </a:lnTo>
                    <a:lnTo>
                      <a:pt x="20" y="18"/>
                    </a:lnTo>
                    <a:lnTo>
                      <a:pt x="20" y="14"/>
                    </a:lnTo>
                    <a:lnTo>
                      <a:pt x="20" y="14"/>
                    </a:lnTo>
                    <a:lnTo>
                      <a:pt x="20" y="14"/>
                    </a:lnTo>
                    <a:lnTo>
                      <a:pt x="20" y="14"/>
                    </a:lnTo>
                    <a:lnTo>
                      <a:pt x="20" y="14"/>
                    </a:lnTo>
                    <a:lnTo>
                      <a:pt x="20" y="14"/>
                    </a:lnTo>
                    <a:lnTo>
                      <a:pt x="20" y="14"/>
                    </a:lnTo>
                    <a:lnTo>
                      <a:pt x="20" y="14"/>
                    </a:lnTo>
                    <a:lnTo>
                      <a:pt x="20" y="14"/>
                    </a:lnTo>
                    <a:close/>
                    <a:moveTo>
                      <a:pt x="20" y="22"/>
                    </a:moveTo>
                    <a:lnTo>
                      <a:pt x="20" y="26"/>
                    </a:lnTo>
                    <a:lnTo>
                      <a:pt x="20" y="26"/>
                    </a:lnTo>
                    <a:lnTo>
                      <a:pt x="24" y="26"/>
                    </a:lnTo>
                    <a:lnTo>
                      <a:pt x="24" y="26"/>
                    </a:lnTo>
                    <a:lnTo>
                      <a:pt x="24" y="26"/>
                    </a:lnTo>
                    <a:lnTo>
                      <a:pt x="24" y="26"/>
                    </a:lnTo>
                    <a:lnTo>
                      <a:pt x="24" y="26"/>
                    </a:lnTo>
                    <a:lnTo>
                      <a:pt x="20" y="26"/>
                    </a:lnTo>
                    <a:lnTo>
                      <a:pt x="20" y="26"/>
                    </a:lnTo>
                    <a:lnTo>
                      <a:pt x="20" y="26"/>
                    </a:lnTo>
                    <a:lnTo>
                      <a:pt x="20" y="26"/>
                    </a:lnTo>
                    <a:lnTo>
                      <a:pt x="20" y="26"/>
                    </a:lnTo>
                    <a:lnTo>
                      <a:pt x="20" y="26"/>
                    </a:lnTo>
                    <a:lnTo>
                      <a:pt x="20" y="26"/>
                    </a:lnTo>
                    <a:lnTo>
                      <a:pt x="20" y="26"/>
                    </a:lnTo>
                    <a:lnTo>
                      <a:pt x="20" y="22"/>
                    </a:lnTo>
                    <a:lnTo>
                      <a:pt x="20" y="22"/>
                    </a:lnTo>
                    <a:lnTo>
                      <a:pt x="20" y="22"/>
                    </a:lnTo>
                    <a:lnTo>
                      <a:pt x="20" y="22"/>
                    </a:lnTo>
                    <a:lnTo>
                      <a:pt x="20" y="22"/>
                    </a:lnTo>
                    <a:lnTo>
                      <a:pt x="20" y="22"/>
                    </a:lnTo>
                    <a:lnTo>
                      <a:pt x="20" y="22"/>
                    </a:lnTo>
                    <a:close/>
                    <a:moveTo>
                      <a:pt x="4" y="40"/>
                    </a:moveTo>
                    <a:lnTo>
                      <a:pt x="4" y="40"/>
                    </a:lnTo>
                    <a:lnTo>
                      <a:pt x="0" y="40"/>
                    </a:lnTo>
                    <a:lnTo>
                      <a:pt x="0" y="40"/>
                    </a:lnTo>
                    <a:lnTo>
                      <a:pt x="4" y="36"/>
                    </a:lnTo>
                    <a:lnTo>
                      <a:pt x="4" y="36"/>
                    </a:lnTo>
                    <a:lnTo>
                      <a:pt x="4" y="36"/>
                    </a:lnTo>
                    <a:lnTo>
                      <a:pt x="4" y="36"/>
                    </a:lnTo>
                    <a:lnTo>
                      <a:pt x="4" y="36"/>
                    </a:lnTo>
                    <a:lnTo>
                      <a:pt x="4" y="34"/>
                    </a:lnTo>
                    <a:lnTo>
                      <a:pt x="0" y="34"/>
                    </a:lnTo>
                    <a:lnTo>
                      <a:pt x="0" y="34"/>
                    </a:lnTo>
                    <a:lnTo>
                      <a:pt x="0" y="30"/>
                    </a:lnTo>
                    <a:lnTo>
                      <a:pt x="0" y="30"/>
                    </a:lnTo>
                    <a:lnTo>
                      <a:pt x="4" y="30"/>
                    </a:lnTo>
                    <a:lnTo>
                      <a:pt x="0" y="30"/>
                    </a:lnTo>
                    <a:lnTo>
                      <a:pt x="0" y="30"/>
                    </a:lnTo>
                    <a:lnTo>
                      <a:pt x="0" y="30"/>
                    </a:lnTo>
                    <a:lnTo>
                      <a:pt x="0" y="30"/>
                    </a:lnTo>
                    <a:lnTo>
                      <a:pt x="0" y="26"/>
                    </a:lnTo>
                    <a:lnTo>
                      <a:pt x="0" y="26"/>
                    </a:lnTo>
                    <a:lnTo>
                      <a:pt x="0" y="26"/>
                    </a:lnTo>
                    <a:lnTo>
                      <a:pt x="4" y="30"/>
                    </a:lnTo>
                    <a:lnTo>
                      <a:pt x="4" y="26"/>
                    </a:lnTo>
                    <a:lnTo>
                      <a:pt x="8" y="26"/>
                    </a:lnTo>
                    <a:lnTo>
                      <a:pt x="8" y="26"/>
                    </a:lnTo>
                    <a:lnTo>
                      <a:pt x="12" y="26"/>
                    </a:lnTo>
                    <a:lnTo>
                      <a:pt x="12" y="26"/>
                    </a:lnTo>
                    <a:lnTo>
                      <a:pt x="16" y="26"/>
                    </a:lnTo>
                    <a:lnTo>
                      <a:pt x="16" y="26"/>
                    </a:lnTo>
                    <a:lnTo>
                      <a:pt x="16" y="26"/>
                    </a:lnTo>
                    <a:lnTo>
                      <a:pt x="16" y="26"/>
                    </a:lnTo>
                    <a:lnTo>
                      <a:pt x="20" y="26"/>
                    </a:lnTo>
                    <a:lnTo>
                      <a:pt x="20" y="30"/>
                    </a:lnTo>
                    <a:lnTo>
                      <a:pt x="20" y="30"/>
                    </a:lnTo>
                    <a:lnTo>
                      <a:pt x="24" y="30"/>
                    </a:lnTo>
                    <a:lnTo>
                      <a:pt x="20" y="30"/>
                    </a:lnTo>
                    <a:lnTo>
                      <a:pt x="20" y="30"/>
                    </a:lnTo>
                    <a:lnTo>
                      <a:pt x="20" y="30"/>
                    </a:lnTo>
                    <a:lnTo>
                      <a:pt x="20" y="30"/>
                    </a:lnTo>
                    <a:lnTo>
                      <a:pt x="20" y="30"/>
                    </a:lnTo>
                    <a:lnTo>
                      <a:pt x="20" y="30"/>
                    </a:lnTo>
                    <a:lnTo>
                      <a:pt x="16" y="30"/>
                    </a:lnTo>
                    <a:lnTo>
                      <a:pt x="12" y="34"/>
                    </a:lnTo>
                    <a:lnTo>
                      <a:pt x="12" y="34"/>
                    </a:lnTo>
                    <a:lnTo>
                      <a:pt x="12" y="34"/>
                    </a:lnTo>
                    <a:lnTo>
                      <a:pt x="8" y="34"/>
                    </a:lnTo>
                    <a:lnTo>
                      <a:pt x="8" y="34"/>
                    </a:lnTo>
                    <a:lnTo>
                      <a:pt x="8" y="34"/>
                    </a:lnTo>
                    <a:lnTo>
                      <a:pt x="8" y="34"/>
                    </a:lnTo>
                    <a:lnTo>
                      <a:pt x="8" y="36"/>
                    </a:lnTo>
                    <a:lnTo>
                      <a:pt x="4" y="36"/>
                    </a:lnTo>
                    <a:lnTo>
                      <a:pt x="4" y="40"/>
                    </a:lnTo>
                    <a:lnTo>
                      <a:pt x="4" y="40"/>
                    </a:lnTo>
                    <a:lnTo>
                      <a:pt x="4" y="40"/>
                    </a:lnTo>
                    <a:lnTo>
                      <a:pt x="4" y="40"/>
                    </a:lnTo>
                    <a:lnTo>
                      <a:pt x="4" y="40"/>
                    </a:lnTo>
                    <a:lnTo>
                      <a:pt x="4" y="40"/>
                    </a:lnTo>
                    <a:lnTo>
                      <a:pt x="4" y="4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8">
                <a:extLst>
                  <a:ext uri="{FF2B5EF4-FFF2-40B4-BE49-F238E27FC236}">
                    <a16:creationId xmlns:a16="http://schemas.microsoft.com/office/drawing/2014/main" id="{6749FC21-14F0-4912-A8D4-0482CE1635D1}"/>
                  </a:ext>
                </a:extLst>
              </p:cNvPr>
              <p:cNvSpPr>
                <a:spLocks noEditPoints="1"/>
              </p:cNvSpPr>
              <p:nvPr/>
            </p:nvSpPr>
            <p:spPr bwMode="auto">
              <a:xfrm>
                <a:off x="4229100" y="2679768"/>
                <a:ext cx="22225" cy="34925"/>
              </a:xfrm>
              <a:custGeom>
                <a:avLst/>
                <a:gdLst>
                  <a:gd name="T0" fmla="*/ 10 w 14"/>
                  <a:gd name="T1" fmla="*/ 12 h 22"/>
                  <a:gd name="T2" fmla="*/ 6 w 14"/>
                  <a:gd name="T3" fmla="*/ 12 h 22"/>
                  <a:gd name="T4" fmla="*/ 6 w 14"/>
                  <a:gd name="T5" fmla="*/ 12 h 22"/>
                  <a:gd name="T6" fmla="*/ 10 w 14"/>
                  <a:gd name="T7" fmla="*/ 12 h 22"/>
                  <a:gd name="T8" fmla="*/ 10 w 14"/>
                  <a:gd name="T9" fmla="*/ 12 h 22"/>
                  <a:gd name="T10" fmla="*/ 10 w 14"/>
                  <a:gd name="T11" fmla="*/ 14 h 22"/>
                  <a:gd name="T12" fmla="*/ 10 w 14"/>
                  <a:gd name="T13" fmla="*/ 14 h 22"/>
                  <a:gd name="T14" fmla="*/ 10 w 14"/>
                  <a:gd name="T15" fmla="*/ 4 h 22"/>
                  <a:gd name="T16" fmla="*/ 10 w 14"/>
                  <a:gd name="T17" fmla="*/ 4 h 22"/>
                  <a:gd name="T18" fmla="*/ 10 w 14"/>
                  <a:gd name="T19" fmla="*/ 4 h 22"/>
                  <a:gd name="T20" fmla="*/ 10 w 14"/>
                  <a:gd name="T21" fmla="*/ 4 h 22"/>
                  <a:gd name="T22" fmla="*/ 10 w 14"/>
                  <a:gd name="T23" fmla="*/ 0 h 22"/>
                  <a:gd name="T24" fmla="*/ 10 w 14"/>
                  <a:gd name="T25" fmla="*/ 0 h 22"/>
                  <a:gd name="T26" fmla="*/ 10 w 14"/>
                  <a:gd name="T27" fmla="*/ 0 h 22"/>
                  <a:gd name="T28" fmla="*/ 14 w 14"/>
                  <a:gd name="T29" fmla="*/ 0 h 22"/>
                  <a:gd name="T30" fmla="*/ 14 w 14"/>
                  <a:gd name="T31" fmla="*/ 4 h 22"/>
                  <a:gd name="T32" fmla="*/ 10 w 14"/>
                  <a:gd name="T33" fmla="*/ 4 h 22"/>
                  <a:gd name="T34" fmla="*/ 10 w 14"/>
                  <a:gd name="T35" fmla="*/ 8 h 22"/>
                  <a:gd name="T36" fmla="*/ 6 w 14"/>
                  <a:gd name="T37" fmla="*/ 8 h 22"/>
                  <a:gd name="T38" fmla="*/ 6 w 14"/>
                  <a:gd name="T39" fmla="*/ 4 h 22"/>
                  <a:gd name="T40" fmla="*/ 2 w 14"/>
                  <a:gd name="T41" fmla="*/ 4 h 22"/>
                  <a:gd name="T42" fmla="*/ 2 w 14"/>
                  <a:gd name="T43" fmla="*/ 0 h 22"/>
                  <a:gd name="T44" fmla="*/ 6 w 14"/>
                  <a:gd name="T45" fmla="*/ 0 h 22"/>
                  <a:gd name="T46" fmla="*/ 6 w 14"/>
                  <a:gd name="T47" fmla="*/ 0 h 22"/>
                  <a:gd name="T48" fmla="*/ 10 w 14"/>
                  <a:gd name="T49" fmla="*/ 4 h 22"/>
                  <a:gd name="T50" fmla="*/ 10 w 14"/>
                  <a:gd name="T51" fmla="*/ 4 h 22"/>
                  <a:gd name="T52" fmla="*/ 10 w 14"/>
                  <a:gd name="T53" fmla="*/ 8 h 22"/>
                  <a:gd name="T54" fmla="*/ 10 w 14"/>
                  <a:gd name="T55" fmla="*/ 12 h 22"/>
                  <a:gd name="T56" fmla="*/ 6 w 14"/>
                  <a:gd name="T57" fmla="*/ 8 h 22"/>
                  <a:gd name="T58" fmla="*/ 6 w 14"/>
                  <a:gd name="T59" fmla="*/ 8 h 22"/>
                  <a:gd name="T60" fmla="*/ 2 w 14"/>
                  <a:gd name="T61" fmla="*/ 4 h 22"/>
                  <a:gd name="T62" fmla="*/ 2 w 14"/>
                  <a:gd name="T63" fmla="*/ 4 h 22"/>
                  <a:gd name="T64" fmla="*/ 2 w 14"/>
                  <a:gd name="T65" fmla="*/ 0 h 22"/>
                  <a:gd name="T66" fmla="*/ 2 w 14"/>
                  <a:gd name="T67" fmla="*/ 0 h 22"/>
                  <a:gd name="T68" fmla="*/ 2 w 14"/>
                  <a:gd name="T69" fmla="*/ 0 h 22"/>
                  <a:gd name="T70" fmla="*/ 2 w 14"/>
                  <a:gd name="T71" fmla="*/ 4 h 22"/>
                  <a:gd name="T72" fmla="*/ 2 w 14"/>
                  <a:gd name="T73" fmla="*/ 4 h 22"/>
                  <a:gd name="T74" fmla="*/ 6 w 14"/>
                  <a:gd name="T75" fmla="*/ 4 h 22"/>
                  <a:gd name="T76" fmla="*/ 6 w 14"/>
                  <a:gd name="T77" fmla="*/ 4 h 22"/>
                  <a:gd name="T78" fmla="*/ 6 w 14"/>
                  <a:gd name="T79" fmla="*/ 8 h 22"/>
                  <a:gd name="T80" fmla="*/ 10 w 14"/>
                  <a:gd name="T81" fmla="*/ 8 h 22"/>
                  <a:gd name="T82" fmla="*/ 10 w 14"/>
                  <a:gd name="T83" fmla="*/ 12 h 22"/>
                  <a:gd name="T84" fmla="*/ 2 w 14"/>
                  <a:gd name="T85" fmla="*/ 8 h 22"/>
                  <a:gd name="T86" fmla="*/ 2 w 14"/>
                  <a:gd name="T87" fmla="*/ 8 h 22"/>
                  <a:gd name="T88" fmla="*/ 2 w 14"/>
                  <a:gd name="T89" fmla="*/ 8 h 22"/>
                  <a:gd name="T90" fmla="*/ 0 w 14"/>
                  <a:gd name="T91" fmla="*/ 8 h 22"/>
                  <a:gd name="T92" fmla="*/ 0 w 14"/>
                  <a:gd name="T93" fmla="*/ 4 h 22"/>
                  <a:gd name="T94" fmla="*/ 2 w 14"/>
                  <a:gd name="T95" fmla="*/ 4 h 22"/>
                  <a:gd name="T96" fmla="*/ 2 w 14"/>
                  <a:gd name="T97" fmla="*/ 4 h 22"/>
                  <a:gd name="T98" fmla="*/ 2 w 14"/>
                  <a:gd name="T99" fmla="*/ 8 h 22"/>
                  <a:gd name="T100" fmla="*/ 2 w 14"/>
                  <a:gd name="T101" fmla="*/ 8 h 22"/>
                  <a:gd name="T102" fmla="*/ 2 w 14"/>
                  <a:gd name="T103" fmla="*/ 8 h 22"/>
                  <a:gd name="T104" fmla="*/ 2 w 14"/>
                  <a:gd name="T105" fmla="*/ 8 h 22"/>
                  <a:gd name="T106" fmla="*/ 10 w 14"/>
                  <a:gd name="T107" fmla="*/ 22 h 22"/>
                  <a:gd name="T108" fmla="*/ 6 w 14"/>
                  <a:gd name="T109" fmla="*/ 18 h 22"/>
                  <a:gd name="T110" fmla="*/ 6 w 14"/>
                  <a:gd name="T111" fmla="*/ 14 h 22"/>
                  <a:gd name="T112" fmla="*/ 6 w 14"/>
                  <a:gd name="T113" fmla="*/ 14 h 22"/>
                  <a:gd name="T114" fmla="*/ 6 w 14"/>
                  <a:gd name="T115" fmla="*/ 14 h 22"/>
                  <a:gd name="T116" fmla="*/ 10 w 14"/>
                  <a:gd name="T117" fmla="*/ 18 h 22"/>
                  <a:gd name="T118" fmla="*/ 10 w 14"/>
                  <a:gd name="T119" fmla="*/ 22 h 22"/>
                  <a:gd name="T120" fmla="*/ 10 w 14"/>
                  <a:gd name="T121" fmla="*/ 22 h 22"/>
                  <a:gd name="T122" fmla="*/ 10 w 14"/>
                  <a:gd name="T1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 h="22">
                    <a:moveTo>
                      <a:pt x="10" y="14"/>
                    </a:moveTo>
                    <a:lnTo>
                      <a:pt x="10" y="12"/>
                    </a:lnTo>
                    <a:lnTo>
                      <a:pt x="6" y="12"/>
                    </a:lnTo>
                    <a:lnTo>
                      <a:pt x="6" y="12"/>
                    </a:lnTo>
                    <a:lnTo>
                      <a:pt x="6" y="12"/>
                    </a:lnTo>
                    <a:lnTo>
                      <a:pt x="6" y="12"/>
                    </a:lnTo>
                    <a:lnTo>
                      <a:pt x="6" y="12"/>
                    </a:lnTo>
                    <a:lnTo>
                      <a:pt x="10" y="12"/>
                    </a:lnTo>
                    <a:lnTo>
                      <a:pt x="10" y="12"/>
                    </a:lnTo>
                    <a:lnTo>
                      <a:pt x="10" y="12"/>
                    </a:lnTo>
                    <a:lnTo>
                      <a:pt x="10" y="14"/>
                    </a:lnTo>
                    <a:lnTo>
                      <a:pt x="10" y="14"/>
                    </a:lnTo>
                    <a:lnTo>
                      <a:pt x="10" y="14"/>
                    </a:lnTo>
                    <a:lnTo>
                      <a:pt x="10" y="14"/>
                    </a:lnTo>
                    <a:lnTo>
                      <a:pt x="10" y="14"/>
                    </a:lnTo>
                    <a:close/>
                    <a:moveTo>
                      <a:pt x="10" y="4"/>
                    </a:moveTo>
                    <a:lnTo>
                      <a:pt x="10" y="4"/>
                    </a:lnTo>
                    <a:lnTo>
                      <a:pt x="10" y="4"/>
                    </a:lnTo>
                    <a:lnTo>
                      <a:pt x="10" y="4"/>
                    </a:lnTo>
                    <a:lnTo>
                      <a:pt x="10" y="4"/>
                    </a:lnTo>
                    <a:lnTo>
                      <a:pt x="10" y="4"/>
                    </a:lnTo>
                    <a:lnTo>
                      <a:pt x="10" y="4"/>
                    </a:lnTo>
                    <a:lnTo>
                      <a:pt x="10" y="0"/>
                    </a:lnTo>
                    <a:lnTo>
                      <a:pt x="10" y="0"/>
                    </a:lnTo>
                    <a:lnTo>
                      <a:pt x="10" y="0"/>
                    </a:lnTo>
                    <a:lnTo>
                      <a:pt x="10" y="0"/>
                    </a:lnTo>
                    <a:lnTo>
                      <a:pt x="10" y="0"/>
                    </a:lnTo>
                    <a:lnTo>
                      <a:pt x="10" y="0"/>
                    </a:lnTo>
                    <a:lnTo>
                      <a:pt x="14" y="0"/>
                    </a:lnTo>
                    <a:lnTo>
                      <a:pt x="14" y="0"/>
                    </a:lnTo>
                    <a:lnTo>
                      <a:pt x="14" y="4"/>
                    </a:lnTo>
                    <a:lnTo>
                      <a:pt x="14" y="4"/>
                    </a:lnTo>
                    <a:lnTo>
                      <a:pt x="10" y="4"/>
                    </a:lnTo>
                    <a:lnTo>
                      <a:pt x="10" y="4"/>
                    </a:lnTo>
                    <a:lnTo>
                      <a:pt x="10" y="4"/>
                    </a:lnTo>
                    <a:close/>
                    <a:moveTo>
                      <a:pt x="10" y="8"/>
                    </a:moveTo>
                    <a:lnTo>
                      <a:pt x="10" y="8"/>
                    </a:lnTo>
                    <a:lnTo>
                      <a:pt x="6" y="8"/>
                    </a:lnTo>
                    <a:lnTo>
                      <a:pt x="6" y="4"/>
                    </a:lnTo>
                    <a:lnTo>
                      <a:pt x="6" y="4"/>
                    </a:lnTo>
                    <a:lnTo>
                      <a:pt x="6" y="4"/>
                    </a:lnTo>
                    <a:lnTo>
                      <a:pt x="2" y="4"/>
                    </a:lnTo>
                    <a:lnTo>
                      <a:pt x="2" y="4"/>
                    </a:lnTo>
                    <a:lnTo>
                      <a:pt x="2" y="0"/>
                    </a:lnTo>
                    <a:lnTo>
                      <a:pt x="2" y="0"/>
                    </a:lnTo>
                    <a:lnTo>
                      <a:pt x="6" y="0"/>
                    </a:lnTo>
                    <a:lnTo>
                      <a:pt x="6" y="0"/>
                    </a:lnTo>
                    <a:lnTo>
                      <a:pt x="6" y="0"/>
                    </a:lnTo>
                    <a:lnTo>
                      <a:pt x="6" y="0"/>
                    </a:lnTo>
                    <a:lnTo>
                      <a:pt x="10" y="4"/>
                    </a:lnTo>
                    <a:lnTo>
                      <a:pt x="10" y="4"/>
                    </a:lnTo>
                    <a:lnTo>
                      <a:pt x="10" y="4"/>
                    </a:lnTo>
                    <a:lnTo>
                      <a:pt x="10" y="8"/>
                    </a:lnTo>
                    <a:lnTo>
                      <a:pt x="10" y="8"/>
                    </a:lnTo>
                    <a:lnTo>
                      <a:pt x="10" y="8"/>
                    </a:lnTo>
                    <a:close/>
                    <a:moveTo>
                      <a:pt x="10" y="12"/>
                    </a:moveTo>
                    <a:lnTo>
                      <a:pt x="6" y="12"/>
                    </a:lnTo>
                    <a:lnTo>
                      <a:pt x="6" y="8"/>
                    </a:lnTo>
                    <a:lnTo>
                      <a:pt x="6" y="8"/>
                    </a:lnTo>
                    <a:lnTo>
                      <a:pt x="6" y="8"/>
                    </a:lnTo>
                    <a:lnTo>
                      <a:pt x="2" y="4"/>
                    </a:lnTo>
                    <a:lnTo>
                      <a:pt x="2" y="4"/>
                    </a:lnTo>
                    <a:lnTo>
                      <a:pt x="2" y="4"/>
                    </a:lnTo>
                    <a:lnTo>
                      <a:pt x="2" y="4"/>
                    </a:lnTo>
                    <a:lnTo>
                      <a:pt x="2" y="0"/>
                    </a:lnTo>
                    <a:lnTo>
                      <a:pt x="2" y="0"/>
                    </a:lnTo>
                    <a:lnTo>
                      <a:pt x="2" y="0"/>
                    </a:lnTo>
                    <a:lnTo>
                      <a:pt x="2" y="0"/>
                    </a:lnTo>
                    <a:lnTo>
                      <a:pt x="2" y="0"/>
                    </a:lnTo>
                    <a:lnTo>
                      <a:pt x="2" y="0"/>
                    </a:lnTo>
                    <a:lnTo>
                      <a:pt x="2" y="0"/>
                    </a:lnTo>
                    <a:lnTo>
                      <a:pt x="2" y="4"/>
                    </a:lnTo>
                    <a:lnTo>
                      <a:pt x="2" y="4"/>
                    </a:lnTo>
                    <a:lnTo>
                      <a:pt x="2" y="4"/>
                    </a:lnTo>
                    <a:lnTo>
                      <a:pt x="6" y="4"/>
                    </a:lnTo>
                    <a:lnTo>
                      <a:pt x="6" y="4"/>
                    </a:lnTo>
                    <a:lnTo>
                      <a:pt x="6" y="4"/>
                    </a:lnTo>
                    <a:lnTo>
                      <a:pt x="6" y="4"/>
                    </a:lnTo>
                    <a:lnTo>
                      <a:pt x="6" y="8"/>
                    </a:lnTo>
                    <a:lnTo>
                      <a:pt x="6" y="8"/>
                    </a:lnTo>
                    <a:lnTo>
                      <a:pt x="10" y="8"/>
                    </a:lnTo>
                    <a:lnTo>
                      <a:pt x="10" y="8"/>
                    </a:lnTo>
                    <a:lnTo>
                      <a:pt x="10" y="12"/>
                    </a:lnTo>
                    <a:lnTo>
                      <a:pt x="10" y="12"/>
                    </a:lnTo>
                    <a:lnTo>
                      <a:pt x="10" y="12"/>
                    </a:lnTo>
                    <a:close/>
                    <a:moveTo>
                      <a:pt x="2" y="8"/>
                    </a:moveTo>
                    <a:lnTo>
                      <a:pt x="2" y="8"/>
                    </a:lnTo>
                    <a:lnTo>
                      <a:pt x="2" y="8"/>
                    </a:lnTo>
                    <a:lnTo>
                      <a:pt x="2" y="8"/>
                    </a:lnTo>
                    <a:lnTo>
                      <a:pt x="2" y="8"/>
                    </a:lnTo>
                    <a:lnTo>
                      <a:pt x="0" y="8"/>
                    </a:lnTo>
                    <a:lnTo>
                      <a:pt x="0" y="8"/>
                    </a:lnTo>
                    <a:lnTo>
                      <a:pt x="0" y="8"/>
                    </a:lnTo>
                    <a:lnTo>
                      <a:pt x="0" y="4"/>
                    </a:lnTo>
                    <a:lnTo>
                      <a:pt x="0" y="4"/>
                    </a:lnTo>
                    <a:lnTo>
                      <a:pt x="2" y="4"/>
                    </a:lnTo>
                    <a:lnTo>
                      <a:pt x="2" y="4"/>
                    </a:lnTo>
                    <a:lnTo>
                      <a:pt x="2" y="4"/>
                    </a:lnTo>
                    <a:lnTo>
                      <a:pt x="2" y="8"/>
                    </a:lnTo>
                    <a:lnTo>
                      <a:pt x="2" y="8"/>
                    </a:lnTo>
                    <a:lnTo>
                      <a:pt x="2" y="8"/>
                    </a:lnTo>
                    <a:lnTo>
                      <a:pt x="2" y="8"/>
                    </a:lnTo>
                    <a:lnTo>
                      <a:pt x="2" y="8"/>
                    </a:lnTo>
                    <a:lnTo>
                      <a:pt x="2" y="8"/>
                    </a:lnTo>
                    <a:lnTo>
                      <a:pt x="2" y="8"/>
                    </a:lnTo>
                    <a:lnTo>
                      <a:pt x="2" y="8"/>
                    </a:lnTo>
                    <a:close/>
                    <a:moveTo>
                      <a:pt x="10" y="22"/>
                    </a:moveTo>
                    <a:lnTo>
                      <a:pt x="10" y="22"/>
                    </a:lnTo>
                    <a:lnTo>
                      <a:pt x="10" y="22"/>
                    </a:lnTo>
                    <a:lnTo>
                      <a:pt x="6" y="18"/>
                    </a:lnTo>
                    <a:lnTo>
                      <a:pt x="6" y="18"/>
                    </a:lnTo>
                    <a:lnTo>
                      <a:pt x="6" y="14"/>
                    </a:lnTo>
                    <a:lnTo>
                      <a:pt x="6" y="14"/>
                    </a:lnTo>
                    <a:lnTo>
                      <a:pt x="6" y="14"/>
                    </a:lnTo>
                    <a:lnTo>
                      <a:pt x="6" y="14"/>
                    </a:lnTo>
                    <a:lnTo>
                      <a:pt x="6" y="14"/>
                    </a:lnTo>
                    <a:lnTo>
                      <a:pt x="6" y="18"/>
                    </a:lnTo>
                    <a:lnTo>
                      <a:pt x="10" y="18"/>
                    </a:lnTo>
                    <a:lnTo>
                      <a:pt x="10" y="22"/>
                    </a:lnTo>
                    <a:lnTo>
                      <a:pt x="10" y="22"/>
                    </a:lnTo>
                    <a:lnTo>
                      <a:pt x="10" y="22"/>
                    </a:lnTo>
                    <a:lnTo>
                      <a:pt x="10" y="22"/>
                    </a:lnTo>
                    <a:lnTo>
                      <a:pt x="10" y="22"/>
                    </a:lnTo>
                    <a:lnTo>
                      <a:pt x="10" y="2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99">
                <a:extLst>
                  <a:ext uri="{FF2B5EF4-FFF2-40B4-BE49-F238E27FC236}">
                    <a16:creationId xmlns:a16="http://schemas.microsoft.com/office/drawing/2014/main" id="{9D53B43F-25C1-43EF-AC68-F1AA6BA548C8}"/>
                  </a:ext>
                </a:extLst>
              </p:cNvPr>
              <p:cNvSpPr>
                <a:spLocks noEditPoints="1"/>
              </p:cNvSpPr>
              <p:nvPr/>
            </p:nvSpPr>
            <p:spPr bwMode="auto">
              <a:xfrm>
                <a:off x="4832350" y="2378143"/>
                <a:ext cx="273050" cy="396875"/>
              </a:xfrm>
              <a:custGeom>
                <a:avLst/>
                <a:gdLst>
                  <a:gd name="T0" fmla="*/ 44 w 172"/>
                  <a:gd name="T1" fmla="*/ 238 h 250"/>
                  <a:gd name="T2" fmla="*/ 30 w 172"/>
                  <a:gd name="T3" fmla="*/ 232 h 250"/>
                  <a:gd name="T4" fmla="*/ 30 w 172"/>
                  <a:gd name="T5" fmla="*/ 212 h 250"/>
                  <a:gd name="T6" fmla="*/ 26 w 172"/>
                  <a:gd name="T7" fmla="*/ 202 h 250"/>
                  <a:gd name="T8" fmla="*/ 22 w 172"/>
                  <a:gd name="T9" fmla="*/ 180 h 250"/>
                  <a:gd name="T10" fmla="*/ 30 w 172"/>
                  <a:gd name="T11" fmla="*/ 172 h 250"/>
                  <a:gd name="T12" fmla="*/ 40 w 172"/>
                  <a:gd name="T13" fmla="*/ 164 h 250"/>
                  <a:gd name="T14" fmla="*/ 56 w 172"/>
                  <a:gd name="T15" fmla="*/ 154 h 250"/>
                  <a:gd name="T16" fmla="*/ 66 w 172"/>
                  <a:gd name="T17" fmla="*/ 138 h 250"/>
                  <a:gd name="T18" fmla="*/ 86 w 172"/>
                  <a:gd name="T19" fmla="*/ 128 h 250"/>
                  <a:gd name="T20" fmla="*/ 78 w 172"/>
                  <a:gd name="T21" fmla="*/ 116 h 250"/>
                  <a:gd name="T22" fmla="*/ 66 w 172"/>
                  <a:gd name="T23" fmla="*/ 108 h 250"/>
                  <a:gd name="T24" fmla="*/ 64 w 172"/>
                  <a:gd name="T25" fmla="*/ 86 h 250"/>
                  <a:gd name="T26" fmla="*/ 56 w 172"/>
                  <a:gd name="T27" fmla="*/ 64 h 250"/>
                  <a:gd name="T28" fmla="*/ 40 w 172"/>
                  <a:gd name="T29" fmla="*/ 42 h 250"/>
                  <a:gd name="T30" fmla="*/ 22 w 172"/>
                  <a:gd name="T31" fmla="*/ 34 h 250"/>
                  <a:gd name="T32" fmla="*/ 22 w 172"/>
                  <a:gd name="T33" fmla="*/ 22 h 250"/>
                  <a:gd name="T34" fmla="*/ 40 w 172"/>
                  <a:gd name="T35" fmla="*/ 38 h 250"/>
                  <a:gd name="T36" fmla="*/ 64 w 172"/>
                  <a:gd name="T37" fmla="*/ 34 h 250"/>
                  <a:gd name="T38" fmla="*/ 78 w 172"/>
                  <a:gd name="T39" fmla="*/ 34 h 250"/>
                  <a:gd name="T40" fmla="*/ 90 w 172"/>
                  <a:gd name="T41" fmla="*/ 26 h 250"/>
                  <a:gd name="T42" fmla="*/ 94 w 172"/>
                  <a:gd name="T43" fmla="*/ 12 h 250"/>
                  <a:gd name="T44" fmla="*/ 112 w 172"/>
                  <a:gd name="T45" fmla="*/ 4 h 250"/>
                  <a:gd name="T46" fmla="*/ 130 w 172"/>
                  <a:gd name="T47" fmla="*/ 12 h 250"/>
                  <a:gd name="T48" fmla="*/ 130 w 172"/>
                  <a:gd name="T49" fmla="*/ 22 h 250"/>
                  <a:gd name="T50" fmla="*/ 130 w 172"/>
                  <a:gd name="T51" fmla="*/ 34 h 250"/>
                  <a:gd name="T52" fmla="*/ 142 w 172"/>
                  <a:gd name="T53" fmla="*/ 56 h 250"/>
                  <a:gd name="T54" fmla="*/ 138 w 172"/>
                  <a:gd name="T55" fmla="*/ 78 h 250"/>
                  <a:gd name="T56" fmla="*/ 144 w 172"/>
                  <a:gd name="T57" fmla="*/ 98 h 250"/>
                  <a:gd name="T58" fmla="*/ 144 w 172"/>
                  <a:gd name="T59" fmla="*/ 116 h 250"/>
                  <a:gd name="T60" fmla="*/ 142 w 172"/>
                  <a:gd name="T61" fmla="*/ 132 h 250"/>
                  <a:gd name="T62" fmla="*/ 152 w 172"/>
                  <a:gd name="T63" fmla="*/ 142 h 250"/>
                  <a:gd name="T64" fmla="*/ 148 w 172"/>
                  <a:gd name="T65" fmla="*/ 158 h 250"/>
                  <a:gd name="T66" fmla="*/ 172 w 172"/>
                  <a:gd name="T67" fmla="*/ 176 h 250"/>
                  <a:gd name="T68" fmla="*/ 160 w 172"/>
                  <a:gd name="T69" fmla="*/ 194 h 250"/>
                  <a:gd name="T70" fmla="*/ 142 w 172"/>
                  <a:gd name="T71" fmla="*/ 212 h 250"/>
                  <a:gd name="T72" fmla="*/ 122 w 172"/>
                  <a:gd name="T73" fmla="*/ 224 h 250"/>
                  <a:gd name="T74" fmla="*/ 108 w 172"/>
                  <a:gd name="T75" fmla="*/ 232 h 250"/>
                  <a:gd name="T76" fmla="*/ 100 w 172"/>
                  <a:gd name="T77" fmla="*/ 228 h 250"/>
                  <a:gd name="T78" fmla="*/ 90 w 172"/>
                  <a:gd name="T79" fmla="*/ 236 h 250"/>
                  <a:gd name="T80" fmla="*/ 82 w 172"/>
                  <a:gd name="T81" fmla="*/ 238 h 250"/>
                  <a:gd name="T82" fmla="*/ 66 w 172"/>
                  <a:gd name="T83" fmla="*/ 242 h 250"/>
                  <a:gd name="T84" fmla="*/ 48 w 172"/>
                  <a:gd name="T85" fmla="*/ 250 h 250"/>
                  <a:gd name="T86" fmla="*/ 48 w 172"/>
                  <a:gd name="T87" fmla="*/ 242 h 250"/>
                  <a:gd name="T88" fmla="*/ 78 w 172"/>
                  <a:gd name="T89" fmla="*/ 128 h 250"/>
                  <a:gd name="T90" fmla="*/ 48 w 172"/>
                  <a:gd name="T91" fmla="*/ 158 h 250"/>
                  <a:gd name="T92" fmla="*/ 26 w 172"/>
                  <a:gd name="T93" fmla="*/ 172 h 250"/>
                  <a:gd name="T94" fmla="*/ 2 w 172"/>
                  <a:gd name="T95" fmla="*/ 236 h 250"/>
                  <a:gd name="T96" fmla="*/ 6 w 172"/>
                  <a:gd name="T97" fmla="*/ 242 h 250"/>
                  <a:gd name="T98" fmla="*/ 0 w 172"/>
                  <a:gd name="T99" fmla="*/ 242 h 250"/>
                  <a:gd name="T100" fmla="*/ 44 w 172"/>
                  <a:gd name="T101" fmla="*/ 242 h 250"/>
                  <a:gd name="T102" fmla="*/ 44 w 172"/>
                  <a:gd name="T103" fmla="*/ 246 h 250"/>
                  <a:gd name="T104" fmla="*/ 34 w 172"/>
                  <a:gd name="T105" fmla="*/ 242 h 250"/>
                  <a:gd name="T106" fmla="*/ 6 w 172"/>
                  <a:gd name="T107" fmla="*/ 242 h 250"/>
                  <a:gd name="T108" fmla="*/ 56 w 172"/>
                  <a:gd name="T109" fmla="*/ 24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250">
                    <a:moveTo>
                      <a:pt x="48" y="242"/>
                    </a:moveTo>
                    <a:lnTo>
                      <a:pt x="48" y="238"/>
                    </a:lnTo>
                    <a:lnTo>
                      <a:pt x="52" y="236"/>
                    </a:lnTo>
                    <a:lnTo>
                      <a:pt x="48" y="238"/>
                    </a:lnTo>
                    <a:lnTo>
                      <a:pt x="44" y="238"/>
                    </a:lnTo>
                    <a:lnTo>
                      <a:pt x="40" y="238"/>
                    </a:lnTo>
                    <a:lnTo>
                      <a:pt x="44" y="238"/>
                    </a:lnTo>
                    <a:lnTo>
                      <a:pt x="44" y="236"/>
                    </a:lnTo>
                    <a:lnTo>
                      <a:pt x="40" y="236"/>
                    </a:lnTo>
                    <a:lnTo>
                      <a:pt x="36" y="236"/>
                    </a:lnTo>
                    <a:lnTo>
                      <a:pt x="34" y="232"/>
                    </a:lnTo>
                    <a:lnTo>
                      <a:pt x="34" y="236"/>
                    </a:lnTo>
                    <a:lnTo>
                      <a:pt x="34" y="232"/>
                    </a:lnTo>
                    <a:lnTo>
                      <a:pt x="30" y="232"/>
                    </a:lnTo>
                    <a:lnTo>
                      <a:pt x="26" y="232"/>
                    </a:lnTo>
                    <a:lnTo>
                      <a:pt x="26" y="228"/>
                    </a:lnTo>
                    <a:lnTo>
                      <a:pt x="26" y="224"/>
                    </a:lnTo>
                    <a:lnTo>
                      <a:pt x="26" y="220"/>
                    </a:lnTo>
                    <a:lnTo>
                      <a:pt x="26" y="216"/>
                    </a:lnTo>
                    <a:lnTo>
                      <a:pt x="30" y="216"/>
                    </a:lnTo>
                    <a:lnTo>
                      <a:pt x="30" y="212"/>
                    </a:lnTo>
                    <a:lnTo>
                      <a:pt x="30" y="208"/>
                    </a:lnTo>
                    <a:lnTo>
                      <a:pt x="26" y="208"/>
                    </a:lnTo>
                    <a:lnTo>
                      <a:pt x="30" y="208"/>
                    </a:lnTo>
                    <a:lnTo>
                      <a:pt x="30" y="206"/>
                    </a:lnTo>
                    <a:lnTo>
                      <a:pt x="26" y="206"/>
                    </a:lnTo>
                    <a:lnTo>
                      <a:pt x="30" y="202"/>
                    </a:lnTo>
                    <a:lnTo>
                      <a:pt x="26" y="202"/>
                    </a:lnTo>
                    <a:lnTo>
                      <a:pt x="26" y="198"/>
                    </a:lnTo>
                    <a:lnTo>
                      <a:pt x="26" y="194"/>
                    </a:lnTo>
                    <a:lnTo>
                      <a:pt x="26" y="192"/>
                    </a:lnTo>
                    <a:lnTo>
                      <a:pt x="22" y="192"/>
                    </a:lnTo>
                    <a:lnTo>
                      <a:pt x="22" y="188"/>
                    </a:lnTo>
                    <a:lnTo>
                      <a:pt x="22" y="184"/>
                    </a:lnTo>
                    <a:lnTo>
                      <a:pt x="22" y="180"/>
                    </a:lnTo>
                    <a:lnTo>
                      <a:pt x="26" y="180"/>
                    </a:lnTo>
                    <a:lnTo>
                      <a:pt x="26" y="176"/>
                    </a:lnTo>
                    <a:lnTo>
                      <a:pt x="30" y="172"/>
                    </a:lnTo>
                    <a:lnTo>
                      <a:pt x="30" y="176"/>
                    </a:lnTo>
                    <a:lnTo>
                      <a:pt x="30" y="172"/>
                    </a:lnTo>
                    <a:lnTo>
                      <a:pt x="30" y="168"/>
                    </a:lnTo>
                    <a:lnTo>
                      <a:pt x="30" y="172"/>
                    </a:lnTo>
                    <a:lnTo>
                      <a:pt x="34" y="168"/>
                    </a:lnTo>
                    <a:lnTo>
                      <a:pt x="34" y="172"/>
                    </a:lnTo>
                    <a:lnTo>
                      <a:pt x="36" y="168"/>
                    </a:lnTo>
                    <a:lnTo>
                      <a:pt x="40" y="168"/>
                    </a:lnTo>
                    <a:lnTo>
                      <a:pt x="40" y="164"/>
                    </a:lnTo>
                    <a:lnTo>
                      <a:pt x="36" y="164"/>
                    </a:lnTo>
                    <a:lnTo>
                      <a:pt x="40" y="164"/>
                    </a:lnTo>
                    <a:lnTo>
                      <a:pt x="40" y="162"/>
                    </a:lnTo>
                    <a:lnTo>
                      <a:pt x="44" y="158"/>
                    </a:lnTo>
                    <a:lnTo>
                      <a:pt x="44" y="162"/>
                    </a:lnTo>
                    <a:lnTo>
                      <a:pt x="48" y="162"/>
                    </a:lnTo>
                    <a:lnTo>
                      <a:pt x="48" y="158"/>
                    </a:lnTo>
                    <a:lnTo>
                      <a:pt x="52" y="154"/>
                    </a:lnTo>
                    <a:lnTo>
                      <a:pt x="56" y="154"/>
                    </a:lnTo>
                    <a:lnTo>
                      <a:pt x="56" y="150"/>
                    </a:lnTo>
                    <a:lnTo>
                      <a:pt x="60" y="150"/>
                    </a:lnTo>
                    <a:lnTo>
                      <a:pt x="60" y="146"/>
                    </a:lnTo>
                    <a:lnTo>
                      <a:pt x="64" y="146"/>
                    </a:lnTo>
                    <a:lnTo>
                      <a:pt x="64" y="142"/>
                    </a:lnTo>
                    <a:lnTo>
                      <a:pt x="66" y="142"/>
                    </a:lnTo>
                    <a:lnTo>
                      <a:pt x="66" y="138"/>
                    </a:lnTo>
                    <a:lnTo>
                      <a:pt x="70" y="136"/>
                    </a:lnTo>
                    <a:lnTo>
                      <a:pt x="70" y="132"/>
                    </a:lnTo>
                    <a:lnTo>
                      <a:pt x="74" y="132"/>
                    </a:lnTo>
                    <a:lnTo>
                      <a:pt x="78" y="132"/>
                    </a:lnTo>
                    <a:lnTo>
                      <a:pt x="82" y="132"/>
                    </a:lnTo>
                    <a:lnTo>
                      <a:pt x="82" y="128"/>
                    </a:lnTo>
                    <a:lnTo>
                      <a:pt x="86" y="128"/>
                    </a:lnTo>
                    <a:lnTo>
                      <a:pt x="82" y="128"/>
                    </a:lnTo>
                    <a:lnTo>
                      <a:pt x="82" y="124"/>
                    </a:lnTo>
                    <a:lnTo>
                      <a:pt x="82" y="120"/>
                    </a:lnTo>
                    <a:lnTo>
                      <a:pt x="82" y="116"/>
                    </a:lnTo>
                    <a:lnTo>
                      <a:pt x="82" y="112"/>
                    </a:lnTo>
                    <a:lnTo>
                      <a:pt x="78" y="112"/>
                    </a:lnTo>
                    <a:lnTo>
                      <a:pt x="78" y="116"/>
                    </a:lnTo>
                    <a:lnTo>
                      <a:pt x="78" y="112"/>
                    </a:lnTo>
                    <a:lnTo>
                      <a:pt x="74" y="112"/>
                    </a:lnTo>
                    <a:lnTo>
                      <a:pt x="70" y="108"/>
                    </a:lnTo>
                    <a:lnTo>
                      <a:pt x="74" y="106"/>
                    </a:lnTo>
                    <a:lnTo>
                      <a:pt x="70" y="106"/>
                    </a:lnTo>
                    <a:lnTo>
                      <a:pt x="70" y="108"/>
                    </a:lnTo>
                    <a:lnTo>
                      <a:pt x="66" y="108"/>
                    </a:lnTo>
                    <a:lnTo>
                      <a:pt x="64" y="102"/>
                    </a:lnTo>
                    <a:lnTo>
                      <a:pt x="60" y="102"/>
                    </a:lnTo>
                    <a:lnTo>
                      <a:pt x="60" y="98"/>
                    </a:lnTo>
                    <a:lnTo>
                      <a:pt x="60" y="94"/>
                    </a:lnTo>
                    <a:lnTo>
                      <a:pt x="60" y="90"/>
                    </a:lnTo>
                    <a:lnTo>
                      <a:pt x="64" y="90"/>
                    </a:lnTo>
                    <a:lnTo>
                      <a:pt x="64" y="86"/>
                    </a:lnTo>
                    <a:lnTo>
                      <a:pt x="64" y="82"/>
                    </a:lnTo>
                    <a:lnTo>
                      <a:pt x="60" y="78"/>
                    </a:lnTo>
                    <a:lnTo>
                      <a:pt x="56" y="76"/>
                    </a:lnTo>
                    <a:lnTo>
                      <a:pt x="60" y="72"/>
                    </a:lnTo>
                    <a:lnTo>
                      <a:pt x="60" y="68"/>
                    </a:lnTo>
                    <a:lnTo>
                      <a:pt x="56" y="68"/>
                    </a:lnTo>
                    <a:lnTo>
                      <a:pt x="56" y="64"/>
                    </a:lnTo>
                    <a:lnTo>
                      <a:pt x="56" y="60"/>
                    </a:lnTo>
                    <a:lnTo>
                      <a:pt x="56" y="56"/>
                    </a:lnTo>
                    <a:lnTo>
                      <a:pt x="60" y="56"/>
                    </a:lnTo>
                    <a:lnTo>
                      <a:pt x="56" y="52"/>
                    </a:lnTo>
                    <a:lnTo>
                      <a:pt x="48" y="46"/>
                    </a:lnTo>
                    <a:lnTo>
                      <a:pt x="44" y="46"/>
                    </a:lnTo>
                    <a:lnTo>
                      <a:pt x="40" y="42"/>
                    </a:lnTo>
                    <a:lnTo>
                      <a:pt x="36" y="42"/>
                    </a:lnTo>
                    <a:lnTo>
                      <a:pt x="34" y="42"/>
                    </a:lnTo>
                    <a:lnTo>
                      <a:pt x="30" y="42"/>
                    </a:lnTo>
                    <a:lnTo>
                      <a:pt x="30" y="38"/>
                    </a:lnTo>
                    <a:lnTo>
                      <a:pt x="26" y="38"/>
                    </a:lnTo>
                    <a:lnTo>
                      <a:pt x="26" y="34"/>
                    </a:lnTo>
                    <a:lnTo>
                      <a:pt x="22" y="34"/>
                    </a:lnTo>
                    <a:lnTo>
                      <a:pt x="18" y="30"/>
                    </a:lnTo>
                    <a:lnTo>
                      <a:pt x="14" y="26"/>
                    </a:lnTo>
                    <a:lnTo>
                      <a:pt x="18" y="26"/>
                    </a:lnTo>
                    <a:lnTo>
                      <a:pt x="22" y="26"/>
                    </a:lnTo>
                    <a:lnTo>
                      <a:pt x="22" y="30"/>
                    </a:lnTo>
                    <a:lnTo>
                      <a:pt x="22" y="26"/>
                    </a:lnTo>
                    <a:lnTo>
                      <a:pt x="22" y="22"/>
                    </a:lnTo>
                    <a:lnTo>
                      <a:pt x="26" y="22"/>
                    </a:lnTo>
                    <a:lnTo>
                      <a:pt x="30" y="22"/>
                    </a:lnTo>
                    <a:lnTo>
                      <a:pt x="34" y="26"/>
                    </a:lnTo>
                    <a:lnTo>
                      <a:pt x="36" y="26"/>
                    </a:lnTo>
                    <a:lnTo>
                      <a:pt x="36" y="30"/>
                    </a:lnTo>
                    <a:lnTo>
                      <a:pt x="40" y="34"/>
                    </a:lnTo>
                    <a:lnTo>
                      <a:pt x="40" y="38"/>
                    </a:lnTo>
                    <a:lnTo>
                      <a:pt x="44" y="34"/>
                    </a:lnTo>
                    <a:lnTo>
                      <a:pt x="48" y="38"/>
                    </a:lnTo>
                    <a:lnTo>
                      <a:pt x="52" y="38"/>
                    </a:lnTo>
                    <a:lnTo>
                      <a:pt x="56" y="38"/>
                    </a:lnTo>
                    <a:lnTo>
                      <a:pt x="60" y="38"/>
                    </a:lnTo>
                    <a:lnTo>
                      <a:pt x="60" y="34"/>
                    </a:lnTo>
                    <a:lnTo>
                      <a:pt x="64" y="34"/>
                    </a:lnTo>
                    <a:lnTo>
                      <a:pt x="66" y="34"/>
                    </a:lnTo>
                    <a:lnTo>
                      <a:pt x="66" y="38"/>
                    </a:lnTo>
                    <a:lnTo>
                      <a:pt x="70" y="38"/>
                    </a:lnTo>
                    <a:lnTo>
                      <a:pt x="74" y="38"/>
                    </a:lnTo>
                    <a:lnTo>
                      <a:pt x="78" y="42"/>
                    </a:lnTo>
                    <a:lnTo>
                      <a:pt x="78" y="38"/>
                    </a:lnTo>
                    <a:lnTo>
                      <a:pt x="78" y="34"/>
                    </a:lnTo>
                    <a:lnTo>
                      <a:pt x="82" y="34"/>
                    </a:lnTo>
                    <a:lnTo>
                      <a:pt x="82" y="30"/>
                    </a:lnTo>
                    <a:lnTo>
                      <a:pt x="86" y="30"/>
                    </a:lnTo>
                    <a:lnTo>
                      <a:pt x="86" y="34"/>
                    </a:lnTo>
                    <a:lnTo>
                      <a:pt x="86" y="30"/>
                    </a:lnTo>
                    <a:lnTo>
                      <a:pt x="90" y="30"/>
                    </a:lnTo>
                    <a:lnTo>
                      <a:pt x="90" y="26"/>
                    </a:lnTo>
                    <a:lnTo>
                      <a:pt x="90" y="22"/>
                    </a:lnTo>
                    <a:lnTo>
                      <a:pt x="90" y="20"/>
                    </a:lnTo>
                    <a:lnTo>
                      <a:pt x="90" y="16"/>
                    </a:lnTo>
                    <a:lnTo>
                      <a:pt x="94" y="16"/>
                    </a:lnTo>
                    <a:lnTo>
                      <a:pt x="94" y="12"/>
                    </a:lnTo>
                    <a:lnTo>
                      <a:pt x="90" y="12"/>
                    </a:lnTo>
                    <a:lnTo>
                      <a:pt x="94" y="12"/>
                    </a:lnTo>
                    <a:lnTo>
                      <a:pt x="96" y="8"/>
                    </a:lnTo>
                    <a:lnTo>
                      <a:pt x="96" y="4"/>
                    </a:lnTo>
                    <a:lnTo>
                      <a:pt x="100" y="4"/>
                    </a:lnTo>
                    <a:lnTo>
                      <a:pt x="104" y="4"/>
                    </a:lnTo>
                    <a:lnTo>
                      <a:pt x="108" y="8"/>
                    </a:lnTo>
                    <a:lnTo>
                      <a:pt x="108" y="4"/>
                    </a:lnTo>
                    <a:lnTo>
                      <a:pt x="112" y="4"/>
                    </a:lnTo>
                    <a:lnTo>
                      <a:pt x="116" y="0"/>
                    </a:lnTo>
                    <a:lnTo>
                      <a:pt x="120" y="0"/>
                    </a:lnTo>
                    <a:lnTo>
                      <a:pt x="120" y="4"/>
                    </a:lnTo>
                    <a:lnTo>
                      <a:pt x="122" y="4"/>
                    </a:lnTo>
                    <a:lnTo>
                      <a:pt x="122" y="8"/>
                    </a:lnTo>
                    <a:lnTo>
                      <a:pt x="126" y="8"/>
                    </a:lnTo>
                    <a:lnTo>
                      <a:pt x="130" y="12"/>
                    </a:lnTo>
                    <a:lnTo>
                      <a:pt x="134" y="12"/>
                    </a:lnTo>
                    <a:lnTo>
                      <a:pt x="138" y="12"/>
                    </a:lnTo>
                    <a:lnTo>
                      <a:pt x="138" y="16"/>
                    </a:lnTo>
                    <a:lnTo>
                      <a:pt x="138" y="20"/>
                    </a:lnTo>
                    <a:lnTo>
                      <a:pt x="134" y="20"/>
                    </a:lnTo>
                    <a:lnTo>
                      <a:pt x="134" y="22"/>
                    </a:lnTo>
                    <a:lnTo>
                      <a:pt x="130" y="22"/>
                    </a:lnTo>
                    <a:lnTo>
                      <a:pt x="130" y="26"/>
                    </a:lnTo>
                    <a:lnTo>
                      <a:pt x="134" y="26"/>
                    </a:lnTo>
                    <a:lnTo>
                      <a:pt x="134" y="30"/>
                    </a:lnTo>
                    <a:lnTo>
                      <a:pt x="130" y="30"/>
                    </a:lnTo>
                    <a:lnTo>
                      <a:pt x="126" y="30"/>
                    </a:lnTo>
                    <a:lnTo>
                      <a:pt x="126" y="34"/>
                    </a:lnTo>
                    <a:lnTo>
                      <a:pt x="130" y="34"/>
                    </a:lnTo>
                    <a:lnTo>
                      <a:pt x="130" y="38"/>
                    </a:lnTo>
                    <a:lnTo>
                      <a:pt x="126" y="42"/>
                    </a:lnTo>
                    <a:lnTo>
                      <a:pt x="126" y="46"/>
                    </a:lnTo>
                    <a:lnTo>
                      <a:pt x="130" y="50"/>
                    </a:lnTo>
                    <a:lnTo>
                      <a:pt x="138" y="52"/>
                    </a:lnTo>
                    <a:lnTo>
                      <a:pt x="142" y="52"/>
                    </a:lnTo>
                    <a:lnTo>
                      <a:pt x="142" y="56"/>
                    </a:lnTo>
                    <a:lnTo>
                      <a:pt x="144" y="60"/>
                    </a:lnTo>
                    <a:lnTo>
                      <a:pt x="148" y="60"/>
                    </a:lnTo>
                    <a:lnTo>
                      <a:pt x="148" y="64"/>
                    </a:lnTo>
                    <a:lnTo>
                      <a:pt x="148" y="68"/>
                    </a:lnTo>
                    <a:lnTo>
                      <a:pt x="144" y="68"/>
                    </a:lnTo>
                    <a:lnTo>
                      <a:pt x="142" y="72"/>
                    </a:lnTo>
                    <a:lnTo>
                      <a:pt x="138" y="78"/>
                    </a:lnTo>
                    <a:lnTo>
                      <a:pt x="134" y="78"/>
                    </a:lnTo>
                    <a:lnTo>
                      <a:pt x="134" y="82"/>
                    </a:lnTo>
                    <a:lnTo>
                      <a:pt x="138" y="82"/>
                    </a:lnTo>
                    <a:lnTo>
                      <a:pt x="138" y="86"/>
                    </a:lnTo>
                    <a:lnTo>
                      <a:pt x="142" y="90"/>
                    </a:lnTo>
                    <a:lnTo>
                      <a:pt x="142" y="94"/>
                    </a:lnTo>
                    <a:lnTo>
                      <a:pt x="144" y="98"/>
                    </a:lnTo>
                    <a:lnTo>
                      <a:pt x="144" y="102"/>
                    </a:lnTo>
                    <a:lnTo>
                      <a:pt x="148" y="102"/>
                    </a:lnTo>
                    <a:lnTo>
                      <a:pt x="148" y="106"/>
                    </a:lnTo>
                    <a:lnTo>
                      <a:pt x="148" y="108"/>
                    </a:lnTo>
                    <a:lnTo>
                      <a:pt x="148" y="112"/>
                    </a:lnTo>
                    <a:lnTo>
                      <a:pt x="144" y="112"/>
                    </a:lnTo>
                    <a:lnTo>
                      <a:pt x="144" y="116"/>
                    </a:lnTo>
                    <a:lnTo>
                      <a:pt x="144" y="120"/>
                    </a:lnTo>
                    <a:lnTo>
                      <a:pt x="142" y="120"/>
                    </a:lnTo>
                    <a:lnTo>
                      <a:pt x="142" y="124"/>
                    </a:lnTo>
                    <a:lnTo>
                      <a:pt x="144" y="124"/>
                    </a:lnTo>
                    <a:lnTo>
                      <a:pt x="144" y="128"/>
                    </a:lnTo>
                    <a:lnTo>
                      <a:pt x="142" y="128"/>
                    </a:lnTo>
                    <a:lnTo>
                      <a:pt x="142" y="132"/>
                    </a:lnTo>
                    <a:lnTo>
                      <a:pt x="144" y="132"/>
                    </a:lnTo>
                    <a:lnTo>
                      <a:pt x="148" y="132"/>
                    </a:lnTo>
                    <a:lnTo>
                      <a:pt x="148" y="136"/>
                    </a:lnTo>
                    <a:lnTo>
                      <a:pt x="152" y="136"/>
                    </a:lnTo>
                    <a:lnTo>
                      <a:pt x="148" y="138"/>
                    </a:lnTo>
                    <a:lnTo>
                      <a:pt x="148" y="142"/>
                    </a:lnTo>
                    <a:lnTo>
                      <a:pt x="152" y="142"/>
                    </a:lnTo>
                    <a:lnTo>
                      <a:pt x="152" y="146"/>
                    </a:lnTo>
                    <a:lnTo>
                      <a:pt x="156" y="146"/>
                    </a:lnTo>
                    <a:lnTo>
                      <a:pt x="156" y="150"/>
                    </a:lnTo>
                    <a:lnTo>
                      <a:pt x="156" y="154"/>
                    </a:lnTo>
                    <a:lnTo>
                      <a:pt x="152" y="154"/>
                    </a:lnTo>
                    <a:lnTo>
                      <a:pt x="152" y="158"/>
                    </a:lnTo>
                    <a:lnTo>
                      <a:pt x="148" y="158"/>
                    </a:lnTo>
                    <a:lnTo>
                      <a:pt x="152" y="162"/>
                    </a:lnTo>
                    <a:lnTo>
                      <a:pt x="156" y="164"/>
                    </a:lnTo>
                    <a:lnTo>
                      <a:pt x="160" y="164"/>
                    </a:lnTo>
                    <a:lnTo>
                      <a:pt x="160" y="168"/>
                    </a:lnTo>
                    <a:lnTo>
                      <a:pt x="164" y="168"/>
                    </a:lnTo>
                    <a:lnTo>
                      <a:pt x="168" y="172"/>
                    </a:lnTo>
                    <a:lnTo>
                      <a:pt x="172" y="176"/>
                    </a:lnTo>
                    <a:lnTo>
                      <a:pt x="172" y="180"/>
                    </a:lnTo>
                    <a:lnTo>
                      <a:pt x="168" y="180"/>
                    </a:lnTo>
                    <a:lnTo>
                      <a:pt x="168" y="184"/>
                    </a:lnTo>
                    <a:lnTo>
                      <a:pt x="168" y="188"/>
                    </a:lnTo>
                    <a:lnTo>
                      <a:pt x="164" y="192"/>
                    </a:lnTo>
                    <a:lnTo>
                      <a:pt x="160" y="192"/>
                    </a:lnTo>
                    <a:lnTo>
                      <a:pt x="160" y="194"/>
                    </a:lnTo>
                    <a:lnTo>
                      <a:pt x="156" y="194"/>
                    </a:lnTo>
                    <a:lnTo>
                      <a:pt x="152" y="198"/>
                    </a:lnTo>
                    <a:lnTo>
                      <a:pt x="152" y="202"/>
                    </a:lnTo>
                    <a:lnTo>
                      <a:pt x="148" y="202"/>
                    </a:lnTo>
                    <a:lnTo>
                      <a:pt x="148" y="206"/>
                    </a:lnTo>
                    <a:lnTo>
                      <a:pt x="144" y="208"/>
                    </a:lnTo>
                    <a:lnTo>
                      <a:pt x="142" y="212"/>
                    </a:lnTo>
                    <a:lnTo>
                      <a:pt x="138" y="212"/>
                    </a:lnTo>
                    <a:lnTo>
                      <a:pt x="138" y="216"/>
                    </a:lnTo>
                    <a:lnTo>
                      <a:pt x="134" y="216"/>
                    </a:lnTo>
                    <a:lnTo>
                      <a:pt x="130" y="220"/>
                    </a:lnTo>
                    <a:lnTo>
                      <a:pt x="130" y="224"/>
                    </a:lnTo>
                    <a:lnTo>
                      <a:pt x="126" y="224"/>
                    </a:lnTo>
                    <a:lnTo>
                      <a:pt x="122" y="224"/>
                    </a:lnTo>
                    <a:lnTo>
                      <a:pt x="122" y="228"/>
                    </a:lnTo>
                    <a:lnTo>
                      <a:pt x="120" y="232"/>
                    </a:lnTo>
                    <a:lnTo>
                      <a:pt x="116" y="232"/>
                    </a:lnTo>
                    <a:lnTo>
                      <a:pt x="112" y="232"/>
                    </a:lnTo>
                    <a:lnTo>
                      <a:pt x="112" y="236"/>
                    </a:lnTo>
                    <a:lnTo>
                      <a:pt x="112" y="232"/>
                    </a:lnTo>
                    <a:lnTo>
                      <a:pt x="108" y="232"/>
                    </a:lnTo>
                    <a:lnTo>
                      <a:pt x="104" y="236"/>
                    </a:lnTo>
                    <a:lnTo>
                      <a:pt x="100" y="236"/>
                    </a:lnTo>
                    <a:lnTo>
                      <a:pt x="96" y="236"/>
                    </a:lnTo>
                    <a:lnTo>
                      <a:pt x="100" y="232"/>
                    </a:lnTo>
                    <a:lnTo>
                      <a:pt x="104" y="232"/>
                    </a:lnTo>
                    <a:lnTo>
                      <a:pt x="100" y="232"/>
                    </a:lnTo>
                    <a:lnTo>
                      <a:pt x="100" y="228"/>
                    </a:lnTo>
                    <a:lnTo>
                      <a:pt x="100" y="232"/>
                    </a:lnTo>
                    <a:lnTo>
                      <a:pt x="96" y="232"/>
                    </a:lnTo>
                    <a:lnTo>
                      <a:pt x="96" y="236"/>
                    </a:lnTo>
                    <a:lnTo>
                      <a:pt x="94" y="236"/>
                    </a:lnTo>
                    <a:lnTo>
                      <a:pt x="94" y="238"/>
                    </a:lnTo>
                    <a:lnTo>
                      <a:pt x="94" y="236"/>
                    </a:lnTo>
                    <a:lnTo>
                      <a:pt x="90" y="236"/>
                    </a:lnTo>
                    <a:lnTo>
                      <a:pt x="90" y="238"/>
                    </a:lnTo>
                    <a:lnTo>
                      <a:pt x="86" y="238"/>
                    </a:lnTo>
                    <a:lnTo>
                      <a:pt x="86" y="236"/>
                    </a:lnTo>
                    <a:lnTo>
                      <a:pt x="86" y="238"/>
                    </a:lnTo>
                    <a:lnTo>
                      <a:pt x="82" y="238"/>
                    </a:lnTo>
                    <a:lnTo>
                      <a:pt x="78" y="238"/>
                    </a:lnTo>
                    <a:lnTo>
                      <a:pt x="82" y="238"/>
                    </a:lnTo>
                    <a:lnTo>
                      <a:pt x="78" y="238"/>
                    </a:lnTo>
                    <a:lnTo>
                      <a:pt x="78" y="242"/>
                    </a:lnTo>
                    <a:lnTo>
                      <a:pt x="74" y="242"/>
                    </a:lnTo>
                    <a:lnTo>
                      <a:pt x="70" y="242"/>
                    </a:lnTo>
                    <a:lnTo>
                      <a:pt x="70" y="246"/>
                    </a:lnTo>
                    <a:lnTo>
                      <a:pt x="70" y="242"/>
                    </a:lnTo>
                    <a:lnTo>
                      <a:pt x="66" y="242"/>
                    </a:lnTo>
                    <a:lnTo>
                      <a:pt x="64" y="242"/>
                    </a:lnTo>
                    <a:lnTo>
                      <a:pt x="60" y="246"/>
                    </a:lnTo>
                    <a:lnTo>
                      <a:pt x="56" y="246"/>
                    </a:lnTo>
                    <a:lnTo>
                      <a:pt x="56" y="242"/>
                    </a:lnTo>
                    <a:lnTo>
                      <a:pt x="56" y="246"/>
                    </a:lnTo>
                    <a:lnTo>
                      <a:pt x="52" y="246"/>
                    </a:lnTo>
                    <a:lnTo>
                      <a:pt x="48" y="250"/>
                    </a:lnTo>
                    <a:lnTo>
                      <a:pt x="48" y="246"/>
                    </a:lnTo>
                    <a:lnTo>
                      <a:pt x="52" y="246"/>
                    </a:lnTo>
                    <a:lnTo>
                      <a:pt x="56" y="242"/>
                    </a:lnTo>
                    <a:lnTo>
                      <a:pt x="52" y="242"/>
                    </a:lnTo>
                    <a:lnTo>
                      <a:pt x="52" y="246"/>
                    </a:lnTo>
                    <a:lnTo>
                      <a:pt x="52" y="242"/>
                    </a:lnTo>
                    <a:lnTo>
                      <a:pt x="48" y="242"/>
                    </a:lnTo>
                    <a:lnTo>
                      <a:pt x="48" y="242"/>
                    </a:lnTo>
                    <a:lnTo>
                      <a:pt x="48" y="242"/>
                    </a:lnTo>
                    <a:close/>
                    <a:moveTo>
                      <a:pt x="78" y="128"/>
                    </a:moveTo>
                    <a:lnTo>
                      <a:pt x="74" y="128"/>
                    </a:lnTo>
                    <a:lnTo>
                      <a:pt x="70" y="128"/>
                    </a:lnTo>
                    <a:lnTo>
                      <a:pt x="74" y="128"/>
                    </a:lnTo>
                    <a:lnTo>
                      <a:pt x="78" y="128"/>
                    </a:lnTo>
                    <a:lnTo>
                      <a:pt x="78" y="128"/>
                    </a:lnTo>
                    <a:lnTo>
                      <a:pt x="78" y="128"/>
                    </a:lnTo>
                    <a:close/>
                    <a:moveTo>
                      <a:pt x="48" y="158"/>
                    </a:moveTo>
                    <a:lnTo>
                      <a:pt x="44" y="158"/>
                    </a:lnTo>
                    <a:lnTo>
                      <a:pt x="48" y="154"/>
                    </a:lnTo>
                    <a:lnTo>
                      <a:pt x="48" y="158"/>
                    </a:lnTo>
                    <a:lnTo>
                      <a:pt x="48" y="158"/>
                    </a:lnTo>
                    <a:lnTo>
                      <a:pt x="48" y="158"/>
                    </a:lnTo>
                    <a:close/>
                    <a:moveTo>
                      <a:pt x="26" y="172"/>
                    </a:moveTo>
                    <a:lnTo>
                      <a:pt x="22" y="172"/>
                    </a:lnTo>
                    <a:lnTo>
                      <a:pt x="22" y="168"/>
                    </a:lnTo>
                    <a:lnTo>
                      <a:pt x="26" y="168"/>
                    </a:lnTo>
                    <a:lnTo>
                      <a:pt x="26" y="172"/>
                    </a:lnTo>
                    <a:lnTo>
                      <a:pt x="26" y="172"/>
                    </a:lnTo>
                    <a:lnTo>
                      <a:pt x="26" y="172"/>
                    </a:lnTo>
                    <a:close/>
                    <a:moveTo>
                      <a:pt x="6" y="242"/>
                    </a:moveTo>
                    <a:lnTo>
                      <a:pt x="2" y="242"/>
                    </a:lnTo>
                    <a:lnTo>
                      <a:pt x="2" y="238"/>
                    </a:lnTo>
                    <a:lnTo>
                      <a:pt x="6" y="238"/>
                    </a:lnTo>
                    <a:lnTo>
                      <a:pt x="6" y="236"/>
                    </a:lnTo>
                    <a:lnTo>
                      <a:pt x="2" y="236"/>
                    </a:lnTo>
                    <a:lnTo>
                      <a:pt x="2" y="238"/>
                    </a:lnTo>
                    <a:lnTo>
                      <a:pt x="2" y="236"/>
                    </a:lnTo>
                    <a:lnTo>
                      <a:pt x="6" y="236"/>
                    </a:lnTo>
                    <a:lnTo>
                      <a:pt x="10" y="238"/>
                    </a:lnTo>
                    <a:lnTo>
                      <a:pt x="6" y="238"/>
                    </a:lnTo>
                    <a:lnTo>
                      <a:pt x="6" y="242"/>
                    </a:lnTo>
                    <a:lnTo>
                      <a:pt x="6" y="242"/>
                    </a:lnTo>
                    <a:lnTo>
                      <a:pt x="6" y="242"/>
                    </a:lnTo>
                    <a:close/>
                    <a:moveTo>
                      <a:pt x="36" y="238"/>
                    </a:moveTo>
                    <a:lnTo>
                      <a:pt x="40" y="238"/>
                    </a:lnTo>
                    <a:lnTo>
                      <a:pt x="36" y="238"/>
                    </a:lnTo>
                    <a:lnTo>
                      <a:pt x="36" y="238"/>
                    </a:lnTo>
                    <a:lnTo>
                      <a:pt x="36" y="238"/>
                    </a:lnTo>
                    <a:close/>
                    <a:moveTo>
                      <a:pt x="0" y="242"/>
                    </a:moveTo>
                    <a:lnTo>
                      <a:pt x="0" y="238"/>
                    </a:lnTo>
                    <a:lnTo>
                      <a:pt x="2" y="238"/>
                    </a:lnTo>
                    <a:lnTo>
                      <a:pt x="0" y="242"/>
                    </a:lnTo>
                    <a:lnTo>
                      <a:pt x="0" y="242"/>
                    </a:lnTo>
                    <a:lnTo>
                      <a:pt x="0" y="242"/>
                    </a:lnTo>
                    <a:close/>
                    <a:moveTo>
                      <a:pt x="44" y="246"/>
                    </a:moveTo>
                    <a:lnTo>
                      <a:pt x="44" y="242"/>
                    </a:lnTo>
                    <a:lnTo>
                      <a:pt x="40" y="242"/>
                    </a:lnTo>
                    <a:lnTo>
                      <a:pt x="40" y="238"/>
                    </a:lnTo>
                    <a:lnTo>
                      <a:pt x="44" y="238"/>
                    </a:lnTo>
                    <a:lnTo>
                      <a:pt x="48" y="238"/>
                    </a:lnTo>
                    <a:lnTo>
                      <a:pt x="48" y="242"/>
                    </a:lnTo>
                    <a:lnTo>
                      <a:pt x="44" y="242"/>
                    </a:lnTo>
                    <a:lnTo>
                      <a:pt x="44" y="246"/>
                    </a:lnTo>
                    <a:lnTo>
                      <a:pt x="44" y="246"/>
                    </a:lnTo>
                    <a:lnTo>
                      <a:pt x="44" y="246"/>
                    </a:lnTo>
                    <a:close/>
                    <a:moveTo>
                      <a:pt x="34" y="242"/>
                    </a:moveTo>
                    <a:lnTo>
                      <a:pt x="30" y="242"/>
                    </a:lnTo>
                    <a:lnTo>
                      <a:pt x="30" y="238"/>
                    </a:lnTo>
                    <a:lnTo>
                      <a:pt x="34" y="238"/>
                    </a:lnTo>
                    <a:lnTo>
                      <a:pt x="34" y="242"/>
                    </a:lnTo>
                    <a:lnTo>
                      <a:pt x="34" y="242"/>
                    </a:lnTo>
                    <a:lnTo>
                      <a:pt x="34" y="242"/>
                    </a:lnTo>
                    <a:close/>
                    <a:moveTo>
                      <a:pt x="6" y="242"/>
                    </a:moveTo>
                    <a:lnTo>
                      <a:pt x="10" y="242"/>
                    </a:lnTo>
                    <a:lnTo>
                      <a:pt x="10" y="246"/>
                    </a:lnTo>
                    <a:lnTo>
                      <a:pt x="6" y="242"/>
                    </a:lnTo>
                    <a:lnTo>
                      <a:pt x="6" y="242"/>
                    </a:lnTo>
                    <a:lnTo>
                      <a:pt x="6" y="242"/>
                    </a:lnTo>
                    <a:close/>
                    <a:moveTo>
                      <a:pt x="48" y="246"/>
                    </a:moveTo>
                    <a:lnTo>
                      <a:pt x="52" y="246"/>
                    </a:lnTo>
                    <a:lnTo>
                      <a:pt x="48" y="246"/>
                    </a:lnTo>
                    <a:lnTo>
                      <a:pt x="48" y="246"/>
                    </a:lnTo>
                    <a:lnTo>
                      <a:pt x="48" y="246"/>
                    </a:lnTo>
                    <a:close/>
                    <a:moveTo>
                      <a:pt x="56" y="246"/>
                    </a:moveTo>
                    <a:lnTo>
                      <a:pt x="60" y="246"/>
                    </a:lnTo>
                    <a:lnTo>
                      <a:pt x="56" y="246"/>
                    </a:lnTo>
                    <a:lnTo>
                      <a:pt x="56" y="246"/>
                    </a:lnTo>
                    <a:lnTo>
                      <a:pt x="56" y="24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00">
                <a:extLst>
                  <a:ext uri="{FF2B5EF4-FFF2-40B4-BE49-F238E27FC236}">
                    <a16:creationId xmlns:a16="http://schemas.microsoft.com/office/drawing/2014/main" id="{DDE78D78-E771-4C1A-9EF7-6DA043B598EA}"/>
                  </a:ext>
                </a:extLst>
              </p:cNvPr>
              <p:cNvSpPr>
                <a:spLocks noEditPoints="1"/>
              </p:cNvSpPr>
              <p:nvPr/>
            </p:nvSpPr>
            <p:spPr bwMode="auto">
              <a:xfrm>
                <a:off x="4286250" y="3076643"/>
                <a:ext cx="320675" cy="307975"/>
              </a:xfrm>
              <a:custGeom>
                <a:avLst/>
                <a:gdLst>
                  <a:gd name="T0" fmla="*/ 80 w 202"/>
                  <a:gd name="T1" fmla="*/ 168 h 194"/>
                  <a:gd name="T2" fmla="*/ 72 w 202"/>
                  <a:gd name="T3" fmla="*/ 168 h 194"/>
                  <a:gd name="T4" fmla="*/ 50 w 202"/>
                  <a:gd name="T5" fmla="*/ 162 h 194"/>
                  <a:gd name="T6" fmla="*/ 46 w 202"/>
                  <a:gd name="T7" fmla="*/ 158 h 194"/>
                  <a:gd name="T8" fmla="*/ 50 w 202"/>
                  <a:gd name="T9" fmla="*/ 138 h 194"/>
                  <a:gd name="T10" fmla="*/ 50 w 202"/>
                  <a:gd name="T11" fmla="*/ 128 h 194"/>
                  <a:gd name="T12" fmla="*/ 56 w 202"/>
                  <a:gd name="T13" fmla="*/ 116 h 194"/>
                  <a:gd name="T14" fmla="*/ 56 w 202"/>
                  <a:gd name="T15" fmla="*/ 116 h 194"/>
                  <a:gd name="T16" fmla="*/ 54 w 202"/>
                  <a:gd name="T17" fmla="*/ 106 h 194"/>
                  <a:gd name="T18" fmla="*/ 42 w 202"/>
                  <a:gd name="T19" fmla="*/ 94 h 194"/>
                  <a:gd name="T20" fmla="*/ 42 w 202"/>
                  <a:gd name="T21" fmla="*/ 78 h 194"/>
                  <a:gd name="T22" fmla="*/ 34 w 202"/>
                  <a:gd name="T23" fmla="*/ 72 h 194"/>
                  <a:gd name="T24" fmla="*/ 22 w 202"/>
                  <a:gd name="T25" fmla="*/ 72 h 194"/>
                  <a:gd name="T26" fmla="*/ 12 w 202"/>
                  <a:gd name="T27" fmla="*/ 64 h 194"/>
                  <a:gd name="T28" fmla="*/ 0 w 202"/>
                  <a:gd name="T29" fmla="*/ 64 h 194"/>
                  <a:gd name="T30" fmla="*/ 0 w 202"/>
                  <a:gd name="T31" fmla="*/ 56 h 194"/>
                  <a:gd name="T32" fmla="*/ 4 w 202"/>
                  <a:gd name="T33" fmla="*/ 52 h 194"/>
                  <a:gd name="T34" fmla="*/ 16 w 202"/>
                  <a:gd name="T35" fmla="*/ 48 h 194"/>
                  <a:gd name="T36" fmla="*/ 34 w 202"/>
                  <a:gd name="T37" fmla="*/ 48 h 194"/>
                  <a:gd name="T38" fmla="*/ 46 w 202"/>
                  <a:gd name="T39" fmla="*/ 48 h 194"/>
                  <a:gd name="T40" fmla="*/ 42 w 202"/>
                  <a:gd name="T41" fmla="*/ 34 h 194"/>
                  <a:gd name="T42" fmla="*/ 50 w 202"/>
                  <a:gd name="T43" fmla="*/ 26 h 194"/>
                  <a:gd name="T44" fmla="*/ 64 w 202"/>
                  <a:gd name="T45" fmla="*/ 34 h 194"/>
                  <a:gd name="T46" fmla="*/ 72 w 202"/>
                  <a:gd name="T47" fmla="*/ 34 h 194"/>
                  <a:gd name="T48" fmla="*/ 80 w 202"/>
                  <a:gd name="T49" fmla="*/ 22 h 194"/>
                  <a:gd name="T50" fmla="*/ 90 w 202"/>
                  <a:gd name="T51" fmla="*/ 12 h 194"/>
                  <a:gd name="T52" fmla="*/ 106 w 202"/>
                  <a:gd name="T53" fmla="*/ 0 h 194"/>
                  <a:gd name="T54" fmla="*/ 114 w 202"/>
                  <a:gd name="T55" fmla="*/ 8 h 194"/>
                  <a:gd name="T56" fmla="*/ 128 w 202"/>
                  <a:gd name="T57" fmla="*/ 16 h 194"/>
                  <a:gd name="T58" fmla="*/ 138 w 202"/>
                  <a:gd name="T59" fmla="*/ 18 h 194"/>
                  <a:gd name="T60" fmla="*/ 146 w 202"/>
                  <a:gd name="T61" fmla="*/ 30 h 194"/>
                  <a:gd name="T62" fmla="*/ 158 w 202"/>
                  <a:gd name="T63" fmla="*/ 34 h 194"/>
                  <a:gd name="T64" fmla="*/ 172 w 202"/>
                  <a:gd name="T65" fmla="*/ 42 h 194"/>
                  <a:gd name="T66" fmla="*/ 180 w 202"/>
                  <a:gd name="T67" fmla="*/ 48 h 194"/>
                  <a:gd name="T68" fmla="*/ 176 w 202"/>
                  <a:gd name="T69" fmla="*/ 68 h 194"/>
                  <a:gd name="T70" fmla="*/ 168 w 202"/>
                  <a:gd name="T71" fmla="*/ 76 h 194"/>
                  <a:gd name="T72" fmla="*/ 160 w 202"/>
                  <a:gd name="T73" fmla="*/ 86 h 194"/>
                  <a:gd name="T74" fmla="*/ 154 w 202"/>
                  <a:gd name="T75" fmla="*/ 98 h 194"/>
                  <a:gd name="T76" fmla="*/ 164 w 202"/>
                  <a:gd name="T77" fmla="*/ 94 h 194"/>
                  <a:gd name="T78" fmla="*/ 164 w 202"/>
                  <a:gd name="T79" fmla="*/ 112 h 194"/>
                  <a:gd name="T80" fmla="*/ 160 w 202"/>
                  <a:gd name="T81" fmla="*/ 124 h 194"/>
                  <a:gd name="T82" fmla="*/ 168 w 202"/>
                  <a:gd name="T83" fmla="*/ 138 h 194"/>
                  <a:gd name="T84" fmla="*/ 172 w 202"/>
                  <a:gd name="T85" fmla="*/ 146 h 194"/>
                  <a:gd name="T86" fmla="*/ 164 w 202"/>
                  <a:gd name="T87" fmla="*/ 154 h 194"/>
                  <a:gd name="T88" fmla="*/ 146 w 202"/>
                  <a:gd name="T89" fmla="*/ 162 h 194"/>
                  <a:gd name="T90" fmla="*/ 138 w 202"/>
                  <a:gd name="T91" fmla="*/ 154 h 194"/>
                  <a:gd name="T92" fmla="*/ 128 w 202"/>
                  <a:gd name="T93" fmla="*/ 154 h 194"/>
                  <a:gd name="T94" fmla="*/ 110 w 202"/>
                  <a:gd name="T95" fmla="*/ 164 h 194"/>
                  <a:gd name="T96" fmla="*/ 106 w 202"/>
                  <a:gd name="T97" fmla="*/ 176 h 194"/>
                  <a:gd name="T98" fmla="*/ 94 w 202"/>
                  <a:gd name="T99" fmla="*/ 172 h 194"/>
                  <a:gd name="T100" fmla="*/ 54 w 202"/>
                  <a:gd name="T101" fmla="*/ 108 h 194"/>
                  <a:gd name="T102" fmla="*/ 22 w 202"/>
                  <a:gd name="T103" fmla="*/ 78 h 194"/>
                  <a:gd name="T104" fmla="*/ 50 w 202"/>
                  <a:gd name="T105" fmla="*/ 102 h 194"/>
                  <a:gd name="T106" fmla="*/ 190 w 202"/>
                  <a:gd name="T107" fmla="*/ 172 h 194"/>
                  <a:gd name="T108" fmla="*/ 202 w 202"/>
                  <a:gd name="T109" fmla="*/ 168 h 194"/>
                  <a:gd name="T110" fmla="*/ 198 w 202"/>
                  <a:gd name="T111" fmla="*/ 190 h 194"/>
                  <a:gd name="T112" fmla="*/ 190 w 202"/>
                  <a:gd name="T113" fmla="*/ 18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 h="194">
                    <a:moveTo>
                      <a:pt x="94" y="172"/>
                    </a:moveTo>
                    <a:lnTo>
                      <a:pt x="90" y="172"/>
                    </a:lnTo>
                    <a:lnTo>
                      <a:pt x="86" y="172"/>
                    </a:lnTo>
                    <a:lnTo>
                      <a:pt x="86" y="168"/>
                    </a:lnTo>
                    <a:lnTo>
                      <a:pt x="84" y="168"/>
                    </a:lnTo>
                    <a:lnTo>
                      <a:pt x="80" y="168"/>
                    </a:lnTo>
                    <a:lnTo>
                      <a:pt x="80" y="164"/>
                    </a:lnTo>
                    <a:lnTo>
                      <a:pt x="80" y="168"/>
                    </a:lnTo>
                    <a:lnTo>
                      <a:pt x="76" y="168"/>
                    </a:lnTo>
                    <a:lnTo>
                      <a:pt x="80" y="168"/>
                    </a:lnTo>
                    <a:lnTo>
                      <a:pt x="76" y="168"/>
                    </a:lnTo>
                    <a:lnTo>
                      <a:pt x="72" y="168"/>
                    </a:lnTo>
                    <a:lnTo>
                      <a:pt x="68" y="168"/>
                    </a:lnTo>
                    <a:lnTo>
                      <a:pt x="64" y="168"/>
                    </a:lnTo>
                    <a:lnTo>
                      <a:pt x="60" y="168"/>
                    </a:lnTo>
                    <a:lnTo>
                      <a:pt x="56" y="164"/>
                    </a:lnTo>
                    <a:lnTo>
                      <a:pt x="54" y="164"/>
                    </a:lnTo>
                    <a:lnTo>
                      <a:pt x="50" y="162"/>
                    </a:lnTo>
                    <a:lnTo>
                      <a:pt x="50" y="164"/>
                    </a:lnTo>
                    <a:lnTo>
                      <a:pt x="50" y="162"/>
                    </a:lnTo>
                    <a:lnTo>
                      <a:pt x="46" y="162"/>
                    </a:lnTo>
                    <a:lnTo>
                      <a:pt x="50" y="162"/>
                    </a:lnTo>
                    <a:lnTo>
                      <a:pt x="50" y="158"/>
                    </a:lnTo>
                    <a:lnTo>
                      <a:pt x="46" y="158"/>
                    </a:lnTo>
                    <a:lnTo>
                      <a:pt x="42" y="158"/>
                    </a:lnTo>
                    <a:lnTo>
                      <a:pt x="46" y="158"/>
                    </a:lnTo>
                    <a:lnTo>
                      <a:pt x="46" y="154"/>
                    </a:lnTo>
                    <a:lnTo>
                      <a:pt x="50" y="150"/>
                    </a:lnTo>
                    <a:lnTo>
                      <a:pt x="50" y="142"/>
                    </a:lnTo>
                    <a:lnTo>
                      <a:pt x="50" y="138"/>
                    </a:lnTo>
                    <a:lnTo>
                      <a:pt x="50" y="134"/>
                    </a:lnTo>
                    <a:lnTo>
                      <a:pt x="50" y="132"/>
                    </a:lnTo>
                    <a:lnTo>
                      <a:pt x="54" y="132"/>
                    </a:lnTo>
                    <a:lnTo>
                      <a:pt x="54" y="128"/>
                    </a:lnTo>
                    <a:lnTo>
                      <a:pt x="50" y="132"/>
                    </a:lnTo>
                    <a:lnTo>
                      <a:pt x="50" y="128"/>
                    </a:lnTo>
                    <a:lnTo>
                      <a:pt x="50" y="124"/>
                    </a:lnTo>
                    <a:lnTo>
                      <a:pt x="54" y="120"/>
                    </a:lnTo>
                    <a:lnTo>
                      <a:pt x="54" y="116"/>
                    </a:lnTo>
                    <a:lnTo>
                      <a:pt x="54" y="112"/>
                    </a:lnTo>
                    <a:lnTo>
                      <a:pt x="54" y="116"/>
                    </a:lnTo>
                    <a:lnTo>
                      <a:pt x="56" y="116"/>
                    </a:lnTo>
                    <a:lnTo>
                      <a:pt x="56" y="120"/>
                    </a:lnTo>
                    <a:lnTo>
                      <a:pt x="56" y="124"/>
                    </a:lnTo>
                    <a:lnTo>
                      <a:pt x="60" y="128"/>
                    </a:lnTo>
                    <a:lnTo>
                      <a:pt x="60" y="124"/>
                    </a:lnTo>
                    <a:lnTo>
                      <a:pt x="56" y="120"/>
                    </a:lnTo>
                    <a:lnTo>
                      <a:pt x="56" y="116"/>
                    </a:lnTo>
                    <a:lnTo>
                      <a:pt x="56" y="112"/>
                    </a:lnTo>
                    <a:lnTo>
                      <a:pt x="54" y="112"/>
                    </a:lnTo>
                    <a:lnTo>
                      <a:pt x="54" y="108"/>
                    </a:lnTo>
                    <a:lnTo>
                      <a:pt x="50" y="108"/>
                    </a:lnTo>
                    <a:lnTo>
                      <a:pt x="54" y="108"/>
                    </a:lnTo>
                    <a:lnTo>
                      <a:pt x="54" y="106"/>
                    </a:lnTo>
                    <a:lnTo>
                      <a:pt x="54" y="102"/>
                    </a:lnTo>
                    <a:lnTo>
                      <a:pt x="54" y="98"/>
                    </a:lnTo>
                    <a:lnTo>
                      <a:pt x="50" y="98"/>
                    </a:lnTo>
                    <a:lnTo>
                      <a:pt x="46" y="98"/>
                    </a:lnTo>
                    <a:lnTo>
                      <a:pt x="46" y="94"/>
                    </a:lnTo>
                    <a:lnTo>
                      <a:pt x="42" y="94"/>
                    </a:lnTo>
                    <a:lnTo>
                      <a:pt x="42" y="90"/>
                    </a:lnTo>
                    <a:lnTo>
                      <a:pt x="38" y="90"/>
                    </a:lnTo>
                    <a:lnTo>
                      <a:pt x="38" y="86"/>
                    </a:lnTo>
                    <a:lnTo>
                      <a:pt x="38" y="82"/>
                    </a:lnTo>
                    <a:lnTo>
                      <a:pt x="38" y="78"/>
                    </a:lnTo>
                    <a:lnTo>
                      <a:pt x="42" y="78"/>
                    </a:lnTo>
                    <a:lnTo>
                      <a:pt x="38" y="78"/>
                    </a:lnTo>
                    <a:lnTo>
                      <a:pt x="34" y="78"/>
                    </a:lnTo>
                    <a:lnTo>
                      <a:pt x="30" y="78"/>
                    </a:lnTo>
                    <a:lnTo>
                      <a:pt x="30" y="76"/>
                    </a:lnTo>
                    <a:lnTo>
                      <a:pt x="34" y="76"/>
                    </a:lnTo>
                    <a:lnTo>
                      <a:pt x="34" y="72"/>
                    </a:lnTo>
                    <a:lnTo>
                      <a:pt x="30" y="72"/>
                    </a:lnTo>
                    <a:lnTo>
                      <a:pt x="26" y="76"/>
                    </a:lnTo>
                    <a:lnTo>
                      <a:pt x="26" y="72"/>
                    </a:lnTo>
                    <a:lnTo>
                      <a:pt x="30" y="72"/>
                    </a:lnTo>
                    <a:lnTo>
                      <a:pt x="26" y="72"/>
                    </a:lnTo>
                    <a:lnTo>
                      <a:pt x="22" y="72"/>
                    </a:lnTo>
                    <a:lnTo>
                      <a:pt x="22" y="76"/>
                    </a:lnTo>
                    <a:lnTo>
                      <a:pt x="22" y="72"/>
                    </a:lnTo>
                    <a:lnTo>
                      <a:pt x="20" y="68"/>
                    </a:lnTo>
                    <a:lnTo>
                      <a:pt x="16" y="68"/>
                    </a:lnTo>
                    <a:lnTo>
                      <a:pt x="12" y="68"/>
                    </a:lnTo>
                    <a:lnTo>
                      <a:pt x="12" y="64"/>
                    </a:lnTo>
                    <a:lnTo>
                      <a:pt x="8" y="64"/>
                    </a:lnTo>
                    <a:lnTo>
                      <a:pt x="8" y="68"/>
                    </a:lnTo>
                    <a:lnTo>
                      <a:pt x="4" y="68"/>
                    </a:lnTo>
                    <a:lnTo>
                      <a:pt x="8" y="68"/>
                    </a:lnTo>
                    <a:lnTo>
                      <a:pt x="4" y="64"/>
                    </a:lnTo>
                    <a:lnTo>
                      <a:pt x="0" y="64"/>
                    </a:lnTo>
                    <a:lnTo>
                      <a:pt x="0" y="60"/>
                    </a:lnTo>
                    <a:lnTo>
                      <a:pt x="4" y="60"/>
                    </a:lnTo>
                    <a:lnTo>
                      <a:pt x="8" y="60"/>
                    </a:lnTo>
                    <a:lnTo>
                      <a:pt x="4" y="56"/>
                    </a:lnTo>
                    <a:lnTo>
                      <a:pt x="4" y="60"/>
                    </a:lnTo>
                    <a:lnTo>
                      <a:pt x="0" y="56"/>
                    </a:lnTo>
                    <a:lnTo>
                      <a:pt x="4" y="56"/>
                    </a:lnTo>
                    <a:lnTo>
                      <a:pt x="8" y="56"/>
                    </a:lnTo>
                    <a:lnTo>
                      <a:pt x="4" y="56"/>
                    </a:lnTo>
                    <a:lnTo>
                      <a:pt x="0" y="56"/>
                    </a:lnTo>
                    <a:lnTo>
                      <a:pt x="0" y="52"/>
                    </a:lnTo>
                    <a:lnTo>
                      <a:pt x="4" y="52"/>
                    </a:lnTo>
                    <a:lnTo>
                      <a:pt x="4" y="48"/>
                    </a:lnTo>
                    <a:lnTo>
                      <a:pt x="8" y="48"/>
                    </a:lnTo>
                    <a:lnTo>
                      <a:pt x="12" y="48"/>
                    </a:lnTo>
                    <a:lnTo>
                      <a:pt x="16" y="48"/>
                    </a:lnTo>
                    <a:lnTo>
                      <a:pt x="20" y="48"/>
                    </a:lnTo>
                    <a:lnTo>
                      <a:pt x="16" y="48"/>
                    </a:lnTo>
                    <a:lnTo>
                      <a:pt x="16" y="46"/>
                    </a:lnTo>
                    <a:lnTo>
                      <a:pt x="20" y="46"/>
                    </a:lnTo>
                    <a:lnTo>
                      <a:pt x="22" y="46"/>
                    </a:lnTo>
                    <a:lnTo>
                      <a:pt x="26" y="48"/>
                    </a:lnTo>
                    <a:lnTo>
                      <a:pt x="30" y="52"/>
                    </a:lnTo>
                    <a:lnTo>
                      <a:pt x="34" y="48"/>
                    </a:lnTo>
                    <a:lnTo>
                      <a:pt x="38" y="48"/>
                    </a:lnTo>
                    <a:lnTo>
                      <a:pt x="42" y="52"/>
                    </a:lnTo>
                    <a:lnTo>
                      <a:pt x="38" y="52"/>
                    </a:lnTo>
                    <a:lnTo>
                      <a:pt x="38" y="48"/>
                    </a:lnTo>
                    <a:lnTo>
                      <a:pt x="42" y="48"/>
                    </a:lnTo>
                    <a:lnTo>
                      <a:pt x="46" y="48"/>
                    </a:lnTo>
                    <a:lnTo>
                      <a:pt x="50" y="48"/>
                    </a:lnTo>
                    <a:lnTo>
                      <a:pt x="46" y="48"/>
                    </a:lnTo>
                    <a:lnTo>
                      <a:pt x="46" y="46"/>
                    </a:lnTo>
                    <a:lnTo>
                      <a:pt x="46" y="42"/>
                    </a:lnTo>
                    <a:lnTo>
                      <a:pt x="46" y="38"/>
                    </a:lnTo>
                    <a:lnTo>
                      <a:pt x="42" y="34"/>
                    </a:lnTo>
                    <a:lnTo>
                      <a:pt x="42" y="30"/>
                    </a:lnTo>
                    <a:lnTo>
                      <a:pt x="42" y="26"/>
                    </a:lnTo>
                    <a:lnTo>
                      <a:pt x="42" y="30"/>
                    </a:lnTo>
                    <a:lnTo>
                      <a:pt x="46" y="30"/>
                    </a:lnTo>
                    <a:lnTo>
                      <a:pt x="46" y="26"/>
                    </a:lnTo>
                    <a:lnTo>
                      <a:pt x="50" y="26"/>
                    </a:lnTo>
                    <a:lnTo>
                      <a:pt x="50" y="30"/>
                    </a:lnTo>
                    <a:lnTo>
                      <a:pt x="50" y="34"/>
                    </a:lnTo>
                    <a:lnTo>
                      <a:pt x="54" y="34"/>
                    </a:lnTo>
                    <a:lnTo>
                      <a:pt x="56" y="34"/>
                    </a:lnTo>
                    <a:lnTo>
                      <a:pt x="60" y="34"/>
                    </a:lnTo>
                    <a:lnTo>
                      <a:pt x="64" y="34"/>
                    </a:lnTo>
                    <a:lnTo>
                      <a:pt x="64" y="38"/>
                    </a:lnTo>
                    <a:lnTo>
                      <a:pt x="68" y="38"/>
                    </a:lnTo>
                    <a:lnTo>
                      <a:pt x="68" y="34"/>
                    </a:lnTo>
                    <a:lnTo>
                      <a:pt x="72" y="34"/>
                    </a:lnTo>
                    <a:lnTo>
                      <a:pt x="76" y="34"/>
                    </a:lnTo>
                    <a:lnTo>
                      <a:pt x="72" y="34"/>
                    </a:lnTo>
                    <a:lnTo>
                      <a:pt x="68" y="34"/>
                    </a:lnTo>
                    <a:lnTo>
                      <a:pt x="68" y="30"/>
                    </a:lnTo>
                    <a:lnTo>
                      <a:pt x="72" y="26"/>
                    </a:lnTo>
                    <a:lnTo>
                      <a:pt x="76" y="26"/>
                    </a:lnTo>
                    <a:lnTo>
                      <a:pt x="76" y="22"/>
                    </a:lnTo>
                    <a:lnTo>
                      <a:pt x="80" y="22"/>
                    </a:lnTo>
                    <a:lnTo>
                      <a:pt x="84" y="22"/>
                    </a:lnTo>
                    <a:lnTo>
                      <a:pt x="86" y="22"/>
                    </a:lnTo>
                    <a:lnTo>
                      <a:pt x="86" y="18"/>
                    </a:lnTo>
                    <a:lnTo>
                      <a:pt x="90" y="18"/>
                    </a:lnTo>
                    <a:lnTo>
                      <a:pt x="90" y="16"/>
                    </a:lnTo>
                    <a:lnTo>
                      <a:pt x="90" y="12"/>
                    </a:lnTo>
                    <a:lnTo>
                      <a:pt x="90" y="8"/>
                    </a:lnTo>
                    <a:lnTo>
                      <a:pt x="90" y="4"/>
                    </a:lnTo>
                    <a:lnTo>
                      <a:pt x="94" y="0"/>
                    </a:lnTo>
                    <a:lnTo>
                      <a:pt x="98" y="0"/>
                    </a:lnTo>
                    <a:lnTo>
                      <a:pt x="102" y="0"/>
                    </a:lnTo>
                    <a:lnTo>
                      <a:pt x="106" y="0"/>
                    </a:lnTo>
                    <a:lnTo>
                      <a:pt x="106" y="4"/>
                    </a:lnTo>
                    <a:lnTo>
                      <a:pt x="110" y="4"/>
                    </a:lnTo>
                    <a:lnTo>
                      <a:pt x="110" y="8"/>
                    </a:lnTo>
                    <a:lnTo>
                      <a:pt x="110" y="4"/>
                    </a:lnTo>
                    <a:lnTo>
                      <a:pt x="114" y="4"/>
                    </a:lnTo>
                    <a:lnTo>
                      <a:pt x="114" y="8"/>
                    </a:lnTo>
                    <a:lnTo>
                      <a:pt x="114" y="12"/>
                    </a:lnTo>
                    <a:lnTo>
                      <a:pt x="116" y="12"/>
                    </a:lnTo>
                    <a:lnTo>
                      <a:pt x="120" y="12"/>
                    </a:lnTo>
                    <a:lnTo>
                      <a:pt x="120" y="16"/>
                    </a:lnTo>
                    <a:lnTo>
                      <a:pt x="124" y="16"/>
                    </a:lnTo>
                    <a:lnTo>
                      <a:pt x="128" y="16"/>
                    </a:lnTo>
                    <a:lnTo>
                      <a:pt x="128" y="18"/>
                    </a:lnTo>
                    <a:lnTo>
                      <a:pt x="128" y="22"/>
                    </a:lnTo>
                    <a:lnTo>
                      <a:pt x="132" y="22"/>
                    </a:lnTo>
                    <a:lnTo>
                      <a:pt x="136" y="22"/>
                    </a:lnTo>
                    <a:lnTo>
                      <a:pt x="136" y="18"/>
                    </a:lnTo>
                    <a:lnTo>
                      <a:pt x="138" y="18"/>
                    </a:lnTo>
                    <a:lnTo>
                      <a:pt x="136" y="18"/>
                    </a:lnTo>
                    <a:lnTo>
                      <a:pt x="136" y="22"/>
                    </a:lnTo>
                    <a:lnTo>
                      <a:pt x="136" y="26"/>
                    </a:lnTo>
                    <a:lnTo>
                      <a:pt x="138" y="26"/>
                    </a:lnTo>
                    <a:lnTo>
                      <a:pt x="142" y="30"/>
                    </a:lnTo>
                    <a:lnTo>
                      <a:pt x="146" y="30"/>
                    </a:lnTo>
                    <a:lnTo>
                      <a:pt x="150" y="30"/>
                    </a:lnTo>
                    <a:lnTo>
                      <a:pt x="150" y="34"/>
                    </a:lnTo>
                    <a:lnTo>
                      <a:pt x="154" y="34"/>
                    </a:lnTo>
                    <a:lnTo>
                      <a:pt x="154" y="30"/>
                    </a:lnTo>
                    <a:lnTo>
                      <a:pt x="158" y="30"/>
                    </a:lnTo>
                    <a:lnTo>
                      <a:pt x="158" y="34"/>
                    </a:lnTo>
                    <a:lnTo>
                      <a:pt x="160" y="34"/>
                    </a:lnTo>
                    <a:lnTo>
                      <a:pt x="160" y="38"/>
                    </a:lnTo>
                    <a:lnTo>
                      <a:pt x="164" y="38"/>
                    </a:lnTo>
                    <a:lnTo>
                      <a:pt x="168" y="38"/>
                    </a:lnTo>
                    <a:lnTo>
                      <a:pt x="168" y="42"/>
                    </a:lnTo>
                    <a:lnTo>
                      <a:pt x="172" y="42"/>
                    </a:lnTo>
                    <a:lnTo>
                      <a:pt x="172" y="38"/>
                    </a:lnTo>
                    <a:lnTo>
                      <a:pt x="176" y="42"/>
                    </a:lnTo>
                    <a:lnTo>
                      <a:pt x="180" y="42"/>
                    </a:lnTo>
                    <a:lnTo>
                      <a:pt x="184" y="42"/>
                    </a:lnTo>
                    <a:lnTo>
                      <a:pt x="184" y="46"/>
                    </a:lnTo>
                    <a:lnTo>
                      <a:pt x="180" y="48"/>
                    </a:lnTo>
                    <a:lnTo>
                      <a:pt x="180" y="52"/>
                    </a:lnTo>
                    <a:lnTo>
                      <a:pt x="176" y="52"/>
                    </a:lnTo>
                    <a:lnTo>
                      <a:pt x="176" y="56"/>
                    </a:lnTo>
                    <a:lnTo>
                      <a:pt x="176" y="60"/>
                    </a:lnTo>
                    <a:lnTo>
                      <a:pt x="176" y="64"/>
                    </a:lnTo>
                    <a:lnTo>
                      <a:pt x="176" y="68"/>
                    </a:lnTo>
                    <a:lnTo>
                      <a:pt x="176" y="72"/>
                    </a:lnTo>
                    <a:lnTo>
                      <a:pt x="172" y="72"/>
                    </a:lnTo>
                    <a:lnTo>
                      <a:pt x="172" y="76"/>
                    </a:lnTo>
                    <a:lnTo>
                      <a:pt x="168" y="76"/>
                    </a:lnTo>
                    <a:lnTo>
                      <a:pt x="168" y="72"/>
                    </a:lnTo>
                    <a:lnTo>
                      <a:pt x="168" y="76"/>
                    </a:lnTo>
                    <a:lnTo>
                      <a:pt x="164" y="76"/>
                    </a:lnTo>
                    <a:lnTo>
                      <a:pt x="168" y="76"/>
                    </a:lnTo>
                    <a:lnTo>
                      <a:pt x="164" y="78"/>
                    </a:lnTo>
                    <a:lnTo>
                      <a:pt x="164" y="82"/>
                    </a:lnTo>
                    <a:lnTo>
                      <a:pt x="160" y="82"/>
                    </a:lnTo>
                    <a:lnTo>
                      <a:pt x="160" y="86"/>
                    </a:lnTo>
                    <a:lnTo>
                      <a:pt x="158" y="86"/>
                    </a:lnTo>
                    <a:lnTo>
                      <a:pt x="160" y="86"/>
                    </a:lnTo>
                    <a:lnTo>
                      <a:pt x="158" y="90"/>
                    </a:lnTo>
                    <a:lnTo>
                      <a:pt x="154" y="90"/>
                    </a:lnTo>
                    <a:lnTo>
                      <a:pt x="154" y="94"/>
                    </a:lnTo>
                    <a:lnTo>
                      <a:pt x="154" y="98"/>
                    </a:lnTo>
                    <a:lnTo>
                      <a:pt x="154" y="102"/>
                    </a:lnTo>
                    <a:lnTo>
                      <a:pt x="158" y="102"/>
                    </a:lnTo>
                    <a:lnTo>
                      <a:pt x="158" y="98"/>
                    </a:lnTo>
                    <a:lnTo>
                      <a:pt x="158" y="94"/>
                    </a:lnTo>
                    <a:lnTo>
                      <a:pt x="160" y="94"/>
                    </a:lnTo>
                    <a:lnTo>
                      <a:pt x="164" y="94"/>
                    </a:lnTo>
                    <a:lnTo>
                      <a:pt x="164" y="98"/>
                    </a:lnTo>
                    <a:lnTo>
                      <a:pt x="164" y="102"/>
                    </a:lnTo>
                    <a:lnTo>
                      <a:pt x="168" y="106"/>
                    </a:lnTo>
                    <a:lnTo>
                      <a:pt x="164" y="106"/>
                    </a:lnTo>
                    <a:lnTo>
                      <a:pt x="164" y="108"/>
                    </a:lnTo>
                    <a:lnTo>
                      <a:pt x="164" y="112"/>
                    </a:lnTo>
                    <a:lnTo>
                      <a:pt x="168" y="112"/>
                    </a:lnTo>
                    <a:lnTo>
                      <a:pt x="168" y="116"/>
                    </a:lnTo>
                    <a:lnTo>
                      <a:pt x="168" y="120"/>
                    </a:lnTo>
                    <a:lnTo>
                      <a:pt x="164" y="120"/>
                    </a:lnTo>
                    <a:lnTo>
                      <a:pt x="160" y="120"/>
                    </a:lnTo>
                    <a:lnTo>
                      <a:pt x="160" y="124"/>
                    </a:lnTo>
                    <a:lnTo>
                      <a:pt x="164" y="128"/>
                    </a:lnTo>
                    <a:lnTo>
                      <a:pt x="168" y="128"/>
                    </a:lnTo>
                    <a:lnTo>
                      <a:pt x="164" y="132"/>
                    </a:lnTo>
                    <a:lnTo>
                      <a:pt x="164" y="134"/>
                    </a:lnTo>
                    <a:lnTo>
                      <a:pt x="164" y="138"/>
                    </a:lnTo>
                    <a:lnTo>
                      <a:pt x="168" y="138"/>
                    </a:lnTo>
                    <a:lnTo>
                      <a:pt x="172" y="142"/>
                    </a:lnTo>
                    <a:lnTo>
                      <a:pt x="176" y="142"/>
                    </a:lnTo>
                    <a:lnTo>
                      <a:pt x="176" y="138"/>
                    </a:lnTo>
                    <a:lnTo>
                      <a:pt x="176" y="142"/>
                    </a:lnTo>
                    <a:lnTo>
                      <a:pt x="176" y="146"/>
                    </a:lnTo>
                    <a:lnTo>
                      <a:pt x="172" y="146"/>
                    </a:lnTo>
                    <a:lnTo>
                      <a:pt x="176" y="146"/>
                    </a:lnTo>
                    <a:lnTo>
                      <a:pt x="176" y="150"/>
                    </a:lnTo>
                    <a:lnTo>
                      <a:pt x="172" y="150"/>
                    </a:lnTo>
                    <a:lnTo>
                      <a:pt x="168" y="150"/>
                    </a:lnTo>
                    <a:lnTo>
                      <a:pt x="168" y="154"/>
                    </a:lnTo>
                    <a:lnTo>
                      <a:pt x="164" y="154"/>
                    </a:lnTo>
                    <a:lnTo>
                      <a:pt x="160" y="158"/>
                    </a:lnTo>
                    <a:lnTo>
                      <a:pt x="160" y="162"/>
                    </a:lnTo>
                    <a:lnTo>
                      <a:pt x="158" y="162"/>
                    </a:lnTo>
                    <a:lnTo>
                      <a:pt x="154" y="162"/>
                    </a:lnTo>
                    <a:lnTo>
                      <a:pt x="150" y="162"/>
                    </a:lnTo>
                    <a:lnTo>
                      <a:pt x="146" y="162"/>
                    </a:lnTo>
                    <a:lnTo>
                      <a:pt x="142" y="162"/>
                    </a:lnTo>
                    <a:lnTo>
                      <a:pt x="142" y="158"/>
                    </a:lnTo>
                    <a:lnTo>
                      <a:pt x="138" y="158"/>
                    </a:lnTo>
                    <a:lnTo>
                      <a:pt x="142" y="158"/>
                    </a:lnTo>
                    <a:lnTo>
                      <a:pt x="142" y="154"/>
                    </a:lnTo>
                    <a:lnTo>
                      <a:pt x="138" y="154"/>
                    </a:lnTo>
                    <a:lnTo>
                      <a:pt x="136" y="158"/>
                    </a:lnTo>
                    <a:lnTo>
                      <a:pt x="136" y="154"/>
                    </a:lnTo>
                    <a:lnTo>
                      <a:pt x="136" y="158"/>
                    </a:lnTo>
                    <a:lnTo>
                      <a:pt x="132" y="158"/>
                    </a:lnTo>
                    <a:lnTo>
                      <a:pt x="132" y="154"/>
                    </a:lnTo>
                    <a:lnTo>
                      <a:pt x="128" y="154"/>
                    </a:lnTo>
                    <a:lnTo>
                      <a:pt x="124" y="154"/>
                    </a:lnTo>
                    <a:lnTo>
                      <a:pt x="120" y="158"/>
                    </a:lnTo>
                    <a:lnTo>
                      <a:pt x="116" y="158"/>
                    </a:lnTo>
                    <a:lnTo>
                      <a:pt x="114" y="162"/>
                    </a:lnTo>
                    <a:lnTo>
                      <a:pt x="114" y="164"/>
                    </a:lnTo>
                    <a:lnTo>
                      <a:pt x="110" y="164"/>
                    </a:lnTo>
                    <a:lnTo>
                      <a:pt x="110" y="168"/>
                    </a:lnTo>
                    <a:lnTo>
                      <a:pt x="114" y="168"/>
                    </a:lnTo>
                    <a:lnTo>
                      <a:pt x="114" y="172"/>
                    </a:lnTo>
                    <a:lnTo>
                      <a:pt x="114" y="176"/>
                    </a:lnTo>
                    <a:lnTo>
                      <a:pt x="110" y="172"/>
                    </a:lnTo>
                    <a:lnTo>
                      <a:pt x="106" y="176"/>
                    </a:lnTo>
                    <a:lnTo>
                      <a:pt x="102" y="176"/>
                    </a:lnTo>
                    <a:lnTo>
                      <a:pt x="98" y="176"/>
                    </a:lnTo>
                    <a:lnTo>
                      <a:pt x="94" y="176"/>
                    </a:lnTo>
                    <a:lnTo>
                      <a:pt x="94" y="172"/>
                    </a:lnTo>
                    <a:lnTo>
                      <a:pt x="94" y="172"/>
                    </a:lnTo>
                    <a:lnTo>
                      <a:pt x="94" y="172"/>
                    </a:lnTo>
                    <a:close/>
                    <a:moveTo>
                      <a:pt x="50" y="108"/>
                    </a:moveTo>
                    <a:lnTo>
                      <a:pt x="50" y="106"/>
                    </a:lnTo>
                    <a:lnTo>
                      <a:pt x="50" y="102"/>
                    </a:lnTo>
                    <a:lnTo>
                      <a:pt x="50" y="106"/>
                    </a:lnTo>
                    <a:lnTo>
                      <a:pt x="54" y="106"/>
                    </a:lnTo>
                    <a:lnTo>
                      <a:pt x="54" y="108"/>
                    </a:lnTo>
                    <a:lnTo>
                      <a:pt x="50" y="108"/>
                    </a:lnTo>
                    <a:lnTo>
                      <a:pt x="50" y="108"/>
                    </a:lnTo>
                    <a:lnTo>
                      <a:pt x="50" y="108"/>
                    </a:lnTo>
                    <a:close/>
                    <a:moveTo>
                      <a:pt x="22" y="78"/>
                    </a:moveTo>
                    <a:lnTo>
                      <a:pt x="22" y="76"/>
                    </a:lnTo>
                    <a:lnTo>
                      <a:pt x="22" y="78"/>
                    </a:lnTo>
                    <a:lnTo>
                      <a:pt x="22" y="78"/>
                    </a:lnTo>
                    <a:lnTo>
                      <a:pt x="22" y="78"/>
                    </a:lnTo>
                    <a:close/>
                    <a:moveTo>
                      <a:pt x="50" y="102"/>
                    </a:moveTo>
                    <a:lnTo>
                      <a:pt x="46" y="102"/>
                    </a:lnTo>
                    <a:lnTo>
                      <a:pt x="46" y="98"/>
                    </a:lnTo>
                    <a:lnTo>
                      <a:pt x="50" y="102"/>
                    </a:lnTo>
                    <a:lnTo>
                      <a:pt x="50" y="102"/>
                    </a:lnTo>
                    <a:lnTo>
                      <a:pt x="50" y="102"/>
                    </a:lnTo>
                    <a:close/>
                    <a:moveTo>
                      <a:pt x="190" y="182"/>
                    </a:moveTo>
                    <a:lnTo>
                      <a:pt x="190" y="180"/>
                    </a:lnTo>
                    <a:lnTo>
                      <a:pt x="190" y="176"/>
                    </a:lnTo>
                    <a:lnTo>
                      <a:pt x="190" y="172"/>
                    </a:lnTo>
                    <a:lnTo>
                      <a:pt x="194" y="172"/>
                    </a:lnTo>
                    <a:lnTo>
                      <a:pt x="194" y="168"/>
                    </a:lnTo>
                    <a:lnTo>
                      <a:pt x="198" y="168"/>
                    </a:lnTo>
                    <a:lnTo>
                      <a:pt x="198" y="164"/>
                    </a:lnTo>
                    <a:lnTo>
                      <a:pt x="202" y="164"/>
                    </a:lnTo>
                    <a:lnTo>
                      <a:pt x="202" y="168"/>
                    </a:lnTo>
                    <a:lnTo>
                      <a:pt x="202" y="172"/>
                    </a:lnTo>
                    <a:lnTo>
                      <a:pt x="202" y="180"/>
                    </a:lnTo>
                    <a:lnTo>
                      <a:pt x="202" y="182"/>
                    </a:lnTo>
                    <a:lnTo>
                      <a:pt x="202" y="186"/>
                    </a:lnTo>
                    <a:lnTo>
                      <a:pt x="202" y="190"/>
                    </a:lnTo>
                    <a:lnTo>
                      <a:pt x="198" y="190"/>
                    </a:lnTo>
                    <a:lnTo>
                      <a:pt x="198" y="194"/>
                    </a:lnTo>
                    <a:lnTo>
                      <a:pt x="194" y="194"/>
                    </a:lnTo>
                    <a:lnTo>
                      <a:pt x="190" y="190"/>
                    </a:lnTo>
                    <a:lnTo>
                      <a:pt x="194" y="190"/>
                    </a:lnTo>
                    <a:lnTo>
                      <a:pt x="190" y="190"/>
                    </a:lnTo>
                    <a:lnTo>
                      <a:pt x="190" y="186"/>
                    </a:lnTo>
                    <a:lnTo>
                      <a:pt x="190" y="182"/>
                    </a:lnTo>
                    <a:lnTo>
                      <a:pt x="190" y="182"/>
                    </a:lnTo>
                    <a:lnTo>
                      <a:pt x="190" y="18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01">
                <a:extLst>
                  <a:ext uri="{FF2B5EF4-FFF2-40B4-BE49-F238E27FC236}">
                    <a16:creationId xmlns:a16="http://schemas.microsoft.com/office/drawing/2014/main" id="{4071AEC2-2327-4792-8DBD-CF952AF9AEA7}"/>
                  </a:ext>
                </a:extLst>
              </p:cNvPr>
              <p:cNvSpPr>
                <a:spLocks noEditPoints="1"/>
              </p:cNvSpPr>
              <p:nvPr/>
            </p:nvSpPr>
            <p:spPr bwMode="auto">
              <a:xfrm>
                <a:off x="4524375" y="2940118"/>
                <a:ext cx="206375" cy="260350"/>
              </a:xfrm>
              <a:custGeom>
                <a:avLst/>
                <a:gdLst>
                  <a:gd name="T0" fmla="*/ 26 w 130"/>
                  <a:gd name="T1" fmla="*/ 142 h 164"/>
                  <a:gd name="T2" fmla="*/ 32 w 130"/>
                  <a:gd name="T3" fmla="*/ 128 h 164"/>
                  <a:gd name="T4" fmla="*/ 18 w 130"/>
                  <a:gd name="T5" fmla="*/ 128 h 164"/>
                  <a:gd name="T6" fmla="*/ 6 w 130"/>
                  <a:gd name="T7" fmla="*/ 120 h 164"/>
                  <a:gd name="T8" fmla="*/ 4 w 130"/>
                  <a:gd name="T9" fmla="*/ 108 h 164"/>
                  <a:gd name="T10" fmla="*/ 6 w 130"/>
                  <a:gd name="T11" fmla="*/ 94 h 164"/>
                  <a:gd name="T12" fmla="*/ 4 w 130"/>
                  <a:gd name="T13" fmla="*/ 86 h 164"/>
                  <a:gd name="T14" fmla="*/ 4 w 130"/>
                  <a:gd name="T15" fmla="*/ 76 h 164"/>
                  <a:gd name="T16" fmla="*/ 14 w 130"/>
                  <a:gd name="T17" fmla="*/ 68 h 164"/>
                  <a:gd name="T18" fmla="*/ 14 w 130"/>
                  <a:gd name="T19" fmla="*/ 56 h 164"/>
                  <a:gd name="T20" fmla="*/ 18 w 130"/>
                  <a:gd name="T21" fmla="*/ 50 h 164"/>
                  <a:gd name="T22" fmla="*/ 18 w 130"/>
                  <a:gd name="T23" fmla="*/ 38 h 164"/>
                  <a:gd name="T24" fmla="*/ 30 w 130"/>
                  <a:gd name="T25" fmla="*/ 30 h 164"/>
                  <a:gd name="T26" fmla="*/ 32 w 130"/>
                  <a:gd name="T27" fmla="*/ 30 h 164"/>
                  <a:gd name="T28" fmla="*/ 40 w 130"/>
                  <a:gd name="T29" fmla="*/ 34 h 164"/>
                  <a:gd name="T30" fmla="*/ 48 w 130"/>
                  <a:gd name="T31" fmla="*/ 26 h 164"/>
                  <a:gd name="T32" fmla="*/ 52 w 130"/>
                  <a:gd name="T33" fmla="*/ 30 h 164"/>
                  <a:gd name="T34" fmla="*/ 44 w 130"/>
                  <a:gd name="T35" fmla="*/ 20 h 164"/>
                  <a:gd name="T36" fmla="*/ 44 w 130"/>
                  <a:gd name="T37" fmla="*/ 16 h 164"/>
                  <a:gd name="T38" fmla="*/ 36 w 130"/>
                  <a:gd name="T39" fmla="*/ 4 h 164"/>
                  <a:gd name="T40" fmla="*/ 36 w 130"/>
                  <a:gd name="T41" fmla="*/ 0 h 164"/>
                  <a:gd name="T42" fmla="*/ 52 w 130"/>
                  <a:gd name="T43" fmla="*/ 4 h 164"/>
                  <a:gd name="T44" fmla="*/ 56 w 130"/>
                  <a:gd name="T45" fmla="*/ 12 h 164"/>
                  <a:gd name="T46" fmla="*/ 74 w 130"/>
                  <a:gd name="T47" fmla="*/ 16 h 164"/>
                  <a:gd name="T48" fmla="*/ 74 w 130"/>
                  <a:gd name="T49" fmla="*/ 24 h 164"/>
                  <a:gd name="T50" fmla="*/ 86 w 130"/>
                  <a:gd name="T51" fmla="*/ 20 h 164"/>
                  <a:gd name="T52" fmla="*/ 100 w 130"/>
                  <a:gd name="T53" fmla="*/ 12 h 164"/>
                  <a:gd name="T54" fmla="*/ 92 w 130"/>
                  <a:gd name="T55" fmla="*/ 16 h 164"/>
                  <a:gd name="T56" fmla="*/ 108 w 130"/>
                  <a:gd name="T57" fmla="*/ 20 h 164"/>
                  <a:gd name="T58" fmla="*/ 114 w 130"/>
                  <a:gd name="T59" fmla="*/ 26 h 164"/>
                  <a:gd name="T60" fmla="*/ 122 w 130"/>
                  <a:gd name="T61" fmla="*/ 38 h 164"/>
                  <a:gd name="T62" fmla="*/ 122 w 130"/>
                  <a:gd name="T63" fmla="*/ 52 h 164"/>
                  <a:gd name="T64" fmla="*/ 126 w 130"/>
                  <a:gd name="T65" fmla="*/ 60 h 164"/>
                  <a:gd name="T66" fmla="*/ 126 w 130"/>
                  <a:gd name="T67" fmla="*/ 76 h 164"/>
                  <a:gd name="T68" fmla="*/ 126 w 130"/>
                  <a:gd name="T69" fmla="*/ 90 h 164"/>
                  <a:gd name="T70" fmla="*/ 122 w 130"/>
                  <a:gd name="T71" fmla="*/ 86 h 164"/>
                  <a:gd name="T72" fmla="*/ 104 w 130"/>
                  <a:gd name="T73" fmla="*/ 94 h 164"/>
                  <a:gd name="T74" fmla="*/ 92 w 130"/>
                  <a:gd name="T75" fmla="*/ 106 h 164"/>
                  <a:gd name="T76" fmla="*/ 96 w 130"/>
                  <a:gd name="T77" fmla="*/ 108 h 164"/>
                  <a:gd name="T78" fmla="*/ 100 w 130"/>
                  <a:gd name="T79" fmla="*/ 120 h 164"/>
                  <a:gd name="T80" fmla="*/ 112 w 130"/>
                  <a:gd name="T81" fmla="*/ 134 h 164"/>
                  <a:gd name="T82" fmla="*/ 100 w 130"/>
                  <a:gd name="T83" fmla="*/ 142 h 164"/>
                  <a:gd name="T84" fmla="*/ 100 w 130"/>
                  <a:gd name="T85" fmla="*/ 154 h 164"/>
                  <a:gd name="T86" fmla="*/ 100 w 130"/>
                  <a:gd name="T87" fmla="*/ 158 h 164"/>
                  <a:gd name="T88" fmla="*/ 82 w 130"/>
                  <a:gd name="T89" fmla="*/ 158 h 164"/>
                  <a:gd name="T90" fmla="*/ 66 w 130"/>
                  <a:gd name="T91" fmla="*/ 158 h 164"/>
                  <a:gd name="T92" fmla="*/ 58 w 130"/>
                  <a:gd name="T93" fmla="*/ 158 h 164"/>
                  <a:gd name="T94" fmla="*/ 44 w 130"/>
                  <a:gd name="T95" fmla="*/ 154 h 164"/>
                  <a:gd name="T96" fmla="*/ 40 w 130"/>
                  <a:gd name="T97" fmla="*/ 154 h 164"/>
                  <a:gd name="T98" fmla="*/ 32 w 130"/>
                  <a:gd name="T99" fmla="*/ 158 h 164"/>
                  <a:gd name="T100" fmla="*/ 118 w 130"/>
                  <a:gd name="T101" fmla="*/ 26 h 164"/>
                  <a:gd name="T102" fmla="*/ 112 w 130"/>
                  <a:gd name="T103" fmla="*/ 24 h 164"/>
                  <a:gd name="T104" fmla="*/ 118 w 130"/>
                  <a:gd name="T105" fmla="*/ 26 h 164"/>
                  <a:gd name="T106" fmla="*/ 74 w 130"/>
                  <a:gd name="T107" fmla="*/ 16 h 164"/>
                  <a:gd name="T108" fmla="*/ 40 w 130"/>
                  <a:gd name="T109" fmla="*/ 8 h 164"/>
                  <a:gd name="T110" fmla="*/ 104 w 130"/>
                  <a:gd name="T111" fmla="*/ 20 h 164"/>
                  <a:gd name="T112" fmla="*/ 104 w 130"/>
                  <a:gd name="T113" fmla="*/ 8 h 164"/>
                  <a:gd name="T114" fmla="*/ 108 w 130"/>
                  <a:gd name="T115" fmla="*/ 1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164">
                    <a:moveTo>
                      <a:pt x="26" y="158"/>
                    </a:moveTo>
                    <a:lnTo>
                      <a:pt x="26" y="154"/>
                    </a:lnTo>
                    <a:lnTo>
                      <a:pt x="26" y="150"/>
                    </a:lnTo>
                    <a:lnTo>
                      <a:pt x="26" y="146"/>
                    </a:lnTo>
                    <a:lnTo>
                      <a:pt x="26" y="142"/>
                    </a:lnTo>
                    <a:lnTo>
                      <a:pt x="26" y="138"/>
                    </a:lnTo>
                    <a:lnTo>
                      <a:pt x="30" y="138"/>
                    </a:lnTo>
                    <a:lnTo>
                      <a:pt x="30" y="134"/>
                    </a:lnTo>
                    <a:lnTo>
                      <a:pt x="32" y="132"/>
                    </a:lnTo>
                    <a:lnTo>
                      <a:pt x="32" y="128"/>
                    </a:lnTo>
                    <a:lnTo>
                      <a:pt x="30" y="128"/>
                    </a:lnTo>
                    <a:lnTo>
                      <a:pt x="26" y="128"/>
                    </a:lnTo>
                    <a:lnTo>
                      <a:pt x="22" y="124"/>
                    </a:lnTo>
                    <a:lnTo>
                      <a:pt x="22" y="128"/>
                    </a:lnTo>
                    <a:lnTo>
                      <a:pt x="18" y="128"/>
                    </a:lnTo>
                    <a:lnTo>
                      <a:pt x="18" y="124"/>
                    </a:lnTo>
                    <a:lnTo>
                      <a:pt x="14" y="124"/>
                    </a:lnTo>
                    <a:lnTo>
                      <a:pt x="10" y="124"/>
                    </a:lnTo>
                    <a:lnTo>
                      <a:pt x="10" y="120"/>
                    </a:lnTo>
                    <a:lnTo>
                      <a:pt x="6" y="120"/>
                    </a:lnTo>
                    <a:lnTo>
                      <a:pt x="6" y="116"/>
                    </a:lnTo>
                    <a:lnTo>
                      <a:pt x="10" y="112"/>
                    </a:lnTo>
                    <a:lnTo>
                      <a:pt x="6" y="112"/>
                    </a:lnTo>
                    <a:lnTo>
                      <a:pt x="6" y="108"/>
                    </a:lnTo>
                    <a:lnTo>
                      <a:pt x="4" y="108"/>
                    </a:lnTo>
                    <a:lnTo>
                      <a:pt x="4" y="106"/>
                    </a:lnTo>
                    <a:lnTo>
                      <a:pt x="4" y="102"/>
                    </a:lnTo>
                    <a:lnTo>
                      <a:pt x="6" y="102"/>
                    </a:lnTo>
                    <a:lnTo>
                      <a:pt x="6" y="98"/>
                    </a:lnTo>
                    <a:lnTo>
                      <a:pt x="6" y="94"/>
                    </a:lnTo>
                    <a:lnTo>
                      <a:pt x="4" y="94"/>
                    </a:lnTo>
                    <a:lnTo>
                      <a:pt x="4" y="90"/>
                    </a:lnTo>
                    <a:lnTo>
                      <a:pt x="4" y="86"/>
                    </a:lnTo>
                    <a:lnTo>
                      <a:pt x="0" y="86"/>
                    </a:lnTo>
                    <a:lnTo>
                      <a:pt x="4" y="86"/>
                    </a:lnTo>
                    <a:lnTo>
                      <a:pt x="4" y="82"/>
                    </a:lnTo>
                    <a:lnTo>
                      <a:pt x="4" y="78"/>
                    </a:lnTo>
                    <a:lnTo>
                      <a:pt x="6" y="78"/>
                    </a:lnTo>
                    <a:lnTo>
                      <a:pt x="6" y="76"/>
                    </a:lnTo>
                    <a:lnTo>
                      <a:pt x="4" y="76"/>
                    </a:lnTo>
                    <a:lnTo>
                      <a:pt x="4" y="72"/>
                    </a:lnTo>
                    <a:lnTo>
                      <a:pt x="4" y="68"/>
                    </a:lnTo>
                    <a:lnTo>
                      <a:pt x="6" y="68"/>
                    </a:lnTo>
                    <a:lnTo>
                      <a:pt x="10" y="68"/>
                    </a:lnTo>
                    <a:lnTo>
                      <a:pt x="14" y="68"/>
                    </a:lnTo>
                    <a:lnTo>
                      <a:pt x="14" y="64"/>
                    </a:lnTo>
                    <a:lnTo>
                      <a:pt x="14" y="60"/>
                    </a:lnTo>
                    <a:lnTo>
                      <a:pt x="18" y="60"/>
                    </a:lnTo>
                    <a:lnTo>
                      <a:pt x="18" y="56"/>
                    </a:lnTo>
                    <a:lnTo>
                      <a:pt x="14" y="56"/>
                    </a:lnTo>
                    <a:lnTo>
                      <a:pt x="10" y="56"/>
                    </a:lnTo>
                    <a:lnTo>
                      <a:pt x="10" y="52"/>
                    </a:lnTo>
                    <a:lnTo>
                      <a:pt x="14" y="52"/>
                    </a:lnTo>
                    <a:lnTo>
                      <a:pt x="18" y="52"/>
                    </a:lnTo>
                    <a:lnTo>
                      <a:pt x="18" y="50"/>
                    </a:lnTo>
                    <a:lnTo>
                      <a:pt x="18" y="46"/>
                    </a:lnTo>
                    <a:lnTo>
                      <a:pt x="18" y="42"/>
                    </a:lnTo>
                    <a:lnTo>
                      <a:pt x="18" y="38"/>
                    </a:lnTo>
                    <a:lnTo>
                      <a:pt x="22" y="38"/>
                    </a:lnTo>
                    <a:lnTo>
                      <a:pt x="18" y="38"/>
                    </a:lnTo>
                    <a:lnTo>
                      <a:pt x="18" y="34"/>
                    </a:lnTo>
                    <a:lnTo>
                      <a:pt x="18" y="30"/>
                    </a:lnTo>
                    <a:lnTo>
                      <a:pt x="22" y="30"/>
                    </a:lnTo>
                    <a:lnTo>
                      <a:pt x="26" y="30"/>
                    </a:lnTo>
                    <a:lnTo>
                      <a:pt x="30" y="30"/>
                    </a:lnTo>
                    <a:lnTo>
                      <a:pt x="32" y="30"/>
                    </a:lnTo>
                    <a:lnTo>
                      <a:pt x="32" y="34"/>
                    </a:lnTo>
                    <a:lnTo>
                      <a:pt x="36" y="34"/>
                    </a:lnTo>
                    <a:lnTo>
                      <a:pt x="32" y="34"/>
                    </a:lnTo>
                    <a:lnTo>
                      <a:pt x="32" y="30"/>
                    </a:lnTo>
                    <a:lnTo>
                      <a:pt x="36" y="30"/>
                    </a:lnTo>
                    <a:lnTo>
                      <a:pt x="36" y="34"/>
                    </a:lnTo>
                    <a:lnTo>
                      <a:pt x="36" y="38"/>
                    </a:lnTo>
                    <a:lnTo>
                      <a:pt x="36" y="34"/>
                    </a:lnTo>
                    <a:lnTo>
                      <a:pt x="40" y="34"/>
                    </a:lnTo>
                    <a:lnTo>
                      <a:pt x="36" y="30"/>
                    </a:lnTo>
                    <a:lnTo>
                      <a:pt x="36" y="26"/>
                    </a:lnTo>
                    <a:lnTo>
                      <a:pt x="40" y="26"/>
                    </a:lnTo>
                    <a:lnTo>
                      <a:pt x="44" y="26"/>
                    </a:lnTo>
                    <a:lnTo>
                      <a:pt x="48" y="26"/>
                    </a:lnTo>
                    <a:lnTo>
                      <a:pt x="52" y="26"/>
                    </a:lnTo>
                    <a:lnTo>
                      <a:pt x="52" y="30"/>
                    </a:lnTo>
                    <a:lnTo>
                      <a:pt x="56" y="34"/>
                    </a:lnTo>
                    <a:lnTo>
                      <a:pt x="56" y="30"/>
                    </a:lnTo>
                    <a:lnTo>
                      <a:pt x="52" y="30"/>
                    </a:lnTo>
                    <a:lnTo>
                      <a:pt x="52" y="26"/>
                    </a:lnTo>
                    <a:lnTo>
                      <a:pt x="48" y="26"/>
                    </a:lnTo>
                    <a:lnTo>
                      <a:pt x="44" y="26"/>
                    </a:lnTo>
                    <a:lnTo>
                      <a:pt x="44" y="24"/>
                    </a:lnTo>
                    <a:lnTo>
                      <a:pt x="44" y="20"/>
                    </a:lnTo>
                    <a:lnTo>
                      <a:pt x="40" y="20"/>
                    </a:lnTo>
                    <a:lnTo>
                      <a:pt x="44" y="20"/>
                    </a:lnTo>
                    <a:lnTo>
                      <a:pt x="44" y="16"/>
                    </a:lnTo>
                    <a:lnTo>
                      <a:pt x="40" y="16"/>
                    </a:lnTo>
                    <a:lnTo>
                      <a:pt x="44" y="16"/>
                    </a:lnTo>
                    <a:lnTo>
                      <a:pt x="44" y="12"/>
                    </a:lnTo>
                    <a:lnTo>
                      <a:pt x="44" y="8"/>
                    </a:lnTo>
                    <a:lnTo>
                      <a:pt x="40" y="8"/>
                    </a:lnTo>
                    <a:lnTo>
                      <a:pt x="40" y="4"/>
                    </a:lnTo>
                    <a:lnTo>
                      <a:pt x="36" y="4"/>
                    </a:lnTo>
                    <a:lnTo>
                      <a:pt x="32" y="4"/>
                    </a:lnTo>
                    <a:lnTo>
                      <a:pt x="32" y="8"/>
                    </a:lnTo>
                    <a:lnTo>
                      <a:pt x="32" y="4"/>
                    </a:lnTo>
                    <a:lnTo>
                      <a:pt x="36" y="4"/>
                    </a:lnTo>
                    <a:lnTo>
                      <a:pt x="36" y="0"/>
                    </a:lnTo>
                    <a:lnTo>
                      <a:pt x="36" y="4"/>
                    </a:lnTo>
                    <a:lnTo>
                      <a:pt x="40" y="4"/>
                    </a:lnTo>
                    <a:lnTo>
                      <a:pt x="44" y="4"/>
                    </a:lnTo>
                    <a:lnTo>
                      <a:pt x="48" y="4"/>
                    </a:lnTo>
                    <a:lnTo>
                      <a:pt x="52" y="4"/>
                    </a:lnTo>
                    <a:lnTo>
                      <a:pt x="56" y="4"/>
                    </a:lnTo>
                    <a:lnTo>
                      <a:pt x="58" y="4"/>
                    </a:lnTo>
                    <a:lnTo>
                      <a:pt x="58" y="8"/>
                    </a:lnTo>
                    <a:lnTo>
                      <a:pt x="58" y="12"/>
                    </a:lnTo>
                    <a:lnTo>
                      <a:pt x="56" y="12"/>
                    </a:lnTo>
                    <a:lnTo>
                      <a:pt x="58" y="12"/>
                    </a:lnTo>
                    <a:lnTo>
                      <a:pt x="62" y="16"/>
                    </a:lnTo>
                    <a:lnTo>
                      <a:pt x="66" y="16"/>
                    </a:lnTo>
                    <a:lnTo>
                      <a:pt x="70" y="16"/>
                    </a:lnTo>
                    <a:lnTo>
                      <a:pt x="74" y="16"/>
                    </a:lnTo>
                    <a:lnTo>
                      <a:pt x="74" y="20"/>
                    </a:lnTo>
                    <a:lnTo>
                      <a:pt x="70" y="24"/>
                    </a:lnTo>
                    <a:lnTo>
                      <a:pt x="70" y="26"/>
                    </a:lnTo>
                    <a:lnTo>
                      <a:pt x="70" y="24"/>
                    </a:lnTo>
                    <a:lnTo>
                      <a:pt x="74" y="24"/>
                    </a:lnTo>
                    <a:lnTo>
                      <a:pt x="78" y="24"/>
                    </a:lnTo>
                    <a:lnTo>
                      <a:pt x="78" y="26"/>
                    </a:lnTo>
                    <a:lnTo>
                      <a:pt x="82" y="24"/>
                    </a:lnTo>
                    <a:lnTo>
                      <a:pt x="82" y="20"/>
                    </a:lnTo>
                    <a:lnTo>
                      <a:pt x="86" y="20"/>
                    </a:lnTo>
                    <a:lnTo>
                      <a:pt x="88" y="20"/>
                    </a:lnTo>
                    <a:lnTo>
                      <a:pt x="92" y="16"/>
                    </a:lnTo>
                    <a:lnTo>
                      <a:pt x="92" y="12"/>
                    </a:lnTo>
                    <a:lnTo>
                      <a:pt x="96" y="12"/>
                    </a:lnTo>
                    <a:lnTo>
                      <a:pt x="100" y="12"/>
                    </a:lnTo>
                    <a:lnTo>
                      <a:pt x="100" y="16"/>
                    </a:lnTo>
                    <a:lnTo>
                      <a:pt x="96" y="16"/>
                    </a:lnTo>
                    <a:lnTo>
                      <a:pt x="92" y="16"/>
                    </a:lnTo>
                    <a:lnTo>
                      <a:pt x="92" y="20"/>
                    </a:lnTo>
                    <a:lnTo>
                      <a:pt x="92" y="16"/>
                    </a:lnTo>
                    <a:lnTo>
                      <a:pt x="96" y="16"/>
                    </a:lnTo>
                    <a:lnTo>
                      <a:pt x="100" y="16"/>
                    </a:lnTo>
                    <a:lnTo>
                      <a:pt x="104" y="16"/>
                    </a:lnTo>
                    <a:lnTo>
                      <a:pt x="104" y="20"/>
                    </a:lnTo>
                    <a:lnTo>
                      <a:pt x="108" y="20"/>
                    </a:lnTo>
                    <a:lnTo>
                      <a:pt x="108" y="24"/>
                    </a:lnTo>
                    <a:lnTo>
                      <a:pt x="108" y="20"/>
                    </a:lnTo>
                    <a:lnTo>
                      <a:pt x="112" y="20"/>
                    </a:lnTo>
                    <a:lnTo>
                      <a:pt x="112" y="24"/>
                    </a:lnTo>
                    <a:lnTo>
                      <a:pt x="114" y="26"/>
                    </a:lnTo>
                    <a:lnTo>
                      <a:pt x="112" y="26"/>
                    </a:lnTo>
                    <a:lnTo>
                      <a:pt x="114" y="26"/>
                    </a:lnTo>
                    <a:lnTo>
                      <a:pt x="118" y="30"/>
                    </a:lnTo>
                    <a:lnTo>
                      <a:pt x="118" y="34"/>
                    </a:lnTo>
                    <a:lnTo>
                      <a:pt x="122" y="38"/>
                    </a:lnTo>
                    <a:lnTo>
                      <a:pt x="122" y="42"/>
                    </a:lnTo>
                    <a:lnTo>
                      <a:pt x="118" y="46"/>
                    </a:lnTo>
                    <a:lnTo>
                      <a:pt x="118" y="50"/>
                    </a:lnTo>
                    <a:lnTo>
                      <a:pt x="122" y="50"/>
                    </a:lnTo>
                    <a:lnTo>
                      <a:pt x="122" y="52"/>
                    </a:lnTo>
                    <a:lnTo>
                      <a:pt x="126" y="52"/>
                    </a:lnTo>
                    <a:lnTo>
                      <a:pt x="126" y="56"/>
                    </a:lnTo>
                    <a:lnTo>
                      <a:pt x="122" y="56"/>
                    </a:lnTo>
                    <a:lnTo>
                      <a:pt x="122" y="60"/>
                    </a:lnTo>
                    <a:lnTo>
                      <a:pt x="126" y="60"/>
                    </a:lnTo>
                    <a:lnTo>
                      <a:pt x="126" y="64"/>
                    </a:lnTo>
                    <a:lnTo>
                      <a:pt x="126" y="68"/>
                    </a:lnTo>
                    <a:lnTo>
                      <a:pt x="122" y="68"/>
                    </a:lnTo>
                    <a:lnTo>
                      <a:pt x="126" y="72"/>
                    </a:lnTo>
                    <a:lnTo>
                      <a:pt x="126" y="76"/>
                    </a:lnTo>
                    <a:lnTo>
                      <a:pt x="130" y="76"/>
                    </a:lnTo>
                    <a:lnTo>
                      <a:pt x="130" y="78"/>
                    </a:lnTo>
                    <a:lnTo>
                      <a:pt x="130" y="82"/>
                    </a:lnTo>
                    <a:lnTo>
                      <a:pt x="130" y="86"/>
                    </a:lnTo>
                    <a:lnTo>
                      <a:pt x="126" y="90"/>
                    </a:lnTo>
                    <a:lnTo>
                      <a:pt x="122" y="90"/>
                    </a:lnTo>
                    <a:lnTo>
                      <a:pt x="126" y="90"/>
                    </a:lnTo>
                    <a:lnTo>
                      <a:pt x="122" y="86"/>
                    </a:lnTo>
                    <a:lnTo>
                      <a:pt x="118" y="86"/>
                    </a:lnTo>
                    <a:lnTo>
                      <a:pt x="122" y="86"/>
                    </a:lnTo>
                    <a:lnTo>
                      <a:pt x="118" y="90"/>
                    </a:lnTo>
                    <a:lnTo>
                      <a:pt x="114" y="90"/>
                    </a:lnTo>
                    <a:lnTo>
                      <a:pt x="112" y="94"/>
                    </a:lnTo>
                    <a:lnTo>
                      <a:pt x="108" y="94"/>
                    </a:lnTo>
                    <a:lnTo>
                      <a:pt x="104" y="94"/>
                    </a:lnTo>
                    <a:lnTo>
                      <a:pt x="104" y="98"/>
                    </a:lnTo>
                    <a:lnTo>
                      <a:pt x="100" y="98"/>
                    </a:lnTo>
                    <a:lnTo>
                      <a:pt x="96" y="98"/>
                    </a:lnTo>
                    <a:lnTo>
                      <a:pt x="92" y="102"/>
                    </a:lnTo>
                    <a:lnTo>
                      <a:pt x="92" y="106"/>
                    </a:lnTo>
                    <a:lnTo>
                      <a:pt x="88" y="102"/>
                    </a:lnTo>
                    <a:lnTo>
                      <a:pt x="88" y="106"/>
                    </a:lnTo>
                    <a:lnTo>
                      <a:pt x="92" y="106"/>
                    </a:lnTo>
                    <a:lnTo>
                      <a:pt x="92" y="108"/>
                    </a:lnTo>
                    <a:lnTo>
                      <a:pt x="96" y="108"/>
                    </a:lnTo>
                    <a:lnTo>
                      <a:pt x="92" y="112"/>
                    </a:lnTo>
                    <a:lnTo>
                      <a:pt x="92" y="116"/>
                    </a:lnTo>
                    <a:lnTo>
                      <a:pt x="96" y="116"/>
                    </a:lnTo>
                    <a:lnTo>
                      <a:pt x="96" y="120"/>
                    </a:lnTo>
                    <a:lnTo>
                      <a:pt x="100" y="120"/>
                    </a:lnTo>
                    <a:lnTo>
                      <a:pt x="100" y="124"/>
                    </a:lnTo>
                    <a:lnTo>
                      <a:pt x="104" y="124"/>
                    </a:lnTo>
                    <a:lnTo>
                      <a:pt x="108" y="128"/>
                    </a:lnTo>
                    <a:lnTo>
                      <a:pt x="112" y="132"/>
                    </a:lnTo>
                    <a:lnTo>
                      <a:pt x="112" y="134"/>
                    </a:lnTo>
                    <a:lnTo>
                      <a:pt x="112" y="138"/>
                    </a:lnTo>
                    <a:lnTo>
                      <a:pt x="108" y="138"/>
                    </a:lnTo>
                    <a:lnTo>
                      <a:pt x="108" y="142"/>
                    </a:lnTo>
                    <a:lnTo>
                      <a:pt x="104" y="142"/>
                    </a:lnTo>
                    <a:lnTo>
                      <a:pt x="100" y="142"/>
                    </a:lnTo>
                    <a:lnTo>
                      <a:pt x="100" y="146"/>
                    </a:lnTo>
                    <a:lnTo>
                      <a:pt x="96" y="146"/>
                    </a:lnTo>
                    <a:lnTo>
                      <a:pt x="100" y="146"/>
                    </a:lnTo>
                    <a:lnTo>
                      <a:pt x="100" y="150"/>
                    </a:lnTo>
                    <a:lnTo>
                      <a:pt x="100" y="154"/>
                    </a:lnTo>
                    <a:lnTo>
                      <a:pt x="104" y="154"/>
                    </a:lnTo>
                    <a:lnTo>
                      <a:pt x="104" y="158"/>
                    </a:lnTo>
                    <a:lnTo>
                      <a:pt x="104" y="162"/>
                    </a:lnTo>
                    <a:lnTo>
                      <a:pt x="100" y="162"/>
                    </a:lnTo>
                    <a:lnTo>
                      <a:pt x="100" y="158"/>
                    </a:lnTo>
                    <a:lnTo>
                      <a:pt x="96" y="158"/>
                    </a:lnTo>
                    <a:lnTo>
                      <a:pt x="92" y="158"/>
                    </a:lnTo>
                    <a:lnTo>
                      <a:pt x="88" y="158"/>
                    </a:lnTo>
                    <a:lnTo>
                      <a:pt x="86" y="158"/>
                    </a:lnTo>
                    <a:lnTo>
                      <a:pt x="82" y="158"/>
                    </a:lnTo>
                    <a:lnTo>
                      <a:pt x="78" y="158"/>
                    </a:lnTo>
                    <a:lnTo>
                      <a:pt x="78" y="162"/>
                    </a:lnTo>
                    <a:lnTo>
                      <a:pt x="74" y="162"/>
                    </a:lnTo>
                    <a:lnTo>
                      <a:pt x="70" y="158"/>
                    </a:lnTo>
                    <a:lnTo>
                      <a:pt x="66" y="158"/>
                    </a:lnTo>
                    <a:lnTo>
                      <a:pt x="66" y="162"/>
                    </a:lnTo>
                    <a:lnTo>
                      <a:pt x="62" y="164"/>
                    </a:lnTo>
                    <a:lnTo>
                      <a:pt x="62" y="162"/>
                    </a:lnTo>
                    <a:lnTo>
                      <a:pt x="58" y="162"/>
                    </a:lnTo>
                    <a:lnTo>
                      <a:pt x="58" y="158"/>
                    </a:lnTo>
                    <a:lnTo>
                      <a:pt x="56" y="158"/>
                    </a:lnTo>
                    <a:lnTo>
                      <a:pt x="52" y="158"/>
                    </a:lnTo>
                    <a:lnTo>
                      <a:pt x="48" y="158"/>
                    </a:lnTo>
                    <a:lnTo>
                      <a:pt x="44" y="158"/>
                    </a:lnTo>
                    <a:lnTo>
                      <a:pt x="44" y="154"/>
                    </a:lnTo>
                    <a:lnTo>
                      <a:pt x="44" y="158"/>
                    </a:lnTo>
                    <a:lnTo>
                      <a:pt x="44" y="154"/>
                    </a:lnTo>
                    <a:lnTo>
                      <a:pt x="40" y="154"/>
                    </a:lnTo>
                    <a:lnTo>
                      <a:pt x="40" y="158"/>
                    </a:lnTo>
                    <a:lnTo>
                      <a:pt x="40" y="154"/>
                    </a:lnTo>
                    <a:lnTo>
                      <a:pt x="36" y="154"/>
                    </a:lnTo>
                    <a:lnTo>
                      <a:pt x="36" y="158"/>
                    </a:lnTo>
                    <a:lnTo>
                      <a:pt x="40" y="158"/>
                    </a:lnTo>
                    <a:lnTo>
                      <a:pt x="36" y="158"/>
                    </a:lnTo>
                    <a:lnTo>
                      <a:pt x="32" y="158"/>
                    </a:lnTo>
                    <a:lnTo>
                      <a:pt x="30" y="158"/>
                    </a:lnTo>
                    <a:lnTo>
                      <a:pt x="26" y="158"/>
                    </a:lnTo>
                    <a:lnTo>
                      <a:pt x="26" y="158"/>
                    </a:lnTo>
                    <a:lnTo>
                      <a:pt x="26" y="158"/>
                    </a:lnTo>
                    <a:close/>
                    <a:moveTo>
                      <a:pt x="118" y="26"/>
                    </a:moveTo>
                    <a:lnTo>
                      <a:pt x="114" y="26"/>
                    </a:lnTo>
                    <a:lnTo>
                      <a:pt x="112" y="26"/>
                    </a:lnTo>
                    <a:lnTo>
                      <a:pt x="114" y="26"/>
                    </a:lnTo>
                    <a:lnTo>
                      <a:pt x="114" y="24"/>
                    </a:lnTo>
                    <a:lnTo>
                      <a:pt x="112" y="24"/>
                    </a:lnTo>
                    <a:lnTo>
                      <a:pt x="112" y="20"/>
                    </a:lnTo>
                    <a:lnTo>
                      <a:pt x="114" y="20"/>
                    </a:lnTo>
                    <a:lnTo>
                      <a:pt x="114" y="24"/>
                    </a:lnTo>
                    <a:lnTo>
                      <a:pt x="118" y="24"/>
                    </a:lnTo>
                    <a:lnTo>
                      <a:pt x="118" y="26"/>
                    </a:lnTo>
                    <a:lnTo>
                      <a:pt x="118" y="26"/>
                    </a:lnTo>
                    <a:lnTo>
                      <a:pt x="118" y="26"/>
                    </a:lnTo>
                    <a:close/>
                    <a:moveTo>
                      <a:pt x="78" y="12"/>
                    </a:moveTo>
                    <a:lnTo>
                      <a:pt x="78" y="16"/>
                    </a:lnTo>
                    <a:lnTo>
                      <a:pt x="74" y="16"/>
                    </a:lnTo>
                    <a:lnTo>
                      <a:pt x="74" y="12"/>
                    </a:lnTo>
                    <a:lnTo>
                      <a:pt x="78" y="12"/>
                    </a:lnTo>
                    <a:lnTo>
                      <a:pt x="78" y="12"/>
                    </a:lnTo>
                    <a:lnTo>
                      <a:pt x="78" y="12"/>
                    </a:lnTo>
                    <a:close/>
                    <a:moveTo>
                      <a:pt x="40" y="8"/>
                    </a:moveTo>
                    <a:lnTo>
                      <a:pt x="36" y="8"/>
                    </a:lnTo>
                    <a:lnTo>
                      <a:pt x="40" y="8"/>
                    </a:lnTo>
                    <a:lnTo>
                      <a:pt x="40" y="8"/>
                    </a:lnTo>
                    <a:lnTo>
                      <a:pt x="40" y="8"/>
                    </a:lnTo>
                    <a:close/>
                    <a:moveTo>
                      <a:pt x="104" y="20"/>
                    </a:moveTo>
                    <a:lnTo>
                      <a:pt x="104" y="16"/>
                    </a:lnTo>
                    <a:lnTo>
                      <a:pt x="104" y="12"/>
                    </a:lnTo>
                    <a:lnTo>
                      <a:pt x="108" y="12"/>
                    </a:lnTo>
                    <a:lnTo>
                      <a:pt x="104" y="12"/>
                    </a:lnTo>
                    <a:lnTo>
                      <a:pt x="104" y="8"/>
                    </a:lnTo>
                    <a:lnTo>
                      <a:pt x="108" y="8"/>
                    </a:lnTo>
                    <a:lnTo>
                      <a:pt x="108" y="12"/>
                    </a:lnTo>
                    <a:lnTo>
                      <a:pt x="112" y="12"/>
                    </a:lnTo>
                    <a:lnTo>
                      <a:pt x="112" y="16"/>
                    </a:lnTo>
                    <a:lnTo>
                      <a:pt x="108" y="16"/>
                    </a:lnTo>
                    <a:lnTo>
                      <a:pt x="108" y="20"/>
                    </a:lnTo>
                    <a:lnTo>
                      <a:pt x="104" y="20"/>
                    </a:lnTo>
                    <a:lnTo>
                      <a:pt x="104" y="20"/>
                    </a:lnTo>
                    <a:lnTo>
                      <a:pt x="104" y="2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02">
                <a:extLst>
                  <a:ext uri="{FF2B5EF4-FFF2-40B4-BE49-F238E27FC236}">
                    <a16:creationId xmlns:a16="http://schemas.microsoft.com/office/drawing/2014/main" id="{FAFF85DD-78CE-443F-ACA8-E2AEE83DD31D}"/>
                  </a:ext>
                </a:extLst>
              </p:cNvPr>
              <p:cNvSpPr>
                <a:spLocks noEditPoints="1"/>
              </p:cNvSpPr>
              <p:nvPr/>
            </p:nvSpPr>
            <p:spPr bwMode="auto">
              <a:xfrm>
                <a:off x="4838700" y="3371918"/>
                <a:ext cx="187325" cy="206375"/>
              </a:xfrm>
              <a:custGeom>
                <a:avLst/>
                <a:gdLst>
                  <a:gd name="T0" fmla="*/ 6 w 118"/>
                  <a:gd name="T1" fmla="*/ 48 h 130"/>
                  <a:gd name="T2" fmla="*/ 6 w 118"/>
                  <a:gd name="T3" fmla="*/ 34 h 130"/>
                  <a:gd name="T4" fmla="*/ 26 w 118"/>
                  <a:gd name="T5" fmla="*/ 18 h 130"/>
                  <a:gd name="T6" fmla="*/ 44 w 118"/>
                  <a:gd name="T7" fmla="*/ 8 h 130"/>
                  <a:gd name="T8" fmla="*/ 66 w 118"/>
                  <a:gd name="T9" fmla="*/ 4 h 130"/>
                  <a:gd name="T10" fmla="*/ 86 w 118"/>
                  <a:gd name="T11" fmla="*/ 12 h 130"/>
                  <a:gd name="T12" fmla="*/ 96 w 118"/>
                  <a:gd name="T13" fmla="*/ 8 h 130"/>
                  <a:gd name="T14" fmla="*/ 86 w 118"/>
                  <a:gd name="T15" fmla="*/ 18 h 130"/>
                  <a:gd name="T16" fmla="*/ 62 w 118"/>
                  <a:gd name="T17" fmla="*/ 18 h 130"/>
                  <a:gd name="T18" fmla="*/ 62 w 118"/>
                  <a:gd name="T19" fmla="*/ 30 h 130"/>
                  <a:gd name="T20" fmla="*/ 60 w 118"/>
                  <a:gd name="T21" fmla="*/ 38 h 130"/>
                  <a:gd name="T22" fmla="*/ 52 w 118"/>
                  <a:gd name="T23" fmla="*/ 34 h 130"/>
                  <a:gd name="T24" fmla="*/ 40 w 118"/>
                  <a:gd name="T25" fmla="*/ 38 h 130"/>
                  <a:gd name="T26" fmla="*/ 44 w 118"/>
                  <a:gd name="T27" fmla="*/ 52 h 130"/>
                  <a:gd name="T28" fmla="*/ 36 w 118"/>
                  <a:gd name="T29" fmla="*/ 56 h 130"/>
                  <a:gd name="T30" fmla="*/ 48 w 118"/>
                  <a:gd name="T31" fmla="*/ 60 h 130"/>
                  <a:gd name="T32" fmla="*/ 60 w 118"/>
                  <a:gd name="T33" fmla="*/ 74 h 130"/>
                  <a:gd name="T34" fmla="*/ 48 w 118"/>
                  <a:gd name="T35" fmla="*/ 74 h 130"/>
                  <a:gd name="T36" fmla="*/ 44 w 118"/>
                  <a:gd name="T37" fmla="*/ 82 h 130"/>
                  <a:gd name="T38" fmla="*/ 44 w 118"/>
                  <a:gd name="T39" fmla="*/ 98 h 130"/>
                  <a:gd name="T40" fmla="*/ 36 w 118"/>
                  <a:gd name="T41" fmla="*/ 102 h 130"/>
                  <a:gd name="T42" fmla="*/ 26 w 118"/>
                  <a:gd name="T43" fmla="*/ 90 h 130"/>
                  <a:gd name="T44" fmla="*/ 22 w 118"/>
                  <a:gd name="T45" fmla="*/ 72 h 130"/>
                  <a:gd name="T46" fmla="*/ 40 w 118"/>
                  <a:gd name="T47" fmla="*/ 74 h 130"/>
                  <a:gd name="T48" fmla="*/ 36 w 118"/>
                  <a:gd name="T49" fmla="*/ 64 h 130"/>
                  <a:gd name="T50" fmla="*/ 18 w 118"/>
                  <a:gd name="T51" fmla="*/ 60 h 130"/>
                  <a:gd name="T52" fmla="*/ 66 w 118"/>
                  <a:gd name="T53" fmla="*/ 22 h 130"/>
                  <a:gd name="T54" fmla="*/ 82 w 118"/>
                  <a:gd name="T55" fmla="*/ 26 h 130"/>
                  <a:gd name="T56" fmla="*/ 74 w 118"/>
                  <a:gd name="T57" fmla="*/ 34 h 130"/>
                  <a:gd name="T58" fmla="*/ 2 w 118"/>
                  <a:gd name="T59" fmla="*/ 42 h 130"/>
                  <a:gd name="T60" fmla="*/ 0 w 118"/>
                  <a:gd name="T61" fmla="*/ 38 h 130"/>
                  <a:gd name="T62" fmla="*/ 92 w 118"/>
                  <a:gd name="T63" fmla="*/ 52 h 130"/>
                  <a:gd name="T64" fmla="*/ 60 w 118"/>
                  <a:gd name="T65" fmla="*/ 68 h 130"/>
                  <a:gd name="T66" fmla="*/ 48 w 118"/>
                  <a:gd name="T67" fmla="*/ 52 h 130"/>
                  <a:gd name="T68" fmla="*/ 62 w 118"/>
                  <a:gd name="T69" fmla="*/ 72 h 130"/>
                  <a:gd name="T70" fmla="*/ 60 w 118"/>
                  <a:gd name="T71" fmla="*/ 68 h 130"/>
                  <a:gd name="T72" fmla="*/ 14 w 118"/>
                  <a:gd name="T73" fmla="*/ 60 h 130"/>
                  <a:gd name="T74" fmla="*/ 90 w 118"/>
                  <a:gd name="T75" fmla="*/ 72 h 130"/>
                  <a:gd name="T76" fmla="*/ 90 w 118"/>
                  <a:gd name="T77" fmla="*/ 72 h 130"/>
                  <a:gd name="T78" fmla="*/ 14 w 118"/>
                  <a:gd name="T79" fmla="*/ 68 h 130"/>
                  <a:gd name="T80" fmla="*/ 10 w 118"/>
                  <a:gd name="T81" fmla="*/ 64 h 130"/>
                  <a:gd name="T82" fmla="*/ 74 w 118"/>
                  <a:gd name="T83" fmla="*/ 78 h 130"/>
                  <a:gd name="T84" fmla="*/ 18 w 118"/>
                  <a:gd name="T85" fmla="*/ 78 h 130"/>
                  <a:gd name="T86" fmla="*/ 100 w 118"/>
                  <a:gd name="T87" fmla="*/ 78 h 130"/>
                  <a:gd name="T88" fmla="*/ 92 w 118"/>
                  <a:gd name="T89" fmla="*/ 82 h 130"/>
                  <a:gd name="T90" fmla="*/ 62 w 118"/>
                  <a:gd name="T91" fmla="*/ 82 h 130"/>
                  <a:gd name="T92" fmla="*/ 74 w 118"/>
                  <a:gd name="T93" fmla="*/ 78 h 130"/>
                  <a:gd name="T94" fmla="*/ 66 w 118"/>
                  <a:gd name="T95" fmla="*/ 82 h 130"/>
                  <a:gd name="T96" fmla="*/ 74 w 118"/>
                  <a:gd name="T97" fmla="*/ 94 h 130"/>
                  <a:gd name="T98" fmla="*/ 100 w 118"/>
                  <a:gd name="T99" fmla="*/ 94 h 130"/>
                  <a:gd name="T100" fmla="*/ 104 w 118"/>
                  <a:gd name="T101" fmla="*/ 94 h 130"/>
                  <a:gd name="T102" fmla="*/ 78 w 118"/>
                  <a:gd name="T103" fmla="*/ 102 h 130"/>
                  <a:gd name="T104" fmla="*/ 66 w 118"/>
                  <a:gd name="T105" fmla="*/ 102 h 130"/>
                  <a:gd name="T106" fmla="*/ 112 w 118"/>
                  <a:gd name="T107" fmla="*/ 108 h 130"/>
                  <a:gd name="T108" fmla="*/ 44 w 118"/>
                  <a:gd name="T109" fmla="*/ 108 h 130"/>
                  <a:gd name="T110" fmla="*/ 104 w 118"/>
                  <a:gd name="T111" fmla="*/ 124 h 130"/>
                  <a:gd name="T112" fmla="*/ 62 w 118"/>
                  <a:gd name="T113" fmla="*/ 120 h 130"/>
                  <a:gd name="T114" fmla="*/ 82 w 118"/>
                  <a:gd name="T115" fmla="*/ 124 h 130"/>
                  <a:gd name="T116" fmla="*/ 78 w 118"/>
                  <a:gd name="T117" fmla="*/ 130 h 130"/>
                  <a:gd name="T118" fmla="*/ 56 w 118"/>
                  <a:gd name="T119"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30">
                    <a:moveTo>
                      <a:pt x="18" y="52"/>
                    </a:moveTo>
                    <a:lnTo>
                      <a:pt x="18" y="56"/>
                    </a:lnTo>
                    <a:lnTo>
                      <a:pt x="14" y="52"/>
                    </a:lnTo>
                    <a:lnTo>
                      <a:pt x="14" y="56"/>
                    </a:lnTo>
                    <a:lnTo>
                      <a:pt x="14" y="52"/>
                    </a:lnTo>
                    <a:lnTo>
                      <a:pt x="10" y="52"/>
                    </a:lnTo>
                    <a:lnTo>
                      <a:pt x="10" y="48"/>
                    </a:lnTo>
                    <a:lnTo>
                      <a:pt x="6" y="48"/>
                    </a:lnTo>
                    <a:lnTo>
                      <a:pt x="6" y="46"/>
                    </a:lnTo>
                    <a:lnTo>
                      <a:pt x="6" y="42"/>
                    </a:lnTo>
                    <a:lnTo>
                      <a:pt x="2" y="42"/>
                    </a:lnTo>
                    <a:lnTo>
                      <a:pt x="6" y="42"/>
                    </a:lnTo>
                    <a:lnTo>
                      <a:pt x="6" y="38"/>
                    </a:lnTo>
                    <a:lnTo>
                      <a:pt x="6" y="42"/>
                    </a:lnTo>
                    <a:lnTo>
                      <a:pt x="6" y="38"/>
                    </a:lnTo>
                    <a:lnTo>
                      <a:pt x="6" y="34"/>
                    </a:lnTo>
                    <a:lnTo>
                      <a:pt x="10" y="34"/>
                    </a:lnTo>
                    <a:lnTo>
                      <a:pt x="14" y="30"/>
                    </a:lnTo>
                    <a:lnTo>
                      <a:pt x="14" y="26"/>
                    </a:lnTo>
                    <a:lnTo>
                      <a:pt x="18" y="26"/>
                    </a:lnTo>
                    <a:lnTo>
                      <a:pt x="18" y="22"/>
                    </a:lnTo>
                    <a:lnTo>
                      <a:pt x="18" y="18"/>
                    </a:lnTo>
                    <a:lnTo>
                      <a:pt x="22" y="18"/>
                    </a:lnTo>
                    <a:lnTo>
                      <a:pt x="26" y="18"/>
                    </a:lnTo>
                    <a:lnTo>
                      <a:pt x="30" y="18"/>
                    </a:lnTo>
                    <a:lnTo>
                      <a:pt x="30" y="16"/>
                    </a:lnTo>
                    <a:lnTo>
                      <a:pt x="32" y="12"/>
                    </a:lnTo>
                    <a:lnTo>
                      <a:pt x="36" y="12"/>
                    </a:lnTo>
                    <a:lnTo>
                      <a:pt x="36" y="16"/>
                    </a:lnTo>
                    <a:lnTo>
                      <a:pt x="40" y="16"/>
                    </a:lnTo>
                    <a:lnTo>
                      <a:pt x="40" y="12"/>
                    </a:lnTo>
                    <a:lnTo>
                      <a:pt x="44" y="8"/>
                    </a:lnTo>
                    <a:lnTo>
                      <a:pt x="48" y="12"/>
                    </a:lnTo>
                    <a:lnTo>
                      <a:pt x="48" y="8"/>
                    </a:lnTo>
                    <a:lnTo>
                      <a:pt x="52" y="8"/>
                    </a:lnTo>
                    <a:lnTo>
                      <a:pt x="56" y="8"/>
                    </a:lnTo>
                    <a:lnTo>
                      <a:pt x="60" y="8"/>
                    </a:lnTo>
                    <a:lnTo>
                      <a:pt x="60" y="4"/>
                    </a:lnTo>
                    <a:lnTo>
                      <a:pt x="62" y="4"/>
                    </a:lnTo>
                    <a:lnTo>
                      <a:pt x="66" y="4"/>
                    </a:lnTo>
                    <a:lnTo>
                      <a:pt x="66" y="8"/>
                    </a:lnTo>
                    <a:lnTo>
                      <a:pt x="70" y="8"/>
                    </a:lnTo>
                    <a:lnTo>
                      <a:pt x="74" y="8"/>
                    </a:lnTo>
                    <a:lnTo>
                      <a:pt x="74" y="12"/>
                    </a:lnTo>
                    <a:lnTo>
                      <a:pt x="78" y="12"/>
                    </a:lnTo>
                    <a:lnTo>
                      <a:pt x="82" y="12"/>
                    </a:lnTo>
                    <a:lnTo>
                      <a:pt x="86" y="8"/>
                    </a:lnTo>
                    <a:lnTo>
                      <a:pt x="86" y="12"/>
                    </a:lnTo>
                    <a:lnTo>
                      <a:pt x="90" y="12"/>
                    </a:lnTo>
                    <a:lnTo>
                      <a:pt x="90" y="8"/>
                    </a:lnTo>
                    <a:lnTo>
                      <a:pt x="90" y="4"/>
                    </a:lnTo>
                    <a:lnTo>
                      <a:pt x="90" y="0"/>
                    </a:lnTo>
                    <a:lnTo>
                      <a:pt x="92" y="0"/>
                    </a:lnTo>
                    <a:lnTo>
                      <a:pt x="92" y="4"/>
                    </a:lnTo>
                    <a:lnTo>
                      <a:pt x="96" y="4"/>
                    </a:lnTo>
                    <a:lnTo>
                      <a:pt x="96" y="8"/>
                    </a:lnTo>
                    <a:lnTo>
                      <a:pt x="96" y="12"/>
                    </a:lnTo>
                    <a:lnTo>
                      <a:pt x="92" y="12"/>
                    </a:lnTo>
                    <a:lnTo>
                      <a:pt x="92" y="16"/>
                    </a:lnTo>
                    <a:lnTo>
                      <a:pt x="92" y="18"/>
                    </a:lnTo>
                    <a:lnTo>
                      <a:pt x="90" y="18"/>
                    </a:lnTo>
                    <a:lnTo>
                      <a:pt x="90" y="22"/>
                    </a:lnTo>
                    <a:lnTo>
                      <a:pt x="90" y="18"/>
                    </a:lnTo>
                    <a:lnTo>
                      <a:pt x="86" y="18"/>
                    </a:lnTo>
                    <a:lnTo>
                      <a:pt x="82" y="18"/>
                    </a:lnTo>
                    <a:lnTo>
                      <a:pt x="78" y="18"/>
                    </a:lnTo>
                    <a:lnTo>
                      <a:pt x="74" y="16"/>
                    </a:lnTo>
                    <a:lnTo>
                      <a:pt x="70" y="18"/>
                    </a:lnTo>
                    <a:lnTo>
                      <a:pt x="66" y="18"/>
                    </a:lnTo>
                    <a:lnTo>
                      <a:pt x="66" y="16"/>
                    </a:lnTo>
                    <a:lnTo>
                      <a:pt x="66" y="18"/>
                    </a:lnTo>
                    <a:lnTo>
                      <a:pt x="62" y="18"/>
                    </a:lnTo>
                    <a:lnTo>
                      <a:pt x="62" y="22"/>
                    </a:lnTo>
                    <a:lnTo>
                      <a:pt x="60" y="22"/>
                    </a:lnTo>
                    <a:lnTo>
                      <a:pt x="60" y="18"/>
                    </a:lnTo>
                    <a:lnTo>
                      <a:pt x="56" y="18"/>
                    </a:lnTo>
                    <a:lnTo>
                      <a:pt x="56" y="22"/>
                    </a:lnTo>
                    <a:lnTo>
                      <a:pt x="56" y="26"/>
                    </a:lnTo>
                    <a:lnTo>
                      <a:pt x="60" y="26"/>
                    </a:lnTo>
                    <a:lnTo>
                      <a:pt x="62" y="30"/>
                    </a:lnTo>
                    <a:lnTo>
                      <a:pt x="66" y="30"/>
                    </a:lnTo>
                    <a:lnTo>
                      <a:pt x="66" y="34"/>
                    </a:lnTo>
                    <a:lnTo>
                      <a:pt x="62" y="34"/>
                    </a:lnTo>
                    <a:lnTo>
                      <a:pt x="62" y="30"/>
                    </a:lnTo>
                    <a:lnTo>
                      <a:pt x="60" y="30"/>
                    </a:lnTo>
                    <a:lnTo>
                      <a:pt x="56" y="30"/>
                    </a:lnTo>
                    <a:lnTo>
                      <a:pt x="60" y="34"/>
                    </a:lnTo>
                    <a:lnTo>
                      <a:pt x="60" y="38"/>
                    </a:lnTo>
                    <a:lnTo>
                      <a:pt x="56" y="34"/>
                    </a:lnTo>
                    <a:lnTo>
                      <a:pt x="56" y="30"/>
                    </a:lnTo>
                    <a:lnTo>
                      <a:pt x="52" y="30"/>
                    </a:lnTo>
                    <a:lnTo>
                      <a:pt x="52" y="34"/>
                    </a:lnTo>
                    <a:lnTo>
                      <a:pt x="56" y="34"/>
                    </a:lnTo>
                    <a:lnTo>
                      <a:pt x="56" y="38"/>
                    </a:lnTo>
                    <a:lnTo>
                      <a:pt x="52" y="38"/>
                    </a:lnTo>
                    <a:lnTo>
                      <a:pt x="52" y="34"/>
                    </a:lnTo>
                    <a:lnTo>
                      <a:pt x="52" y="30"/>
                    </a:lnTo>
                    <a:lnTo>
                      <a:pt x="48" y="30"/>
                    </a:lnTo>
                    <a:lnTo>
                      <a:pt x="44" y="26"/>
                    </a:lnTo>
                    <a:lnTo>
                      <a:pt x="44" y="22"/>
                    </a:lnTo>
                    <a:lnTo>
                      <a:pt x="40" y="26"/>
                    </a:lnTo>
                    <a:lnTo>
                      <a:pt x="40" y="30"/>
                    </a:lnTo>
                    <a:lnTo>
                      <a:pt x="40" y="34"/>
                    </a:lnTo>
                    <a:lnTo>
                      <a:pt x="40" y="38"/>
                    </a:lnTo>
                    <a:lnTo>
                      <a:pt x="44" y="42"/>
                    </a:lnTo>
                    <a:lnTo>
                      <a:pt x="44" y="46"/>
                    </a:lnTo>
                    <a:lnTo>
                      <a:pt x="48" y="46"/>
                    </a:lnTo>
                    <a:lnTo>
                      <a:pt x="48" y="48"/>
                    </a:lnTo>
                    <a:lnTo>
                      <a:pt x="52" y="48"/>
                    </a:lnTo>
                    <a:lnTo>
                      <a:pt x="52" y="52"/>
                    </a:lnTo>
                    <a:lnTo>
                      <a:pt x="48" y="52"/>
                    </a:lnTo>
                    <a:lnTo>
                      <a:pt x="44" y="52"/>
                    </a:lnTo>
                    <a:lnTo>
                      <a:pt x="48" y="52"/>
                    </a:lnTo>
                    <a:lnTo>
                      <a:pt x="48" y="48"/>
                    </a:lnTo>
                    <a:lnTo>
                      <a:pt x="44" y="48"/>
                    </a:lnTo>
                    <a:lnTo>
                      <a:pt x="44" y="52"/>
                    </a:lnTo>
                    <a:lnTo>
                      <a:pt x="48" y="52"/>
                    </a:lnTo>
                    <a:lnTo>
                      <a:pt x="44" y="56"/>
                    </a:lnTo>
                    <a:lnTo>
                      <a:pt x="40" y="56"/>
                    </a:lnTo>
                    <a:lnTo>
                      <a:pt x="36" y="56"/>
                    </a:lnTo>
                    <a:lnTo>
                      <a:pt x="40" y="56"/>
                    </a:lnTo>
                    <a:lnTo>
                      <a:pt x="40" y="60"/>
                    </a:lnTo>
                    <a:lnTo>
                      <a:pt x="40" y="56"/>
                    </a:lnTo>
                    <a:lnTo>
                      <a:pt x="40" y="60"/>
                    </a:lnTo>
                    <a:lnTo>
                      <a:pt x="44" y="60"/>
                    </a:lnTo>
                    <a:lnTo>
                      <a:pt x="48" y="60"/>
                    </a:lnTo>
                    <a:lnTo>
                      <a:pt x="48" y="64"/>
                    </a:lnTo>
                    <a:lnTo>
                      <a:pt x="48" y="60"/>
                    </a:lnTo>
                    <a:lnTo>
                      <a:pt x="52" y="64"/>
                    </a:lnTo>
                    <a:lnTo>
                      <a:pt x="48" y="64"/>
                    </a:lnTo>
                    <a:lnTo>
                      <a:pt x="52" y="64"/>
                    </a:lnTo>
                    <a:lnTo>
                      <a:pt x="56" y="64"/>
                    </a:lnTo>
                    <a:lnTo>
                      <a:pt x="56" y="68"/>
                    </a:lnTo>
                    <a:lnTo>
                      <a:pt x="60" y="68"/>
                    </a:lnTo>
                    <a:lnTo>
                      <a:pt x="60" y="72"/>
                    </a:lnTo>
                    <a:lnTo>
                      <a:pt x="60" y="74"/>
                    </a:lnTo>
                    <a:lnTo>
                      <a:pt x="60" y="78"/>
                    </a:lnTo>
                    <a:lnTo>
                      <a:pt x="60" y="82"/>
                    </a:lnTo>
                    <a:lnTo>
                      <a:pt x="60" y="78"/>
                    </a:lnTo>
                    <a:lnTo>
                      <a:pt x="56" y="78"/>
                    </a:lnTo>
                    <a:lnTo>
                      <a:pt x="52" y="74"/>
                    </a:lnTo>
                    <a:lnTo>
                      <a:pt x="56" y="74"/>
                    </a:lnTo>
                    <a:lnTo>
                      <a:pt x="52" y="74"/>
                    </a:lnTo>
                    <a:lnTo>
                      <a:pt x="48" y="74"/>
                    </a:lnTo>
                    <a:lnTo>
                      <a:pt x="44" y="74"/>
                    </a:lnTo>
                    <a:lnTo>
                      <a:pt x="44" y="78"/>
                    </a:lnTo>
                    <a:lnTo>
                      <a:pt x="48" y="78"/>
                    </a:lnTo>
                    <a:lnTo>
                      <a:pt x="48" y="82"/>
                    </a:lnTo>
                    <a:lnTo>
                      <a:pt x="52" y="82"/>
                    </a:lnTo>
                    <a:lnTo>
                      <a:pt x="52" y="86"/>
                    </a:lnTo>
                    <a:lnTo>
                      <a:pt x="48" y="86"/>
                    </a:lnTo>
                    <a:lnTo>
                      <a:pt x="44" y="82"/>
                    </a:lnTo>
                    <a:lnTo>
                      <a:pt x="40" y="82"/>
                    </a:lnTo>
                    <a:lnTo>
                      <a:pt x="40" y="86"/>
                    </a:lnTo>
                    <a:lnTo>
                      <a:pt x="44" y="86"/>
                    </a:lnTo>
                    <a:lnTo>
                      <a:pt x="44" y="90"/>
                    </a:lnTo>
                    <a:lnTo>
                      <a:pt x="44" y="94"/>
                    </a:lnTo>
                    <a:lnTo>
                      <a:pt x="44" y="98"/>
                    </a:lnTo>
                    <a:lnTo>
                      <a:pt x="48" y="98"/>
                    </a:lnTo>
                    <a:lnTo>
                      <a:pt x="44" y="98"/>
                    </a:lnTo>
                    <a:lnTo>
                      <a:pt x="44" y="102"/>
                    </a:lnTo>
                    <a:lnTo>
                      <a:pt x="48" y="102"/>
                    </a:lnTo>
                    <a:lnTo>
                      <a:pt x="48" y="104"/>
                    </a:lnTo>
                    <a:lnTo>
                      <a:pt x="44" y="102"/>
                    </a:lnTo>
                    <a:lnTo>
                      <a:pt x="40" y="98"/>
                    </a:lnTo>
                    <a:lnTo>
                      <a:pt x="36" y="102"/>
                    </a:lnTo>
                    <a:lnTo>
                      <a:pt x="36" y="104"/>
                    </a:lnTo>
                    <a:lnTo>
                      <a:pt x="36" y="102"/>
                    </a:lnTo>
                    <a:lnTo>
                      <a:pt x="36" y="98"/>
                    </a:lnTo>
                    <a:lnTo>
                      <a:pt x="32" y="98"/>
                    </a:lnTo>
                    <a:lnTo>
                      <a:pt x="32" y="94"/>
                    </a:lnTo>
                    <a:lnTo>
                      <a:pt x="30" y="94"/>
                    </a:lnTo>
                    <a:lnTo>
                      <a:pt x="30" y="98"/>
                    </a:lnTo>
                    <a:lnTo>
                      <a:pt x="26" y="98"/>
                    </a:lnTo>
                    <a:lnTo>
                      <a:pt x="26" y="94"/>
                    </a:lnTo>
                    <a:lnTo>
                      <a:pt x="26" y="90"/>
                    </a:lnTo>
                    <a:lnTo>
                      <a:pt x="26" y="86"/>
                    </a:lnTo>
                    <a:lnTo>
                      <a:pt x="26" y="82"/>
                    </a:lnTo>
                    <a:lnTo>
                      <a:pt x="22" y="82"/>
                    </a:lnTo>
                    <a:lnTo>
                      <a:pt x="22" y="78"/>
                    </a:lnTo>
                    <a:lnTo>
                      <a:pt x="18" y="78"/>
                    </a:lnTo>
                    <a:lnTo>
                      <a:pt x="18" y="74"/>
                    </a:lnTo>
                    <a:lnTo>
                      <a:pt x="22" y="74"/>
                    </a:lnTo>
                    <a:lnTo>
                      <a:pt x="22" y="72"/>
                    </a:lnTo>
                    <a:lnTo>
                      <a:pt x="26" y="72"/>
                    </a:lnTo>
                    <a:lnTo>
                      <a:pt x="26" y="68"/>
                    </a:lnTo>
                    <a:lnTo>
                      <a:pt x="30" y="68"/>
                    </a:lnTo>
                    <a:lnTo>
                      <a:pt x="32" y="68"/>
                    </a:lnTo>
                    <a:lnTo>
                      <a:pt x="32" y="72"/>
                    </a:lnTo>
                    <a:lnTo>
                      <a:pt x="36" y="72"/>
                    </a:lnTo>
                    <a:lnTo>
                      <a:pt x="40" y="72"/>
                    </a:lnTo>
                    <a:lnTo>
                      <a:pt x="40" y="74"/>
                    </a:lnTo>
                    <a:lnTo>
                      <a:pt x="44" y="74"/>
                    </a:lnTo>
                    <a:lnTo>
                      <a:pt x="44" y="72"/>
                    </a:lnTo>
                    <a:lnTo>
                      <a:pt x="48" y="72"/>
                    </a:lnTo>
                    <a:lnTo>
                      <a:pt x="44" y="72"/>
                    </a:lnTo>
                    <a:lnTo>
                      <a:pt x="40" y="72"/>
                    </a:lnTo>
                    <a:lnTo>
                      <a:pt x="40" y="68"/>
                    </a:lnTo>
                    <a:lnTo>
                      <a:pt x="36" y="68"/>
                    </a:lnTo>
                    <a:lnTo>
                      <a:pt x="36" y="64"/>
                    </a:lnTo>
                    <a:lnTo>
                      <a:pt x="36" y="68"/>
                    </a:lnTo>
                    <a:lnTo>
                      <a:pt x="32" y="68"/>
                    </a:lnTo>
                    <a:lnTo>
                      <a:pt x="30" y="68"/>
                    </a:lnTo>
                    <a:lnTo>
                      <a:pt x="26" y="68"/>
                    </a:lnTo>
                    <a:lnTo>
                      <a:pt x="22" y="68"/>
                    </a:lnTo>
                    <a:lnTo>
                      <a:pt x="18" y="68"/>
                    </a:lnTo>
                    <a:lnTo>
                      <a:pt x="18" y="64"/>
                    </a:lnTo>
                    <a:lnTo>
                      <a:pt x="18" y="60"/>
                    </a:lnTo>
                    <a:lnTo>
                      <a:pt x="14" y="60"/>
                    </a:lnTo>
                    <a:lnTo>
                      <a:pt x="14" y="56"/>
                    </a:lnTo>
                    <a:lnTo>
                      <a:pt x="18" y="56"/>
                    </a:lnTo>
                    <a:lnTo>
                      <a:pt x="18" y="52"/>
                    </a:lnTo>
                    <a:lnTo>
                      <a:pt x="18" y="52"/>
                    </a:lnTo>
                    <a:lnTo>
                      <a:pt x="18" y="52"/>
                    </a:lnTo>
                    <a:close/>
                    <a:moveTo>
                      <a:pt x="70" y="22"/>
                    </a:moveTo>
                    <a:lnTo>
                      <a:pt x="66" y="22"/>
                    </a:lnTo>
                    <a:lnTo>
                      <a:pt x="66" y="18"/>
                    </a:lnTo>
                    <a:lnTo>
                      <a:pt x="70" y="18"/>
                    </a:lnTo>
                    <a:lnTo>
                      <a:pt x="70" y="22"/>
                    </a:lnTo>
                    <a:lnTo>
                      <a:pt x="70" y="22"/>
                    </a:lnTo>
                    <a:lnTo>
                      <a:pt x="70" y="22"/>
                    </a:lnTo>
                    <a:close/>
                    <a:moveTo>
                      <a:pt x="82" y="26"/>
                    </a:moveTo>
                    <a:lnTo>
                      <a:pt x="86" y="26"/>
                    </a:lnTo>
                    <a:lnTo>
                      <a:pt x="82" y="26"/>
                    </a:lnTo>
                    <a:lnTo>
                      <a:pt x="82" y="26"/>
                    </a:lnTo>
                    <a:lnTo>
                      <a:pt x="82" y="26"/>
                    </a:lnTo>
                    <a:close/>
                    <a:moveTo>
                      <a:pt x="82" y="34"/>
                    </a:moveTo>
                    <a:lnTo>
                      <a:pt x="78" y="38"/>
                    </a:lnTo>
                    <a:lnTo>
                      <a:pt x="78" y="42"/>
                    </a:lnTo>
                    <a:lnTo>
                      <a:pt x="78" y="38"/>
                    </a:lnTo>
                    <a:lnTo>
                      <a:pt x="74" y="38"/>
                    </a:lnTo>
                    <a:lnTo>
                      <a:pt x="74" y="34"/>
                    </a:lnTo>
                    <a:lnTo>
                      <a:pt x="78" y="34"/>
                    </a:lnTo>
                    <a:lnTo>
                      <a:pt x="78" y="38"/>
                    </a:lnTo>
                    <a:lnTo>
                      <a:pt x="78" y="34"/>
                    </a:lnTo>
                    <a:lnTo>
                      <a:pt x="82" y="34"/>
                    </a:lnTo>
                    <a:lnTo>
                      <a:pt x="82" y="34"/>
                    </a:lnTo>
                    <a:lnTo>
                      <a:pt x="82" y="34"/>
                    </a:lnTo>
                    <a:close/>
                    <a:moveTo>
                      <a:pt x="0" y="38"/>
                    </a:moveTo>
                    <a:lnTo>
                      <a:pt x="2" y="42"/>
                    </a:lnTo>
                    <a:lnTo>
                      <a:pt x="0" y="42"/>
                    </a:lnTo>
                    <a:lnTo>
                      <a:pt x="2" y="42"/>
                    </a:lnTo>
                    <a:lnTo>
                      <a:pt x="2" y="46"/>
                    </a:lnTo>
                    <a:lnTo>
                      <a:pt x="2" y="48"/>
                    </a:lnTo>
                    <a:lnTo>
                      <a:pt x="0" y="46"/>
                    </a:lnTo>
                    <a:lnTo>
                      <a:pt x="0" y="42"/>
                    </a:lnTo>
                    <a:lnTo>
                      <a:pt x="0" y="38"/>
                    </a:lnTo>
                    <a:lnTo>
                      <a:pt x="0" y="38"/>
                    </a:lnTo>
                    <a:lnTo>
                      <a:pt x="0" y="38"/>
                    </a:lnTo>
                    <a:close/>
                    <a:moveTo>
                      <a:pt x="92" y="48"/>
                    </a:moveTo>
                    <a:lnTo>
                      <a:pt x="96" y="52"/>
                    </a:lnTo>
                    <a:lnTo>
                      <a:pt x="96" y="56"/>
                    </a:lnTo>
                    <a:lnTo>
                      <a:pt x="92" y="56"/>
                    </a:lnTo>
                    <a:lnTo>
                      <a:pt x="90" y="56"/>
                    </a:lnTo>
                    <a:lnTo>
                      <a:pt x="90" y="52"/>
                    </a:lnTo>
                    <a:lnTo>
                      <a:pt x="92" y="52"/>
                    </a:lnTo>
                    <a:lnTo>
                      <a:pt x="90" y="52"/>
                    </a:lnTo>
                    <a:lnTo>
                      <a:pt x="86" y="52"/>
                    </a:lnTo>
                    <a:lnTo>
                      <a:pt x="86" y="48"/>
                    </a:lnTo>
                    <a:lnTo>
                      <a:pt x="90" y="48"/>
                    </a:lnTo>
                    <a:lnTo>
                      <a:pt x="92" y="48"/>
                    </a:lnTo>
                    <a:lnTo>
                      <a:pt x="92" y="48"/>
                    </a:lnTo>
                    <a:lnTo>
                      <a:pt x="92" y="48"/>
                    </a:lnTo>
                    <a:close/>
                    <a:moveTo>
                      <a:pt x="60" y="68"/>
                    </a:moveTo>
                    <a:lnTo>
                      <a:pt x="56" y="68"/>
                    </a:lnTo>
                    <a:lnTo>
                      <a:pt x="56" y="64"/>
                    </a:lnTo>
                    <a:lnTo>
                      <a:pt x="52" y="64"/>
                    </a:lnTo>
                    <a:lnTo>
                      <a:pt x="52" y="60"/>
                    </a:lnTo>
                    <a:lnTo>
                      <a:pt x="48" y="56"/>
                    </a:lnTo>
                    <a:lnTo>
                      <a:pt x="44" y="56"/>
                    </a:lnTo>
                    <a:lnTo>
                      <a:pt x="48" y="56"/>
                    </a:lnTo>
                    <a:lnTo>
                      <a:pt x="48" y="52"/>
                    </a:lnTo>
                    <a:lnTo>
                      <a:pt x="52" y="56"/>
                    </a:lnTo>
                    <a:lnTo>
                      <a:pt x="52" y="60"/>
                    </a:lnTo>
                    <a:lnTo>
                      <a:pt x="56" y="60"/>
                    </a:lnTo>
                    <a:lnTo>
                      <a:pt x="60" y="60"/>
                    </a:lnTo>
                    <a:lnTo>
                      <a:pt x="62" y="60"/>
                    </a:lnTo>
                    <a:lnTo>
                      <a:pt x="62" y="64"/>
                    </a:lnTo>
                    <a:lnTo>
                      <a:pt x="62" y="68"/>
                    </a:lnTo>
                    <a:lnTo>
                      <a:pt x="62" y="72"/>
                    </a:lnTo>
                    <a:lnTo>
                      <a:pt x="66" y="72"/>
                    </a:lnTo>
                    <a:lnTo>
                      <a:pt x="66" y="74"/>
                    </a:lnTo>
                    <a:lnTo>
                      <a:pt x="62" y="74"/>
                    </a:lnTo>
                    <a:lnTo>
                      <a:pt x="62" y="72"/>
                    </a:lnTo>
                    <a:lnTo>
                      <a:pt x="62" y="68"/>
                    </a:lnTo>
                    <a:lnTo>
                      <a:pt x="60" y="68"/>
                    </a:lnTo>
                    <a:lnTo>
                      <a:pt x="60" y="68"/>
                    </a:lnTo>
                    <a:lnTo>
                      <a:pt x="60" y="68"/>
                    </a:lnTo>
                    <a:close/>
                    <a:moveTo>
                      <a:pt x="66" y="60"/>
                    </a:moveTo>
                    <a:lnTo>
                      <a:pt x="66" y="56"/>
                    </a:lnTo>
                    <a:lnTo>
                      <a:pt x="70" y="60"/>
                    </a:lnTo>
                    <a:lnTo>
                      <a:pt x="66" y="60"/>
                    </a:lnTo>
                    <a:lnTo>
                      <a:pt x="66" y="60"/>
                    </a:lnTo>
                    <a:lnTo>
                      <a:pt x="66" y="60"/>
                    </a:lnTo>
                    <a:close/>
                    <a:moveTo>
                      <a:pt x="14" y="56"/>
                    </a:moveTo>
                    <a:lnTo>
                      <a:pt x="14" y="60"/>
                    </a:lnTo>
                    <a:lnTo>
                      <a:pt x="14" y="64"/>
                    </a:lnTo>
                    <a:lnTo>
                      <a:pt x="10" y="64"/>
                    </a:lnTo>
                    <a:lnTo>
                      <a:pt x="10" y="60"/>
                    </a:lnTo>
                    <a:lnTo>
                      <a:pt x="10" y="56"/>
                    </a:lnTo>
                    <a:lnTo>
                      <a:pt x="14" y="56"/>
                    </a:lnTo>
                    <a:lnTo>
                      <a:pt x="14" y="56"/>
                    </a:lnTo>
                    <a:lnTo>
                      <a:pt x="14" y="56"/>
                    </a:lnTo>
                    <a:close/>
                    <a:moveTo>
                      <a:pt x="90" y="72"/>
                    </a:moveTo>
                    <a:lnTo>
                      <a:pt x="86" y="72"/>
                    </a:lnTo>
                    <a:lnTo>
                      <a:pt x="86" y="68"/>
                    </a:lnTo>
                    <a:lnTo>
                      <a:pt x="90" y="68"/>
                    </a:lnTo>
                    <a:lnTo>
                      <a:pt x="86" y="64"/>
                    </a:lnTo>
                    <a:lnTo>
                      <a:pt x="90" y="64"/>
                    </a:lnTo>
                    <a:lnTo>
                      <a:pt x="90" y="68"/>
                    </a:lnTo>
                    <a:lnTo>
                      <a:pt x="90" y="72"/>
                    </a:lnTo>
                    <a:lnTo>
                      <a:pt x="90" y="72"/>
                    </a:lnTo>
                    <a:lnTo>
                      <a:pt x="90" y="72"/>
                    </a:lnTo>
                    <a:close/>
                    <a:moveTo>
                      <a:pt x="14" y="68"/>
                    </a:moveTo>
                    <a:lnTo>
                      <a:pt x="10" y="68"/>
                    </a:lnTo>
                    <a:lnTo>
                      <a:pt x="10" y="64"/>
                    </a:lnTo>
                    <a:lnTo>
                      <a:pt x="14" y="64"/>
                    </a:lnTo>
                    <a:lnTo>
                      <a:pt x="14" y="68"/>
                    </a:lnTo>
                    <a:lnTo>
                      <a:pt x="14" y="68"/>
                    </a:lnTo>
                    <a:lnTo>
                      <a:pt x="14" y="68"/>
                    </a:lnTo>
                    <a:close/>
                    <a:moveTo>
                      <a:pt x="10" y="64"/>
                    </a:moveTo>
                    <a:lnTo>
                      <a:pt x="10" y="68"/>
                    </a:lnTo>
                    <a:lnTo>
                      <a:pt x="14" y="72"/>
                    </a:lnTo>
                    <a:lnTo>
                      <a:pt x="10" y="72"/>
                    </a:lnTo>
                    <a:lnTo>
                      <a:pt x="6" y="72"/>
                    </a:lnTo>
                    <a:lnTo>
                      <a:pt x="6" y="68"/>
                    </a:lnTo>
                    <a:lnTo>
                      <a:pt x="10" y="68"/>
                    </a:lnTo>
                    <a:lnTo>
                      <a:pt x="10" y="64"/>
                    </a:lnTo>
                    <a:lnTo>
                      <a:pt x="10" y="64"/>
                    </a:lnTo>
                    <a:lnTo>
                      <a:pt x="10" y="64"/>
                    </a:lnTo>
                    <a:close/>
                    <a:moveTo>
                      <a:pt x="74" y="78"/>
                    </a:moveTo>
                    <a:lnTo>
                      <a:pt x="70" y="78"/>
                    </a:lnTo>
                    <a:lnTo>
                      <a:pt x="70" y="74"/>
                    </a:lnTo>
                    <a:lnTo>
                      <a:pt x="74" y="74"/>
                    </a:lnTo>
                    <a:lnTo>
                      <a:pt x="74" y="78"/>
                    </a:lnTo>
                    <a:lnTo>
                      <a:pt x="74" y="78"/>
                    </a:lnTo>
                    <a:lnTo>
                      <a:pt x="74" y="78"/>
                    </a:lnTo>
                    <a:close/>
                    <a:moveTo>
                      <a:pt x="14" y="82"/>
                    </a:moveTo>
                    <a:lnTo>
                      <a:pt x="14" y="78"/>
                    </a:lnTo>
                    <a:lnTo>
                      <a:pt x="10" y="78"/>
                    </a:lnTo>
                    <a:lnTo>
                      <a:pt x="10" y="74"/>
                    </a:lnTo>
                    <a:lnTo>
                      <a:pt x="14" y="74"/>
                    </a:lnTo>
                    <a:lnTo>
                      <a:pt x="14" y="78"/>
                    </a:lnTo>
                    <a:lnTo>
                      <a:pt x="18" y="78"/>
                    </a:lnTo>
                    <a:lnTo>
                      <a:pt x="14" y="78"/>
                    </a:lnTo>
                    <a:lnTo>
                      <a:pt x="14" y="82"/>
                    </a:lnTo>
                    <a:lnTo>
                      <a:pt x="14" y="82"/>
                    </a:lnTo>
                    <a:lnTo>
                      <a:pt x="14" y="82"/>
                    </a:lnTo>
                    <a:close/>
                    <a:moveTo>
                      <a:pt x="100" y="82"/>
                    </a:moveTo>
                    <a:lnTo>
                      <a:pt x="100" y="78"/>
                    </a:lnTo>
                    <a:lnTo>
                      <a:pt x="96" y="78"/>
                    </a:lnTo>
                    <a:lnTo>
                      <a:pt x="100" y="78"/>
                    </a:lnTo>
                    <a:lnTo>
                      <a:pt x="104" y="78"/>
                    </a:lnTo>
                    <a:lnTo>
                      <a:pt x="100" y="78"/>
                    </a:lnTo>
                    <a:lnTo>
                      <a:pt x="100" y="82"/>
                    </a:lnTo>
                    <a:lnTo>
                      <a:pt x="100" y="82"/>
                    </a:lnTo>
                    <a:lnTo>
                      <a:pt x="100" y="82"/>
                    </a:lnTo>
                    <a:close/>
                    <a:moveTo>
                      <a:pt x="90" y="82"/>
                    </a:moveTo>
                    <a:lnTo>
                      <a:pt x="92" y="78"/>
                    </a:lnTo>
                    <a:lnTo>
                      <a:pt x="92" y="82"/>
                    </a:lnTo>
                    <a:lnTo>
                      <a:pt x="90" y="82"/>
                    </a:lnTo>
                    <a:lnTo>
                      <a:pt x="90" y="82"/>
                    </a:lnTo>
                    <a:lnTo>
                      <a:pt x="90" y="82"/>
                    </a:lnTo>
                    <a:close/>
                    <a:moveTo>
                      <a:pt x="62" y="82"/>
                    </a:moveTo>
                    <a:lnTo>
                      <a:pt x="62" y="78"/>
                    </a:lnTo>
                    <a:lnTo>
                      <a:pt x="66" y="78"/>
                    </a:lnTo>
                    <a:lnTo>
                      <a:pt x="66" y="82"/>
                    </a:lnTo>
                    <a:lnTo>
                      <a:pt x="62" y="82"/>
                    </a:lnTo>
                    <a:lnTo>
                      <a:pt x="62" y="82"/>
                    </a:lnTo>
                    <a:lnTo>
                      <a:pt x="62" y="82"/>
                    </a:lnTo>
                    <a:close/>
                    <a:moveTo>
                      <a:pt x="74" y="78"/>
                    </a:moveTo>
                    <a:lnTo>
                      <a:pt x="74" y="82"/>
                    </a:lnTo>
                    <a:lnTo>
                      <a:pt x="78" y="82"/>
                    </a:lnTo>
                    <a:lnTo>
                      <a:pt x="74" y="82"/>
                    </a:lnTo>
                    <a:lnTo>
                      <a:pt x="74" y="78"/>
                    </a:lnTo>
                    <a:lnTo>
                      <a:pt x="74" y="78"/>
                    </a:lnTo>
                    <a:lnTo>
                      <a:pt x="74" y="78"/>
                    </a:lnTo>
                    <a:close/>
                    <a:moveTo>
                      <a:pt x="66" y="82"/>
                    </a:moveTo>
                    <a:lnTo>
                      <a:pt x="66" y="86"/>
                    </a:lnTo>
                    <a:lnTo>
                      <a:pt x="62" y="86"/>
                    </a:lnTo>
                    <a:lnTo>
                      <a:pt x="66" y="86"/>
                    </a:lnTo>
                    <a:lnTo>
                      <a:pt x="66" y="82"/>
                    </a:lnTo>
                    <a:lnTo>
                      <a:pt x="66" y="82"/>
                    </a:lnTo>
                    <a:lnTo>
                      <a:pt x="66" y="82"/>
                    </a:lnTo>
                    <a:close/>
                    <a:moveTo>
                      <a:pt x="82" y="94"/>
                    </a:moveTo>
                    <a:lnTo>
                      <a:pt x="78" y="90"/>
                    </a:lnTo>
                    <a:lnTo>
                      <a:pt x="82" y="90"/>
                    </a:lnTo>
                    <a:lnTo>
                      <a:pt x="82" y="94"/>
                    </a:lnTo>
                    <a:lnTo>
                      <a:pt x="82" y="94"/>
                    </a:lnTo>
                    <a:lnTo>
                      <a:pt x="82" y="94"/>
                    </a:lnTo>
                    <a:close/>
                    <a:moveTo>
                      <a:pt x="78" y="94"/>
                    </a:moveTo>
                    <a:lnTo>
                      <a:pt x="74" y="94"/>
                    </a:lnTo>
                    <a:lnTo>
                      <a:pt x="74" y="90"/>
                    </a:lnTo>
                    <a:lnTo>
                      <a:pt x="78" y="90"/>
                    </a:lnTo>
                    <a:lnTo>
                      <a:pt x="78" y="94"/>
                    </a:lnTo>
                    <a:lnTo>
                      <a:pt x="78" y="94"/>
                    </a:lnTo>
                    <a:lnTo>
                      <a:pt x="78" y="94"/>
                    </a:lnTo>
                    <a:close/>
                    <a:moveTo>
                      <a:pt x="100" y="94"/>
                    </a:moveTo>
                    <a:lnTo>
                      <a:pt x="100" y="90"/>
                    </a:lnTo>
                    <a:lnTo>
                      <a:pt x="100" y="94"/>
                    </a:lnTo>
                    <a:lnTo>
                      <a:pt x="104" y="94"/>
                    </a:lnTo>
                    <a:lnTo>
                      <a:pt x="100" y="94"/>
                    </a:lnTo>
                    <a:lnTo>
                      <a:pt x="100" y="94"/>
                    </a:lnTo>
                    <a:lnTo>
                      <a:pt x="100" y="94"/>
                    </a:lnTo>
                    <a:close/>
                    <a:moveTo>
                      <a:pt x="100" y="102"/>
                    </a:moveTo>
                    <a:lnTo>
                      <a:pt x="100" y="98"/>
                    </a:lnTo>
                    <a:lnTo>
                      <a:pt x="104" y="98"/>
                    </a:lnTo>
                    <a:lnTo>
                      <a:pt x="104" y="94"/>
                    </a:lnTo>
                    <a:lnTo>
                      <a:pt x="108" y="94"/>
                    </a:lnTo>
                    <a:lnTo>
                      <a:pt x="108" y="98"/>
                    </a:lnTo>
                    <a:lnTo>
                      <a:pt x="104" y="98"/>
                    </a:lnTo>
                    <a:lnTo>
                      <a:pt x="100" y="98"/>
                    </a:lnTo>
                    <a:lnTo>
                      <a:pt x="100" y="102"/>
                    </a:lnTo>
                    <a:lnTo>
                      <a:pt x="100" y="102"/>
                    </a:lnTo>
                    <a:lnTo>
                      <a:pt x="100" y="102"/>
                    </a:lnTo>
                    <a:close/>
                    <a:moveTo>
                      <a:pt x="78" y="102"/>
                    </a:moveTo>
                    <a:lnTo>
                      <a:pt x="78" y="98"/>
                    </a:lnTo>
                    <a:lnTo>
                      <a:pt x="78" y="102"/>
                    </a:lnTo>
                    <a:lnTo>
                      <a:pt x="78" y="102"/>
                    </a:lnTo>
                    <a:lnTo>
                      <a:pt x="78" y="102"/>
                    </a:lnTo>
                    <a:close/>
                    <a:moveTo>
                      <a:pt x="62" y="102"/>
                    </a:moveTo>
                    <a:lnTo>
                      <a:pt x="62" y="98"/>
                    </a:lnTo>
                    <a:lnTo>
                      <a:pt x="66" y="98"/>
                    </a:lnTo>
                    <a:lnTo>
                      <a:pt x="66" y="102"/>
                    </a:lnTo>
                    <a:lnTo>
                      <a:pt x="62" y="102"/>
                    </a:lnTo>
                    <a:lnTo>
                      <a:pt x="62" y="102"/>
                    </a:lnTo>
                    <a:lnTo>
                      <a:pt x="62" y="102"/>
                    </a:lnTo>
                    <a:close/>
                    <a:moveTo>
                      <a:pt x="118" y="104"/>
                    </a:moveTo>
                    <a:lnTo>
                      <a:pt x="118" y="108"/>
                    </a:lnTo>
                    <a:lnTo>
                      <a:pt x="116" y="112"/>
                    </a:lnTo>
                    <a:lnTo>
                      <a:pt x="112" y="112"/>
                    </a:lnTo>
                    <a:lnTo>
                      <a:pt x="112" y="108"/>
                    </a:lnTo>
                    <a:lnTo>
                      <a:pt x="116" y="108"/>
                    </a:lnTo>
                    <a:lnTo>
                      <a:pt x="116" y="104"/>
                    </a:lnTo>
                    <a:lnTo>
                      <a:pt x="118" y="104"/>
                    </a:lnTo>
                    <a:lnTo>
                      <a:pt x="118" y="104"/>
                    </a:lnTo>
                    <a:lnTo>
                      <a:pt x="118" y="104"/>
                    </a:lnTo>
                    <a:close/>
                    <a:moveTo>
                      <a:pt x="44" y="104"/>
                    </a:moveTo>
                    <a:lnTo>
                      <a:pt x="48" y="108"/>
                    </a:lnTo>
                    <a:lnTo>
                      <a:pt x="44" y="108"/>
                    </a:lnTo>
                    <a:lnTo>
                      <a:pt x="44" y="104"/>
                    </a:lnTo>
                    <a:lnTo>
                      <a:pt x="44" y="104"/>
                    </a:lnTo>
                    <a:lnTo>
                      <a:pt x="44" y="104"/>
                    </a:lnTo>
                    <a:close/>
                    <a:moveTo>
                      <a:pt x="104" y="124"/>
                    </a:moveTo>
                    <a:lnTo>
                      <a:pt x="104" y="120"/>
                    </a:lnTo>
                    <a:lnTo>
                      <a:pt x="104" y="116"/>
                    </a:lnTo>
                    <a:lnTo>
                      <a:pt x="104" y="120"/>
                    </a:lnTo>
                    <a:lnTo>
                      <a:pt x="104" y="124"/>
                    </a:lnTo>
                    <a:lnTo>
                      <a:pt x="104" y="124"/>
                    </a:lnTo>
                    <a:lnTo>
                      <a:pt x="104" y="124"/>
                    </a:lnTo>
                    <a:close/>
                    <a:moveTo>
                      <a:pt x="56" y="128"/>
                    </a:moveTo>
                    <a:lnTo>
                      <a:pt x="52" y="128"/>
                    </a:lnTo>
                    <a:lnTo>
                      <a:pt x="52" y="120"/>
                    </a:lnTo>
                    <a:lnTo>
                      <a:pt x="56" y="120"/>
                    </a:lnTo>
                    <a:lnTo>
                      <a:pt x="60" y="120"/>
                    </a:lnTo>
                    <a:lnTo>
                      <a:pt x="62" y="120"/>
                    </a:lnTo>
                    <a:lnTo>
                      <a:pt x="60" y="124"/>
                    </a:lnTo>
                    <a:lnTo>
                      <a:pt x="62" y="124"/>
                    </a:lnTo>
                    <a:lnTo>
                      <a:pt x="66" y="124"/>
                    </a:lnTo>
                    <a:lnTo>
                      <a:pt x="70" y="124"/>
                    </a:lnTo>
                    <a:lnTo>
                      <a:pt x="74" y="124"/>
                    </a:lnTo>
                    <a:lnTo>
                      <a:pt x="78" y="124"/>
                    </a:lnTo>
                    <a:lnTo>
                      <a:pt x="82" y="128"/>
                    </a:lnTo>
                    <a:lnTo>
                      <a:pt x="82" y="124"/>
                    </a:lnTo>
                    <a:lnTo>
                      <a:pt x="86" y="124"/>
                    </a:lnTo>
                    <a:lnTo>
                      <a:pt x="86" y="128"/>
                    </a:lnTo>
                    <a:lnTo>
                      <a:pt x="90" y="128"/>
                    </a:lnTo>
                    <a:lnTo>
                      <a:pt x="92" y="128"/>
                    </a:lnTo>
                    <a:lnTo>
                      <a:pt x="92" y="130"/>
                    </a:lnTo>
                    <a:lnTo>
                      <a:pt x="90" y="130"/>
                    </a:lnTo>
                    <a:lnTo>
                      <a:pt x="82" y="130"/>
                    </a:lnTo>
                    <a:lnTo>
                      <a:pt x="78" y="130"/>
                    </a:lnTo>
                    <a:lnTo>
                      <a:pt x="74" y="130"/>
                    </a:lnTo>
                    <a:lnTo>
                      <a:pt x="70" y="130"/>
                    </a:lnTo>
                    <a:lnTo>
                      <a:pt x="66" y="130"/>
                    </a:lnTo>
                    <a:lnTo>
                      <a:pt x="66" y="128"/>
                    </a:lnTo>
                    <a:lnTo>
                      <a:pt x="62" y="128"/>
                    </a:lnTo>
                    <a:lnTo>
                      <a:pt x="60" y="128"/>
                    </a:lnTo>
                    <a:lnTo>
                      <a:pt x="56" y="128"/>
                    </a:lnTo>
                    <a:lnTo>
                      <a:pt x="56" y="128"/>
                    </a:lnTo>
                    <a:lnTo>
                      <a:pt x="56" y="12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03">
                <a:extLst>
                  <a:ext uri="{FF2B5EF4-FFF2-40B4-BE49-F238E27FC236}">
                    <a16:creationId xmlns:a16="http://schemas.microsoft.com/office/drawing/2014/main" id="{33DBF199-6C43-43CB-817C-66564FEC1172}"/>
                  </a:ext>
                </a:extLst>
              </p:cNvPr>
              <p:cNvSpPr>
                <a:spLocks/>
              </p:cNvSpPr>
              <p:nvPr/>
            </p:nvSpPr>
            <p:spPr bwMode="auto">
              <a:xfrm>
                <a:off x="4337050" y="3124268"/>
                <a:ext cx="3175" cy="6350"/>
              </a:xfrm>
              <a:custGeom>
                <a:avLst/>
                <a:gdLst>
                  <a:gd name="T0" fmla="*/ 0 w 2"/>
                  <a:gd name="T1" fmla="*/ 4 h 4"/>
                  <a:gd name="T2" fmla="*/ 0 w 2"/>
                  <a:gd name="T3" fmla="*/ 4 h 4"/>
                  <a:gd name="T4" fmla="*/ 0 w 2"/>
                  <a:gd name="T5" fmla="*/ 4 h 4"/>
                  <a:gd name="T6" fmla="*/ 0 w 2"/>
                  <a:gd name="T7" fmla="*/ 4 h 4"/>
                  <a:gd name="T8" fmla="*/ 0 w 2"/>
                  <a:gd name="T9" fmla="*/ 4 h 4"/>
                  <a:gd name="T10" fmla="*/ 0 w 2"/>
                  <a:gd name="T11" fmla="*/ 4 h 4"/>
                  <a:gd name="T12" fmla="*/ 0 w 2"/>
                  <a:gd name="T13" fmla="*/ 0 h 4"/>
                  <a:gd name="T14" fmla="*/ 2 w 2"/>
                  <a:gd name="T15" fmla="*/ 0 h 4"/>
                  <a:gd name="T16" fmla="*/ 0 w 2"/>
                  <a:gd name="T17" fmla="*/ 4 h 4"/>
                  <a:gd name="T18" fmla="*/ 0 w 2"/>
                  <a:gd name="T19" fmla="*/ 4 h 4"/>
                  <a:gd name="T20" fmla="*/ 0 w 2"/>
                  <a:gd name="T21" fmla="*/ 4 h 4"/>
                  <a:gd name="T22" fmla="*/ 0 w 2"/>
                  <a:gd name="T23" fmla="*/ 4 h 4"/>
                  <a:gd name="T24" fmla="*/ 0 w 2"/>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0" y="4"/>
                    </a:moveTo>
                    <a:lnTo>
                      <a:pt x="0" y="4"/>
                    </a:lnTo>
                    <a:lnTo>
                      <a:pt x="0" y="4"/>
                    </a:lnTo>
                    <a:lnTo>
                      <a:pt x="0" y="4"/>
                    </a:lnTo>
                    <a:lnTo>
                      <a:pt x="0" y="4"/>
                    </a:lnTo>
                    <a:lnTo>
                      <a:pt x="0" y="4"/>
                    </a:lnTo>
                    <a:lnTo>
                      <a:pt x="0" y="0"/>
                    </a:lnTo>
                    <a:lnTo>
                      <a:pt x="2" y="0"/>
                    </a:lnTo>
                    <a:lnTo>
                      <a:pt x="0" y="4"/>
                    </a:lnTo>
                    <a:lnTo>
                      <a:pt x="0" y="4"/>
                    </a:lnTo>
                    <a:lnTo>
                      <a:pt x="0" y="4"/>
                    </a:lnTo>
                    <a:lnTo>
                      <a:pt x="0" y="4"/>
                    </a:lnTo>
                    <a:lnTo>
                      <a:pt x="0"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4">
                <a:extLst>
                  <a:ext uri="{FF2B5EF4-FFF2-40B4-BE49-F238E27FC236}">
                    <a16:creationId xmlns:a16="http://schemas.microsoft.com/office/drawing/2014/main" id="{BABF2311-CA21-42E1-8312-E639B3C55807}"/>
                  </a:ext>
                </a:extLst>
              </p:cNvPr>
              <p:cNvSpPr>
                <a:spLocks/>
              </p:cNvSpPr>
              <p:nvPr/>
            </p:nvSpPr>
            <p:spPr bwMode="auto">
              <a:xfrm>
                <a:off x="4756150" y="3159193"/>
                <a:ext cx="152400" cy="88900"/>
              </a:xfrm>
              <a:custGeom>
                <a:avLst/>
                <a:gdLst>
                  <a:gd name="T0" fmla="*/ 74 w 96"/>
                  <a:gd name="T1" fmla="*/ 42 h 56"/>
                  <a:gd name="T2" fmla="*/ 70 w 96"/>
                  <a:gd name="T3" fmla="*/ 46 h 56"/>
                  <a:gd name="T4" fmla="*/ 66 w 96"/>
                  <a:gd name="T5" fmla="*/ 46 h 56"/>
                  <a:gd name="T6" fmla="*/ 66 w 96"/>
                  <a:gd name="T7" fmla="*/ 46 h 56"/>
                  <a:gd name="T8" fmla="*/ 62 w 96"/>
                  <a:gd name="T9" fmla="*/ 50 h 56"/>
                  <a:gd name="T10" fmla="*/ 58 w 96"/>
                  <a:gd name="T11" fmla="*/ 50 h 56"/>
                  <a:gd name="T12" fmla="*/ 56 w 96"/>
                  <a:gd name="T13" fmla="*/ 50 h 56"/>
                  <a:gd name="T14" fmla="*/ 52 w 96"/>
                  <a:gd name="T15" fmla="*/ 50 h 56"/>
                  <a:gd name="T16" fmla="*/ 44 w 96"/>
                  <a:gd name="T17" fmla="*/ 52 h 56"/>
                  <a:gd name="T18" fmla="*/ 40 w 96"/>
                  <a:gd name="T19" fmla="*/ 52 h 56"/>
                  <a:gd name="T20" fmla="*/ 36 w 96"/>
                  <a:gd name="T21" fmla="*/ 52 h 56"/>
                  <a:gd name="T22" fmla="*/ 32 w 96"/>
                  <a:gd name="T23" fmla="*/ 56 h 56"/>
                  <a:gd name="T24" fmla="*/ 30 w 96"/>
                  <a:gd name="T25" fmla="*/ 56 h 56"/>
                  <a:gd name="T26" fmla="*/ 22 w 96"/>
                  <a:gd name="T27" fmla="*/ 52 h 56"/>
                  <a:gd name="T28" fmla="*/ 18 w 96"/>
                  <a:gd name="T29" fmla="*/ 52 h 56"/>
                  <a:gd name="T30" fmla="*/ 14 w 96"/>
                  <a:gd name="T31" fmla="*/ 50 h 56"/>
                  <a:gd name="T32" fmla="*/ 10 w 96"/>
                  <a:gd name="T33" fmla="*/ 46 h 56"/>
                  <a:gd name="T34" fmla="*/ 10 w 96"/>
                  <a:gd name="T35" fmla="*/ 46 h 56"/>
                  <a:gd name="T36" fmla="*/ 6 w 96"/>
                  <a:gd name="T37" fmla="*/ 42 h 56"/>
                  <a:gd name="T38" fmla="*/ 2 w 96"/>
                  <a:gd name="T39" fmla="*/ 38 h 56"/>
                  <a:gd name="T40" fmla="*/ 2 w 96"/>
                  <a:gd name="T41" fmla="*/ 34 h 56"/>
                  <a:gd name="T42" fmla="*/ 0 w 96"/>
                  <a:gd name="T43" fmla="*/ 34 h 56"/>
                  <a:gd name="T44" fmla="*/ 2 w 96"/>
                  <a:gd name="T45" fmla="*/ 30 h 56"/>
                  <a:gd name="T46" fmla="*/ 2 w 96"/>
                  <a:gd name="T47" fmla="*/ 26 h 56"/>
                  <a:gd name="T48" fmla="*/ 2 w 96"/>
                  <a:gd name="T49" fmla="*/ 24 h 56"/>
                  <a:gd name="T50" fmla="*/ 6 w 96"/>
                  <a:gd name="T51" fmla="*/ 20 h 56"/>
                  <a:gd name="T52" fmla="*/ 6 w 96"/>
                  <a:gd name="T53" fmla="*/ 20 h 56"/>
                  <a:gd name="T54" fmla="*/ 6 w 96"/>
                  <a:gd name="T55" fmla="*/ 16 h 56"/>
                  <a:gd name="T56" fmla="*/ 10 w 96"/>
                  <a:gd name="T57" fmla="*/ 16 h 56"/>
                  <a:gd name="T58" fmla="*/ 14 w 96"/>
                  <a:gd name="T59" fmla="*/ 16 h 56"/>
                  <a:gd name="T60" fmla="*/ 14 w 96"/>
                  <a:gd name="T61" fmla="*/ 12 h 56"/>
                  <a:gd name="T62" fmla="*/ 18 w 96"/>
                  <a:gd name="T63" fmla="*/ 12 h 56"/>
                  <a:gd name="T64" fmla="*/ 18 w 96"/>
                  <a:gd name="T65" fmla="*/ 12 h 56"/>
                  <a:gd name="T66" fmla="*/ 26 w 96"/>
                  <a:gd name="T67" fmla="*/ 16 h 56"/>
                  <a:gd name="T68" fmla="*/ 32 w 96"/>
                  <a:gd name="T69" fmla="*/ 16 h 56"/>
                  <a:gd name="T70" fmla="*/ 36 w 96"/>
                  <a:gd name="T71" fmla="*/ 16 h 56"/>
                  <a:gd name="T72" fmla="*/ 36 w 96"/>
                  <a:gd name="T73" fmla="*/ 16 h 56"/>
                  <a:gd name="T74" fmla="*/ 36 w 96"/>
                  <a:gd name="T75" fmla="*/ 12 h 56"/>
                  <a:gd name="T76" fmla="*/ 40 w 96"/>
                  <a:gd name="T77" fmla="*/ 8 h 56"/>
                  <a:gd name="T78" fmla="*/ 44 w 96"/>
                  <a:gd name="T79" fmla="*/ 8 h 56"/>
                  <a:gd name="T80" fmla="*/ 48 w 96"/>
                  <a:gd name="T81" fmla="*/ 8 h 56"/>
                  <a:gd name="T82" fmla="*/ 56 w 96"/>
                  <a:gd name="T83" fmla="*/ 8 h 56"/>
                  <a:gd name="T84" fmla="*/ 56 w 96"/>
                  <a:gd name="T85" fmla="*/ 8 h 56"/>
                  <a:gd name="T86" fmla="*/ 58 w 96"/>
                  <a:gd name="T87" fmla="*/ 4 h 56"/>
                  <a:gd name="T88" fmla="*/ 62 w 96"/>
                  <a:gd name="T89" fmla="*/ 0 h 56"/>
                  <a:gd name="T90" fmla="*/ 66 w 96"/>
                  <a:gd name="T91" fmla="*/ 0 h 56"/>
                  <a:gd name="T92" fmla="*/ 70 w 96"/>
                  <a:gd name="T93" fmla="*/ 0 h 56"/>
                  <a:gd name="T94" fmla="*/ 78 w 96"/>
                  <a:gd name="T95" fmla="*/ 0 h 56"/>
                  <a:gd name="T96" fmla="*/ 82 w 96"/>
                  <a:gd name="T97" fmla="*/ 4 h 56"/>
                  <a:gd name="T98" fmla="*/ 84 w 96"/>
                  <a:gd name="T99" fmla="*/ 4 h 56"/>
                  <a:gd name="T100" fmla="*/ 84 w 96"/>
                  <a:gd name="T101" fmla="*/ 0 h 56"/>
                  <a:gd name="T102" fmla="*/ 88 w 96"/>
                  <a:gd name="T103" fmla="*/ 4 h 56"/>
                  <a:gd name="T104" fmla="*/ 92 w 96"/>
                  <a:gd name="T105" fmla="*/ 8 h 56"/>
                  <a:gd name="T106" fmla="*/ 96 w 96"/>
                  <a:gd name="T107" fmla="*/ 8 h 56"/>
                  <a:gd name="T108" fmla="*/ 92 w 96"/>
                  <a:gd name="T109" fmla="*/ 16 h 56"/>
                  <a:gd name="T110" fmla="*/ 88 w 96"/>
                  <a:gd name="T111" fmla="*/ 16 h 56"/>
                  <a:gd name="T112" fmla="*/ 84 w 96"/>
                  <a:gd name="T113" fmla="*/ 20 h 56"/>
                  <a:gd name="T114" fmla="*/ 84 w 96"/>
                  <a:gd name="T115" fmla="*/ 20 h 56"/>
                  <a:gd name="T116" fmla="*/ 84 w 96"/>
                  <a:gd name="T117" fmla="*/ 24 h 56"/>
                  <a:gd name="T118" fmla="*/ 82 w 96"/>
                  <a:gd name="T119" fmla="*/ 26 h 56"/>
                  <a:gd name="T120" fmla="*/ 78 w 96"/>
                  <a:gd name="T121" fmla="*/ 30 h 56"/>
                  <a:gd name="T122" fmla="*/ 78 w 96"/>
                  <a:gd name="T123" fmla="*/ 34 h 56"/>
                  <a:gd name="T124" fmla="*/ 78 w 96"/>
                  <a:gd name="T125"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56">
                    <a:moveTo>
                      <a:pt x="78" y="38"/>
                    </a:moveTo>
                    <a:lnTo>
                      <a:pt x="74" y="38"/>
                    </a:lnTo>
                    <a:lnTo>
                      <a:pt x="74" y="38"/>
                    </a:lnTo>
                    <a:lnTo>
                      <a:pt x="74" y="38"/>
                    </a:lnTo>
                    <a:lnTo>
                      <a:pt x="74" y="42"/>
                    </a:lnTo>
                    <a:lnTo>
                      <a:pt x="74" y="42"/>
                    </a:lnTo>
                    <a:lnTo>
                      <a:pt x="74" y="42"/>
                    </a:lnTo>
                    <a:lnTo>
                      <a:pt x="70" y="46"/>
                    </a:lnTo>
                    <a:lnTo>
                      <a:pt x="70" y="46"/>
                    </a:lnTo>
                    <a:lnTo>
                      <a:pt x="70" y="46"/>
                    </a:lnTo>
                    <a:lnTo>
                      <a:pt x="70" y="46"/>
                    </a:lnTo>
                    <a:lnTo>
                      <a:pt x="70" y="46"/>
                    </a:lnTo>
                    <a:lnTo>
                      <a:pt x="70" y="46"/>
                    </a:lnTo>
                    <a:lnTo>
                      <a:pt x="70" y="46"/>
                    </a:lnTo>
                    <a:lnTo>
                      <a:pt x="66" y="46"/>
                    </a:lnTo>
                    <a:lnTo>
                      <a:pt x="66" y="46"/>
                    </a:lnTo>
                    <a:lnTo>
                      <a:pt x="66" y="46"/>
                    </a:lnTo>
                    <a:lnTo>
                      <a:pt x="66" y="46"/>
                    </a:lnTo>
                    <a:lnTo>
                      <a:pt x="66" y="46"/>
                    </a:lnTo>
                    <a:lnTo>
                      <a:pt x="66" y="46"/>
                    </a:lnTo>
                    <a:lnTo>
                      <a:pt x="66" y="50"/>
                    </a:lnTo>
                    <a:lnTo>
                      <a:pt x="66" y="50"/>
                    </a:lnTo>
                    <a:lnTo>
                      <a:pt x="66" y="50"/>
                    </a:lnTo>
                    <a:lnTo>
                      <a:pt x="66" y="50"/>
                    </a:lnTo>
                    <a:lnTo>
                      <a:pt x="62" y="50"/>
                    </a:lnTo>
                    <a:lnTo>
                      <a:pt x="62" y="50"/>
                    </a:lnTo>
                    <a:lnTo>
                      <a:pt x="62" y="50"/>
                    </a:lnTo>
                    <a:lnTo>
                      <a:pt x="62" y="50"/>
                    </a:lnTo>
                    <a:lnTo>
                      <a:pt x="62" y="50"/>
                    </a:lnTo>
                    <a:lnTo>
                      <a:pt x="58" y="50"/>
                    </a:lnTo>
                    <a:lnTo>
                      <a:pt x="58" y="50"/>
                    </a:lnTo>
                    <a:lnTo>
                      <a:pt x="58" y="50"/>
                    </a:lnTo>
                    <a:lnTo>
                      <a:pt x="58" y="50"/>
                    </a:lnTo>
                    <a:lnTo>
                      <a:pt x="58" y="50"/>
                    </a:lnTo>
                    <a:lnTo>
                      <a:pt x="56" y="50"/>
                    </a:lnTo>
                    <a:lnTo>
                      <a:pt x="56" y="50"/>
                    </a:lnTo>
                    <a:lnTo>
                      <a:pt x="52" y="50"/>
                    </a:lnTo>
                    <a:lnTo>
                      <a:pt x="52" y="50"/>
                    </a:lnTo>
                    <a:lnTo>
                      <a:pt x="52" y="50"/>
                    </a:lnTo>
                    <a:lnTo>
                      <a:pt x="52" y="50"/>
                    </a:lnTo>
                    <a:lnTo>
                      <a:pt x="48" y="50"/>
                    </a:lnTo>
                    <a:lnTo>
                      <a:pt x="48" y="50"/>
                    </a:lnTo>
                    <a:lnTo>
                      <a:pt x="48" y="50"/>
                    </a:lnTo>
                    <a:lnTo>
                      <a:pt x="48" y="50"/>
                    </a:lnTo>
                    <a:lnTo>
                      <a:pt x="44" y="52"/>
                    </a:lnTo>
                    <a:lnTo>
                      <a:pt x="44" y="52"/>
                    </a:lnTo>
                    <a:lnTo>
                      <a:pt x="44" y="52"/>
                    </a:lnTo>
                    <a:lnTo>
                      <a:pt x="40" y="52"/>
                    </a:lnTo>
                    <a:lnTo>
                      <a:pt x="40" y="52"/>
                    </a:lnTo>
                    <a:lnTo>
                      <a:pt x="40" y="52"/>
                    </a:lnTo>
                    <a:lnTo>
                      <a:pt x="36" y="52"/>
                    </a:lnTo>
                    <a:lnTo>
                      <a:pt x="36" y="52"/>
                    </a:lnTo>
                    <a:lnTo>
                      <a:pt x="36" y="52"/>
                    </a:lnTo>
                    <a:lnTo>
                      <a:pt x="36" y="52"/>
                    </a:lnTo>
                    <a:lnTo>
                      <a:pt x="36" y="52"/>
                    </a:lnTo>
                    <a:lnTo>
                      <a:pt x="36" y="52"/>
                    </a:lnTo>
                    <a:lnTo>
                      <a:pt x="36" y="56"/>
                    </a:lnTo>
                    <a:lnTo>
                      <a:pt x="32" y="56"/>
                    </a:lnTo>
                    <a:lnTo>
                      <a:pt x="32" y="56"/>
                    </a:lnTo>
                    <a:lnTo>
                      <a:pt x="32" y="56"/>
                    </a:lnTo>
                    <a:lnTo>
                      <a:pt x="32" y="56"/>
                    </a:lnTo>
                    <a:lnTo>
                      <a:pt x="30" y="56"/>
                    </a:lnTo>
                    <a:lnTo>
                      <a:pt x="30" y="56"/>
                    </a:lnTo>
                    <a:lnTo>
                      <a:pt x="30" y="56"/>
                    </a:lnTo>
                    <a:lnTo>
                      <a:pt x="30" y="56"/>
                    </a:lnTo>
                    <a:lnTo>
                      <a:pt x="26" y="56"/>
                    </a:lnTo>
                    <a:lnTo>
                      <a:pt x="26" y="56"/>
                    </a:lnTo>
                    <a:lnTo>
                      <a:pt x="22" y="56"/>
                    </a:lnTo>
                    <a:lnTo>
                      <a:pt x="22" y="52"/>
                    </a:lnTo>
                    <a:lnTo>
                      <a:pt x="22" y="52"/>
                    </a:lnTo>
                    <a:lnTo>
                      <a:pt x="22" y="52"/>
                    </a:lnTo>
                    <a:lnTo>
                      <a:pt x="22" y="52"/>
                    </a:lnTo>
                    <a:lnTo>
                      <a:pt x="18" y="52"/>
                    </a:lnTo>
                    <a:lnTo>
                      <a:pt x="18" y="52"/>
                    </a:lnTo>
                    <a:lnTo>
                      <a:pt x="18" y="52"/>
                    </a:lnTo>
                    <a:lnTo>
                      <a:pt x="18" y="52"/>
                    </a:lnTo>
                    <a:lnTo>
                      <a:pt x="18" y="52"/>
                    </a:lnTo>
                    <a:lnTo>
                      <a:pt x="14" y="52"/>
                    </a:lnTo>
                    <a:lnTo>
                      <a:pt x="14" y="50"/>
                    </a:lnTo>
                    <a:lnTo>
                      <a:pt x="14" y="50"/>
                    </a:lnTo>
                    <a:lnTo>
                      <a:pt x="14" y="50"/>
                    </a:lnTo>
                    <a:lnTo>
                      <a:pt x="14" y="50"/>
                    </a:lnTo>
                    <a:lnTo>
                      <a:pt x="14" y="50"/>
                    </a:lnTo>
                    <a:lnTo>
                      <a:pt x="10" y="46"/>
                    </a:lnTo>
                    <a:lnTo>
                      <a:pt x="10" y="46"/>
                    </a:lnTo>
                    <a:lnTo>
                      <a:pt x="10" y="46"/>
                    </a:lnTo>
                    <a:lnTo>
                      <a:pt x="10" y="46"/>
                    </a:lnTo>
                    <a:lnTo>
                      <a:pt x="10" y="46"/>
                    </a:lnTo>
                    <a:lnTo>
                      <a:pt x="10" y="46"/>
                    </a:lnTo>
                    <a:lnTo>
                      <a:pt x="10" y="46"/>
                    </a:lnTo>
                    <a:lnTo>
                      <a:pt x="10" y="46"/>
                    </a:lnTo>
                    <a:lnTo>
                      <a:pt x="10" y="46"/>
                    </a:lnTo>
                    <a:lnTo>
                      <a:pt x="6" y="42"/>
                    </a:lnTo>
                    <a:lnTo>
                      <a:pt x="6" y="42"/>
                    </a:lnTo>
                    <a:lnTo>
                      <a:pt x="6" y="42"/>
                    </a:lnTo>
                    <a:lnTo>
                      <a:pt x="6" y="42"/>
                    </a:lnTo>
                    <a:lnTo>
                      <a:pt x="2" y="38"/>
                    </a:lnTo>
                    <a:lnTo>
                      <a:pt x="2" y="38"/>
                    </a:lnTo>
                    <a:lnTo>
                      <a:pt x="2" y="38"/>
                    </a:lnTo>
                    <a:lnTo>
                      <a:pt x="2" y="38"/>
                    </a:lnTo>
                    <a:lnTo>
                      <a:pt x="2" y="38"/>
                    </a:lnTo>
                    <a:lnTo>
                      <a:pt x="2" y="34"/>
                    </a:lnTo>
                    <a:lnTo>
                      <a:pt x="2" y="34"/>
                    </a:lnTo>
                    <a:lnTo>
                      <a:pt x="2" y="34"/>
                    </a:lnTo>
                    <a:lnTo>
                      <a:pt x="2" y="34"/>
                    </a:lnTo>
                    <a:lnTo>
                      <a:pt x="2" y="34"/>
                    </a:lnTo>
                    <a:lnTo>
                      <a:pt x="2" y="34"/>
                    </a:lnTo>
                    <a:lnTo>
                      <a:pt x="0" y="34"/>
                    </a:lnTo>
                    <a:lnTo>
                      <a:pt x="0" y="34"/>
                    </a:lnTo>
                    <a:lnTo>
                      <a:pt x="0" y="34"/>
                    </a:lnTo>
                    <a:lnTo>
                      <a:pt x="0" y="34"/>
                    </a:lnTo>
                    <a:lnTo>
                      <a:pt x="2" y="30"/>
                    </a:lnTo>
                    <a:lnTo>
                      <a:pt x="2" y="30"/>
                    </a:lnTo>
                    <a:lnTo>
                      <a:pt x="2" y="30"/>
                    </a:lnTo>
                    <a:lnTo>
                      <a:pt x="2" y="30"/>
                    </a:lnTo>
                    <a:lnTo>
                      <a:pt x="2" y="30"/>
                    </a:lnTo>
                    <a:lnTo>
                      <a:pt x="2" y="30"/>
                    </a:lnTo>
                    <a:lnTo>
                      <a:pt x="6" y="30"/>
                    </a:lnTo>
                    <a:lnTo>
                      <a:pt x="6" y="30"/>
                    </a:lnTo>
                    <a:lnTo>
                      <a:pt x="2" y="26"/>
                    </a:lnTo>
                    <a:lnTo>
                      <a:pt x="2" y="26"/>
                    </a:lnTo>
                    <a:lnTo>
                      <a:pt x="2" y="26"/>
                    </a:lnTo>
                    <a:lnTo>
                      <a:pt x="6" y="26"/>
                    </a:lnTo>
                    <a:lnTo>
                      <a:pt x="6" y="26"/>
                    </a:lnTo>
                    <a:lnTo>
                      <a:pt x="2" y="24"/>
                    </a:lnTo>
                    <a:lnTo>
                      <a:pt x="2" y="24"/>
                    </a:lnTo>
                    <a:lnTo>
                      <a:pt x="6" y="24"/>
                    </a:lnTo>
                    <a:lnTo>
                      <a:pt x="6" y="24"/>
                    </a:lnTo>
                    <a:lnTo>
                      <a:pt x="6" y="24"/>
                    </a:lnTo>
                    <a:lnTo>
                      <a:pt x="6" y="20"/>
                    </a:lnTo>
                    <a:lnTo>
                      <a:pt x="6" y="20"/>
                    </a:lnTo>
                    <a:lnTo>
                      <a:pt x="6" y="20"/>
                    </a:lnTo>
                    <a:lnTo>
                      <a:pt x="6" y="20"/>
                    </a:lnTo>
                    <a:lnTo>
                      <a:pt x="6" y="20"/>
                    </a:lnTo>
                    <a:lnTo>
                      <a:pt x="6" y="20"/>
                    </a:lnTo>
                    <a:lnTo>
                      <a:pt x="2" y="20"/>
                    </a:lnTo>
                    <a:lnTo>
                      <a:pt x="2" y="16"/>
                    </a:lnTo>
                    <a:lnTo>
                      <a:pt x="6" y="16"/>
                    </a:lnTo>
                    <a:lnTo>
                      <a:pt x="6" y="16"/>
                    </a:lnTo>
                    <a:lnTo>
                      <a:pt x="6" y="16"/>
                    </a:lnTo>
                    <a:lnTo>
                      <a:pt x="6" y="16"/>
                    </a:lnTo>
                    <a:lnTo>
                      <a:pt x="10" y="16"/>
                    </a:lnTo>
                    <a:lnTo>
                      <a:pt x="10" y="20"/>
                    </a:lnTo>
                    <a:lnTo>
                      <a:pt x="10" y="20"/>
                    </a:lnTo>
                    <a:lnTo>
                      <a:pt x="10" y="16"/>
                    </a:lnTo>
                    <a:lnTo>
                      <a:pt x="10" y="16"/>
                    </a:lnTo>
                    <a:lnTo>
                      <a:pt x="14" y="16"/>
                    </a:lnTo>
                    <a:lnTo>
                      <a:pt x="14" y="16"/>
                    </a:lnTo>
                    <a:lnTo>
                      <a:pt x="14" y="16"/>
                    </a:lnTo>
                    <a:lnTo>
                      <a:pt x="14" y="16"/>
                    </a:lnTo>
                    <a:lnTo>
                      <a:pt x="14" y="16"/>
                    </a:lnTo>
                    <a:lnTo>
                      <a:pt x="14" y="12"/>
                    </a:lnTo>
                    <a:lnTo>
                      <a:pt x="14" y="12"/>
                    </a:lnTo>
                    <a:lnTo>
                      <a:pt x="14" y="12"/>
                    </a:lnTo>
                    <a:lnTo>
                      <a:pt x="14" y="12"/>
                    </a:lnTo>
                    <a:lnTo>
                      <a:pt x="14" y="12"/>
                    </a:lnTo>
                    <a:lnTo>
                      <a:pt x="14" y="12"/>
                    </a:lnTo>
                    <a:lnTo>
                      <a:pt x="14" y="12"/>
                    </a:lnTo>
                    <a:lnTo>
                      <a:pt x="18" y="12"/>
                    </a:lnTo>
                    <a:lnTo>
                      <a:pt x="18" y="12"/>
                    </a:lnTo>
                    <a:lnTo>
                      <a:pt x="18" y="12"/>
                    </a:lnTo>
                    <a:lnTo>
                      <a:pt x="18" y="12"/>
                    </a:lnTo>
                    <a:lnTo>
                      <a:pt x="18" y="12"/>
                    </a:lnTo>
                    <a:lnTo>
                      <a:pt x="18" y="12"/>
                    </a:lnTo>
                    <a:lnTo>
                      <a:pt x="18" y="12"/>
                    </a:lnTo>
                    <a:lnTo>
                      <a:pt x="22" y="16"/>
                    </a:lnTo>
                    <a:lnTo>
                      <a:pt x="26" y="16"/>
                    </a:lnTo>
                    <a:lnTo>
                      <a:pt x="26" y="16"/>
                    </a:lnTo>
                    <a:lnTo>
                      <a:pt x="26" y="16"/>
                    </a:lnTo>
                    <a:lnTo>
                      <a:pt x="26" y="16"/>
                    </a:lnTo>
                    <a:lnTo>
                      <a:pt x="30" y="16"/>
                    </a:lnTo>
                    <a:lnTo>
                      <a:pt x="30" y="16"/>
                    </a:lnTo>
                    <a:lnTo>
                      <a:pt x="30" y="16"/>
                    </a:lnTo>
                    <a:lnTo>
                      <a:pt x="30" y="16"/>
                    </a:lnTo>
                    <a:lnTo>
                      <a:pt x="32" y="16"/>
                    </a:lnTo>
                    <a:lnTo>
                      <a:pt x="32" y="16"/>
                    </a:lnTo>
                    <a:lnTo>
                      <a:pt x="32" y="16"/>
                    </a:lnTo>
                    <a:lnTo>
                      <a:pt x="32" y="16"/>
                    </a:lnTo>
                    <a:lnTo>
                      <a:pt x="32" y="16"/>
                    </a:lnTo>
                    <a:lnTo>
                      <a:pt x="36" y="16"/>
                    </a:lnTo>
                    <a:lnTo>
                      <a:pt x="36" y="16"/>
                    </a:lnTo>
                    <a:lnTo>
                      <a:pt x="36" y="16"/>
                    </a:lnTo>
                    <a:lnTo>
                      <a:pt x="36" y="16"/>
                    </a:lnTo>
                    <a:lnTo>
                      <a:pt x="36" y="16"/>
                    </a:lnTo>
                    <a:lnTo>
                      <a:pt x="36" y="16"/>
                    </a:lnTo>
                    <a:lnTo>
                      <a:pt x="36" y="16"/>
                    </a:lnTo>
                    <a:lnTo>
                      <a:pt x="40" y="16"/>
                    </a:lnTo>
                    <a:lnTo>
                      <a:pt x="40" y="16"/>
                    </a:lnTo>
                    <a:lnTo>
                      <a:pt x="36" y="16"/>
                    </a:lnTo>
                    <a:lnTo>
                      <a:pt x="36" y="12"/>
                    </a:lnTo>
                    <a:lnTo>
                      <a:pt x="36" y="12"/>
                    </a:lnTo>
                    <a:lnTo>
                      <a:pt x="36" y="12"/>
                    </a:lnTo>
                    <a:lnTo>
                      <a:pt x="36" y="12"/>
                    </a:lnTo>
                    <a:lnTo>
                      <a:pt x="40" y="12"/>
                    </a:lnTo>
                    <a:lnTo>
                      <a:pt x="40" y="8"/>
                    </a:lnTo>
                    <a:lnTo>
                      <a:pt x="40" y="8"/>
                    </a:lnTo>
                    <a:lnTo>
                      <a:pt x="40" y="8"/>
                    </a:lnTo>
                    <a:lnTo>
                      <a:pt x="40" y="8"/>
                    </a:lnTo>
                    <a:lnTo>
                      <a:pt x="40" y="8"/>
                    </a:lnTo>
                    <a:lnTo>
                      <a:pt x="44" y="8"/>
                    </a:lnTo>
                    <a:lnTo>
                      <a:pt x="44" y="8"/>
                    </a:lnTo>
                    <a:lnTo>
                      <a:pt x="48" y="8"/>
                    </a:lnTo>
                    <a:lnTo>
                      <a:pt x="48" y="8"/>
                    </a:lnTo>
                    <a:lnTo>
                      <a:pt x="48" y="8"/>
                    </a:lnTo>
                    <a:lnTo>
                      <a:pt x="48" y="8"/>
                    </a:lnTo>
                    <a:lnTo>
                      <a:pt x="48" y="8"/>
                    </a:lnTo>
                    <a:lnTo>
                      <a:pt x="52" y="8"/>
                    </a:lnTo>
                    <a:lnTo>
                      <a:pt x="52" y="8"/>
                    </a:lnTo>
                    <a:lnTo>
                      <a:pt x="52" y="8"/>
                    </a:lnTo>
                    <a:lnTo>
                      <a:pt x="56" y="8"/>
                    </a:lnTo>
                    <a:lnTo>
                      <a:pt x="56" y="8"/>
                    </a:lnTo>
                    <a:lnTo>
                      <a:pt x="56" y="8"/>
                    </a:lnTo>
                    <a:lnTo>
                      <a:pt x="56" y="8"/>
                    </a:lnTo>
                    <a:lnTo>
                      <a:pt x="56" y="8"/>
                    </a:lnTo>
                    <a:lnTo>
                      <a:pt x="56" y="8"/>
                    </a:lnTo>
                    <a:lnTo>
                      <a:pt x="56" y="8"/>
                    </a:lnTo>
                    <a:lnTo>
                      <a:pt x="58" y="4"/>
                    </a:lnTo>
                    <a:lnTo>
                      <a:pt x="58" y="4"/>
                    </a:lnTo>
                    <a:lnTo>
                      <a:pt x="58" y="4"/>
                    </a:lnTo>
                    <a:lnTo>
                      <a:pt x="58" y="4"/>
                    </a:lnTo>
                    <a:lnTo>
                      <a:pt x="58" y="4"/>
                    </a:lnTo>
                    <a:lnTo>
                      <a:pt x="58" y="4"/>
                    </a:lnTo>
                    <a:lnTo>
                      <a:pt x="58" y="4"/>
                    </a:lnTo>
                    <a:lnTo>
                      <a:pt x="62" y="0"/>
                    </a:lnTo>
                    <a:lnTo>
                      <a:pt x="62" y="0"/>
                    </a:lnTo>
                    <a:lnTo>
                      <a:pt x="62" y="0"/>
                    </a:lnTo>
                    <a:lnTo>
                      <a:pt x="62" y="0"/>
                    </a:lnTo>
                    <a:lnTo>
                      <a:pt x="62" y="0"/>
                    </a:lnTo>
                    <a:lnTo>
                      <a:pt x="62" y="0"/>
                    </a:lnTo>
                    <a:lnTo>
                      <a:pt x="66" y="0"/>
                    </a:lnTo>
                    <a:lnTo>
                      <a:pt x="66" y="0"/>
                    </a:lnTo>
                    <a:lnTo>
                      <a:pt x="66" y="0"/>
                    </a:lnTo>
                    <a:lnTo>
                      <a:pt x="66" y="0"/>
                    </a:lnTo>
                    <a:lnTo>
                      <a:pt x="66" y="0"/>
                    </a:lnTo>
                    <a:lnTo>
                      <a:pt x="70" y="0"/>
                    </a:lnTo>
                    <a:lnTo>
                      <a:pt x="70" y="0"/>
                    </a:lnTo>
                    <a:lnTo>
                      <a:pt x="74" y="0"/>
                    </a:lnTo>
                    <a:lnTo>
                      <a:pt x="74" y="0"/>
                    </a:lnTo>
                    <a:lnTo>
                      <a:pt x="74" y="0"/>
                    </a:lnTo>
                    <a:lnTo>
                      <a:pt x="78" y="0"/>
                    </a:lnTo>
                    <a:lnTo>
                      <a:pt x="78" y="0"/>
                    </a:lnTo>
                    <a:lnTo>
                      <a:pt x="78" y="0"/>
                    </a:lnTo>
                    <a:lnTo>
                      <a:pt x="78" y="4"/>
                    </a:lnTo>
                    <a:lnTo>
                      <a:pt x="82" y="4"/>
                    </a:lnTo>
                    <a:lnTo>
                      <a:pt x="82" y="4"/>
                    </a:lnTo>
                    <a:lnTo>
                      <a:pt x="82" y="4"/>
                    </a:lnTo>
                    <a:lnTo>
                      <a:pt x="82" y="4"/>
                    </a:lnTo>
                    <a:lnTo>
                      <a:pt x="82" y="4"/>
                    </a:lnTo>
                    <a:lnTo>
                      <a:pt x="84" y="4"/>
                    </a:lnTo>
                    <a:lnTo>
                      <a:pt x="84" y="4"/>
                    </a:lnTo>
                    <a:lnTo>
                      <a:pt x="84" y="4"/>
                    </a:lnTo>
                    <a:lnTo>
                      <a:pt x="84" y="4"/>
                    </a:lnTo>
                    <a:lnTo>
                      <a:pt x="84" y="4"/>
                    </a:lnTo>
                    <a:lnTo>
                      <a:pt x="84" y="4"/>
                    </a:lnTo>
                    <a:lnTo>
                      <a:pt x="84" y="0"/>
                    </a:lnTo>
                    <a:lnTo>
                      <a:pt x="88" y="4"/>
                    </a:lnTo>
                    <a:lnTo>
                      <a:pt x="88" y="4"/>
                    </a:lnTo>
                    <a:lnTo>
                      <a:pt x="88" y="4"/>
                    </a:lnTo>
                    <a:lnTo>
                      <a:pt x="88" y="4"/>
                    </a:lnTo>
                    <a:lnTo>
                      <a:pt x="88" y="4"/>
                    </a:lnTo>
                    <a:lnTo>
                      <a:pt x="88" y="4"/>
                    </a:lnTo>
                    <a:lnTo>
                      <a:pt x="92" y="8"/>
                    </a:lnTo>
                    <a:lnTo>
                      <a:pt x="92" y="8"/>
                    </a:lnTo>
                    <a:lnTo>
                      <a:pt x="92" y="8"/>
                    </a:lnTo>
                    <a:lnTo>
                      <a:pt x="92" y="8"/>
                    </a:lnTo>
                    <a:lnTo>
                      <a:pt x="92" y="8"/>
                    </a:lnTo>
                    <a:lnTo>
                      <a:pt x="92" y="8"/>
                    </a:lnTo>
                    <a:lnTo>
                      <a:pt x="92" y="8"/>
                    </a:lnTo>
                    <a:lnTo>
                      <a:pt x="92" y="8"/>
                    </a:lnTo>
                    <a:lnTo>
                      <a:pt x="96" y="8"/>
                    </a:lnTo>
                    <a:lnTo>
                      <a:pt x="96" y="12"/>
                    </a:lnTo>
                    <a:lnTo>
                      <a:pt x="96" y="12"/>
                    </a:lnTo>
                    <a:lnTo>
                      <a:pt x="96" y="12"/>
                    </a:lnTo>
                    <a:lnTo>
                      <a:pt x="92" y="16"/>
                    </a:lnTo>
                    <a:lnTo>
                      <a:pt x="92" y="16"/>
                    </a:lnTo>
                    <a:lnTo>
                      <a:pt x="92" y="16"/>
                    </a:lnTo>
                    <a:lnTo>
                      <a:pt x="92" y="16"/>
                    </a:lnTo>
                    <a:lnTo>
                      <a:pt x="92" y="16"/>
                    </a:lnTo>
                    <a:lnTo>
                      <a:pt x="88" y="16"/>
                    </a:lnTo>
                    <a:lnTo>
                      <a:pt x="88" y="16"/>
                    </a:lnTo>
                    <a:lnTo>
                      <a:pt x="88" y="16"/>
                    </a:lnTo>
                    <a:lnTo>
                      <a:pt x="88" y="16"/>
                    </a:lnTo>
                    <a:lnTo>
                      <a:pt x="88" y="16"/>
                    </a:lnTo>
                    <a:lnTo>
                      <a:pt x="84" y="20"/>
                    </a:lnTo>
                    <a:lnTo>
                      <a:pt x="84" y="20"/>
                    </a:lnTo>
                    <a:lnTo>
                      <a:pt x="84" y="20"/>
                    </a:lnTo>
                    <a:lnTo>
                      <a:pt x="84" y="20"/>
                    </a:lnTo>
                    <a:lnTo>
                      <a:pt x="84" y="20"/>
                    </a:lnTo>
                    <a:lnTo>
                      <a:pt x="84" y="20"/>
                    </a:lnTo>
                    <a:lnTo>
                      <a:pt x="84" y="20"/>
                    </a:lnTo>
                    <a:lnTo>
                      <a:pt x="84" y="20"/>
                    </a:lnTo>
                    <a:lnTo>
                      <a:pt x="84" y="24"/>
                    </a:lnTo>
                    <a:lnTo>
                      <a:pt x="84" y="24"/>
                    </a:lnTo>
                    <a:lnTo>
                      <a:pt x="84" y="24"/>
                    </a:lnTo>
                    <a:lnTo>
                      <a:pt x="84" y="24"/>
                    </a:lnTo>
                    <a:lnTo>
                      <a:pt x="82" y="24"/>
                    </a:lnTo>
                    <a:lnTo>
                      <a:pt x="82" y="24"/>
                    </a:lnTo>
                    <a:lnTo>
                      <a:pt x="82" y="24"/>
                    </a:lnTo>
                    <a:lnTo>
                      <a:pt x="82" y="26"/>
                    </a:lnTo>
                    <a:lnTo>
                      <a:pt x="82" y="26"/>
                    </a:lnTo>
                    <a:lnTo>
                      <a:pt x="82" y="26"/>
                    </a:lnTo>
                    <a:lnTo>
                      <a:pt x="82" y="30"/>
                    </a:lnTo>
                    <a:lnTo>
                      <a:pt x="82" y="30"/>
                    </a:lnTo>
                    <a:lnTo>
                      <a:pt x="78" y="30"/>
                    </a:lnTo>
                    <a:lnTo>
                      <a:pt x="78" y="30"/>
                    </a:lnTo>
                    <a:lnTo>
                      <a:pt x="78" y="30"/>
                    </a:lnTo>
                    <a:lnTo>
                      <a:pt x="78" y="30"/>
                    </a:lnTo>
                    <a:lnTo>
                      <a:pt x="78" y="30"/>
                    </a:lnTo>
                    <a:lnTo>
                      <a:pt x="78" y="34"/>
                    </a:lnTo>
                    <a:lnTo>
                      <a:pt x="78" y="34"/>
                    </a:lnTo>
                    <a:lnTo>
                      <a:pt x="78" y="38"/>
                    </a:lnTo>
                    <a:lnTo>
                      <a:pt x="78" y="38"/>
                    </a:lnTo>
                    <a:lnTo>
                      <a:pt x="78" y="38"/>
                    </a:lnTo>
                    <a:lnTo>
                      <a:pt x="78" y="38"/>
                    </a:lnTo>
                    <a:lnTo>
                      <a:pt x="78" y="38"/>
                    </a:lnTo>
                    <a:lnTo>
                      <a:pt x="7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05">
                <a:extLst>
                  <a:ext uri="{FF2B5EF4-FFF2-40B4-BE49-F238E27FC236}">
                    <a16:creationId xmlns:a16="http://schemas.microsoft.com/office/drawing/2014/main" id="{B06718D0-51DE-447F-B79B-694773A15A00}"/>
                  </a:ext>
                </a:extLst>
              </p:cNvPr>
              <p:cNvSpPr>
                <a:spLocks/>
              </p:cNvSpPr>
              <p:nvPr/>
            </p:nvSpPr>
            <p:spPr bwMode="auto">
              <a:xfrm>
                <a:off x="3844925" y="2521018"/>
                <a:ext cx="247650" cy="117475"/>
              </a:xfrm>
              <a:custGeom>
                <a:avLst/>
                <a:gdLst>
                  <a:gd name="T0" fmla="*/ 36 w 156"/>
                  <a:gd name="T1" fmla="*/ 48 h 74"/>
                  <a:gd name="T2" fmla="*/ 30 w 156"/>
                  <a:gd name="T3" fmla="*/ 44 h 74"/>
                  <a:gd name="T4" fmla="*/ 14 w 156"/>
                  <a:gd name="T5" fmla="*/ 40 h 74"/>
                  <a:gd name="T6" fmla="*/ 14 w 156"/>
                  <a:gd name="T7" fmla="*/ 40 h 74"/>
                  <a:gd name="T8" fmla="*/ 30 w 156"/>
                  <a:gd name="T9" fmla="*/ 38 h 74"/>
                  <a:gd name="T10" fmla="*/ 32 w 156"/>
                  <a:gd name="T11" fmla="*/ 34 h 74"/>
                  <a:gd name="T12" fmla="*/ 32 w 156"/>
                  <a:gd name="T13" fmla="*/ 30 h 74"/>
                  <a:gd name="T14" fmla="*/ 32 w 156"/>
                  <a:gd name="T15" fmla="*/ 26 h 74"/>
                  <a:gd name="T16" fmla="*/ 30 w 156"/>
                  <a:gd name="T17" fmla="*/ 26 h 74"/>
                  <a:gd name="T18" fmla="*/ 18 w 156"/>
                  <a:gd name="T19" fmla="*/ 26 h 74"/>
                  <a:gd name="T20" fmla="*/ 0 w 156"/>
                  <a:gd name="T21" fmla="*/ 26 h 74"/>
                  <a:gd name="T22" fmla="*/ 6 w 156"/>
                  <a:gd name="T23" fmla="*/ 26 h 74"/>
                  <a:gd name="T24" fmla="*/ 6 w 156"/>
                  <a:gd name="T25" fmla="*/ 22 h 74"/>
                  <a:gd name="T26" fmla="*/ 10 w 156"/>
                  <a:gd name="T27" fmla="*/ 22 h 74"/>
                  <a:gd name="T28" fmla="*/ 10 w 156"/>
                  <a:gd name="T29" fmla="*/ 18 h 74"/>
                  <a:gd name="T30" fmla="*/ 14 w 156"/>
                  <a:gd name="T31" fmla="*/ 14 h 74"/>
                  <a:gd name="T32" fmla="*/ 14 w 156"/>
                  <a:gd name="T33" fmla="*/ 10 h 74"/>
                  <a:gd name="T34" fmla="*/ 18 w 156"/>
                  <a:gd name="T35" fmla="*/ 10 h 74"/>
                  <a:gd name="T36" fmla="*/ 26 w 156"/>
                  <a:gd name="T37" fmla="*/ 18 h 74"/>
                  <a:gd name="T38" fmla="*/ 30 w 156"/>
                  <a:gd name="T39" fmla="*/ 10 h 74"/>
                  <a:gd name="T40" fmla="*/ 30 w 156"/>
                  <a:gd name="T41" fmla="*/ 8 h 74"/>
                  <a:gd name="T42" fmla="*/ 22 w 156"/>
                  <a:gd name="T43" fmla="*/ 4 h 74"/>
                  <a:gd name="T44" fmla="*/ 32 w 156"/>
                  <a:gd name="T45" fmla="*/ 4 h 74"/>
                  <a:gd name="T46" fmla="*/ 44 w 156"/>
                  <a:gd name="T47" fmla="*/ 14 h 74"/>
                  <a:gd name="T48" fmla="*/ 40 w 156"/>
                  <a:gd name="T49" fmla="*/ 22 h 74"/>
                  <a:gd name="T50" fmla="*/ 44 w 156"/>
                  <a:gd name="T51" fmla="*/ 26 h 74"/>
                  <a:gd name="T52" fmla="*/ 52 w 156"/>
                  <a:gd name="T53" fmla="*/ 22 h 74"/>
                  <a:gd name="T54" fmla="*/ 60 w 156"/>
                  <a:gd name="T55" fmla="*/ 14 h 74"/>
                  <a:gd name="T56" fmla="*/ 66 w 156"/>
                  <a:gd name="T57" fmla="*/ 18 h 74"/>
                  <a:gd name="T58" fmla="*/ 78 w 156"/>
                  <a:gd name="T59" fmla="*/ 10 h 74"/>
                  <a:gd name="T60" fmla="*/ 84 w 156"/>
                  <a:gd name="T61" fmla="*/ 14 h 74"/>
                  <a:gd name="T62" fmla="*/ 88 w 156"/>
                  <a:gd name="T63" fmla="*/ 18 h 74"/>
                  <a:gd name="T64" fmla="*/ 92 w 156"/>
                  <a:gd name="T65" fmla="*/ 10 h 74"/>
                  <a:gd name="T66" fmla="*/ 104 w 156"/>
                  <a:gd name="T67" fmla="*/ 8 h 74"/>
                  <a:gd name="T68" fmla="*/ 114 w 156"/>
                  <a:gd name="T69" fmla="*/ 8 h 74"/>
                  <a:gd name="T70" fmla="*/ 122 w 156"/>
                  <a:gd name="T71" fmla="*/ 0 h 74"/>
                  <a:gd name="T72" fmla="*/ 130 w 156"/>
                  <a:gd name="T73" fmla="*/ 8 h 74"/>
                  <a:gd name="T74" fmla="*/ 134 w 156"/>
                  <a:gd name="T75" fmla="*/ 10 h 74"/>
                  <a:gd name="T76" fmla="*/ 136 w 156"/>
                  <a:gd name="T77" fmla="*/ 14 h 74"/>
                  <a:gd name="T78" fmla="*/ 140 w 156"/>
                  <a:gd name="T79" fmla="*/ 22 h 74"/>
                  <a:gd name="T80" fmla="*/ 152 w 156"/>
                  <a:gd name="T81" fmla="*/ 30 h 74"/>
                  <a:gd name="T82" fmla="*/ 156 w 156"/>
                  <a:gd name="T83" fmla="*/ 34 h 74"/>
                  <a:gd name="T84" fmla="*/ 152 w 156"/>
                  <a:gd name="T85" fmla="*/ 40 h 74"/>
                  <a:gd name="T86" fmla="*/ 144 w 156"/>
                  <a:gd name="T87" fmla="*/ 44 h 74"/>
                  <a:gd name="T88" fmla="*/ 140 w 156"/>
                  <a:gd name="T89" fmla="*/ 52 h 74"/>
                  <a:gd name="T90" fmla="*/ 130 w 156"/>
                  <a:gd name="T91" fmla="*/ 56 h 74"/>
                  <a:gd name="T92" fmla="*/ 118 w 156"/>
                  <a:gd name="T93" fmla="*/ 60 h 74"/>
                  <a:gd name="T94" fmla="*/ 106 w 156"/>
                  <a:gd name="T95" fmla="*/ 64 h 74"/>
                  <a:gd name="T96" fmla="*/ 92 w 156"/>
                  <a:gd name="T97" fmla="*/ 68 h 74"/>
                  <a:gd name="T98" fmla="*/ 82 w 156"/>
                  <a:gd name="T99" fmla="*/ 74 h 74"/>
                  <a:gd name="T100" fmla="*/ 62 w 156"/>
                  <a:gd name="T101" fmla="*/ 70 h 74"/>
                  <a:gd name="T102" fmla="*/ 56 w 156"/>
                  <a:gd name="T103" fmla="*/ 68 h 74"/>
                  <a:gd name="T104" fmla="*/ 48 w 156"/>
                  <a:gd name="T105" fmla="*/ 68 h 74"/>
                  <a:gd name="T106" fmla="*/ 36 w 156"/>
                  <a:gd name="T107" fmla="*/ 64 h 74"/>
                  <a:gd name="T108" fmla="*/ 26 w 156"/>
                  <a:gd name="T109" fmla="*/ 68 h 74"/>
                  <a:gd name="T110" fmla="*/ 30 w 156"/>
                  <a:gd name="T111" fmla="*/ 60 h 74"/>
                  <a:gd name="T112" fmla="*/ 36 w 156"/>
                  <a:gd name="T113" fmla="*/ 56 h 74"/>
                  <a:gd name="T114" fmla="*/ 44 w 156"/>
                  <a:gd name="T115" fmla="*/ 52 h 74"/>
                  <a:gd name="T116" fmla="*/ 32 w 156"/>
                  <a:gd name="T117"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74">
                    <a:moveTo>
                      <a:pt x="32" y="52"/>
                    </a:moveTo>
                    <a:lnTo>
                      <a:pt x="36" y="48"/>
                    </a:lnTo>
                    <a:lnTo>
                      <a:pt x="40" y="48"/>
                    </a:lnTo>
                    <a:lnTo>
                      <a:pt x="40" y="44"/>
                    </a:lnTo>
                    <a:lnTo>
                      <a:pt x="36" y="48"/>
                    </a:lnTo>
                    <a:lnTo>
                      <a:pt x="32" y="48"/>
                    </a:lnTo>
                    <a:lnTo>
                      <a:pt x="32" y="52"/>
                    </a:lnTo>
                    <a:lnTo>
                      <a:pt x="32" y="48"/>
                    </a:lnTo>
                    <a:lnTo>
                      <a:pt x="30" y="48"/>
                    </a:lnTo>
                    <a:lnTo>
                      <a:pt x="30" y="44"/>
                    </a:lnTo>
                    <a:lnTo>
                      <a:pt x="30" y="40"/>
                    </a:lnTo>
                    <a:lnTo>
                      <a:pt x="26" y="40"/>
                    </a:lnTo>
                    <a:lnTo>
                      <a:pt x="22" y="40"/>
                    </a:lnTo>
                    <a:lnTo>
                      <a:pt x="18" y="40"/>
                    </a:lnTo>
                    <a:lnTo>
                      <a:pt x="14" y="40"/>
                    </a:lnTo>
                    <a:lnTo>
                      <a:pt x="10" y="44"/>
                    </a:lnTo>
                    <a:lnTo>
                      <a:pt x="6" y="44"/>
                    </a:lnTo>
                    <a:lnTo>
                      <a:pt x="6" y="40"/>
                    </a:lnTo>
                    <a:lnTo>
                      <a:pt x="10" y="40"/>
                    </a:lnTo>
                    <a:lnTo>
                      <a:pt x="14" y="40"/>
                    </a:lnTo>
                    <a:lnTo>
                      <a:pt x="14" y="38"/>
                    </a:lnTo>
                    <a:lnTo>
                      <a:pt x="18" y="38"/>
                    </a:lnTo>
                    <a:lnTo>
                      <a:pt x="22" y="38"/>
                    </a:lnTo>
                    <a:lnTo>
                      <a:pt x="26" y="38"/>
                    </a:lnTo>
                    <a:lnTo>
                      <a:pt x="30" y="38"/>
                    </a:lnTo>
                    <a:lnTo>
                      <a:pt x="32" y="38"/>
                    </a:lnTo>
                    <a:lnTo>
                      <a:pt x="36" y="38"/>
                    </a:lnTo>
                    <a:lnTo>
                      <a:pt x="40" y="34"/>
                    </a:lnTo>
                    <a:lnTo>
                      <a:pt x="36" y="34"/>
                    </a:lnTo>
                    <a:lnTo>
                      <a:pt x="32" y="34"/>
                    </a:lnTo>
                    <a:lnTo>
                      <a:pt x="30" y="34"/>
                    </a:lnTo>
                    <a:lnTo>
                      <a:pt x="26" y="34"/>
                    </a:lnTo>
                    <a:lnTo>
                      <a:pt x="30" y="34"/>
                    </a:lnTo>
                    <a:lnTo>
                      <a:pt x="30" y="30"/>
                    </a:lnTo>
                    <a:lnTo>
                      <a:pt x="32" y="30"/>
                    </a:lnTo>
                    <a:lnTo>
                      <a:pt x="36" y="30"/>
                    </a:lnTo>
                    <a:lnTo>
                      <a:pt x="36" y="26"/>
                    </a:lnTo>
                    <a:lnTo>
                      <a:pt x="40" y="26"/>
                    </a:lnTo>
                    <a:lnTo>
                      <a:pt x="36" y="26"/>
                    </a:lnTo>
                    <a:lnTo>
                      <a:pt x="32" y="26"/>
                    </a:lnTo>
                    <a:lnTo>
                      <a:pt x="30" y="26"/>
                    </a:lnTo>
                    <a:lnTo>
                      <a:pt x="32" y="26"/>
                    </a:lnTo>
                    <a:lnTo>
                      <a:pt x="32" y="22"/>
                    </a:lnTo>
                    <a:lnTo>
                      <a:pt x="32" y="26"/>
                    </a:lnTo>
                    <a:lnTo>
                      <a:pt x="30" y="26"/>
                    </a:lnTo>
                    <a:lnTo>
                      <a:pt x="26" y="26"/>
                    </a:lnTo>
                    <a:lnTo>
                      <a:pt x="22" y="26"/>
                    </a:lnTo>
                    <a:lnTo>
                      <a:pt x="22" y="22"/>
                    </a:lnTo>
                    <a:lnTo>
                      <a:pt x="22" y="26"/>
                    </a:lnTo>
                    <a:lnTo>
                      <a:pt x="18" y="26"/>
                    </a:lnTo>
                    <a:lnTo>
                      <a:pt x="14" y="26"/>
                    </a:lnTo>
                    <a:lnTo>
                      <a:pt x="10" y="26"/>
                    </a:lnTo>
                    <a:lnTo>
                      <a:pt x="6" y="26"/>
                    </a:lnTo>
                    <a:lnTo>
                      <a:pt x="2" y="26"/>
                    </a:lnTo>
                    <a:lnTo>
                      <a:pt x="0" y="26"/>
                    </a:lnTo>
                    <a:lnTo>
                      <a:pt x="2" y="22"/>
                    </a:lnTo>
                    <a:lnTo>
                      <a:pt x="0" y="22"/>
                    </a:lnTo>
                    <a:lnTo>
                      <a:pt x="2" y="22"/>
                    </a:lnTo>
                    <a:lnTo>
                      <a:pt x="6" y="22"/>
                    </a:lnTo>
                    <a:lnTo>
                      <a:pt x="6" y="26"/>
                    </a:lnTo>
                    <a:lnTo>
                      <a:pt x="10" y="26"/>
                    </a:lnTo>
                    <a:lnTo>
                      <a:pt x="6" y="26"/>
                    </a:lnTo>
                    <a:lnTo>
                      <a:pt x="6" y="22"/>
                    </a:lnTo>
                    <a:lnTo>
                      <a:pt x="10" y="22"/>
                    </a:lnTo>
                    <a:lnTo>
                      <a:pt x="6" y="22"/>
                    </a:lnTo>
                    <a:lnTo>
                      <a:pt x="6" y="18"/>
                    </a:lnTo>
                    <a:lnTo>
                      <a:pt x="2" y="18"/>
                    </a:lnTo>
                    <a:lnTo>
                      <a:pt x="6" y="18"/>
                    </a:lnTo>
                    <a:lnTo>
                      <a:pt x="10" y="18"/>
                    </a:lnTo>
                    <a:lnTo>
                      <a:pt x="10" y="22"/>
                    </a:lnTo>
                    <a:lnTo>
                      <a:pt x="14" y="22"/>
                    </a:lnTo>
                    <a:lnTo>
                      <a:pt x="14" y="18"/>
                    </a:lnTo>
                    <a:lnTo>
                      <a:pt x="18" y="18"/>
                    </a:lnTo>
                    <a:lnTo>
                      <a:pt x="14" y="18"/>
                    </a:lnTo>
                    <a:lnTo>
                      <a:pt x="10" y="18"/>
                    </a:lnTo>
                    <a:lnTo>
                      <a:pt x="6" y="14"/>
                    </a:lnTo>
                    <a:lnTo>
                      <a:pt x="10" y="14"/>
                    </a:lnTo>
                    <a:lnTo>
                      <a:pt x="14" y="14"/>
                    </a:lnTo>
                    <a:lnTo>
                      <a:pt x="18" y="18"/>
                    </a:lnTo>
                    <a:lnTo>
                      <a:pt x="14" y="14"/>
                    </a:lnTo>
                    <a:lnTo>
                      <a:pt x="10" y="14"/>
                    </a:lnTo>
                    <a:lnTo>
                      <a:pt x="10" y="10"/>
                    </a:lnTo>
                    <a:lnTo>
                      <a:pt x="14" y="10"/>
                    </a:lnTo>
                    <a:lnTo>
                      <a:pt x="14" y="14"/>
                    </a:lnTo>
                    <a:lnTo>
                      <a:pt x="14" y="10"/>
                    </a:lnTo>
                    <a:lnTo>
                      <a:pt x="10" y="10"/>
                    </a:lnTo>
                    <a:lnTo>
                      <a:pt x="14" y="10"/>
                    </a:lnTo>
                    <a:lnTo>
                      <a:pt x="14" y="8"/>
                    </a:lnTo>
                    <a:lnTo>
                      <a:pt x="18" y="8"/>
                    </a:lnTo>
                    <a:lnTo>
                      <a:pt x="18" y="10"/>
                    </a:lnTo>
                    <a:lnTo>
                      <a:pt x="22" y="10"/>
                    </a:lnTo>
                    <a:lnTo>
                      <a:pt x="22" y="14"/>
                    </a:lnTo>
                    <a:lnTo>
                      <a:pt x="26" y="10"/>
                    </a:lnTo>
                    <a:lnTo>
                      <a:pt x="26" y="14"/>
                    </a:lnTo>
                    <a:lnTo>
                      <a:pt x="26" y="18"/>
                    </a:lnTo>
                    <a:lnTo>
                      <a:pt x="26" y="14"/>
                    </a:lnTo>
                    <a:lnTo>
                      <a:pt x="30" y="14"/>
                    </a:lnTo>
                    <a:lnTo>
                      <a:pt x="30" y="18"/>
                    </a:lnTo>
                    <a:lnTo>
                      <a:pt x="30" y="14"/>
                    </a:lnTo>
                    <a:lnTo>
                      <a:pt x="30" y="10"/>
                    </a:lnTo>
                    <a:lnTo>
                      <a:pt x="26" y="10"/>
                    </a:lnTo>
                    <a:lnTo>
                      <a:pt x="22" y="10"/>
                    </a:lnTo>
                    <a:lnTo>
                      <a:pt x="22" y="8"/>
                    </a:lnTo>
                    <a:lnTo>
                      <a:pt x="26" y="8"/>
                    </a:lnTo>
                    <a:lnTo>
                      <a:pt x="30" y="8"/>
                    </a:lnTo>
                    <a:lnTo>
                      <a:pt x="26" y="8"/>
                    </a:lnTo>
                    <a:lnTo>
                      <a:pt x="22" y="8"/>
                    </a:lnTo>
                    <a:lnTo>
                      <a:pt x="18" y="8"/>
                    </a:lnTo>
                    <a:lnTo>
                      <a:pt x="18" y="4"/>
                    </a:lnTo>
                    <a:lnTo>
                      <a:pt x="22" y="4"/>
                    </a:lnTo>
                    <a:lnTo>
                      <a:pt x="18" y="4"/>
                    </a:lnTo>
                    <a:lnTo>
                      <a:pt x="22" y="4"/>
                    </a:lnTo>
                    <a:lnTo>
                      <a:pt x="26" y="4"/>
                    </a:lnTo>
                    <a:lnTo>
                      <a:pt x="30" y="4"/>
                    </a:lnTo>
                    <a:lnTo>
                      <a:pt x="32" y="4"/>
                    </a:lnTo>
                    <a:lnTo>
                      <a:pt x="32" y="8"/>
                    </a:lnTo>
                    <a:lnTo>
                      <a:pt x="36" y="8"/>
                    </a:lnTo>
                    <a:lnTo>
                      <a:pt x="40" y="10"/>
                    </a:lnTo>
                    <a:lnTo>
                      <a:pt x="44" y="10"/>
                    </a:lnTo>
                    <a:lnTo>
                      <a:pt x="44" y="14"/>
                    </a:lnTo>
                    <a:lnTo>
                      <a:pt x="40" y="14"/>
                    </a:lnTo>
                    <a:lnTo>
                      <a:pt x="44" y="14"/>
                    </a:lnTo>
                    <a:lnTo>
                      <a:pt x="44" y="18"/>
                    </a:lnTo>
                    <a:lnTo>
                      <a:pt x="44" y="22"/>
                    </a:lnTo>
                    <a:lnTo>
                      <a:pt x="40" y="22"/>
                    </a:lnTo>
                    <a:lnTo>
                      <a:pt x="40" y="18"/>
                    </a:lnTo>
                    <a:lnTo>
                      <a:pt x="36" y="18"/>
                    </a:lnTo>
                    <a:lnTo>
                      <a:pt x="40" y="22"/>
                    </a:lnTo>
                    <a:lnTo>
                      <a:pt x="44" y="22"/>
                    </a:lnTo>
                    <a:lnTo>
                      <a:pt x="44" y="26"/>
                    </a:lnTo>
                    <a:lnTo>
                      <a:pt x="48" y="26"/>
                    </a:lnTo>
                    <a:lnTo>
                      <a:pt x="48" y="30"/>
                    </a:lnTo>
                    <a:lnTo>
                      <a:pt x="48" y="34"/>
                    </a:lnTo>
                    <a:lnTo>
                      <a:pt x="48" y="26"/>
                    </a:lnTo>
                    <a:lnTo>
                      <a:pt x="52" y="22"/>
                    </a:lnTo>
                    <a:lnTo>
                      <a:pt x="56" y="22"/>
                    </a:lnTo>
                    <a:lnTo>
                      <a:pt x="56" y="26"/>
                    </a:lnTo>
                    <a:lnTo>
                      <a:pt x="60" y="22"/>
                    </a:lnTo>
                    <a:lnTo>
                      <a:pt x="60" y="18"/>
                    </a:lnTo>
                    <a:lnTo>
                      <a:pt x="60" y="14"/>
                    </a:lnTo>
                    <a:lnTo>
                      <a:pt x="60" y="10"/>
                    </a:lnTo>
                    <a:lnTo>
                      <a:pt x="62" y="10"/>
                    </a:lnTo>
                    <a:lnTo>
                      <a:pt x="62" y="14"/>
                    </a:lnTo>
                    <a:lnTo>
                      <a:pt x="66" y="14"/>
                    </a:lnTo>
                    <a:lnTo>
                      <a:pt x="66" y="18"/>
                    </a:lnTo>
                    <a:lnTo>
                      <a:pt x="70" y="18"/>
                    </a:lnTo>
                    <a:lnTo>
                      <a:pt x="70" y="14"/>
                    </a:lnTo>
                    <a:lnTo>
                      <a:pt x="70" y="10"/>
                    </a:lnTo>
                    <a:lnTo>
                      <a:pt x="74" y="10"/>
                    </a:lnTo>
                    <a:lnTo>
                      <a:pt x="78" y="10"/>
                    </a:lnTo>
                    <a:lnTo>
                      <a:pt x="78" y="8"/>
                    </a:lnTo>
                    <a:lnTo>
                      <a:pt x="82" y="8"/>
                    </a:lnTo>
                    <a:lnTo>
                      <a:pt x="82" y="10"/>
                    </a:lnTo>
                    <a:lnTo>
                      <a:pt x="84" y="10"/>
                    </a:lnTo>
                    <a:lnTo>
                      <a:pt x="84" y="14"/>
                    </a:lnTo>
                    <a:lnTo>
                      <a:pt x="88" y="14"/>
                    </a:lnTo>
                    <a:lnTo>
                      <a:pt x="88" y="18"/>
                    </a:lnTo>
                    <a:lnTo>
                      <a:pt x="88" y="22"/>
                    </a:lnTo>
                    <a:lnTo>
                      <a:pt x="92" y="22"/>
                    </a:lnTo>
                    <a:lnTo>
                      <a:pt x="88" y="18"/>
                    </a:lnTo>
                    <a:lnTo>
                      <a:pt x="88" y="14"/>
                    </a:lnTo>
                    <a:lnTo>
                      <a:pt x="84" y="10"/>
                    </a:lnTo>
                    <a:lnTo>
                      <a:pt x="88" y="8"/>
                    </a:lnTo>
                    <a:lnTo>
                      <a:pt x="88" y="10"/>
                    </a:lnTo>
                    <a:lnTo>
                      <a:pt x="92" y="10"/>
                    </a:lnTo>
                    <a:lnTo>
                      <a:pt x="96" y="10"/>
                    </a:lnTo>
                    <a:lnTo>
                      <a:pt x="96" y="14"/>
                    </a:lnTo>
                    <a:lnTo>
                      <a:pt x="100" y="14"/>
                    </a:lnTo>
                    <a:lnTo>
                      <a:pt x="100" y="10"/>
                    </a:lnTo>
                    <a:lnTo>
                      <a:pt x="104" y="8"/>
                    </a:lnTo>
                    <a:lnTo>
                      <a:pt x="106" y="8"/>
                    </a:lnTo>
                    <a:lnTo>
                      <a:pt x="106" y="10"/>
                    </a:lnTo>
                    <a:lnTo>
                      <a:pt x="110" y="10"/>
                    </a:lnTo>
                    <a:lnTo>
                      <a:pt x="110" y="8"/>
                    </a:lnTo>
                    <a:lnTo>
                      <a:pt x="114" y="8"/>
                    </a:lnTo>
                    <a:lnTo>
                      <a:pt x="110" y="4"/>
                    </a:lnTo>
                    <a:lnTo>
                      <a:pt x="110" y="0"/>
                    </a:lnTo>
                    <a:lnTo>
                      <a:pt x="114" y="0"/>
                    </a:lnTo>
                    <a:lnTo>
                      <a:pt x="118" y="0"/>
                    </a:lnTo>
                    <a:lnTo>
                      <a:pt x="122" y="0"/>
                    </a:lnTo>
                    <a:lnTo>
                      <a:pt x="122" y="4"/>
                    </a:lnTo>
                    <a:lnTo>
                      <a:pt x="122" y="8"/>
                    </a:lnTo>
                    <a:lnTo>
                      <a:pt x="126" y="8"/>
                    </a:lnTo>
                    <a:lnTo>
                      <a:pt x="130" y="10"/>
                    </a:lnTo>
                    <a:lnTo>
                      <a:pt x="130" y="8"/>
                    </a:lnTo>
                    <a:lnTo>
                      <a:pt x="134" y="8"/>
                    </a:lnTo>
                    <a:lnTo>
                      <a:pt x="134" y="4"/>
                    </a:lnTo>
                    <a:lnTo>
                      <a:pt x="136" y="4"/>
                    </a:lnTo>
                    <a:lnTo>
                      <a:pt x="134" y="8"/>
                    </a:lnTo>
                    <a:lnTo>
                      <a:pt x="134" y="10"/>
                    </a:lnTo>
                    <a:lnTo>
                      <a:pt x="130" y="10"/>
                    </a:lnTo>
                    <a:lnTo>
                      <a:pt x="134" y="10"/>
                    </a:lnTo>
                    <a:lnTo>
                      <a:pt x="136" y="10"/>
                    </a:lnTo>
                    <a:lnTo>
                      <a:pt x="140" y="14"/>
                    </a:lnTo>
                    <a:lnTo>
                      <a:pt x="136" y="14"/>
                    </a:lnTo>
                    <a:lnTo>
                      <a:pt x="136" y="18"/>
                    </a:lnTo>
                    <a:lnTo>
                      <a:pt x="140" y="18"/>
                    </a:lnTo>
                    <a:lnTo>
                      <a:pt x="144" y="18"/>
                    </a:lnTo>
                    <a:lnTo>
                      <a:pt x="144" y="22"/>
                    </a:lnTo>
                    <a:lnTo>
                      <a:pt x="140" y="22"/>
                    </a:lnTo>
                    <a:lnTo>
                      <a:pt x="140" y="26"/>
                    </a:lnTo>
                    <a:lnTo>
                      <a:pt x="144" y="22"/>
                    </a:lnTo>
                    <a:lnTo>
                      <a:pt x="148" y="22"/>
                    </a:lnTo>
                    <a:lnTo>
                      <a:pt x="152" y="26"/>
                    </a:lnTo>
                    <a:lnTo>
                      <a:pt x="152" y="30"/>
                    </a:lnTo>
                    <a:lnTo>
                      <a:pt x="156" y="30"/>
                    </a:lnTo>
                    <a:lnTo>
                      <a:pt x="152" y="34"/>
                    </a:lnTo>
                    <a:lnTo>
                      <a:pt x="148" y="34"/>
                    </a:lnTo>
                    <a:lnTo>
                      <a:pt x="152" y="34"/>
                    </a:lnTo>
                    <a:lnTo>
                      <a:pt x="156" y="34"/>
                    </a:lnTo>
                    <a:lnTo>
                      <a:pt x="156" y="38"/>
                    </a:lnTo>
                    <a:lnTo>
                      <a:pt x="152" y="38"/>
                    </a:lnTo>
                    <a:lnTo>
                      <a:pt x="148" y="38"/>
                    </a:lnTo>
                    <a:lnTo>
                      <a:pt x="152" y="38"/>
                    </a:lnTo>
                    <a:lnTo>
                      <a:pt x="152" y="40"/>
                    </a:lnTo>
                    <a:lnTo>
                      <a:pt x="148" y="40"/>
                    </a:lnTo>
                    <a:lnTo>
                      <a:pt x="152" y="40"/>
                    </a:lnTo>
                    <a:lnTo>
                      <a:pt x="148" y="40"/>
                    </a:lnTo>
                    <a:lnTo>
                      <a:pt x="148" y="44"/>
                    </a:lnTo>
                    <a:lnTo>
                      <a:pt x="144" y="44"/>
                    </a:lnTo>
                    <a:lnTo>
                      <a:pt x="140" y="44"/>
                    </a:lnTo>
                    <a:lnTo>
                      <a:pt x="140" y="40"/>
                    </a:lnTo>
                    <a:lnTo>
                      <a:pt x="140" y="44"/>
                    </a:lnTo>
                    <a:lnTo>
                      <a:pt x="140" y="48"/>
                    </a:lnTo>
                    <a:lnTo>
                      <a:pt x="140" y="52"/>
                    </a:lnTo>
                    <a:lnTo>
                      <a:pt x="136" y="52"/>
                    </a:lnTo>
                    <a:lnTo>
                      <a:pt x="134" y="56"/>
                    </a:lnTo>
                    <a:lnTo>
                      <a:pt x="136" y="56"/>
                    </a:lnTo>
                    <a:lnTo>
                      <a:pt x="134" y="56"/>
                    </a:lnTo>
                    <a:lnTo>
                      <a:pt x="130" y="56"/>
                    </a:lnTo>
                    <a:lnTo>
                      <a:pt x="130" y="52"/>
                    </a:lnTo>
                    <a:lnTo>
                      <a:pt x="130" y="56"/>
                    </a:lnTo>
                    <a:lnTo>
                      <a:pt x="126" y="56"/>
                    </a:lnTo>
                    <a:lnTo>
                      <a:pt x="122" y="56"/>
                    </a:lnTo>
                    <a:lnTo>
                      <a:pt x="118" y="60"/>
                    </a:lnTo>
                    <a:lnTo>
                      <a:pt x="114" y="60"/>
                    </a:lnTo>
                    <a:lnTo>
                      <a:pt x="114" y="64"/>
                    </a:lnTo>
                    <a:lnTo>
                      <a:pt x="110" y="64"/>
                    </a:lnTo>
                    <a:lnTo>
                      <a:pt x="106" y="68"/>
                    </a:lnTo>
                    <a:lnTo>
                      <a:pt x="106" y="64"/>
                    </a:lnTo>
                    <a:lnTo>
                      <a:pt x="104" y="64"/>
                    </a:lnTo>
                    <a:lnTo>
                      <a:pt x="104" y="68"/>
                    </a:lnTo>
                    <a:lnTo>
                      <a:pt x="100" y="68"/>
                    </a:lnTo>
                    <a:lnTo>
                      <a:pt x="96" y="68"/>
                    </a:lnTo>
                    <a:lnTo>
                      <a:pt x="92" y="68"/>
                    </a:lnTo>
                    <a:lnTo>
                      <a:pt x="92" y="70"/>
                    </a:lnTo>
                    <a:lnTo>
                      <a:pt x="92" y="74"/>
                    </a:lnTo>
                    <a:lnTo>
                      <a:pt x="88" y="74"/>
                    </a:lnTo>
                    <a:lnTo>
                      <a:pt x="84" y="74"/>
                    </a:lnTo>
                    <a:lnTo>
                      <a:pt x="82" y="74"/>
                    </a:lnTo>
                    <a:lnTo>
                      <a:pt x="78" y="74"/>
                    </a:lnTo>
                    <a:lnTo>
                      <a:pt x="74" y="74"/>
                    </a:lnTo>
                    <a:lnTo>
                      <a:pt x="70" y="74"/>
                    </a:lnTo>
                    <a:lnTo>
                      <a:pt x="66" y="70"/>
                    </a:lnTo>
                    <a:lnTo>
                      <a:pt x="62" y="70"/>
                    </a:lnTo>
                    <a:lnTo>
                      <a:pt x="60" y="70"/>
                    </a:lnTo>
                    <a:lnTo>
                      <a:pt x="56" y="70"/>
                    </a:lnTo>
                    <a:lnTo>
                      <a:pt x="56" y="68"/>
                    </a:lnTo>
                    <a:lnTo>
                      <a:pt x="60" y="68"/>
                    </a:lnTo>
                    <a:lnTo>
                      <a:pt x="56" y="68"/>
                    </a:lnTo>
                    <a:lnTo>
                      <a:pt x="52" y="68"/>
                    </a:lnTo>
                    <a:lnTo>
                      <a:pt x="56" y="68"/>
                    </a:lnTo>
                    <a:lnTo>
                      <a:pt x="56" y="64"/>
                    </a:lnTo>
                    <a:lnTo>
                      <a:pt x="52" y="68"/>
                    </a:lnTo>
                    <a:lnTo>
                      <a:pt x="48" y="68"/>
                    </a:lnTo>
                    <a:lnTo>
                      <a:pt x="48" y="64"/>
                    </a:lnTo>
                    <a:lnTo>
                      <a:pt x="44" y="64"/>
                    </a:lnTo>
                    <a:lnTo>
                      <a:pt x="40" y="68"/>
                    </a:lnTo>
                    <a:lnTo>
                      <a:pt x="40" y="64"/>
                    </a:lnTo>
                    <a:lnTo>
                      <a:pt x="36" y="64"/>
                    </a:lnTo>
                    <a:lnTo>
                      <a:pt x="36" y="68"/>
                    </a:lnTo>
                    <a:lnTo>
                      <a:pt x="32" y="68"/>
                    </a:lnTo>
                    <a:lnTo>
                      <a:pt x="32" y="64"/>
                    </a:lnTo>
                    <a:lnTo>
                      <a:pt x="30" y="64"/>
                    </a:lnTo>
                    <a:lnTo>
                      <a:pt x="26" y="68"/>
                    </a:lnTo>
                    <a:lnTo>
                      <a:pt x="26" y="64"/>
                    </a:lnTo>
                    <a:lnTo>
                      <a:pt x="26" y="60"/>
                    </a:lnTo>
                    <a:lnTo>
                      <a:pt x="26" y="64"/>
                    </a:lnTo>
                    <a:lnTo>
                      <a:pt x="30" y="64"/>
                    </a:lnTo>
                    <a:lnTo>
                      <a:pt x="30" y="60"/>
                    </a:lnTo>
                    <a:lnTo>
                      <a:pt x="32" y="60"/>
                    </a:lnTo>
                    <a:lnTo>
                      <a:pt x="36" y="60"/>
                    </a:lnTo>
                    <a:lnTo>
                      <a:pt x="36" y="56"/>
                    </a:lnTo>
                    <a:lnTo>
                      <a:pt x="36" y="60"/>
                    </a:lnTo>
                    <a:lnTo>
                      <a:pt x="36" y="56"/>
                    </a:lnTo>
                    <a:lnTo>
                      <a:pt x="40" y="56"/>
                    </a:lnTo>
                    <a:lnTo>
                      <a:pt x="36" y="56"/>
                    </a:lnTo>
                    <a:lnTo>
                      <a:pt x="36" y="52"/>
                    </a:lnTo>
                    <a:lnTo>
                      <a:pt x="40" y="52"/>
                    </a:lnTo>
                    <a:lnTo>
                      <a:pt x="44" y="52"/>
                    </a:lnTo>
                    <a:lnTo>
                      <a:pt x="40" y="52"/>
                    </a:lnTo>
                    <a:lnTo>
                      <a:pt x="36" y="52"/>
                    </a:lnTo>
                    <a:lnTo>
                      <a:pt x="36" y="56"/>
                    </a:lnTo>
                    <a:lnTo>
                      <a:pt x="32" y="56"/>
                    </a:lnTo>
                    <a:lnTo>
                      <a:pt x="32" y="52"/>
                    </a:lnTo>
                    <a:lnTo>
                      <a:pt x="32" y="52"/>
                    </a:lnTo>
                    <a:lnTo>
                      <a:pt x="32" y="5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06">
                <a:extLst>
                  <a:ext uri="{FF2B5EF4-FFF2-40B4-BE49-F238E27FC236}">
                    <a16:creationId xmlns:a16="http://schemas.microsoft.com/office/drawing/2014/main" id="{B0D84B34-CE52-4CB2-BD8A-7D7821B108D7}"/>
                  </a:ext>
                </a:extLst>
              </p:cNvPr>
              <p:cNvSpPr>
                <a:spLocks noEditPoints="1"/>
              </p:cNvSpPr>
              <p:nvPr/>
            </p:nvSpPr>
            <p:spPr bwMode="auto">
              <a:xfrm>
                <a:off x="4156075" y="2927418"/>
                <a:ext cx="101600" cy="136525"/>
              </a:xfrm>
              <a:custGeom>
                <a:avLst/>
                <a:gdLst>
                  <a:gd name="T0" fmla="*/ 20 w 64"/>
                  <a:gd name="T1" fmla="*/ 46 h 86"/>
                  <a:gd name="T2" fmla="*/ 16 w 64"/>
                  <a:gd name="T3" fmla="*/ 46 h 86"/>
                  <a:gd name="T4" fmla="*/ 12 w 64"/>
                  <a:gd name="T5" fmla="*/ 46 h 86"/>
                  <a:gd name="T6" fmla="*/ 12 w 64"/>
                  <a:gd name="T7" fmla="*/ 42 h 86"/>
                  <a:gd name="T8" fmla="*/ 8 w 64"/>
                  <a:gd name="T9" fmla="*/ 38 h 86"/>
                  <a:gd name="T10" fmla="*/ 8 w 64"/>
                  <a:gd name="T11" fmla="*/ 34 h 86"/>
                  <a:gd name="T12" fmla="*/ 12 w 64"/>
                  <a:gd name="T13" fmla="*/ 34 h 86"/>
                  <a:gd name="T14" fmla="*/ 12 w 64"/>
                  <a:gd name="T15" fmla="*/ 30 h 86"/>
                  <a:gd name="T16" fmla="*/ 8 w 64"/>
                  <a:gd name="T17" fmla="*/ 30 h 86"/>
                  <a:gd name="T18" fmla="*/ 8 w 64"/>
                  <a:gd name="T19" fmla="*/ 26 h 86"/>
                  <a:gd name="T20" fmla="*/ 12 w 64"/>
                  <a:gd name="T21" fmla="*/ 26 h 86"/>
                  <a:gd name="T22" fmla="*/ 20 w 64"/>
                  <a:gd name="T23" fmla="*/ 24 h 86"/>
                  <a:gd name="T24" fmla="*/ 26 w 64"/>
                  <a:gd name="T25" fmla="*/ 26 h 86"/>
                  <a:gd name="T26" fmla="*/ 30 w 64"/>
                  <a:gd name="T27" fmla="*/ 20 h 86"/>
                  <a:gd name="T28" fmla="*/ 30 w 64"/>
                  <a:gd name="T29" fmla="*/ 16 h 86"/>
                  <a:gd name="T30" fmla="*/ 30 w 64"/>
                  <a:gd name="T31" fmla="*/ 12 h 86"/>
                  <a:gd name="T32" fmla="*/ 38 w 64"/>
                  <a:gd name="T33" fmla="*/ 4 h 86"/>
                  <a:gd name="T34" fmla="*/ 42 w 64"/>
                  <a:gd name="T35" fmla="*/ 4 h 86"/>
                  <a:gd name="T36" fmla="*/ 42 w 64"/>
                  <a:gd name="T37" fmla="*/ 8 h 86"/>
                  <a:gd name="T38" fmla="*/ 46 w 64"/>
                  <a:gd name="T39" fmla="*/ 8 h 86"/>
                  <a:gd name="T40" fmla="*/ 46 w 64"/>
                  <a:gd name="T41" fmla="*/ 4 h 86"/>
                  <a:gd name="T42" fmla="*/ 50 w 64"/>
                  <a:gd name="T43" fmla="*/ 4 h 86"/>
                  <a:gd name="T44" fmla="*/ 50 w 64"/>
                  <a:gd name="T45" fmla="*/ 8 h 86"/>
                  <a:gd name="T46" fmla="*/ 42 w 64"/>
                  <a:gd name="T47" fmla="*/ 16 h 86"/>
                  <a:gd name="T48" fmla="*/ 38 w 64"/>
                  <a:gd name="T49" fmla="*/ 20 h 86"/>
                  <a:gd name="T50" fmla="*/ 38 w 64"/>
                  <a:gd name="T51" fmla="*/ 24 h 86"/>
                  <a:gd name="T52" fmla="*/ 46 w 64"/>
                  <a:gd name="T53" fmla="*/ 26 h 86"/>
                  <a:gd name="T54" fmla="*/ 54 w 64"/>
                  <a:gd name="T55" fmla="*/ 24 h 86"/>
                  <a:gd name="T56" fmla="*/ 60 w 64"/>
                  <a:gd name="T57" fmla="*/ 30 h 86"/>
                  <a:gd name="T58" fmla="*/ 64 w 64"/>
                  <a:gd name="T59" fmla="*/ 30 h 86"/>
                  <a:gd name="T60" fmla="*/ 60 w 64"/>
                  <a:gd name="T61" fmla="*/ 38 h 86"/>
                  <a:gd name="T62" fmla="*/ 64 w 64"/>
                  <a:gd name="T63" fmla="*/ 46 h 86"/>
                  <a:gd name="T64" fmla="*/ 64 w 64"/>
                  <a:gd name="T65" fmla="*/ 50 h 86"/>
                  <a:gd name="T66" fmla="*/ 60 w 64"/>
                  <a:gd name="T67" fmla="*/ 60 h 86"/>
                  <a:gd name="T68" fmla="*/ 60 w 64"/>
                  <a:gd name="T69" fmla="*/ 68 h 86"/>
                  <a:gd name="T70" fmla="*/ 54 w 64"/>
                  <a:gd name="T71" fmla="*/ 72 h 86"/>
                  <a:gd name="T72" fmla="*/ 54 w 64"/>
                  <a:gd name="T73" fmla="*/ 68 h 86"/>
                  <a:gd name="T74" fmla="*/ 46 w 64"/>
                  <a:gd name="T75" fmla="*/ 72 h 86"/>
                  <a:gd name="T76" fmla="*/ 38 w 64"/>
                  <a:gd name="T77" fmla="*/ 76 h 86"/>
                  <a:gd name="T78" fmla="*/ 30 w 64"/>
                  <a:gd name="T79" fmla="*/ 76 h 86"/>
                  <a:gd name="T80" fmla="*/ 30 w 64"/>
                  <a:gd name="T81" fmla="*/ 82 h 86"/>
                  <a:gd name="T82" fmla="*/ 20 w 64"/>
                  <a:gd name="T83" fmla="*/ 82 h 86"/>
                  <a:gd name="T84" fmla="*/ 12 w 64"/>
                  <a:gd name="T85" fmla="*/ 86 h 86"/>
                  <a:gd name="T86" fmla="*/ 12 w 64"/>
                  <a:gd name="T87" fmla="*/ 82 h 86"/>
                  <a:gd name="T88" fmla="*/ 8 w 64"/>
                  <a:gd name="T89" fmla="*/ 82 h 86"/>
                  <a:gd name="T90" fmla="*/ 16 w 64"/>
                  <a:gd name="T91" fmla="*/ 76 h 86"/>
                  <a:gd name="T92" fmla="*/ 4 w 64"/>
                  <a:gd name="T93" fmla="*/ 78 h 86"/>
                  <a:gd name="T94" fmla="*/ 4 w 64"/>
                  <a:gd name="T95" fmla="*/ 76 h 86"/>
                  <a:gd name="T96" fmla="*/ 8 w 64"/>
                  <a:gd name="T97" fmla="*/ 72 h 86"/>
                  <a:gd name="T98" fmla="*/ 0 w 64"/>
                  <a:gd name="T99" fmla="*/ 68 h 86"/>
                  <a:gd name="T100" fmla="*/ 12 w 64"/>
                  <a:gd name="T101" fmla="*/ 68 h 86"/>
                  <a:gd name="T102" fmla="*/ 16 w 64"/>
                  <a:gd name="T103" fmla="*/ 60 h 86"/>
                  <a:gd name="T104" fmla="*/ 26 w 64"/>
                  <a:gd name="T105" fmla="*/ 60 h 86"/>
                  <a:gd name="T106" fmla="*/ 24 w 64"/>
                  <a:gd name="T107" fmla="*/ 60 h 86"/>
                  <a:gd name="T108" fmla="*/ 12 w 64"/>
                  <a:gd name="T109" fmla="*/ 60 h 86"/>
                  <a:gd name="T110" fmla="*/ 16 w 64"/>
                  <a:gd name="T111" fmla="*/ 56 h 86"/>
                  <a:gd name="T112" fmla="*/ 24 w 64"/>
                  <a:gd name="T113" fmla="*/ 50 h 86"/>
                  <a:gd name="T114" fmla="*/ 8 w 64"/>
                  <a:gd name="T115" fmla="*/ 30 h 86"/>
                  <a:gd name="T116" fmla="*/ 4 w 64"/>
                  <a:gd name="T117" fmla="*/ 30 h 86"/>
                  <a:gd name="T118" fmla="*/ 8 w 64"/>
                  <a:gd name="T119"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 h="86">
                    <a:moveTo>
                      <a:pt x="24" y="50"/>
                    </a:moveTo>
                    <a:lnTo>
                      <a:pt x="24" y="46"/>
                    </a:lnTo>
                    <a:lnTo>
                      <a:pt x="20" y="46"/>
                    </a:lnTo>
                    <a:lnTo>
                      <a:pt x="16" y="46"/>
                    </a:lnTo>
                    <a:lnTo>
                      <a:pt x="16" y="50"/>
                    </a:lnTo>
                    <a:lnTo>
                      <a:pt x="16" y="46"/>
                    </a:lnTo>
                    <a:lnTo>
                      <a:pt x="12" y="46"/>
                    </a:lnTo>
                    <a:lnTo>
                      <a:pt x="16" y="46"/>
                    </a:lnTo>
                    <a:lnTo>
                      <a:pt x="12" y="46"/>
                    </a:lnTo>
                    <a:lnTo>
                      <a:pt x="8" y="46"/>
                    </a:lnTo>
                    <a:lnTo>
                      <a:pt x="12" y="46"/>
                    </a:lnTo>
                    <a:lnTo>
                      <a:pt x="12" y="42"/>
                    </a:lnTo>
                    <a:lnTo>
                      <a:pt x="8" y="46"/>
                    </a:lnTo>
                    <a:lnTo>
                      <a:pt x="4" y="42"/>
                    </a:lnTo>
                    <a:lnTo>
                      <a:pt x="8" y="38"/>
                    </a:lnTo>
                    <a:lnTo>
                      <a:pt x="12" y="38"/>
                    </a:lnTo>
                    <a:lnTo>
                      <a:pt x="8" y="38"/>
                    </a:lnTo>
                    <a:lnTo>
                      <a:pt x="8" y="34"/>
                    </a:lnTo>
                    <a:lnTo>
                      <a:pt x="12" y="34"/>
                    </a:lnTo>
                    <a:lnTo>
                      <a:pt x="16" y="34"/>
                    </a:lnTo>
                    <a:lnTo>
                      <a:pt x="12" y="34"/>
                    </a:lnTo>
                    <a:lnTo>
                      <a:pt x="8" y="34"/>
                    </a:lnTo>
                    <a:lnTo>
                      <a:pt x="8" y="30"/>
                    </a:lnTo>
                    <a:lnTo>
                      <a:pt x="12" y="30"/>
                    </a:lnTo>
                    <a:lnTo>
                      <a:pt x="12" y="34"/>
                    </a:lnTo>
                    <a:lnTo>
                      <a:pt x="12" y="30"/>
                    </a:lnTo>
                    <a:lnTo>
                      <a:pt x="8" y="30"/>
                    </a:lnTo>
                    <a:lnTo>
                      <a:pt x="8" y="26"/>
                    </a:lnTo>
                    <a:lnTo>
                      <a:pt x="8" y="30"/>
                    </a:lnTo>
                    <a:lnTo>
                      <a:pt x="8" y="26"/>
                    </a:lnTo>
                    <a:lnTo>
                      <a:pt x="8" y="24"/>
                    </a:lnTo>
                    <a:lnTo>
                      <a:pt x="8" y="26"/>
                    </a:lnTo>
                    <a:lnTo>
                      <a:pt x="12" y="26"/>
                    </a:lnTo>
                    <a:lnTo>
                      <a:pt x="12" y="24"/>
                    </a:lnTo>
                    <a:lnTo>
                      <a:pt x="16" y="24"/>
                    </a:lnTo>
                    <a:lnTo>
                      <a:pt x="20" y="24"/>
                    </a:lnTo>
                    <a:lnTo>
                      <a:pt x="20" y="26"/>
                    </a:lnTo>
                    <a:lnTo>
                      <a:pt x="24" y="24"/>
                    </a:lnTo>
                    <a:lnTo>
                      <a:pt x="26" y="26"/>
                    </a:lnTo>
                    <a:lnTo>
                      <a:pt x="30" y="24"/>
                    </a:lnTo>
                    <a:lnTo>
                      <a:pt x="26" y="24"/>
                    </a:lnTo>
                    <a:lnTo>
                      <a:pt x="30" y="20"/>
                    </a:lnTo>
                    <a:lnTo>
                      <a:pt x="34" y="20"/>
                    </a:lnTo>
                    <a:lnTo>
                      <a:pt x="34" y="16"/>
                    </a:lnTo>
                    <a:lnTo>
                      <a:pt x="30" y="16"/>
                    </a:lnTo>
                    <a:lnTo>
                      <a:pt x="26" y="20"/>
                    </a:lnTo>
                    <a:lnTo>
                      <a:pt x="26" y="16"/>
                    </a:lnTo>
                    <a:lnTo>
                      <a:pt x="30" y="12"/>
                    </a:lnTo>
                    <a:lnTo>
                      <a:pt x="30" y="8"/>
                    </a:lnTo>
                    <a:lnTo>
                      <a:pt x="34" y="4"/>
                    </a:lnTo>
                    <a:lnTo>
                      <a:pt x="38" y="4"/>
                    </a:lnTo>
                    <a:lnTo>
                      <a:pt x="42" y="4"/>
                    </a:lnTo>
                    <a:lnTo>
                      <a:pt x="42" y="8"/>
                    </a:lnTo>
                    <a:lnTo>
                      <a:pt x="42" y="4"/>
                    </a:lnTo>
                    <a:lnTo>
                      <a:pt x="38" y="4"/>
                    </a:lnTo>
                    <a:lnTo>
                      <a:pt x="42" y="4"/>
                    </a:lnTo>
                    <a:lnTo>
                      <a:pt x="42" y="8"/>
                    </a:lnTo>
                    <a:lnTo>
                      <a:pt x="42" y="12"/>
                    </a:lnTo>
                    <a:lnTo>
                      <a:pt x="42" y="8"/>
                    </a:lnTo>
                    <a:lnTo>
                      <a:pt x="46" y="8"/>
                    </a:lnTo>
                    <a:lnTo>
                      <a:pt x="46" y="4"/>
                    </a:lnTo>
                    <a:lnTo>
                      <a:pt x="42" y="4"/>
                    </a:lnTo>
                    <a:lnTo>
                      <a:pt x="46" y="4"/>
                    </a:lnTo>
                    <a:lnTo>
                      <a:pt x="46" y="0"/>
                    </a:lnTo>
                    <a:lnTo>
                      <a:pt x="50" y="0"/>
                    </a:lnTo>
                    <a:lnTo>
                      <a:pt x="50" y="4"/>
                    </a:lnTo>
                    <a:lnTo>
                      <a:pt x="54" y="4"/>
                    </a:lnTo>
                    <a:lnTo>
                      <a:pt x="50" y="4"/>
                    </a:lnTo>
                    <a:lnTo>
                      <a:pt x="50" y="8"/>
                    </a:lnTo>
                    <a:lnTo>
                      <a:pt x="46" y="8"/>
                    </a:lnTo>
                    <a:lnTo>
                      <a:pt x="46" y="12"/>
                    </a:lnTo>
                    <a:lnTo>
                      <a:pt x="42" y="16"/>
                    </a:lnTo>
                    <a:lnTo>
                      <a:pt x="38" y="16"/>
                    </a:lnTo>
                    <a:lnTo>
                      <a:pt x="42" y="20"/>
                    </a:lnTo>
                    <a:lnTo>
                      <a:pt x="38" y="20"/>
                    </a:lnTo>
                    <a:lnTo>
                      <a:pt x="34" y="20"/>
                    </a:lnTo>
                    <a:lnTo>
                      <a:pt x="34" y="24"/>
                    </a:lnTo>
                    <a:lnTo>
                      <a:pt x="38" y="24"/>
                    </a:lnTo>
                    <a:lnTo>
                      <a:pt x="38" y="26"/>
                    </a:lnTo>
                    <a:lnTo>
                      <a:pt x="42" y="26"/>
                    </a:lnTo>
                    <a:lnTo>
                      <a:pt x="46" y="26"/>
                    </a:lnTo>
                    <a:lnTo>
                      <a:pt x="50" y="26"/>
                    </a:lnTo>
                    <a:lnTo>
                      <a:pt x="50" y="24"/>
                    </a:lnTo>
                    <a:lnTo>
                      <a:pt x="54" y="24"/>
                    </a:lnTo>
                    <a:lnTo>
                      <a:pt x="54" y="26"/>
                    </a:lnTo>
                    <a:lnTo>
                      <a:pt x="56" y="30"/>
                    </a:lnTo>
                    <a:lnTo>
                      <a:pt x="60" y="30"/>
                    </a:lnTo>
                    <a:lnTo>
                      <a:pt x="60" y="26"/>
                    </a:lnTo>
                    <a:lnTo>
                      <a:pt x="60" y="30"/>
                    </a:lnTo>
                    <a:lnTo>
                      <a:pt x="64" y="30"/>
                    </a:lnTo>
                    <a:lnTo>
                      <a:pt x="60" y="30"/>
                    </a:lnTo>
                    <a:lnTo>
                      <a:pt x="60" y="34"/>
                    </a:lnTo>
                    <a:lnTo>
                      <a:pt x="60" y="38"/>
                    </a:lnTo>
                    <a:lnTo>
                      <a:pt x="64" y="38"/>
                    </a:lnTo>
                    <a:lnTo>
                      <a:pt x="64" y="42"/>
                    </a:lnTo>
                    <a:lnTo>
                      <a:pt x="64" y="46"/>
                    </a:lnTo>
                    <a:lnTo>
                      <a:pt x="60" y="46"/>
                    </a:lnTo>
                    <a:lnTo>
                      <a:pt x="64" y="46"/>
                    </a:lnTo>
                    <a:lnTo>
                      <a:pt x="64" y="50"/>
                    </a:lnTo>
                    <a:lnTo>
                      <a:pt x="64" y="52"/>
                    </a:lnTo>
                    <a:lnTo>
                      <a:pt x="64" y="56"/>
                    </a:lnTo>
                    <a:lnTo>
                      <a:pt x="60" y="60"/>
                    </a:lnTo>
                    <a:lnTo>
                      <a:pt x="60" y="64"/>
                    </a:lnTo>
                    <a:lnTo>
                      <a:pt x="56" y="64"/>
                    </a:lnTo>
                    <a:lnTo>
                      <a:pt x="60" y="68"/>
                    </a:lnTo>
                    <a:lnTo>
                      <a:pt x="56" y="68"/>
                    </a:lnTo>
                    <a:lnTo>
                      <a:pt x="54" y="68"/>
                    </a:lnTo>
                    <a:lnTo>
                      <a:pt x="54" y="72"/>
                    </a:lnTo>
                    <a:lnTo>
                      <a:pt x="54" y="68"/>
                    </a:lnTo>
                    <a:lnTo>
                      <a:pt x="50" y="68"/>
                    </a:lnTo>
                    <a:lnTo>
                      <a:pt x="54" y="68"/>
                    </a:lnTo>
                    <a:lnTo>
                      <a:pt x="54" y="72"/>
                    </a:lnTo>
                    <a:lnTo>
                      <a:pt x="50" y="72"/>
                    </a:lnTo>
                    <a:lnTo>
                      <a:pt x="46" y="72"/>
                    </a:lnTo>
                    <a:lnTo>
                      <a:pt x="42" y="72"/>
                    </a:lnTo>
                    <a:lnTo>
                      <a:pt x="42" y="76"/>
                    </a:lnTo>
                    <a:lnTo>
                      <a:pt x="38" y="76"/>
                    </a:lnTo>
                    <a:lnTo>
                      <a:pt x="34" y="78"/>
                    </a:lnTo>
                    <a:lnTo>
                      <a:pt x="34" y="76"/>
                    </a:lnTo>
                    <a:lnTo>
                      <a:pt x="30" y="76"/>
                    </a:lnTo>
                    <a:lnTo>
                      <a:pt x="34" y="78"/>
                    </a:lnTo>
                    <a:lnTo>
                      <a:pt x="30" y="78"/>
                    </a:lnTo>
                    <a:lnTo>
                      <a:pt x="30" y="82"/>
                    </a:lnTo>
                    <a:lnTo>
                      <a:pt x="26" y="82"/>
                    </a:lnTo>
                    <a:lnTo>
                      <a:pt x="24" y="82"/>
                    </a:lnTo>
                    <a:lnTo>
                      <a:pt x="20" y="82"/>
                    </a:lnTo>
                    <a:lnTo>
                      <a:pt x="16" y="82"/>
                    </a:lnTo>
                    <a:lnTo>
                      <a:pt x="12" y="82"/>
                    </a:lnTo>
                    <a:lnTo>
                      <a:pt x="12" y="86"/>
                    </a:lnTo>
                    <a:lnTo>
                      <a:pt x="12" y="82"/>
                    </a:lnTo>
                    <a:lnTo>
                      <a:pt x="16" y="82"/>
                    </a:lnTo>
                    <a:lnTo>
                      <a:pt x="12" y="82"/>
                    </a:lnTo>
                    <a:lnTo>
                      <a:pt x="16" y="78"/>
                    </a:lnTo>
                    <a:lnTo>
                      <a:pt x="12" y="78"/>
                    </a:lnTo>
                    <a:lnTo>
                      <a:pt x="8" y="82"/>
                    </a:lnTo>
                    <a:lnTo>
                      <a:pt x="8" y="78"/>
                    </a:lnTo>
                    <a:lnTo>
                      <a:pt x="12" y="78"/>
                    </a:lnTo>
                    <a:lnTo>
                      <a:pt x="16" y="76"/>
                    </a:lnTo>
                    <a:lnTo>
                      <a:pt x="12" y="76"/>
                    </a:lnTo>
                    <a:lnTo>
                      <a:pt x="8" y="78"/>
                    </a:lnTo>
                    <a:lnTo>
                      <a:pt x="4" y="78"/>
                    </a:lnTo>
                    <a:lnTo>
                      <a:pt x="4" y="76"/>
                    </a:lnTo>
                    <a:lnTo>
                      <a:pt x="4" y="78"/>
                    </a:lnTo>
                    <a:lnTo>
                      <a:pt x="4" y="76"/>
                    </a:lnTo>
                    <a:lnTo>
                      <a:pt x="8" y="72"/>
                    </a:lnTo>
                    <a:lnTo>
                      <a:pt x="12" y="72"/>
                    </a:lnTo>
                    <a:lnTo>
                      <a:pt x="8" y="72"/>
                    </a:lnTo>
                    <a:lnTo>
                      <a:pt x="4" y="72"/>
                    </a:lnTo>
                    <a:lnTo>
                      <a:pt x="0" y="72"/>
                    </a:lnTo>
                    <a:lnTo>
                      <a:pt x="0" y="68"/>
                    </a:lnTo>
                    <a:lnTo>
                      <a:pt x="4" y="68"/>
                    </a:lnTo>
                    <a:lnTo>
                      <a:pt x="8" y="68"/>
                    </a:lnTo>
                    <a:lnTo>
                      <a:pt x="12" y="68"/>
                    </a:lnTo>
                    <a:lnTo>
                      <a:pt x="12" y="64"/>
                    </a:lnTo>
                    <a:lnTo>
                      <a:pt x="12" y="60"/>
                    </a:lnTo>
                    <a:lnTo>
                      <a:pt x="16" y="60"/>
                    </a:lnTo>
                    <a:lnTo>
                      <a:pt x="20" y="60"/>
                    </a:lnTo>
                    <a:lnTo>
                      <a:pt x="24" y="60"/>
                    </a:lnTo>
                    <a:lnTo>
                      <a:pt x="26" y="60"/>
                    </a:lnTo>
                    <a:lnTo>
                      <a:pt x="24" y="60"/>
                    </a:lnTo>
                    <a:lnTo>
                      <a:pt x="24" y="56"/>
                    </a:lnTo>
                    <a:lnTo>
                      <a:pt x="24" y="60"/>
                    </a:lnTo>
                    <a:lnTo>
                      <a:pt x="20" y="60"/>
                    </a:lnTo>
                    <a:lnTo>
                      <a:pt x="16" y="60"/>
                    </a:lnTo>
                    <a:lnTo>
                      <a:pt x="12" y="60"/>
                    </a:lnTo>
                    <a:lnTo>
                      <a:pt x="8" y="60"/>
                    </a:lnTo>
                    <a:lnTo>
                      <a:pt x="12" y="60"/>
                    </a:lnTo>
                    <a:lnTo>
                      <a:pt x="16" y="56"/>
                    </a:lnTo>
                    <a:lnTo>
                      <a:pt x="16" y="52"/>
                    </a:lnTo>
                    <a:lnTo>
                      <a:pt x="20" y="50"/>
                    </a:lnTo>
                    <a:lnTo>
                      <a:pt x="24" y="50"/>
                    </a:lnTo>
                    <a:lnTo>
                      <a:pt x="24" y="50"/>
                    </a:lnTo>
                    <a:lnTo>
                      <a:pt x="24" y="50"/>
                    </a:lnTo>
                    <a:close/>
                    <a:moveTo>
                      <a:pt x="8" y="30"/>
                    </a:moveTo>
                    <a:lnTo>
                      <a:pt x="8" y="34"/>
                    </a:lnTo>
                    <a:lnTo>
                      <a:pt x="8" y="30"/>
                    </a:lnTo>
                    <a:lnTo>
                      <a:pt x="4" y="30"/>
                    </a:lnTo>
                    <a:lnTo>
                      <a:pt x="8" y="30"/>
                    </a:lnTo>
                    <a:lnTo>
                      <a:pt x="8" y="30"/>
                    </a:lnTo>
                    <a:lnTo>
                      <a:pt x="8" y="3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07">
                <a:extLst>
                  <a:ext uri="{FF2B5EF4-FFF2-40B4-BE49-F238E27FC236}">
                    <a16:creationId xmlns:a16="http://schemas.microsoft.com/office/drawing/2014/main" id="{75CBE9CD-EC9A-4C65-BD39-78B94CC43168}"/>
                  </a:ext>
                </a:extLst>
              </p:cNvPr>
              <p:cNvSpPr>
                <a:spLocks/>
              </p:cNvSpPr>
              <p:nvPr/>
            </p:nvSpPr>
            <p:spPr bwMode="auto">
              <a:xfrm>
                <a:off x="4286250" y="2965518"/>
                <a:ext cx="12700" cy="9525"/>
              </a:xfrm>
              <a:custGeom>
                <a:avLst/>
                <a:gdLst>
                  <a:gd name="T0" fmla="*/ 0 w 8"/>
                  <a:gd name="T1" fmla="*/ 6 h 6"/>
                  <a:gd name="T2" fmla="*/ 0 w 8"/>
                  <a:gd name="T3" fmla="*/ 6 h 6"/>
                  <a:gd name="T4" fmla="*/ 0 w 8"/>
                  <a:gd name="T5" fmla="*/ 2 h 6"/>
                  <a:gd name="T6" fmla="*/ 0 w 8"/>
                  <a:gd name="T7" fmla="*/ 2 h 6"/>
                  <a:gd name="T8" fmla="*/ 0 w 8"/>
                  <a:gd name="T9" fmla="*/ 2 h 6"/>
                  <a:gd name="T10" fmla="*/ 0 w 8"/>
                  <a:gd name="T11" fmla="*/ 2 h 6"/>
                  <a:gd name="T12" fmla="*/ 4 w 8"/>
                  <a:gd name="T13" fmla="*/ 0 h 6"/>
                  <a:gd name="T14" fmla="*/ 4 w 8"/>
                  <a:gd name="T15" fmla="*/ 0 h 6"/>
                  <a:gd name="T16" fmla="*/ 4 w 8"/>
                  <a:gd name="T17" fmla="*/ 0 h 6"/>
                  <a:gd name="T18" fmla="*/ 4 w 8"/>
                  <a:gd name="T19" fmla="*/ 0 h 6"/>
                  <a:gd name="T20" fmla="*/ 4 w 8"/>
                  <a:gd name="T21" fmla="*/ 0 h 6"/>
                  <a:gd name="T22" fmla="*/ 4 w 8"/>
                  <a:gd name="T23" fmla="*/ 0 h 6"/>
                  <a:gd name="T24" fmla="*/ 4 w 8"/>
                  <a:gd name="T25" fmla="*/ 0 h 6"/>
                  <a:gd name="T26" fmla="*/ 4 w 8"/>
                  <a:gd name="T27" fmla="*/ 0 h 6"/>
                  <a:gd name="T28" fmla="*/ 4 w 8"/>
                  <a:gd name="T29" fmla="*/ 0 h 6"/>
                  <a:gd name="T30" fmla="*/ 4 w 8"/>
                  <a:gd name="T31" fmla="*/ 0 h 6"/>
                  <a:gd name="T32" fmla="*/ 4 w 8"/>
                  <a:gd name="T33" fmla="*/ 0 h 6"/>
                  <a:gd name="T34" fmla="*/ 8 w 8"/>
                  <a:gd name="T35" fmla="*/ 0 h 6"/>
                  <a:gd name="T36" fmla="*/ 8 w 8"/>
                  <a:gd name="T37" fmla="*/ 0 h 6"/>
                  <a:gd name="T38" fmla="*/ 4 w 8"/>
                  <a:gd name="T39" fmla="*/ 2 h 6"/>
                  <a:gd name="T40" fmla="*/ 4 w 8"/>
                  <a:gd name="T41" fmla="*/ 2 h 6"/>
                  <a:gd name="T42" fmla="*/ 4 w 8"/>
                  <a:gd name="T43" fmla="*/ 2 h 6"/>
                  <a:gd name="T44" fmla="*/ 4 w 8"/>
                  <a:gd name="T45" fmla="*/ 2 h 6"/>
                  <a:gd name="T46" fmla="*/ 4 w 8"/>
                  <a:gd name="T47" fmla="*/ 2 h 6"/>
                  <a:gd name="T48" fmla="*/ 0 w 8"/>
                  <a:gd name="T49" fmla="*/ 6 h 6"/>
                  <a:gd name="T50" fmla="*/ 0 w 8"/>
                  <a:gd name="T51" fmla="*/ 6 h 6"/>
                  <a:gd name="T52" fmla="*/ 0 w 8"/>
                  <a:gd name="T53" fmla="*/ 6 h 6"/>
                  <a:gd name="T54" fmla="*/ 0 w 8"/>
                  <a:gd name="T55" fmla="*/ 6 h 6"/>
                  <a:gd name="T56" fmla="*/ 0 w 8"/>
                  <a:gd name="T57" fmla="*/ 6 h 6"/>
                  <a:gd name="T58" fmla="*/ 0 w 8"/>
                  <a:gd name="T59" fmla="*/ 6 h 6"/>
                  <a:gd name="T60" fmla="*/ 0 w 8"/>
                  <a:gd name="T6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 h="6">
                    <a:moveTo>
                      <a:pt x="0" y="6"/>
                    </a:moveTo>
                    <a:lnTo>
                      <a:pt x="0" y="6"/>
                    </a:lnTo>
                    <a:lnTo>
                      <a:pt x="0" y="2"/>
                    </a:lnTo>
                    <a:lnTo>
                      <a:pt x="0" y="2"/>
                    </a:lnTo>
                    <a:lnTo>
                      <a:pt x="0" y="2"/>
                    </a:lnTo>
                    <a:lnTo>
                      <a:pt x="0" y="2"/>
                    </a:lnTo>
                    <a:lnTo>
                      <a:pt x="4" y="0"/>
                    </a:lnTo>
                    <a:lnTo>
                      <a:pt x="4" y="0"/>
                    </a:lnTo>
                    <a:lnTo>
                      <a:pt x="4" y="0"/>
                    </a:lnTo>
                    <a:lnTo>
                      <a:pt x="4" y="0"/>
                    </a:lnTo>
                    <a:lnTo>
                      <a:pt x="4" y="0"/>
                    </a:lnTo>
                    <a:lnTo>
                      <a:pt x="4" y="0"/>
                    </a:lnTo>
                    <a:lnTo>
                      <a:pt x="4" y="0"/>
                    </a:lnTo>
                    <a:lnTo>
                      <a:pt x="4" y="0"/>
                    </a:lnTo>
                    <a:lnTo>
                      <a:pt x="4" y="0"/>
                    </a:lnTo>
                    <a:lnTo>
                      <a:pt x="4" y="0"/>
                    </a:lnTo>
                    <a:lnTo>
                      <a:pt x="4" y="0"/>
                    </a:lnTo>
                    <a:lnTo>
                      <a:pt x="8" y="0"/>
                    </a:lnTo>
                    <a:lnTo>
                      <a:pt x="8" y="0"/>
                    </a:lnTo>
                    <a:lnTo>
                      <a:pt x="4" y="2"/>
                    </a:lnTo>
                    <a:lnTo>
                      <a:pt x="4" y="2"/>
                    </a:lnTo>
                    <a:lnTo>
                      <a:pt x="4" y="2"/>
                    </a:lnTo>
                    <a:lnTo>
                      <a:pt x="4" y="2"/>
                    </a:lnTo>
                    <a:lnTo>
                      <a:pt x="4" y="2"/>
                    </a:lnTo>
                    <a:lnTo>
                      <a:pt x="0" y="6"/>
                    </a:lnTo>
                    <a:lnTo>
                      <a:pt x="0" y="6"/>
                    </a:lnTo>
                    <a:lnTo>
                      <a:pt x="0" y="6"/>
                    </a:lnTo>
                    <a:lnTo>
                      <a:pt x="0" y="6"/>
                    </a:lnTo>
                    <a:lnTo>
                      <a:pt x="0" y="6"/>
                    </a:lnTo>
                    <a:lnTo>
                      <a:pt x="0" y="6"/>
                    </a:lnTo>
                    <a:lnTo>
                      <a:pt x="0" y="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08">
                <a:extLst>
                  <a:ext uri="{FF2B5EF4-FFF2-40B4-BE49-F238E27FC236}">
                    <a16:creationId xmlns:a16="http://schemas.microsoft.com/office/drawing/2014/main" id="{43802CBE-ABE3-4DA4-AF4D-4FE2100287A6}"/>
                  </a:ext>
                </a:extLst>
              </p:cNvPr>
              <p:cNvSpPr>
                <a:spLocks noEditPoints="1"/>
              </p:cNvSpPr>
              <p:nvPr/>
            </p:nvSpPr>
            <p:spPr bwMode="auto">
              <a:xfrm>
                <a:off x="4540250" y="3206818"/>
                <a:ext cx="266700" cy="327025"/>
              </a:xfrm>
              <a:custGeom>
                <a:avLst/>
                <a:gdLst>
                  <a:gd name="T0" fmla="*/ 98 w 168"/>
                  <a:gd name="T1" fmla="*/ 72 h 206"/>
                  <a:gd name="T2" fmla="*/ 106 w 168"/>
                  <a:gd name="T3" fmla="*/ 90 h 206"/>
                  <a:gd name="T4" fmla="*/ 124 w 168"/>
                  <a:gd name="T5" fmla="*/ 100 h 206"/>
                  <a:gd name="T6" fmla="*/ 136 w 168"/>
                  <a:gd name="T7" fmla="*/ 108 h 206"/>
                  <a:gd name="T8" fmla="*/ 150 w 168"/>
                  <a:gd name="T9" fmla="*/ 120 h 206"/>
                  <a:gd name="T10" fmla="*/ 166 w 168"/>
                  <a:gd name="T11" fmla="*/ 130 h 206"/>
                  <a:gd name="T12" fmla="*/ 166 w 168"/>
                  <a:gd name="T13" fmla="*/ 142 h 206"/>
                  <a:gd name="T14" fmla="*/ 150 w 168"/>
                  <a:gd name="T15" fmla="*/ 130 h 206"/>
                  <a:gd name="T16" fmla="*/ 142 w 168"/>
                  <a:gd name="T17" fmla="*/ 142 h 206"/>
                  <a:gd name="T18" fmla="*/ 150 w 168"/>
                  <a:gd name="T19" fmla="*/ 156 h 206"/>
                  <a:gd name="T20" fmla="*/ 142 w 168"/>
                  <a:gd name="T21" fmla="*/ 172 h 206"/>
                  <a:gd name="T22" fmla="*/ 128 w 168"/>
                  <a:gd name="T23" fmla="*/ 176 h 206"/>
                  <a:gd name="T24" fmla="*/ 138 w 168"/>
                  <a:gd name="T25" fmla="*/ 160 h 206"/>
                  <a:gd name="T26" fmla="*/ 132 w 168"/>
                  <a:gd name="T27" fmla="*/ 146 h 206"/>
                  <a:gd name="T28" fmla="*/ 120 w 168"/>
                  <a:gd name="T29" fmla="*/ 130 h 206"/>
                  <a:gd name="T30" fmla="*/ 106 w 168"/>
                  <a:gd name="T31" fmla="*/ 116 h 206"/>
                  <a:gd name="T32" fmla="*/ 86 w 168"/>
                  <a:gd name="T33" fmla="*/ 112 h 206"/>
                  <a:gd name="T34" fmla="*/ 76 w 168"/>
                  <a:gd name="T35" fmla="*/ 96 h 206"/>
                  <a:gd name="T36" fmla="*/ 64 w 168"/>
                  <a:gd name="T37" fmla="*/ 86 h 206"/>
                  <a:gd name="T38" fmla="*/ 54 w 168"/>
                  <a:gd name="T39" fmla="*/ 72 h 206"/>
                  <a:gd name="T40" fmla="*/ 38 w 168"/>
                  <a:gd name="T41" fmla="*/ 56 h 206"/>
                  <a:gd name="T42" fmla="*/ 20 w 168"/>
                  <a:gd name="T43" fmla="*/ 64 h 206"/>
                  <a:gd name="T44" fmla="*/ 16 w 168"/>
                  <a:gd name="T45" fmla="*/ 60 h 206"/>
                  <a:gd name="T46" fmla="*/ 4 w 168"/>
                  <a:gd name="T47" fmla="*/ 52 h 206"/>
                  <a:gd name="T48" fmla="*/ 4 w 168"/>
                  <a:gd name="T49" fmla="*/ 38 h 206"/>
                  <a:gd name="T50" fmla="*/ 4 w 168"/>
                  <a:gd name="T51" fmla="*/ 24 h 206"/>
                  <a:gd name="T52" fmla="*/ 24 w 168"/>
                  <a:gd name="T53" fmla="*/ 16 h 206"/>
                  <a:gd name="T54" fmla="*/ 34 w 168"/>
                  <a:gd name="T55" fmla="*/ 24 h 206"/>
                  <a:gd name="T56" fmla="*/ 38 w 168"/>
                  <a:gd name="T57" fmla="*/ 12 h 206"/>
                  <a:gd name="T58" fmla="*/ 50 w 168"/>
                  <a:gd name="T59" fmla="*/ 12 h 206"/>
                  <a:gd name="T60" fmla="*/ 56 w 168"/>
                  <a:gd name="T61" fmla="*/ 4 h 206"/>
                  <a:gd name="T62" fmla="*/ 76 w 168"/>
                  <a:gd name="T63" fmla="*/ 0 h 206"/>
                  <a:gd name="T64" fmla="*/ 90 w 168"/>
                  <a:gd name="T65" fmla="*/ 8 h 206"/>
                  <a:gd name="T66" fmla="*/ 98 w 168"/>
                  <a:gd name="T67" fmla="*/ 16 h 206"/>
                  <a:gd name="T68" fmla="*/ 102 w 168"/>
                  <a:gd name="T69" fmla="*/ 26 h 206"/>
                  <a:gd name="T70" fmla="*/ 94 w 168"/>
                  <a:gd name="T71" fmla="*/ 26 h 206"/>
                  <a:gd name="T72" fmla="*/ 86 w 168"/>
                  <a:gd name="T73" fmla="*/ 30 h 206"/>
                  <a:gd name="T74" fmla="*/ 86 w 168"/>
                  <a:gd name="T75" fmla="*/ 42 h 206"/>
                  <a:gd name="T76" fmla="*/ 86 w 168"/>
                  <a:gd name="T77" fmla="*/ 60 h 206"/>
                  <a:gd name="T78" fmla="*/ 82 w 168"/>
                  <a:gd name="T79" fmla="*/ 100 h 206"/>
                  <a:gd name="T80" fmla="*/ 82 w 168"/>
                  <a:gd name="T81" fmla="*/ 64 h 206"/>
                  <a:gd name="T82" fmla="*/ 54 w 168"/>
                  <a:gd name="T83" fmla="*/ 82 h 206"/>
                  <a:gd name="T84" fmla="*/ 26 w 168"/>
                  <a:gd name="T85" fmla="*/ 150 h 206"/>
                  <a:gd name="T86" fmla="*/ 26 w 168"/>
                  <a:gd name="T87" fmla="*/ 126 h 206"/>
                  <a:gd name="T88" fmla="*/ 38 w 168"/>
                  <a:gd name="T89" fmla="*/ 116 h 206"/>
                  <a:gd name="T90" fmla="*/ 46 w 168"/>
                  <a:gd name="T91" fmla="*/ 126 h 206"/>
                  <a:gd name="T92" fmla="*/ 46 w 168"/>
                  <a:gd name="T93" fmla="*/ 150 h 206"/>
                  <a:gd name="T94" fmla="*/ 34 w 168"/>
                  <a:gd name="T95" fmla="*/ 160 h 206"/>
                  <a:gd name="T96" fmla="*/ 26 w 168"/>
                  <a:gd name="T97" fmla="*/ 152 h 206"/>
                  <a:gd name="T98" fmla="*/ 112 w 168"/>
                  <a:gd name="T99" fmla="*/ 198 h 206"/>
                  <a:gd name="T100" fmla="*/ 94 w 168"/>
                  <a:gd name="T101" fmla="*/ 190 h 206"/>
                  <a:gd name="T102" fmla="*/ 82 w 168"/>
                  <a:gd name="T103" fmla="*/ 178 h 206"/>
                  <a:gd name="T104" fmla="*/ 98 w 168"/>
                  <a:gd name="T105" fmla="*/ 176 h 206"/>
                  <a:gd name="T106" fmla="*/ 120 w 168"/>
                  <a:gd name="T107" fmla="*/ 176 h 206"/>
                  <a:gd name="T108" fmla="*/ 124 w 168"/>
                  <a:gd name="T109" fmla="*/ 182 h 206"/>
                  <a:gd name="T110" fmla="*/ 120 w 168"/>
                  <a:gd name="T111" fmla="*/ 1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206">
                    <a:moveTo>
                      <a:pt x="86" y="64"/>
                    </a:moveTo>
                    <a:lnTo>
                      <a:pt x="90" y="64"/>
                    </a:lnTo>
                    <a:lnTo>
                      <a:pt x="94" y="64"/>
                    </a:lnTo>
                    <a:lnTo>
                      <a:pt x="94" y="68"/>
                    </a:lnTo>
                    <a:lnTo>
                      <a:pt x="98" y="68"/>
                    </a:lnTo>
                    <a:lnTo>
                      <a:pt x="98" y="72"/>
                    </a:lnTo>
                    <a:lnTo>
                      <a:pt x="102" y="72"/>
                    </a:lnTo>
                    <a:lnTo>
                      <a:pt x="102" y="76"/>
                    </a:lnTo>
                    <a:lnTo>
                      <a:pt x="106" y="80"/>
                    </a:lnTo>
                    <a:lnTo>
                      <a:pt x="106" y="82"/>
                    </a:lnTo>
                    <a:lnTo>
                      <a:pt x="106" y="86"/>
                    </a:lnTo>
                    <a:lnTo>
                      <a:pt x="106" y="90"/>
                    </a:lnTo>
                    <a:lnTo>
                      <a:pt x="110" y="90"/>
                    </a:lnTo>
                    <a:lnTo>
                      <a:pt x="112" y="96"/>
                    </a:lnTo>
                    <a:lnTo>
                      <a:pt x="116" y="96"/>
                    </a:lnTo>
                    <a:lnTo>
                      <a:pt x="116" y="100"/>
                    </a:lnTo>
                    <a:lnTo>
                      <a:pt x="120" y="100"/>
                    </a:lnTo>
                    <a:lnTo>
                      <a:pt x="124" y="100"/>
                    </a:lnTo>
                    <a:lnTo>
                      <a:pt x="124" y="104"/>
                    </a:lnTo>
                    <a:lnTo>
                      <a:pt x="128" y="100"/>
                    </a:lnTo>
                    <a:lnTo>
                      <a:pt x="132" y="100"/>
                    </a:lnTo>
                    <a:lnTo>
                      <a:pt x="136" y="100"/>
                    </a:lnTo>
                    <a:lnTo>
                      <a:pt x="136" y="104"/>
                    </a:lnTo>
                    <a:lnTo>
                      <a:pt x="136" y="108"/>
                    </a:lnTo>
                    <a:lnTo>
                      <a:pt x="132" y="108"/>
                    </a:lnTo>
                    <a:lnTo>
                      <a:pt x="132" y="112"/>
                    </a:lnTo>
                    <a:lnTo>
                      <a:pt x="136" y="112"/>
                    </a:lnTo>
                    <a:lnTo>
                      <a:pt x="142" y="116"/>
                    </a:lnTo>
                    <a:lnTo>
                      <a:pt x="146" y="116"/>
                    </a:lnTo>
                    <a:lnTo>
                      <a:pt x="150" y="120"/>
                    </a:lnTo>
                    <a:lnTo>
                      <a:pt x="154" y="120"/>
                    </a:lnTo>
                    <a:lnTo>
                      <a:pt x="154" y="122"/>
                    </a:lnTo>
                    <a:lnTo>
                      <a:pt x="158" y="126"/>
                    </a:lnTo>
                    <a:lnTo>
                      <a:pt x="162" y="126"/>
                    </a:lnTo>
                    <a:lnTo>
                      <a:pt x="162" y="130"/>
                    </a:lnTo>
                    <a:lnTo>
                      <a:pt x="166" y="130"/>
                    </a:lnTo>
                    <a:lnTo>
                      <a:pt x="168" y="134"/>
                    </a:lnTo>
                    <a:lnTo>
                      <a:pt x="168" y="138"/>
                    </a:lnTo>
                    <a:lnTo>
                      <a:pt x="168" y="142"/>
                    </a:lnTo>
                    <a:lnTo>
                      <a:pt x="168" y="146"/>
                    </a:lnTo>
                    <a:lnTo>
                      <a:pt x="168" y="142"/>
                    </a:lnTo>
                    <a:lnTo>
                      <a:pt x="166" y="142"/>
                    </a:lnTo>
                    <a:lnTo>
                      <a:pt x="162" y="142"/>
                    </a:lnTo>
                    <a:lnTo>
                      <a:pt x="162" y="138"/>
                    </a:lnTo>
                    <a:lnTo>
                      <a:pt x="162" y="134"/>
                    </a:lnTo>
                    <a:lnTo>
                      <a:pt x="158" y="134"/>
                    </a:lnTo>
                    <a:lnTo>
                      <a:pt x="154" y="134"/>
                    </a:lnTo>
                    <a:lnTo>
                      <a:pt x="150" y="130"/>
                    </a:lnTo>
                    <a:lnTo>
                      <a:pt x="154" y="130"/>
                    </a:lnTo>
                    <a:lnTo>
                      <a:pt x="150" y="130"/>
                    </a:lnTo>
                    <a:lnTo>
                      <a:pt x="146" y="130"/>
                    </a:lnTo>
                    <a:lnTo>
                      <a:pt x="146" y="134"/>
                    </a:lnTo>
                    <a:lnTo>
                      <a:pt x="142" y="138"/>
                    </a:lnTo>
                    <a:lnTo>
                      <a:pt x="142" y="142"/>
                    </a:lnTo>
                    <a:lnTo>
                      <a:pt x="142" y="146"/>
                    </a:lnTo>
                    <a:lnTo>
                      <a:pt x="146" y="146"/>
                    </a:lnTo>
                    <a:lnTo>
                      <a:pt x="146" y="150"/>
                    </a:lnTo>
                    <a:lnTo>
                      <a:pt x="150" y="150"/>
                    </a:lnTo>
                    <a:lnTo>
                      <a:pt x="150" y="152"/>
                    </a:lnTo>
                    <a:lnTo>
                      <a:pt x="150" y="156"/>
                    </a:lnTo>
                    <a:lnTo>
                      <a:pt x="150" y="160"/>
                    </a:lnTo>
                    <a:lnTo>
                      <a:pt x="146" y="160"/>
                    </a:lnTo>
                    <a:lnTo>
                      <a:pt x="142" y="160"/>
                    </a:lnTo>
                    <a:lnTo>
                      <a:pt x="142" y="164"/>
                    </a:lnTo>
                    <a:lnTo>
                      <a:pt x="142" y="168"/>
                    </a:lnTo>
                    <a:lnTo>
                      <a:pt x="142" y="172"/>
                    </a:lnTo>
                    <a:lnTo>
                      <a:pt x="138" y="172"/>
                    </a:lnTo>
                    <a:lnTo>
                      <a:pt x="136" y="176"/>
                    </a:lnTo>
                    <a:lnTo>
                      <a:pt x="136" y="178"/>
                    </a:lnTo>
                    <a:lnTo>
                      <a:pt x="132" y="178"/>
                    </a:lnTo>
                    <a:lnTo>
                      <a:pt x="128" y="178"/>
                    </a:lnTo>
                    <a:lnTo>
                      <a:pt x="128" y="176"/>
                    </a:lnTo>
                    <a:lnTo>
                      <a:pt x="132" y="172"/>
                    </a:lnTo>
                    <a:lnTo>
                      <a:pt x="132" y="168"/>
                    </a:lnTo>
                    <a:lnTo>
                      <a:pt x="132" y="164"/>
                    </a:lnTo>
                    <a:lnTo>
                      <a:pt x="136" y="164"/>
                    </a:lnTo>
                    <a:lnTo>
                      <a:pt x="138" y="164"/>
                    </a:lnTo>
                    <a:lnTo>
                      <a:pt x="138" y="160"/>
                    </a:lnTo>
                    <a:lnTo>
                      <a:pt x="136" y="160"/>
                    </a:lnTo>
                    <a:lnTo>
                      <a:pt x="136" y="156"/>
                    </a:lnTo>
                    <a:lnTo>
                      <a:pt x="136" y="152"/>
                    </a:lnTo>
                    <a:lnTo>
                      <a:pt x="136" y="150"/>
                    </a:lnTo>
                    <a:lnTo>
                      <a:pt x="132" y="150"/>
                    </a:lnTo>
                    <a:lnTo>
                      <a:pt x="132" y="146"/>
                    </a:lnTo>
                    <a:lnTo>
                      <a:pt x="132" y="142"/>
                    </a:lnTo>
                    <a:lnTo>
                      <a:pt x="128" y="138"/>
                    </a:lnTo>
                    <a:lnTo>
                      <a:pt x="124" y="138"/>
                    </a:lnTo>
                    <a:lnTo>
                      <a:pt x="120" y="138"/>
                    </a:lnTo>
                    <a:lnTo>
                      <a:pt x="120" y="134"/>
                    </a:lnTo>
                    <a:lnTo>
                      <a:pt x="120" y="130"/>
                    </a:lnTo>
                    <a:lnTo>
                      <a:pt x="116" y="126"/>
                    </a:lnTo>
                    <a:lnTo>
                      <a:pt x="112" y="126"/>
                    </a:lnTo>
                    <a:lnTo>
                      <a:pt x="110" y="122"/>
                    </a:lnTo>
                    <a:lnTo>
                      <a:pt x="106" y="122"/>
                    </a:lnTo>
                    <a:lnTo>
                      <a:pt x="106" y="120"/>
                    </a:lnTo>
                    <a:lnTo>
                      <a:pt x="106" y="116"/>
                    </a:lnTo>
                    <a:lnTo>
                      <a:pt x="102" y="116"/>
                    </a:lnTo>
                    <a:lnTo>
                      <a:pt x="98" y="116"/>
                    </a:lnTo>
                    <a:lnTo>
                      <a:pt x="94" y="116"/>
                    </a:lnTo>
                    <a:lnTo>
                      <a:pt x="90" y="116"/>
                    </a:lnTo>
                    <a:lnTo>
                      <a:pt x="90" y="112"/>
                    </a:lnTo>
                    <a:lnTo>
                      <a:pt x="86" y="112"/>
                    </a:lnTo>
                    <a:lnTo>
                      <a:pt x="86" y="108"/>
                    </a:lnTo>
                    <a:lnTo>
                      <a:pt x="82" y="108"/>
                    </a:lnTo>
                    <a:lnTo>
                      <a:pt x="80" y="104"/>
                    </a:lnTo>
                    <a:lnTo>
                      <a:pt x="80" y="100"/>
                    </a:lnTo>
                    <a:lnTo>
                      <a:pt x="76" y="100"/>
                    </a:lnTo>
                    <a:lnTo>
                      <a:pt x="76" y="96"/>
                    </a:lnTo>
                    <a:lnTo>
                      <a:pt x="72" y="96"/>
                    </a:lnTo>
                    <a:lnTo>
                      <a:pt x="72" y="94"/>
                    </a:lnTo>
                    <a:lnTo>
                      <a:pt x="68" y="94"/>
                    </a:lnTo>
                    <a:lnTo>
                      <a:pt x="64" y="94"/>
                    </a:lnTo>
                    <a:lnTo>
                      <a:pt x="64" y="90"/>
                    </a:lnTo>
                    <a:lnTo>
                      <a:pt x="64" y="86"/>
                    </a:lnTo>
                    <a:lnTo>
                      <a:pt x="60" y="86"/>
                    </a:lnTo>
                    <a:lnTo>
                      <a:pt x="60" y="82"/>
                    </a:lnTo>
                    <a:lnTo>
                      <a:pt x="56" y="82"/>
                    </a:lnTo>
                    <a:lnTo>
                      <a:pt x="56" y="80"/>
                    </a:lnTo>
                    <a:lnTo>
                      <a:pt x="56" y="76"/>
                    </a:lnTo>
                    <a:lnTo>
                      <a:pt x="54" y="72"/>
                    </a:lnTo>
                    <a:lnTo>
                      <a:pt x="54" y="68"/>
                    </a:lnTo>
                    <a:lnTo>
                      <a:pt x="54" y="64"/>
                    </a:lnTo>
                    <a:lnTo>
                      <a:pt x="50" y="60"/>
                    </a:lnTo>
                    <a:lnTo>
                      <a:pt x="46" y="60"/>
                    </a:lnTo>
                    <a:lnTo>
                      <a:pt x="42" y="56"/>
                    </a:lnTo>
                    <a:lnTo>
                      <a:pt x="38" y="56"/>
                    </a:lnTo>
                    <a:lnTo>
                      <a:pt x="30" y="52"/>
                    </a:lnTo>
                    <a:lnTo>
                      <a:pt x="26" y="56"/>
                    </a:lnTo>
                    <a:lnTo>
                      <a:pt x="26" y="60"/>
                    </a:lnTo>
                    <a:lnTo>
                      <a:pt x="24" y="60"/>
                    </a:lnTo>
                    <a:lnTo>
                      <a:pt x="24" y="64"/>
                    </a:lnTo>
                    <a:lnTo>
                      <a:pt x="20" y="64"/>
                    </a:lnTo>
                    <a:lnTo>
                      <a:pt x="16" y="64"/>
                    </a:lnTo>
                    <a:lnTo>
                      <a:pt x="16" y="68"/>
                    </a:lnTo>
                    <a:lnTo>
                      <a:pt x="16" y="64"/>
                    </a:lnTo>
                    <a:lnTo>
                      <a:pt x="12" y="64"/>
                    </a:lnTo>
                    <a:lnTo>
                      <a:pt x="16" y="64"/>
                    </a:lnTo>
                    <a:lnTo>
                      <a:pt x="16" y="60"/>
                    </a:lnTo>
                    <a:lnTo>
                      <a:pt x="16" y="56"/>
                    </a:lnTo>
                    <a:lnTo>
                      <a:pt x="16" y="60"/>
                    </a:lnTo>
                    <a:lnTo>
                      <a:pt x="12" y="60"/>
                    </a:lnTo>
                    <a:lnTo>
                      <a:pt x="8" y="56"/>
                    </a:lnTo>
                    <a:lnTo>
                      <a:pt x="4" y="56"/>
                    </a:lnTo>
                    <a:lnTo>
                      <a:pt x="4" y="52"/>
                    </a:lnTo>
                    <a:lnTo>
                      <a:pt x="4" y="50"/>
                    </a:lnTo>
                    <a:lnTo>
                      <a:pt x="8" y="46"/>
                    </a:lnTo>
                    <a:lnTo>
                      <a:pt x="4" y="46"/>
                    </a:lnTo>
                    <a:lnTo>
                      <a:pt x="0" y="42"/>
                    </a:lnTo>
                    <a:lnTo>
                      <a:pt x="0" y="38"/>
                    </a:lnTo>
                    <a:lnTo>
                      <a:pt x="4" y="38"/>
                    </a:lnTo>
                    <a:lnTo>
                      <a:pt x="8" y="38"/>
                    </a:lnTo>
                    <a:lnTo>
                      <a:pt x="8" y="34"/>
                    </a:lnTo>
                    <a:lnTo>
                      <a:pt x="8" y="30"/>
                    </a:lnTo>
                    <a:lnTo>
                      <a:pt x="4" y="30"/>
                    </a:lnTo>
                    <a:lnTo>
                      <a:pt x="4" y="26"/>
                    </a:lnTo>
                    <a:lnTo>
                      <a:pt x="4" y="24"/>
                    </a:lnTo>
                    <a:lnTo>
                      <a:pt x="8" y="24"/>
                    </a:lnTo>
                    <a:lnTo>
                      <a:pt x="12" y="24"/>
                    </a:lnTo>
                    <a:lnTo>
                      <a:pt x="16" y="24"/>
                    </a:lnTo>
                    <a:lnTo>
                      <a:pt x="20" y="24"/>
                    </a:lnTo>
                    <a:lnTo>
                      <a:pt x="24" y="20"/>
                    </a:lnTo>
                    <a:lnTo>
                      <a:pt x="24" y="16"/>
                    </a:lnTo>
                    <a:lnTo>
                      <a:pt x="26" y="12"/>
                    </a:lnTo>
                    <a:lnTo>
                      <a:pt x="26" y="16"/>
                    </a:lnTo>
                    <a:lnTo>
                      <a:pt x="30" y="20"/>
                    </a:lnTo>
                    <a:lnTo>
                      <a:pt x="34" y="20"/>
                    </a:lnTo>
                    <a:lnTo>
                      <a:pt x="30" y="24"/>
                    </a:lnTo>
                    <a:lnTo>
                      <a:pt x="34" y="24"/>
                    </a:lnTo>
                    <a:lnTo>
                      <a:pt x="34" y="26"/>
                    </a:lnTo>
                    <a:lnTo>
                      <a:pt x="34" y="24"/>
                    </a:lnTo>
                    <a:lnTo>
                      <a:pt x="34" y="20"/>
                    </a:lnTo>
                    <a:lnTo>
                      <a:pt x="38" y="20"/>
                    </a:lnTo>
                    <a:lnTo>
                      <a:pt x="38" y="16"/>
                    </a:lnTo>
                    <a:lnTo>
                      <a:pt x="38" y="12"/>
                    </a:lnTo>
                    <a:lnTo>
                      <a:pt x="42" y="12"/>
                    </a:lnTo>
                    <a:lnTo>
                      <a:pt x="42" y="16"/>
                    </a:lnTo>
                    <a:lnTo>
                      <a:pt x="46" y="16"/>
                    </a:lnTo>
                    <a:lnTo>
                      <a:pt x="50" y="16"/>
                    </a:lnTo>
                    <a:lnTo>
                      <a:pt x="54" y="16"/>
                    </a:lnTo>
                    <a:lnTo>
                      <a:pt x="50" y="12"/>
                    </a:lnTo>
                    <a:lnTo>
                      <a:pt x="50" y="8"/>
                    </a:lnTo>
                    <a:lnTo>
                      <a:pt x="54" y="8"/>
                    </a:lnTo>
                    <a:lnTo>
                      <a:pt x="54" y="12"/>
                    </a:lnTo>
                    <a:lnTo>
                      <a:pt x="56" y="12"/>
                    </a:lnTo>
                    <a:lnTo>
                      <a:pt x="56" y="8"/>
                    </a:lnTo>
                    <a:lnTo>
                      <a:pt x="56" y="4"/>
                    </a:lnTo>
                    <a:lnTo>
                      <a:pt x="60" y="4"/>
                    </a:lnTo>
                    <a:lnTo>
                      <a:pt x="60" y="8"/>
                    </a:lnTo>
                    <a:lnTo>
                      <a:pt x="64" y="4"/>
                    </a:lnTo>
                    <a:lnTo>
                      <a:pt x="64" y="0"/>
                    </a:lnTo>
                    <a:lnTo>
                      <a:pt x="72" y="0"/>
                    </a:lnTo>
                    <a:lnTo>
                      <a:pt x="76" y="0"/>
                    </a:lnTo>
                    <a:lnTo>
                      <a:pt x="80" y="0"/>
                    </a:lnTo>
                    <a:lnTo>
                      <a:pt x="80" y="4"/>
                    </a:lnTo>
                    <a:lnTo>
                      <a:pt x="82" y="4"/>
                    </a:lnTo>
                    <a:lnTo>
                      <a:pt x="82" y="8"/>
                    </a:lnTo>
                    <a:lnTo>
                      <a:pt x="86" y="8"/>
                    </a:lnTo>
                    <a:lnTo>
                      <a:pt x="90" y="8"/>
                    </a:lnTo>
                    <a:lnTo>
                      <a:pt x="94" y="12"/>
                    </a:lnTo>
                    <a:lnTo>
                      <a:pt x="98" y="12"/>
                    </a:lnTo>
                    <a:lnTo>
                      <a:pt x="102" y="12"/>
                    </a:lnTo>
                    <a:lnTo>
                      <a:pt x="98" y="16"/>
                    </a:lnTo>
                    <a:lnTo>
                      <a:pt x="98" y="20"/>
                    </a:lnTo>
                    <a:lnTo>
                      <a:pt x="98" y="16"/>
                    </a:lnTo>
                    <a:lnTo>
                      <a:pt x="98" y="20"/>
                    </a:lnTo>
                    <a:lnTo>
                      <a:pt x="102" y="20"/>
                    </a:lnTo>
                    <a:lnTo>
                      <a:pt x="98" y="20"/>
                    </a:lnTo>
                    <a:lnTo>
                      <a:pt x="98" y="24"/>
                    </a:lnTo>
                    <a:lnTo>
                      <a:pt x="102" y="24"/>
                    </a:lnTo>
                    <a:lnTo>
                      <a:pt x="102" y="26"/>
                    </a:lnTo>
                    <a:lnTo>
                      <a:pt x="106" y="26"/>
                    </a:lnTo>
                    <a:lnTo>
                      <a:pt x="106" y="30"/>
                    </a:lnTo>
                    <a:lnTo>
                      <a:pt x="102" y="30"/>
                    </a:lnTo>
                    <a:lnTo>
                      <a:pt x="102" y="26"/>
                    </a:lnTo>
                    <a:lnTo>
                      <a:pt x="98" y="26"/>
                    </a:lnTo>
                    <a:lnTo>
                      <a:pt x="94" y="26"/>
                    </a:lnTo>
                    <a:lnTo>
                      <a:pt x="94" y="30"/>
                    </a:lnTo>
                    <a:lnTo>
                      <a:pt x="90" y="30"/>
                    </a:lnTo>
                    <a:lnTo>
                      <a:pt x="86" y="30"/>
                    </a:lnTo>
                    <a:lnTo>
                      <a:pt x="82" y="34"/>
                    </a:lnTo>
                    <a:lnTo>
                      <a:pt x="82" y="30"/>
                    </a:lnTo>
                    <a:lnTo>
                      <a:pt x="86" y="30"/>
                    </a:lnTo>
                    <a:lnTo>
                      <a:pt x="82" y="30"/>
                    </a:lnTo>
                    <a:lnTo>
                      <a:pt x="82" y="34"/>
                    </a:lnTo>
                    <a:lnTo>
                      <a:pt x="80" y="34"/>
                    </a:lnTo>
                    <a:lnTo>
                      <a:pt x="80" y="38"/>
                    </a:lnTo>
                    <a:lnTo>
                      <a:pt x="82" y="42"/>
                    </a:lnTo>
                    <a:lnTo>
                      <a:pt x="86" y="42"/>
                    </a:lnTo>
                    <a:lnTo>
                      <a:pt x="82" y="46"/>
                    </a:lnTo>
                    <a:lnTo>
                      <a:pt x="80" y="50"/>
                    </a:lnTo>
                    <a:lnTo>
                      <a:pt x="82" y="52"/>
                    </a:lnTo>
                    <a:lnTo>
                      <a:pt x="82" y="56"/>
                    </a:lnTo>
                    <a:lnTo>
                      <a:pt x="82" y="60"/>
                    </a:lnTo>
                    <a:lnTo>
                      <a:pt x="86" y="60"/>
                    </a:lnTo>
                    <a:lnTo>
                      <a:pt x="86" y="64"/>
                    </a:lnTo>
                    <a:lnTo>
                      <a:pt x="86" y="64"/>
                    </a:lnTo>
                    <a:lnTo>
                      <a:pt x="86" y="64"/>
                    </a:lnTo>
                    <a:close/>
                    <a:moveTo>
                      <a:pt x="82" y="100"/>
                    </a:moveTo>
                    <a:lnTo>
                      <a:pt x="82" y="104"/>
                    </a:lnTo>
                    <a:lnTo>
                      <a:pt x="82" y="100"/>
                    </a:lnTo>
                    <a:lnTo>
                      <a:pt x="82" y="100"/>
                    </a:lnTo>
                    <a:lnTo>
                      <a:pt x="82" y="100"/>
                    </a:lnTo>
                    <a:close/>
                    <a:moveTo>
                      <a:pt x="82" y="64"/>
                    </a:moveTo>
                    <a:lnTo>
                      <a:pt x="82" y="60"/>
                    </a:lnTo>
                    <a:lnTo>
                      <a:pt x="82" y="64"/>
                    </a:lnTo>
                    <a:lnTo>
                      <a:pt x="82" y="64"/>
                    </a:lnTo>
                    <a:lnTo>
                      <a:pt x="82" y="64"/>
                    </a:lnTo>
                    <a:close/>
                    <a:moveTo>
                      <a:pt x="56" y="86"/>
                    </a:moveTo>
                    <a:lnTo>
                      <a:pt x="54" y="86"/>
                    </a:lnTo>
                    <a:lnTo>
                      <a:pt x="50" y="86"/>
                    </a:lnTo>
                    <a:lnTo>
                      <a:pt x="54" y="86"/>
                    </a:lnTo>
                    <a:lnTo>
                      <a:pt x="54" y="82"/>
                    </a:lnTo>
                    <a:lnTo>
                      <a:pt x="56" y="82"/>
                    </a:lnTo>
                    <a:lnTo>
                      <a:pt x="56" y="86"/>
                    </a:lnTo>
                    <a:lnTo>
                      <a:pt x="56" y="86"/>
                    </a:lnTo>
                    <a:lnTo>
                      <a:pt x="56" y="86"/>
                    </a:lnTo>
                    <a:close/>
                    <a:moveTo>
                      <a:pt x="26" y="152"/>
                    </a:moveTo>
                    <a:lnTo>
                      <a:pt x="26" y="150"/>
                    </a:lnTo>
                    <a:lnTo>
                      <a:pt x="26" y="146"/>
                    </a:lnTo>
                    <a:lnTo>
                      <a:pt x="26" y="142"/>
                    </a:lnTo>
                    <a:lnTo>
                      <a:pt x="26" y="138"/>
                    </a:lnTo>
                    <a:lnTo>
                      <a:pt x="26" y="134"/>
                    </a:lnTo>
                    <a:lnTo>
                      <a:pt x="26" y="130"/>
                    </a:lnTo>
                    <a:lnTo>
                      <a:pt x="26" y="126"/>
                    </a:lnTo>
                    <a:lnTo>
                      <a:pt x="24" y="126"/>
                    </a:lnTo>
                    <a:lnTo>
                      <a:pt x="24" y="122"/>
                    </a:lnTo>
                    <a:lnTo>
                      <a:pt x="26" y="122"/>
                    </a:lnTo>
                    <a:lnTo>
                      <a:pt x="30" y="122"/>
                    </a:lnTo>
                    <a:lnTo>
                      <a:pt x="34" y="120"/>
                    </a:lnTo>
                    <a:lnTo>
                      <a:pt x="38" y="116"/>
                    </a:lnTo>
                    <a:lnTo>
                      <a:pt x="42" y="116"/>
                    </a:lnTo>
                    <a:lnTo>
                      <a:pt x="42" y="120"/>
                    </a:lnTo>
                    <a:lnTo>
                      <a:pt x="46" y="120"/>
                    </a:lnTo>
                    <a:lnTo>
                      <a:pt x="42" y="122"/>
                    </a:lnTo>
                    <a:lnTo>
                      <a:pt x="46" y="122"/>
                    </a:lnTo>
                    <a:lnTo>
                      <a:pt x="46" y="126"/>
                    </a:lnTo>
                    <a:lnTo>
                      <a:pt x="46" y="130"/>
                    </a:lnTo>
                    <a:lnTo>
                      <a:pt x="46" y="134"/>
                    </a:lnTo>
                    <a:lnTo>
                      <a:pt x="46" y="138"/>
                    </a:lnTo>
                    <a:lnTo>
                      <a:pt x="46" y="142"/>
                    </a:lnTo>
                    <a:lnTo>
                      <a:pt x="46" y="146"/>
                    </a:lnTo>
                    <a:lnTo>
                      <a:pt x="46" y="150"/>
                    </a:lnTo>
                    <a:lnTo>
                      <a:pt x="42" y="152"/>
                    </a:lnTo>
                    <a:lnTo>
                      <a:pt x="42" y="156"/>
                    </a:lnTo>
                    <a:lnTo>
                      <a:pt x="38" y="156"/>
                    </a:lnTo>
                    <a:lnTo>
                      <a:pt x="34" y="152"/>
                    </a:lnTo>
                    <a:lnTo>
                      <a:pt x="34" y="156"/>
                    </a:lnTo>
                    <a:lnTo>
                      <a:pt x="34" y="160"/>
                    </a:lnTo>
                    <a:lnTo>
                      <a:pt x="30" y="160"/>
                    </a:lnTo>
                    <a:lnTo>
                      <a:pt x="26" y="156"/>
                    </a:lnTo>
                    <a:lnTo>
                      <a:pt x="26" y="160"/>
                    </a:lnTo>
                    <a:lnTo>
                      <a:pt x="26" y="156"/>
                    </a:lnTo>
                    <a:lnTo>
                      <a:pt x="26" y="152"/>
                    </a:lnTo>
                    <a:lnTo>
                      <a:pt x="26" y="152"/>
                    </a:lnTo>
                    <a:lnTo>
                      <a:pt x="26" y="152"/>
                    </a:lnTo>
                    <a:close/>
                    <a:moveTo>
                      <a:pt x="120" y="206"/>
                    </a:moveTo>
                    <a:lnTo>
                      <a:pt x="120" y="202"/>
                    </a:lnTo>
                    <a:lnTo>
                      <a:pt x="116" y="202"/>
                    </a:lnTo>
                    <a:lnTo>
                      <a:pt x="112" y="202"/>
                    </a:lnTo>
                    <a:lnTo>
                      <a:pt x="112" y="198"/>
                    </a:lnTo>
                    <a:lnTo>
                      <a:pt x="110" y="198"/>
                    </a:lnTo>
                    <a:lnTo>
                      <a:pt x="110" y="194"/>
                    </a:lnTo>
                    <a:lnTo>
                      <a:pt x="106" y="194"/>
                    </a:lnTo>
                    <a:lnTo>
                      <a:pt x="102" y="194"/>
                    </a:lnTo>
                    <a:lnTo>
                      <a:pt x="98" y="190"/>
                    </a:lnTo>
                    <a:lnTo>
                      <a:pt x="94" y="190"/>
                    </a:lnTo>
                    <a:lnTo>
                      <a:pt x="94" y="186"/>
                    </a:lnTo>
                    <a:lnTo>
                      <a:pt x="90" y="186"/>
                    </a:lnTo>
                    <a:lnTo>
                      <a:pt x="86" y="186"/>
                    </a:lnTo>
                    <a:lnTo>
                      <a:pt x="82" y="186"/>
                    </a:lnTo>
                    <a:lnTo>
                      <a:pt x="82" y="182"/>
                    </a:lnTo>
                    <a:lnTo>
                      <a:pt x="82" y="178"/>
                    </a:lnTo>
                    <a:lnTo>
                      <a:pt x="86" y="176"/>
                    </a:lnTo>
                    <a:lnTo>
                      <a:pt x="90" y="176"/>
                    </a:lnTo>
                    <a:lnTo>
                      <a:pt x="90" y="178"/>
                    </a:lnTo>
                    <a:lnTo>
                      <a:pt x="90" y="176"/>
                    </a:lnTo>
                    <a:lnTo>
                      <a:pt x="94" y="176"/>
                    </a:lnTo>
                    <a:lnTo>
                      <a:pt x="98" y="176"/>
                    </a:lnTo>
                    <a:lnTo>
                      <a:pt x="102" y="178"/>
                    </a:lnTo>
                    <a:lnTo>
                      <a:pt x="106" y="178"/>
                    </a:lnTo>
                    <a:lnTo>
                      <a:pt x="110" y="178"/>
                    </a:lnTo>
                    <a:lnTo>
                      <a:pt x="112" y="178"/>
                    </a:lnTo>
                    <a:lnTo>
                      <a:pt x="116" y="176"/>
                    </a:lnTo>
                    <a:lnTo>
                      <a:pt x="120" y="176"/>
                    </a:lnTo>
                    <a:lnTo>
                      <a:pt x="124" y="176"/>
                    </a:lnTo>
                    <a:lnTo>
                      <a:pt x="128" y="172"/>
                    </a:lnTo>
                    <a:lnTo>
                      <a:pt x="128" y="176"/>
                    </a:lnTo>
                    <a:lnTo>
                      <a:pt x="128" y="178"/>
                    </a:lnTo>
                    <a:lnTo>
                      <a:pt x="124" y="178"/>
                    </a:lnTo>
                    <a:lnTo>
                      <a:pt x="124" y="182"/>
                    </a:lnTo>
                    <a:lnTo>
                      <a:pt x="124" y="186"/>
                    </a:lnTo>
                    <a:lnTo>
                      <a:pt x="120" y="186"/>
                    </a:lnTo>
                    <a:lnTo>
                      <a:pt x="120" y="190"/>
                    </a:lnTo>
                    <a:lnTo>
                      <a:pt x="124" y="194"/>
                    </a:lnTo>
                    <a:lnTo>
                      <a:pt x="124" y="198"/>
                    </a:lnTo>
                    <a:lnTo>
                      <a:pt x="120" y="198"/>
                    </a:lnTo>
                    <a:lnTo>
                      <a:pt x="120" y="202"/>
                    </a:lnTo>
                    <a:lnTo>
                      <a:pt x="120" y="206"/>
                    </a:lnTo>
                    <a:lnTo>
                      <a:pt x="120" y="206"/>
                    </a:lnTo>
                    <a:lnTo>
                      <a:pt x="120" y="20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9">
                <a:extLst>
                  <a:ext uri="{FF2B5EF4-FFF2-40B4-BE49-F238E27FC236}">
                    <a16:creationId xmlns:a16="http://schemas.microsoft.com/office/drawing/2014/main" id="{4AB63C37-4048-43C2-A3C4-7F423788F9C7}"/>
                  </a:ext>
                </a:extLst>
              </p:cNvPr>
              <p:cNvSpPr>
                <a:spLocks/>
              </p:cNvSpPr>
              <p:nvPr/>
            </p:nvSpPr>
            <p:spPr bwMode="auto">
              <a:xfrm>
                <a:off x="4187825" y="2336868"/>
                <a:ext cx="28575" cy="12700"/>
              </a:xfrm>
              <a:custGeom>
                <a:avLst/>
                <a:gdLst>
                  <a:gd name="T0" fmla="*/ 2 w 18"/>
                  <a:gd name="T1" fmla="*/ 8 h 8"/>
                  <a:gd name="T2" fmla="*/ 2 w 18"/>
                  <a:gd name="T3" fmla="*/ 8 h 8"/>
                  <a:gd name="T4" fmla="*/ 2 w 18"/>
                  <a:gd name="T5" fmla="*/ 8 h 8"/>
                  <a:gd name="T6" fmla="*/ 0 w 18"/>
                  <a:gd name="T7" fmla="*/ 8 h 8"/>
                  <a:gd name="T8" fmla="*/ 0 w 18"/>
                  <a:gd name="T9" fmla="*/ 8 h 8"/>
                  <a:gd name="T10" fmla="*/ 2 w 18"/>
                  <a:gd name="T11" fmla="*/ 8 h 8"/>
                  <a:gd name="T12" fmla="*/ 2 w 18"/>
                  <a:gd name="T13" fmla="*/ 8 h 8"/>
                  <a:gd name="T14" fmla="*/ 2 w 18"/>
                  <a:gd name="T15" fmla="*/ 8 h 8"/>
                  <a:gd name="T16" fmla="*/ 6 w 18"/>
                  <a:gd name="T17" fmla="*/ 4 h 8"/>
                  <a:gd name="T18" fmla="*/ 6 w 18"/>
                  <a:gd name="T19" fmla="*/ 4 h 8"/>
                  <a:gd name="T20" fmla="*/ 10 w 18"/>
                  <a:gd name="T21" fmla="*/ 4 h 8"/>
                  <a:gd name="T22" fmla="*/ 10 w 18"/>
                  <a:gd name="T23" fmla="*/ 4 h 8"/>
                  <a:gd name="T24" fmla="*/ 10 w 18"/>
                  <a:gd name="T25" fmla="*/ 4 h 8"/>
                  <a:gd name="T26" fmla="*/ 10 w 18"/>
                  <a:gd name="T27" fmla="*/ 4 h 8"/>
                  <a:gd name="T28" fmla="*/ 10 w 18"/>
                  <a:gd name="T29" fmla="*/ 4 h 8"/>
                  <a:gd name="T30" fmla="*/ 10 w 18"/>
                  <a:gd name="T31" fmla="*/ 0 h 8"/>
                  <a:gd name="T32" fmla="*/ 10 w 18"/>
                  <a:gd name="T33" fmla="*/ 0 h 8"/>
                  <a:gd name="T34" fmla="*/ 10 w 18"/>
                  <a:gd name="T35" fmla="*/ 0 h 8"/>
                  <a:gd name="T36" fmla="*/ 10 w 18"/>
                  <a:gd name="T37" fmla="*/ 0 h 8"/>
                  <a:gd name="T38" fmla="*/ 14 w 18"/>
                  <a:gd name="T39" fmla="*/ 0 h 8"/>
                  <a:gd name="T40" fmla="*/ 14 w 18"/>
                  <a:gd name="T41" fmla="*/ 0 h 8"/>
                  <a:gd name="T42" fmla="*/ 18 w 18"/>
                  <a:gd name="T43" fmla="*/ 0 h 8"/>
                  <a:gd name="T44" fmla="*/ 18 w 18"/>
                  <a:gd name="T45" fmla="*/ 0 h 8"/>
                  <a:gd name="T46" fmla="*/ 18 w 18"/>
                  <a:gd name="T47" fmla="*/ 0 h 8"/>
                  <a:gd name="T48" fmla="*/ 18 w 18"/>
                  <a:gd name="T49" fmla="*/ 0 h 8"/>
                  <a:gd name="T50" fmla="*/ 18 w 18"/>
                  <a:gd name="T51" fmla="*/ 0 h 8"/>
                  <a:gd name="T52" fmla="*/ 18 w 18"/>
                  <a:gd name="T53" fmla="*/ 0 h 8"/>
                  <a:gd name="T54" fmla="*/ 18 w 18"/>
                  <a:gd name="T55" fmla="*/ 4 h 8"/>
                  <a:gd name="T56" fmla="*/ 18 w 18"/>
                  <a:gd name="T57" fmla="*/ 4 h 8"/>
                  <a:gd name="T58" fmla="*/ 18 w 18"/>
                  <a:gd name="T59" fmla="*/ 4 h 8"/>
                  <a:gd name="T60" fmla="*/ 14 w 18"/>
                  <a:gd name="T61" fmla="*/ 4 h 8"/>
                  <a:gd name="T62" fmla="*/ 14 w 18"/>
                  <a:gd name="T63" fmla="*/ 4 h 8"/>
                  <a:gd name="T64" fmla="*/ 10 w 18"/>
                  <a:gd name="T65" fmla="*/ 4 h 8"/>
                  <a:gd name="T66" fmla="*/ 10 w 18"/>
                  <a:gd name="T67" fmla="*/ 4 h 8"/>
                  <a:gd name="T68" fmla="*/ 10 w 18"/>
                  <a:gd name="T69" fmla="*/ 4 h 8"/>
                  <a:gd name="T70" fmla="*/ 10 w 18"/>
                  <a:gd name="T71" fmla="*/ 4 h 8"/>
                  <a:gd name="T72" fmla="*/ 10 w 18"/>
                  <a:gd name="T73" fmla="*/ 4 h 8"/>
                  <a:gd name="T74" fmla="*/ 10 w 18"/>
                  <a:gd name="T75" fmla="*/ 4 h 8"/>
                  <a:gd name="T76" fmla="*/ 6 w 18"/>
                  <a:gd name="T77" fmla="*/ 4 h 8"/>
                  <a:gd name="T78" fmla="*/ 6 w 18"/>
                  <a:gd name="T79" fmla="*/ 4 h 8"/>
                  <a:gd name="T80" fmla="*/ 6 w 18"/>
                  <a:gd name="T81" fmla="*/ 4 h 8"/>
                  <a:gd name="T82" fmla="*/ 2 w 18"/>
                  <a:gd name="T83" fmla="*/ 8 h 8"/>
                  <a:gd name="T84" fmla="*/ 2 w 18"/>
                  <a:gd name="T85" fmla="*/ 8 h 8"/>
                  <a:gd name="T86" fmla="*/ 2 w 18"/>
                  <a:gd name="T87" fmla="*/ 8 h 8"/>
                  <a:gd name="T88" fmla="*/ 2 w 18"/>
                  <a:gd name="T89" fmla="*/ 8 h 8"/>
                  <a:gd name="T90" fmla="*/ 2 w 18"/>
                  <a:gd name="T91" fmla="*/ 8 h 8"/>
                  <a:gd name="T92" fmla="*/ 2 w 18"/>
                  <a:gd name="T93" fmla="*/ 8 h 8"/>
                  <a:gd name="T94" fmla="*/ 2 w 18"/>
                  <a:gd name="T95" fmla="*/ 8 h 8"/>
                  <a:gd name="T96" fmla="*/ 2 w 18"/>
                  <a:gd name="T9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 h="8">
                    <a:moveTo>
                      <a:pt x="2" y="8"/>
                    </a:moveTo>
                    <a:lnTo>
                      <a:pt x="2" y="8"/>
                    </a:lnTo>
                    <a:lnTo>
                      <a:pt x="2" y="8"/>
                    </a:lnTo>
                    <a:lnTo>
                      <a:pt x="0" y="8"/>
                    </a:lnTo>
                    <a:lnTo>
                      <a:pt x="0" y="8"/>
                    </a:lnTo>
                    <a:lnTo>
                      <a:pt x="2" y="8"/>
                    </a:lnTo>
                    <a:lnTo>
                      <a:pt x="2" y="8"/>
                    </a:lnTo>
                    <a:lnTo>
                      <a:pt x="2" y="8"/>
                    </a:lnTo>
                    <a:lnTo>
                      <a:pt x="6" y="4"/>
                    </a:lnTo>
                    <a:lnTo>
                      <a:pt x="6" y="4"/>
                    </a:lnTo>
                    <a:lnTo>
                      <a:pt x="10" y="4"/>
                    </a:lnTo>
                    <a:lnTo>
                      <a:pt x="10" y="4"/>
                    </a:lnTo>
                    <a:lnTo>
                      <a:pt x="10" y="4"/>
                    </a:lnTo>
                    <a:lnTo>
                      <a:pt x="10" y="4"/>
                    </a:lnTo>
                    <a:lnTo>
                      <a:pt x="10" y="4"/>
                    </a:lnTo>
                    <a:lnTo>
                      <a:pt x="10" y="0"/>
                    </a:lnTo>
                    <a:lnTo>
                      <a:pt x="10" y="0"/>
                    </a:lnTo>
                    <a:lnTo>
                      <a:pt x="10" y="0"/>
                    </a:lnTo>
                    <a:lnTo>
                      <a:pt x="10" y="0"/>
                    </a:lnTo>
                    <a:lnTo>
                      <a:pt x="14" y="0"/>
                    </a:lnTo>
                    <a:lnTo>
                      <a:pt x="14" y="0"/>
                    </a:lnTo>
                    <a:lnTo>
                      <a:pt x="18" y="0"/>
                    </a:lnTo>
                    <a:lnTo>
                      <a:pt x="18" y="0"/>
                    </a:lnTo>
                    <a:lnTo>
                      <a:pt x="18" y="0"/>
                    </a:lnTo>
                    <a:lnTo>
                      <a:pt x="18" y="0"/>
                    </a:lnTo>
                    <a:lnTo>
                      <a:pt x="18" y="0"/>
                    </a:lnTo>
                    <a:lnTo>
                      <a:pt x="18" y="0"/>
                    </a:lnTo>
                    <a:lnTo>
                      <a:pt x="18" y="4"/>
                    </a:lnTo>
                    <a:lnTo>
                      <a:pt x="18" y="4"/>
                    </a:lnTo>
                    <a:lnTo>
                      <a:pt x="18" y="4"/>
                    </a:lnTo>
                    <a:lnTo>
                      <a:pt x="14" y="4"/>
                    </a:lnTo>
                    <a:lnTo>
                      <a:pt x="14" y="4"/>
                    </a:lnTo>
                    <a:lnTo>
                      <a:pt x="10" y="4"/>
                    </a:lnTo>
                    <a:lnTo>
                      <a:pt x="10" y="4"/>
                    </a:lnTo>
                    <a:lnTo>
                      <a:pt x="10" y="4"/>
                    </a:lnTo>
                    <a:lnTo>
                      <a:pt x="10" y="4"/>
                    </a:lnTo>
                    <a:lnTo>
                      <a:pt x="10" y="4"/>
                    </a:lnTo>
                    <a:lnTo>
                      <a:pt x="10" y="4"/>
                    </a:lnTo>
                    <a:lnTo>
                      <a:pt x="6" y="4"/>
                    </a:lnTo>
                    <a:lnTo>
                      <a:pt x="6" y="4"/>
                    </a:lnTo>
                    <a:lnTo>
                      <a:pt x="6" y="4"/>
                    </a:lnTo>
                    <a:lnTo>
                      <a:pt x="2" y="8"/>
                    </a:lnTo>
                    <a:lnTo>
                      <a:pt x="2" y="8"/>
                    </a:lnTo>
                    <a:lnTo>
                      <a:pt x="2" y="8"/>
                    </a:lnTo>
                    <a:lnTo>
                      <a:pt x="2" y="8"/>
                    </a:lnTo>
                    <a:lnTo>
                      <a:pt x="2" y="8"/>
                    </a:lnTo>
                    <a:lnTo>
                      <a:pt x="2" y="8"/>
                    </a:lnTo>
                    <a:lnTo>
                      <a:pt x="2" y="8"/>
                    </a:lnTo>
                    <a:lnTo>
                      <a:pt x="2" y="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10">
                <a:extLst>
                  <a:ext uri="{FF2B5EF4-FFF2-40B4-BE49-F238E27FC236}">
                    <a16:creationId xmlns:a16="http://schemas.microsoft.com/office/drawing/2014/main" id="{BAF0A9E4-A7E6-4EDD-8873-633C45242024}"/>
                  </a:ext>
                </a:extLst>
              </p:cNvPr>
              <p:cNvSpPr>
                <a:spLocks/>
              </p:cNvSpPr>
              <p:nvPr/>
            </p:nvSpPr>
            <p:spPr bwMode="auto">
              <a:xfrm>
                <a:off x="4867275" y="2835343"/>
                <a:ext cx="158750" cy="82550"/>
              </a:xfrm>
              <a:custGeom>
                <a:avLst/>
                <a:gdLst>
                  <a:gd name="T0" fmla="*/ 48 w 100"/>
                  <a:gd name="T1" fmla="*/ 4 h 52"/>
                  <a:gd name="T2" fmla="*/ 56 w 100"/>
                  <a:gd name="T3" fmla="*/ 0 h 52"/>
                  <a:gd name="T4" fmla="*/ 60 w 100"/>
                  <a:gd name="T5" fmla="*/ 0 h 52"/>
                  <a:gd name="T6" fmla="*/ 60 w 100"/>
                  <a:gd name="T7" fmla="*/ 0 h 52"/>
                  <a:gd name="T8" fmla="*/ 64 w 100"/>
                  <a:gd name="T9" fmla="*/ 4 h 52"/>
                  <a:gd name="T10" fmla="*/ 68 w 100"/>
                  <a:gd name="T11" fmla="*/ 4 h 52"/>
                  <a:gd name="T12" fmla="*/ 78 w 100"/>
                  <a:gd name="T13" fmla="*/ 10 h 52"/>
                  <a:gd name="T14" fmla="*/ 82 w 100"/>
                  <a:gd name="T15" fmla="*/ 10 h 52"/>
                  <a:gd name="T16" fmla="*/ 86 w 100"/>
                  <a:gd name="T17" fmla="*/ 10 h 52"/>
                  <a:gd name="T18" fmla="*/ 90 w 100"/>
                  <a:gd name="T19" fmla="*/ 10 h 52"/>
                  <a:gd name="T20" fmla="*/ 94 w 100"/>
                  <a:gd name="T21" fmla="*/ 14 h 52"/>
                  <a:gd name="T22" fmla="*/ 98 w 100"/>
                  <a:gd name="T23" fmla="*/ 18 h 52"/>
                  <a:gd name="T24" fmla="*/ 94 w 100"/>
                  <a:gd name="T25" fmla="*/ 26 h 52"/>
                  <a:gd name="T26" fmla="*/ 98 w 100"/>
                  <a:gd name="T27" fmla="*/ 30 h 52"/>
                  <a:gd name="T28" fmla="*/ 100 w 100"/>
                  <a:gd name="T29" fmla="*/ 36 h 52"/>
                  <a:gd name="T30" fmla="*/ 100 w 100"/>
                  <a:gd name="T31" fmla="*/ 40 h 52"/>
                  <a:gd name="T32" fmla="*/ 94 w 100"/>
                  <a:gd name="T33" fmla="*/ 48 h 52"/>
                  <a:gd name="T34" fmla="*/ 94 w 100"/>
                  <a:gd name="T35" fmla="*/ 52 h 52"/>
                  <a:gd name="T36" fmla="*/ 82 w 100"/>
                  <a:gd name="T37" fmla="*/ 48 h 52"/>
                  <a:gd name="T38" fmla="*/ 78 w 100"/>
                  <a:gd name="T39" fmla="*/ 52 h 52"/>
                  <a:gd name="T40" fmla="*/ 78 w 100"/>
                  <a:gd name="T41" fmla="*/ 52 h 52"/>
                  <a:gd name="T42" fmla="*/ 74 w 100"/>
                  <a:gd name="T43" fmla="*/ 52 h 52"/>
                  <a:gd name="T44" fmla="*/ 72 w 100"/>
                  <a:gd name="T45" fmla="*/ 48 h 52"/>
                  <a:gd name="T46" fmla="*/ 68 w 100"/>
                  <a:gd name="T47" fmla="*/ 44 h 52"/>
                  <a:gd name="T48" fmla="*/ 60 w 100"/>
                  <a:gd name="T49" fmla="*/ 40 h 52"/>
                  <a:gd name="T50" fmla="*/ 56 w 100"/>
                  <a:gd name="T51" fmla="*/ 40 h 52"/>
                  <a:gd name="T52" fmla="*/ 56 w 100"/>
                  <a:gd name="T53" fmla="*/ 36 h 52"/>
                  <a:gd name="T54" fmla="*/ 48 w 100"/>
                  <a:gd name="T55" fmla="*/ 40 h 52"/>
                  <a:gd name="T56" fmla="*/ 46 w 100"/>
                  <a:gd name="T57" fmla="*/ 40 h 52"/>
                  <a:gd name="T58" fmla="*/ 42 w 100"/>
                  <a:gd name="T59" fmla="*/ 40 h 52"/>
                  <a:gd name="T60" fmla="*/ 34 w 100"/>
                  <a:gd name="T61" fmla="*/ 36 h 52"/>
                  <a:gd name="T62" fmla="*/ 34 w 100"/>
                  <a:gd name="T63" fmla="*/ 36 h 52"/>
                  <a:gd name="T64" fmla="*/ 30 w 100"/>
                  <a:gd name="T65" fmla="*/ 40 h 52"/>
                  <a:gd name="T66" fmla="*/ 26 w 100"/>
                  <a:gd name="T67" fmla="*/ 36 h 52"/>
                  <a:gd name="T68" fmla="*/ 22 w 100"/>
                  <a:gd name="T69" fmla="*/ 36 h 52"/>
                  <a:gd name="T70" fmla="*/ 22 w 100"/>
                  <a:gd name="T71" fmla="*/ 36 h 52"/>
                  <a:gd name="T72" fmla="*/ 16 w 100"/>
                  <a:gd name="T73" fmla="*/ 36 h 52"/>
                  <a:gd name="T74" fmla="*/ 4 w 100"/>
                  <a:gd name="T75" fmla="*/ 40 h 52"/>
                  <a:gd name="T76" fmla="*/ 4 w 100"/>
                  <a:gd name="T77" fmla="*/ 40 h 52"/>
                  <a:gd name="T78" fmla="*/ 0 w 100"/>
                  <a:gd name="T79" fmla="*/ 44 h 52"/>
                  <a:gd name="T80" fmla="*/ 0 w 100"/>
                  <a:gd name="T81" fmla="*/ 40 h 52"/>
                  <a:gd name="T82" fmla="*/ 0 w 100"/>
                  <a:gd name="T83" fmla="*/ 32 h 52"/>
                  <a:gd name="T84" fmla="*/ 0 w 100"/>
                  <a:gd name="T85" fmla="*/ 32 h 52"/>
                  <a:gd name="T86" fmla="*/ 0 w 100"/>
                  <a:gd name="T87" fmla="*/ 30 h 52"/>
                  <a:gd name="T88" fmla="*/ 4 w 100"/>
                  <a:gd name="T89" fmla="*/ 26 h 52"/>
                  <a:gd name="T90" fmla="*/ 4 w 100"/>
                  <a:gd name="T91" fmla="*/ 22 h 52"/>
                  <a:gd name="T92" fmla="*/ 4 w 100"/>
                  <a:gd name="T93" fmla="*/ 18 h 52"/>
                  <a:gd name="T94" fmla="*/ 8 w 100"/>
                  <a:gd name="T95" fmla="*/ 10 h 52"/>
                  <a:gd name="T96" fmla="*/ 12 w 100"/>
                  <a:gd name="T97" fmla="*/ 10 h 52"/>
                  <a:gd name="T98" fmla="*/ 16 w 100"/>
                  <a:gd name="T99" fmla="*/ 10 h 52"/>
                  <a:gd name="T100" fmla="*/ 22 w 100"/>
                  <a:gd name="T101" fmla="*/ 6 h 52"/>
                  <a:gd name="T102" fmla="*/ 26 w 100"/>
                  <a:gd name="T103" fmla="*/ 14 h 52"/>
                  <a:gd name="T104" fmla="*/ 30 w 100"/>
                  <a:gd name="T105" fmla="*/ 14 h 52"/>
                  <a:gd name="T106" fmla="*/ 30 w 100"/>
                  <a:gd name="T107" fmla="*/ 22 h 52"/>
                  <a:gd name="T108" fmla="*/ 38 w 100"/>
                  <a:gd name="T109" fmla="*/ 26 h 52"/>
                  <a:gd name="T110" fmla="*/ 42 w 100"/>
                  <a:gd name="T111" fmla="*/ 22 h 52"/>
                  <a:gd name="T112" fmla="*/ 48 w 100"/>
                  <a:gd name="T113" fmla="*/ 18 h 52"/>
                  <a:gd name="T114" fmla="*/ 46 w 100"/>
                  <a:gd name="T115" fmla="*/ 6 h 52"/>
                  <a:gd name="T116" fmla="*/ 46 w 100"/>
                  <a:gd name="T117"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52">
                    <a:moveTo>
                      <a:pt x="46" y="4"/>
                    </a:moveTo>
                    <a:lnTo>
                      <a:pt x="46" y="4"/>
                    </a:lnTo>
                    <a:lnTo>
                      <a:pt x="46" y="4"/>
                    </a:lnTo>
                    <a:lnTo>
                      <a:pt x="48" y="4"/>
                    </a:lnTo>
                    <a:lnTo>
                      <a:pt x="48" y="4"/>
                    </a:lnTo>
                    <a:lnTo>
                      <a:pt x="48" y="4"/>
                    </a:lnTo>
                    <a:lnTo>
                      <a:pt x="48" y="4"/>
                    </a:lnTo>
                    <a:lnTo>
                      <a:pt x="52" y="4"/>
                    </a:lnTo>
                    <a:lnTo>
                      <a:pt x="56" y="0"/>
                    </a:lnTo>
                    <a:lnTo>
                      <a:pt x="56" y="0"/>
                    </a:lnTo>
                    <a:lnTo>
                      <a:pt x="56" y="0"/>
                    </a:lnTo>
                    <a:lnTo>
                      <a:pt x="56" y="0"/>
                    </a:lnTo>
                    <a:lnTo>
                      <a:pt x="56" y="0"/>
                    </a:lnTo>
                    <a:lnTo>
                      <a:pt x="60" y="0"/>
                    </a:lnTo>
                    <a:lnTo>
                      <a:pt x="60" y="0"/>
                    </a:lnTo>
                    <a:lnTo>
                      <a:pt x="60" y="0"/>
                    </a:lnTo>
                    <a:lnTo>
                      <a:pt x="60" y="0"/>
                    </a:lnTo>
                    <a:lnTo>
                      <a:pt x="60" y="4"/>
                    </a:lnTo>
                    <a:lnTo>
                      <a:pt x="60" y="4"/>
                    </a:lnTo>
                    <a:lnTo>
                      <a:pt x="60" y="0"/>
                    </a:lnTo>
                    <a:lnTo>
                      <a:pt x="60" y="0"/>
                    </a:lnTo>
                    <a:lnTo>
                      <a:pt x="60" y="0"/>
                    </a:lnTo>
                    <a:lnTo>
                      <a:pt x="60" y="0"/>
                    </a:lnTo>
                    <a:lnTo>
                      <a:pt x="64" y="0"/>
                    </a:lnTo>
                    <a:lnTo>
                      <a:pt x="64" y="4"/>
                    </a:lnTo>
                    <a:lnTo>
                      <a:pt x="64" y="4"/>
                    </a:lnTo>
                    <a:lnTo>
                      <a:pt x="68" y="4"/>
                    </a:lnTo>
                    <a:lnTo>
                      <a:pt x="68" y="4"/>
                    </a:lnTo>
                    <a:lnTo>
                      <a:pt x="68" y="4"/>
                    </a:lnTo>
                    <a:lnTo>
                      <a:pt x="68" y="4"/>
                    </a:lnTo>
                    <a:lnTo>
                      <a:pt x="72" y="6"/>
                    </a:lnTo>
                    <a:lnTo>
                      <a:pt x="72" y="6"/>
                    </a:lnTo>
                    <a:lnTo>
                      <a:pt x="74" y="10"/>
                    </a:lnTo>
                    <a:lnTo>
                      <a:pt x="74" y="10"/>
                    </a:lnTo>
                    <a:lnTo>
                      <a:pt x="78" y="10"/>
                    </a:lnTo>
                    <a:lnTo>
                      <a:pt x="78" y="10"/>
                    </a:lnTo>
                    <a:lnTo>
                      <a:pt x="78" y="10"/>
                    </a:lnTo>
                    <a:lnTo>
                      <a:pt x="78" y="10"/>
                    </a:lnTo>
                    <a:lnTo>
                      <a:pt x="78" y="10"/>
                    </a:lnTo>
                    <a:lnTo>
                      <a:pt x="82" y="10"/>
                    </a:lnTo>
                    <a:lnTo>
                      <a:pt x="82" y="10"/>
                    </a:lnTo>
                    <a:lnTo>
                      <a:pt x="82" y="10"/>
                    </a:lnTo>
                    <a:lnTo>
                      <a:pt x="82" y="10"/>
                    </a:lnTo>
                    <a:lnTo>
                      <a:pt x="86" y="10"/>
                    </a:lnTo>
                    <a:lnTo>
                      <a:pt x="86" y="10"/>
                    </a:lnTo>
                    <a:lnTo>
                      <a:pt x="86" y="10"/>
                    </a:lnTo>
                    <a:lnTo>
                      <a:pt x="90" y="10"/>
                    </a:lnTo>
                    <a:lnTo>
                      <a:pt x="90" y="10"/>
                    </a:lnTo>
                    <a:lnTo>
                      <a:pt x="90" y="10"/>
                    </a:lnTo>
                    <a:lnTo>
                      <a:pt x="90" y="10"/>
                    </a:lnTo>
                    <a:lnTo>
                      <a:pt x="90" y="10"/>
                    </a:lnTo>
                    <a:lnTo>
                      <a:pt x="94" y="10"/>
                    </a:lnTo>
                    <a:lnTo>
                      <a:pt x="94" y="14"/>
                    </a:lnTo>
                    <a:lnTo>
                      <a:pt x="90" y="14"/>
                    </a:lnTo>
                    <a:lnTo>
                      <a:pt x="94" y="14"/>
                    </a:lnTo>
                    <a:lnTo>
                      <a:pt x="94" y="14"/>
                    </a:lnTo>
                    <a:lnTo>
                      <a:pt x="94" y="14"/>
                    </a:lnTo>
                    <a:lnTo>
                      <a:pt x="98" y="18"/>
                    </a:lnTo>
                    <a:lnTo>
                      <a:pt x="98" y="18"/>
                    </a:lnTo>
                    <a:lnTo>
                      <a:pt x="98" y="18"/>
                    </a:lnTo>
                    <a:lnTo>
                      <a:pt x="98" y="18"/>
                    </a:lnTo>
                    <a:lnTo>
                      <a:pt x="94" y="22"/>
                    </a:lnTo>
                    <a:lnTo>
                      <a:pt x="94" y="26"/>
                    </a:lnTo>
                    <a:lnTo>
                      <a:pt x="94" y="26"/>
                    </a:lnTo>
                    <a:lnTo>
                      <a:pt x="94" y="26"/>
                    </a:lnTo>
                    <a:lnTo>
                      <a:pt x="98" y="26"/>
                    </a:lnTo>
                    <a:lnTo>
                      <a:pt x="98" y="26"/>
                    </a:lnTo>
                    <a:lnTo>
                      <a:pt x="98" y="26"/>
                    </a:lnTo>
                    <a:lnTo>
                      <a:pt x="98" y="30"/>
                    </a:lnTo>
                    <a:lnTo>
                      <a:pt x="98" y="30"/>
                    </a:lnTo>
                    <a:lnTo>
                      <a:pt x="98" y="30"/>
                    </a:lnTo>
                    <a:lnTo>
                      <a:pt x="98" y="32"/>
                    </a:lnTo>
                    <a:lnTo>
                      <a:pt x="100" y="32"/>
                    </a:lnTo>
                    <a:lnTo>
                      <a:pt x="100" y="36"/>
                    </a:lnTo>
                    <a:lnTo>
                      <a:pt x="100" y="36"/>
                    </a:lnTo>
                    <a:lnTo>
                      <a:pt x="100" y="40"/>
                    </a:lnTo>
                    <a:lnTo>
                      <a:pt x="100" y="40"/>
                    </a:lnTo>
                    <a:lnTo>
                      <a:pt x="100" y="40"/>
                    </a:lnTo>
                    <a:lnTo>
                      <a:pt x="100" y="44"/>
                    </a:lnTo>
                    <a:lnTo>
                      <a:pt x="100" y="40"/>
                    </a:lnTo>
                    <a:lnTo>
                      <a:pt x="100" y="40"/>
                    </a:lnTo>
                    <a:lnTo>
                      <a:pt x="98" y="44"/>
                    </a:lnTo>
                    <a:lnTo>
                      <a:pt x="98" y="44"/>
                    </a:lnTo>
                    <a:lnTo>
                      <a:pt x="94" y="44"/>
                    </a:lnTo>
                    <a:lnTo>
                      <a:pt x="94" y="48"/>
                    </a:lnTo>
                    <a:lnTo>
                      <a:pt x="94" y="48"/>
                    </a:lnTo>
                    <a:lnTo>
                      <a:pt x="94" y="48"/>
                    </a:lnTo>
                    <a:lnTo>
                      <a:pt x="94" y="48"/>
                    </a:lnTo>
                    <a:lnTo>
                      <a:pt x="94" y="52"/>
                    </a:lnTo>
                    <a:lnTo>
                      <a:pt x="94" y="52"/>
                    </a:lnTo>
                    <a:lnTo>
                      <a:pt x="90" y="52"/>
                    </a:lnTo>
                    <a:lnTo>
                      <a:pt x="90" y="52"/>
                    </a:lnTo>
                    <a:lnTo>
                      <a:pt x="86" y="48"/>
                    </a:lnTo>
                    <a:lnTo>
                      <a:pt x="86" y="48"/>
                    </a:lnTo>
                    <a:lnTo>
                      <a:pt x="82" y="48"/>
                    </a:lnTo>
                    <a:lnTo>
                      <a:pt x="82" y="52"/>
                    </a:lnTo>
                    <a:lnTo>
                      <a:pt x="82" y="52"/>
                    </a:lnTo>
                    <a:lnTo>
                      <a:pt x="82" y="52"/>
                    </a:lnTo>
                    <a:lnTo>
                      <a:pt x="82" y="52"/>
                    </a:lnTo>
                    <a:lnTo>
                      <a:pt x="78" y="52"/>
                    </a:lnTo>
                    <a:lnTo>
                      <a:pt x="78" y="52"/>
                    </a:lnTo>
                    <a:lnTo>
                      <a:pt x="78" y="52"/>
                    </a:lnTo>
                    <a:lnTo>
                      <a:pt x="78" y="52"/>
                    </a:lnTo>
                    <a:lnTo>
                      <a:pt x="78" y="52"/>
                    </a:lnTo>
                    <a:lnTo>
                      <a:pt x="78" y="52"/>
                    </a:lnTo>
                    <a:lnTo>
                      <a:pt x="78" y="52"/>
                    </a:lnTo>
                    <a:lnTo>
                      <a:pt x="78" y="52"/>
                    </a:lnTo>
                    <a:lnTo>
                      <a:pt x="78" y="52"/>
                    </a:lnTo>
                    <a:lnTo>
                      <a:pt x="74" y="52"/>
                    </a:lnTo>
                    <a:lnTo>
                      <a:pt x="74" y="52"/>
                    </a:lnTo>
                    <a:lnTo>
                      <a:pt x="74" y="52"/>
                    </a:lnTo>
                    <a:lnTo>
                      <a:pt x="74" y="52"/>
                    </a:lnTo>
                    <a:lnTo>
                      <a:pt x="74" y="48"/>
                    </a:lnTo>
                    <a:lnTo>
                      <a:pt x="72" y="48"/>
                    </a:lnTo>
                    <a:lnTo>
                      <a:pt x="72" y="48"/>
                    </a:lnTo>
                    <a:lnTo>
                      <a:pt x="72" y="48"/>
                    </a:lnTo>
                    <a:lnTo>
                      <a:pt x="72" y="48"/>
                    </a:lnTo>
                    <a:lnTo>
                      <a:pt x="68" y="48"/>
                    </a:lnTo>
                    <a:lnTo>
                      <a:pt x="68" y="44"/>
                    </a:lnTo>
                    <a:lnTo>
                      <a:pt x="68" y="44"/>
                    </a:lnTo>
                    <a:lnTo>
                      <a:pt x="64" y="44"/>
                    </a:lnTo>
                    <a:lnTo>
                      <a:pt x="64" y="40"/>
                    </a:lnTo>
                    <a:lnTo>
                      <a:pt x="60" y="40"/>
                    </a:lnTo>
                    <a:lnTo>
                      <a:pt x="60" y="40"/>
                    </a:lnTo>
                    <a:lnTo>
                      <a:pt x="60" y="40"/>
                    </a:lnTo>
                    <a:lnTo>
                      <a:pt x="56" y="40"/>
                    </a:lnTo>
                    <a:lnTo>
                      <a:pt x="56" y="40"/>
                    </a:lnTo>
                    <a:lnTo>
                      <a:pt x="56" y="40"/>
                    </a:lnTo>
                    <a:lnTo>
                      <a:pt x="56" y="40"/>
                    </a:lnTo>
                    <a:lnTo>
                      <a:pt x="56" y="40"/>
                    </a:lnTo>
                    <a:lnTo>
                      <a:pt x="56" y="36"/>
                    </a:lnTo>
                    <a:lnTo>
                      <a:pt x="56" y="36"/>
                    </a:lnTo>
                    <a:lnTo>
                      <a:pt x="56" y="36"/>
                    </a:lnTo>
                    <a:lnTo>
                      <a:pt x="56" y="36"/>
                    </a:lnTo>
                    <a:lnTo>
                      <a:pt x="56" y="36"/>
                    </a:lnTo>
                    <a:lnTo>
                      <a:pt x="52" y="36"/>
                    </a:lnTo>
                    <a:lnTo>
                      <a:pt x="52" y="36"/>
                    </a:lnTo>
                    <a:lnTo>
                      <a:pt x="48" y="36"/>
                    </a:lnTo>
                    <a:lnTo>
                      <a:pt x="48" y="40"/>
                    </a:lnTo>
                    <a:lnTo>
                      <a:pt x="48" y="40"/>
                    </a:lnTo>
                    <a:lnTo>
                      <a:pt x="48" y="40"/>
                    </a:lnTo>
                    <a:lnTo>
                      <a:pt x="48" y="40"/>
                    </a:lnTo>
                    <a:lnTo>
                      <a:pt x="48" y="40"/>
                    </a:lnTo>
                    <a:lnTo>
                      <a:pt x="46" y="40"/>
                    </a:lnTo>
                    <a:lnTo>
                      <a:pt x="46" y="40"/>
                    </a:lnTo>
                    <a:lnTo>
                      <a:pt x="46" y="40"/>
                    </a:lnTo>
                    <a:lnTo>
                      <a:pt x="46" y="40"/>
                    </a:lnTo>
                    <a:lnTo>
                      <a:pt x="46" y="40"/>
                    </a:lnTo>
                    <a:lnTo>
                      <a:pt x="42" y="40"/>
                    </a:lnTo>
                    <a:lnTo>
                      <a:pt x="42" y="40"/>
                    </a:lnTo>
                    <a:lnTo>
                      <a:pt x="42" y="36"/>
                    </a:lnTo>
                    <a:lnTo>
                      <a:pt x="42" y="36"/>
                    </a:lnTo>
                    <a:lnTo>
                      <a:pt x="38" y="36"/>
                    </a:lnTo>
                    <a:lnTo>
                      <a:pt x="38" y="36"/>
                    </a:lnTo>
                    <a:lnTo>
                      <a:pt x="34" y="36"/>
                    </a:lnTo>
                    <a:lnTo>
                      <a:pt x="34" y="36"/>
                    </a:lnTo>
                    <a:lnTo>
                      <a:pt x="34" y="36"/>
                    </a:lnTo>
                    <a:lnTo>
                      <a:pt x="34" y="36"/>
                    </a:lnTo>
                    <a:lnTo>
                      <a:pt x="34" y="36"/>
                    </a:lnTo>
                    <a:lnTo>
                      <a:pt x="34" y="36"/>
                    </a:lnTo>
                    <a:lnTo>
                      <a:pt x="30" y="36"/>
                    </a:lnTo>
                    <a:lnTo>
                      <a:pt x="30" y="36"/>
                    </a:lnTo>
                    <a:lnTo>
                      <a:pt x="30" y="40"/>
                    </a:lnTo>
                    <a:lnTo>
                      <a:pt x="30" y="40"/>
                    </a:lnTo>
                    <a:lnTo>
                      <a:pt x="30" y="40"/>
                    </a:lnTo>
                    <a:lnTo>
                      <a:pt x="26" y="36"/>
                    </a:lnTo>
                    <a:lnTo>
                      <a:pt x="26" y="36"/>
                    </a:lnTo>
                    <a:lnTo>
                      <a:pt x="26" y="36"/>
                    </a:lnTo>
                    <a:lnTo>
                      <a:pt x="26" y="36"/>
                    </a:lnTo>
                    <a:lnTo>
                      <a:pt x="26" y="36"/>
                    </a:lnTo>
                    <a:lnTo>
                      <a:pt x="26" y="36"/>
                    </a:lnTo>
                    <a:lnTo>
                      <a:pt x="26" y="36"/>
                    </a:lnTo>
                    <a:lnTo>
                      <a:pt x="26" y="36"/>
                    </a:lnTo>
                    <a:lnTo>
                      <a:pt x="26" y="36"/>
                    </a:lnTo>
                    <a:lnTo>
                      <a:pt x="22" y="36"/>
                    </a:lnTo>
                    <a:lnTo>
                      <a:pt x="22" y="36"/>
                    </a:lnTo>
                    <a:lnTo>
                      <a:pt x="22" y="36"/>
                    </a:lnTo>
                    <a:lnTo>
                      <a:pt x="22" y="36"/>
                    </a:lnTo>
                    <a:lnTo>
                      <a:pt x="22" y="36"/>
                    </a:lnTo>
                    <a:lnTo>
                      <a:pt x="22" y="36"/>
                    </a:lnTo>
                    <a:lnTo>
                      <a:pt x="18" y="36"/>
                    </a:lnTo>
                    <a:lnTo>
                      <a:pt x="18" y="36"/>
                    </a:lnTo>
                    <a:lnTo>
                      <a:pt x="18" y="36"/>
                    </a:lnTo>
                    <a:lnTo>
                      <a:pt x="16" y="36"/>
                    </a:lnTo>
                    <a:lnTo>
                      <a:pt x="16" y="36"/>
                    </a:lnTo>
                    <a:lnTo>
                      <a:pt x="16" y="36"/>
                    </a:lnTo>
                    <a:lnTo>
                      <a:pt x="12" y="36"/>
                    </a:lnTo>
                    <a:lnTo>
                      <a:pt x="8" y="36"/>
                    </a:lnTo>
                    <a:lnTo>
                      <a:pt x="8" y="40"/>
                    </a:lnTo>
                    <a:lnTo>
                      <a:pt x="4" y="40"/>
                    </a:lnTo>
                    <a:lnTo>
                      <a:pt x="4" y="40"/>
                    </a:lnTo>
                    <a:lnTo>
                      <a:pt x="4" y="40"/>
                    </a:lnTo>
                    <a:lnTo>
                      <a:pt x="4" y="40"/>
                    </a:lnTo>
                    <a:lnTo>
                      <a:pt x="4" y="40"/>
                    </a:lnTo>
                    <a:lnTo>
                      <a:pt x="4" y="40"/>
                    </a:lnTo>
                    <a:lnTo>
                      <a:pt x="4" y="44"/>
                    </a:lnTo>
                    <a:lnTo>
                      <a:pt x="4" y="44"/>
                    </a:lnTo>
                    <a:lnTo>
                      <a:pt x="0" y="44"/>
                    </a:lnTo>
                    <a:lnTo>
                      <a:pt x="0" y="44"/>
                    </a:lnTo>
                    <a:lnTo>
                      <a:pt x="0" y="44"/>
                    </a:lnTo>
                    <a:lnTo>
                      <a:pt x="0" y="44"/>
                    </a:lnTo>
                    <a:lnTo>
                      <a:pt x="0" y="44"/>
                    </a:lnTo>
                    <a:lnTo>
                      <a:pt x="0" y="44"/>
                    </a:lnTo>
                    <a:lnTo>
                      <a:pt x="0" y="44"/>
                    </a:lnTo>
                    <a:lnTo>
                      <a:pt x="0" y="40"/>
                    </a:lnTo>
                    <a:lnTo>
                      <a:pt x="0" y="40"/>
                    </a:lnTo>
                    <a:lnTo>
                      <a:pt x="0" y="40"/>
                    </a:lnTo>
                    <a:lnTo>
                      <a:pt x="0" y="40"/>
                    </a:lnTo>
                    <a:lnTo>
                      <a:pt x="0" y="36"/>
                    </a:lnTo>
                    <a:lnTo>
                      <a:pt x="0" y="32"/>
                    </a:lnTo>
                    <a:lnTo>
                      <a:pt x="0" y="32"/>
                    </a:lnTo>
                    <a:lnTo>
                      <a:pt x="0" y="36"/>
                    </a:lnTo>
                    <a:lnTo>
                      <a:pt x="0" y="36"/>
                    </a:lnTo>
                    <a:lnTo>
                      <a:pt x="0" y="32"/>
                    </a:lnTo>
                    <a:lnTo>
                      <a:pt x="0" y="32"/>
                    </a:lnTo>
                    <a:lnTo>
                      <a:pt x="0" y="32"/>
                    </a:lnTo>
                    <a:lnTo>
                      <a:pt x="0" y="30"/>
                    </a:lnTo>
                    <a:lnTo>
                      <a:pt x="0" y="30"/>
                    </a:lnTo>
                    <a:lnTo>
                      <a:pt x="0" y="30"/>
                    </a:lnTo>
                    <a:lnTo>
                      <a:pt x="0" y="30"/>
                    </a:lnTo>
                    <a:lnTo>
                      <a:pt x="0" y="30"/>
                    </a:lnTo>
                    <a:lnTo>
                      <a:pt x="0" y="26"/>
                    </a:lnTo>
                    <a:lnTo>
                      <a:pt x="0" y="26"/>
                    </a:lnTo>
                    <a:lnTo>
                      <a:pt x="4" y="26"/>
                    </a:lnTo>
                    <a:lnTo>
                      <a:pt x="4" y="26"/>
                    </a:lnTo>
                    <a:lnTo>
                      <a:pt x="4" y="26"/>
                    </a:lnTo>
                    <a:lnTo>
                      <a:pt x="4" y="22"/>
                    </a:lnTo>
                    <a:lnTo>
                      <a:pt x="4" y="22"/>
                    </a:lnTo>
                    <a:lnTo>
                      <a:pt x="4" y="22"/>
                    </a:lnTo>
                    <a:lnTo>
                      <a:pt x="4" y="22"/>
                    </a:lnTo>
                    <a:lnTo>
                      <a:pt x="4" y="22"/>
                    </a:lnTo>
                    <a:lnTo>
                      <a:pt x="4" y="18"/>
                    </a:lnTo>
                    <a:lnTo>
                      <a:pt x="4" y="18"/>
                    </a:lnTo>
                    <a:lnTo>
                      <a:pt x="4" y="18"/>
                    </a:lnTo>
                    <a:lnTo>
                      <a:pt x="4" y="18"/>
                    </a:lnTo>
                    <a:lnTo>
                      <a:pt x="8" y="18"/>
                    </a:lnTo>
                    <a:lnTo>
                      <a:pt x="8" y="14"/>
                    </a:lnTo>
                    <a:lnTo>
                      <a:pt x="8" y="14"/>
                    </a:lnTo>
                    <a:lnTo>
                      <a:pt x="8" y="10"/>
                    </a:lnTo>
                    <a:lnTo>
                      <a:pt x="8" y="10"/>
                    </a:lnTo>
                    <a:lnTo>
                      <a:pt x="8" y="10"/>
                    </a:lnTo>
                    <a:lnTo>
                      <a:pt x="8" y="10"/>
                    </a:lnTo>
                    <a:lnTo>
                      <a:pt x="12" y="10"/>
                    </a:lnTo>
                    <a:lnTo>
                      <a:pt x="12" y="10"/>
                    </a:lnTo>
                    <a:lnTo>
                      <a:pt x="12" y="10"/>
                    </a:lnTo>
                    <a:lnTo>
                      <a:pt x="12" y="10"/>
                    </a:lnTo>
                    <a:lnTo>
                      <a:pt x="12" y="10"/>
                    </a:lnTo>
                    <a:lnTo>
                      <a:pt x="16" y="10"/>
                    </a:lnTo>
                    <a:lnTo>
                      <a:pt x="16" y="10"/>
                    </a:lnTo>
                    <a:lnTo>
                      <a:pt x="16" y="10"/>
                    </a:lnTo>
                    <a:lnTo>
                      <a:pt x="18" y="6"/>
                    </a:lnTo>
                    <a:lnTo>
                      <a:pt x="18" y="6"/>
                    </a:lnTo>
                    <a:lnTo>
                      <a:pt x="22" y="6"/>
                    </a:lnTo>
                    <a:lnTo>
                      <a:pt x="22" y="6"/>
                    </a:lnTo>
                    <a:lnTo>
                      <a:pt x="22" y="6"/>
                    </a:lnTo>
                    <a:lnTo>
                      <a:pt x="22" y="10"/>
                    </a:lnTo>
                    <a:lnTo>
                      <a:pt x="22" y="10"/>
                    </a:lnTo>
                    <a:lnTo>
                      <a:pt x="22" y="10"/>
                    </a:lnTo>
                    <a:lnTo>
                      <a:pt x="22" y="10"/>
                    </a:lnTo>
                    <a:lnTo>
                      <a:pt x="26" y="14"/>
                    </a:lnTo>
                    <a:lnTo>
                      <a:pt x="26" y="14"/>
                    </a:lnTo>
                    <a:lnTo>
                      <a:pt x="26" y="14"/>
                    </a:lnTo>
                    <a:lnTo>
                      <a:pt x="26" y="14"/>
                    </a:lnTo>
                    <a:lnTo>
                      <a:pt x="30" y="14"/>
                    </a:lnTo>
                    <a:lnTo>
                      <a:pt x="30" y="14"/>
                    </a:lnTo>
                    <a:lnTo>
                      <a:pt x="30" y="14"/>
                    </a:lnTo>
                    <a:lnTo>
                      <a:pt x="30" y="18"/>
                    </a:lnTo>
                    <a:lnTo>
                      <a:pt x="30" y="18"/>
                    </a:lnTo>
                    <a:lnTo>
                      <a:pt x="30" y="22"/>
                    </a:lnTo>
                    <a:lnTo>
                      <a:pt x="30" y="22"/>
                    </a:lnTo>
                    <a:lnTo>
                      <a:pt x="30" y="22"/>
                    </a:lnTo>
                    <a:lnTo>
                      <a:pt x="34" y="22"/>
                    </a:lnTo>
                    <a:lnTo>
                      <a:pt x="34" y="22"/>
                    </a:lnTo>
                    <a:lnTo>
                      <a:pt x="38" y="26"/>
                    </a:lnTo>
                    <a:lnTo>
                      <a:pt x="38" y="26"/>
                    </a:lnTo>
                    <a:lnTo>
                      <a:pt x="38" y="26"/>
                    </a:lnTo>
                    <a:lnTo>
                      <a:pt x="38" y="26"/>
                    </a:lnTo>
                    <a:lnTo>
                      <a:pt x="42" y="26"/>
                    </a:lnTo>
                    <a:lnTo>
                      <a:pt x="42" y="26"/>
                    </a:lnTo>
                    <a:lnTo>
                      <a:pt x="42" y="22"/>
                    </a:lnTo>
                    <a:lnTo>
                      <a:pt x="42" y="22"/>
                    </a:lnTo>
                    <a:lnTo>
                      <a:pt x="46" y="22"/>
                    </a:lnTo>
                    <a:lnTo>
                      <a:pt x="46" y="22"/>
                    </a:lnTo>
                    <a:lnTo>
                      <a:pt x="46" y="18"/>
                    </a:lnTo>
                    <a:lnTo>
                      <a:pt x="48" y="18"/>
                    </a:lnTo>
                    <a:lnTo>
                      <a:pt x="48" y="18"/>
                    </a:lnTo>
                    <a:lnTo>
                      <a:pt x="48" y="14"/>
                    </a:lnTo>
                    <a:lnTo>
                      <a:pt x="46" y="10"/>
                    </a:lnTo>
                    <a:lnTo>
                      <a:pt x="46" y="6"/>
                    </a:lnTo>
                    <a:lnTo>
                      <a:pt x="46" y="6"/>
                    </a:lnTo>
                    <a:lnTo>
                      <a:pt x="46" y="6"/>
                    </a:lnTo>
                    <a:lnTo>
                      <a:pt x="46" y="6"/>
                    </a:lnTo>
                    <a:lnTo>
                      <a:pt x="46" y="4"/>
                    </a:lnTo>
                    <a:lnTo>
                      <a:pt x="46" y="4"/>
                    </a:lnTo>
                    <a:lnTo>
                      <a:pt x="46"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11">
                <a:extLst>
                  <a:ext uri="{FF2B5EF4-FFF2-40B4-BE49-F238E27FC236}">
                    <a16:creationId xmlns:a16="http://schemas.microsoft.com/office/drawing/2014/main" id="{EEC9251A-54A4-4214-829B-044B94C32A7F}"/>
                  </a:ext>
                </a:extLst>
              </p:cNvPr>
              <p:cNvSpPr>
                <a:spLocks noEditPoints="1"/>
              </p:cNvSpPr>
              <p:nvPr/>
            </p:nvSpPr>
            <p:spPr bwMode="auto">
              <a:xfrm>
                <a:off x="4860925" y="2892493"/>
                <a:ext cx="136525" cy="88900"/>
              </a:xfrm>
              <a:custGeom>
                <a:avLst/>
                <a:gdLst>
                  <a:gd name="T0" fmla="*/ 38 w 86"/>
                  <a:gd name="T1" fmla="*/ 50 h 56"/>
                  <a:gd name="T2" fmla="*/ 34 w 86"/>
                  <a:gd name="T3" fmla="*/ 46 h 56"/>
                  <a:gd name="T4" fmla="*/ 26 w 86"/>
                  <a:gd name="T5" fmla="*/ 46 h 56"/>
                  <a:gd name="T6" fmla="*/ 26 w 86"/>
                  <a:gd name="T7" fmla="*/ 42 h 56"/>
                  <a:gd name="T8" fmla="*/ 30 w 86"/>
                  <a:gd name="T9" fmla="*/ 38 h 56"/>
                  <a:gd name="T10" fmla="*/ 26 w 86"/>
                  <a:gd name="T11" fmla="*/ 30 h 56"/>
                  <a:gd name="T12" fmla="*/ 22 w 86"/>
                  <a:gd name="T13" fmla="*/ 30 h 56"/>
                  <a:gd name="T14" fmla="*/ 18 w 86"/>
                  <a:gd name="T15" fmla="*/ 30 h 56"/>
                  <a:gd name="T16" fmla="*/ 8 w 86"/>
                  <a:gd name="T17" fmla="*/ 26 h 56"/>
                  <a:gd name="T18" fmla="*/ 8 w 86"/>
                  <a:gd name="T19" fmla="*/ 26 h 56"/>
                  <a:gd name="T20" fmla="*/ 4 w 86"/>
                  <a:gd name="T21" fmla="*/ 16 h 56"/>
                  <a:gd name="T22" fmla="*/ 4 w 86"/>
                  <a:gd name="T23" fmla="*/ 12 h 56"/>
                  <a:gd name="T24" fmla="*/ 4 w 86"/>
                  <a:gd name="T25" fmla="*/ 8 h 56"/>
                  <a:gd name="T26" fmla="*/ 8 w 86"/>
                  <a:gd name="T27" fmla="*/ 8 h 56"/>
                  <a:gd name="T28" fmla="*/ 8 w 86"/>
                  <a:gd name="T29" fmla="*/ 4 h 56"/>
                  <a:gd name="T30" fmla="*/ 18 w 86"/>
                  <a:gd name="T31" fmla="*/ 0 h 56"/>
                  <a:gd name="T32" fmla="*/ 22 w 86"/>
                  <a:gd name="T33" fmla="*/ 0 h 56"/>
                  <a:gd name="T34" fmla="*/ 26 w 86"/>
                  <a:gd name="T35" fmla="*/ 0 h 56"/>
                  <a:gd name="T36" fmla="*/ 30 w 86"/>
                  <a:gd name="T37" fmla="*/ 0 h 56"/>
                  <a:gd name="T38" fmla="*/ 30 w 86"/>
                  <a:gd name="T39" fmla="*/ 0 h 56"/>
                  <a:gd name="T40" fmla="*/ 34 w 86"/>
                  <a:gd name="T41" fmla="*/ 0 h 56"/>
                  <a:gd name="T42" fmla="*/ 38 w 86"/>
                  <a:gd name="T43" fmla="*/ 0 h 56"/>
                  <a:gd name="T44" fmla="*/ 44 w 86"/>
                  <a:gd name="T45" fmla="*/ 0 h 56"/>
                  <a:gd name="T46" fmla="*/ 48 w 86"/>
                  <a:gd name="T47" fmla="*/ 4 h 56"/>
                  <a:gd name="T48" fmla="*/ 52 w 86"/>
                  <a:gd name="T49" fmla="*/ 4 h 56"/>
                  <a:gd name="T50" fmla="*/ 56 w 86"/>
                  <a:gd name="T51" fmla="*/ 0 h 56"/>
                  <a:gd name="T52" fmla="*/ 60 w 86"/>
                  <a:gd name="T53" fmla="*/ 0 h 56"/>
                  <a:gd name="T54" fmla="*/ 60 w 86"/>
                  <a:gd name="T55" fmla="*/ 4 h 56"/>
                  <a:gd name="T56" fmla="*/ 68 w 86"/>
                  <a:gd name="T57" fmla="*/ 8 h 56"/>
                  <a:gd name="T58" fmla="*/ 74 w 86"/>
                  <a:gd name="T59" fmla="*/ 12 h 56"/>
                  <a:gd name="T60" fmla="*/ 78 w 86"/>
                  <a:gd name="T61" fmla="*/ 16 h 56"/>
                  <a:gd name="T62" fmla="*/ 82 w 86"/>
                  <a:gd name="T63" fmla="*/ 16 h 56"/>
                  <a:gd name="T64" fmla="*/ 78 w 86"/>
                  <a:gd name="T65" fmla="*/ 24 h 56"/>
                  <a:gd name="T66" fmla="*/ 82 w 86"/>
                  <a:gd name="T67" fmla="*/ 24 h 56"/>
                  <a:gd name="T68" fmla="*/ 82 w 86"/>
                  <a:gd name="T69" fmla="*/ 26 h 56"/>
                  <a:gd name="T70" fmla="*/ 78 w 86"/>
                  <a:gd name="T71" fmla="*/ 30 h 56"/>
                  <a:gd name="T72" fmla="*/ 70 w 86"/>
                  <a:gd name="T73" fmla="*/ 34 h 56"/>
                  <a:gd name="T74" fmla="*/ 70 w 86"/>
                  <a:gd name="T75" fmla="*/ 38 h 56"/>
                  <a:gd name="T76" fmla="*/ 68 w 86"/>
                  <a:gd name="T77" fmla="*/ 42 h 56"/>
                  <a:gd name="T78" fmla="*/ 68 w 86"/>
                  <a:gd name="T79" fmla="*/ 46 h 56"/>
                  <a:gd name="T80" fmla="*/ 70 w 86"/>
                  <a:gd name="T81" fmla="*/ 50 h 56"/>
                  <a:gd name="T82" fmla="*/ 68 w 86"/>
                  <a:gd name="T83" fmla="*/ 50 h 56"/>
                  <a:gd name="T84" fmla="*/ 64 w 86"/>
                  <a:gd name="T85" fmla="*/ 50 h 56"/>
                  <a:gd name="T86" fmla="*/ 60 w 86"/>
                  <a:gd name="T87" fmla="*/ 50 h 56"/>
                  <a:gd name="T88" fmla="*/ 60 w 86"/>
                  <a:gd name="T89" fmla="*/ 50 h 56"/>
                  <a:gd name="T90" fmla="*/ 56 w 86"/>
                  <a:gd name="T91" fmla="*/ 52 h 56"/>
                  <a:gd name="T92" fmla="*/ 52 w 86"/>
                  <a:gd name="T93" fmla="*/ 52 h 56"/>
                  <a:gd name="T94" fmla="*/ 48 w 86"/>
                  <a:gd name="T95" fmla="*/ 52 h 56"/>
                  <a:gd name="T96" fmla="*/ 44 w 86"/>
                  <a:gd name="T97" fmla="*/ 52 h 56"/>
                  <a:gd name="T98" fmla="*/ 42 w 86"/>
                  <a:gd name="T99" fmla="*/ 52 h 56"/>
                  <a:gd name="T100" fmla="*/ 38 w 86"/>
                  <a:gd name="T101" fmla="*/ 52 h 56"/>
                  <a:gd name="T102" fmla="*/ 4 w 86"/>
                  <a:gd name="T103" fmla="*/ 24 h 56"/>
                  <a:gd name="T104" fmla="*/ 4 w 86"/>
                  <a:gd name="T105" fmla="*/ 20 h 56"/>
                  <a:gd name="T106" fmla="*/ 4 w 86"/>
                  <a:gd name="T107" fmla="*/ 16 h 56"/>
                  <a:gd name="T108" fmla="*/ 4 w 86"/>
                  <a:gd name="T10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56">
                    <a:moveTo>
                      <a:pt x="38" y="52"/>
                    </a:moveTo>
                    <a:lnTo>
                      <a:pt x="38" y="52"/>
                    </a:lnTo>
                    <a:lnTo>
                      <a:pt x="38" y="52"/>
                    </a:lnTo>
                    <a:lnTo>
                      <a:pt x="38" y="50"/>
                    </a:lnTo>
                    <a:lnTo>
                      <a:pt x="38" y="50"/>
                    </a:lnTo>
                    <a:lnTo>
                      <a:pt x="38" y="50"/>
                    </a:lnTo>
                    <a:lnTo>
                      <a:pt x="38" y="50"/>
                    </a:lnTo>
                    <a:lnTo>
                      <a:pt x="38" y="50"/>
                    </a:lnTo>
                    <a:lnTo>
                      <a:pt x="34" y="46"/>
                    </a:lnTo>
                    <a:lnTo>
                      <a:pt x="34" y="46"/>
                    </a:lnTo>
                    <a:lnTo>
                      <a:pt x="30" y="46"/>
                    </a:lnTo>
                    <a:lnTo>
                      <a:pt x="30" y="46"/>
                    </a:lnTo>
                    <a:lnTo>
                      <a:pt x="30" y="46"/>
                    </a:lnTo>
                    <a:lnTo>
                      <a:pt x="30" y="46"/>
                    </a:lnTo>
                    <a:lnTo>
                      <a:pt x="26" y="46"/>
                    </a:lnTo>
                    <a:lnTo>
                      <a:pt x="26" y="46"/>
                    </a:lnTo>
                    <a:lnTo>
                      <a:pt x="26" y="46"/>
                    </a:lnTo>
                    <a:lnTo>
                      <a:pt x="26" y="42"/>
                    </a:lnTo>
                    <a:lnTo>
                      <a:pt x="26" y="42"/>
                    </a:lnTo>
                    <a:lnTo>
                      <a:pt x="26" y="42"/>
                    </a:lnTo>
                    <a:lnTo>
                      <a:pt x="26" y="42"/>
                    </a:lnTo>
                    <a:lnTo>
                      <a:pt x="26" y="38"/>
                    </a:lnTo>
                    <a:lnTo>
                      <a:pt x="26" y="38"/>
                    </a:lnTo>
                    <a:lnTo>
                      <a:pt x="30" y="38"/>
                    </a:lnTo>
                    <a:lnTo>
                      <a:pt x="30" y="38"/>
                    </a:lnTo>
                    <a:lnTo>
                      <a:pt x="30" y="34"/>
                    </a:lnTo>
                    <a:lnTo>
                      <a:pt x="30" y="34"/>
                    </a:lnTo>
                    <a:lnTo>
                      <a:pt x="30" y="34"/>
                    </a:lnTo>
                    <a:lnTo>
                      <a:pt x="30" y="34"/>
                    </a:lnTo>
                    <a:lnTo>
                      <a:pt x="26" y="30"/>
                    </a:lnTo>
                    <a:lnTo>
                      <a:pt x="26" y="30"/>
                    </a:lnTo>
                    <a:lnTo>
                      <a:pt x="26" y="30"/>
                    </a:lnTo>
                    <a:lnTo>
                      <a:pt x="26" y="30"/>
                    </a:lnTo>
                    <a:lnTo>
                      <a:pt x="22" y="30"/>
                    </a:lnTo>
                    <a:lnTo>
                      <a:pt x="22" y="30"/>
                    </a:lnTo>
                    <a:lnTo>
                      <a:pt x="18" y="30"/>
                    </a:lnTo>
                    <a:lnTo>
                      <a:pt x="18" y="30"/>
                    </a:lnTo>
                    <a:lnTo>
                      <a:pt x="18" y="30"/>
                    </a:lnTo>
                    <a:lnTo>
                      <a:pt x="18" y="30"/>
                    </a:lnTo>
                    <a:lnTo>
                      <a:pt x="18" y="30"/>
                    </a:lnTo>
                    <a:lnTo>
                      <a:pt x="18" y="30"/>
                    </a:lnTo>
                    <a:lnTo>
                      <a:pt x="12" y="26"/>
                    </a:lnTo>
                    <a:lnTo>
                      <a:pt x="12" y="26"/>
                    </a:lnTo>
                    <a:lnTo>
                      <a:pt x="12" y="26"/>
                    </a:lnTo>
                    <a:lnTo>
                      <a:pt x="8" y="26"/>
                    </a:lnTo>
                    <a:lnTo>
                      <a:pt x="8" y="26"/>
                    </a:lnTo>
                    <a:lnTo>
                      <a:pt x="8" y="26"/>
                    </a:lnTo>
                    <a:lnTo>
                      <a:pt x="8" y="26"/>
                    </a:lnTo>
                    <a:lnTo>
                      <a:pt x="8" y="26"/>
                    </a:lnTo>
                    <a:lnTo>
                      <a:pt x="8" y="26"/>
                    </a:lnTo>
                    <a:lnTo>
                      <a:pt x="8" y="26"/>
                    </a:lnTo>
                    <a:lnTo>
                      <a:pt x="8" y="24"/>
                    </a:lnTo>
                    <a:lnTo>
                      <a:pt x="4" y="20"/>
                    </a:lnTo>
                    <a:lnTo>
                      <a:pt x="4" y="16"/>
                    </a:lnTo>
                    <a:lnTo>
                      <a:pt x="4" y="16"/>
                    </a:lnTo>
                    <a:lnTo>
                      <a:pt x="4" y="16"/>
                    </a:lnTo>
                    <a:lnTo>
                      <a:pt x="4" y="16"/>
                    </a:lnTo>
                    <a:lnTo>
                      <a:pt x="4" y="12"/>
                    </a:lnTo>
                    <a:lnTo>
                      <a:pt x="4" y="12"/>
                    </a:lnTo>
                    <a:lnTo>
                      <a:pt x="4" y="12"/>
                    </a:lnTo>
                    <a:lnTo>
                      <a:pt x="4" y="8"/>
                    </a:lnTo>
                    <a:lnTo>
                      <a:pt x="4" y="8"/>
                    </a:lnTo>
                    <a:lnTo>
                      <a:pt x="4" y="8"/>
                    </a:lnTo>
                    <a:lnTo>
                      <a:pt x="4" y="8"/>
                    </a:lnTo>
                    <a:lnTo>
                      <a:pt x="4" y="8"/>
                    </a:lnTo>
                    <a:lnTo>
                      <a:pt x="4" y="8"/>
                    </a:lnTo>
                    <a:lnTo>
                      <a:pt x="4" y="8"/>
                    </a:lnTo>
                    <a:lnTo>
                      <a:pt x="4" y="8"/>
                    </a:lnTo>
                    <a:lnTo>
                      <a:pt x="8" y="8"/>
                    </a:lnTo>
                    <a:lnTo>
                      <a:pt x="8" y="8"/>
                    </a:lnTo>
                    <a:lnTo>
                      <a:pt x="8" y="4"/>
                    </a:lnTo>
                    <a:lnTo>
                      <a:pt x="8" y="4"/>
                    </a:lnTo>
                    <a:lnTo>
                      <a:pt x="8" y="4"/>
                    </a:lnTo>
                    <a:lnTo>
                      <a:pt x="8" y="4"/>
                    </a:lnTo>
                    <a:lnTo>
                      <a:pt x="8" y="4"/>
                    </a:lnTo>
                    <a:lnTo>
                      <a:pt x="8" y="4"/>
                    </a:lnTo>
                    <a:lnTo>
                      <a:pt x="12" y="4"/>
                    </a:lnTo>
                    <a:lnTo>
                      <a:pt x="12" y="0"/>
                    </a:lnTo>
                    <a:lnTo>
                      <a:pt x="16" y="0"/>
                    </a:lnTo>
                    <a:lnTo>
                      <a:pt x="18" y="0"/>
                    </a:lnTo>
                    <a:lnTo>
                      <a:pt x="18" y="0"/>
                    </a:lnTo>
                    <a:lnTo>
                      <a:pt x="18" y="0"/>
                    </a:lnTo>
                    <a:lnTo>
                      <a:pt x="22" y="0"/>
                    </a:lnTo>
                    <a:lnTo>
                      <a:pt x="22" y="0"/>
                    </a:lnTo>
                    <a:lnTo>
                      <a:pt x="22" y="0"/>
                    </a:lnTo>
                    <a:lnTo>
                      <a:pt x="26" y="0"/>
                    </a:lnTo>
                    <a:lnTo>
                      <a:pt x="26" y="0"/>
                    </a:lnTo>
                    <a:lnTo>
                      <a:pt x="26" y="0"/>
                    </a:lnTo>
                    <a:lnTo>
                      <a:pt x="26" y="0"/>
                    </a:lnTo>
                    <a:lnTo>
                      <a:pt x="26" y="0"/>
                    </a:lnTo>
                    <a:lnTo>
                      <a:pt x="26" y="0"/>
                    </a:lnTo>
                    <a:lnTo>
                      <a:pt x="30" y="0"/>
                    </a:lnTo>
                    <a:lnTo>
                      <a:pt x="30" y="0"/>
                    </a:lnTo>
                    <a:lnTo>
                      <a:pt x="30" y="0"/>
                    </a:lnTo>
                    <a:lnTo>
                      <a:pt x="30" y="0"/>
                    </a:lnTo>
                    <a:lnTo>
                      <a:pt x="30" y="0"/>
                    </a:lnTo>
                    <a:lnTo>
                      <a:pt x="30" y="0"/>
                    </a:lnTo>
                    <a:lnTo>
                      <a:pt x="30" y="0"/>
                    </a:lnTo>
                    <a:lnTo>
                      <a:pt x="30" y="0"/>
                    </a:lnTo>
                    <a:lnTo>
                      <a:pt x="30" y="0"/>
                    </a:lnTo>
                    <a:lnTo>
                      <a:pt x="34" y="4"/>
                    </a:lnTo>
                    <a:lnTo>
                      <a:pt x="34" y="4"/>
                    </a:lnTo>
                    <a:lnTo>
                      <a:pt x="34" y="4"/>
                    </a:lnTo>
                    <a:lnTo>
                      <a:pt x="34" y="0"/>
                    </a:lnTo>
                    <a:lnTo>
                      <a:pt x="34" y="0"/>
                    </a:lnTo>
                    <a:lnTo>
                      <a:pt x="38" y="0"/>
                    </a:lnTo>
                    <a:lnTo>
                      <a:pt x="38" y="0"/>
                    </a:lnTo>
                    <a:lnTo>
                      <a:pt x="38" y="0"/>
                    </a:lnTo>
                    <a:lnTo>
                      <a:pt x="38" y="0"/>
                    </a:lnTo>
                    <a:lnTo>
                      <a:pt x="38" y="0"/>
                    </a:lnTo>
                    <a:lnTo>
                      <a:pt x="38" y="0"/>
                    </a:lnTo>
                    <a:lnTo>
                      <a:pt x="42" y="0"/>
                    </a:lnTo>
                    <a:lnTo>
                      <a:pt x="42" y="0"/>
                    </a:lnTo>
                    <a:lnTo>
                      <a:pt x="44" y="0"/>
                    </a:lnTo>
                    <a:lnTo>
                      <a:pt x="44" y="0"/>
                    </a:lnTo>
                    <a:lnTo>
                      <a:pt x="44" y="4"/>
                    </a:lnTo>
                    <a:lnTo>
                      <a:pt x="44" y="4"/>
                    </a:lnTo>
                    <a:lnTo>
                      <a:pt x="48" y="4"/>
                    </a:lnTo>
                    <a:lnTo>
                      <a:pt x="48" y="4"/>
                    </a:lnTo>
                    <a:lnTo>
                      <a:pt x="48" y="4"/>
                    </a:lnTo>
                    <a:lnTo>
                      <a:pt x="48" y="4"/>
                    </a:lnTo>
                    <a:lnTo>
                      <a:pt x="48" y="4"/>
                    </a:lnTo>
                    <a:lnTo>
                      <a:pt x="52" y="4"/>
                    </a:lnTo>
                    <a:lnTo>
                      <a:pt x="52" y="4"/>
                    </a:lnTo>
                    <a:lnTo>
                      <a:pt x="52" y="4"/>
                    </a:lnTo>
                    <a:lnTo>
                      <a:pt x="52" y="4"/>
                    </a:lnTo>
                    <a:lnTo>
                      <a:pt x="52" y="4"/>
                    </a:lnTo>
                    <a:lnTo>
                      <a:pt x="52" y="0"/>
                    </a:lnTo>
                    <a:lnTo>
                      <a:pt x="56" y="0"/>
                    </a:lnTo>
                    <a:lnTo>
                      <a:pt x="56" y="0"/>
                    </a:lnTo>
                    <a:lnTo>
                      <a:pt x="60" y="0"/>
                    </a:lnTo>
                    <a:lnTo>
                      <a:pt x="60" y="0"/>
                    </a:lnTo>
                    <a:lnTo>
                      <a:pt x="60" y="0"/>
                    </a:lnTo>
                    <a:lnTo>
                      <a:pt x="60" y="0"/>
                    </a:lnTo>
                    <a:lnTo>
                      <a:pt x="60" y="0"/>
                    </a:lnTo>
                    <a:lnTo>
                      <a:pt x="60" y="4"/>
                    </a:lnTo>
                    <a:lnTo>
                      <a:pt x="60" y="4"/>
                    </a:lnTo>
                    <a:lnTo>
                      <a:pt x="60" y="4"/>
                    </a:lnTo>
                    <a:lnTo>
                      <a:pt x="60" y="4"/>
                    </a:lnTo>
                    <a:lnTo>
                      <a:pt x="60" y="4"/>
                    </a:lnTo>
                    <a:lnTo>
                      <a:pt x="64" y="4"/>
                    </a:lnTo>
                    <a:lnTo>
                      <a:pt x="64" y="4"/>
                    </a:lnTo>
                    <a:lnTo>
                      <a:pt x="64" y="4"/>
                    </a:lnTo>
                    <a:lnTo>
                      <a:pt x="68" y="4"/>
                    </a:lnTo>
                    <a:lnTo>
                      <a:pt x="68" y="8"/>
                    </a:lnTo>
                    <a:lnTo>
                      <a:pt x="70" y="8"/>
                    </a:lnTo>
                    <a:lnTo>
                      <a:pt x="70" y="8"/>
                    </a:lnTo>
                    <a:lnTo>
                      <a:pt x="70" y="12"/>
                    </a:lnTo>
                    <a:lnTo>
                      <a:pt x="74" y="12"/>
                    </a:lnTo>
                    <a:lnTo>
                      <a:pt x="74" y="12"/>
                    </a:lnTo>
                    <a:lnTo>
                      <a:pt x="74" y="12"/>
                    </a:lnTo>
                    <a:lnTo>
                      <a:pt x="74" y="12"/>
                    </a:lnTo>
                    <a:lnTo>
                      <a:pt x="78" y="12"/>
                    </a:lnTo>
                    <a:lnTo>
                      <a:pt x="78" y="16"/>
                    </a:lnTo>
                    <a:lnTo>
                      <a:pt x="78" y="16"/>
                    </a:lnTo>
                    <a:lnTo>
                      <a:pt x="78" y="16"/>
                    </a:lnTo>
                    <a:lnTo>
                      <a:pt x="78" y="16"/>
                    </a:lnTo>
                    <a:lnTo>
                      <a:pt x="82" y="16"/>
                    </a:lnTo>
                    <a:lnTo>
                      <a:pt x="82" y="16"/>
                    </a:lnTo>
                    <a:lnTo>
                      <a:pt x="82" y="16"/>
                    </a:lnTo>
                    <a:lnTo>
                      <a:pt x="82" y="16"/>
                    </a:lnTo>
                    <a:lnTo>
                      <a:pt x="82" y="16"/>
                    </a:lnTo>
                    <a:lnTo>
                      <a:pt x="82" y="20"/>
                    </a:lnTo>
                    <a:lnTo>
                      <a:pt x="82" y="24"/>
                    </a:lnTo>
                    <a:lnTo>
                      <a:pt x="78" y="24"/>
                    </a:lnTo>
                    <a:lnTo>
                      <a:pt x="82" y="24"/>
                    </a:lnTo>
                    <a:lnTo>
                      <a:pt x="82" y="24"/>
                    </a:lnTo>
                    <a:lnTo>
                      <a:pt x="82" y="24"/>
                    </a:lnTo>
                    <a:lnTo>
                      <a:pt x="82" y="24"/>
                    </a:lnTo>
                    <a:lnTo>
                      <a:pt x="82" y="24"/>
                    </a:lnTo>
                    <a:lnTo>
                      <a:pt x="86" y="24"/>
                    </a:lnTo>
                    <a:lnTo>
                      <a:pt x="86" y="26"/>
                    </a:lnTo>
                    <a:lnTo>
                      <a:pt x="86" y="26"/>
                    </a:lnTo>
                    <a:lnTo>
                      <a:pt x="86" y="26"/>
                    </a:lnTo>
                    <a:lnTo>
                      <a:pt x="82" y="26"/>
                    </a:lnTo>
                    <a:lnTo>
                      <a:pt x="82" y="26"/>
                    </a:lnTo>
                    <a:lnTo>
                      <a:pt x="78" y="26"/>
                    </a:lnTo>
                    <a:lnTo>
                      <a:pt x="78" y="26"/>
                    </a:lnTo>
                    <a:lnTo>
                      <a:pt x="78" y="30"/>
                    </a:lnTo>
                    <a:lnTo>
                      <a:pt x="78" y="30"/>
                    </a:lnTo>
                    <a:lnTo>
                      <a:pt x="74" y="30"/>
                    </a:lnTo>
                    <a:lnTo>
                      <a:pt x="74" y="30"/>
                    </a:lnTo>
                    <a:lnTo>
                      <a:pt x="74" y="30"/>
                    </a:lnTo>
                    <a:lnTo>
                      <a:pt x="70" y="34"/>
                    </a:lnTo>
                    <a:lnTo>
                      <a:pt x="70" y="34"/>
                    </a:lnTo>
                    <a:lnTo>
                      <a:pt x="70" y="34"/>
                    </a:lnTo>
                    <a:lnTo>
                      <a:pt x="70" y="34"/>
                    </a:lnTo>
                    <a:lnTo>
                      <a:pt x="70" y="34"/>
                    </a:lnTo>
                    <a:lnTo>
                      <a:pt x="70" y="38"/>
                    </a:lnTo>
                    <a:lnTo>
                      <a:pt x="70" y="38"/>
                    </a:lnTo>
                    <a:lnTo>
                      <a:pt x="70" y="38"/>
                    </a:lnTo>
                    <a:lnTo>
                      <a:pt x="70" y="42"/>
                    </a:lnTo>
                    <a:lnTo>
                      <a:pt x="70" y="42"/>
                    </a:lnTo>
                    <a:lnTo>
                      <a:pt x="70" y="42"/>
                    </a:lnTo>
                    <a:lnTo>
                      <a:pt x="68" y="42"/>
                    </a:lnTo>
                    <a:lnTo>
                      <a:pt x="68" y="46"/>
                    </a:lnTo>
                    <a:lnTo>
                      <a:pt x="68" y="46"/>
                    </a:lnTo>
                    <a:lnTo>
                      <a:pt x="68" y="46"/>
                    </a:lnTo>
                    <a:lnTo>
                      <a:pt x="68" y="46"/>
                    </a:lnTo>
                    <a:lnTo>
                      <a:pt x="68" y="46"/>
                    </a:lnTo>
                    <a:lnTo>
                      <a:pt x="68" y="46"/>
                    </a:lnTo>
                    <a:lnTo>
                      <a:pt x="70" y="46"/>
                    </a:lnTo>
                    <a:lnTo>
                      <a:pt x="70" y="50"/>
                    </a:lnTo>
                    <a:lnTo>
                      <a:pt x="70" y="50"/>
                    </a:lnTo>
                    <a:lnTo>
                      <a:pt x="70" y="50"/>
                    </a:lnTo>
                    <a:lnTo>
                      <a:pt x="68" y="50"/>
                    </a:lnTo>
                    <a:lnTo>
                      <a:pt x="68" y="50"/>
                    </a:lnTo>
                    <a:lnTo>
                      <a:pt x="68" y="50"/>
                    </a:lnTo>
                    <a:lnTo>
                      <a:pt x="68" y="50"/>
                    </a:lnTo>
                    <a:lnTo>
                      <a:pt x="68" y="50"/>
                    </a:lnTo>
                    <a:lnTo>
                      <a:pt x="68" y="46"/>
                    </a:lnTo>
                    <a:lnTo>
                      <a:pt x="68" y="46"/>
                    </a:lnTo>
                    <a:lnTo>
                      <a:pt x="68" y="46"/>
                    </a:lnTo>
                    <a:lnTo>
                      <a:pt x="64" y="46"/>
                    </a:lnTo>
                    <a:lnTo>
                      <a:pt x="64" y="50"/>
                    </a:lnTo>
                    <a:lnTo>
                      <a:pt x="64" y="50"/>
                    </a:lnTo>
                    <a:lnTo>
                      <a:pt x="64" y="50"/>
                    </a:lnTo>
                    <a:lnTo>
                      <a:pt x="64" y="50"/>
                    </a:lnTo>
                    <a:lnTo>
                      <a:pt x="64" y="50"/>
                    </a:lnTo>
                    <a:lnTo>
                      <a:pt x="60" y="50"/>
                    </a:lnTo>
                    <a:lnTo>
                      <a:pt x="60" y="50"/>
                    </a:lnTo>
                    <a:lnTo>
                      <a:pt x="60" y="50"/>
                    </a:lnTo>
                    <a:lnTo>
                      <a:pt x="60" y="50"/>
                    </a:lnTo>
                    <a:lnTo>
                      <a:pt x="60" y="50"/>
                    </a:lnTo>
                    <a:lnTo>
                      <a:pt x="60" y="50"/>
                    </a:lnTo>
                    <a:lnTo>
                      <a:pt x="56" y="50"/>
                    </a:lnTo>
                    <a:lnTo>
                      <a:pt x="56" y="50"/>
                    </a:lnTo>
                    <a:lnTo>
                      <a:pt x="56" y="52"/>
                    </a:lnTo>
                    <a:lnTo>
                      <a:pt x="56" y="52"/>
                    </a:lnTo>
                    <a:lnTo>
                      <a:pt x="56" y="52"/>
                    </a:lnTo>
                    <a:lnTo>
                      <a:pt x="56" y="52"/>
                    </a:lnTo>
                    <a:lnTo>
                      <a:pt x="56" y="52"/>
                    </a:lnTo>
                    <a:lnTo>
                      <a:pt x="56" y="52"/>
                    </a:lnTo>
                    <a:lnTo>
                      <a:pt x="52" y="52"/>
                    </a:lnTo>
                    <a:lnTo>
                      <a:pt x="52" y="52"/>
                    </a:lnTo>
                    <a:lnTo>
                      <a:pt x="52" y="52"/>
                    </a:lnTo>
                    <a:lnTo>
                      <a:pt x="52" y="56"/>
                    </a:lnTo>
                    <a:lnTo>
                      <a:pt x="48" y="56"/>
                    </a:lnTo>
                    <a:lnTo>
                      <a:pt x="48" y="52"/>
                    </a:lnTo>
                    <a:lnTo>
                      <a:pt x="48" y="52"/>
                    </a:lnTo>
                    <a:lnTo>
                      <a:pt x="48" y="52"/>
                    </a:lnTo>
                    <a:lnTo>
                      <a:pt x="48" y="52"/>
                    </a:lnTo>
                    <a:lnTo>
                      <a:pt x="48" y="52"/>
                    </a:lnTo>
                    <a:lnTo>
                      <a:pt x="48" y="52"/>
                    </a:lnTo>
                    <a:lnTo>
                      <a:pt x="44" y="52"/>
                    </a:lnTo>
                    <a:lnTo>
                      <a:pt x="44" y="52"/>
                    </a:lnTo>
                    <a:lnTo>
                      <a:pt x="44" y="52"/>
                    </a:lnTo>
                    <a:lnTo>
                      <a:pt x="44" y="52"/>
                    </a:lnTo>
                    <a:lnTo>
                      <a:pt x="42" y="52"/>
                    </a:lnTo>
                    <a:lnTo>
                      <a:pt x="42" y="52"/>
                    </a:lnTo>
                    <a:lnTo>
                      <a:pt x="42" y="52"/>
                    </a:lnTo>
                    <a:lnTo>
                      <a:pt x="38" y="52"/>
                    </a:lnTo>
                    <a:lnTo>
                      <a:pt x="38" y="52"/>
                    </a:lnTo>
                    <a:lnTo>
                      <a:pt x="38" y="52"/>
                    </a:lnTo>
                    <a:lnTo>
                      <a:pt x="38" y="52"/>
                    </a:lnTo>
                    <a:lnTo>
                      <a:pt x="38" y="52"/>
                    </a:lnTo>
                    <a:lnTo>
                      <a:pt x="38" y="52"/>
                    </a:lnTo>
                    <a:close/>
                    <a:moveTo>
                      <a:pt x="4" y="26"/>
                    </a:moveTo>
                    <a:lnTo>
                      <a:pt x="0" y="26"/>
                    </a:lnTo>
                    <a:lnTo>
                      <a:pt x="4" y="24"/>
                    </a:lnTo>
                    <a:lnTo>
                      <a:pt x="4" y="24"/>
                    </a:lnTo>
                    <a:lnTo>
                      <a:pt x="4" y="24"/>
                    </a:lnTo>
                    <a:lnTo>
                      <a:pt x="4" y="24"/>
                    </a:lnTo>
                    <a:lnTo>
                      <a:pt x="4" y="20"/>
                    </a:lnTo>
                    <a:lnTo>
                      <a:pt x="4" y="20"/>
                    </a:lnTo>
                    <a:lnTo>
                      <a:pt x="4" y="20"/>
                    </a:lnTo>
                    <a:lnTo>
                      <a:pt x="4" y="16"/>
                    </a:lnTo>
                    <a:lnTo>
                      <a:pt x="4" y="16"/>
                    </a:lnTo>
                    <a:lnTo>
                      <a:pt x="4" y="16"/>
                    </a:lnTo>
                    <a:lnTo>
                      <a:pt x="4" y="16"/>
                    </a:lnTo>
                    <a:lnTo>
                      <a:pt x="4" y="20"/>
                    </a:lnTo>
                    <a:lnTo>
                      <a:pt x="4" y="20"/>
                    </a:lnTo>
                    <a:lnTo>
                      <a:pt x="4" y="24"/>
                    </a:lnTo>
                    <a:lnTo>
                      <a:pt x="4" y="24"/>
                    </a:lnTo>
                    <a:lnTo>
                      <a:pt x="4" y="26"/>
                    </a:lnTo>
                    <a:lnTo>
                      <a:pt x="4" y="26"/>
                    </a:lnTo>
                    <a:lnTo>
                      <a:pt x="4" y="2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12">
                <a:extLst>
                  <a:ext uri="{FF2B5EF4-FFF2-40B4-BE49-F238E27FC236}">
                    <a16:creationId xmlns:a16="http://schemas.microsoft.com/office/drawing/2014/main" id="{6DBC2EC8-AE64-4433-A44E-B3D7EB8DEFB0}"/>
                  </a:ext>
                </a:extLst>
              </p:cNvPr>
              <p:cNvSpPr>
                <a:spLocks/>
              </p:cNvSpPr>
              <p:nvPr/>
            </p:nvSpPr>
            <p:spPr bwMode="auto">
              <a:xfrm>
                <a:off x="4524375" y="3108393"/>
                <a:ext cx="15875" cy="22225"/>
              </a:xfrm>
              <a:custGeom>
                <a:avLst/>
                <a:gdLst>
                  <a:gd name="T0" fmla="*/ 6 w 10"/>
                  <a:gd name="T1" fmla="*/ 10 h 14"/>
                  <a:gd name="T2" fmla="*/ 6 w 10"/>
                  <a:gd name="T3" fmla="*/ 14 h 14"/>
                  <a:gd name="T4" fmla="*/ 6 w 10"/>
                  <a:gd name="T5" fmla="*/ 14 h 14"/>
                  <a:gd name="T6" fmla="*/ 6 w 10"/>
                  <a:gd name="T7" fmla="*/ 14 h 14"/>
                  <a:gd name="T8" fmla="*/ 6 w 10"/>
                  <a:gd name="T9" fmla="*/ 14 h 14"/>
                  <a:gd name="T10" fmla="*/ 6 w 10"/>
                  <a:gd name="T11" fmla="*/ 10 h 14"/>
                  <a:gd name="T12" fmla="*/ 6 w 10"/>
                  <a:gd name="T13" fmla="*/ 10 h 14"/>
                  <a:gd name="T14" fmla="*/ 4 w 10"/>
                  <a:gd name="T15" fmla="*/ 10 h 14"/>
                  <a:gd name="T16" fmla="*/ 4 w 10"/>
                  <a:gd name="T17" fmla="*/ 14 h 14"/>
                  <a:gd name="T18" fmla="*/ 4 w 10"/>
                  <a:gd name="T19" fmla="*/ 14 h 14"/>
                  <a:gd name="T20" fmla="*/ 4 w 10"/>
                  <a:gd name="T21" fmla="*/ 14 h 14"/>
                  <a:gd name="T22" fmla="*/ 0 w 10"/>
                  <a:gd name="T23" fmla="*/ 14 h 14"/>
                  <a:gd name="T24" fmla="*/ 0 w 10"/>
                  <a:gd name="T25" fmla="*/ 10 h 14"/>
                  <a:gd name="T26" fmla="*/ 0 w 10"/>
                  <a:gd name="T27" fmla="*/ 10 h 14"/>
                  <a:gd name="T28" fmla="*/ 0 w 10"/>
                  <a:gd name="T29" fmla="*/ 10 h 14"/>
                  <a:gd name="T30" fmla="*/ 0 w 10"/>
                  <a:gd name="T31" fmla="*/ 10 h 14"/>
                  <a:gd name="T32" fmla="*/ 0 w 10"/>
                  <a:gd name="T33" fmla="*/ 10 h 14"/>
                  <a:gd name="T34" fmla="*/ 0 w 10"/>
                  <a:gd name="T35" fmla="*/ 10 h 14"/>
                  <a:gd name="T36" fmla="*/ 0 w 10"/>
                  <a:gd name="T37" fmla="*/ 10 h 14"/>
                  <a:gd name="T38" fmla="*/ 0 w 10"/>
                  <a:gd name="T39" fmla="*/ 6 h 14"/>
                  <a:gd name="T40" fmla="*/ 0 w 10"/>
                  <a:gd name="T41" fmla="*/ 6 h 14"/>
                  <a:gd name="T42" fmla="*/ 0 w 10"/>
                  <a:gd name="T43" fmla="*/ 6 h 14"/>
                  <a:gd name="T44" fmla="*/ 0 w 10"/>
                  <a:gd name="T45" fmla="*/ 6 h 14"/>
                  <a:gd name="T46" fmla="*/ 0 w 10"/>
                  <a:gd name="T47" fmla="*/ 6 h 14"/>
                  <a:gd name="T48" fmla="*/ 0 w 10"/>
                  <a:gd name="T49" fmla="*/ 2 h 14"/>
                  <a:gd name="T50" fmla="*/ 0 w 10"/>
                  <a:gd name="T51" fmla="*/ 2 h 14"/>
                  <a:gd name="T52" fmla="*/ 0 w 10"/>
                  <a:gd name="T53" fmla="*/ 2 h 14"/>
                  <a:gd name="T54" fmla="*/ 0 w 10"/>
                  <a:gd name="T55" fmla="*/ 0 h 14"/>
                  <a:gd name="T56" fmla="*/ 0 w 10"/>
                  <a:gd name="T57" fmla="*/ 0 h 14"/>
                  <a:gd name="T58" fmla="*/ 4 w 10"/>
                  <a:gd name="T59" fmla="*/ 0 h 14"/>
                  <a:gd name="T60" fmla="*/ 4 w 10"/>
                  <a:gd name="T61" fmla="*/ 0 h 14"/>
                  <a:gd name="T62" fmla="*/ 4 w 10"/>
                  <a:gd name="T63" fmla="*/ 0 h 14"/>
                  <a:gd name="T64" fmla="*/ 4 w 10"/>
                  <a:gd name="T65" fmla="*/ 0 h 14"/>
                  <a:gd name="T66" fmla="*/ 4 w 10"/>
                  <a:gd name="T67" fmla="*/ 0 h 14"/>
                  <a:gd name="T68" fmla="*/ 4 w 10"/>
                  <a:gd name="T69" fmla="*/ 0 h 14"/>
                  <a:gd name="T70" fmla="*/ 4 w 10"/>
                  <a:gd name="T71" fmla="*/ 0 h 14"/>
                  <a:gd name="T72" fmla="*/ 4 w 10"/>
                  <a:gd name="T73" fmla="*/ 0 h 14"/>
                  <a:gd name="T74" fmla="*/ 4 w 10"/>
                  <a:gd name="T75" fmla="*/ 0 h 14"/>
                  <a:gd name="T76" fmla="*/ 4 w 10"/>
                  <a:gd name="T77" fmla="*/ 2 h 14"/>
                  <a:gd name="T78" fmla="*/ 4 w 10"/>
                  <a:gd name="T79" fmla="*/ 2 h 14"/>
                  <a:gd name="T80" fmla="*/ 4 w 10"/>
                  <a:gd name="T81" fmla="*/ 2 h 14"/>
                  <a:gd name="T82" fmla="*/ 6 w 10"/>
                  <a:gd name="T83" fmla="*/ 2 h 14"/>
                  <a:gd name="T84" fmla="*/ 6 w 10"/>
                  <a:gd name="T85" fmla="*/ 2 h 14"/>
                  <a:gd name="T86" fmla="*/ 6 w 10"/>
                  <a:gd name="T87" fmla="*/ 6 h 14"/>
                  <a:gd name="T88" fmla="*/ 6 w 10"/>
                  <a:gd name="T89" fmla="*/ 6 h 14"/>
                  <a:gd name="T90" fmla="*/ 6 w 10"/>
                  <a:gd name="T91" fmla="*/ 6 h 14"/>
                  <a:gd name="T92" fmla="*/ 6 w 10"/>
                  <a:gd name="T93" fmla="*/ 6 h 14"/>
                  <a:gd name="T94" fmla="*/ 10 w 10"/>
                  <a:gd name="T95" fmla="*/ 6 h 14"/>
                  <a:gd name="T96" fmla="*/ 10 w 10"/>
                  <a:gd name="T97" fmla="*/ 6 h 14"/>
                  <a:gd name="T98" fmla="*/ 10 w 10"/>
                  <a:gd name="T99" fmla="*/ 6 h 14"/>
                  <a:gd name="T100" fmla="*/ 10 w 10"/>
                  <a:gd name="T101" fmla="*/ 6 h 14"/>
                  <a:gd name="T102" fmla="*/ 6 w 10"/>
                  <a:gd name="T103" fmla="*/ 10 h 14"/>
                  <a:gd name="T104" fmla="*/ 6 w 10"/>
                  <a:gd name="T105" fmla="*/ 10 h 14"/>
                  <a:gd name="T106" fmla="*/ 6 w 10"/>
                  <a:gd name="T107" fmla="*/ 10 h 14"/>
                  <a:gd name="T108" fmla="*/ 6 w 10"/>
                  <a:gd name="T10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 h="14">
                    <a:moveTo>
                      <a:pt x="6" y="10"/>
                    </a:moveTo>
                    <a:lnTo>
                      <a:pt x="6" y="14"/>
                    </a:lnTo>
                    <a:lnTo>
                      <a:pt x="6" y="14"/>
                    </a:lnTo>
                    <a:lnTo>
                      <a:pt x="6" y="14"/>
                    </a:lnTo>
                    <a:lnTo>
                      <a:pt x="6" y="14"/>
                    </a:lnTo>
                    <a:lnTo>
                      <a:pt x="6" y="10"/>
                    </a:lnTo>
                    <a:lnTo>
                      <a:pt x="6" y="10"/>
                    </a:lnTo>
                    <a:lnTo>
                      <a:pt x="4" y="10"/>
                    </a:lnTo>
                    <a:lnTo>
                      <a:pt x="4" y="14"/>
                    </a:lnTo>
                    <a:lnTo>
                      <a:pt x="4" y="14"/>
                    </a:lnTo>
                    <a:lnTo>
                      <a:pt x="4" y="14"/>
                    </a:lnTo>
                    <a:lnTo>
                      <a:pt x="0" y="14"/>
                    </a:lnTo>
                    <a:lnTo>
                      <a:pt x="0" y="10"/>
                    </a:lnTo>
                    <a:lnTo>
                      <a:pt x="0" y="10"/>
                    </a:lnTo>
                    <a:lnTo>
                      <a:pt x="0" y="10"/>
                    </a:lnTo>
                    <a:lnTo>
                      <a:pt x="0" y="10"/>
                    </a:lnTo>
                    <a:lnTo>
                      <a:pt x="0" y="10"/>
                    </a:lnTo>
                    <a:lnTo>
                      <a:pt x="0" y="10"/>
                    </a:lnTo>
                    <a:lnTo>
                      <a:pt x="0" y="10"/>
                    </a:lnTo>
                    <a:lnTo>
                      <a:pt x="0" y="6"/>
                    </a:lnTo>
                    <a:lnTo>
                      <a:pt x="0" y="6"/>
                    </a:lnTo>
                    <a:lnTo>
                      <a:pt x="0" y="6"/>
                    </a:lnTo>
                    <a:lnTo>
                      <a:pt x="0" y="6"/>
                    </a:lnTo>
                    <a:lnTo>
                      <a:pt x="0" y="6"/>
                    </a:lnTo>
                    <a:lnTo>
                      <a:pt x="0" y="2"/>
                    </a:lnTo>
                    <a:lnTo>
                      <a:pt x="0" y="2"/>
                    </a:lnTo>
                    <a:lnTo>
                      <a:pt x="0" y="2"/>
                    </a:lnTo>
                    <a:lnTo>
                      <a:pt x="0" y="0"/>
                    </a:lnTo>
                    <a:lnTo>
                      <a:pt x="0" y="0"/>
                    </a:lnTo>
                    <a:lnTo>
                      <a:pt x="4" y="0"/>
                    </a:lnTo>
                    <a:lnTo>
                      <a:pt x="4" y="0"/>
                    </a:lnTo>
                    <a:lnTo>
                      <a:pt x="4" y="0"/>
                    </a:lnTo>
                    <a:lnTo>
                      <a:pt x="4" y="0"/>
                    </a:lnTo>
                    <a:lnTo>
                      <a:pt x="4" y="0"/>
                    </a:lnTo>
                    <a:lnTo>
                      <a:pt x="4" y="0"/>
                    </a:lnTo>
                    <a:lnTo>
                      <a:pt x="4" y="0"/>
                    </a:lnTo>
                    <a:lnTo>
                      <a:pt x="4" y="0"/>
                    </a:lnTo>
                    <a:lnTo>
                      <a:pt x="4" y="0"/>
                    </a:lnTo>
                    <a:lnTo>
                      <a:pt x="4" y="2"/>
                    </a:lnTo>
                    <a:lnTo>
                      <a:pt x="4" y="2"/>
                    </a:lnTo>
                    <a:lnTo>
                      <a:pt x="4" y="2"/>
                    </a:lnTo>
                    <a:lnTo>
                      <a:pt x="6" y="2"/>
                    </a:lnTo>
                    <a:lnTo>
                      <a:pt x="6" y="2"/>
                    </a:lnTo>
                    <a:lnTo>
                      <a:pt x="6" y="6"/>
                    </a:lnTo>
                    <a:lnTo>
                      <a:pt x="6" y="6"/>
                    </a:lnTo>
                    <a:lnTo>
                      <a:pt x="6" y="6"/>
                    </a:lnTo>
                    <a:lnTo>
                      <a:pt x="6" y="6"/>
                    </a:lnTo>
                    <a:lnTo>
                      <a:pt x="10" y="6"/>
                    </a:lnTo>
                    <a:lnTo>
                      <a:pt x="10" y="6"/>
                    </a:lnTo>
                    <a:lnTo>
                      <a:pt x="10" y="6"/>
                    </a:lnTo>
                    <a:lnTo>
                      <a:pt x="10" y="6"/>
                    </a:lnTo>
                    <a:lnTo>
                      <a:pt x="6" y="10"/>
                    </a:lnTo>
                    <a:lnTo>
                      <a:pt x="6" y="10"/>
                    </a:lnTo>
                    <a:lnTo>
                      <a:pt x="6" y="10"/>
                    </a:lnTo>
                    <a:lnTo>
                      <a:pt x="6" y="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13">
                <a:extLst>
                  <a:ext uri="{FF2B5EF4-FFF2-40B4-BE49-F238E27FC236}">
                    <a16:creationId xmlns:a16="http://schemas.microsoft.com/office/drawing/2014/main" id="{2481FB8F-8F29-4994-8D72-3D1B8DDE048D}"/>
                  </a:ext>
                </a:extLst>
              </p:cNvPr>
              <p:cNvSpPr>
                <a:spLocks/>
              </p:cNvSpPr>
              <p:nvPr/>
            </p:nvSpPr>
            <p:spPr bwMode="auto">
              <a:xfrm>
                <a:off x="4854575" y="3352868"/>
                <a:ext cx="53975" cy="47625"/>
              </a:xfrm>
              <a:custGeom>
                <a:avLst/>
                <a:gdLst>
                  <a:gd name="T0" fmla="*/ 0 w 34"/>
                  <a:gd name="T1" fmla="*/ 12 h 30"/>
                  <a:gd name="T2" fmla="*/ 4 w 34"/>
                  <a:gd name="T3" fmla="*/ 12 h 30"/>
                  <a:gd name="T4" fmla="*/ 4 w 34"/>
                  <a:gd name="T5" fmla="*/ 8 h 30"/>
                  <a:gd name="T6" fmla="*/ 4 w 34"/>
                  <a:gd name="T7" fmla="*/ 8 h 30"/>
                  <a:gd name="T8" fmla="*/ 4 w 34"/>
                  <a:gd name="T9" fmla="*/ 4 h 30"/>
                  <a:gd name="T10" fmla="*/ 8 w 34"/>
                  <a:gd name="T11" fmla="*/ 4 h 30"/>
                  <a:gd name="T12" fmla="*/ 12 w 34"/>
                  <a:gd name="T13" fmla="*/ 4 h 30"/>
                  <a:gd name="T14" fmla="*/ 12 w 34"/>
                  <a:gd name="T15" fmla="*/ 4 h 30"/>
                  <a:gd name="T16" fmla="*/ 16 w 34"/>
                  <a:gd name="T17" fmla="*/ 4 h 30"/>
                  <a:gd name="T18" fmla="*/ 16 w 34"/>
                  <a:gd name="T19" fmla="*/ 4 h 30"/>
                  <a:gd name="T20" fmla="*/ 20 w 34"/>
                  <a:gd name="T21" fmla="*/ 0 h 30"/>
                  <a:gd name="T22" fmla="*/ 22 w 34"/>
                  <a:gd name="T23" fmla="*/ 0 h 30"/>
                  <a:gd name="T24" fmla="*/ 22 w 34"/>
                  <a:gd name="T25" fmla="*/ 0 h 30"/>
                  <a:gd name="T26" fmla="*/ 26 w 34"/>
                  <a:gd name="T27" fmla="*/ 0 h 30"/>
                  <a:gd name="T28" fmla="*/ 26 w 34"/>
                  <a:gd name="T29" fmla="*/ 4 h 30"/>
                  <a:gd name="T30" fmla="*/ 30 w 34"/>
                  <a:gd name="T31" fmla="*/ 4 h 30"/>
                  <a:gd name="T32" fmla="*/ 34 w 34"/>
                  <a:gd name="T33" fmla="*/ 8 h 30"/>
                  <a:gd name="T34" fmla="*/ 34 w 34"/>
                  <a:gd name="T35" fmla="*/ 12 h 30"/>
                  <a:gd name="T36" fmla="*/ 34 w 34"/>
                  <a:gd name="T37" fmla="*/ 12 h 30"/>
                  <a:gd name="T38" fmla="*/ 34 w 34"/>
                  <a:gd name="T39" fmla="*/ 12 h 30"/>
                  <a:gd name="T40" fmla="*/ 34 w 34"/>
                  <a:gd name="T41" fmla="*/ 16 h 30"/>
                  <a:gd name="T42" fmla="*/ 34 w 34"/>
                  <a:gd name="T43" fmla="*/ 16 h 30"/>
                  <a:gd name="T44" fmla="*/ 34 w 34"/>
                  <a:gd name="T45" fmla="*/ 20 h 30"/>
                  <a:gd name="T46" fmla="*/ 34 w 34"/>
                  <a:gd name="T47" fmla="*/ 20 h 30"/>
                  <a:gd name="T48" fmla="*/ 34 w 34"/>
                  <a:gd name="T49" fmla="*/ 20 h 30"/>
                  <a:gd name="T50" fmla="*/ 30 w 34"/>
                  <a:gd name="T51" fmla="*/ 24 h 30"/>
                  <a:gd name="T52" fmla="*/ 30 w 34"/>
                  <a:gd name="T53" fmla="*/ 24 h 30"/>
                  <a:gd name="T54" fmla="*/ 30 w 34"/>
                  <a:gd name="T55" fmla="*/ 26 h 30"/>
                  <a:gd name="T56" fmla="*/ 26 w 34"/>
                  <a:gd name="T57" fmla="*/ 26 h 30"/>
                  <a:gd name="T58" fmla="*/ 26 w 34"/>
                  <a:gd name="T59" fmla="*/ 24 h 30"/>
                  <a:gd name="T60" fmla="*/ 22 w 34"/>
                  <a:gd name="T61" fmla="*/ 24 h 30"/>
                  <a:gd name="T62" fmla="*/ 20 w 34"/>
                  <a:gd name="T63" fmla="*/ 26 h 30"/>
                  <a:gd name="T64" fmla="*/ 20 w 34"/>
                  <a:gd name="T65" fmla="*/ 30 h 30"/>
                  <a:gd name="T66" fmla="*/ 16 w 34"/>
                  <a:gd name="T67" fmla="*/ 30 h 30"/>
                  <a:gd name="T68" fmla="*/ 16 w 34"/>
                  <a:gd name="T69" fmla="*/ 30 h 30"/>
                  <a:gd name="T70" fmla="*/ 12 w 34"/>
                  <a:gd name="T71" fmla="*/ 30 h 30"/>
                  <a:gd name="T72" fmla="*/ 12 w 34"/>
                  <a:gd name="T73" fmla="*/ 30 h 30"/>
                  <a:gd name="T74" fmla="*/ 8 w 34"/>
                  <a:gd name="T75" fmla="*/ 30 h 30"/>
                  <a:gd name="T76" fmla="*/ 8 w 34"/>
                  <a:gd name="T77" fmla="*/ 30 h 30"/>
                  <a:gd name="T78" fmla="*/ 4 w 34"/>
                  <a:gd name="T79" fmla="*/ 30 h 30"/>
                  <a:gd name="T80" fmla="*/ 4 w 34"/>
                  <a:gd name="T81" fmla="*/ 30 h 30"/>
                  <a:gd name="T82" fmla="*/ 4 w 34"/>
                  <a:gd name="T83" fmla="*/ 30 h 30"/>
                  <a:gd name="T84" fmla="*/ 0 w 34"/>
                  <a:gd name="T85" fmla="*/ 26 h 30"/>
                  <a:gd name="T86" fmla="*/ 0 w 34"/>
                  <a:gd name="T87" fmla="*/ 24 h 30"/>
                  <a:gd name="T88" fmla="*/ 0 w 34"/>
                  <a:gd name="T89" fmla="*/ 20 h 30"/>
                  <a:gd name="T90" fmla="*/ 0 w 34"/>
                  <a:gd name="T91" fmla="*/ 20 h 30"/>
                  <a:gd name="T92" fmla="*/ 0 w 34"/>
                  <a:gd name="T93" fmla="*/ 20 h 30"/>
                  <a:gd name="T94" fmla="*/ 0 w 34"/>
                  <a:gd name="T95" fmla="*/ 20 h 30"/>
                  <a:gd name="T96" fmla="*/ 0 w 34"/>
                  <a:gd name="T97" fmla="*/ 16 h 30"/>
                  <a:gd name="T98" fmla="*/ 0 w 34"/>
                  <a:gd name="T99" fmla="*/ 12 h 30"/>
                  <a:gd name="T100" fmla="*/ 0 w 34"/>
                  <a:gd name="T10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0">
                    <a:moveTo>
                      <a:pt x="0" y="12"/>
                    </a:moveTo>
                    <a:lnTo>
                      <a:pt x="0" y="12"/>
                    </a:lnTo>
                    <a:lnTo>
                      <a:pt x="0" y="12"/>
                    </a:lnTo>
                    <a:lnTo>
                      <a:pt x="4" y="12"/>
                    </a:lnTo>
                    <a:lnTo>
                      <a:pt x="4" y="12"/>
                    </a:lnTo>
                    <a:lnTo>
                      <a:pt x="4" y="8"/>
                    </a:lnTo>
                    <a:lnTo>
                      <a:pt x="4" y="8"/>
                    </a:lnTo>
                    <a:lnTo>
                      <a:pt x="4" y="8"/>
                    </a:lnTo>
                    <a:lnTo>
                      <a:pt x="4" y="8"/>
                    </a:lnTo>
                    <a:lnTo>
                      <a:pt x="4" y="4"/>
                    </a:lnTo>
                    <a:lnTo>
                      <a:pt x="8" y="4"/>
                    </a:lnTo>
                    <a:lnTo>
                      <a:pt x="8" y="4"/>
                    </a:lnTo>
                    <a:lnTo>
                      <a:pt x="12" y="4"/>
                    </a:lnTo>
                    <a:lnTo>
                      <a:pt x="12" y="4"/>
                    </a:lnTo>
                    <a:lnTo>
                      <a:pt x="12" y="4"/>
                    </a:lnTo>
                    <a:lnTo>
                      <a:pt x="12" y="4"/>
                    </a:lnTo>
                    <a:lnTo>
                      <a:pt x="16" y="4"/>
                    </a:lnTo>
                    <a:lnTo>
                      <a:pt x="16" y="4"/>
                    </a:lnTo>
                    <a:lnTo>
                      <a:pt x="16" y="4"/>
                    </a:lnTo>
                    <a:lnTo>
                      <a:pt x="16" y="4"/>
                    </a:lnTo>
                    <a:lnTo>
                      <a:pt x="20" y="4"/>
                    </a:lnTo>
                    <a:lnTo>
                      <a:pt x="20" y="0"/>
                    </a:lnTo>
                    <a:lnTo>
                      <a:pt x="20" y="0"/>
                    </a:lnTo>
                    <a:lnTo>
                      <a:pt x="22" y="0"/>
                    </a:lnTo>
                    <a:lnTo>
                      <a:pt x="22" y="0"/>
                    </a:lnTo>
                    <a:lnTo>
                      <a:pt x="22" y="0"/>
                    </a:lnTo>
                    <a:lnTo>
                      <a:pt x="22" y="0"/>
                    </a:lnTo>
                    <a:lnTo>
                      <a:pt x="26" y="0"/>
                    </a:lnTo>
                    <a:lnTo>
                      <a:pt x="26" y="0"/>
                    </a:lnTo>
                    <a:lnTo>
                      <a:pt x="26" y="4"/>
                    </a:lnTo>
                    <a:lnTo>
                      <a:pt x="26" y="4"/>
                    </a:lnTo>
                    <a:lnTo>
                      <a:pt x="30" y="4"/>
                    </a:lnTo>
                    <a:lnTo>
                      <a:pt x="30" y="8"/>
                    </a:lnTo>
                    <a:lnTo>
                      <a:pt x="34" y="8"/>
                    </a:lnTo>
                    <a:lnTo>
                      <a:pt x="34" y="8"/>
                    </a:lnTo>
                    <a:lnTo>
                      <a:pt x="34" y="12"/>
                    </a:lnTo>
                    <a:lnTo>
                      <a:pt x="34" y="12"/>
                    </a:lnTo>
                    <a:lnTo>
                      <a:pt x="34" y="12"/>
                    </a:lnTo>
                    <a:lnTo>
                      <a:pt x="34" y="12"/>
                    </a:lnTo>
                    <a:lnTo>
                      <a:pt x="34" y="12"/>
                    </a:lnTo>
                    <a:lnTo>
                      <a:pt x="34" y="16"/>
                    </a:lnTo>
                    <a:lnTo>
                      <a:pt x="34" y="16"/>
                    </a:lnTo>
                    <a:lnTo>
                      <a:pt x="34" y="16"/>
                    </a:lnTo>
                    <a:lnTo>
                      <a:pt x="34" y="16"/>
                    </a:lnTo>
                    <a:lnTo>
                      <a:pt x="34" y="20"/>
                    </a:lnTo>
                    <a:lnTo>
                      <a:pt x="34" y="20"/>
                    </a:lnTo>
                    <a:lnTo>
                      <a:pt x="34" y="20"/>
                    </a:lnTo>
                    <a:lnTo>
                      <a:pt x="34" y="20"/>
                    </a:lnTo>
                    <a:lnTo>
                      <a:pt x="34" y="20"/>
                    </a:lnTo>
                    <a:lnTo>
                      <a:pt x="34" y="20"/>
                    </a:lnTo>
                    <a:lnTo>
                      <a:pt x="30" y="24"/>
                    </a:lnTo>
                    <a:lnTo>
                      <a:pt x="30" y="24"/>
                    </a:lnTo>
                    <a:lnTo>
                      <a:pt x="30" y="24"/>
                    </a:lnTo>
                    <a:lnTo>
                      <a:pt x="30" y="24"/>
                    </a:lnTo>
                    <a:lnTo>
                      <a:pt x="30" y="24"/>
                    </a:lnTo>
                    <a:lnTo>
                      <a:pt x="30" y="26"/>
                    </a:lnTo>
                    <a:lnTo>
                      <a:pt x="26" y="26"/>
                    </a:lnTo>
                    <a:lnTo>
                      <a:pt x="26" y="26"/>
                    </a:lnTo>
                    <a:lnTo>
                      <a:pt x="26" y="26"/>
                    </a:lnTo>
                    <a:lnTo>
                      <a:pt x="26" y="24"/>
                    </a:lnTo>
                    <a:lnTo>
                      <a:pt x="22" y="24"/>
                    </a:lnTo>
                    <a:lnTo>
                      <a:pt x="22" y="24"/>
                    </a:lnTo>
                    <a:lnTo>
                      <a:pt x="20" y="26"/>
                    </a:lnTo>
                    <a:lnTo>
                      <a:pt x="20" y="26"/>
                    </a:lnTo>
                    <a:lnTo>
                      <a:pt x="20" y="26"/>
                    </a:lnTo>
                    <a:lnTo>
                      <a:pt x="20" y="30"/>
                    </a:lnTo>
                    <a:lnTo>
                      <a:pt x="16" y="30"/>
                    </a:lnTo>
                    <a:lnTo>
                      <a:pt x="16" y="30"/>
                    </a:lnTo>
                    <a:lnTo>
                      <a:pt x="16" y="30"/>
                    </a:lnTo>
                    <a:lnTo>
                      <a:pt x="16" y="30"/>
                    </a:lnTo>
                    <a:lnTo>
                      <a:pt x="12" y="30"/>
                    </a:lnTo>
                    <a:lnTo>
                      <a:pt x="12" y="30"/>
                    </a:lnTo>
                    <a:lnTo>
                      <a:pt x="12" y="30"/>
                    </a:lnTo>
                    <a:lnTo>
                      <a:pt x="12" y="30"/>
                    </a:lnTo>
                    <a:lnTo>
                      <a:pt x="8" y="30"/>
                    </a:lnTo>
                    <a:lnTo>
                      <a:pt x="8" y="30"/>
                    </a:lnTo>
                    <a:lnTo>
                      <a:pt x="8" y="30"/>
                    </a:lnTo>
                    <a:lnTo>
                      <a:pt x="8" y="30"/>
                    </a:lnTo>
                    <a:lnTo>
                      <a:pt x="8" y="30"/>
                    </a:lnTo>
                    <a:lnTo>
                      <a:pt x="4" y="30"/>
                    </a:lnTo>
                    <a:lnTo>
                      <a:pt x="4" y="30"/>
                    </a:lnTo>
                    <a:lnTo>
                      <a:pt x="4" y="30"/>
                    </a:lnTo>
                    <a:lnTo>
                      <a:pt x="4" y="30"/>
                    </a:lnTo>
                    <a:lnTo>
                      <a:pt x="4" y="30"/>
                    </a:lnTo>
                    <a:lnTo>
                      <a:pt x="0" y="26"/>
                    </a:lnTo>
                    <a:lnTo>
                      <a:pt x="0" y="26"/>
                    </a:lnTo>
                    <a:lnTo>
                      <a:pt x="0" y="24"/>
                    </a:lnTo>
                    <a:lnTo>
                      <a:pt x="0" y="24"/>
                    </a:lnTo>
                    <a:lnTo>
                      <a:pt x="0" y="24"/>
                    </a:lnTo>
                    <a:lnTo>
                      <a:pt x="0" y="20"/>
                    </a:lnTo>
                    <a:lnTo>
                      <a:pt x="0" y="20"/>
                    </a:lnTo>
                    <a:lnTo>
                      <a:pt x="0" y="20"/>
                    </a:lnTo>
                    <a:lnTo>
                      <a:pt x="0" y="20"/>
                    </a:lnTo>
                    <a:lnTo>
                      <a:pt x="0" y="20"/>
                    </a:lnTo>
                    <a:lnTo>
                      <a:pt x="0" y="20"/>
                    </a:lnTo>
                    <a:lnTo>
                      <a:pt x="0" y="20"/>
                    </a:lnTo>
                    <a:lnTo>
                      <a:pt x="0" y="16"/>
                    </a:lnTo>
                    <a:lnTo>
                      <a:pt x="0" y="16"/>
                    </a:lnTo>
                    <a:lnTo>
                      <a:pt x="0" y="12"/>
                    </a:lnTo>
                    <a:lnTo>
                      <a:pt x="0" y="12"/>
                    </a:lnTo>
                    <a:lnTo>
                      <a:pt x="0" y="12"/>
                    </a:lnTo>
                    <a:lnTo>
                      <a:pt x="0" y="12"/>
                    </a:lnTo>
                    <a:lnTo>
                      <a:pt x="0" y="1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14">
                <a:extLst>
                  <a:ext uri="{FF2B5EF4-FFF2-40B4-BE49-F238E27FC236}">
                    <a16:creationId xmlns:a16="http://schemas.microsoft.com/office/drawing/2014/main" id="{9DEC6EA8-7104-49A2-9DDD-8ACBF30CDA66}"/>
                  </a:ext>
                </a:extLst>
              </p:cNvPr>
              <p:cNvSpPr>
                <a:spLocks/>
              </p:cNvSpPr>
              <p:nvPr/>
            </p:nvSpPr>
            <p:spPr bwMode="auto">
              <a:xfrm>
                <a:off x="4991100" y="3159193"/>
                <a:ext cx="76200" cy="101600"/>
              </a:xfrm>
              <a:custGeom>
                <a:avLst/>
                <a:gdLst>
                  <a:gd name="T0" fmla="*/ 22 w 48"/>
                  <a:gd name="T1" fmla="*/ 42 h 64"/>
                  <a:gd name="T2" fmla="*/ 22 w 48"/>
                  <a:gd name="T3" fmla="*/ 38 h 64"/>
                  <a:gd name="T4" fmla="*/ 22 w 48"/>
                  <a:gd name="T5" fmla="*/ 34 h 64"/>
                  <a:gd name="T6" fmla="*/ 20 w 48"/>
                  <a:gd name="T7" fmla="*/ 30 h 64"/>
                  <a:gd name="T8" fmla="*/ 16 w 48"/>
                  <a:gd name="T9" fmla="*/ 26 h 64"/>
                  <a:gd name="T10" fmla="*/ 16 w 48"/>
                  <a:gd name="T11" fmla="*/ 24 h 64"/>
                  <a:gd name="T12" fmla="*/ 12 w 48"/>
                  <a:gd name="T13" fmla="*/ 20 h 64"/>
                  <a:gd name="T14" fmla="*/ 8 w 48"/>
                  <a:gd name="T15" fmla="*/ 16 h 64"/>
                  <a:gd name="T16" fmla="*/ 4 w 48"/>
                  <a:gd name="T17" fmla="*/ 8 h 64"/>
                  <a:gd name="T18" fmla="*/ 0 w 48"/>
                  <a:gd name="T19" fmla="*/ 4 h 64"/>
                  <a:gd name="T20" fmla="*/ 4 w 48"/>
                  <a:gd name="T21" fmla="*/ 4 h 64"/>
                  <a:gd name="T22" fmla="*/ 16 w 48"/>
                  <a:gd name="T23" fmla="*/ 0 h 64"/>
                  <a:gd name="T24" fmla="*/ 20 w 48"/>
                  <a:gd name="T25" fmla="*/ 4 h 64"/>
                  <a:gd name="T26" fmla="*/ 20 w 48"/>
                  <a:gd name="T27" fmla="*/ 4 h 64"/>
                  <a:gd name="T28" fmla="*/ 22 w 48"/>
                  <a:gd name="T29" fmla="*/ 8 h 64"/>
                  <a:gd name="T30" fmla="*/ 26 w 48"/>
                  <a:gd name="T31" fmla="*/ 4 h 64"/>
                  <a:gd name="T32" fmla="*/ 26 w 48"/>
                  <a:gd name="T33" fmla="*/ 8 h 64"/>
                  <a:gd name="T34" fmla="*/ 30 w 48"/>
                  <a:gd name="T35" fmla="*/ 8 h 64"/>
                  <a:gd name="T36" fmla="*/ 34 w 48"/>
                  <a:gd name="T37" fmla="*/ 12 h 64"/>
                  <a:gd name="T38" fmla="*/ 34 w 48"/>
                  <a:gd name="T39" fmla="*/ 12 h 64"/>
                  <a:gd name="T40" fmla="*/ 34 w 48"/>
                  <a:gd name="T41" fmla="*/ 12 h 64"/>
                  <a:gd name="T42" fmla="*/ 36 w 48"/>
                  <a:gd name="T43" fmla="*/ 20 h 64"/>
                  <a:gd name="T44" fmla="*/ 36 w 48"/>
                  <a:gd name="T45" fmla="*/ 24 h 64"/>
                  <a:gd name="T46" fmla="*/ 36 w 48"/>
                  <a:gd name="T47" fmla="*/ 24 h 64"/>
                  <a:gd name="T48" fmla="*/ 40 w 48"/>
                  <a:gd name="T49" fmla="*/ 26 h 64"/>
                  <a:gd name="T50" fmla="*/ 40 w 48"/>
                  <a:gd name="T51" fmla="*/ 26 h 64"/>
                  <a:gd name="T52" fmla="*/ 40 w 48"/>
                  <a:gd name="T53" fmla="*/ 34 h 64"/>
                  <a:gd name="T54" fmla="*/ 48 w 48"/>
                  <a:gd name="T55" fmla="*/ 38 h 64"/>
                  <a:gd name="T56" fmla="*/ 48 w 48"/>
                  <a:gd name="T57" fmla="*/ 42 h 64"/>
                  <a:gd name="T58" fmla="*/ 48 w 48"/>
                  <a:gd name="T59" fmla="*/ 42 h 64"/>
                  <a:gd name="T60" fmla="*/ 48 w 48"/>
                  <a:gd name="T61" fmla="*/ 46 h 64"/>
                  <a:gd name="T62" fmla="*/ 44 w 48"/>
                  <a:gd name="T63" fmla="*/ 46 h 64"/>
                  <a:gd name="T64" fmla="*/ 40 w 48"/>
                  <a:gd name="T65" fmla="*/ 46 h 64"/>
                  <a:gd name="T66" fmla="*/ 36 w 48"/>
                  <a:gd name="T67" fmla="*/ 42 h 64"/>
                  <a:gd name="T68" fmla="*/ 36 w 48"/>
                  <a:gd name="T69" fmla="*/ 46 h 64"/>
                  <a:gd name="T70" fmla="*/ 36 w 48"/>
                  <a:gd name="T71" fmla="*/ 42 h 64"/>
                  <a:gd name="T72" fmla="*/ 34 w 48"/>
                  <a:gd name="T73" fmla="*/ 42 h 64"/>
                  <a:gd name="T74" fmla="*/ 34 w 48"/>
                  <a:gd name="T75" fmla="*/ 50 h 64"/>
                  <a:gd name="T76" fmla="*/ 30 w 48"/>
                  <a:gd name="T77" fmla="*/ 54 h 64"/>
                  <a:gd name="T78" fmla="*/ 30 w 48"/>
                  <a:gd name="T79" fmla="*/ 54 h 64"/>
                  <a:gd name="T80" fmla="*/ 26 w 48"/>
                  <a:gd name="T81" fmla="*/ 56 h 64"/>
                  <a:gd name="T82" fmla="*/ 26 w 48"/>
                  <a:gd name="T83" fmla="*/ 60 h 64"/>
                  <a:gd name="T84" fmla="*/ 22 w 48"/>
                  <a:gd name="T85" fmla="*/ 60 h 64"/>
                  <a:gd name="T86" fmla="*/ 22 w 48"/>
                  <a:gd name="T87" fmla="*/ 60 h 64"/>
                  <a:gd name="T88" fmla="*/ 22 w 48"/>
                  <a:gd name="T89" fmla="*/ 64 h 64"/>
                  <a:gd name="T90" fmla="*/ 22 w 48"/>
                  <a:gd name="T91" fmla="*/ 56 h 64"/>
                  <a:gd name="T92" fmla="*/ 22 w 48"/>
                  <a:gd name="T93" fmla="*/ 54 h 64"/>
                  <a:gd name="T94" fmla="*/ 22 w 48"/>
                  <a:gd name="T95" fmla="*/ 5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64">
                    <a:moveTo>
                      <a:pt x="22" y="50"/>
                    </a:moveTo>
                    <a:lnTo>
                      <a:pt x="22" y="50"/>
                    </a:lnTo>
                    <a:lnTo>
                      <a:pt x="22" y="46"/>
                    </a:lnTo>
                    <a:lnTo>
                      <a:pt x="22" y="42"/>
                    </a:lnTo>
                    <a:lnTo>
                      <a:pt x="22" y="38"/>
                    </a:lnTo>
                    <a:lnTo>
                      <a:pt x="22" y="38"/>
                    </a:lnTo>
                    <a:lnTo>
                      <a:pt x="22" y="38"/>
                    </a:lnTo>
                    <a:lnTo>
                      <a:pt x="22" y="38"/>
                    </a:lnTo>
                    <a:lnTo>
                      <a:pt x="22" y="34"/>
                    </a:lnTo>
                    <a:lnTo>
                      <a:pt x="22" y="34"/>
                    </a:lnTo>
                    <a:lnTo>
                      <a:pt x="22" y="34"/>
                    </a:lnTo>
                    <a:lnTo>
                      <a:pt x="22" y="34"/>
                    </a:lnTo>
                    <a:lnTo>
                      <a:pt x="22" y="30"/>
                    </a:lnTo>
                    <a:lnTo>
                      <a:pt x="20" y="30"/>
                    </a:lnTo>
                    <a:lnTo>
                      <a:pt x="20" y="30"/>
                    </a:lnTo>
                    <a:lnTo>
                      <a:pt x="20" y="30"/>
                    </a:lnTo>
                    <a:lnTo>
                      <a:pt x="20" y="30"/>
                    </a:lnTo>
                    <a:lnTo>
                      <a:pt x="16" y="26"/>
                    </a:lnTo>
                    <a:lnTo>
                      <a:pt x="16" y="26"/>
                    </a:lnTo>
                    <a:lnTo>
                      <a:pt x="16" y="26"/>
                    </a:lnTo>
                    <a:lnTo>
                      <a:pt x="16" y="26"/>
                    </a:lnTo>
                    <a:lnTo>
                      <a:pt x="16" y="26"/>
                    </a:lnTo>
                    <a:lnTo>
                      <a:pt x="16" y="26"/>
                    </a:lnTo>
                    <a:lnTo>
                      <a:pt x="16" y="24"/>
                    </a:lnTo>
                    <a:lnTo>
                      <a:pt x="12" y="24"/>
                    </a:lnTo>
                    <a:lnTo>
                      <a:pt x="12" y="20"/>
                    </a:lnTo>
                    <a:lnTo>
                      <a:pt x="12" y="20"/>
                    </a:lnTo>
                    <a:lnTo>
                      <a:pt x="12" y="20"/>
                    </a:lnTo>
                    <a:lnTo>
                      <a:pt x="12" y="20"/>
                    </a:lnTo>
                    <a:lnTo>
                      <a:pt x="12" y="16"/>
                    </a:lnTo>
                    <a:lnTo>
                      <a:pt x="8" y="16"/>
                    </a:lnTo>
                    <a:lnTo>
                      <a:pt x="8" y="16"/>
                    </a:lnTo>
                    <a:lnTo>
                      <a:pt x="8" y="12"/>
                    </a:lnTo>
                    <a:lnTo>
                      <a:pt x="8" y="12"/>
                    </a:lnTo>
                    <a:lnTo>
                      <a:pt x="4" y="8"/>
                    </a:lnTo>
                    <a:lnTo>
                      <a:pt x="4" y="8"/>
                    </a:lnTo>
                    <a:lnTo>
                      <a:pt x="4" y="4"/>
                    </a:lnTo>
                    <a:lnTo>
                      <a:pt x="0" y="4"/>
                    </a:lnTo>
                    <a:lnTo>
                      <a:pt x="0" y="4"/>
                    </a:lnTo>
                    <a:lnTo>
                      <a:pt x="0" y="4"/>
                    </a:lnTo>
                    <a:lnTo>
                      <a:pt x="0" y="4"/>
                    </a:lnTo>
                    <a:lnTo>
                      <a:pt x="0" y="4"/>
                    </a:lnTo>
                    <a:lnTo>
                      <a:pt x="4" y="4"/>
                    </a:lnTo>
                    <a:lnTo>
                      <a:pt x="4" y="4"/>
                    </a:lnTo>
                    <a:lnTo>
                      <a:pt x="8" y="4"/>
                    </a:lnTo>
                    <a:lnTo>
                      <a:pt x="12" y="0"/>
                    </a:lnTo>
                    <a:lnTo>
                      <a:pt x="12" y="0"/>
                    </a:lnTo>
                    <a:lnTo>
                      <a:pt x="16" y="0"/>
                    </a:lnTo>
                    <a:lnTo>
                      <a:pt x="16" y="0"/>
                    </a:lnTo>
                    <a:lnTo>
                      <a:pt x="20" y="4"/>
                    </a:lnTo>
                    <a:lnTo>
                      <a:pt x="20" y="4"/>
                    </a:lnTo>
                    <a:lnTo>
                      <a:pt x="20" y="4"/>
                    </a:lnTo>
                    <a:lnTo>
                      <a:pt x="20" y="4"/>
                    </a:lnTo>
                    <a:lnTo>
                      <a:pt x="20" y="4"/>
                    </a:lnTo>
                    <a:lnTo>
                      <a:pt x="20" y="4"/>
                    </a:lnTo>
                    <a:lnTo>
                      <a:pt x="20" y="4"/>
                    </a:lnTo>
                    <a:lnTo>
                      <a:pt x="22" y="4"/>
                    </a:lnTo>
                    <a:lnTo>
                      <a:pt x="22" y="4"/>
                    </a:lnTo>
                    <a:lnTo>
                      <a:pt x="22" y="4"/>
                    </a:lnTo>
                    <a:lnTo>
                      <a:pt x="22" y="8"/>
                    </a:lnTo>
                    <a:lnTo>
                      <a:pt x="22" y="8"/>
                    </a:lnTo>
                    <a:lnTo>
                      <a:pt x="22" y="8"/>
                    </a:lnTo>
                    <a:lnTo>
                      <a:pt x="22" y="4"/>
                    </a:lnTo>
                    <a:lnTo>
                      <a:pt x="26" y="4"/>
                    </a:lnTo>
                    <a:lnTo>
                      <a:pt x="26" y="8"/>
                    </a:lnTo>
                    <a:lnTo>
                      <a:pt x="26" y="8"/>
                    </a:lnTo>
                    <a:lnTo>
                      <a:pt x="26" y="8"/>
                    </a:lnTo>
                    <a:lnTo>
                      <a:pt x="26" y="8"/>
                    </a:lnTo>
                    <a:lnTo>
                      <a:pt x="26" y="8"/>
                    </a:lnTo>
                    <a:lnTo>
                      <a:pt x="26" y="8"/>
                    </a:lnTo>
                    <a:lnTo>
                      <a:pt x="30" y="8"/>
                    </a:lnTo>
                    <a:lnTo>
                      <a:pt x="30" y="8"/>
                    </a:lnTo>
                    <a:lnTo>
                      <a:pt x="30" y="8"/>
                    </a:lnTo>
                    <a:lnTo>
                      <a:pt x="30" y="8"/>
                    </a:lnTo>
                    <a:lnTo>
                      <a:pt x="34" y="12"/>
                    </a:lnTo>
                    <a:lnTo>
                      <a:pt x="34" y="12"/>
                    </a:lnTo>
                    <a:lnTo>
                      <a:pt x="34" y="12"/>
                    </a:lnTo>
                    <a:lnTo>
                      <a:pt x="34" y="12"/>
                    </a:lnTo>
                    <a:lnTo>
                      <a:pt x="34" y="12"/>
                    </a:lnTo>
                    <a:lnTo>
                      <a:pt x="34" y="12"/>
                    </a:lnTo>
                    <a:lnTo>
                      <a:pt x="34" y="12"/>
                    </a:lnTo>
                    <a:lnTo>
                      <a:pt x="34" y="12"/>
                    </a:lnTo>
                    <a:lnTo>
                      <a:pt x="34" y="12"/>
                    </a:lnTo>
                    <a:lnTo>
                      <a:pt x="34" y="12"/>
                    </a:lnTo>
                    <a:lnTo>
                      <a:pt x="36" y="12"/>
                    </a:lnTo>
                    <a:lnTo>
                      <a:pt x="36" y="12"/>
                    </a:lnTo>
                    <a:lnTo>
                      <a:pt x="36" y="16"/>
                    </a:lnTo>
                    <a:lnTo>
                      <a:pt x="36" y="20"/>
                    </a:lnTo>
                    <a:lnTo>
                      <a:pt x="36" y="20"/>
                    </a:lnTo>
                    <a:lnTo>
                      <a:pt x="36" y="20"/>
                    </a:lnTo>
                    <a:lnTo>
                      <a:pt x="36" y="20"/>
                    </a:lnTo>
                    <a:lnTo>
                      <a:pt x="36" y="24"/>
                    </a:lnTo>
                    <a:lnTo>
                      <a:pt x="36" y="24"/>
                    </a:lnTo>
                    <a:lnTo>
                      <a:pt x="36" y="24"/>
                    </a:lnTo>
                    <a:lnTo>
                      <a:pt x="36" y="24"/>
                    </a:lnTo>
                    <a:lnTo>
                      <a:pt x="36" y="24"/>
                    </a:lnTo>
                    <a:lnTo>
                      <a:pt x="40" y="24"/>
                    </a:lnTo>
                    <a:lnTo>
                      <a:pt x="36" y="24"/>
                    </a:lnTo>
                    <a:lnTo>
                      <a:pt x="40" y="26"/>
                    </a:lnTo>
                    <a:lnTo>
                      <a:pt x="40" y="26"/>
                    </a:lnTo>
                    <a:lnTo>
                      <a:pt x="40" y="24"/>
                    </a:lnTo>
                    <a:lnTo>
                      <a:pt x="40" y="24"/>
                    </a:lnTo>
                    <a:lnTo>
                      <a:pt x="40" y="24"/>
                    </a:lnTo>
                    <a:lnTo>
                      <a:pt x="40" y="26"/>
                    </a:lnTo>
                    <a:lnTo>
                      <a:pt x="40" y="26"/>
                    </a:lnTo>
                    <a:lnTo>
                      <a:pt x="40" y="26"/>
                    </a:lnTo>
                    <a:lnTo>
                      <a:pt x="40" y="30"/>
                    </a:lnTo>
                    <a:lnTo>
                      <a:pt x="40" y="34"/>
                    </a:lnTo>
                    <a:lnTo>
                      <a:pt x="44" y="34"/>
                    </a:lnTo>
                    <a:lnTo>
                      <a:pt x="44" y="34"/>
                    </a:lnTo>
                    <a:lnTo>
                      <a:pt x="48" y="34"/>
                    </a:lnTo>
                    <a:lnTo>
                      <a:pt x="48" y="38"/>
                    </a:lnTo>
                    <a:lnTo>
                      <a:pt x="48" y="42"/>
                    </a:lnTo>
                    <a:lnTo>
                      <a:pt x="48" y="42"/>
                    </a:lnTo>
                    <a:lnTo>
                      <a:pt x="44" y="42"/>
                    </a:lnTo>
                    <a:lnTo>
                      <a:pt x="48" y="42"/>
                    </a:lnTo>
                    <a:lnTo>
                      <a:pt x="48" y="42"/>
                    </a:lnTo>
                    <a:lnTo>
                      <a:pt x="48" y="42"/>
                    </a:lnTo>
                    <a:lnTo>
                      <a:pt x="48" y="42"/>
                    </a:lnTo>
                    <a:lnTo>
                      <a:pt x="48" y="42"/>
                    </a:lnTo>
                    <a:lnTo>
                      <a:pt x="48" y="42"/>
                    </a:lnTo>
                    <a:lnTo>
                      <a:pt x="48" y="42"/>
                    </a:lnTo>
                    <a:lnTo>
                      <a:pt x="48" y="46"/>
                    </a:lnTo>
                    <a:lnTo>
                      <a:pt x="48" y="46"/>
                    </a:lnTo>
                    <a:lnTo>
                      <a:pt x="48" y="46"/>
                    </a:lnTo>
                    <a:lnTo>
                      <a:pt x="48" y="46"/>
                    </a:lnTo>
                    <a:lnTo>
                      <a:pt x="48" y="46"/>
                    </a:lnTo>
                    <a:lnTo>
                      <a:pt x="44" y="46"/>
                    </a:lnTo>
                    <a:lnTo>
                      <a:pt x="44" y="46"/>
                    </a:lnTo>
                    <a:lnTo>
                      <a:pt x="44" y="42"/>
                    </a:lnTo>
                    <a:lnTo>
                      <a:pt x="44" y="46"/>
                    </a:lnTo>
                    <a:lnTo>
                      <a:pt x="40" y="46"/>
                    </a:lnTo>
                    <a:lnTo>
                      <a:pt x="40" y="46"/>
                    </a:lnTo>
                    <a:lnTo>
                      <a:pt x="40" y="42"/>
                    </a:lnTo>
                    <a:lnTo>
                      <a:pt x="40" y="42"/>
                    </a:lnTo>
                    <a:lnTo>
                      <a:pt x="36" y="42"/>
                    </a:lnTo>
                    <a:lnTo>
                      <a:pt x="36" y="42"/>
                    </a:lnTo>
                    <a:lnTo>
                      <a:pt x="36" y="42"/>
                    </a:lnTo>
                    <a:lnTo>
                      <a:pt x="36" y="46"/>
                    </a:lnTo>
                    <a:lnTo>
                      <a:pt x="36" y="46"/>
                    </a:lnTo>
                    <a:lnTo>
                      <a:pt x="36" y="46"/>
                    </a:lnTo>
                    <a:lnTo>
                      <a:pt x="36" y="42"/>
                    </a:lnTo>
                    <a:lnTo>
                      <a:pt x="36" y="42"/>
                    </a:lnTo>
                    <a:lnTo>
                      <a:pt x="36" y="42"/>
                    </a:lnTo>
                    <a:lnTo>
                      <a:pt x="36" y="42"/>
                    </a:lnTo>
                    <a:lnTo>
                      <a:pt x="36" y="42"/>
                    </a:lnTo>
                    <a:lnTo>
                      <a:pt x="34" y="42"/>
                    </a:lnTo>
                    <a:lnTo>
                      <a:pt x="34" y="42"/>
                    </a:lnTo>
                    <a:lnTo>
                      <a:pt x="34" y="42"/>
                    </a:lnTo>
                    <a:lnTo>
                      <a:pt x="34" y="42"/>
                    </a:lnTo>
                    <a:lnTo>
                      <a:pt x="34" y="46"/>
                    </a:lnTo>
                    <a:lnTo>
                      <a:pt x="34" y="50"/>
                    </a:lnTo>
                    <a:lnTo>
                      <a:pt x="34" y="50"/>
                    </a:lnTo>
                    <a:lnTo>
                      <a:pt x="34" y="54"/>
                    </a:lnTo>
                    <a:lnTo>
                      <a:pt x="34" y="54"/>
                    </a:lnTo>
                    <a:lnTo>
                      <a:pt x="30" y="54"/>
                    </a:lnTo>
                    <a:lnTo>
                      <a:pt x="30" y="54"/>
                    </a:lnTo>
                    <a:lnTo>
                      <a:pt x="30" y="54"/>
                    </a:lnTo>
                    <a:lnTo>
                      <a:pt x="30" y="54"/>
                    </a:lnTo>
                    <a:lnTo>
                      <a:pt x="30" y="54"/>
                    </a:lnTo>
                    <a:lnTo>
                      <a:pt x="30" y="56"/>
                    </a:lnTo>
                    <a:lnTo>
                      <a:pt x="30" y="56"/>
                    </a:lnTo>
                    <a:lnTo>
                      <a:pt x="26" y="56"/>
                    </a:lnTo>
                    <a:lnTo>
                      <a:pt x="26" y="56"/>
                    </a:lnTo>
                    <a:lnTo>
                      <a:pt x="26" y="60"/>
                    </a:lnTo>
                    <a:lnTo>
                      <a:pt x="26" y="60"/>
                    </a:lnTo>
                    <a:lnTo>
                      <a:pt x="26" y="60"/>
                    </a:lnTo>
                    <a:lnTo>
                      <a:pt x="26" y="60"/>
                    </a:lnTo>
                    <a:lnTo>
                      <a:pt x="26" y="60"/>
                    </a:lnTo>
                    <a:lnTo>
                      <a:pt x="26" y="60"/>
                    </a:lnTo>
                    <a:lnTo>
                      <a:pt x="26" y="60"/>
                    </a:lnTo>
                    <a:lnTo>
                      <a:pt x="22" y="60"/>
                    </a:lnTo>
                    <a:lnTo>
                      <a:pt x="22" y="60"/>
                    </a:lnTo>
                    <a:lnTo>
                      <a:pt x="22" y="60"/>
                    </a:lnTo>
                    <a:lnTo>
                      <a:pt x="22" y="60"/>
                    </a:lnTo>
                    <a:lnTo>
                      <a:pt x="22" y="60"/>
                    </a:lnTo>
                    <a:lnTo>
                      <a:pt x="22" y="64"/>
                    </a:lnTo>
                    <a:lnTo>
                      <a:pt x="22" y="64"/>
                    </a:lnTo>
                    <a:lnTo>
                      <a:pt x="22" y="64"/>
                    </a:lnTo>
                    <a:lnTo>
                      <a:pt x="22" y="64"/>
                    </a:lnTo>
                    <a:lnTo>
                      <a:pt x="22" y="60"/>
                    </a:lnTo>
                    <a:lnTo>
                      <a:pt x="22" y="60"/>
                    </a:lnTo>
                    <a:lnTo>
                      <a:pt x="22" y="60"/>
                    </a:lnTo>
                    <a:lnTo>
                      <a:pt x="22" y="56"/>
                    </a:lnTo>
                    <a:lnTo>
                      <a:pt x="22" y="56"/>
                    </a:lnTo>
                    <a:lnTo>
                      <a:pt x="22" y="54"/>
                    </a:lnTo>
                    <a:lnTo>
                      <a:pt x="22" y="54"/>
                    </a:lnTo>
                    <a:lnTo>
                      <a:pt x="22" y="54"/>
                    </a:lnTo>
                    <a:lnTo>
                      <a:pt x="22" y="50"/>
                    </a:lnTo>
                    <a:lnTo>
                      <a:pt x="22" y="50"/>
                    </a:lnTo>
                    <a:lnTo>
                      <a:pt x="22" y="50"/>
                    </a:lnTo>
                    <a:lnTo>
                      <a:pt x="22" y="5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15">
                <a:extLst>
                  <a:ext uri="{FF2B5EF4-FFF2-40B4-BE49-F238E27FC236}">
                    <a16:creationId xmlns:a16="http://schemas.microsoft.com/office/drawing/2014/main" id="{242C3D02-34AD-4A6D-9EBD-0A0202147FE3}"/>
                  </a:ext>
                </a:extLst>
              </p:cNvPr>
              <p:cNvSpPr>
                <a:spLocks noEditPoints="1"/>
              </p:cNvSpPr>
              <p:nvPr/>
            </p:nvSpPr>
            <p:spPr bwMode="auto">
              <a:xfrm>
                <a:off x="4470400" y="2994093"/>
                <a:ext cx="82550" cy="95250"/>
              </a:xfrm>
              <a:custGeom>
                <a:avLst/>
                <a:gdLst>
                  <a:gd name="T0" fmla="*/ 30 w 52"/>
                  <a:gd name="T1" fmla="*/ 26 h 60"/>
                  <a:gd name="T2" fmla="*/ 34 w 52"/>
                  <a:gd name="T3" fmla="*/ 22 h 60"/>
                  <a:gd name="T4" fmla="*/ 34 w 52"/>
                  <a:gd name="T5" fmla="*/ 16 h 60"/>
                  <a:gd name="T6" fmla="*/ 26 w 52"/>
                  <a:gd name="T7" fmla="*/ 8 h 60"/>
                  <a:gd name="T8" fmla="*/ 26 w 52"/>
                  <a:gd name="T9" fmla="*/ 16 h 60"/>
                  <a:gd name="T10" fmla="*/ 22 w 52"/>
                  <a:gd name="T11" fmla="*/ 18 h 60"/>
                  <a:gd name="T12" fmla="*/ 22 w 52"/>
                  <a:gd name="T13" fmla="*/ 22 h 60"/>
                  <a:gd name="T14" fmla="*/ 20 w 52"/>
                  <a:gd name="T15" fmla="*/ 18 h 60"/>
                  <a:gd name="T16" fmla="*/ 22 w 52"/>
                  <a:gd name="T17" fmla="*/ 12 h 60"/>
                  <a:gd name="T18" fmla="*/ 26 w 52"/>
                  <a:gd name="T19" fmla="*/ 8 h 60"/>
                  <a:gd name="T20" fmla="*/ 38 w 52"/>
                  <a:gd name="T21" fmla="*/ 0 h 60"/>
                  <a:gd name="T22" fmla="*/ 48 w 52"/>
                  <a:gd name="T23" fmla="*/ 0 h 60"/>
                  <a:gd name="T24" fmla="*/ 52 w 52"/>
                  <a:gd name="T25" fmla="*/ 12 h 60"/>
                  <a:gd name="T26" fmla="*/ 52 w 52"/>
                  <a:gd name="T27" fmla="*/ 18 h 60"/>
                  <a:gd name="T28" fmla="*/ 44 w 52"/>
                  <a:gd name="T29" fmla="*/ 18 h 60"/>
                  <a:gd name="T30" fmla="*/ 52 w 52"/>
                  <a:gd name="T31" fmla="*/ 26 h 60"/>
                  <a:gd name="T32" fmla="*/ 48 w 52"/>
                  <a:gd name="T33" fmla="*/ 30 h 60"/>
                  <a:gd name="T34" fmla="*/ 44 w 52"/>
                  <a:gd name="T35" fmla="*/ 34 h 60"/>
                  <a:gd name="T36" fmla="*/ 38 w 52"/>
                  <a:gd name="T37" fmla="*/ 42 h 60"/>
                  <a:gd name="T38" fmla="*/ 38 w 52"/>
                  <a:gd name="T39" fmla="*/ 48 h 60"/>
                  <a:gd name="T40" fmla="*/ 38 w 52"/>
                  <a:gd name="T41" fmla="*/ 56 h 60"/>
                  <a:gd name="T42" fmla="*/ 34 w 52"/>
                  <a:gd name="T43" fmla="*/ 56 h 60"/>
                  <a:gd name="T44" fmla="*/ 30 w 52"/>
                  <a:gd name="T45" fmla="*/ 56 h 60"/>
                  <a:gd name="T46" fmla="*/ 30 w 52"/>
                  <a:gd name="T47" fmla="*/ 48 h 60"/>
                  <a:gd name="T48" fmla="*/ 26 w 52"/>
                  <a:gd name="T49" fmla="*/ 44 h 60"/>
                  <a:gd name="T50" fmla="*/ 20 w 52"/>
                  <a:gd name="T51" fmla="*/ 44 h 60"/>
                  <a:gd name="T52" fmla="*/ 16 w 52"/>
                  <a:gd name="T53" fmla="*/ 44 h 60"/>
                  <a:gd name="T54" fmla="*/ 16 w 52"/>
                  <a:gd name="T55" fmla="*/ 44 h 60"/>
                  <a:gd name="T56" fmla="*/ 4 w 52"/>
                  <a:gd name="T57" fmla="*/ 44 h 60"/>
                  <a:gd name="T58" fmla="*/ 8 w 52"/>
                  <a:gd name="T59" fmla="*/ 42 h 60"/>
                  <a:gd name="T60" fmla="*/ 8 w 52"/>
                  <a:gd name="T61" fmla="*/ 42 h 60"/>
                  <a:gd name="T62" fmla="*/ 12 w 52"/>
                  <a:gd name="T63" fmla="*/ 42 h 60"/>
                  <a:gd name="T64" fmla="*/ 12 w 52"/>
                  <a:gd name="T65" fmla="*/ 42 h 60"/>
                  <a:gd name="T66" fmla="*/ 12 w 52"/>
                  <a:gd name="T67" fmla="*/ 38 h 60"/>
                  <a:gd name="T68" fmla="*/ 8 w 52"/>
                  <a:gd name="T69" fmla="*/ 38 h 60"/>
                  <a:gd name="T70" fmla="*/ 12 w 52"/>
                  <a:gd name="T71" fmla="*/ 34 h 60"/>
                  <a:gd name="T72" fmla="*/ 16 w 52"/>
                  <a:gd name="T73" fmla="*/ 22 h 60"/>
                  <a:gd name="T74" fmla="*/ 22 w 52"/>
                  <a:gd name="T75" fmla="*/ 26 h 60"/>
                  <a:gd name="T76" fmla="*/ 22 w 52"/>
                  <a:gd name="T77" fmla="*/ 18 h 60"/>
                  <a:gd name="T78" fmla="*/ 26 w 52"/>
                  <a:gd name="T79" fmla="*/ 18 h 60"/>
                  <a:gd name="T80" fmla="*/ 30 w 52"/>
                  <a:gd name="T81" fmla="*/ 22 h 60"/>
                  <a:gd name="T82" fmla="*/ 22 w 52"/>
                  <a:gd name="T83" fmla="*/ 22 h 60"/>
                  <a:gd name="T84" fmla="*/ 30 w 52"/>
                  <a:gd name="T85" fmla="*/ 26 h 60"/>
                  <a:gd name="T86" fmla="*/ 26 w 52"/>
                  <a:gd name="T87" fmla="*/ 26 h 60"/>
                  <a:gd name="T88" fmla="*/ 30 w 52"/>
                  <a:gd name="T89" fmla="*/ 22 h 60"/>
                  <a:gd name="T90" fmla="*/ 34 w 52"/>
                  <a:gd name="T91" fmla="*/ 22 h 60"/>
                  <a:gd name="T92" fmla="*/ 8 w 52"/>
                  <a:gd name="T93" fmla="*/ 38 h 60"/>
                  <a:gd name="T94" fmla="*/ 8 w 52"/>
                  <a:gd name="T95" fmla="*/ 42 h 60"/>
                  <a:gd name="T96" fmla="*/ 8 w 52"/>
                  <a:gd name="T97" fmla="*/ 38 h 60"/>
                  <a:gd name="T98" fmla="*/ 8 w 52"/>
                  <a:gd name="T99" fmla="*/ 44 h 60"/>
                  <a:gd name="T100" fmla="*/ 8 w 52"/>
                  <a:gd name="T101" fmla="*/ 48 h 60"/>
                  <a:gd name="T102" fmla="*/ 0 w 52"/>
                  <a:gd name="T103" fmla="*/ 48 h 60"/>
                  <a:gd name="T104" fmla="*/ 26 w 52"/>
                  <a:gd name="T105" fmla="*/ 4 h 60"/>
                  <a:gd name="T106" fmla="*/ 26 w 52"/>
                  <a:gd name="T107" fmla="*/ 4 h 60"/>
                  <a:gd name="T108" fmla="*/ 20 w 52"/>
                  <a:gd name="T109" fmla="*/ 12 h 60"/>
                  <a:gd name="T110" fmla="*/ 22 w 52"/>
                  <a:gd name="T111" fmla="*/ 8 h 60"/>
                  <a:gd name="T112" fmla="*/ 20 w 52"/>
                  <a:gd name="T113"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2" h="60">
                    <a:moveTo>
                      <a:pt x="26" y="26"/>
                    </a:moveTo>
                    <a:lnTo>
                      <a:pt x="26" y="26"/>
                    </a:lnTo>
                    <a:lnTo>
                      <a:pt x="26" y="26"/>
                    </a:lnTo>
                    <a:lnTo>
                      <a:pt x="30" y="26"/>
                    </a:lnTo>
                    <a:lnTo>
                      <a:pt x="30" y="26"/>
                    </a:lnTo>
                    <a:lnTo>
                      <a:pt x="30" y="26"/>
                    </a:lnTo>
                    <a:lnTo>
                      <a:pt x="30" y="26"/>
                    </a:lnTo>
                    <a:lnTo>
                      <a:pt x="30" y="26"/>
                    </a:lnTo>
                    <a:lnTo>
                      <a:pt x="30" y="26"/>
                    </a:lnTo>
                    <a:lnTo>
                      <a:pt x="30" y="22"/>
                    </a:lnTo>
                    <a:lnTo>
                      <a:pt x="34" y="22"/>
                    </a:lnTo>
                    <a:lnTo>
                      <a:pt x="34" y="22"/>
                    </a:lnTo>
                    <a:lnTo>
                      <a:pt x="34" y="22"/>
                    </a:lnTo>
                    <a:lnTo>
                      <a:pt x="34" y="22"/>
                    </a:lnTo>
                    <a:lnTo>
                      <a:pt x="34" y="22"/>
                    </a:lnTo>
                    <a:lnTo>
                      <a:pt x="34" y="22"/>
                    </a:lnTo>
                    <a:lnTo>
                      <a:pt x="34" y="22"/>
                    </a:lnTo>
                    <a:lnTo>
                      <a:pt x="34" y="22"/>
                    </a:lnTo>
                    <a:lnTo>
                      <a:pt x="34" y="18"/>
                    </a:lnTo>
                    <a:lnTo>
                      <a:pt x="34" y="18"/>
                    </a:lnTo>
                    <a:lnTo>
                      <a:pt x="34" y="18"/>
                    </a:lnTo>
                    <a:lnTo>
                      <a:pt x="34" y="18"/>
                    </a:lnTo>
                    <a:lnTo>
                      <a:pt x="30" y="18"/>
                    </a:lnTo>
                    <a:lnTo>
                      <a:pt x="30" y="16"/>
                    </a:lnTo>
                    <a:lnTo>
                      <a:pt x="30" y="16"/>
                    </a:lnTo>
                    <a:lnTo>
                      <a:pt x="34" y="16"/>
                    </a:lnTo>
                    <a:lnTo>
                      <a:pt x="34" y="16"/>
                    </a:lnTo>
                    <a:lnTo>
                      <a:pt x="34" y="16"/>
                    </a:lnTo>
                    <a:lnTo>
                      <a:pt x="30" y="16"/>
                    </a:lnTo>
                    <a:lnTo>
                      <a:pt x="30" y="16"/>
                    </a:lnTo>
                    <a:lnTo>
                      <a:pt x="30" y="16"/>
                    </a:lnTo>
                    <a:lnTo>
                      <a:pt x="26" y="12"/>
                    </a:lnTo>
                    <a:lnTo>
                      <a:pt x="30" y="12"/>
                    </a:lnTo>
                    <a:lnTo>
                      <a:pt x="30" y="12"/>
                    </a:lnTo>
                    <a:lnTo>
                      <a:pt x="30" y="12"/>
                    </a:lnTo>
                    <a:lnTo>
                      <a:pt x="26" y="8"/>
                    </a:lnTo>
                    <a:lnTo>
                      <a:pt x="26" y="8"/>
                    </a:lnTo>
                    <a:lnTo>
                      <a:pt x="26" y="8"/>
                    </a:lnTo>
                    <a:lnTo>
                      <a:pt x="26" y="12"/>
                    </a:lnTo>
                    <a:lnTo>
                      <a:pt x="26" y="12"/>
                    </a:lnTo>
                    <a:lnTo>
                      <a:pt x="22" y="12"/>
                    </a:lnTo>
                    <a:lnTo>
                      <a:pt x="22" y="12"/>
                    </a:lnTo>
                    <a:lnTo>
                      <a:pt x="22" y="16"/>
                    </a:lnTo>
                    <a:lnTo>
                      <a:pt x="26" y="16"/>
                    </a:lnTo>
                    <a:lnTo>
                      <a:pt x="26" y="16"/>
                    </a:lnTo>
                    <a:lnTo>
                      <a:pt x="26" y="16"/>
                    </a:lnTo>
                    <a:lnTo>
                      <a:pt x="26" y="16"/>
                    </a:lnTo>
                    <a:lnTo>
                      <a:pt x="26" y="18"/>
                    </a:lnTo>
                    <a:lnTo>
                      <a:pt x="26" y="18"/>
                    </a:lnTo>
                    <a:lnTo>
                      <a:pt x="26" y="18"/>
                    </a:lnTo>
                    <a:lnTo>
                      <a:pt x="26" y="18"/>
                    </a:lnTo>
                    <a:lnTo>
                      <a:pt x="26" y="18"/>
                    </a:lnTo>
                    <a:lnTo>
                      <a:pt x="22" y="18"/>
                    </a:lnTo>
                    <a:lnTo>
                      <a:pt x="22" y="18"/>
                    </a:lnTo>
                    <a:lnTo>
                      <a:pt x="22" y="18"/>
                    </a:lnTo>
                    <a:lnTo>
                      <a:pt x="22" y="18"/>
                    </a:lnTo>
                    <a:lnTo>
                      <a:pt x="22" y="18"/>
                    </a:lnTo>
                    <a:lnTo>
                      <a:pt x="22" y="22"/>
                    </a:lnTo>
                    <a:lnTo>
                      <a:pt x="22" y="22"/>
                    </a:lnTo>
                    <a:lnTo>
                      <a:pt x="22" y="22"/>
                    </a:lnTo>
                    <a:lnTo>
                      <a:pt x="22" y="22"/>
                    </a:lnTo>
                    <a:lnTo>
                      <a:pt x="22" y="22"/>
                    </a:lnTo>
                    <a:lnTo>
                      <a:pt x="22" y="22"/>
                    </a:lnTo>
                    <a:lnTo>
                      <a:pt x="22" y="22"/>
                    </a:lnTo>
                    <a:lnTo>
                      <a:pt x="20" y="22"/>
                    </a:lnTo>
                    <a:lnTo>
                      <a:pt x="20" y="22"/>
                    </a:lnTo>
                    <a:lnTo>
                      <a:pt x="20" y="22"/>
                    </a:lnTo>
                    <a:lnTo>
                      <a:pt x="16" y="22"/>
                    </a:lnTo>
                    <a:lnTo>
                      <a:pt x="16" y="22"/>
                    </a:lnTo>
                    <a:lnTo>
                      <a:pt x="20" y="18"/>
                    </a:lnTo>
                    <a:lnTo>
                      <a:pt x="20" y="18"/>
                    </a:lnTo>
                    <a:lnTo>
                      <a:pt x="20" y="18"/>
                    </a:lnTo>
                    <a:lnTo>
                      <a:pt x="20" y="16"/>
                    </a:lnTo>
                    <a:lnTo>
                      <a:pt x="20" y="12"/>
                    </a:lnTo>
                    <a:lnTo>
                      <a:pt x="20" y="12"/>
                    </a:lnTo>
                    <a:lnTo>
                      <a:pt x="20" y="12"/>
                    </a:lnTo>
                    <a:lnTo>
                      <a:pt x="20" y="12"/>
                    </a:lnTo>
                    <a:lnTo>
                      <a:pt x="20" y="12"/>
                    </a:lnTo>
                    <a:lnTo>
                      <a:pt x="20" y="12"/>
                    </a:lnTo>
                    <a:lnTo>
                      <a:pt x="22" y="12"/>
                    </a:lnTo>
                    <a:lnTo>
                      <a:pt x="22" y="12"/>
                    </a:lnTo>
                    <a:lnTo>
                      <a:pt x="22" y="12"/>
                    </a:lnTo>
                    <a:lnTo>
                      <a:pt x="26" y="12"/>
                    </a:lnTo>
                    <a:lnTo>
                      <a:pt x="26" y="12"/>
                    </a:lnTo>
                    <a:lnTo>
                      <a:pt x="26" y="12"/>
                    </a:lnTo>
                    <a:lnTo>
                      <a:pt x="26" y="12"/>
                    </a:lnTo>
                    <a:lnTo>
                      <a:pt x="26" y="8"/>
                    </a:lnTo>
                    <a:lnTo>
                      <a:pt x="26" y="8"/>
                    </a:lnTo>
                    <a:lnTo>
                      <a:pt x="26" y="8"/>
                    </a:lnTo>
                    <a:lnTo>
                      <a:pt x="26" y="8"/>
                    </a:lnTo>
                    <a:lnTo>
                      <a:pt x="30" y="8"/>
                    </a:lnTo>
                    <a:lnTo>
                      <a:pt x="30" y="8"/>
                    </a:lnTo>
                    <a:lnTo>
                      <a:pt x="30" y="8"/>
                    </a:lnTo>
                    <a:lnTo>
                      <a:pt x="30" y="8"/>
                    </a:lnTo>
                    <a:lnTo>
                      <a:pt x="30" y="4"/>
                    </a:lnTo>
                    <a:lnTo>
                      <a:pt x="30" y="4"/>
                    </a:lnTo>
                    <a:lnTo>
                      <a:pt x="30" y="4"/>
                    </a:lnTo>
                    <a:lnTo>
                      <a:pt x="34" y="4"/>
                    </a:lnTo>
                    <a:lnTo>
                      <a:pt x="38" y="0"/>
                    </a:lnTo>
                    <a:lnTo>
                      <a:pt x="38" y="0"/>
                    </a:lnTo>
                    <a:lnTo>
                      <a:pt x="38" y="0"/>
                    </a:lnTo>
                    <a:lnTo>
                      <a:pt x="38" y="0"/>
                    </a:lnTo>
                    <a:lnTo>
                      <a:pt x="42" y="0"/>
                    </a:lnTo>
                    <a:lnTo>
                      <a:pt x="42" y="0"/>
                    </a:lnTo>
                    <a:lnTo>
                      <a:pt x="42" y="0"/>
                    </a:lnTo>
                    <a:lnTo>
                      <a:pt x="44" y="0"/>
                    </a:lnTo>
                    <a:lnTo>
                      <a:pt x="48" y="0"/>
                    </a:lnTo>
                    <a:lnTo>
                      <a:pt x="48" y="0"/>
                    </a:lnTo>
                    <a:lnTo>
                      <a:pt x="48" y="0"/>
                    </a:lnTo>
                    <a:lnTo>
                      <a:pt x="48" y="0"/>
                    </a:lnTo>
                    <a:lnTo>
                      <a:pt x="48" y="4"/>
                    </a:lnTo>
                    <a:lnTo>
                      <a:pt x="48" y="4"/>
                    </a:lnTo>
                    <a:lnTo>
                      <a:pt x="52" y="4"/>
                    </a:lnTo>
                    <a:lnTo>
                      <a:pt x="52" y="4"/>
                    </a:lnTo>
                    <a:lnTo>
                      <a:pt x="52" y="4"/>
                    </a:lnTo>
                    <a:lnTo>
                      <a:pt x="52" y="8"/>
                    </a:lnTo>
                    <a:lnTo>
                      <a:pt x="52" y="12"/>
                    </a:lnTo>
                    <a:lnTo>
                      <a:pt x="52" y="12"/>
                    </a:lnTo>
                    <a:lnTo>
                      <a:pt x="52" y="12"/>
                    </a:lnTo>
                    <a:lnTo>
                      <a:pt x="52" y="12"/>
                    </a:lnTo>
                    <a:lnTo>
                      <a:pt x="52" y="16"/>
                    </a:lnTo>
                    <a:lnTo>
                      <a:pt x="52" y="16"/>
                    </a:lnTo>
                    <a:lnTo>
                      <a:pt x="52" y="16"/>
                    </a:lnTo>
                    <a:lnTo>
                      <a:pt x="52" y="16"/>
                    </a:lnTo>
                    <a:lnTo>
                      <a:pt x="52" y="16"/>
                    </a:lnTo>
                    <a:lnTo>
                      <a:pt x="52" y="18"/>
                    </a:lnTo>
                    <a:lnTo>
                      <a:pt x="52" y="18"/>
                    </a:lnTo>
                    <a:lnTo>
                      <a:pt x="48" y="18"/>
                    </a:lnTo>
                    <a:lnTo>
                      <a:pt x="48" y="18"/>
                    </a:lnTo>
                    <a:lnTo>
                      <a:pt x="48" y="18"/>
                    </a:lnTo>
                    <a:lnTo>
                      <a:pt x="48" y="18"/>
                    </a:lnTo>
                    <a:lnTo>
                      <a:pt x="48" y="18"/>
                    </a:lnTo>
                    <a:lnTo>
                      <a:pt x="48" y="18"/>
                    </a:lnTo>
                    <a:lnTo>
                      <a:pt x="48" y="18"/>
                    </a:lnTo>
                    <a:lnTo>
                      <a:pt x="44" y="18"/>
                    </a:lnTo>
                    <a:lnTo>
                      <a:pt x="44" y="22"/>
                    </a:lnTo>
                    <a:lnTo>
                      <a:pt x="48" y="22"/>
                    </a:lnTo>
                    <a:lnTo>
                      <a:pt x="48" y="22"/>
                    </a:lnTo>
                    <a:lnTo>
                      <a:pt x="52" y="22"/>
                    </a:lnTo>
                    <a:lnTo>
                      <a:pt x="52" y="22"/>
                    </a:lnTo>
                    <a:lnTo>
                      <a:pt x="52" y="22"/>
                    </a:lnTo>
                    <a:lnTo>
                      <a:pt x="52" y="26"/>
                    </a:lnTo>
                    <a:lnTo>
                      <a:pt x="52" y="26"/>
                    </a:lnTo>
                    <a:lnTo>
                      <a:pt x="52" y="26"/>
                    </a:lnTo>
                    <a:lnTo>
                      <a:pt x="52" y="26"/>
                    </a:lnTo>
                    <a:lnTo>
                      <a:pt x="52" y="26"/>
                    </a:lnTo>
                    <a:lnTo>
                      <a:pt x="48" y="26"/>
                    </a:lnTo>
                    <a:lnTo>
                      <a:pt x="48" y="30"/>
                    </a:lnTo>
                    <a:lnTo>
                      <a:pt x="48" y="30"/>
                    </a:lnTo>
                    <a:lnTo>
                      <a:pt x="48" y="30"/>
                    </a:lnTo>
                    <a:lnTo>
                      <a:pt x="48" y="30"/>
                    </a:lnTo>
                    <a:lnTo>
                      <a:pt x="48" y="30"/>
                    </a:lnTo>
                    <a:lnTo>
                      <a:pt x="48" y="30"/>
                    </a:lnTo>
                    <a:lnTo>
                      <a:pt x="48" y="30"/>
                    </a:lnTo>
                    <a:lnTo>
                      <a:pt x="48" y="34"/>
                    </a:lnTo>
                    <a:lnTo>
                      <a:pt x="48" y="34"/>
                    </a:lnTo>
                    <a:lnTo>
                      <a:pt x="48" y="34"/>
                    </a:lnTo>
                    <a:lnTo>
                      <a:pt x="48" y="34"/>
                    </a:lnTo>
                    <a:lnTo>
                      <a:pt x="44" y="34"/>
                    </a:lnTo>
                    <a:lnTo>
                      <a:pt x="44" y="34"/>
                    </a:lnTo>
                    <a:lnTo>
                      <a:pt x="44" y="34"/>
                    </a:lnTo>
                    <a:lnTo>
                      <a:pt x="44" y="34"/>
                    </a:lnTo>
                    <a:lnTo>
                      <a:pt x="42" y="34"/>
                    </a:lnTo>
                    <a:lnTo>
                      <a:pt x="38" y="34"/>
                    </a:lnTo>
                    <a:lnTo>
                      <a:pt x="38" y="34"/>
                    </a:lnTo>
                    <a:lnTo>
                      <a:pt x="38" y="34"/>
                    </a:lnTo>
                    <a:lnTo>
                      <a:pt x="38" y="38"/>
                    </a:lnTo>
                    <a:lnTo>
                      <a:pt x="38" y="38"/>
                    </a:lnTo>
                    <a:lnTo>
                      <a:pt x="38" y="38"/>
                    </a:lnTo>
                    <a:lnTo>
                      <a:pt x="38" y="38"/>
                    </a:lnTo>
                    <a:lnTo>
                      <a:pt x="38" y="42"/>
                    </a:lnTo>
                    <a:lnTo>
                      <a:pt x="38" y="42"/>
                    </a:lnTo>
                    <a:lnTo>
                      <a:pt x="38" y="42"/>
                    </a:lnTo>
                    <a:lnTo>
                      <a:pt x="42" y="42"/>
                    </a:lnTo>
                    <a:lnTo>
                      <a:pt x="42" y="42"/>
                    </a:lnTo>
                    <a:lnTo>
                      <a:pt x="42" y="44"/>
                    </a:lnTo>
                    <a:lnTo>
                      <a:pt x="38" y="44"/>
                    </a:lnTo>
                    <a:lnTo>
                      <a:pt x="38" y="48"/>
                    </a:lnTo>
                    <a:lnTo>
                      <a:pt x="38" y="48"/>
                    </a:lnTo>
                    <a:lnTo>
                      <a:pt x="38" y="48"/>
                    </a:lnTo>
                    <a:lnTo>
                      <a:pt x="38" y="48"/>
                    </a:lnTo>
                    <a:lnTo>
                      <a:pt x="38" y="52"/>
                    </a:lnTo>
                    <a:lnTo>
                      <a:pt x="34" y="52"/>
                    </a:lnTo>
                    <a:lnTo>
                      <a:pt x="34" y="52"/>
                    </a:lnTo>
                    <a:lnTo>
                      <a:pt x="34" y="52"/>
                    </a:lnTo>
                    <a:lnTo>
                      <a:pt x="34" y="52"/>
                    </a:lnTo>
                    <a:lnTo>
                      <a:pt x="38" y="52"/>
                    </a:lnTo>
                    <a:lnTo>
                      <a:pt x="38" y="52"/>
                    </a:lnTo>
                    <a:lnTo>
                      <a:pt x="38" y="56"/>
                    </a:lnTo>
                    <a:lnTo>
                      <a:pt x="38" y="56"/>
                    </a:lnTo>
                    <a:lnTo>
                      <a:pt x="38" y="56"/>
                    </a:lnTo>
                    <a:lnTo>
                      <a:pt x="38" y="56"/>
                    </a:lnTo>
                    <a:lnTo>
                      <a:pt x="38" y="56"/>
                    </a:lnTo>
                    <a:lnTo>
                      <a:pt x="38" y="56"/>
                    </a:lnTo>
                    <a:lnTo>
                      <a:pt x="34" y="56"/>
                    </a:lnTo>
                    <a:lnTo>
                      <a:pt x="34" y="60"/>
                    </a:lnTo>
                    <a:lnTo>
                      <a:pt x="34" y="56"/>
                    </a:lnTo>
                    <a:lnTo>
                      <a:pt x="34" y="56"/>
                    </a:lnTo>
                    <a:lnTo>
                      <a:pt x="34" y="56"/>
                    </a:lnTo>
                    <a:lnTo>
                      <a:pt x="34" y="56"/>
                    </a:lnTo>
                    <a:lnTo>
                      <a:pt x="34" y="56"/>
                    </a:lnTo>
                    <a:lnTo>
                      <a:pt x="34" y="56"/>
                    </a:lnTo>
                    <a:lnTo>
                      <a:pt x="34" y="56"/>
                    </a:lnTo>
                    <a:lnTo>
                      <a:pt x="34" y="56"/>
                    </a:lnTo>
                    <a:lnTo>
                      <a:pt x="34" y="56"/>
                    </a:lnTo>
                    <a:lnTo>
                      <a:pt x="30" y="56"/>
                    </a:lnTo>
                    <a:lnTo>
                      <a:pt x="30" y="56"/>
                    </a:lnTo>
                    <a:lnTo>
                      <a:pt x="30" y="56"/>
                    </a:lnTo>
                    <a:lnTo>
                      <a:pt x="34" y="52"/>
                    </a:lnTo>
                    <a:lnTo>
                      <a:pt x="34" y="52"/>
                    </a:lnTo>
                    <a:lnTo>
                      <a:pt x="34" y="52"/>
                    </a:lnTo>
                    <a:lnTo>
                      <a:pt x="34" y="48"/>
                    </a:lnTo>
                    <a:lnTo>
                      <a:pt x="34" y="48"/>
                    </a:lnTo>
                    <a:lnTo>
                      <a:pt x="34" y="48"/>
                    </a:lnTo>
                    <a:lnTo>
                      <a:pt x="30" y="48"/>
                    </a:lnTo>
                    <a:lnTo>
                      <a:pt x="30" y="48"/>
                    </a:lnTo>
                    <a:lnTo>
                      <a:pt x="30" y="48"/>
                    </a:lnTo>
                    <a:lnTo>
                      <a:pt x="30" y="44"/>
                    </a:lnTo>
                    <a:lnTo>
                      <a:pt x="30" y="48"/>
                    </a:lnTo>
                    <a:lnTo>
                      <a:pt x="30" y="48"/>
                    </a:lnTo>
                    <a:lnTo>
                      <a:pt x="26" y="48"/>
                    </a:lnTo>
                    <a:lnTo>
                      <a:pt x="26" y="48"/>
                    </a:lnTo>
                    <a:lnTo>
                      <a:pt x="26" y="44"/>
                    </a:lnTo>
                    <a:lnTo>
                      <a:pt x="26" y="44"/>
                    </a:lnTo>
                    <a:lnTo>
                      <a:pt x="26" y="44"/>
                    </a:lnTo>
                    <a:lnTo>
                      <a:pt x="26" y="44"/>
                    </a:lnTo>
                    <a:lnTo>
                      <a:pt x="22" y="44"/>
                    </a:lnTo>
                    <a:lnTo>
                      <a:pt x="22" y="44"/>
                    </a:lnTo>
                    <a:lnTo>
                      <a:pt x="22" y="42"/>
                    </a:lnTo>
                    <a:lnTo>
                      <a:pt x="22" y="42"/>
                    </a:lnTo>
                    <a:lnTo>
                      <a:pt x="22" y="42"/>
                    </a:lnTo>
                    <a:lnTo>
                      <a:pt x="22" y="44"/>
                    </a:lnTo>
                    <a:lnTo>
                      <a:pt x="22" y="44"/>
                    </a:lnTo>
                    <a:lnTo>
                      <a:pt x="20" y="44"/>
                    </a:lnTo>
                    <a:lnTo>
                      <a:pt x="20" y="44"/>
                    </a:lnTo>
                    <a:lnTo>
                      <a:pt x="20" y="42"/>
                    </a:lnTo>
                    <a:lnTo>
                      <a:pt x="20" y="42"/>
                    </a:lnTo>
                    <a:lnTo>
                      <a:pt x="20" y="42"/>
                    </a:lnTo>
                    <a:lnTo>
                      <a:pt x="20" y="42"/>
                    </a:lnTo>
                    <a:lnTo>
                      <a:pt x="20" y="42"/>
                    </a:lnTo>
                    <a:lnTo>
                      <a:pt x="20" y="44"/>
                    </a:lnTo>
                    <a:lnTo>
                      <a:pt x="20" y="44"/>
                    </a:lnTo>
                    <a:lnTo>
                      <a:pt x="16" y="44"/>
                    </a:lnTo>
                    <a:lnTo>
                      <a:pt x="16" y="44"/>
                    </a:lnTo>
                    <a:lnTo>
                      <a:pt x="16" y="42"/>
                    </a:lnTo>
                    <a:lnTo>
                      <a:pt x="16" y="42"/>
                    </a:lnTo>
                    <a:lnTo>
                      <a:pt x="16" y="44"/>
                    </a:lnTo>
                    <a:lnTo>
                      <a:pt x="16" y="44"/>
                    </a:lnTo>
                    <a:lnTo>
                      <a:pt x="16" y="44"/>
                    </a:lnTo>
                    <a:lnTo>
                      <a:pt x="16" y="44"/>
                    </a:lnTo>
                    <a:lnTo>
                      <a:pt x="16" y="44"/>
                    </a:lnTo>
                    <a:lnTo>
                      <a:pt x="16" y="44"/>
                    </a:lnTo>
                    <a:lnTo>
                      <a:pt x="16" y="44"/>
                    </a:lnTo>
                    <a:lnTo>
                      <a:pt x="12" y="44"/>
                    </a:lnTo>
                    <a:lnTo>
                      <a:pt x="12" y="44"/>
                    </a:lnTo>
                    <a:lnTo>
                      <a:pt x="12" y="44"/>
                    </a:lnTo>
                    <a:lnTo>
                      <a:pt x="8" y="44"/>
                    </a:lnTo>
                    <a:lnTo>
                      <a:pt x="8" y="44"/>
                    </a:lnTo>
                    <a:lnTo>
                      <a:pt x="8" y="44"/>
                    </a:lnTo>
                    <a:lnTo>
                      <a:pt x="8" y="44"/>
                    </a:lnTo>
                    <a:lnTo>
                      <a:pt x="4" y="44"/>
                    </a:lnTo>
                    <a:lnTo>
                      <a:pt x="0" y="44"/>
                    </a:lnTo>
                    <a:lnTo>
                      <a:pt x="0" y="42"/>
                    </a:lnTo>
                    <a:lnTo>
                      <a:pt x="0" y="42"/>
                    </a:lnTo>
                    <a:lnTo>
                      <a:pt x="0" y="42"/>
                    </a:lnTo>
                    <a:lnTo>
                      <a:pt x="0" y="42"/>
                    </a:lnTo>
                    <a:lnTo>
                      <a:pt x="4" y="42"/>
                    </a:lnTo>
                    <a:lnTo>
                      <a:pt x="4" y="42"/>
                    </a:lnTo>
                    <a:lnTo>
                      <a:pt x="8" y="42"/>
                    </a:lnTo>
                    <a:lnTo>
                      <a:pt x="8" y="42"/>
                    </a:lnTo>
                    <a:lnTo>
                      <a:pt x="8" y="42"/>
                    </a:lnTo>
                    <a:lnTo>
                      <a:pt x="8" y="42"/>
                    </a:lnTo>
                    <a:lnTo>
                      <a:pt x="8" y="42"/>
                    </a:lnTo>
                    <a:lnTo>
                      <a:pt x="8" y="42"/>
                    </a:lnTo>
                    <a:lnTo>
                      <a:pt x="8" y="42"/>
                    </a:lnTo>
                    <a:lnTo>
                      <a:pt x="8" y="42"/>
                    </a:lnTo>
                    <a:lnTo>
                      <a:pt x="8" y="42"/>
                    </a:lnTo>
                    <a:lnTo>
                      <a:pt x="8" y="42"/>
                    </a:lnTo>
                    <a:lnTo>
                      <a:pt x="8" y="42"/>
                    </a:lnTo>
                    <a:lnTo>
                      <a:pt x="8" y="42"/>
                    </a:lnTo>
                    <a:lnTo>
                      <a:pt x="8" y="42"/>
                    </a:lnTo>
                    <a:lnTo>
                      <a:pt x="12" y="44"/>
                    </a:lnTo>
                    <a:lnTo>
                      <a:pt x="12" y="44"/>
                    </a:lnTo>
                    <a:lnTo>
                      <a:pt x="12" y="44"/>
                    </a:lnTo>
                    <a:lnTo>
                      <a:pt x="12" y="44"/>
                    </a:lnTo>
                    <a:lnTo>
                      <a:pt x="12" y="44"/>
                    </a:lnTo>
                    <a:lnTo>
                      <a:pt x="12" y="44"/>
                    </a:lnTo>
                    <a:lnTo>
                      <a:pt x="12" y="42"/>
                    </a:lnTo>
                    <a:lnTo>
                      <a:pt x="12" y="42"/>
                    </a:lnTo>
                    <a:lnTo>
                      <a:pt x="12" y="42"/>
                    </a:lnTo>
                    <a:lnTo>
                      <a:pt x="12" y="42"/>
                    </a:lnTo>
                    <a:lnTo>
                      <a:pt x="12" y="42"/>
                    </a:lnTo>
                    <a:lnTo>
                      <a:pt x="8" y="42"/>
                    </a:lnTo>
                    <a:lnTo>
                      <a:pt x="8" y="42"/>
                    </a:lnTo>
                    <a:lnTo>
                      <a:pt x="8" y="42"/>
                    </a:lnTo>
                    <a:lnTo>
                      <a:pt x="8" y="42"/>
                    </a:lnTo>
                    <a:lnTo>
                      <a:pt x="12" y="42"/>
                    </a:lnTo>
                    <a:lnTo>
                      <a:pt x="12" y="42"/>
                    </a:lnTo>
                    <a:lnTo>
                      <a:pt x="12" y="42"/>
                    </a:lnTo>
                    <a:lnTo>
                      <a:pt x="12" y="42"/>
                    </a:lnTo>
                    <a:lnTo>
                      <a:pt x="12" y="42"/>
                    </a:lnTo>
                    <a:lnTo>
                      <a:pt x="12" y="42"/>
                    </a:lnTo>
                    <a:lnTo>
                      <a:pt x="12" y="42"/>
                    </a:lnTo>
                    <a:lnTo>
                      <a:pt x="12" y="42"/>
                    </a:lnTo>
                    <a:lnTo>
                      <a:pt x="12" y="38"/>
                    </a:lnTo>
                    <a:lnTo>
                      <a:pt x="12" y="38"/>
                    </a:lnTo>
                    <a:lnTo>
                      <a:pt x="12" y="38"/>
                    </a:lnTo>
                    <a:lnTo>
                      <a:pt x="12" y="38"/>
                    </a:lnTo>
                    <a:lnTo>
                      <a:pt x="12" y="38"/>
                    </a:lnTo>
                    <a:lnTo>
                      <a:pt x="12" y="38"/>
                    </a:lnTo>
                    <a:lnTo>
                      <a:pt x="12" y="38"/>
                    </a:lnTo>
                    <a:lnTo>
                      <a:pt x="8" y="38"/>
                    </a:lnTo>
                    <a:lnTo>
                      <a:pt x="8" y="38"/>
                    </a:lnTo>
                    <a:lnTo>
                      <a:pt x="8" y="38"/>
                    </a:lnTo>
                    <a:lnTo>
                      <a:pt x="8" y="38"/>
                    </a:lnTo>
                    <a:lnTo>
                      <a:pt x="8" y="38"/>
                    </a:lnTo>
                    <a:lnTo>
                      <a:pt x="8" y="38"/>
                    </a:lnTo>
                    <a:lnTo>
                      <a:pt x="8" y="34"/>
                    </a:lnTo>
                    <a:lnTo>
                      <a:pt x="8" y="34"/>
                    </a:lnTo>
                    <a:lnTo>
                      <a:pt x="8" y="34"/>
                    </a:lnTo>
                    <a:lnTo>
                      <a:pt x="8" y="34"/>
                    </a:lnTo>
                    <a:lnTo>
                      <a:pt x="8" y="34"/>
                    </a:lnTo>
                    <a:lnTo>
                      <a:pt x="12" y="34"/>
                    </a:lnTo>
                    <a:lnTo>
                      <a:pt x="12" y="34"/>
                    </a:lnTo>
                    <a:lnTo>
                      <a:pt x="12" y="30"/>
                    </a:lnTo>
                    <a:lnTo>
                      <a:pt x="16" y="26"/>
                    </a:lnTo>
                    <a:lnTo>
                      <a:pt x="16" y="26"/>
                    </a:lnTo>
                    <a:lnTo>
                      <a:pt x="16" y="26"/>
                    </a:lnTo>
                    <a:lnTo>
                      <a:pt x="16" y="26"/>
                    </a:lnTo>
                    <a:lnTo>
                      <a:pt x="16" y="26"/>
                    </a:lnTo>
                    <a:lnTo>
                      <a:pt x="16" y="22"/>
                    </a:lnTo>
                    <a:lnTo>
                      <a:pt x="16" y="22"/>
                    </a:lnTo>
                    <a:lnTo>
                      <a:pt x="16" y="22"/>
                    </a:lnTo>
                    <a:lnTo>
                      <a:pt x="16" y="22"/>
                    </a:lnTo>
                    <a:lnTo>
                      <a:pt x="20" y="22"/>
                    </a:lnTo>
                    <a:lnTo>
                      <a:pt x="20" y="22"/>
                    </a:lnTo>
                    <a:lnTo>
                      <a:pt x="20" y="22"/>
                    </a:lnTo>
                    <a:lnTo>
                      <a:pt x="22" y="22"/>
                    </a:lnTo>
                    <a:lnTo>
                      <a:pt x="22" y="22"/>
                    </a:lnTo>
                    <a:lnTo>
                      <a:pt x="22" y="22"/>
                    </a:lnTo>
                    <a:lnTo>
                      <a:pt x="22" y="22"/>
                    </a:lnTo>
                    <a:lnTo>
                      <a:pt x="22" y="26"/>
                    </a:lnTo>
                    <a:lnTo>
                      <a:pt x="26" y="26"/>
                    </a:lnTo>
                    <a:lnTo>
                      <a:pt x="26" y="26"/>
                    </a:lnTo>
                    <a:lnTo>
                      <a:pt x="26" y="26"/>
                    </a:lnTo>
                    <a:lnTo>
                      <a:pt x="26" y="26"/>
                    </a:lnTo>
                    <a:lnTo>
                      <a:pt x="26" y="26"/>
                    </a:lnTo>
                    <a:close/>
                    <a:moveTo>
                      <a:pt x="22" y="22"/>
                    </a:moveTo>
                    <a:lnTo>
                      <a:pt x="22" y="22"/>
                    </a:lnTo>
                    <a:lnTo>
                      <a:pt x="22" y="18"/>
                    </a:lnTo>
                    <a:lnTo>
                      <a:pt x="22" y="18"/>
                    </a:lnTo>
                    <a:lnTo>
                      <a:pt x="22" y="18"/>
                    </a:lnTo>
                    <a:lnTo>
                      <a:pt x="22" y="18"/>
                    </a:lnTo>
                    <a:lnTo>
                      <a:pt x="22" y="18"/>
                    </a:lnTo>
                    <a:lnTo>
                      <a:pt x="22" y="18"/>
                    </a:lnTo>
                    <a:lnTo>
                      <a:pt x="26" y="18"/>
                    </a:lnTo>
                    <a:lnTo>
                      <a:pt x="26" y="18"/>
                    </a:lnTo>
                    <a:lnTo>
                      <a:pt x="26" y="18"/>
                    </a:lnTo>
                    <a:lnTo>
                      <a:pt x="26" y="18"/>
                    </a:lnTo>
                    <a:lnTo>
                      <a:pt x="26" y="18"/>
                    </a:lnTo>
                    <a:lnTo>
                      <a:pt x="26" y="18"/>
                    </a:lnTo>
                    <a:lnTo>
                      <a:pt x="26" y="18"/>
                    </a:lnTo>
                    <a:lnTo>
                      <a:pt x="30" y="18"/>
                    </a:lnTo>
                    <a:lnTo>
                      <a:pt x="30" y="18"/>
                    </a:lnTo>
                    <a:lnTo>
                      <a:pt x="30" y="18"/>
                    </a:lnTo>
                    <a:lnTo>
                      <a:pt x="30" y="18"/>
                    </a:lnTo>
                    <a:lnTo>
                      <a:pt x="30" y="18"/>
                    </a:lnTo>
                    <a:lnTo>
                      <a:pt x="30" y="22"/>
                    </a:lnTo>
                    <a:lnTo>
                      <a:pt x="30" y="22"/>
                    </a:lnTo>
                    <a:lnTo>
                      <a:pt x="26" y="22"/>
                    </a:lnTo>
                    <a:lnTo>
                      <a:pt x="26" y="22"/>
                    </a:lnTo>
                    <a:lnTo>
                      <a:pt x="26" y="22"/>
                    </a:lnTo>
                    <a:lnTo>
                      <a:pt x="26" y="22"/>
                    </a:lnTo>
                    <a:lnTo>
                      <a:pt x="22" y="22"/>
                    </a:lnTo>
                    <a:lnTo>
                      <a:pt x="22" y="22"/>
                    </a:lnTo>
                    <a:lnTo>
                      <a:pt x="22" y="22"/>
                    </a:lnTo>
                    <a:lnTo>
                      <a:pt x="22" y="22"/>
                    </a:lnTo>
                    <a:lnTo>
                      <a:pt x="22" y="22"/>
                    </a:lnTo>
                    <a:lnTo>
                      <a:pt x="22" y="22"/>
                    </a:lnTo>
                    <a:lnTo>
                      <a:pt x="22" y="22"/>
                    </a:lnTo>
                    <a:lnTo>
                      <a:pt x="22" y="22"/>
                    </a:lnTo>
                    <a:lnTo>
                      <a:pt x="22" y="22"/>
                    </a:lnTo>
                    <a:close/>
                    <a:moveTo>
                      <a:pt x="30" y="22"/>
                    </a:moveTo>
                    <a:lnTo>
                      <a:pt x="30" y="22"/>
                    </a:lnTo>
                    <a:lnTo>
                      <a:pt x="30" y="26"/>
                    </a:lnTo>
                    <a:lnTo>
                      <a:pt x="30" y="26"/>
                    </a:lnTo>
                    <a:lnTo>
                      <a:pt x="30" y="26"/>
                    </a:lnTo>
                    <a:lnTo>
                      <a:pt x="30" y="26"/>
                    </a:lnTo>
                    <a:lnTo>
                      <a:pt x="26" y="26"/>
                    </a:lnTo>
                    <a:lnTo>
                      <a:pt x="26" y="26"/>
                    </a:lnTo>
                    <a:lnTo>
                      <a:pt x="26" y="26"/>
                    </a:lnTo>
                    <a:lnTo>
                      <a:pt x="26" y="26"/>
                    </a:lnTo>
                    <a:lnTo>
                      <a:pt x="26" y="26"/>
                    </a:lnTo>
                    <a:lnTo>
                      <a:pt x="26" y="26"/>
                    </a:lnTo>
                    <a:lnTo>
                      <a:pt x="26" y="26"/>
                    </a:lnTo>
                    <a:lnTo>
                      <a:pt x="26" y="26"/>
                    </a:lnTo>
                    <a:lnTo>
                      <a:pt x="26" y="26"/>
                    </a:lnTo>
                    <a:lnTo>
                      <a:pt x="22" y="22"/>
                    </a:lnTo>
                    <a:lnTo>
                      <a:pt x="26" y="22"/>
                    </a:lnTo>
                    <a:lnTo>
                      <a:pt x="26" y="22"/>
                    </a:lnTo>
                    <a:lnTo>
                      <a:pt x="26" y="22"/>
                    </a:lnTo>
                    <a:lnTo>
                      <a:pt x="26" y="22"/>
                    </a:lnTo>
                    <a:lnTo>
                      <a:pt x="30" y="22"/>
                    </a:lnTo>
                    <a:lnTo>
                      <a:pt x="30" y="22"/>
                    </a:lnTo>
                    <a:lnTo>
                      <a:pt x="30" y="22"/>
                    </a:lnTo>
                    <a:lnTo>
                      <a:pt x="30" y="18"/>
                    </a:lnTo>
                    <a:lnTo>
                      <a:pt x="30" y="18"/>
                    </a:lnTo>
                    <a:lnTo>
                      <a:pt x="30" y="18"/>
                    </a:lnTo>
                    <a:lnTo>
                      <a:pt x="34" y="18"/>
                    </a:lnTo>
                    <a:lnTo>
                      <a:pt x="34" y="18"/>
                    </a:lnTo>
                    <a:lnTo>
                      <a:pt x="34" y="22"/>
                    </a:lnTo>
                    <a:lnTo>
                      <a:pt x="34" y="22"/>
                    </a:lnTo>
                    <a:lnTo>
                      <a:pt x="34" y="22"/>
                    </a:lnTo>
                    <a:lnTo>
                      <a:pt x="34" y="22"/>
                    </a:lnTo>
                    <a:lnTo>
                      <a:pt x="34" y="22"/>
                    </a:lnTo>
                    <a:lnTo>
                      <a:pt x="34" y="22"/>
                    </a:lnTo>
                    <a:lnTo>
                      <a:pt x="30" y="22"/>
                    </a:lnTo>
                    <a:lnTo>
                      <a:pt x="30" y="22"/>
                    </a:lnTo>
                    <a:lnTo>
                      <a:pt x="30" y="22"/>
                    </a:lnTo>
                    <a:lnTo>
                      <a:pt x="30" y="22"/>
                    </a:lnTo>
                    <a:close/>
                    <a:moveTo>
                      <a:pt x="8" y="38"/>
                    </a:moveTo>
                    <a:lnTo>
                      <a:pt x="8" y="38"/>
                    </a:lnTo>
                    <a:lnTo>
                      <a:pt x="8" y="38"/>
                    </a:lnTo>
                    <a:lnTo>
                      <a:pt x="8" y="38"/>
                    </a:lnTo>
                    <a:lnTo>
                      <a:pt x="8" y="38"/>
                    </a:lnTo>
                    <a:lnTo>
                      <a:pt x="12" y="38"/>
                    </a:lnTo>
                    <a:lnTo>
                      <a:pt x="12" y="38"/>
                    </a:lnTo>
                    <a:lnTo>
                      <a:pt x="12" y="42"/>
                    </a:lnTo>
                    <a:lnTo>
                      <a:pt x="8" y="42"/>
                    </a:lnTo>
                    <a:lnTo>
                      <a:pt x="8" y="42"/>
                    </a:lnTo>
                    <a:lnTo>
                      <a:pt x="8" y="42"/>
                    </a:lnTo>
                    <a:lnTo>
                      <a:pt x="8" y="42"/>
                    </a:lnTo>
                    <a:lnTo>
                      <a:pt x="4" y="38"/>
                    </a:lnTo>
                    <a:lnTo>
                      <a:pt x="4" y="38"/>
                    </a:lnTo>
                    <a:lnTo>
                      <a:pt x="4" y="38"/>
                    </a:lnTo>
                    <a:lnTo>
                      <a:pt x="4" y="38"/>
                    </a:lnTo>
                    <a:lnTo>
                      <a:pt x="4" y="38"/>
                    </a:lnTo>
                    <a:lnTo>
                      <a:pt x="4" y="38"/>
                    </a:lnTo>
                    <a:lnTo>
                      <a:pt x="4" y="38"/>
                    </a:lnTo>
                    <a:lnTo>
                      <a:pt x="8" y="38"/>
                    </a:lnTo>
                    <a:lnTo>
                      <a:pt x="8" y="38"/>
                    </a:lnTo>
                    <a:lnTo>
                      <a:pt x="8" y="38"/>
                    </a:lnTo>
                    <a:close/>
                    <a:moveTo>
                      <a:pt x="0" y="44"/>
                    </a:moveTo>
                    <a:lnTo>
                      <a:pt x="0" y="44"/>
                    </a:lnTo>
                    <a:lnTo>
                      <a:pt x="0" y="44"/>
                    </a:lnTo>
                    <a:lnTo>
                      <a:pt x="0" y="44"/>
                    </a:lnTo>
                    <a:lnTo>
                      <a:pt x="4" y="44"/>
                    </a:lnTo>
                    <a:lnTo>
                      <a:pt x="4" y="44"/>
                    </a:lnTo>
                    <a:lnTo>
                      <a:pt x="4" y="44"/>
                    </a:lnTo>
                    <a:lnTo>
                      <a:pt x="8" y="44"/>
                    </a:lnTo>
                    <a:lnTo>
                      <a:pt x="8" y="44"/>
                    </a:lnTo>
                    <a:lnTo>
                      <a:pt x="12" y="44"/>
                    </a:lnTo>
                    <a:lnTo>
                      <a:pt x="12" y="44"/>
                    </a:lnTo>
                    <a:lnTo>
                      <a:pt x="12" y="44"/>
                    </a:lnTo>
                    <a:lnTo>
                      <a:pt x="12" y="44"/>
                    </a:lnTo>
                    <a:lnTo>
                      <a:pt x="12" y="48"/>
                    </a:lnTo>
                    <a:lnTo>
                      <a:pt x="8" y="48"/>
                    </a:lnTo>
                    <a:lnTo>
                      <a:pt x="8" y="48"/>
                    </a:lnTo>
                    <a:lnTo>
                      <a:pt x="8" y="48"/>
                    </a:lnTo>
                    <a:lnTo>
                      <a:pt x="4" y="48"/>
                    </a:lnTo>
                    <a:lnTo>
                      <a:pt x="4" y="48"/>
                    </a:lnTo>
                    <a:lnTo>
                      <a:pt x="4" y="44"/>
                    </a:lnTo>
                    <a:lnTo>
                      <a:pt x="4" y="44"/>
                    </a:lnTo>
                    <a:lnTo>
                      <a:pt x="0" y="48"/>
                    </a:lnTo>
                    <a:lnTo>
                      <a:pt x="0" y="48"/>
                    </a:lnTo>
                    <a:lnTo>
                      <a:pt x="0" y="48"/>
                    </a:lnTo>
                    <a:lnTo>
                      <a:pt x="0" y="48"/>
                    </a:lnTo>
                    <a:lnTo>
                      <a:pt x="0" y="48"/>
                    </a:lnTo>
                    <a:lnTo>
                      <a:pt x="0" y="48"/>
                    </a:lnTo>
                    <a:lnTo>
                      <a:pt x="0" y="44"/>
                    </a:lnTo>
                    <a:lnTo>
                      <a:pt x="0" y="44"/>
                    </a:lnTo>
                    <a:lnTo>
                      <a:pt x="0" y="44"/>
                    </a:lnTo>
                    <a:lnTo>
                      <a:pt x="0" y="44"/>
                    </a:lnTo>
                    <a:close/>
                    <a:moveTo>
                      <a:pt x="26" y="4"/>
                    </a:moveTo>
                    <a:lnTo>
                      <a:pt x="26" y="4"/>
                    </a:lnTo>
                    <a:lnTo>
                      <a:pt x="26" y="4"/>
                    </a:lnTo>
                    <a:lnTo>
                      <a:pt x="26" y="4"/>
                    </a:lnTo>
                    <a:lnTo>
                      <a:pt x="26" y="4"/>
                    </a:lnTo>
                    <a:lnTo>
                      <a:pt x="26" y="4"/>
                    </a:lnTo>
                    <a:lnTo>
                      <a:pt x="26" y="4"/>
                    </a:lnTo>
                    <a:lnTo>
                      <a:pt x="30" y="0"/>
                    </a:lnTo>
                    <a:lnTo>
                      <a:pt x="30" y="0"/>
                    </a:lnTo>
                    <a:lnTo>
                      <a:pt x="30" y="0"/>
                    </a:lnTo>
                    <a:lnTo>
                      <a:pt x="30" y="0"/>
                    </a:lnTo>
                    <a:lnTo>
                      <a:pt x="30" y="0"/>
                    </a:lnTo>
                    <a:lnTo>
                      <a:pt x="26" y="4"/>
                    </a:lnTo>
                    <a:lnTo>
                      <a:pt x="26" y="4"/>
                    </a:lnTo>
                    <a:lnTo>
                      <a:pt x="26" y="4"/>
                    </a:lnTo>
                    <a:lnTo>
                      <a:pt x="26" y="4"/>
                    </a:lnTo>
                    <a:lnTo>
                      <a:pt x="26" y="4"/>
                    </a:lnTo>
                    <a:lnTo>
                      <a:pt x="26" y="4"/>
                    </a:lnTo>
                    <a:close/>
                    <a:moveTo>
                      <a:pt x="20" y="12"/>
                    </a:moveTo>
                    <a:lnTo>
                      <a:pt x="20" y="12"/>
                    </a:lnTo>
                    <a:lnTo>
                      <a:pt x="20" y="12"/>
                    </a:lnTo>
                    <a:lnTo>
                      <a:pt x="20" y="12"/>
                    </a:lnTo>
                    <a:lnTo>
                      <a:pt x="20" y="12"/>
                    </a:lnTo>
                    <a:lnTo>
                      <a:pt x="20" y="12"/>
                    </a:lnTo>
                    <a:lnTo>
                      <a:pt x="20" y="8"/>
                    </a:lnTo>
                    <a:lnTo>
                      <a:pt x="20" y="8"/>
                    </a:lnTo>
                    <a:lnTo>
                      <a:pt x="20" y="8"/>
                    </a:lnTo>
                    <a:lnTo>
                      <a:pt x="20" y="8"/>
                    </a:lnTo>
                    <a:lnTo>
                      <a:pt x="20" y="8"/>
                    </a:lnTo>
                    <a:lnTo>
                      <a:pt x="22" y="8"/>
                    </a:lnTo>
                    <a:lnTo>
                      <a:pt x="22" y="8"/>
                    </a:lnTo>
                    <a:lnTo>
                      <a:pt x="22" y="8"/>
                    </a:lnTo>
                    <a:lnTo>
                      <a:pt x="22" y="8"/>
                    </a:lnTo>
                    <a:lnTo>
                      <a:pt x="22" y="8"/>
                    </a:lnTo>
                    <a:lnTo>
                      <a:pt x="20" y="12"/>
                    </a:lnTo>
                    <a:lnTo>
                      <a:pt x="20" y="12"/>
                    </a:lnTo>
                    <a:lnTo>
                      <a:pt x="20" y="12"/>
                    </a:lnTo>
                    <a:lnTo>
                      <a:pt x="20" y="12"/>
                    </a:lnTo>
                    <a:lnTo>
                      <a:pt x="20" y="12"/>
                    </a:lnTo>
                    <a:lnTo>
                      <a:pt x="20" y="12"/>
                    </a:lnTo>
                    <a:lnTo>
                      <a:pt x="20" y="1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16">
                <a:extLst>
                  <a:ext uri="{FF2B5EF4-FFF2-40B4-BE49-F238E27FC236}">
                    <a16:creationId xmlns:a16="http://schemas.microsoft.com/office/drawing/2014/main" id="{FEDA2528-357C-4B1B-A5E8-39512C62E063}"/>
                  </a:ext>
                </a:extLst>
              </p:cNvPr>
              <p:cNvSpPr>
                <a:spLocks noEditPoints="1"/>
              </p:cNvSpPr>
              <p:nvPr/>
            </p:nvSpPr>
            <p:spPr bwMode="auto">
              <a:xfrm>
                <a:off x="4498975" y="2336868"/>
                <a:ext cx="593725" cy="504825"/>
              </a:xfrm>
              <a:custGeom>
                <a:avLst/>
                <a:gdLst>
                  <a:gd name="T0" fmla="*/ 104 w 374"/>
                  <a:gd name="T1" fmla="*/ 154 h 318"/>
                  <a:gd name="T2" fmla="*/ 120 w 374"/>
                  <a:gd name="T3" fmla="*/ 132 h 318"/>
                  <a:gd name="T4" fmla="*/ 120 w 374"/>
                  <a:gd name="T5" fmla="*/ 116 h 318"/>
                  <a:gd name="T6" fmla="*/ 142 w 374"/>
                  <a:gd name="T7" fmla="*/ 102 h 318"/>
                  <a:gd name="T8" fmla="*/ 150 w 374"/>
                  <a:gd name="T9" fmla="*/ 94 h 318"/>
                  <a:gd name="T10" fmla="*/ 146 w 374"/>
                  <a:gd name="T11" fmla="*/ 82 h 318"/>
                  <a:gd name="T12" fmla="*/ 164 w 374"/>
                  <a:gd name="T13" fmla="*/ 82 h 318"/>
                  <a:gd name="T14" fmla="*/ 184 w 374"/>
                  <a:gd name="T15" fmla="*/ 72 h 318"/>
                  <a:gd name="T16" fmla="*/ 180 w 374"/>
                  <a:gd name="T17" fmla="*/ 56 h 318"/>
                  <a:gd name="T18" fmla="*/ 202 w 374"/>
                  <a:gd name="T19" fmla="*/ 42 h 318"/>
                  <a:gd name="T20" fmla="*/ 232 w 374"/>
                  <a:gd name="T21" fmla="*/ 30 h 318"/>
                  <a:gd name="T22" fmla="*/ 254 w 374"/>
                  <a:gd name="T23" fmla="*/ 22 h 318"/>
                  <a:gd name="T24" fmla="*/ 276 w 374"/>
                  <a:gd name="T25" fmla="*/ 8 h 318"/>
                  <a:gd name="T26" fmla="*/ 296 w 374"/>
                  <a:gd name="T27" fmla="*/ 22 h 318"/>
                  <a:gd name="T28" fmla="*/ 318 w 374"/>
                  <a:gd name="T29" fmla="*/ 8 h 318"/>
                  <a:gd name="T30" fmla="*/ 332 w 374"/>
                  <a:gd name="T31" fmla="*/ 22 h 318"/>
                  <a:gd name="T32" fmla="*/ 374 w 374"/>
                  <a:gd name="T33" fmla="*/ 22 h 318"/>
                  <a:gd name="T34" fmla="*/ 358 w 374"/>
                  <a:gd name="T35" fmla="*/ 34 h 318"/>
                  <a:gd name="T36" fmla="*/ 348 w 374"/>
                  <a:gd name="T37" fmla="*/ 38 h 318"/>
                  <a:gd name="T38" fmla="*/ 296 w 374"/>
                  <a:gd name="T39" fmla="*/ 56 h 318"/>
                  <a:gd name="T40" fmla="*/ 232 w 374"/>
                  <a:gd name="T41" fmla="*/ 52 h 318"/>
                  <a:gd name="T42" fmla="*/ 168 w 374"/>
                  <a:gd name="T43" fmla="*/ 90 h 318"/>
                  <a:gd name="T44" fmla="*/ 128 w 374"/>
                  <a:gd name="T45" fmla="*/ 162 h 318"/>
                  <a:gd name="T46" fmla="*/ 112 w 374"/>
                  <a:gd name="T47" fmla="*/ 236 h 318"/>
                  <a:gd name="T48" fmla="*/ 90 w 374"/>
                  <a:gd name="T49" fmla="*/ 292 h 318"/>
                  <a:gd name="T50" fmla="*/ 72 w 374"/>
                  <a:gd name="T51" fmla="*/ 294 h 318"/>
                  <a:gd name="T52" fmla="*/ 12 w 374"/>
                  <a:gd name="T53" fmla="*/ 292 h 318"/>
                  <a:gd name="T54" fmla="*/ 14 w 374"/>
                  <a:gd name="T55" fmla="*/ 284 h 318"/>
                  <a:gd name="T56" fmla="*/ 30 w 374"/>
                  <a:gd name="T57" fmla="*/ 262 h 318"/>
                  <a:gd name="T58" fmla="*/ 14 w 374"/>
                  <a:gd name="T59" fmla="*/ 258 h 318"/>
                  <a:gd name="T60" fmla="*/ 34 w 374"/>
                  <a:gd name="T61" fmla="*/ 246 h 318"/>
                  <a:gd name="T62" fmla="*/ 8 w 374"/>
                  <a:gd name="T63" fmla="*/ 238 h 318"/>
                  <a:gd name="T64" fmla="*/ 8 w 374"/>
                  <a:gd name="T65" fmla="*/ 228 h 318"/>
                  <a:gd name="T66" fmla="*/ 30 w 374"/>
                  <a:gd name="T67" fmla="*/ 224 h 318"/>
                  <a:gd name="T68" fmla="*/ 44 w 374"/>
                  <a:gd name="T69" fmla="*/ 210 h 318"/>
                  <a:gd name="T70" fmla="*/ 52 w 374"/>
                  <a:gd name="T71" fmla="*/ 206 h 318"/>
                  <a:gd name="T72" fmla="*/ 64 w 374"/>
                  <a:gd name="T73" fmla="*/ 192 h 318"/>
                  <a:gd name="T74" fmla="*/ 86 w 374"/>
                  <a:gd name="T75" fmla="*/ 180 h 318"/>
                  <a:gd name="T76" fmla="*/ 284 w 374"/>
                  <a:gd name="T77" fmla="*/ 4 h 318"/>
                  <a:gd name="T78" fmla="*/ 206 w 374"/>
                  <a:gd name="T79" fmla="*/ 26 h 318"/>
                  <a:gd name="T80" fmla="*/ 354 w 374"/>
                  <a:gd name="T81" fmla="*/ 38 h 318"/>
                  <a:gd name="T82" fmla="*/ 176 w 374"/>
                  <a:gd name="T83" fmla="*/ 60 h 318"/>
                  <a:gd name="T84" fmla="*/ 124 w 374"/>
                  <a:gd name="T85" fmla="*/ 76 h 318"/>
                  <a:gd name="T86" fmla="*/ 130 w 374"/>
                  <a:gd name="T87" fmla="*/ 106 h 318"/>
                  <a:gd name="T88" fmla="*/ 104 w 374"/>
                  <a:gd name="T89" fmla="*/ 154 h 318"/>
                  <a:gd name="T90" fmla="*/ 52 w 374"/>
                  <a:gd name="T91" fmla="*/ 194 h 318"/>
                  <a:gd name="T92" fmla="*/ 42 w 374"/>
                  <a:gd name="T93" fmla="*/ 202 h 318"/>
                  <a:gd name="T94" fmla="*/ 12 w 374"/>
                  <a:gd name="T95" fmla="*/ 222 h 318"/>
                  <a:gd name="T96" fmla="*/ 12 w 374"/>
                  <a:gd name="T97" fmla="*/ 262 h 318"/>
                  <a:gd name="T98" fmla="*/ 248 w 374"/>
                  <a:gd name="T99" fmla="*/ 16 h 318"/>
                  <a:gd name="T100" fmla="*/ 270 w 374"/>
                  <a:gd name="T101" fmla="*/ 16 h 318"/>
                  <a:gd name="T102" fmla="*/ 228 w 374"/>
                  <a:gd name="T103" fmla="*/ 30 h 318"/>
                  <a:gd name="T104" fmla="*/ 194 w 374"/>
                  <a:gd name="T105" fmla="*/ 38 h 318"/>
                  <a:gd name="T106" fmla="*/ 176 w 374"/>
                  <a:gd name="T107" fmla="*/ 42 h 318"/>
                  <a:gd name="T108" fmla="*/ 154 w 374"/>
                  <a:gd name="T109" fmla="*/ 56 h 318"/>
                  <a:gd name="T110" fmla="*/ 146 w 374"/>
                  <a:gd name="T111" fmla="*/ 60 h 318"/>
                  <a:gd name="T112" fmla="*/ 158 w 374"/>
                  <a:gd name="T113" fmla="*/ 56 h 318"/>
                  <a:gd name="T114" fmla="*/ 134 w 374"/>
                  <a:gd name="T115" fmla="*/ 76 h 318"/>
                  <a:gd name="T116" fmla="*/ 108 w 374"/>
                  <a:gd name="T117" fmla="*/ 132 h 318"/>
                  <a:gd name="T118" fmla="*/ 44 w 374"/>
                  <a:gd name="T119" fmla="*/ 194 h 318"/>
                  <a:gd name="T120" fmla="*/ 8 w 374"/>
                  <a:gd name="T121" fmla="*/ 262 h 318"/>
                  <a:gd name="T122" fmla="*/ 8 w 374"/>
                  <a:gd name="T123" fmla="*/ 28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4" h="318">
                    <a:moveTo>
                      <a:pt x="82" y="168"/>
                    </a:moveTo>
                    <a:lnTo>
                      <a:pt x="86" y="168"/>
                    </a:lnTo>
                    <a:lnTo>
                      <a:pt x="82" y="168"/>
                    </a:lnTo>
                    <a:lnTo>
                      <a:pt x="86" y="164"/>
                    </a:lnTo>
                    <a:lnTo>
                      <a:pt x="90" y="164"/>
                    </a:lnTo>
                    <a:lnTo>
                      <a:pt x="94" y="168"/>
                    </a:lnTo>
                    <a:lnTo>
                      <a:pt x="94" y="164"/>
                    </a:lnTo>
                    <a:lnTo>
                      <a:pt x="98" y="164"/>
                    </a:lnTo>
                    <a:lnTo>
                      <a:pt x="102" y="164"/>
                    </a:lnTo>
                    <a:lnTo>
                      <a:pt x="98" y="164"/>
                    </a:lnTo>
                    <a:lnTo>
                      <a:pt x="94" y="164"/>
                    </a:lnTo>
                    <a:lnTo>
                      <a:pt x="94" y="162"/>
                    </a:lnTo>
                    <a:lnTo>
                      <a:pt x="98" y="162"/>
                    </a:lnTo>
                    <a:lnTo>
                      <a:pt x="102" y="162"/>
                    </a:lnTo>
                    <a:lnTo>
                      <a:pt x="102" y="158"/>
                    </a:lnTo>
                    <a:lnTo>
                      <a:pt x="98" y="158"/>
                    </a:lnTo>
                    <a:lnTo>
                      <a:pt x="102" y="158"/>
                    </a:lnTo>
                    <a:lnTo>
                      <a:pt x="104" y="154"/>
                    </a:lnTo>
                    <a:lnTo>
                      <a:pt x="102" y="154"/>
                    </a:lnTo>
                    <a:lnTo>
                      <a:pt x="102" y="158"/>
                    </a:lnTo>
                    <a:lnTo>
                      <a:pt x="94" y="162"/>
                    </a:lnTo>
                    <a:lnTo>
                      <a:pt x="94" y="158"/>
                    </a:lnTo>
                    <a:lnTo>
                      <a:pt x="98" y="158"/>
                    </a:lnTo>
                    <a:lnTo>
                      <a:pt x="94" y="158"/>
                    </a:lnTo>
                    <a:lnTo>
                      <a:pt x="98" y="154"/>
                    </a:lnTo>
                    <a:lnTo>
                      <a:pt x="102" y="154"/>
                    </a:lnTo>
                    <a:lnTo>
                      <a:pt x="104" y="154"/>
                    </a:lnTo>
                    <a:lnTo>
                      <a:pt x="108" y="154"/>
                    </a:lnTo>
                    <a:lnTo>
                      <a:pt x="112" y="150"/>
                    </a:lnTo>
                    <a:lnTo>
                      <a:pt x="116" y="146"/>
                    </a:lnTo>
                    <a:lnTo>
                      <a:pt x="112" y="150"/>
                    </a:lnTo>
                    <a:lnTo>
                      <a:pt x="108" y="150"/>
                    </a:lnTo>
                    <a:lnTo>
                      <a:pt x="112" y="150"/>
                    </a:lnTo>
                    <a:lnTo>
                      <a:pt x="112" y="146"/>
                    </a:lnTo>
                    <a:lnTo>
                      <a:pt x="108" y="146"/>
                    </a:lnTo>
                    <a:lnTo>
                      <a:pt x="108" y="150"/>
                    </a:lnTo>
                    <a:lnTo>
                      <a:pt x="104" y="150"/>
                    </a:lnTo>
                    <a:lnTo>
                      <a:pt x="108" y="146"/>
                    </a:lnTo>
                    <a:lnTo>
                      <a:pt x="112" y="146"/>
                    </a:lnTo>
                    <a:lnTo>
                      <a:pt x="108" y="142"/>
                    </a:lnTo>
                    <a:lnTo>
                      <a:pt x="112" y="142"/>
                    </a:lnTo>
                    <a:lnTo>
                      <a:pt x="108" y="142"/>
                    </a:lnTo>
                    <a:lnTo>
                      <a:pt x="108" y="138"/>
                    </a:lnTo>
                    <a:lnTo>
                      <a:pt x="108" y="136"/>
                    </a:lnTo>
                    <a:lnTo>
                      <a:pt x="112" y="136"/>
                    </a:lnTo>
                    <a:lnTo>
                      <a:pt x="112" y="138"/>
                    </a:lnTo>
                    <a:lnTo>
                      <a:pt x="116" y="138"/>
                    </a:lnTo>
                    <a:lnTo>
                      <a:pt x="112" y="138"/>
                    </a:lnTo>
                    <a:lnTo>
                      <a:pt x="112" y="136"/>
                    </a:lnTo>
                    <a:lnTo>
                      <a:pt x="112" y="132"/>
                    </a:lnTo>
                    <a:lnTo>
                      <a:pt x="116" y="132"/>
                    </a:lnTo>
                    <a:lnTo>
                      <a:pt x="120" y="132"/>
                    </a:lnTo>
                    <a:lnTo>
                      <a:pt x="120" y="136"/>
                    </a:lnTo>
                    <a:lnTo>
                      <a:pt x="120" y="132"/>
                    </a:lnTo>
                    <a:lnTo>
                      <a:pt x="116" y="132"/>
                    </a:lnTo>
                    <a:lnTo>
                      <a:pt x="116" y="128"/>
                    </a:lnTo>
                    <a:lnTo>
                      <a:pt x="112" y="128"/>
                    </a:lnTo>
                    <a:lnTo>
                      <a:pt x="116" y="128"/>
                    </a:lnTo>
                    <a:lnTo>
                      <a:pt x="120" y="128"/>
                    </a:lnTo>
                    <a:lnTo>
                      <a:pt x="120" y="124"/>
                    </a:lnTo>
                    <a:lnTo>
                      <a:pt x="124" y="124"/>
                    </a:lnTo>
                    <a:lnTo>
                      <a:pt x="128" y="124"/>
                    </a:lnTo>
                    <a:lnTo>
                      <a:pt x="124" y="124"/>
                    </a:lnTo>
                    <a:lnTo>
                      <a:pt x="124" y="128"/>
                    </a:lnTo>
                    <a:lnTo>
                      <a:pt x="128" y="124"/>
                    </a:lnTo>
                    <a:lnTo>
                      <a:pt x="130" y="124"/>
                    </a:lnTo>
                    <a:lnTo>
                      <a:pt x="134" y="124"/>
                    </a:lnTo>
                    <a:lnTo>
                      <a:pt x="134" y="120"/>
                    </a:lnTo>
                    <a:lnTo>
                      <a:pt x="130" y="124"/>
                    </a:lnTo>
                    <a:lnTo>
                      <a:pt x="128" y="124"/>
                    </a:lnTo>
                    <a:lnTo>
                      <a:pt x="124" y="124"/>
                    </a:lnTo>
                    <a:lnTo>
                      <a:pt x="120" y="124"/>
                    </a:lnTo>
                    <a:lnTo>
                      <a:pt x="116" y="124"/>
                    </a:lnTo>
                    <a:lnTo>
                      <a:pt x="120" y="124"/>
                    </a:lnTo>
                    <a:lnTo>
                      <a:pt x="124" y="124"/>
                    </a:lnTo>
                    <a:lnTo>
                      <a:pt x="120" y="124"/>
                    </a:lnTo>
                    <a:lnTo>
                      <a:pt x="116" y="120"/>
                    </a:lnTo>
                    <a:lnTo>
                      <a:pt x="120" y="120"/>
                    </a:lnTo>
                    <a:lnTo>
                      <a:pt x="120" y="116"/>
                    </a:lnTo>
                    <a:lnTo>
                      <a:pt x="116" y="116"/>
                    </a:lnTo>
                    <a:lnTo>
                      <a:pt x="120" y="116"/>
                    </a:lnTo>
                    <a:lnTo>
                      <a:pt x="124" y="116"/>
                    </a:lnTo>
                    <a:lnTo>
                      <a:pt x="128" y="116"/>
                    </a:lnTo>
                    <a:lnTo>
                      <a:pt x="124" y="116"/>
                    </a:lnTo>
                    <a:lnTo>
                      <a:pt x="120" y="116"/>
                    </a:lnTo>
                    <a:lnTo>
                      <a:pt x="120" y="112"/>
                    </a:lnTo>
                    <a:lnTo>
                      <a:pt x="124" y="112"/>
                    </a:lnTo>
                    <a:lnTo>
                      <a:pt x="120" y="112"/>
                    </a:lnTo>
                    <a:lnTo>
                      <a:pt x="124" y="112"/>
                    </a:lnTo>
                    <a:lnTo>
                      <a:pt x="128" y="112"/>
                    </a:lnTo>
                    <a:lnTo>
                      <a:pt x="130" y="112"/>
                    </a:lnTo>
                    <a:lnTo>
                      <a:pt x="128" y="112"/>
                    </a:lnTo>
                    <a:lnTo>
                      <a:pt x="124" y="112"/>
                    </a:lnTo>
                    <a:lnTo>
                      <a:pt x="128" y="112"/>
                    </a:lnTo>
                    <a:lnTo>
                      <a:pt x="124" y="112"/>
                    </a:lnTo>
                    <a:lnTo>
                      <a:pt x="124" y="108"/>
                    </a:lnTo>
                    <a:lnTo>
                      <a:pt x="128" y="108"/>
                    </a:lnTo>
                    <a:lnTo>
                      <a:pt x="130" y="108"/>
                    </a:lnTo>
                    <a:lnTo>
                      <a:pt x="128" y="108"/>
                    </a:lnTo>
                    <a:lnTo>
                      <a:pt x="124" y="108"/>
                    </a:lnTo>
                    <a:lnTo>
                      <a:pt x="128" y="106"/>
                    </a:lnTo>
                    <a:lnTo>
                      <a:pt x="130" y="108"/>
                    </a:lnTo>
                    <a:lnTo>
                      <a:pt x="134" y="106"/>
                    </a:lnTo>
                    <a:lnTo>
                      <a:pt x="138" y="106"/>
                    </a:lnTo>
                    <a:lnTo>
                      <a:pt x="134" y="106"/>
                    </a:lnTo>
                    <a:lnTo>
                      <a:pt x="134" y="102"/>
                    </a:lnTo>
                    <a:lnTo>
                      <a:pt x="138" y="102"/>
                    </a:lnTo>
                    <a:lnTo>
                      <a:pt x="142" y="102"/>
                    </a:lnTo>
                    <a:lnTo>
                      <a:pt x="138" y="102"/>
                    </a:lnTo>
                    <a:lnTo>
                      <a:pt x="142" y="102"/>
                    </a:lnTo>
                    <a:lnTo>
                      <a:pt x="146" y="102"/>
                    </a:lnTo>
                    <a:lnTo>
                      <a:pt x="150" y="102"/>
                    </a:lnTo>
                    <a:lnTo>
                      <a:pt x="154" y="106"/>
                    </a:lnTo>
                    <a:lnTo>
                      <a:pt x="154" y="102"/>
                    </a:lnTo>
                    <a:lnTo>
                      <a:pt x="150" y="102"/>
                    </a:lnTo>
                    <a:lnTo>
                      <a:pt x="154" y="102"/>
                    </a:lnTo>
                    <a:lnTo>
                      <a:pt x="158" y="102"/>
                    </a:lnTo>
                    <a:lnTo>
                      <a:pt x="150" y="102"/>
                    </a:lnTo>
                    <a:lnTo>
                      <a:pt x="150" y="98"/>
                    </a:lnTo>
                    <a:lnTo>
                      <a:pt x="150" y="102"/>
                    </a:lnTo>
                    <a:lnTo>
                      <a:pt x="146" y="98"/>
                    </a:lnTo>
                    <a:lnTo>
                      <a:pt x="150" y="98"/>
                    </a:lnTo>
                    <a:lnTo>
                      <a:pt x="146" y="98"/>
                    </a:lnTo>
                    <a:lnTo>
                      <a:pt x="142" y="98"/>
                    </a:lnTo>
                    <a:lnTo>
                      <a:pt x="142" y="102"/>
                    </a:lnTo>
                    <a:lnTo>
                      <a:pt x="138" y="98"/>
                    </a:lnTo>
                    <a:lnTo>
                      <a:pt x="134" y="98"/>
                    </a:lnTo>
                    <a:lnTo>
                      <a:pt x="138" y="98"/>
                    </a:lnTo>
                    <a:lnTo>
                      <a:pt x="138" y="94"/>
                    </a:lnTo>
                    <a:lnTo>
                      <a:pt x="142" y="94"/>
                    </a:lnTo>
                    <a:lnTo>
                      <a:pt x="146" y="94"/>
                    </a:lnTo>
                    <a:lnTo>
                      <a:pt x="142" y="94"/>
                    </a:lnTo>
                    <a:lnTo>
                      <a:pt x="146" y="90"/>
                    </a:lnTo>
                    <a:lnTo>
                      <a:pt x="146" y="94"/>
                    </a:lnTo>
                    <a:lnTo>
                      <a:pt x="150" y="94"/>
                    </a:lnTo>
                    <a:lnTo>
                      <a:pt x="154" y="94"/>
                    </a:lnTo>
                    <a:lnTo>
                      <a:pt x="154" y="98"/>
                    </a:lnTo>
                    <a:lnTo>
                      <a:pt x="158" y="98"/>
                    </a:lnTo>
                    <a:lnTo>
                      <a:pt x="154" y="98"/>
                    </a:lnTo>
                    <a:lnTo>
                      <a:pt x="154" y="94"/>
                    </a:lnTo>
                    <a:lnTo>
                      <a:pt x="158" y="94"/>
                    </a:lnTo>
                    <a:lnTo>
                      <a:pt x="158" y="90"/>
                    </a:lnTo>
                    <a:lnTo>
                      <a:pt x="154" y="90"/>
                    </a:lnTo>
                    <a:lnTo>
                      <a:pt x="154" y="94"/>
                    </a:lnTo>
                    <a:lnTo>
                      <a:pt x="150" y="94"/>
                    </a:lnTo>
                    <a:lnTo>
                      <a:pt x="150" y="90"/>
                    </a:lnTo>
                    <a:lnTo>
                      <a:pt x="150" y="86"/>
                    </a:lnTo>
                    <a:lnTo>
                      <a:pt x="154" y="90"/>
                    </a:lnTo>
                    <a:lnTo>
                      <a:pt x="154" y="86"/>
                    </a:lnTo>
                    <a:lnTo>
                      <a:pt x="150" y="86"/>
                    </a:lnTo>
                    <a:lnTo>
                      <a:pt x="154" y="86"/>
                    </a:lnTo>
                    <a:lnTo>
                      <a:pt x="158" y="90"/>
                    </a:lnTo>
                    <a:lnTo>
                      <a:pt x="158" y="86"/>
                    </a:lnTo>
                    <a:lnTo>
                      <a:pt x="154" y="86"/>
                    </a:lnTo>
                    <a:lnTo>
                      <a:pt x="150" y="86"/>
                    </a:lnTo>
                    <a:lnTo>
                      <a:pt x="146" y="90"/>
                    </a:lnTo>
                    <a:lnTo>
                      <a:pt x="142" y="90"/>
                    </a:lnTo>
                    <a:lnTo>
                      <a:pt x="142" y="86"/>
                    </a:lnTo>
                    <a:lnTo>
                      <a:pt x="146" y="86"/>
                    </a:lnTo>
                    <a:lnTo>
                      <a:pt x="142" y="86"/>
                    </a:lnTo>
                    <a:lnTo>
                      <a:pt x="146" y="86"/>
                    </a:lnTo>
                    <a:lnTo>
                      <a:pt x="146" y="82"/>
                    </a:lnTo>
                    <a:lnTo>
                      <a:pt x="142" y="86"/>
                    </a:lnTo>
                    <a:lnTo>
                      <a:pt x="142" y="82"/>
                    </a:lnTo>
                    <a:lnTo>
                      <a:pt x="146" y="82"/>
                    </a:lnTo>
                    <a:lnTo>
                      <a:pt x="150" y="82"/>
                    </a:lnTo>
                    <a:lnTo>
                      <a:pt x="154" y="82"/>
                    </a:lnTo>
                    <a:lnTo>
                      <a:pt x="158" y="82"/>
                    </a:lnTo>
                    <a:lnTo>
                      <a:pt x="160" y="78"/>
                    </a:lnTo>
                    <a:lnTo>
                      <a:pt x="158" y="78"/>
                    </a:lnTo>
                    <a:lnTo>
                      <a:pt x="154" y="78"/>
                    </a:lnTo>
                    <a:lnTo>
                      <a:pt x="150" y="82"/>
                    </a:lnTo>
                    <a:lnTo>
                      <a:pt x="150" y="78"/>
                    </a:lnTo>
                    <a:lnTo>
                      <a:pt x="154" y="78"/>
                    </a:lnTo>
                    <a:lnTo>
                      <a:pt x="154" y="76"/>
                    </a:lnTo>
                    <a:lnTo>
                      <a:pt x="158" y="76"/>
                    </a:lnTo>
                    <a:lnTo>
                      <a:pt x="158" y="78"/>
                    </a:lnTo>
                    <a:lnTo>
                      <a:pt x="154" y="78"/>
                    </a:lnTo>
                    <a:lnTo>
                      <a:pt x="158" y="78"/>
                    </a:lnTo>
                    <a:lnTo>
                      <a:pt x="158" y="76"/>
                    </a:lnTo>
                    <a:lnTo>
                      <a:pt x="160" y="76"/>
                    </a:lnTo>
                    <a:lnTo>
                      <a:pt x="160" y="78"/>
                    </a:lnTo>
                    <a:lnTo>
                      <a:pt x="160" y="82"/>
                    </a:lnTo>
                    <a:lnTo>
                      <a:pt x="164" y="82"/>
                    </a:lnTo>
                    <a:lnTo>
                      <a:pt x="164" y="86"/>
                    </a:lnTo>
                    <a:lnTo>
                      <a:pt x="168" y="86"/>
                    </a:lnTo>
                    <a:lnTo>
                      <a:pt x="164" y="82"/>
                    </a:lnTo>
                    <a:lnTo>
                      <a:pt x="164" y="78"/>
                    </a:lnTo>
                    <a:lnTo>
                      <a:pt x="164" y="82"/>
                    </a:lnTo>
                    <a:lnTo>
                      <a:pt x="168" y="82"/>
                    </a:lnTo>
                    <a:lnTo>
                      <a:pt x="168" y="78"/>
                    </a:lnTo>
                    <a:lnTo>
                      <a:pt x="164" y="78"/>
                    </a:lnTo>
                    <a:lnTo>
                      <a:pt x="168" y="78"/>
                    </a:lnTo>
                    <a:lnTo>
                      <a:pt x="164" y="78"/>
                    </a:lnTo>
                    <a:lnTo>
                      <a:pt x="164" y="76"/>
                    </a:lnTo>
                    <a:lnTo>
                      <a:pt x="168" y="76"/>
                    </a:lnTo>
                    <a:lnTo>
                      <a:pt x="164" y="76"/>
                    </a:lnTo>
                    <a:lnTo>
                      <a:pt x="160" y="76"/>
                    </a:lnTo>
                    <a:lnTo>
                      <a:pt x="164" y="76"/>
                    </a:lnTo>
                    <a:lnTo>
                      <a:pt x="160" y="76"/>
                    </a:lnTo>
                    <a:lnTo>
                      <a:pt x="160" y="72"/>
                    </a:lnTo>
                    <a:lnTo>
                      <a:pt x="168" y="76"/>
                    </a:lnTo>
                    <a:lnTo>
                      <a:pt x="172" y="78"/>
                    </a:lnTo>
                    <a:lnTo>
                      <a:pt x="172" y="76"/>
                    </a:lnTo>
                    <a:lnTo>
                      <a:pt x="168" y="76"/>
                    </a:lnTo>
                    <a:lnTo>
                      <a:pt x="164" y="72"/>
                    </a:lnTo>
                    <a:lnTo>
                      <a:pt x="168" y="72"/>
                    </a:lnTo>
                    <a:lnTo>
                      <a:pt x="172" y="72"/>
                    </a:lnTo>
                    <a:lnTo>
                      <a:pt x="176" y="72"/>
                    </a:lnTo>
                    <a:lnTo>
                      <a:pt x="180" y="76"/>
                    </a:lnTo>
                    <a:lnTo>
                      <a:pt x="180" y="72"/>
                    </a:lnTo>
                    <a:lnTo>
                      <a:pt x="176" y="72"/>
                    </a:lnTo>
                    <a:lnTo>
                      <a:pt x="180" y="72"/>
                    </a:lnTo>
                    <a:lnTo>
                      <a:pt x="184" y="72"/>
                    </a:lnTo>
                    <a:lnTo>
                      <a:pt x="180" y="72"/>
                    </a:lnTo>
                    <a:lnTo>
                      <a:pt x="184" y="72"/>
                    </a:lnTo>
                    <a:lnTo>
                      <a:pt x="184" y="68"/>
                    </a:lnTo>
                    <a:lnTo>
                      <a:pt x="180" y="68"/>
                    </a:lnTo>
                    <a:lnTo>
                      <a:pt x="176" y="68"/>
                    </a:lnTo>
                    <a:lnTo>
                      <a:pt x="176" y="72"/>
                    </a:lnTo>
                    <a:lnTo>
                      <a:pt x="176" y="68"/>
                    </a:lnTo>
                    <a:lnTo>
                      <a:pt x="172" y="68"/>
                    </a:lnTo>
                    <a:lnTo>
                      <a:pt x="168" y="72"/>
                    </a:lnTo>
                    <a:lnTo>
                      <a:pt x="164" y="68"/>
                    </a:lnTo>
                    <a:lnTo>
                      <a:pt x="168" y="68"/>
                    </a:lnTo>
                    <a:lnTo>
                      <a:pt x="168" y="64"/>
                    </a:lnTo>
                    <a:lnTo>
                      <a:pt x="172" y="64"/>
                    </a:lnTo>
                    <a:lnTo>
                      <a:pt x="176" y="64"/>
                    </a:lnTo>
                    <a:lnTo>
                      <a:pt x="180" y="64"/>
                    </a:lnTo>
                    <a:lnTo>
                      <a:pt x="184" y="64"/>
                    </a:lnTo>
                    <a:lnTo>
                      <a:pt x="180" y="64"/>
                    </a:lnTo>
                    <a:lnTo>
                      <a:pt x="176" y="60"/>
                    </a:lnTo>
                    <a:lnTo>
                      <a:pt x="180" y="60"/>
                    </a:lnTo>
                    <a:lnTo>
                      <a:pt x="184" y="60"/>
                    </a:lnTo>
                    <a:lnTo>
                      <a:pt x="188" y="60"/>
                    </a:lnTo>
                    <a:lnTo>
                      <a:pt x="184" y="60"/>
                    </a:lnTo>
                    <a:lnTo>
                      <a:pt x="180" y="60"/>
                    </a:lnTo>
                    <a:lnTo>
                      <a:pt x="184" y="60"/>
                    </a:lnTo>
                    <a:lnTo>
                      <a:pt x="184" y="56"/>
                    </a:lnTo>
                    <a:lnTo>
                      <a:pt x="184" y="60"/>
                    </a:lnTo>
                    <a:lnTo>
                      <a:pt x="188" y="60"/>
                    </a:lnTo>
                    <a:lnTo>
                      <a:pt x="184" y="56"/>
                    </a:lnTo>
                    <a:lnTo>
                      <a:pt x="180" y="56"/>
                    </a:lnTo>
                    <a:lnTo>
                      <a:pt x="184" y="52"/>
                    </a:lnTo>
                    <a:lnTo>
                      <a:pt x="188" y="52"/>
                    </a:lnTo>
                    <a:lnTo>
                      <a:pt x="190" y="52"/>
                    </a:lnTo>
                    <a:lnTo>
                      <a:pt x="188" y="50"/>
                    </a:lnTo>
                    <a:lnTo>
                      <a:pt x="190" y="50"/>
                    </a:lnTo>
                    <a:lnTo>
                      <a:pt x="190" y="46"/>
                    </a:lnTo>
                    <a:lnTo>
                      <a:pt x="190" y="42"/>
                    </a:lnTo>
                    <a:lnTo>
                      <a:pt x="194" y="46"/>
                    </a:lnTo>
                    <a:lnTo>
                      <a:pt x="194" y="50"/>
                    </a:lnTo>
                    <a:lnTo>
                      <a:pt x="198" y="50"/>
                    </a:lnTo>
                    <a:lnTo>
                      <a:pt x="202" y="50"/>
                    </a:lnTo>
                    <a:lnTo>
                      <a:pt x="198" y="46"/>
                    </a:lnTo>
                    <a:lnTo>
                      <a:pt x="194" y="46"/>
                    </a:lnTo>
                    <a:lnTo>
                      <a:pt x="194" y="42"/>
                    </a:lnTo>
                    <a:lnTo>
                      <a:pt x="198" y="42"/>
                    </a:lnTo>
                    <a:lnTo>
                      <a:pt x="202" y="42"/>
                    </a:lnTo>
                    <a:lnTo>
                      <a:pt x="202" y="46"/>
                    </a:lnTo>
                    <a:lnTo>
                      <a:pt x="206" y="46"/>
                    </a:lnTo>
                    <a:lnTo>
                      <a:pt x="210" y="50"/>
                    </a:lnTo>
                    <a:lnTo>
                      <a:pt x="206" y="50"/>
                    </a:lnTo>
                    <a:lnTo>
                      <a:pt x="210" y="50"/>
                    </a:lnTo>
                    <a:lnTo>
                      <a:pt x="210" y="46"/>
                    </a:lnTo>
                    <a:lnTo>
                      <a:pt x="206" y="46"/>
                    </a:lnTo>
                    <a:lnTo>
                      <a:pt x="202" y="46"/>
                    </a:lnTo>
                    <a:lnTo>
                      <a:pt x="202" y="42"/>
                    </a:lnTo>
                    <a:lnTo>
                      <a:pt x="206" y="42"/>
                    </a:lnTo>
                    <a:lnTo>
                      <a:pt x="202" y="42"/>
                    </a:lnTo>
                    <a:lnTo>
                      <a:pt x="202" y="38"/>
                    </a:lnTo>
                    <a:lnTo>
                      <a:pt x="206" y="38"/>
                    </a:lnTo>
                    <a:lnTo>
                      <a:pt x="206" y="34"/>
                    </a:lnTo>
                    <a:lnTo>
                      <a:pt x="214" y="34"/>
                    </a:lnTo>
                    <a:lnTo>
                      <a:pt x="214" y="38"/>
                    </a:lnTo>
                    <a:lnTo>
                      <a:pt x="214" y="42"/>
                    </a:lnTo>
                    <a:lnTo>
                      <a:pt x="210" y="42"/>
                    </a:lnTo>
                    <a:lnTo>
                      <a:pt x="210" y="46"/>
                    </a:lnTo>
                    <a:lnTo>
                      <a:pt x="214" y="46"/>
                    </a:lnTo>
                    <a:lnTo>
                      <a:pt x="214" y="42"/>
                    </a:lnTo>
                    <a:lnTo>
                      <a:pt x="214" y="38"/>
                    </a:lnTo>
                    <a:lnTo>
                      <a:pt x="218" y="34"/>
                    </a:lnTo>
                    <a:lnTo>
                      <a:pt x="218" y="30"/>
                    </a:lnTo>
                    <a:lnTo>
                      <a:pt x="220" y="30"/>
                    </a:lnTo>
                    <a:lnTo>
                      <a:pt x="220" y="34"/>
                    </a:lnTo>
                    <a:lnTo>
                      <a:pt x="220" y="38"/>
                    </a:lnTo>
                    <a:lnTo>
                      <a:pt x="220" y="42"/>
                    </a:lnTo>
                    <a:lnTo>
                      <a:pt x="220" y="46"/>
                    </a:lnTo>
                    <a:lnTo>
                      <a:pt x="218" y="46"/>
                    </a:lnTo>
                    <a:lnTo>
                      <a:pt x="218" y="50"/>
                    </a:lnTo>
                    <a:lnTo>
                      <a:pt x="220" y="46"/>
                    </a:lnTo>
                    <a:lnTo>
                      <a:pt x="224" y="42"/>
                    </a:lnTo>
                    <a:lnTo>
                      <a:pt x="228" y="42"/>
                    </a:lnTo>
                    <a:lnTo>
                      <a:pt x="224" y="42"/>
                    </a:lnTo>
                    <a:lnTo>
                      <a:pt x="224" y="38"/>
                    </a:lnTo>
                    <a:lnTo>
                      <a:pt x="228" y="34"/>
                    </a:lnTo>
                    <a:lnTo>
                      <a:pt x="232" y="30"/>
                    </a:lnTo>
                    <a:lnTo>
                      <a:pt x="232" y="34"/>
                    </a:lnTo>
                    <a:lnTo>
                      <a:pt x="228" y="34"/>
                    </a:lnTo>
                    <a:lnTo>
                      <a:pt x="232" y="34"/>
                    </a:lnTo>
                    <a:lnTo>
                      <a:pt x="236" y="30"/>
                    </a:lnTo>
                    <a:lnTo>
                      <a:pt x="240" y="30"/>
                    </a:lnTo>
                    <a:lnTo>
                      <a:pt x="240" y="34"/>
                    </a:lnTo>
                    <a:lnTo>
                      <a:pt x="244" y="34"/>
                    </a:lnTo>
                    <a:lnTo>
                      <a:pt x="244" y="38"/>
                    </a:lnTo>
                    <a:lnTo>
                      <a:pt x="248" y="38"/>
                    </a:lnTo>
                    <a:lnTo>
                      <a:pt x="248" y="34"/>
                    </a:lnTo>
                    <a:lnTo>
                      <a:pt x="244" y="30"/>
                    </a:lnTo>
                    <a:lnTo>
                      <a:pt x="248" y="30"/>
                    </a:lnTo>
                    <a:lnTo>
                      <a:pt x="248" y="26"/>
                    </a:lnTo>
                    <a:lnTo>
                      <a:pt x="244" y="26"/>
                    </a:lnTo>
                    <a:lnTo>
                      <a:pt x="244" y="30"/>
                    </a:lnTo>
                    <a:lnTo>
                      <a:pt x="240" y="30"/>
                    </a:lnTo>
                    <a:lnTo>
                      <a:pt x="236" y="26"/>
                    </a:lnTo>
                    <a:lnTo>
                      <a:pt x="236" y="22"/>
                    </a:lnTo>
                    <a:lnTo>
                      <a:pt x="240" y="22"/>
                    </a:lnTo>
                    <a:lnTo>
                      <a:pt x="244" y="22"/>
                    </a:lnTo>
                    <a:lnTo>
                      <a:pt x="248" y="22"/>
                    </a:lnTo>
                    <a:lnTo>
                      <a:pt x="250" y="22"/>
                    </a:lnTo>
                    <a:lnTo>
                      <a:pt x="250" y="26"/>
                    </a:lnTo>
                    <a:lnTo>
                      <a:pt x="254" y="26"/>
                    </a:lnTo>
                    <a:lnTo>
                      <a:pt x="250" y="26"/>
                    </a:lnTo>
                    <a:lnTo>
                      <a:pt x="250" y="22"/>
                    </a:lnTo>
                    <a:lnTo>
                      <a:pt x="254" y="22"/>
                    </a:lnTo>
                    <a:lnTo>
                      <a:pt x="258" y="26"/>
                    </a:lnTo>
                    <a:lnTo>
                      <a:pt x="254" y="26"/>
                    </a:lnTo>
                    <a:lnTo>
                      <a:pt x="250" y="26"/>
                    </a:lnTo>
                    <a:lnTo>
                      <a:pt x="250" y="30"/>
                    </a:lnTo>
                    <a:lnTo>
                      <a:pt x="250" y="26"/>
                    </a:lnTo>
                    <a:lnTo>
                      <a:pt x="254" y="26"/>
                    </a:lnTo>
                    <a:lnTo>
                      <a:pt x="258" y="26"/>
                    </a:lnTo>
                    <a:lnTo>
                      <a:pt x="258" y="30"/>
                    </a:lnTo>
                    <a:lnTo>
                      <a:pt x="262" y="30"/>
                    </a:lnTo>
                    <a:lnTo>
                      <a:pt x="266" y="30"/>
                    </a:lnTo>
                    <a:lnTo>
                      <a:pt x="262" y="30"/>
                    </a:lnTo>
                    <a:lnTo>
                      <a:pt x="262" y="26"/>
                    </a:lnTo>
                    <a:lnTo>
                      <a:pt x="266" y="26"/>
                    </a:lnTo>
                    <a:lnTo>
                      <a:pt x="266" y="22"/>
                    </a:lnTo>
                    <a:lnTo>
                      <a:pt x="270" y="20"/>
                    </a:lnTo>
                    <a:lnTo>
                      <a:pt x="274" y="20"/>
                    </a:lnTo>
                    <a:lnTo>
                      <a:pt x="274" y="16"/>
                    </a:lnTo>
                    <a:lnTo>
                      <a:pt x="276" y="20"/>
                    </a:lnTo>
                    <a:lnTo>
                      <a:pt x="276" y="16"/>
                    </a:lnTo>
                    <a:lnTo>
                      <a:pt x="276" y="12"/>
                    </a:lnTo>
                    <a:lnTo>
                      <a:pt x="280" y="12"/>
                    </a:lnTo>
                    <a:lnTo>
                      <a:pt x="280" y="16"/>
                    </a:lnTo>
                    <a:lnTo>
                      <a:pt x="284" y="16"/>
                    </a:lnTo>
                    <a:lnTo>
                      <a:pt x="284" y="12"/>
                    </a:lnTo>
                    <a:lnTo>
                      <a:pt x="280" y="12"/>
                    </a:lnTo>
                    <a:lnTo>
                      <a:pt x="276" y="12"/>
                    </a:lnTo>
                    <a:lnTo>
                      <a:pt x="276" y="8"/>
                    </a:lnTo>
                    <a:lnTo>
                      <a:pt x="280" y="8"/>
                    </a:lnTo>
                    <a:lnTo>
                      <a:pt x="280" y="12"/>
                    </a:lnTo>
                    <a:lnTo>
                      <a:pt x="284" y="8"/>
                    </a:lnTo>
                    <a:lnTo>
                      <a:pt x="280" y="8"/>
                    </a:lnTo>
                    <a:lnTo>
                      <a:pt x="280" y="4"/>
                    </a:lnTo>
                    <a:lnTo>
                      <a:pt x="284" y="4"/>
                    </a:lnTo>
                    <a:lnTo>
                      <a:pt x="284" y="8"/>
                    </a:lnTo>
                    <a:lnTo>
                      <a:pt x="288" y="8"/>
                    </a:lnTo>
                    <a:lnTo>
                      <a:pt x="288" y="4"/>
                    </a:lnTo>
                    <a:lnTo>
                      <a:pt x="288" y="8"/>
                    </a:lnTo>
                    <a:lnTo>
                      <a:pt x="292" y="8"/>
                    </a:lnTo>
                    <a:lnTo>
                      <a:pt x="292" y="4"/>
                    </a:lnTo>
                    <a:lnTo>
                      <a:pt x="296" y="4"/>
                    </a:lnTo>
                    <a:lnTo>
                      <a:pt x="296" y="8"/>
                    </a:lnTo>
                    <a:lnTo>
                      <a:pt x="300" y="8"/>
                    </a:lnTo>
                    <a:lnTo>
                      <a:pt x="296" y="12"/>
                    </a:lnTo>
                    <a:lnTo>
                      <a:pt x="292" y="16"/>
                    </a:lnTo>
                    <a:lnTo>
                      <a:pt x="288" y="16"/>
                    </a:lnTo>
                    <a:lnTo>
                      <a:pt x="292" y="16"/>
                    </a:lnTo>
                    <a:lnTo>
                      <a:pt x="292" y="20"/>
                    </a:lnTo>
                    <a:lnTo>
                      <a:pt x="288" y="20"/>
                    </a:lnTo>
                    <a:lnTo>
                      <a:pt x="288" y="22"/>
                    </a:lnTo>
                    <a:lnTo>
                      <a:pt x="288" y="26"/>
                    </a:lnTo>
                    <a:lnTo>
                      <a:pt x="288" y="30"/>
                    </a:lnTo>
                    <a:lnTo>
                      <a:pt x="288" y="26"/>
                    </a:lnTo>
                    <a:lnTo>
                      <a:pt x="292" y="26"/>
                    </a:lnTo>
                    <a:lnTo>
                      <a:pt x="296" y="22"/>
                    </a:lnTo>
                    <a:lnTo>
                      <a:pt x="296" y="20"/>
                    </a:lnTo>
                    <a:lnTo>
                      <a:pt x="300" y="16"/>
                    </a:lnTo>
                    <a:lnTo>
                      <a:pt x="304" y="16"/>
                    </a:lnTo>
                    <a:lnTo>
                      <a:pt x="306" y="12"/>
                    </a:lnTo>
                    <a:lnTo>
                      <a:pt x="306" y="8"/>
                    </a:lnTo>
                    <a:lnTo>
                      <a:pt x="310" y="8"/>
                    </a:lnTo>
                    <a:lnTo>
                      <a:pt x="310" y="4"/>
                    </a:lnTo>
                    <a:lnTo>
                      <a:pt x="310" y="8"/>
                    </a:lnTo>
                    <a:lnTo>
                      <a:pt x="310" y="12"/>
                    </a:lnTo>
                    <a:lnTo>
                      <a:pt x="306" y="12"/>
                    </a:lnTo>
                    <a:lnTo>
                      <a:pt x="306" y="16"/>
                    </a:lnTo>
                    <a:lnTo>
                      <a:pt x="306" y="12"/>
                    </a:lnTo>
                    <a:lnTo>
                      <a:pt x="310" y="12"/>
                    </a:lnTo>
                    <a:lnTo>
                      <a:pt x="310" y="16"/>
                    </a:lnTo>
                    <a:lnTo>
                      <a:pt x="310" y="20"/>
                    </a:lnTo>
                    <a:lnTo>
                      <a:pt x="310" y="22"/>
                    </a:lnTo>
                    <a:lnTo>
                      <a:pt x="310" y="20"/>
                    </a:lnTo>
                    <a:lnTo>
                      <a:pt x="314" y="20"/>
                    </a:lnTo>
                    <a:lnTo>
                      <a:pt x="318" y="20"/>
                    </a:lnTo>
                    <a:lnTo>
                      <a:pt x="314" y="16"/>
                    </a:lnTo>
                    <a:lnTo>
                      <a:pt x="318" y="16"/>
                    </a:lnTo>
                    <a:lnTo>
                      <a:pt x="318" y="12"/>
                    </a:lnTo>
                    <a:lnTo>
                      <a:pt x="322" y="12"/>
                    </a:lnTo>
                    <a:lnTo>
                      <a:pt x="322" y="8"/>
                    </a:lnTo>
                    <a:lnTo>
                      <a:pt x="326" y="8"/>
                    </a:lnTo>
                    <a:lnTo>
                      <a:pt x="322" y="8"/>
                    </a:lnTo>
                    <a:lnTo>
                      <a:pt x="318" y="8"/>
                    </a:lnTo>
                    <a:lnTo>
                      <a:pt x="318" y="4"/>
                    </a:lnTo>
                    <a:lnTo>
                      <a:pt x="322" y="4"/>
                    </a:lnTo>
                    <a:lnTo>
                      <a:pt x="326" y="0"/>
                    </a:lnTo>
                    <a:lnTo>
                      <a:pt x="326" y="4"/>
                    </a:lnTo>
                    <a:lnTo>
                      <a:pt x="330" y="4"/>
                    </a:lnTo>
                    <a:lnTo>
                      <a:pt x="332" y="4"/>
                    </a:lnTo>
                    <a:lnTo>
                      <a:pt x="336" y="4"/>
                    </a:lnTo>
                    <a:lnTo>
                      <a:pt x="336" y="8"/>
                    </a:lnTo>
                    <a:lnTo>
                      <a:pt x="332" y="12"/>
                    </a:lnTo>
                    <a:lnTo>
                      <a:pt x="330" y="12"/>
                    </a:lnTo>
                    <a:lnTo>
                      <a:pt x="326" y="12"/>
                    </a:lnTo>
                    <a:lnTo>
                      <a:pt x="330" y="12"/>
                    </a:lnTo>
                    <a:lnTo>
                      <a:pt x="332" y="12"/>
                    </a:lnTo>
                    <a:lnTo>
                      <a:pt x="330" y="12"/>
                    </a:lnTo>
                    <a:lnTo>
                      <a:pt x="326" y="16"/>
                    </a:lnTo>
                    <a:lnTo>
                      <a:pt x="330" y="16"/>
                    </a:lnTo>
                    <a:lnTo>
                      <a:pt x="332" y="12"/>
                    </a:lnTo>
                    <a:lnTo>
                      <a:pt x="332" y="16"/>
                    </a:lnTo>
                    <a:lnTo>
                      <a:pt x="330" y="16"/>
                    </a:lnTo>
                    <a:lnTo>
                      <a:pt x="330" y="20"/>
                    </a:lnTo>
                    <a:lnTo>
                      <a:pt x="332" y="20"/>
                    </a:lnTo>
                    <a:lnTo>
                      <a:pt x="330" y="20"/>
                    </a:lnTo>
                    <a:lnTo>
                      <a:pt x="332" y="20"/>
                    </a:lnTo>
                    <a:lnTo>
                      <a:pt x="332" y="16"/>
                    </a:lnTo>
                    <a:lnTo>
                      <a:pt x="336" y="20"/>
                    </a:lnTo>
                    <a:lnTo>
                      <a:pt x="332" y="20"/>
                    </a:lnTo>
                    <a:lnTo>
                      <a:pt x="332" y="22"/>
                    </a:lnTo>
                    <a:lnTo>
                      <a:pt x="332" y="26"/>
                    </a:lnTo>
                    <a:lnTo>
                      <a:pt x="330" y="30"/>
                    </a:lnTo>
                    <a:lnTo>
                      <a:pt x="332" y="30"/>
                    </a:lnTo>
                    <a:lnTo>
                      <a:pt x="332" y="26"/>
                    </a:lnTo>
                    <a:lnTo>
                      <a:pt x="332" y="22"/>
                    </a:lnTo>
                    <a:lnTo>
                      <a:pt x="332" y="20"/>
                    </a:lnTo>
                    <a:lnTo>
                      <a:pt x="336" y="20"/>
                    </a:lnTo>
                    <a:lnTo>
                      <a:pt x="336" y="16"/>
                    </a:lnTo>
                    <a:lnTo>
                      <a:pt x="336" y="12"/>
                    </a:lnTo>
                    <a:lnTo>
                      <a:pt x="340" y="8"/>
                    </a:lnTo>
                    <a:lnTo>
                      <a:pt x="344" y="8"/>
                    </a:lnTo>
                    <a:lnTo>
                      <a:pt x="348" y="8"/>
                    </a:lnTo>
                    <a:lnTo>
                      <a:pt x="348" y="12"/>
                    </a:lnTo>
                    <a:lnTo>
                      <a:pt x="350" y="12"/>
                    </a:lnTo>
                    <a:lnTo>
                      <a:pt x="354" y="12"/>
                    </a:lnTo>
                    <a:lnTo>
                      <a:pt x="354" y="16"/>
                    </a:lnTo>
                    <a:lnTo>
                      <a:pt x="354" y="12"/>
                    </a:lnTo>
                    <a:lnTo>
                      <a:pt x="358" y="12"/>
                    </a:lnTo>
                    <a:lnTo>
                      <a:pt x="362" y="12"/>
                    </a:lnTo>
                    <a:lnTo>
                      <a:pt x="362" y="16"/>
                    </a:lnTo>
                    <a:lnTo>
                      <a:pt x="358" y="16"/>
                    </a:lnTo>
                    <a:lnTo>
                      <a:pt x="362" y="16"/>
                    </a:lnTo>
                    <a:lnTo>
                      <a:pt x="366" y="16"/>
                    </a:lnTo>
                    <a:lnTo>
                      <a:pt x="366" y="20"/>
                    </a:lnTo>
                    <a:lnTo>
                      <a:pt x="370" y="20"/>
                    </a:lnTo>
                    <a:lnTo>
                      <a:pt x="374" y="20"/>
                    </a:lnTo>
                    <a:lnTo>
                      <a:pt x="374" y="22"/>
                    </a:lnTo>
                    <a:lnTo>
                      <a:pt x="370" y="22"/>
                    </a:lnTo>
                    <a:lnTo>
                      <a:pt x="366" y="22"/>
                    </a:lnTo>
                    <a:lnTo>
                      <a:pt x="362" y="26"/>
                    </a:lnTo>
                    <a:lnTo>
                      <a:pt x="358" y="26"/>
                    </a:lnTo>
                    <a:lnTo>
                      <a:pt x="358" y="30"/>
                    </a:lnTo>
                    <a:lnTo>
                      <a:pt x="354" y="30"/>
                    </a:lnTo>
                    <a:lnTo>
                      <a:pt x="354" y="26"/>
                    </a:lnTo>
                    <a:lnTo>
                      <a:pt x="350" y="26"/>
                    </a:lnTo>
                    <a:lnTo>
                      <a:pt x="348" y="26"/>
                    </a:lnTo>
                    <a:lnTo>
                      <a:pt x="344" y="26"/>
                    </a:lnTo>
                    <a:lnTo>
                      <a:pt x="340" y="26"/>
                    </a:lnTo>
                    <a:lnTo>
                      <a:pt x="344" y="30"/>
                    </a:lnTo>
                    <a:lnTo>
                      <a:pt x="348" y="30"/>
                    </a:lnTo>
                    <a:lnTo>
                      <a:pt x="350" y="30"/>
                    </a:lnTo>
                    <a:lnTo>
                      <a:pt x="354" y="30"/>
                    </a:lnTo>
                    <a:lnTo>
                      <a:pt x="350" y="30"/>
                    </a:lnTo>
                    <a:lnTo>
                      <a:pt x="350" y="34"/>
                    </a:lnTo>
                    <a:lnTo>
                      <a:pt x="348" y="34"/>
                    </a:lnTo>
                    <a:lnTo>
                      <a:pt x="350" y="34"/>
                    </a:lnTo>
                    <a:lnTo>
                      <a:pt x="354" y="34"/>
                    </a:lnTo>
                    <a:lnTo>
                      <a:pt x="350" y="38"/>
                    </a:lnTo>
                    <a:lnTo>
                      <a:pt x="354" y="38"/>
                    </a:lnTo>
                    <a:lnTo>
                      <a:pt x="358" y="38"/>
                    </a:lnTo>
                    <a:lnTo>
                      <a:pt x="362" y="38"/>
                    </a:lnTo>
                    <a:lnTo>
                      <a:pt x="358" y="38"/>
                    </a:lnTo>
                    <a:lnTo>
                      <a:pt x="362" y="38"/>
                    </a:lnTo>
                    <a:lnTo>
                      <a:pt x="358" y="34"/>
                    </a:lnTo>
                    <a:lnTo>
                      <a:pt x="362" y="34"/>
                    </a:lnTo>
                    <a:lnTo>
                      <a:pt x="362" y="38"/>
                    </a:lnTo>
                    <a:lnTo>
                      <a:pt x="366" y="38"/>
                    </a:lnTo>
                    <a:lnTo>
                      <a:pt x="366" y="34"/>
                    </a:lnTo>
                    <a:lnTo>
                      <a:pt x="370" y="34"/>
                    </a:lnTo>
                    <a:lnTo>
                      <a:pt x="370" y="38"/>
                    </a:lnTo>
                    <a:lnTo>
                      <a:pt x="370" y="42"/>
                    </a:lnTo>
                    <a:lnTo>
                      <a:pt x="366" y="42"/>
                    </a:lnTo>
                    <a:lnTo>
                      <a:pt x="362" y="42"/>
                    </a:lnTo>
                    <a:lnTo>
                      <a:pt x="362" y="38"/>
                    </a:lnTo>
                    <a:lnTo>
                      <a:pt x="358" y="38"/>
                    </a:lnTo>
                    <a:lnTo>
                      <a:pt x="362" y="42"/>
                    </a:lnTo>
                    <a:lnTo>
                      <a:pt x="358" y="42"/>
                    </a:lnTo>
                    <a:lnTo>
                      <a:pt x="354" y="46"/>
                    </a:lnTo>
                    <a:lnTo>
                      <a:pt x="350" y="46"/>
                    </a:lnTo>
                    <a:lnTo>
                      <a:pt x="348" y="50"/>
                    </a:lnTo>
                    <a:lnTo>
                      <a:pt x="348" y="52"/>
                    </a:lnTo>
                    <a:lnTo>
                      <a:pt x="344" y="52"/>
                    </a:lnTo>
                    <a:lnTo>
                      <a:pt x="344" y="56"/>
                    </a:lnTo>
                    <a:lnTo>
                      <a:pt x="344" y="52"/>
                    </a:lnTo>
                    <a:lnTo>
                      <a:pt x="340" y="52"/>
                    </a:lnTo>
                    <a:lnTo>
                      <a:pt x="340" y="50"/>
                    </a:lnTo>
                    <a:lnTo>
                      <a:pt x="344" y="50"/>
                    </a:lnTo>
                    <a:lnTo>
                      <a:pt x="344" y="46"/>
                    </a:lnTo>
                    <a:lnTo>
                      <a:pt x="348" y="46"/>
                    </a:lnTo>
                    <a:lnTo>
                      <a:pt x="348" y="42"/>
                    </a:lnTo>
                    <a:lnTo>
                      <a:pt x="348" y="38"/>
                    </a:lnTo>
                    <a:lnTo>
                      <a:pt x="344" y="38"/>
                    </a:lnTo>
                    <a:lnTo>
                      <a:pt x="340" y="38"/>
                    </a:lnTo>
                    <a:lnTo>
                      <a:pt x="336" y="34"/>
                    </a:lnTo>
                    <a:lnTo>
                      <a:pt x="332" y="34"/>
                    </a:lnTo>
                    <a:lnTo>
                      <a:pt x="332" y="30"/>
                    </a:lnTo>
                    <a:lnTo>
                      <a:pt x="330" y="30"/>
                    </a:lnTo>
                    <a:lnTo>
                      <a:pt x="330" y="26"/>
                    </a:lnTo>
                    <a:lnTo>
                      <a:pt x="326" y="26"/>
                    </a:lnTo>
                    <a:lnTo>
                      <a:pt x="322" y="30"/>
                    </a:lnTo>
                    <a:lnTo>
                      <a:pt x="318" y="30"/>
                    </a:lnTo>
                    <a:lnTo>
                      <a:pt x="318" y="34"/>
                    </a:lnTo>
                    <a:lnTo>
                      <a:pt x="314" y="30"/>
                    </a:lnTo>
                    <a:lnTo>
                      <a:pt x="310" y="30"/>
                    </a:lnTo>
                    <a:lnTo>
                      <a:pt x="306" y="30"/>
                    </a:lnTo>
                    <a:lnTo>
                      <a:pt x="306" y="34"/>
                    </a:lnTo>
                    <a:lnTo>
                      <a:pt x="304" y="38"/>
                    </a:lnTo>
                    <a:lnTo>
                      <a:pt x="300" y="38"/>
                    </a:lnTo>
                    <a:lnTo>
                      <a:pt x="304" y="38"/>
                    </a:lnTo>
                    <a:lnTo>
                      <a:pt x="304" y="42"/>
                    </a:lnTo>
                    <a:lnTo>
                      <a:pt x="300" y="42"/>
                    </a:lnTo>
                    <a:lnTo>
                      <a:pt x="300" y="46"/>
                    </a:lnTo>
                    <a:lnTo>
                      <a:pt x="300" y="50"/>
                    </a:lnTo>
                    <a:lnTo>
                      <a:pt x="300" y="52"/>
                    </a:lnTo>
                    <a:lnTo>
                      <a:pt x="300" y="56"/>
                    </a:lnTo>
                    <a:lnTo>
                      <a:pt x="296" y="56"/>
                    </a:lnTo>
                    <a:lnTo>
                      <a:pt x="296" y="60"/>
                    </a:lnTo>
                    <a:lnTo>
                      <a:pt x="296" y="56"/>
                    </a:lnTo>
                    <a:lnTo>
                      <a:pt x="292" y="56"/>
                    </a:lnTo>
                    <a:lnTo>
                      <a:pt x="292" y="60"/>
                    </a:lnTo>
                    <a:lnTo>
                      <a:pt x="288" y="60"/>
                    </a:lnTo>
                    <a:lnTo>
                      <a:pt x="288" y="64"/>
                    </a:lnTo>
                    <a:lnTo>
                      <a:pt x="288" y="68"/>
                    </a:lnTo>
                    <a:lnTo>
                      <a:pt x="284" y="64"/>
                    </a:lnTo>
                    <a:lnTo>
                      <a:pt x="280" y="64"/>
                    </a:lnTo>
                    <a:lnTo>
                      <a:pt x="276" y="64"/>
                    </a:lnTo>
                    <a:lnTo>
                      <a:pt x="276" y="60"/>
                    </a:lnTo>
                    <a:lnTo>
                      <a:pt x="274" y="60"/>
                    </a:lnTo>
                    <a:lnTo>
                      <a:pt x="270" y="60"/>
                    </a:lnTo>
                    <a:lnTo>
                      <a:pt x="270" y="64"/>
                    </a:lnTo>
                    <a:lnTo>
                      <a:pt x="266" y="64"/>
                    </a:lnTo>
                    <a:lnTo>
                      <a:pt x="262" y="64"/>
                    </a:lnTo>
                    <a:lnTo>
                      <a:pt x="258" y="64"/>
                    </a:lnTo>
                    <a:lnTo>
                      <a:pt x="254" y="60"/>
                    </a:lnTo>
                    <a:lnTo>
                      <a:pt x="250" y="64"/>
                    </a:lnTo>
                    <a:lnTo>
                      <a:pt x="250" y="60"/>
                    </a:lnTo>
                    <a:lnTo>
                      <a:pt x="248" y="56"/>
                    </a:lnTo>
                    <a:lnTo>
                      <a:pt x="248" y="52"/>
                    </a:lnTo>
                    <a:lnTo>
                      <a:pt x="244" y="52"/>
                    </a:lnTo>
                    <a:lnTo>
                      <a:pt x="240" y="50"/>
                    </a:lnTo>
                    <a:lnTo>
                      <a:pt x="236" y="50"/>
                    </a:lnTo>
                    <a:lnTo>
                      <a:pt x="232" y="50"/>
                    </a:lnTo>
                    <a:lnTo>
                      <a:pt x="232" y="52"/>
                    </a:lnTo>
                    <a:lnTo>
                      <a:pt x="232" y="56"/>
                    </a:lnTo>
                    <a:lnTo>
                      <a:pt x="232" y="52"/>
                    </a:lnTo>
                    <a:lnTo>
                      <a:pt x="228" y="52"/>
                    </a:lnTo>
                    <a:lnTo>
                      <a:pt x="224" y="52"/>
                    </a:lnTo>
                    <a:lnTo>
                      <a:pt x="218" y="52"/>
                    </a:lnTo>
                    <a:lnTo>
                      <a:pt x="220" y="56"/>
                    </a:lnTo>
                    <a:lnTo>
                      <a:pt x="220" y="60"/>
                    </a:lnTo>
                    <a:lnTo>
                      <a:pt x="220" y="64"/>
                    </a:lnTo>
                    <a:lnTo>
                      <a:pt x="218" y="68"/>
                    </a:lnTo>
                    <a:lnTo>
                      <a:pt x="220" y="68"/>
                    </a:lnTo>
                    <a:lnTo>
                      <a:pt x="218" y="72"/>
                    </a:lnTo>
                    <a:lnTo>
                      <a:pt x="214" y="72"/>
                    </a:lnTo>
                    <a:lnTo>
                      <a:pt x="210" y="72"/>
                    </a:lnTo>
                    <a:lnTo>
                      <a:pt x="202" y="68"/>
                    </a:lnTo>
                    <a:lnTo>
                      <a:pt x="198" y="68"/>
                    </a:lnTo>
                    <a:lnTo>
                      <a:pt x="194" y="68"/>
                    </a:lnTo>
                    <a:lnTo>
                      <a:pt x="190" y="68"/>
                    </a:lnTo>
                    <a:lnTo>
                      <a:pt x="188" y="72"/>
                    </a:lnTo>
                    <a:lnTo>
                      <a:pt x="190" y="72"/>
                    </a:lnTo>
                    <a:lnTo>
                      <a:pt x="190" y="76"/>
                    </a:lnTo>
                    <a:lnTo>
                      <a:pt x="188" y="78"/>
                    </a:lnTo>
                    <a:lnTo>
                      <a:pt x="188" y="82"/>
                    </a:lnTo>
                    <a:lnTo>
                      <a:pt x="184" y="82"/>
                    </a:lnTo>
                    <a:lnTo>
                      <a:pt x="184" y="78"/>
                    </a:lnTo>
                    <a:lnTo>
                      <a:pt x="180" y="78"/>
                    </a:lnTo>
                    <a:lnTo>
                      <a:pt x="176" y="78"/>
                    </a:lnTo>
                    <a:lnTo>
                      <a:pt x="168" y="82"/>
                    </a:lnTo>
                    <a:lnTo>
                      <a:pt x="168" y="86"/>
                    </a:lnTo>
                    <a:lnTo>
                      <a:pt x="168" y="90"/>
                    </a:lnTo>
                    <a:lnTo>
                      <a:pt x="164" y="94"/>
                    </a:lnTo>
                    <a:lnTo>
                      <a:pt x="160" y="94"/>
                    </a:lnTo>
                    <a:lnTo>
                      <a:pt x="160" y="98"/>
                    </a:lnTo>
                    <a:lnTo>
                      <a:pt x="164" y="98"/>
                    </a:lnTo>
                    <a:lnTo>
                      <a:pt x="164" y="102"/>
                    </a:lnTo>
                    <a:lnTo>
                      <a:pt x="164" y="106"/>
                    </a:lnTo>
                    <a:lnTo>
                      <a:pt x="160" y="108"/>
                    </a:lnTo>
                    <a:lnTo>
                      <a:pt x="158" y="112"/>
                    </a:lnTo>
                    <a:lnTo>
                      <a:pt x="154" y="116"/>
                    </a:lnTo>
                    <a:lnTo>
                      <a:pt x="150" y="116"/>
                    </a:lnTo>
                    <a:lnTo>
                      <a:pt x="150" y="120"/>
                    </a:lnTo>
                    <a:lnTo>
                      <a:pt x="154" y="124"/>
                    </a:lnTo>
                    <a:lnTo>
                      <a:pt x="146" y="128"/>
                    </a:lnTo>
                    <a:lnTo>
                      <a:pt x="142" y="128"/>
                    </a:lnTo>
                    <a:lnTo>
                      <a:pt x="138" y="128"/>
                    </a:lnTo>
                    <a:lnTo>
                      <a:pt x="138" y="132"/>
                    </a:lnTo>
                    <a:lnTo>
                      <a:pt x="142" y="136"/>
                    </a:lnTo>
                    <a:lnTo>
                      <a:pt x="138" y="136"/>
                    </a:lnTo>
                    <a:lnTo>
                      <a:pt x="138" y="138"/>
                    </a:lnTo>
                    <a:lnTo>
                      <a:pt x="138" y="142"/>
                    </a:lnTo>
                    <a:lnTo>
                      <a:pt x="138" y="146"/>
                    </a:lnTo>
                    <a:lnTo>
                      <a:pt x="134" y="150"/>
                    </a:lnTo>
                    <a:lnTo>
                      <a:pt x="134" y="154"/>
                    </a:lnTo>
                    <a:lnTo>
                      <a:pt x="130" y="154"/>
                    </a:lnTo>
                    <a:lnTo>
                      <a:pt x="130" y="158"/>
                    </a:lnTo>
                    <a:lnTo>
                      <a:pt x="130" y="162"/>
                    </a:lnTo>
                    <a:lnTo>
                      <a:pt x="128" y="162"/>
                    </a:lnTo>
                    <a:lnTo>
                      <a:pt x="128" y="164"/>
                    </a:lnTo>
                    <a:lnTo>
                      <a:pt x="130" y="164"/>
                    </a:lnTo>
                    <a:lnTo>
                      <a:pt x="134" y="164"/>
                    </a:lnTo>
                    <a:lnTo>
                      <a:pt x="134" y="168"/>
                    </a:lnTo>
                    <a:lnTo>
                      <a:pt x="134" y="172"/>
                    </a:lnTo>
                    <a:lnTo>
                      <a:pt x="130" y="176"/>
                    </a:lnTo>
                    <a:lnTo>
                      <a:pt x="120" y="176"/>
                    </a:lnTo>
                    <a:lnTo>
                      <a:pt x="116" y="176"/>
                    </a:lnTo>
                    <a:lnTo>
                      <a:pt x="112" y="180"/>
                    </a:lnTo>
                    <a:lnTo>
                      <a:pt x="108" y="184"/>
                    </a:lnTo>
                    <a:lnTo>
                      <a:pt x="104" y="188"/>
                    </a:lnTo>
                    <a:lnTo>
                      <a:pt x="104" y="192"/>
                    </a:lnTo>
                    <a:lnTo>
                      <a:pt x="104" y="194"/>
                    </a:lnTo>
                    <a:lnTo>
                      <a:pt x="102" y="194"/>
                    </a:lnTo>
                    <a:lnTo>
                      <a:pt x="104" y="198"/>
                    </a:lnTo>
                    <a:lnTo>
                      <a:pt x="104" y="202"/>
                    </a:lnTo>
                    <a:lnTo>
                      <a:pt x="104" y="206"/>
                    </a:lnTo>
                    <a:lnTo>
                      <a:pt x="104" y="210"/>
                    </a:lnTo>
                    <a:lnTo>
                      <a:pt x="104" y="214"/>
                    </a:lnTo>
                    <a:lnTo>
                      <a:pt x="104" y="218"/>
                    </a:lnTo>
                    <a:lnTo>
                      <a:pt x="108" y="218"/>
                    </a:lnTo>
                    <a:lnTo>
                      <a:pt x="108" y="222"/>
                    </a:lnTo>
                    <a:lnTo>
                      <a:pt x="104" y="224"/>
                    </a:lnTo>
                    <a:lnTo>
                      <a:pt x="104" y="228"/>
                    </a:lnTo>
                    <a:lnTo>
                      <a:pt x="104" y="232"/>
                    </a:lnTo>
                    <a:lnTo>
                      <a:pt x="108" y="236"/>
                    </a:lnTo>
                    <a:lnTo>
                      <a:pt x="112" y="236"/>
                    </a:lnTo>
                    <a:lnTo>
                      <a:pt x="112" y="238"/>
                    </a:lnTo>
                    <a:lnTo>
                      <a:pt x="116" y="238"/>
                    </a:lnTo>
                    <a:lnTo>
                      <a:pt x="116" y="242"/>
                    </a:lnTo>
                    <a:lnTo>
                      <a:pt x="112" y="242"/>
                    </a:lnTo>
                    <a:lnTo>
                      <a:pt x="112" y="246"/>
                    </a:lnTo>
                    <a:lnTo>
                      <a:pt x="108" y="246"/>
                    </a:lnTo>
                    <a:lnTo>
                      <a:pt x="104" y="246"/>
                    </a:lnTo>
                    <a:lnTo>
                      <a:pt x="108" y="250"/>
                    </a:lnTo>
                    <a:lnTo>
                      <a:pt x="108" y="254"/>
                    </a:lnTo>
                    <a:lnTo>
                      <a:pt x="108" y="258"/>
                    </a:lnTo>
                    <a:lnTo>
                      <a:pt x="112" y="258"/>
                    </a:lnTo>
                    <a:lnTo>
                      <a:pt x="112" y="262"/>
                    </a:lnTo>
                    <a:lnTo>
                      <a:pt x="108" y="264"/>
                    </a:lnTo>
                    <a:lnTo>
                      <a:pt x="108" y="268"/>
                    </a:lnTo>
                    <a:lnTo>
                      <a:pt x="108" y="272"/>
                    </a:lnTo>
                    <a:lnTo>
                      <a:pt x="104" y="272"/>
                    </a:lnTo>
                    <a:lnTo>
                      <a:pt x="102" y="272"/>
                    </a:lnTo>
                    <a:lnTo>
                      <a:pt x="102" y="276"/>
                    </a:lnTo>
                    <a:lnTo>
                      <a:pt x="102" y="280"/>
                    </a:lnTo>
                    <a:lnTo>
                      <a:pt x="98" y="280"/>
                    </a:lnTo>
                    <a:lnTo>
                      <a:pt x="102" y="284"/>
                    </a:lnTo>
                    <a:lnTo>
                      <a:pt x="102" y="288"/>
                    </a:lnTo>
                    <a:lnTo>
                      <a:pt x="102" y="292"/>
                    </a:lnTo>
                    <a:lnTo>
                      <a:pt x="98" y="294"/>
                    </a:lnTo>
                    <a:lnTo>
                      <a:pt x="94" y="294"/>
                    </a:lnTo>
                    <a:lnTo>
                      <a:pt x="94" y="292"/>
                    </a:lnTo>
                    <a:lnTo>
                      <a:pt x="90" y="292"/>
                    </a:lnTo>
                    <a:lnTo>
                      <a:pt x="86" y="292"/>
                    </a:lnTo>
                    <a:lnTo>
                      <a:pt x="86" y="288"/>
                    </a:lnTo>
                    <a:lnTo>
                      <a:pt x="82" y="284"/>
                    </a:lnTo>
                    <a:lnTo>
                      <a:pt x="86" y="284"/>
                    </a:lnTo>
                    <a:lnTo>
                      <a:pt x="82" y="280"/>
                    </a:lnTo>
                    <a:lnTo>
                      <a:pt x="82" y="276"/>
                    </a:lnTo>
                    <a:lnTo>
                      <a:pt x="82" y="272"/>
                    </a:lnTo>
                    <a:lnTo>
                      <a:pt x="86" y="276"/>
                    </a:lnTo>
                    <a:lnTo>
                      <a:pt x="86" y="272"/>
                    </a:lnTo>
                    <a:lnTo>
                      <a:pt x="82" y="272"/>
                    </a:lnTo>
                    <a:lnTo>
                      <a:pt x="82" y="276"/>
                    </a:lnTo>
                    <a:lnTo>
                      <a:pt x="82" y="280"/>
                    </a:lnTo>
                    <a:lnTo>
                      <a:pt x="82" y="276"/>
                    </a:lnTo>
                    <a:lnTo>
                      <a:pt x="78" y="276"/>
                    </a:lnTo>
                    <a:lnTo>
                      <a:pt x="78" y="280"/>
                    </a:lnTo>
                    <a:lnTo>
                      <a:pt x="78" y="284"/>
                    </a:lnTo>
                    <a:lnTo>
                      <a:pt x="82" y="284"/>
                    </a:lnTo>
                    <a:lnTo>
                      <a:pt x="82" y="288"/>
                    </a:lnTo>
                    <a:lnTo>
                      <a:pt x="78" y="288"/>
                    </a:lnTo>
                    <a:lnTo>
                      <a:pt x="78" y="292"/>
                    </a:lnTo>
                    <a:lnTo>
                      <a:pt x="74" y="292"/>
                    </a:lnTo>
                    <a:lnTo>
                      <a:pt x="74" y="294"/>
                    </a:lnTo>
                    <a:lnTo>
                      <a:pt x="72" y="294"/>
                    </a:lnTo>
                    <a:lnTo>
                      <a:pt x="72" y="292"/>
                    </a:lnTo>
                    <a:lnTo>
                      <a:pt x="68" y="292"/>
                    </a:lnTo>
                    <a:lnTo>
                      <a:pt x="72" y="292"/>
                    </a:lnTo>
                    <a:lnTo>
                      <a:pt x="72" y="294"/>
                    </a:lnTo>
                    <a:lnTo>
                      <a:pt x="68" y="294"/>
                    </a:lnTo>
                    <a:lnTo>
                      <a:pt x="64" y="298"/>
                    </a:lnTo>
                    <a:lnTo>
                      <a:pt x="64" y="302"/>
                    </a:lnTo>
                    <a:lnTo>
                      <a:pt x="60" y="302"/>
                    </a:lnTo>
                    <a:lnTo>
                      <a:pt x="60" y="306"/>
                    </a:lnTo>
                    <a:lnTo>
                      <a:pt x="56" y="306"/>
                    </a:lnTo>
                    <a:lnTo>
                      <a:pt x="52" y="310"/>
                    </a:lnTo>
                    <a:lnTo>
                      <a:pt x="48" y="310"/>
                    </a:lnTo>
                    <a:lnTo>
                      <a:pt x="48" y="314"/>
                    </a:lnTo>
                    <a:lnTo>
                      <a:pt x="44" y="314"/>
                    </a:lnTo>
                    <a:lnTo>
                      <a:pt x="42" y="314"/>
                    </a:lnTo>
                    <a:lnTo>
                      <a:pt x="38" y="314"/>
                    </a:lnTo>
                    <a:lnTo>
                      <a:pt x="34" y="314"/>
                    </a:lnTo>
                    <a:lnTo>
                      <a:pt x="34" y="318"/>
                    </a:lnTo>
                    <a:lnTo>
                      <a:pt x="30" y="314"/>
                    </a:lnTo>
                    <a:lnTo>
                      <a:pt x="26" y="314"/>
                    </a:lnTo>
                    <a:lnTo>
                      <a:pt x="26" y="310"/>
                    </a:lnTo>
                    <a:lnTo>
                      <a:pt x="30" y="310"/>
                    </a:lnTo>
                    <a:lnTo>
                      <a:pt x="26" y="310"/>
                    </a:lnTo>
                    <a:lnTo>
                      <a:pt x="22" y="310"/>
                    </a:lnTo>
                    <a:lnTo>
                      <a:pt x="18" y="310"/>
                    </a:lnTo>
                    <a:lnTo>
                      <a:pt x="18" y="306"/>
                    </a:lnTo>
                    <a:lnTo>
                      <a:pt x="14" y="306"/>
                    </a:lnTo>
                    <a:lnTo>
                      <a:pt x="12" y="302"/>
                    </a:lnTo>
                    <a:lnTo>
                      <a:pt x="12" y="298"/>
                    </a:lnTo>
                    <a:lnTo>
                      <a:pt x="12" y="294"/>
                    </a:lnTo>
                    <a:lnTo>
                      <a:pt x="12" y="292"/>
                    </a:lnTo>
                    <a:lnTo>
                      <a:pt x="14" y="294"/>
                    </a:lnTo>
                    <a:lnTo>
                      <a:pt x="18" y="294"/>
                    </a:lnTo>
                    <a:lnTo>
                      <a:pt x="18" y="298"/>
                    </a:lnTo>
                    <a:lnTo>
                      <a:pt x="22" y="294"/>
                    </a:lnTo>
                    <a:lnTo>
                      <a:pt x="18" y="294"/>
                    </a:lnTo>
                    <a:lnTo>
                      <a:pt x="22" y="294"/>
                    </a:lnTo>
                    <a:lnTo>
                      <a:pt x="22" y="292"/>
                    </a:lnTo>
                    <a:lnTo>
                      <a:pt x="26" y="292"/>
                    </a:lnTo>
                    <a:lnTo>
                      <a:pt x="22" y="292"/>
                    </a:lnTo>
                    <a:lnTo>
                      <a:pt x="18" y="294"/>
                    </a:lnTo>
                    <a:lnTo>
                      <a:pt x="18" y="292"/>
                    </a:lnTo>
                    <a:lnTo>
                      <a:pt x="14" y="292"/>
                    </a:lnTo>
                    <a:lnTo>
                      <a:pt x="18" y="292"/>
                    </a:lnTo>
                    <a:lnTo>
                      <a:pt x="18" y="288"/>
                    </a:lnTo>
                    <a:lnTo>
                      <a:pt x="22" y="288"/>
                    </a:lnTo>
                    <a:lnTo>
                      <a:pt x="26" y="288"/>
                    </a:lnTo>
                    <a:lnTo>
                      <a:pt x="22" y="288"/>
                    </a:lnTo>
                    <a:lnTo>
                      <a:pt x="18" y="288"/>
                    </a:lnTo>
                    <a:lnTo>
                      <a:pt x="18" y="284"/>
                    </a:lnTo>
                    <a:lnTo>
                      <a:pt x="22" y="284"/>
                    </a:lnTo>
                    <a:lnTo>
                      <a:pt x="22" y="280"/>
                    </a:lnTo>
                    <a:lnTo>
                      <a:pt x="26" y="280"/>
                    </a:lnTo>
                    <a:lnTo>
                      <a:pt x="22" y="280"/>
                    </a:lnTo>
                    <a:lnTo>
                      <a:pt x="18" y="284"/>
                    </a:lnTo>
                    <a:lnTo>
                      <a:pt x="14" y="284"/>
                    </a:lnTo>
                    <a:lnTo>
                      <a:pt x="18" y="284"/>
                    </a:lnTo>
                    <a:lnTo>
                      <a:pt x="14" y="284"/>
                    </a:lnTo>
                    <a:lnTo>
                      <a:pt x="14" y="288"/>
                    </a:lnTo>
                    <a:lnTo>
                      <a:pt x="12" y="288"/>
                    </a:lnTo>
                    <a:lnTo>
                      <a:pt x="12" y="284"/>
                    </a:lnTo>
                    <a:lnTo>
                      <a:pt x="12" y="288"/>
                    </a:lnTo>
                    <a:lnTo>
                      <a:pt x="8" y="288"/>
                    </a:lnTo>
                    <a:lnTo>
                      <a:pt x="8" y="284"/>
                    </a:lnTo>
                    <a:lnTo>
                      <a:pt x="8" y="280"/>
                    </a:lnTo>
                    <a:lnTo>
                      <a:pt x="12" y="276"/>
                    </a:lnTo>
                    <a:lnTo>
                      <a:pt x="12" y="280"/>
                    </a:lnTo>
                    <a:lnTo>
                      <a:pt x="12" y="276"/>
                    </a:lnTo>
                    <a:lnTo>
                      <a:pt x="14" y="276"/>
                    </a:lnTo>
                    <a:lnTo>
                      <a:pt x="18" y="276"/>
                    </a:lnTo>
                    <a:lnTo>
                      <a:pt x="22" y="272"/>
                    </a:lnTo>
                    <a:lnTo>
                      <a:pt x="18" y="276"/>
                    </a:lnTo>
                    <a:lnTo>
                      <a:pt x="14" y="276"/>
                    </a:lnTo>
                    <a:lnTo>
                      <a:pt x="14" y="272"/>
                    </a:lnTo>
                    <a:lnTo>
                      <a:pt x="18" y="272"/>
                    </a:lnTo>
                    <a:lnTo>
                      <a:pt x="18" y="268"/>
                    </a:lnTo>
                    <a:lnTo>
                      <a:pt x="18" y="264"/>
                    </a:lnTo>
                    <a:lnTo>
                      <a:pt x="22" y="264"/>
                    </a:lnTo>
                    <a:lnTo>
                      <a:pt x="22" y="262"/>
                    </a:lnTo>
                    <a:lnTo>
                      <a:pt x="26" y="262"/>
                    </a:lnTo>
                    <a:lnTo>
                      <a:pt x="26" y="264"/>
                    </a:lnTo>
                    <a:lnTo>
                      <a:pt x="26" y="268"/>
                    </a:lnTo>
                    <a:lnTo>
                      <a:pt x="26" y="264"/>
                    </a:lnTo>
                    <a:lnTo>
                      <a:pt x="26" y="262"/>
                    </a:lnTo>
                    <a:lnTo>
                      <a:pt x="30" y="262"/>
                    </a:lnTo>
                    <a:lnTo>
                      <a:pt x="30" y="258"/>
                    </a:lnTo>
                    <a:lnTo>
                      <a:pt x="34" y="262"/>
                    </a:lnTo>
                    <a:lnTo>
                      <a:pt x="34" y="258"/>
                    </a:lnTo>
                    <a:lnTo>
                      <a:pt x="30" y="258"/>
                    </a:lnTo>
                    <a:lnTo>
                      <a:pt x="34" y="258"/>
                    </a:lnTo>
                    <a:lnTo>
                      <a:pt x="30" y="258"/>
                    </a:lnTo>
                    <a:lnTo>
                      <a:pt x="26" y="262"/>
                    </a:lnTo>
                    <a:lnTo>
                      <a:pt x="22" y="262"/>
                    </a:lnTo>
                    <a:lnTo>
                      <a:pt x="18" y="262"/>
                    </a:lnTo>
                    <a:lnTo>
                      <a:pt x="18" y="264"/>
                    </a:lnTo>
                    <a:lnTo>
                      <a:pt x="14" y="268"/>
                    </a:lnTo>
                    <a:lnTo>
                      <a:pt x="14" y="272"/>
                    </a:lnTo>
                    <a:lnTo>
                      <a:pt x="14" y="268"/>
                    </a:lnTo>
                    <a:lnTo>
                      <a:pt x="12" y="268"/>
                    </a:lnTo>
                    <a:lnTo>
                      <a:pt x="12" y="264"/>
                    </a:lnTo>
                    <a:lnTo>
                      <a:pt x="14" y="262"/>
                    </a:lnTo>
                    <a:lnTo>
                      <a:pt x="12" y="262"/>
                    </a:lnTo>
                    <a:lnTo>
                      <a:pt x="12" y="264"/>
                    </a:lnTo>
                    <a:lnTo>
                      <a:pt x="12" y="268"/>
                    </a:lnTo>
                    <a:lnTo>
                      <a:pt x="8" y="268"/>
                    </a:lnTo>
                    <a:lnTo>
                      <a:pt x="8" y="264"/>
                    </a:lnTo>
                    <a:lnTo>
                      <a:pt x="8" y="262"/>
                    </a:lnTo>
                    <a:lnTo>
                      <a:pt x="8" y="258"/>
                    </a:lnTo>
                    <a:lnTo>
                      <a:pt x="8" y="262"/>
                    </a:lnTo>
                    <a:lnTo>
                      <a:pt x="12" y="262"/>
                    </a:lnTo>
                    <a:lnTo>
                      <a:pt x="14" y="262"/>
                    </a:lnTo>
                    <a:lnTo>
                      <a:pt x="14" y="258"/>
                    </a:lnTo>
                    <a:lnTo>
                      <a:pt x="14" y="254"/>
                    </a:lnTo>
                    <a:lnTo>
                      <a:pt x="12" y="254"/>
                    </a:lnTo>
                    <a:lnTo>
                      <a:pt x="12" y="258"/>
                    </a:lnTo>
                    <a:lnTo>
                      <a:pt x="8" y="258"/>
                    </a:lnTo>
                    <a:lnTo>
                      <a:pt x="4" y="254"/>
                    </a:lnTo>
                    <a:lnTo>
                      <a:pt x="8" y="258"/>
                    </a:lnTo>
                    <a:lnTo>
                      <a:pt x="4" y="254"/>
                    </a:lnTo>
                    <a:lnTo>
                      <a:pt x="8" y="254"/>
                    </a:lnTo>
                    <a:lnTo>
                      <a:pt x="8" y="258"/>
                    </a:lnTo>
                    <a:lnTo>
                      <a:pt x="12" y="258"/>
                    </a:lnTo>
                    <a:lnTo>
                      <a:pt x="12" y="254"/>
                    </a:lnTo>
                    <a:lnTo>
                      <a:pt x="8" y="254"/>
                    </a:lnTo>
                    <a:lnTo>
                      <a:pt x="8" y="250"/>
                    </a:lnTo>
                    <a:lnTo>
                      <a:pt x="12" y="250"/>
                    </a:lnTo>
                    <a:lnTo>
                      <a:pt x="8" y="250"/>
                    </a:lnTo>
                    <a:lnTo>
                      <a:pt x="4" y="250"/>
                    </a:lnTo>
                    <a:lnTo>
                      <a:pt x="4" y="246"/>
                    </a:lnTo>
                    <a:lnTo>
                      <a:pt x="8" y="246"/>
                    </a:lnTo>
                    <a:lnTo>
                      <a:pt x="12" y="246"/>
                    </a:lnTo>
                    <a:lnTo>
                      <a:pt x="14" y="246"/>
                    </a:lnTo>
                    <a:lnTo>
                      <a:pt x="18" y="246"/>
                    </a:lnTo>
                    <a:lnTo>
                      <a:pt x="22" y="246"/>
                    </a:lnTo>
                    <a:lnTo>
                      <a:pt x="26" y="246"/>
                    </a:lnTo>
                    <a:lnTo>
                      <a:pt x="26" y="242"/>
                    </a:lnTo>
                    <a:lnTo>
                      <a:pt x="30" y="242"/>
                    </a:lnTo>
                    <a:lnTo>
                      <a:pt x="30" y="246"/>
                    </a:lnTo>
                    <a:lnTo>
                      <a:pt x="34" y="246"/>
                    </a:lnTo>
                    <a:lnTo>
                      <a:pt x="34" y="250"/>
                    </a:lnTo>
                    <a:lnTo>
                      <a:pt x="34" y="246"/>
                    </a:lnTo>
                    <a:lnTo>
                      <a:pt x="38" y="246"/>
                    </a:lnTo>
                    <a:lnTo>
                      <a:pt x="38" y="242"/>
                    </a:lnTo>
                    <a:lnTo>
                      <a:pt x="38" y="238"/>
                    </a:lnTo>
                    <a:lnTo>
                      <a:pt x="42" y="238"/>
                    </a:lnTo>
                    <a:lnTo>
                      <a:pt x="42" y="236"/>
                    </a:lnTo>
                    <a:lnTo>
                      <a:pt x="38" y="238"/>
                    </a:lnTo>
                    <a:lnTo>
                      <a:pt x="38" y="242"/>
                    </a:lnTo>
                    <a:lnTo>
                      <a:pt x="34" y="242"/>
                    </a:lnTo>
                    <a:lnTo>
                      <a:pt x="30" y="246"/>
                    </a:lnTo>
                    <a:lnTo>
                      <a:pt x="30" y="242"/>
                    </a:lnTo>
                    <a:lnTo>
                      <a:pt x="26" y="242"/>
                    </a:lnTo>
                    <a:lnTo>
                      <a:pt x="26" y="238"/>
                    </a:lnTo>
                    <a:lnTo>
                      <a:pt x="26" y="242"/>
                    </a:lnTo>
                    <a:lnTo>
                      <a:pt x="22" y="246"/>
                    </a:lnTo>
                    <a:lnTo>
                      <a:pt x="22" y="242"/>
                    </a:lnTo>
                    <a:lnTo>
                      <a:pt x="18" y="242"/>
                    </a:lnTo>
                    <a:lnTo>
                      <a:pt x="14" y="242"/>
                    </a:lnTo>
                    <a:lnTo>
                      <a:pt x="12" y="242"/>
                    </a:lnTo>
                    <a:lnTo>
                      <a:pt x="12" y="246"/>
                    </a:lnTo>
                    <a:lnTo>
                      <a:pt x="8" y="246"/>
                    </a:lnTo>
                    <a:lnTo>
                      <a:pt x="8" y="242"/>
                    </a:lnTo>
                    <a:lnTo>
                      <a:pt x="4" y="242"/>
                    </a:lnTo>
                    <a:lnTo>
                      <a:pt x="8" y="242"/>
                    </a:lnTo>
                    <a:lnTo>
                      <a:pt x="4" y="242"/>
                    </a:lnTo>
                    <a:lnTo>
                      <a:pt x="8" y="238"/>
                    </a:lnTo>
                    <a:lnTo>
                      <a:pt x="12" y="238"/>
                    </a:lnTo>
                    <a:lnTo>
                      <a:pt x="8" y="238"/>
                    </a:lnTo>
                    <a:lnTo>
                      <a:pt x="4" y="238"/>
                    </a:lnTo>
                    <a:lnTo>
                      <a:pt x="8" y="236"/>
                    </a:lnTo>
                    <a:lnTo>
                      <a:pt x="8" y="238"/>
                    </a:lnTo>
                    <a:lnTo>
                      <a:pt x="12" y="238"/>
                    </a:lnTo>
                    <a:lnTo>
                      <a:pt x="14" y="238"/>
                    </a:lnTo>
                    <a:lnTo>
                      <a:pt x="14" y="236"/>
                    </a:lnTo>
                    <a:lnTo>
                      <a:pt x="12" y="236"/>
                    </a:lnTo>
                    <a:lnTo>
                      <a:pt x="12" y="238"/>
                    </a:lnTo>
                    <a:lnTo>
                      <a:pt x="8" y="236"/>
                    </a:lnTo>
                    <a:lnTo>
                      <a:pt x="4" y="236"/>
                    </a:lnTo>
                    <a:lnTo>
                      <a:pt x="8" y="232"/>
                    </a:lnTo>
                    <a:lnTo>
                      <a:pt x="4" y="232"/>
                    </a:lnTo>
                    <a:lnTo>
                      <a:pt x="8" y="228"/>
                    </a:lnTo>
                    <a:lnTo>
                      <a:pt x="12" y="228"/>
                    </a:lnTo>
                    <a:lnTo>
                      <a:pt x="14" y="228"/>
                    </a:lnTo>
                    <a:lnTo>
                      <a:pt x="18" y="228"/>
                    </a:lnTo>
                    <a:lnTo>
                      <a:pt x="22" y="228"/>
                    </a:lnTo>
                    <a:lnTo>
                      <a:pt x="26" y="228"/>
                    </a:lnTo>
                    <a:lnTo>
                      <a:pt x="30" y="228"/>
                    </a:lnTo>
                    <a:lnTo>
                      <a:pt x="26" y="228"/>
                    </a:lnTo>
                    <a:lnTo>
                      <a:pt x="22" y="228"/>
                    </a:lnTo>
                    <a:lnTo>
                      <a:pt x="18" y="228"/>
                    </a:lnTo>
                    <a:lnTo>
                      <a:pt x="14" y="228"/>
                    </a:lnTo>
                    <a:lnTo>
                      <a:pt x="12" y="228"/>
                    </a:lnTo>
                    <a:lnTo>
                      <a:pt x="8" y="228"/>
                    </a:lnTo>
                    <a:lnTo>
                      <a:pt x="4" y="228"/>
                    </a:lnTo>
                    <a:lnTo>
                      <a:pt x="8" y="224"/>
                    </a:lnTo>
                    <a:lnTo>
                      <a:pt x="8" y="222"/>
                    </a:lnTo>
                    <a:lnTo>
                      <a:pt x="4" y="222"/>
                    </a:lnTo>
                    <a:lnTo>
                      <a:pt x="8" y="222"/>
                    </a:lnTo>
                    <a:lnTo>
                      <a:pt x="12" y="224"/>
                    </a:lnTo>
                    <a:lnTo>
                      <a:pt x="12" y="222"/>
                    </a:lnTo>
                    <a:lnTo>
                      <a:pt x="8" y="222"/>
                    </a:lnTo>
                    <a:lnTo>
                      <a:pt x="12" y="222"/>
                    </a:lnTo>
                    <a:lnTo>
                      <a:pt x="14" y="222"/>
                    </a:lnTo>
                    <a:lnTo>
                      <a:pt x="18" y="222"/>
                    </a:lnTo>
                    <a:lnTo>
                      <a:pt x="22" y="224"/>
                    </a:lnTo>
                    <a:lnTo>
                      <a:pt x="18" y="224"/>
                    </a:lnTo>
                    <a:lnTo>
                      <a:pt x="18" y="222"/>
                    </a:lnTo>
                    <a:lnTo>
                      <a:pt x="14" y="222"/>
                    </a:lnTo>
                    <a:lnTo>
                      <a:pt x="18" y="222"/>
                    </a:lnTo>
                    <a:lnTo>
                      <a:pt x="18" y="218"/>
                    </a:lnTo>
                    <a:lnTo>
                      <a:pt x="22" y="218"/>
                    </a:lnTo>
                    <a:lnTo>
                      <a:pt x="26" y="222"/>
                    </a:lnTo>
                    <a:lnTo>
                      <a:pt x="26" y="218"/>
                    </a:lnTo>
                    <a:lnTo>
                      <a:pt x="22" y="218"/>
                    </a:lnTo>
                    <a:lnTo>
                      <a:pt x="26" y="214"/>
                    </a:lnTo>
                    <a:lnTo>
                      <a:pt x="30" y="218"/>
                    </a:lnTo>
                    <a:lnTo>
                      <a:pt x="34" y="218"/>
                    </a:lnTo>
                    <a:lnTo>
                      <a:pt x="34" y="222"/>
                    </a:lnTo>
                    <a:lnTo>
                      <a:pt x="30" y="222"/>
                    </a:lnTo>
                    <a:lnTo>
                      <a:pt x="30" y="224"/>
                    </a:lnTo>
                    <a:lnTo>
                      <a:pt x="34" y="224"/>
                    </a:lnTo>
                    <a:lnTo>
                      <a:pt x="34" y="222"/>
                    </a:lnTo>
                    <a:lnTo>
                      <a:pt x="30" y="222"/>
                    </a:lnTo>
                    <a:lnTo>
                      <a:pt x="34" y="222"/>
                    </a:lnTo>
                    <a:lnTo>
                      <a:pt x="34" y="218"/>
                    </a:lnTo>
                    <a:lnTo>
                      <a:pt x="38" y="218"/>
                    </a:lnTo>
                    <a:lnTo>
                      <a:pt x="38" y="222"/>
                    </a:lnTo>
                    <a:lnTo>
                      <a:pt x="38" y="218"/>
                    </a:lnTo>
                    <a:lnTo>
                      <a:pt x="34" y="218"/>
                    </a:lnTo>
                    <a:lnTo>
                      <a:pt x="30" y="218"/>
                    </a:lnTo>
                    <a:lnTo>
                      <a:pt x="30" y="214"/>
                    </a:lnTo>
                    <a:lnTo>
                      <a:pt x="26" y="214"/>
                    </a:lnTo>
                    <a:lnTo>
                      <a:pt x="22" y="214"/>
                    </a:lnTo>
                    <a:lnTo>
                      <a:pt x="26" y="214"/>
                    </a:lnTo>
                    <a:lnTo>
                      <a:pt x="22" y="214"/>
                    </a:lnTo>
                    <a:lnTo>
                      <a:pt x="22" y="210"/>
                    </a:lnTo>
                    <a:lnTo>
                      <a:pt x="26" y="210"/>
                    </a:lnTo>
                    <a:lnTo>
                      <a:pt x="30" y="210"/>
                    </a:lnTo>
                    <a:lnTo>
                      <a:pt x="34" y="210"/>
                    </a:lnTo>
                    <a:lnTo>
                      <a:pt x="38" y="210"/>
                    </a:lnTo>
                    <a:lnTo>
                      <a:pt x="42" y="214"/>
                    </a:lnTo>
                    <a:lnTo>
                      <a:pt x="42" y="210"/>
                    </a:lnTo>
                    <a:lnTo>
                      <a:pt x="42" y="214"/>
                    </a:lnTo>
                    <a:lnTo>
                      <a:pt x="38" y="214"/>
                    </a:lnTo>
                    <a:lnTo>
                      <a:pt x="38" y="210"/>
                    </a:lnTo>
                    <a:lnTo>
                      <a:pt x="42" y="210"/>
                    </a:lnTo>
                    <a:lnTo>
                      <a:pt x="44" y="210"/>
                    </a:lnTo>
                    <a:lnTo>
                      <a:pt x="44" y="206"/>
                    </a:lnTo>
                    <a:lnTo>
                      <a:pt x="48" y="210"/>
                    </a:lnTo>
                    <a:lnTo>
                      <a:pt x="48" y="206"/>
                    </a:lnTo>
                    <a:lnTo>
                      <a:pt x="44" y="206"/>
                    </a:lnTo>
                    <a:lnTo>
                      <a:pt x="42" y="210"/>
                    </a:lnTo>
                    <a:lnTo>
                      <a:pt x="38" y="210"/>
                    </a:lnTo>
                    <a:lnTo>
                      <a:pt x="38" y="206"/>
                    </a:lnTo>
                    <a:lnTo>
                      <a:pt x="42" y="206"/>
                    </a:lnTo>
                    <a:lnTo>
                      <a:pt x="38" y="206"/>
                    </a:lnTo>
                    <a:lnTo>
                      <a:pt x="34" y="206"/>
                    </a:lnTo>
                    <a:lnTo>
                      <a:pt x="30" y="210"/>
                    </a:lnTo>
                    <a:lnTo>
                      <a:pt x="30" y="206"/>
                    </a:lnTo>
                    <a:lnTo>
                      <a:pt x="34" y="206"/>
                    </a:lnTo>
                    <a:lnTo>
                      <a:pt x="30" y="202"/>
                    </a:lnTo>
                    <a:lnTo>
                      <a:pt x="34" y="202"/>
                    </a:lnTo>
                    <a:lnTo>
                      <a:pt x="38" y="202"/>
                    </a:lnTo>
                    <a:lnTo>
                      <a:pt x="42" y="202"/>
                    </a:lnTo>
                    <a:lnTo>
                      <a:pt x="44" y="202"/>
                    </a:lnTo>
                    <a:lnTo>
                      <a:pt x="42" y="202"/>
                    </a:lnTo>
                    <a:lnTo>
                      <a:pt x="44" y="202"/>
                    </a:lnTo>
                    <a:lnTo>
                      <a:pt x="48" y="202"/>
                    </a:lnTo>
                    <a:lnTo>
                      <a:pt x="48" y="206"/>
                    </a:lnTo>
                    <a:lnTo>
                      <a:pt x="52" y="206"/>
                    </a:lnTo>
                    <a:lnTo>
                      <a:pt x="52" y="210"/>
                    </a:lnTo>
                    <a:lnTo>
                      <a:pt x="56" y="210"/>
                    </a:lnTo>
                    <a:lnTo>
                      <a:pt x="52" y="210"/>
                    </a:lnTo>
                    <a:lnTo>
                      <a:pt x="52" y="206"/>
                    </a:lnTo>
                    <a:lnTo>
                      <a:pt x="48" y="206"/>
                    </a:lnTo>
                    <a:lnTo>
                      <a:pt x="48" y="202"/>
                    </a:lnTo>
                    <a:lnTo>
                      <a:pt x="44" y="202"/>
                    </a:lnTo>
                    <a:lnTo>
                      <a:pt x="44" y="198"/>
                    </a:lnTo>
                    <a:lnTo>
                      <a:pt x="48" y="198"/>
                    </a:lnTo>
                    <a:lnTo>
                      <a:pt x="48" y="202"/>
                    </a:lnTo>
                    <a:lnTo>
                      <a:pt x="52" y="202"/>
                    </a:lnTo>
                    <a:lnTo>
                      <a:pt x="52" y="206"/>
                    </a:lnTo>
                    <a:lnTo>
                      <a:pt x="52" y="202"/>
                    </a:lnTo>
                    <a:lnTo>
                      <a:pt x="56" y="202"/>
                    </a:lnTo>
                    <a:lnTo>
                      <a:pt x="52" y="202"/>
                    </a:lnTo>
                    <a:lnTo>
                      <a:pt x="48" y="202"/>
                    </a:lnTo>
                    <a:lnTo>
                      <a:pt x="48" y="198"/>
                    </a:lnTo>
                    <a:lnTo>
                      <a:pt x="52" y="198"/>
                    </a:lnTo>
                    <a:lnTo>
                      <a:pt x="56" y="198"/>
                    </a:lnTo>
                    <a:lnTo>
                      <a:pt x="60" y="198"/>
                    </a:lnTo>
                    <a:lnTo>
                      <a:pt x="56" y="198"/>
                    </a:lnTo>
                    <a:lnTo>
                      <a:pt x="52" y="194"/>
                    </a:lnTo>
                    <a:lnTo>
                      <a:pt x="56" y="194"/>
                    </a:lnTo>
                    <a:lnTo>
                      <a:pt x="56" y="192"/>
                    </a:lnTo>
                    <a:lnTo>
                      <a:pt x="60" y="192"/>
                    </a:lnTo>
                    <a:lnTo>
                      <a:pt x="64" y="192"/>
                    </a:lnTo>
                    <a:lnTo>
                      <a:pt x="64" y="194"/>
                    </a:lnTo>
                    <a:lnTo>
                      <a:pt x="68" y="194"/>
                    </a:lnTo>
                    <a:lnTo>
                      <a:pt x="68" y="192"/>
                    </a:lnTo>
                    <a:lnTo>
                      <a:pt x="64" y="194"/>
                    </a:lnTo>
                    <a:lnTo>
                      <a:pt x="64" y="192"/>
                    </a:lnTo>
                    <a:lnTo>
                      <a:pt x="64" y="188"/>
                    </a:lnTo>
                    <a:lnTo>
                      <a:pt x="68" y="188"/>
                    </a:lnTo>
                    <a:lnTo>
                      <a:pt x="72" y="188"/>
                    </a:lnTo>
                    <a:lnTo>
                      <a:pt x="74" y="192"/>
                    </a:lnTo>
                    <a:lnTo>
                      <a:pt x="74" y="194"/>
                    </a:lnTo>
                    <a:lnTo>
                      <a:pt x="78" y="194"/>
                    </a:lnTo>
                    <a:lnTo>
                      <a:pt x="74" y="194"/>
                    </a:lnTo>
                    <a:lnTo>
                      <a:pt x="74" y="192"/>
                    </a:lnTo>
                    <a:lnTo>
                      <a:pt x="78" y="192"/>
                    </a:lnTo>
                    <a:lnTo>
                      <a:pt x="82" y="192"/>
                    </a:lnTo>
                    <a:lnTo>
                      <a:pt x="86" y="192"/>
                    </a:lnTo>
                    <a:lnTo>
                      <a:pt x="86" y="188"/>
                    </a:lnTo>
                    <a:lnTo>
                      <a:pt x="82" y="188"/>
                    </a:lnTo>
                    <a:lnTo>
                      <a:pt x="86" y="188"/>
                    </a:lnTo>
                    <a:lnTo>
                      <a:pt x="86" y="184"/>
                    </a:lnTo>
                    <a:lnTo>
                      <a:pt x="90" y="184"/>
                    </a:lnTo>
                    <a:lnTo>
                      <a:pt x="94" y="184"/>
                    </a:lnTo>
                    <a:lnTo>
                      <a:pt x="94" y="180"/>
                    </a:lnTo>
                    <a:lnTo>
                      <a:pt x="90" y="180"/>
                    </a:lnTo>
                    <a:lnTo>
                      <a:pt x="94" y="180"/>
                    </a:lnTo>
                    <a:lnTo>
                      <a:pt x="98" y="176"/>
                    </a:lnTo>
                    <a:lnTo>
                      <a:pt x="94" y="176"/>
                    </a:lnTo>
                    <a:lnTo>
                      <a:pt x="90" y="176"/>
                    </a:lnTo>
                    <a:lnTo>
                      <a:pt x="90" y="180"/>
                    </a:lnTo>
                    <a:lnTo>
                      <a:pt x="86" y="180"/>
                    </a:lnTo>
                    <a:lnTo>
                      <a:pt x="82" y="184"/>
                    </a:lnTo>
                    <a:lnTo>
                      <a:pt x="86" y="180"/>
                    </a:lnTo>
                    <a:lnTo>
                      <a:pt x="90" y="180"/>
                    </a:lnTo>
                    <a:lnTo>
                      <a:pt x="90" y="184"/>
                    </a:lnTo>
                    <a:lnTo>
                      <a:pt x="86" y="184"/>
                    </a:lnTo>
                    <a:lnTo>
                      <a:pt x="82" y="188"/>
                    </a:lnTo>
                    <a:lnTo>
                      <a:pt x="78" y="188"/>
                    </a:lnTo>
                    <a:lnTo>
                      <a:pt x="74" y="192"/>
                    </a:lnTo>
                    <a:lnTo>
                      <a:pt x="72" y="188"/>
                    </a:lnTo>
                    <a:lnTo>
                      <a:pt x="72" y="184"/>
                    </a:lnTo>
                    <a:lnTo>
                      <a:pt x="74" y="184"/>
                    </a:lnTo>
                    <a:lnTo>
                      <a:pt x="72" y="184"/>
                    </a:lnTo>
                    <a:lnTo>
                      <a:pt x="68" y="188"/>
                    </a:lnTo>
                    <a:lnTo>
                      <a:pt x="68" y="184"/>
                    </a:lnTo>
                    <a:lnTo>
                      <a:pt x="72" y="184"/>
                    </a:lnTo>
                    <a:lnTo>
                      <a:pt x="72" y="180"/>
                    </a:lnTo>
                    <a:lnTo>
                      <a:pt x="74" y="180"/>
                    </a:lnTo>
                    <a:lnTo>
                      <a:pt x="78" y="180"/>
                    </a:lnTo>
                    <a:lnTo>
                      <a:pt x="74" y="180"/>
                    </a:lnTo>
                    <a:lnTo>
                      <a:pt x="74" y="176"/>
                    </a:lnTo>
                    <a:lnTo>
                      <a:pt x="78" y="172"/>
                    </a:lnTo>
                    <a:lnTo>
                      <a:pt x="82" y="168"/>
                    </a:lnTo>
                    <a:lnTo>
                      <a:pt x="82" y="168"/>
                    </a:lnTo>
                    <a:lnTo>
                      <a:pt x="82" y="168"/>
                    </a:lnTo>
                    <a:close/>
                    <a:moveTo>
                      <a:pt x="284" y="4"/>
                    </a:moveTo>
                    <a:lnTo>
                      <a:pt x="284" y="0"/>
                    </a:lnTo>
                    <a:lnTo>
                      <a:pt x="284" y="4"/>
                    </a:lnTo>
                    <a:lnTo>
                      <a:pt x="284" y="4"/>
                    </a:lnTo>
                    <a:lnTo>
                      <a:pt x="284" y="4"/>
                    </a:lnTo>
                    <a:close/>
                    <a:moveTo>
                      <a:pt x="270" y="16"/>
                    </a:moveTo>
                    <a:lnTo>
                      <a:pt x="270" y="12"/>
                    </a:lnTo>
                    <a:lnTo>
                      <a:pt x="274" y="12"/>
                    </a:lnTo>
                    <a:lnTo>
                      <a:pt x="276" y="16"/>
                    </a:lnTo>
                    <a:lnTo>
                      <a:pt x="274" y="16"/>
                    </a:lnTo>
                    <a:lnTo>
                      <a:pt x="270" y="16"/>
                    </a:lnTo>
                    <a:lnTo>
                      <a:pt x="270" y="16"/>
                    </a:lnTo>
                    <a:lnTo>
                      <a:pt x="270" y="16"/>
                    </a:lnTo>
                    <a:close/>
                    <a:moveTo>
                      <a:pt x="258" y="22"/>
                    </a:moveTo>
                    <a:lnTo>
                      <a:pt x="254" y="22"/>
                    </a:lnTo>
                    <a:lnTo>
                      <a:pt x="250" y="22"/>
                    </a:lnTo>
                    <a:lnTo>
                      <a:pt x="250" y="20"/>
                    </a:lnTo>
                    <a:lnTo>
                      <a:pt x="254" y="20"/>
                    </a:lnTo>
                    <a:lnTo>
                      <a:pt x="258" y="22"/>
                    </a:lnTo>
                    <a:lnTo>
                      <a:pt x="258" y="22"/>
                    </a:lnTo>
                    <a:lnTo>
                      <a:pt x="258" y="22"/>
                    </a:lnTo>
                    <a:close/>
                    <a:moveTo>
                      <a:pt x="244" y="22"/>
                    </a:moveTo>
                    <a:lnTo>
                      <a:pt x="240" y="22"/>
                    </a:lnTo>
                    <a:lnTo>
                      <a:pt x="240" y="20"/>
                    </a:lnTo>
                    <a:lnTo>
                      <a:pt x="244" y="20"/>
                    </a:lnTo>
                    <a:lnTo>
                      <a:pt x="244" y="22"/>
                    </a:lnTo>
                    <a:lnTo>
                      <a:pt x="244" y="22"/>
                    </a:lnTo>
                    <a:lnTo>
                      <a:pt x="244" y="22"/>
                    </a:lnTo>
                    <a:close/>
                    <a:moveTo>
                      <a:pt x="206" y="26"/>
                    </a:moveTo>
                    <a:lnTo>
                      <a:pt x="202" y="26"/>
                    </a:lnTo>
                    <a:lnTo>
                      <a:pt x="206" y="22"/>
                    </a:lnTo>
                    <a:lnTo>
                      <a:pt x="206" y="26"/>
                    </a:lnTo>
                    <a:lnTo>
                      <a:pt x="206" y="26"/>
                    </a:lnTo>
                    <a:lnTo>
                      <a:pt x="206" y="26"/>
                    </a:lnTo>
                    <a:close/>
                    <a:moveTo>
                      <a:pt x="198" y="30"/>
                    </a:moveTo>
                    <a:lnTo>
                      <a:pt x="198" y="26"/>
                    </a:lnTo>
                    <a:lnTo>
                      <a:pt x="202" y="26"/>
                    </a:lnTo>
                    <a:lnTo>
                      <a:pt x="202" y="30"/>
                    </a:lnTo>
                    <a:lnTo>
                      <a:pt x="198" y="30"/>
                    </a:lnTo>
                    <a:lnTo>
                      <a:pt x="198" y="30"/>
                    </a:lnTo>
                    <a:lnTo>
                      <a:pt x="198" y="30"/>
                    </a:lnTo>
                    <a:close/>
                    <a:moveTo>
                      <a:pt x="228" y="30"/>
                    </a:moveTo>
                    <a:lnTo>
                      <a:pt x="232" y="30"/>
                    </a:lnTo>
                    <a:lnTo>
                      <a:pt x="228" y="30"/>
                    </a:lnTo>
                    <a:lnTo>
                      <a:pt x="228" y="30"/>
                    </a:lnTo>
                    <a:lnTo>
                      <a:pt x="228" y="30"/>
                    </a:lnTo>
                    <a:close/>
                    <a:moveTo>
                      <a:pt x="210" y="34"/>
                    </a:moveTo>
                    <a:lnTo>
                      <a:pt x="214" y="30"/>
                    </a:lnTo>
                    <a:lnTo>
                      <a:pt x="218" y="30"/>
                    </a:lnTo>
                    <a:lnTo>
                      <a:pt x="214" y="34"/>
                    </a:lnTo>
                    <a:lnTo>
                      <a:pt x="210" y="34"/>
                    </a:lnTo>
                    <a:lnTo>
                      <a:pt x="210" y="34"/>
                    </a:lnTo>
                    <a:lnTo>
                      <a:pt x="210" y="34"/>
                    </a:lnTo>
                    <a:close/>
                    <a:moveTo>
                      <a:pt x="354" y="38"/>
                    </a:moveTo>
                    <a:lnTo>
                      <a:pt x="354" y="34"/>
                    </a:lnTo>
                    <a:lnTo>
                      <a:pt x="358" y="34"/>
                    </a:lnTo>
                    <a:lnTo>
                      <a:pt x="354" y="38"/>
                    </a:lnTo>
                    <a:lnTo>
                      <a:pt x="354" y="38"/>
                    </a:lnTo>
                    <a:lnTo>
                      <a:pt x="354" y="38"/>
                    </a:lnTo>
                    <a:close/>
                    <a:moveTo>
                      <a:pt x="224" y="34"/>
                    </a:moveTo>
                    <a:lnTo>
                      <a:pt x="228" y="34"/>
                    </a:lnTo>
                    <a:lnTo>
                      <a:pt x="224" y="34"/>
                    </a:lnTo>
                    <a:lnTo>
                      <a:pt x="224" y="34"/>
                    </a:lnTo>
                    <a:lnTo>
                      <a:pt x="224" y="34"/>
                    </a:lnTo>
                    <a:close/>
                    <a:moveTo>
                      <a:pt x="202" y="42"/>
                    </a:moveTo>
                    <a:lnTo>
                      <a:pt x="202" y="38"/>
                    </a:lnTo>
                    <a:lnTo>
                      <a:pt x="202" y="42"/>
                    </a:lnTo>
                    <a:lnTo>
                      <a:pt x="202" y="42"/>
                    </a:lnTo>
                    <a:lnTo>
                      <a:pt x="202" y="42"/>
                    </a:lnTo>
                    <a:close/>
                    <a:moveTo>
                      <a:pt x="180" y="56"/>
                    </a:moveTo>
                    <a:lnTo>
                      <a:pt x="180" y="52"/>
                    </a:lnTo>
                    <a:lnTo>
                      <a:pt x="184" y="52"/>
                    </a:lnTo>
                    <a:lnTo>
                      <a:pt x="180" y="56"/>
                    </a:lnTo>
                    <a:lnTo>
                      <a:pt x="180" y="56"/>
                    </a:lnTo>
                    <a:lnTo>
                      <a:pt x="180" y="56"/>
                    </a:lnTo>
                    <a:close/>
                    <a:moveTo>
                      <a:pt x="168" y="60"/>
                    </a:moveTo>
                    <a:lnTo>
                      <a:pt x="164" y="56"/>
                    </a:lnTo>
                    <a:lnTo>
                      <a:pt x="168" y="56"/>
                    </a:lnTo>
                    <a:lnTo>
                      <a:pt x="168" y="60"/>
                    </a:lnTo>
                    <a:lnTo>
                      <a:pt x="168" y="60"/>
                    </a:lnTo>
                    <a:lnTo>
                      <a:pt x="168" y="60"/>
                    </a:lnTo>
                    <a:close/>
                    <a:moveTo>
                      <a:pt x="176" y="60"/>
                    </a:moveTo>
                    <a:lnTo>
                      <a:pt x="176" y="56"/>
                    </a:lnTo>
                    <a:lnTo>
                      <a:pt x="180" y="56"/>
                    </a:lnTo>
                    <a:lnTo>
                      <a:pt x="180" y="60"/>
                    </a:lnTo>
                    <a:lnTo>
                      <a:pt x="176" y="60"/>
                    </a:lnTo>
                    <a:lnTo>
                      <a:pt x="176" y="60"/>
                    </a:lnTo>
                    <a:lnTo>
                      <a:pt x="176" y="60"/>
                    </a:lnTo>
                    <a:close/>
                    <a:moveTo>
                      <a:pt x="172" y="64"/>
                    </a:moveTo>
                    <a:lnTo>
                      <a:pt x="172" y="60"/>
                    </a:lnTo>
                    <a:lnTo>
                      <a:pt x="176" y="60"/>
                    </a:lnTo>
                    <a:lnTo>
                      <a:pt x="172" y="60"/>
                    </a:lnTo>
                    <a:lnTo>
                      <a:pt x="172" y="64"/>
                    </a:lnTo>
                    <a:lnTo>
                      <a:pt x="172" y="64"/>
                    </a:lnTo>
                    <a:lnTo>
                      <a:pt x="172" y="64"/>
                    </a:lnTo>
                    <a:close/>
                    <a:moveTo>
                      <a:pt x="160" y="72"/>
                    </a:moveTo>
                    <a:lnTo>
                      <a:pt x="160" y="68"/>
                    </a:lnTo>
                    <a:lnTo>
                      <a:pt x="164" y="68"/>
                    </a:lnTo>
                    <a:lnTo>
                      <a:pt x="164" y="72"/>
                    </a:lnTo>
                    <a:lnTo>
                      <a:pt x="160" y="72"/>
                    </a:lnTo>
                    <a:lnTo>
                      <a:pt x="160" y="72"/>
                    </a:lnTo>
                    <a:lnTo>
                      <a:pt x="160" y="72"/>
                    </a:lnTo>
                    <a:close/>
                    <a:moveTo>
                      <a:pt x="134" y="76"/>
                    </a:moveTo>
                    <a:lnTo>
                      <a:pt x="130" y="76"/>
                    </a:lnTo>
                    <a:lnTo>
                      <a:pt x="130" y="72"/>
                    </a:lnTo>
                    <a:lnTo>
                      <a:pt x="134" y="72"/>
                    </a:lnTo>
                    <a:lnTo>
                      <a:pt x="134" y="76"/>
                    </a:lnTo>
                    <a:lnTo>
                      <a:pt x="134" y="76"/>
                    </a:lnTo>
                    <a:lnTo>
                      <a:pt x="134" y="76"/>
                    </a:lnTo>
                    <a:close/>
                    <a:moveTo>
                      <a:pt x="120" y="82"/>
                    </a:moveTo>
                    <a:lnTo>
                      <a:pt x="120" y="78"/>
                    </a:lnTo>
                    <a:lnTo>
                      <a:pt x="120" y="76"/>
                    </a:lnTo>
                    <a:lnTo>
                      <a:pt x="124" y="76"/>
                    </a:lnTo>
                    <a:lnTo>
                      <a:pt x="124" y="78"/>
                    </a:lnTo>
                    <a:lnTo>
                      <a:pt x="120" y="82"/>
                    </a:lnTo>
                    <a:lnTo>
                      <a:pt x="120" y="82"/>
                    </a:lnTo>
                    <a:lnTo>
                      <a:pt x="120" y="82"/>
                    </a:lnTo>
                    <a:close/>
                    <a:moveTo>
                      <a:pt x="116" y="86"/>
                    </a:moveTo>
                    <a:lnTo>
                      <a:pt x="116" y="82"/>
                    </a:lnTo>
                    <a:lnTo>
                      <a:pt x="116" y="78"/>
                    </a:lnTo>
                    <a:lnTo>
                      <a:pt x="120" y="78"/>
                    </a:lnTo>
                    <a:lnTo>
                      <a:pt x="120" y="82"/>
                    </a:lnTo>
                    <a:lnTo>
                      <a:pt x="116" y="82"/>
                    </a:lnTo>
                    <a:lnTo>
                      <a:pt x="116" y="86"/>
                    </a:lnTo>
                    <a:lnTo>
                      <a:pt x="116" y="86"/>
                    </a:lnTo>
                    <a:lnTo>
                      <a:pt x="116" y="86"/>
                    </a:lnTo>
                    <a:close/>
                    <a:moveTo>
                      <a:pt x="154" y="82"/>
                    </a:moveTo>
                    <a:lnTo>
                      <a:pt x="154" y="78"/>
                    </a:lnTo>
                    <a:lnTo>
                      <a:pt x="158" y="78"/>
                    </a:lnTo>
                    <a:lnTo>
                      <a:pt x="158" y="82"/>
                    </a:lnTo>
                    <a:lnTo>
                      <a:pt x="154" y="82"/>
                    </a:lnTo>
                    <a:lnTo>
                      <a:pt x="154" y="82"/>
                    </a:lnTo>
                    <a:lnTo>
                      <a:pt x="154" y="82"/>
                    </a:lnTo>
                    <a:close/>
                    <a:moveTo>
                      <a:pt x="146" y="82"/>
                    </a:moveTo>
                    <a:lnTo>
                      <a:pt x="150" y="82"/>
                    </a:lnTo>
                    <a:lnTo>
                      <a:pt x="146" y="82"/>
                    </a:lnTo>
                    <a:lnTo>
                      <a:pt x="146" y="82"/>
                    </a:lnTo>
                    <a:lnTo>
                      <a:pt x="146" y="82"/>
                    </a:lnTo>
                    <a:close/>
                    <a:moveTo>
                      <a:pt x="134" y="106"/>
                    </a:moveTo>
                    <a:lnTo>
                      <a:pt x="130" y="106"/>
                    </a:lnTo>
                    <a:lnTo>
                      <a:pt x="130" y="102"/>
                    </a:lnTo>
                    <a:lnTo>
                      <a:pt x="134" y="102"/>
                    </a:lnTo>
                    <a:lnTo>
                      <a:pt x="134" y="106"/>
                    </a:lnTo>
                    <a:lnTo>
                      <a:pt x="134" y="106"/>
                    </a:lnTo>
                    <a:lnTo>
                      <a:pt x="134" y="106"/>
                    </a:lnTo>
                    <a:close/>
                    <a:moveTo>
                      <a:pt x="102" y="138"/>
                    </a:moveTo>
                    <a:lnTo>
                      <a:pt x="104" y="138"/>
                    </a:lnTo>
                    <a:lnTo>
                      <a:pt x="102" y="138"/>
                    </a:lnTo>
                    <a:lnTo>
                      <a:pt x="102" y="138"/>
                    </a:lnTo>
                    <a:lnTo>
                      <a:pt x="102" y="138"/>
                    </a:lnTo>
                    <a:close/>
                    <a:moveTo>
                      <a:pt x="104" y="150"/>
                    </a:moveTo>
                    <a:lnTo>
                      <a:pt x="104" y="146"/>
                    </a:lnTo>
                    <a:lnTo>
                      <a:pt x="104" y="142"/>
                    </a:lnTo>
                    <a:lnTo>
                      <a:pt x="104" y="138"/>
                    </a:lnTo>
                    <a:lnTo>
                      <a:pt x="108" y="138"/>
                    </a:lnTo>
                    <a:lnTo>
                      <a:pt x="108" y="142"/>
                    </a:lnTo>
                    <a:lnTo>
                      <a:pt x="108" y="146"/>
                    </a:lnTo>
                    <a:lnTo>
                      <a:pt x="104" y="146"/>
                    </a:lnTo>
                    <a:lnTo>
                      <a:pt x="104" y="150"/>
                    </a:lnTo>
                    <a:lnTo>
                      <a:pt x="104" y="150"/>
                    </a:lnTo>
                    <a:lnTo>
                      <a:pt x="104" y="150"/>
                    </a:lnTo>
                    <a:close/>
                    <a:moveTo>
                      <a:pt x="104" y="154"/>
                    </a:moveTo>
                    <a:lnTo>
                      <a:pt x="102" y="154"/>
                    </a:lnTo>
                    <a:lnTo>
                      <a:pt x="104" y="150"/>
                    </a:lnTo>
                    <a:lnTo>
                      <a:pt x="108" y="150"/>
                    </a:lnTo>
                    <a:lnTo>
                      <a:pt x="108" y="154"/>
                    </a:lnTo>
                    <a:lnTo>
                      <a:pt x="104" y="154"/>
                    </a:lnTo>
                    <a:lnTo>
                      <a:pt x="104" y="154"/>
                    </a:lnTo>
                    <a:lnTo>
                      <a:pt x="104" y="154"/>
                    </a:lnTo>
                    <a:close/>
                    <a:moveTo>
                      <a:pt x="86" y="158"/>
                    </a:moveTo>
                    <a:lnTo>
                      <a:pt x="90" y="154"/>
                    </a:lnTo>
                    <a:lnTo>
                      <a:pt x="86" y="158"/>
                    </a:lnTo>
                    <a:lnTo>
                      <a:pt x="86" y="158"/>
                    </a:lnTo>
                    <a:lnTo>
                      <a:pt x="86" y="158"/>
                    </a:lnTo>
                    <a:close/>
                    <a:moveTo>
                      <a:pt x="90" y="158"/>
                    </a:moveTo>
                    <a:lnTo>
                      <a:pt x="86" y="158"/>
                    </a:lnTo>
                    <a:lnTo>
                      <a:pt x="90" y="154"/>
                    </a:lnTo>
                    <a:lnTo>
                      <a:pt x="94" y="158"/>
                    </a:lnTo>
                    <a:lnTo>
                      <a:pt x="90" y="158"/>
                    </a:lnTo>
                    <a:lnTo>
                      <a:pt x="90" y="158"/>
                    </a:lnTo>
                    <a:lnTo>
                      <a:pt x="90" y="158"/>
                    </a:lnTo>
                    <a:close/>
                    <a:moveTo>
                      <a:pt x="94" y="164"/>
                    </a:moveTo>
                    <a:lnTo>
                      <a:pt x="90" y="164"/>
                    </a:lnTo>
                    <a:lnTo>
                      <a:pt x="90" y="162"/>
                    </a:lnTo>
                    <a:lnTo>
                      <a:pt x="94" y="164"/>
                    </a:lnTo>
                    <a:lnTo>
                      <a:pt x="94" y="164"/>
                    </a:lnTo>
                    <a:lnTo>
                      <a:pt x="94" y="164"/>
                    </a:lnTo>
                    <a:close/>
                    <a:moveTo>
                      <a:pt x="52" y="194"/>
                    </a:moveTo>
                    <a:lnTo>
                      <a:pt x="52" y="192"/>
                    </a:lnTo>
                    <a:lnTo>
                      <a:pt x="56" y="192"/>
                    </a:lnTo>
                    <a:lnTo>
                      <a:pt x="56" y="194"/>
                    </a:lnTo>
                    <a:lnTo>
                      <a:pt x="52" y="194"/>
                    </a:lnTo>
                    <a:lnTo>
                      <a:pt x="52" y="194"/>
                    </a:lnTo>
                    <a:lnTo>
                      <a:pt x="52" y="194"/>
                    </a:lnTo>
                    <a:close/>
                    <a:moveTo>
                      <a:pt x="52" y="198"/>
                    </a:moveTo>
                    <a:lnTo>
                      <a:pt x="48" y="194"/>
                    </a:lnTo>
                    <a:lnTo>
                      <a:pt x="52" y="194"/>
                    </a:lnTo>
                    <a:lnTo>
                      <a:pt x="56" y="198"/>
                    </a:lnTo>
                    <a:lnTo>
                      <a:pt x="52" y="198"/>
                    </a:lnTo>
                    <a:lnTo>
                      <a:pt x="52" y="198"/>
                    </a:lnTo>
                    <a:lnTo>
                      <a:pt x="52" y="198"/>
                    </a:lnTo>
                    <a:close/>
                    <a:moveTo>
                      <a:pt x="44" y="198"/>
                    </a:moveTo>
                    <a:lnTo>
                      <a:pt x="48" y="194"/>
                    </a:lnTo>
                    <a:lnTo>
                      <a:pt x="48" y="198"/>
                    </a:lnTo>
                    <a:lnTo>
                      <a:pt x="44" y="198"/>
                    </a:lnTo>
                    <a:lnTo>
                      <a:pt x="44" y="198"/>
                    </a:lnTo>
                    <a:lnTo>
                      <a:pt x="44" y="198"/>
                    </a:lnTo>
                    <a:close/>
                    <a:moveTo>
                      <a:pt x="44" y="202"/>
                    </a:moveTo>
                    <a:lnTo>
                      <a:pt x="42" y="202"/>
                    </a:lnTo>
                    <a:lnTo>
                      <a:pt x="42" y="198"/>
                    </a:lnTo>
                    <a:lnTo>
                      <a:pt x="44" y="198"/>
                    </a:lnTo>
                    <a:lnTo>
                      <a:pt x="44" y="202"/>
                    </a:lnTo>
                    <a:lnTo>
                      <a:pt x="44" y="202"/>
                    </a:lnTo>
                    <a:lnTo>
                      <a:pt x="44" y="202"/>
                    </a:lnTo>
                    <a:close/>
                    <a:moveTo>
                      <a:pt x="42" y="202"/>
                    </a:moveTo>
                    <a:lnTo>
                      <a:pt x="38" y="202"/>
                    </a:lnTo>
                    <a:lnTo>
                      <a:pt x="38" y="198"/>
                    </a:lnTo>
                    <a:lnTo>
                      <a:pt x="42" y="198"/>
                    </a:lnTo>
                    <a:lnTo>
                      <a:pt x="42" y="202"/>
                    </a:lnTo>
                    <a:lnTo>
                      <a:pt x="42" y="202"/>
                    </a:lnTo>
                    <a:lnTo>
                      <a:pt x="42" y="202"/>
                    </a:lnTo>
                    <a:close/>
                    <a:moveTo>
                      <a:pt x="26" y="210"/>
                    </a:moveTo>
                    <a:lnTo>
                      <a:pt x="30" y="206"/>
                    </a:lnTo>
                    <a:lnTo>
                      <a:pt x="30" y="210"/>
                    </a:lnTo>
                    <a:lnTo>
                      <a:pt x="26" y="210"/>
                    </a:lnTo>
                    <a:lnTo>
                      <a:pt x="26" y="210"/>
                    </a:lnTo>
                    <a:lnTo>
                      <a:pt x="26" y="210"/>
                    </a:lnTo>
                    <a:close/>
                    <a:moveTo>
                      <a:pt x="22" y="218"/>
                    </a:moveTo>
                    <a:lnTo>
                      <a:pt x="18" y="218"/>
                    </a:lnTo>
                    <a:lnTo>
                      <a:pt x="18" y="214"/>
                    </a:lnTo>
                    <a:lnTo>
                      <a:pt x="22" y="214"/>
                    </a:lnTo>
                    <a:lnTo>
                      <a:pt x="22" y="218"/>
                    </a:lnTo>
                    <a:lnTo>
                      <a:pt x="22" y="218"/>
                    </a:lnTo>
                    <a:lnTo>
                      <a:pt x="22" y="218"/>
                    </a:lnTo>
                    <a:close/>
                    <a:moveTo>
                      <a:pt x="14" y="222"/>
                    </a:moveTo>
                    <a:lnTo>
                      <a:pt x="14" y="218"/>
                    </a:lnTo>
                    <a:lnTo>
                      <a:pt x="14" y="214"/>
                    </a:lnTo>
                    <a:lnTo>
                      <a:pt x="18" y="214"/>
                    </a:lnTo>
                    <a:lnTo>
                      <a:pt x="18" y="218"/>
                    </a:lnTo>
                    <a:lnTo>
                      <a:pt x="14" y="218"/>
                    </a:lnTo>
                    <a:lnTo>
                      <a:pt x="14" y="222"/>
                    </a:lnTo>
                    <a:lnTo>
                      <a:pt x="14" y="222"/>
                    </a:lnTo>
                    <a:lnTo>
                      <a:pt x="14" y="222"/>
                    </a:lnTo>
                    <a:close/>
                    <a:moveTo>
                      <a:pt x="12" y="222"/>
                    </a:moveTo>
                    <a:lnTo>
                      <a:pt x="12" y="218"/>
                    </a:lnTo>
                    <a:lnTo>
                      <a:pt x="14" y="218"/>
                    </a:lnTo>
                    <a:lnTo>
                      <a:pt x="14" y="222"/>
                    </a:lnTo>
                    <a:lnTo>
                      <a:pt x="12" y="222"/>
                    </a:lnTo>
                    <a:lnTo>
                      <a:pt x="12" y="222"/>
                    </a:lnTo>
                    <a:lnTo>
                      <a:pt x="12" y="222"/>
                    </a:lnTo>
                    <a:close/>
                    <a:moveTo>
                      <a:pt x="4" y="232"/>
                    </a:moveTo>
                    <a:lnTo>
                      <a:pt x="4" y="228"/>
                    </a:lnTo>
                    <a:lnTo>
                      <a:pt x="0" y="228"/>
                    </a:lnTo>
                    <a:lnTo>
                      <a:pt x="4" y="228"/>
                    </a:lnTo>
                    <a:lnTo>
                      <a:pt x="8" y="228"/>
                    </a:lnTo>
                    <a:lnTo>
                      <a:pt x="4" y="228"/>
                    </a:lnTo>
                    <a:lnTo>
                      <a:pt x="4" y="232"/>
                    </a:lnTo>
                    <a:lnTo>
                      <a:pt x="4" y="232"/>
                    </a:lnTo>
                    <a:lnTo>
                      <a:pt x="4" y="232"/>
                    </a:lnTo>
                    <a:close/>
                    <a:moveTo>
                      <a:pt x="0" y="246"/>
                    </a:moveTo>
                    <a:lnTo>
                      <a:pt x="0" y="242"/>
                    </a:lnTo>
                    <a:lnTo>
                      <a:pt x="4" y="242"/>
                    </a:lnTo>
                    <a:lnTo>
                      <a:pt x="4" y="246"/>
                    </a:lnTo>
                    <a:lnTo>
                      <a:pt x="0" y="246"/>
                    </a:lnTo>
                    <a:lnTo>
                      <a:pt x="0" y="246"/>
                    </a:lnTo>
                    <a:lnTo>
                      <a:pt x="0" y="246"/>
                    </a:lnTo>
                    <a:close/>
                    <a:moveTo>
                      <a:pt x="12" y="262"/>
                    </a:moveTo>
                    <a:lnTo>
                      <a:pt x="8" y="258"/>
                    </a:lnTo>
                    <a:lnTo>
                      <a:pt x="12" y="258"/>
                    </a:lnTo>
                    <a:lnTo>
                      <a:pt x="12" y="254"/>
                    </a:lnTo>
                    <a:lnTo>
                      <a:pt x="14" y="254"/>
                    </a:lnTo>
                    <a:lnTo>
                      <a:pt x="14" y="262"/>
                    </a:lnTo>
                    <a:lnTo>
                      <a:pt x="12" y="262"/>
                    </a:lnTo>
                    <a:lnTo>
                      <a:pt x="12" y="262"/>
                    </a:lnTo>
                    <a:lnTo>
                      <a:pt x="12" y="262"/>
                    </a:lnTo>
                    <a:close/>
                    <a:moveTo>
                      <a:pt x="296" y="8"/>
                    </a:moveTo>
                    <a:lnTo>
                      <a:pt x="292" y="4"/>
                    </a:lnTo>
                    <a:lnTo>
                      <a:pt x="296" y="4"/>
                    </a:lnTo>
                    <a:lnTo>
                      <a:pt x="292" y="4"/>
                    </a:lnTo>
                    <a:lnTo>
                      <a:pt x="296" y="0"/>
                    </a:lnTo>
                    <a:lnTo>
                      <a:pt x="300" y="0"/>
                    </a:lnTo>
                    <a:lnTo>
                      <a:pt x="304" y="0"/>
                    </a:lnTo>
                    <a:lnTo>
                      <a:pt x="304" y="4"/>
                    </a:lnTo>
                    <a:lnTo>
                      <a:pt x="300" y="4"/>
                    </a:lnTo>
                    <a:lnTo>
                      <a:pt x="304" y="4"/>
                    </a:lnTo>
                    <a:lnTo>
                      <a:pt x="300" y="4"/>
                    </a:lnTo>
                    <a:lnTo>
                      <a:pt x="296" y="8"/>
                    </a:lnTo>
                    <a:lnTo>
                      <a:pt x="296" y="8"/>
                    </a:lnTo>
                    <a:lnTo>
                      <a:pt x="296" y="8"/>
                    </a:lnTo>
                    <a:close/>
                    <a:moveTo>
                      <a:pt x="274" y="8"/>
                    </a:moveTo>
                    <a:lnTo>
                      <a:pt x="274" y="4"/>
                    </a:lnTo>
                    <a:lnTo>
                      <a:pt x="276" y="4"/>
                    </a:lnTo>
                    <a:lnTo>
                      <a:pt x="276" y="8"/>
                    </a:lnTo>
                    <a:lnTo>
                      <a:pt x="274" y="8"/>
                    </a:lnTo>
                    <a:lnTo>
                      <a:pt x="274" y="8"/>
                    </a:lnTo>
                    <a:lnTo>
                      <a:pt x="274" y="8"/>
                    </a:lnTo>
                    <a:close/>
                    <a:moveTo>
                      <a:pt x="248" y="20"/>
                    </a:moveTo>
                    <a:lnTo>
                      <a:pt x="248" y="16"/>
                    </a:lnTo>
                    <a:lnTo>
                      <a:pt x="244" y="16"/>
                    </a:lnTo>
                    <a:lnTo>
                      <a:pt x="244" y="12"/>
                    </a:lnTo>
                    <a:lnTo>
                      <a:pt x="248" y="12"/>
                    </a:lnTo>
                    <a:lnTo>
                      <a:pt x="248" y="16"/>
                    </a:lnTo>
                    <a:lnTo>
                      <a:pt x="250" y="12"/>
                    </a:lnTo>
                    <a:lnTo>
                      <a:pt x="254" y="12"/>
                    </a:lnTo>
                    <a:lnTo>
                      <a:pt x="254" y="16"/>
                    </a:lnTo>
                    <a:lnTo>
                      <a:pt x="258" y="16"/>
                    </a:lnTo>
                    <a:lnTo>
                      <a:pt x="258" y="12"/>
                    </a:lnTo>
                    <a:lnTo>
                      <a:pt x="254" y="12"/>
                    </a:lnTo>
                    <a:lnTo>
                      <a:pt x="258" y="12"/>
                    </a:lnTo>
                    <a:lnTo>
                      <a:pt x="262" y="12"/>
                    </a:lnTo>
                    <a:lnTo>
                      <a:pt x="266" y="12"/>
                    </a:lnTo>
                    <a:lnTo>
                      <a:pt x="266" y="8"/>
                    </a:lnTo>
                    <a:lnTo>
                      <a:pt x="262" y="8"/>
                    </a:lnTo>
                    <a:lnTo>
                      <a:pt x="266" y="8"/>
                    </a:lnTo>
                    <a:lnTo>
                      <a:pt x="266" y="12"/>
                    </a:lnTo>
                    <a:lnTo>
                      <a:pt x="262" y="12"/>
                    </a:lnTo>
                    <a:lnTo>
                      <a:pt x="262" y="16"/>
                    </a:lnTo>
                    <a:lnTo>
                      <a:pt x="258" y="16"/>
                    </a:lnTo>
                    <a:lnTo>
                      <a:pt x="254" y="16"/>
                    </a:lnTo>
                    <a:lnTo>
                      <a:pt x="250" y="20"/>
                    </a:lnTo>
                    <a:lnTo>
                      <a:pt x="248" y="16"/>
                    </a:lnTo>
                    <a:lnTo>
                      <a:pt x="248" y="20"/>
                    </a:lnTo>
                    <a:lnTo>
                      <a:pt x="248" y="20"/>
                    </a:lnTo>
                    <a:lnTo>
                      <a:pt x="248" y="20"/>
                    </a:lnTo>
                    <a:close/>
                    <a:moveTo>
                      <a:pt x="262" y="22"/>
                    </a:moveTo>
                    <a:lnTo>
                      <a:pt x="258" y="20"/>
                    </a:lnTo>
                    <a:lnTo>
                      <a:pt x="262" y="16"/>
                    </a:lnTo>
                    <a:lnTo>
                      <a:pt x="266" y="16"/>
                    </a:lnTo>
                    <a:lnTo>
                      <a:pt x="270" y="16"/>
                    </a:lnTo>
                    <a:lnTo>
                      <a:pt x="270" y="20"/>
                    </a:lnTo>
                    <a:lnTo>
                      <a:pt x="266" y="20"/>
                    </a:lnTo>
                    <a:lnTo>
                      <a:pt x="266" y="22"/>
                    </a:lnTo>
                    <a:lnTo>
                      <a:pt x="262" y="22"/>
                    </a:lnTo>
                    <a:lnTo>
                      <a:pt x="262" y="22"/>
                    </a:lnTo>
                    <a:lnTo>
                      <a:pt x="262" y="22"/>
                    </a:lnTo>
                    <a:close/>
                    <a:moveTo>
                      <a:pt x="218" y="30"/>
                    </a:moveTo>
                    <a:lnTo>
                      <a:pt x="214" y="30"/>
                    </a:lnTo>
                    <a:lnTo>
                      <a:pt x="214" y="26"/>
                    </a:lnTo>
                    <a:lnTo>
                      <a:pt x="214" y="22"/>
                    </a:lnTo>
                    <a:lnTo>
                      <a:pt x="210" y="22"/>
                    </a:lnTo>
                    <a:lnTo>
                      <a:pt x="214" y="22"/>
                    </a:lnTo>
                    <a:lnTo>
                      <a:pt x="214" y="26"/>
                    </a:lnTo>
                    <a:lnTo>
                      <a:pt x="218" y="26"/>
                    </a:lnTo>
                    <a:lnTo>
                      <a:pt x="218" y="30"/>
                    </a:lnTo>
                    <a:lnTo>
                      <a:pt x="218" y="30"/>
                    </a:lnTo>
                    <a:lnTo>
                      <a:pt x="218" y="30"/>
                    </a:lnTo>
                    <a:close/>
                    <a:moveTo>
                      <a:pt x="224" y="30"/>
                    </a:moveTo>
                    <a:lnTo>
                      <a:pt x="224" y="26"/>
                    </a:lnTo>
                    <a:lnTo>
                      <a:pt x="224" y="30"/>
                    </a:lnTo>
                    <a:lnTo>
                      <a:pt x="224" y="26"/>
                    </a:lnTo>
                    <a:lnTo>
                      <a:pt x="220" y="26"/>
                    </a:lnTo>
                    <a:lnTo>
                      <a:pt x="224" y="26"/>
                    </a:lnTo>
                    <a:lnTo>
                      <a:pt x="224" y="22"/>
                    </a:lnTo>
                    <a:lnTo>
                      <a:pt x="228" y="22"/>
                    </a:lnTo>
                    <a:lnTo>
                      <a:pt x="228" y="26"/>
                    </a:lnTo>
                    <a:lnTo>
                      <a:pt x="228" y="30"/>
                    </a:lnTo>
                    <a:lnTo>
                      <a:pt x="224" y="30"/>
                    </a:lnTo>
                    <a:lnTo>
                      <a:pt x="224" y="30"/>
                    </a:lnTo>
                    <a:lnTo>
                      <a:pt x="224" y="30"/>
                    </a:lnTo>
                    <a:close/>
                    <a:moveTo>
                      <a:pt x="210" y="26"/>
                    </a:moveTo>
                    <a:lnTo>
                      <a:pt x="206" y="26"/>
                    </a:lnTo>
                    <a:lnTo>
                      <a:pt x="210" y="26"/>
                    </a:lnTo>
                    <a:lnTo>
                      <a:pt x="210" y="26"/>
                    </a:lnTo>
                    <a:lnTo>
                      <a:pt x="210" y="26"/>
                    </a:lnTo>
                    <a:close/>
                    <a:moveTo>
                      <a:pt x="206" y="34"/>
                    </a:moveTo>
                    <a:lnTo>
                      <a:pt x="202" y="34"/>
                    </a:lnTo>
                    <a:lnTo>
                      <a:pt x="198" y="34"/>
                    </a:lnTo>
                    <a:lnTo>
                      <a:pt x="198" y="30"/>
                    </a:lnTo>
                    <a:lnTo>
                      <a:pt x="202" y="30"/>
                    </a:lnTo>
                    <a:lnTo>
                      <a:pt x="206" y="30"/>
                    </a:lnTo>
                    <a:lnTo>
                      <a:pt x="206" y="26"/>
                    </a:lnTo>
                    <a:lnTo>
                      <a:pt x="206" y="30"/>
                    </a:lnTo>
                    <a:lnTo>
                      <a:pt x="210" y="30"/>
                    </a:lnTo>
                    <a:lnTo>
                      <a:pt x="214" y="30"/>
                    </a:lnTo>
                    <a:lnTo>
                      <a:pt x="210" y="34"/>
                    </a:lnTo>
                    <a:lnTo>
                      <a:pt x="206" y="34"/>
                    </a:lnTo>
                    <a:lnTo>
                      <a:pt x="206" y="34"/>
                    </a:lnTo>
                    <a:lnTo>
                      <a:pt x="206" y="34"/>
                    </a:lnTo>
                    <a:close/>
                    <a:moveTo>
                      <a:pt x="194" y="38"/>
                    </a:moveTo>
                    <a:lnTo>
                      <a:pt x="198" y="38"/>
                    </a:lnTo>
                    <a:lnTo>
                      <a:pt x="194" y="38"/>
                    </a:lnTo>
                    <a:lnTo>
                      <a:pt x="194" y="34"/>
                    </a:lnTo>
                    <a:lnTo>
                      <a:pt x="194" y="38"/>
                    </a:lnTo>
                    <a:lnTo>
                      <a:pt x="198" y="38"/>
                    </a:lnTo>
                    <a:lnTo>
                      <a:pt x="198" y="34"/>
                    </a:lnTo>
                    <a:lnTo>
                      <a:pt x="202" y="34"/>
                    </a:lnTo>
                    <a:lnTo>
                      <a:pt x="202" y="38"/>
                    </a:lnTo>
                    <a:lnTo>
                      <a:pt x="198" y="38"/>
                    </a:lnTo>
                    <a:lnTo>
                      <a:pt x="198" y="42"/>
                    </a:lnTo>
                    <a:lnTo>
                      <a:pt x="202" y="42"/>
                    </a:lnTo>
                    <a:lnTo>
                      <a:pt x="198" y="42"/>
                    </a:lnTo>
                    <a:lnTo>
                      <a:pt x="194" y="42"/>
                    </a:lnTo>
                    <a:lnTo>
                      <a:pt x="190" y="42"/>
                    </a:lnTo>
                    <a:lnTo>
                      <a:pt x="188" y="42"/>
                    </a:lnTo>
                    <a:lnTo>
                      <a:pt x="190" y="38"/>
                    </a:lnTo>
                    <a:lnTo>
                      <a:pt x="190" y="42"/>
                    </a:lnTo>
                    <a:lnTo>
                      <a:pt x="190" y="38"/>
                    </a:lnTo>
                    <a:lnTo>
                      <a:pt x="194" y="38"/>
                    </a:lnTo>
                    <a:lnTo>
                      <a:pt x="194" y="38"/>
                    </a:lnTo>
                    <a:lnTo>
                      <a:pt x="194" y="38"/>
                    </a:lnTo>
                    <a:close/>
                    <a:moveTo>
                      <a:pt x="172" y="50"/>
                    </a:moveTo>
                    <a:lnTo>
                      <a:pt x="176" y="50"/>
                    </a:lnTo>
                    <a:lnTo>
                      <a:pt x="172" y="50"/>
                    </a:lnTo>
                    <a:lnTo>
                      <a:pt x="176" y="50"/>
                    </a:lnTo>
                    <a:lnTo>
                      <a:pt x="176" y="46"/>
                    </a:lnTo>
                    <a:lnTo>
                      <a:pt x="172" y="46"/>
                    </a:lnTo>
                    <a:lnTo>
                      <a:pt x="176" y="46"/>
                    </a:lnTo>
                    <a:lnTo>
                      <a:pt x="180" y="46"/>
                    </a:lnTo>
                    <a:lnTo>
                      <a:pt x="176" y="46"/>
                    </a:lnTo>
                    <a:lnTo>
                      <a:pt x="176" y="42"/>
                    </a:lnTo>
                    <a:lnTo>
                      <a:pt x="180" y="46"/>
                    </a:lnTo>
                    <a:lnTo>
                      <a:pt x="180" y="42"/>
                    </a:lnTo>
                    <a:lnTo>
                      <a:pt x="184" y="42"/>
                    </a:lnTo>
                    <a:lnTo>
                      <a:pt x="184" y="46"/>
                    </a:lnTo>
                    <a:lnTo>
                      <a:pt x="184" y="42"/>
                    </a:lnTo>
                    <a:lnTo>
                      <a:pt x="180" y="42"/>
                    </a:lnTo>
                    <a:lnTo>
                      <a:pt x="184" y="42"/>
                    </a:lnTo>
                    <a:lnTo>
                      <a:pt x="188" y="42"/>
                    </a:lnTo>
                    <a:lnTo>
                      <a:pt x="190" y="46"/>
                    </a:lnTo>
                    <a:lnTo>
                      <a:pt x="188" y="46"/>
                    </a:lnTo>
                    <a:lnTo>
                      <a:pt x="188" y="50"/>
                    </a:lnTo>
                    <a:lnTo>
                      <a:pt x="188" y="52"/>
                    </a:lnTo>
                    <a:lnTo>
                      <a:pt x="184" y="52"/>
                    </a:lnTo>
                    <a:lnTo>
                      <a:pt x="180" y="50"/>
                    </a:lnTo>
                    <a:lnTo>
                      <a:pt x="180" y="52"/>
                    </a:lnTo>
                    <a:lnTo>
                      <a:pt x="176" y="52"/>
                    </a:lnTo>
                    <a:lnTo>
                      <a:pt x="176" y="56"/>
                    </a:lnTo>
                    <a:lnTo>
                      <a:pt x="176" y="52"/>
                    </a:lnTo>
                    <a:lnTo>
                      <a:pt x="172" y="52"/>
                    </a:lnTo>
                    <a:lnTo>
                      <a:pt x="176" y="52"/>
                    </a:lnTo>
                    <a:lnTo>
                      <a:pt x="176" y="50"/>
                    </a:lnTo>
                    <a:lnTo>
                      <a:pt x="176" y="52"/>
                    </a:lnTo>
                    <a:lnTo>
                      <a:pt x="172" y="50"/>
                    </a:lnTo>
                    <a:lnTo>
                      <a:pt x="172" y="50"/>
                    </a:lnTo>
                    <a:lnTo>
                      <a:pt x="172" y="50"/>
                    </a:lnTo>
                    <a:close/>
                    <a:moveTo>
                      <a:pt x="154" y="60"/>
                    </a:moveTo>
                    <a:lnTo>
                      <a:pt x="154" y="56"/>
                    </a:lnTo>
                    <a:lnTo>
                      <a:pt x="154" y="52"/>
                    </a:lnTo>
                    <a:lnTo>
                      <a:pt x="158" y="52"/>
                    </a:lnTo>
                    <a:lnTo>
                      <a:pt x="158" y="50"/>
                    </a:lnTo>
                    <a:lnTo>
                      <a:pt x="160" y="50"/>
                    </a:lnTo>
                    <a:lnTo>
                      <a:pt x="160" y="52"/>
                    </a:lnTo>
                    <a:lnTo>
                      <a:pt x="158" y="52"/>
                    </a:lnTo>
                    <a:lnTo>
                      <a:pt x="158" y="56"/>
                    </a:lnTo>
                    <a:lnTo>
                      <a:pt x="154" y="56"/>
                    </a:lnTo>
                    <a:lnTo>
                      <a:pt x="154" y="60"/>
                    </a:lnTo>
                    <a:lnTo>
                      <a:pt x="154" y="60"/>
                    </a:lnTo>
                    <a:lnTo>
                      <a:pt x="154" y="60"/>
                    </a:lnTo>
                    <a:close/>
                    <a:moveTo>
                      <a:pt x="138" y="64"/>
                    </a:moveTo>
                    <a:lnTo>
                      <a:pt x="138" y="60"/>
                    </a:lnTo>
                    <a:lnTo>
                      <a:pt x="142" y="60"/>
                    </a:lnTo>
                    <a:lnTo>
                      <a:pt x="146" y="60"/>
                    </a:lnTo>
                    <a:lnTo>
                      <a:pt x="150" y="60"/>
                    </a:lnTo>
                    <a:lnTo>
                      <a:pt x="146" y="60"/>
                    </a:lnTo>
                    <a:lnTo>
                      <a:pt x="146" y="56"/>
                    </a:lnTo>
                    <a:lnTo>
                      <a:pt x="150" y="56"/>
                    </a:lnTo>
                    <a:lnTo>
                      <a:pt x="150" y="60"/>
                    </a:lnTo>
                    <a:lnTo>
                      <a:pt x="150" y="64"/>
                    </a:lnTo>
                    <a:lnTo>
                      <a:pt x="146" y="68"/>
                    </a:lnTo>
                    <a:lnTo>
                      <a:pt x="142" y="68"/>
                    </a:lnTo>
                    <a:lnTo>
                      <a:pt x="142" y="64"/>
                    </a:lnTo>
                    <a:lnTo>
                      <a:pt x="146" y="64"/>
                    </a:lnTo>
                    <a:lnTo>
                      <a:pt x="150" y="64"/>
                    </a:lnTo>
                    <a:lnTo>
                      <a:pt x="146" y="60"/>
                    </a:lnTo>
                    <a:lnTo>
                      <a:pt x="146" y="64"/>
                    </a:lnTo>
                    <a:lnTo>
                      <a:pt x="142" y="64"/>
                    </a:lnTo>
                    <a:lnTo>
                      <a:pt x="138" y="64"/>
                    </a:lnTo>
                    <a:lnTo>
                      <a:pt x="138" y="64"/>
                    </a:lnTo>
                    <a:lnTo>
                      <a:pt x="138" y="64"/>
                    </a:lnTo>
                    <a:close/>
                    <a:moveTo>
                      <a:pt x="168" y="68"/>
                    </a:moveTo>
                    <a:lnTo>
                      <a:pt x="164" y="68"/>
                    </a:lnTo>
                    <a:lnTo>
                      <a:pt x="160" y="68"/>
                    </a:lnTo>
                    <a:lnTo>
                      <a:pt x="160" y="72"/>
                    </a:lnTo>
                    <a:lnTo>
                      <a:pt x="158" y="72"/>
                    </a:lnTo>
                    <a:lnTo>
                      <a:pt x="154" y="72"/>
                    </a:lnTo>
                    <a:lnTo>
                      <a:pt x="150" y="72"/>
                    </a:lnTo>
                    <a:lnTo>
                      <a:pt x="154" y="72"/>
                    </a:lnTo>
                    <a:lnTo>
                      <a:pt x="154" y="68"/>
                    </a:lnTo>
                    <a:lnTo>
                      <a:pt x="154" y="72"/>
                    </a:lnTo>
                    <a:lnTo>
                      <a:pt x="150" y="72"/>
                    </a:lnTo>
                    <a:lnTo>
                      <a:pt x="146" y="76"/>
                    </a:lnTo>
                    <a:lnTo>
                      <a:pt x="146" y="72"/>
                    </a:lnTo>
                    <a:lnTo>
                      <a:pt x="150" y="68"/>
                    </a:lnTo>
                    <a:lnTo>
                      <a:pt x="154" y="64"/>
                    </a:lnTo>
                    <a:lnTo>
                      <a:pt x="158" y="64"/>
                    </a:lnTo>
                    <a:lnTo>
                      <a:pt x="154" y="64"/>
                    </a:lnTo>
                    <a:lnTo>
                      <a:pt x="154" y="60"/>
                    </a:lnTo>
                    <a:lnTo>
                      <a:pt x="154" y="64"/>
                    </a:lnTo>
                    <a:lnTo>
                      <a:pt x="154" y="60"/>
                    </a:lnTo>
                    <a:lnTo>
                      <a:pt x="154" y="56"/>
                    </a:lnTo>
                    <a:lnTo>
                      <a:pt x="158" y="56"/>
                    </a:lnTo>
                    <a:lnTo>
                      <a:pt x="158" y="60"/>
                    </a:lnTo>
                    <a:lnTo>
                      <a:pt x="160" y="60"/>
                    </a:lnTo>
                    <a:lnTo>
                      <a:pt x="160" y="64"/>
                    </a:lnTo>
                    <a:lnTo>
                      <a:pt x="158" y="64"/>
                    </a:lnTo>
                    <a:lnTo>
                      <a:pt x="158" y="68"/>
                    </a:lnTo>
                    <a:lnTo>
                      <a:pt x="158" y="64"/>
                    </a:lnTo>
                    <a:lnTo>
                      <a:pt x="160" y="64"/>
                    </a:lnTo>
                    <a:lnTo>
                      <a:pt x="160" y="60"/>
                    </a:lnTo>
                    <a:lnTo>
                      <a:pt x="164" y="60"/>
                    </a:lnTo>
                    <a:lnTo>
                      <a:pt x="168" y="60"/>
                    </a:lnTo>
                    <a:lnTo>
                      <a:pt x="168" y="64"/>
                    </a:lnTo>
                    <a:lnTo>
                      <a:pt x="168" y="68"/>
                    </a:lnTo>
                    <a:lnTo>
                      <a:pt x="168" y="68"/>
                    </a:lnTo>
                    <a:lnTo>
                      <a:pt x="168" y="68"/>
                    </a:lnTo>
                    <a:close/>
                    <a:moveTo>
                      <a:pt x="134" y="76"/>
                    </a:moveTo>
                    <a:lnTo>
                      <a:pt x="134" y="72"/>
                    </a:lnTo>
                    <a:lnTo>
                      <a:pt x="138" y="72"/>
                    </a:lnTo>
                    <a:lnTo>
                      <a:pt x="142" y="72"/>
                    </a:lnTo>
                    <a:lnTo>
                      <a:pt x="146" y="72"/>
                    </a:lnTo>
                    <a:lnTo>
                      <a:pt x="146" y="68"/>
                    </a:lnTo>
                    <a:lnTo>
                      <a:pt x="150" y="68"/>
                    </a:lnTo>
                    <a:lnTo>
                      <a:pt x="146" y="72"/>
                    </a:lnTo>
                    <a:lnTo>
                      <a:pt x="142" y="76"/>
                    </a:lnTo>
                    <a:lnTo>
                      <a:pt x="138" y="76"/>
                    </a:lnTo>
                    <a:lnTo>
                      <a:pt x="134" y="76"/>
                    </a:lnTo>
                    <a:lnTo>
                      <a:pt x="134" y="76"/>
                    </a:lnTo>
                    <a:lnTo>
                      <a:pt x="134" y="76"/>
                    </a:lnTo>
                    <a:close/>
                    <a:moveTo>
                      <a:pt x="124" y="78"/>
                    </a:moveTo>
                    <a:lnTo>
                      <a:pt x="124" y="76"/>
                    </a:lnTo>
                    <a:lnTo>
                      <a:pt x="128" y="76"/>
                    </a:lnTo>
                    <a:lnTo>
                      <a:pt x="130" y="76"/>
                    </a:lnTo>
                    <a:lnTo>
                      <a:pt x="134" y="76"/>
                    </a:lnTo>
                    <a:lnTo>
                      <a:pt x="130" y="76"/>
                    </a:lnTo>
                    <a:lnTo>
                      <a:pt x="130" y="78"/>
                    </a:lnTo>
                    <a:lnTo>
                      <a:pt x="128" y="78"/>
                    </a:lnTo>
                    <a:lnTo>
                      <a:pt x="124" y="78"/>
                    </a:lnTo>
                    <a:lnTo>
                      <a:pt x="124" y="78"/>
                    </a:lnTo>
                    <a:lnTo>
                      <a:pt x="124" y="78"/>
                    </a:lnTo>
                    <a:close/>
                    <a:moveTo>
                      <a:pt x="108" y="132"/>
                    </a:moveTo>
                    <a:lnTo>
                      <a:pt x="108" y="128"/>
                    </a:lnTo>
                    <a:lnTo>
                      <a:pt x="108" y="124"/>
                    </a:lnTo>
                    <a:lnTo>
                      <a:pt x="112" y="124"/>
                    </a:lnTo>
                    <a:lnTo>
                      <a:pt x="112" y="128"/>
                    </a:lnTo>
                    <a:lnTo>
                      <a:pt x="108" y="128"/>
                    </a:lnTo>
                    <a:lnTo>
                      <a:pt x="108" y="132"/>
                    </a:lnTo>
                    <a:lnTo>
                      <a:pt x="108" y="132"/>
                    </a:lnTo>
                    <a:lnTo>
                      <a:pt x="108" y="132"/>
                    </a:lnTo>
                    <a:close/>
                    <a:moveTo>
                      <a:pt x="108" y="132"/>
                    </a:moveTo>
                    <a:lnTo>
                      <a:pt x="112" y="132"/>
                    </a:lnTo>
                    <a:lnTo>
                      <a:pt x="112" y="128"/>
                    </a:lnTo>
                    <a:lnTo>
                      <a:pt x="116" y="128"/>
                    </a:lnTo>
                    <a:lnTo>
                      <a:pt x="116" y="132"/>
                    </a:lnTo>
                    <a:lnTo>
                      <a:pt x="112" y="132"/>
                    </a:lnTo>
                    <a:lnTo>
                      <a:pt x="108" y="132"/>
                    </a:lnTo>
                    <a:lnTo>
                      <a:pt x="108" y="132"/>
                    </a:lnTo>
                    <a:lnTo>
                      <a:pt x="108" y="132"/>
                    </a:lnTo>
                    <a:close/>
                    <a:moveTo>
                      <a:pt x="52" y="188"/>
                    </a:moveTo>
                    <a:lnTo>
                      <a:pt x="48" y="188"/>
                    </a:lnTo>
                    <a:lnTo>
                      <a:pt x="48" y="184"/>
                    </a:lnTo>
                    <a:lnTo>
                      <a:pt x="52" y="184"/>
                    </a:lnTo>
                    <a:lnTo>
                      <a:pt x="56" y="184"/>
                    </a:lnTo>
                    <a:lnTo>
                      <a:pt x="60" y="184"/>
                    </a:lnTo>
                    <a:lnTo>
                      <a:pt x="56" y="184"/>
                    </a:lnTo>
                    <a:lnTo>
                      <a:pt x="56" y="188"/>
                    </a:lnTo>
                    <a:lnTo>
                      <a:pt x="52" y="188"/>
                    </a:lnTo>
                    <a:lnTo>
                      <a:pt x="52" y="188"/>
                    </a:lnTo>
                    <a:lnTo>
                      <a:pt x="52" y="188"/>
                    </a:lnTo>
                    <a:close/>
                    <a:moveTo>
                      <a:pt x="52" y="192"/>
                    </a:moveTo>
                    <a:lnTo>
                      <a:pt x="48" y="192"/>
                    </a:lnTo>
                    <a:lnTo>
                      <a:pt x="52" y="192"/>
                    </a:lnTo>
                    <a:lnTo>
                      <a:pt x="52" y="188"/>
                    </a:lnTo>
                    <a:lnTo>
                      <a:pt x="56" y="188"/>
                    </a:lnTo>
                    <a:lnTo>
                      <a:pt x="60" y="188"/>
                    </a:lnTo>
                    <a:lnTo>
                      <a:pt x="64" y="188"/>
                    </a:lnTo>
                    <a:lnTo>
                      <a:pt x="60" y="188"/>
                    </a:lnTo>
                    <a:lnTo>
                      <a:pt x="60" y="192"/>
                    </a:lnTo>
                    <a:lnTo>
                      <a:pt x="56" y="192"/>
                    </a:lnTo>
                    <a:lnTo>
                      <a:pt x="52" y="192"/>
                    </a:lnTo>
                    <a:lnTo>
                      <a:pt x="52" y="192"/>
                    </a:lnTo>
                    <a:lnTo>
                      <a:pt x="52" y="192"/>
                    </a:lnTo>
                    <a:close/>
                    <a:moveTo>
                      <a:pt x="44" y="194"/>
                    </a:moveTo>
                    <a:lnTo>
                      <a:pt x="44" y="192"/>
                    </a:lnTo>
                    <a:lnTo>
                      <a:pt x="48" y="192"/>
                    </a:lnTo>
                    <a:lnTo>
                      <a:pt x="48" y="194"/>
                    </a:lnTo>
                    <a:lnTo>
                      <a:pt x="44" y="194"/>
                    </a:lnTo>
                    <a:lnTo>
                      <a:pt x="44" y="194"/>
                    </a:lnTo>
                    <a:lnTo>
                      <a:pt x="44" y="194"/>
                    </a:lnTo>
                    <a:close/>
                    <a:moveTo>
                      <a:pt x="8" y="258"/>
                    </a:moveTo>
                    <a:lnTo>
                      <a:pt x="4" y="258"/>
                    </a:lnTo>
                    <a:lnTo>
                      <a:pt x="4" y="254"/>
                    </a:lnTo>
                    <a:lnTo>
                      <a:pt x="0" y="254"/>
                    </a:lnTo>
                    <a:lnTo>
                      <a:pt x="4" y="254"/>
                    </a:lnTo>
                    <a:lnTo>
                      <a:pt x="4" y="258"/>
                    </a:lnTo>
                    <a:lnTo>
                      <a:pt x="8" y="258"/>
                    </a:lnTo>
                    <a:lnTo>
                      <a:pt x="8" y="258"/>
                    </a:lnTo>
                    <a:lnTo>
                      <a:pt x="8" y="258"/>
                    </a:lnTo>
                    <a:close/>
                    <a:moveTo>
                      <a:pt x="8" y="258"/>
                    </a:moveTo>
                    <a:lnTo>
                      <a:pt x="4" y="258"/>
                    </a:lnTo>
                    <a:lnTo>
                      <a:pt x="8" y="258"/>
                    </a:lnTo>
                    <a:lnTo>
                      <a:pt x="8" y="258"/>
                    </a:lnTo>
                    <a:lnTo>
                      <a:pt x="8" y="258"/>
                    </a:lnTo>
                    <a:close/>
                    <a:moveTo>
                      <a:pt x="8" y="262"/>
                    </a:moveTo>
                    <a:lnTo>
                      <a:pt x="4" y="262"/>
                    </a:lnTo>
                    <a:lnTo>
                      <a:pt x="4" y="258"/>
                    </a:lnTo>
                    <a:lnTo>
                      <a:pt x="8" y="258"/>
                    </a:lnTo>
                    <a:lnTo>
                      <a:pt x="8" y="262"/>
                    </a:lnTo>
                    <a:lnTo>
                      <a:pt x="8" y="262"/>
                    </a:lnTo>
                    <a:lnTo>
                      <a:pt x="8" y="262"/>
                    </a:lnTo>
                    <a:close/>
                    <a:moveTo>
                      <a:pt x="4" y="264"/>
                    </a:moveTo>
                    <a:lnTo>
                      <a:pt x="4" y="262"/>
                    </a:lnTo>
                    <a:lnTo>
                      <a:pt x="4" y="264"/>
                    </a:lnTo>
                    <a:lnTo>
                      <a:pt x="4" y="264"/>
                    </a:lnTo>
                    <a:lnTo>
                      <a:pt x="4" y="264"/>
                    </a:lnTo>
                    <a:close/>
                    <a:moveTo>
                      <a:pt x="12" y="272"/>
                    </a:moveTo>
                    <a:lnTo>
                      <a:pt x="8" y="272"/>
                    </a:lnTo>
                    <a:lnTo>
                      <a:pt x="12" y="268"/>
                    </a:lnTo>
                    <a:lnTo>
                      <a:pt x="12" y="272"/>
                    </a:lnTo>
                    <a:lnTo>
                      <a:pt x="12" y="272"/>
                    </a:lnTo>
                    <a:lnTo>
                      <a:pt x="12" y="272"/>
                    </a:lnTo>
                    <a:close/>
                    <a:moveTo>
                      <a:pt x="8" y="276"/>
                    </a:moveTo>
                    <a:lnTo>
                      <a:pt x="8" y="272"/>
                    </a:lnTo>
                    <a:lnTo>
                      <a:pt x="12" y="272"/>
                    </a:lnTo>
                    <a:lnTo>
                      <a:pt x="12" y="276"/>
                    </a:lnTo>
                    <a:lnTo>
                      <a:pt x="8" y="276"/>
                    </a:lnTo>
                    <a:lnTo>
                      <a:pt x="8" y="276"/>
                    </a:lnTo>
                    <a:lnTo>
                      <a:pt x="8" y="276"/>
                    </a:lnTo>
                    <a:close/>
                    <a:moveTo>
                      <a:pt x="8" y="280"/>
                    </a:moveTo>
                    <a:lnTo>
                      <a:pt x="4" y="280"/>
                    </a:lnTo>
                    <a:lnTo>
                      <a:pt x="4" y="276"/>
                    </a:lnTo>
                    <a:lnTo>
                      <a:pt x="4" y="272"/>
                    </a:lnTo>
                    <a:lnTo>
                      <a:pt x="8" y="272"/>
                    </a:lnTo>
                    <a:lnTo>
                      <a:pt x="8" y="276"/>
                    </a:lnTo>
                    <a:lnTo>
                      <a:pt x="8" y="280"/>
                    </a:lnTo>
                    <a:lnTo>
                      <a:pt x="8" y="280"/>
                    </a:lnTo>
                    <a:lnTo>
                      <a:pt x="8" y="280"/>
                    </a:lnTo>
                    <a:close/>
                    <a:moveTo>
                      <a:pt x="8" y="292"/>
                    </a:moveTo>
                    <a:lnTo>
                      <a:pt x="4" y="288"/>
                    </a:lnTo>
                    <a:lnTo>
                      <a:pt x="8" y="288"/>
                    </a:lnTo>
                    <a:lnTo>
                      <a:pt x="8" y="284"/>
                    </a:lnTo>
                    <a:lnTo>
                      <a:pt x="8" y="288"/>
                    </a:lnTo>
                    <a:lnTo>
                      <a:pt x="8" y="292"/>
                    </a:lnTo>
                    <a:lnTo>
                      <a:pt x="8" y="292"/>
                    </a:lnTo>
                    <a:lnTo>
                      <a:pt x="8" y="29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17">
                <a:extLst>
                  <a:ext uri="{FF2B5EF4-FFF2-40B4-BE49-F238E27FC236}">
                    <a16:creationId xmlns:a16="http://schemas.microsoft.com/office/drawing/2014/main" id="{3C4BB3FE-F759-4FA6-ABCF-070B8870C24C}"/>
                  </a:ext>
                </a:extLst>
              </p:cNvPr>
              <p:cNvSpPr>
                <a:spLocks/>
              </p:cNvSpPr>
              <p:nvPr/>
            </p:nvSpPr>
            <p:spPr bwMode="auto">
              <a:xfrm>
                <a:off x="4714875" y="2946468"/>
                <a:ext cx="225425" cy="196850"/>
              </a:xfrm>
              <a:custGeom>
                <a:avLst/>
                <a:gdLst>
                  <a:gd name="T0" fmla="*/ 118 w 142"/>
                  <a:gd name="T1" fmla="*/ 120 h 124"/>
                  <a:gd name="T2" fmla="*/ 116 w 142"/>
                  <a:gd name="T3" fmla="*/ 124 h 124"/>
                  <a:gd name="T4" fmla="*/ 104 w 142"/>
                  <a:gd name="T5" fmla="*/ 116 h 124"/>
                  <a:gd name="T6" fmla="*/ 96 w 142"/>
                  <a:gd name="T7" fmla="*/ 120 h 124"/>
                  <a:gd name="T8" fmla="*/ 90 w 142"/>
                  <a:gd name="T9" fmla="*/ 116 h 124"/>
                  <a:gd name="T10" fmla="*/ 78 w 142"/>
                  <a:gd name="T11" fmla="*/ 120 h 124"/>
                  <a:gd name="T12" fmla="*/ 74 w 142"/>
                  <a:gd name="T13" fmla="*/ 112 h 124"/>
                  <a:gd name="T14" fmla="*/ 66 w 142"/>
                  <a:gd name="T15" fmla="*/ 116 h 124"/>
                  <a:gd name="T16" fmla="*/ 62 w 142"/>
                  <a:gd name="T17" fmla="*/ 108 h 124"/>
                  <a:gd name="T18" fmla="*/ 56 w 142"/>
                  <a:gd name="T19" fmla="*/ 104 h 124"/>
                  <a:gd name="T20" fmla="*/ 48 w 142"/>
                  <a:gd name="T21" fmla="*/ 102 h 124"/>
                  <a:gd name="T22" fmla="*/ 40 w 142"/>
                  <a:gd name="T23" fmla="*/ 98 h 124"/>
                  <a:gd name="T24" fmla="*/ 36 w 142"/>
                  <a:gd name="T25" fmla="*/ 98 h 124"/>
                  <a:gd name="T26" fmla="*/ 36 w 142"/>
                  <a:gd name="T27" fmla="*/ 102 h 124"/>
                  <a:gd name="T28" fmla="*/ 30 w 142"/>
                  <a:gd name="T29" fmla="*/ 98 h 124"/>
                  <a:gd name="T30" fmla="*/ 26 w 142"/>
                  <a:gd name="T31" fmla="*/ 90 h 124"/>
                  <a:gd name="T32" fmla="*/ 14 w 142"/>
                  <a:gd name="T33" fmla="*/ 86 h 124"/>
                  <a:gd name="T34" fmla="*/ 10 w 142"/>
                  <a:gd name="T35" fmla="*/ 86 h 124"/>
                  <a:gd name="T36" fmla="*/ 10 w 142"/>
                  <a:gd name="T37" fmla="*/ 78 h 124"/>
                  <a:gd name="T38" fmla="*/ 6 w 142"/>
                  <a:gd name="T39" fmla="*/ 72 h 124"/>
                  <a:gd name="T40" fmla="*/ 6 w 142"/>
                  <a:gd name="T41" fmla="*/ 64 h 124"/>
                  <a:gd name="T42" fmla="*/ 4 w 142"/>
                  <a:gd name="T43" fmla="*/ 56 h 124"/>
                  <a:gd name="T44" fmla="*/ 6 w 142"/>
                  <a:gd name="T45" fmla="*/ 48 h 124"/>
                  <a:gd name="T46" fmla="*/ 0 w 142"/>
                  <a:gd name="T47" fmla="*/ 46 h 124"/>
                  <a:gd name="T48" fmla="*/ 4 w 142"/>
                  <a:gd name="T49" fmla="*/ 34 h 124"/>
                  <a:gd name="T50" fmla="*/ 4 w 142"/>
                  <a:gd name="T51" fmla="*/ 26 h 124"/>
                  <a:gd name="T52" fmla="*/ 0 w 142"/>
                  <a:gd name="T53" fmla="*/ 20 h 124"/>
                  <a:gd name="T54" fmla="*/ 4 w 142"/>
                  <a:gd name="T55" fmla="*/ 20 h 124"/>
                  <a:gd name="T56" fmla="*/ 14 w 142"/>
                  <a:gd name="T57" fmla="*/ 16 h 124"/>
                  <a:gd name="T58" fmla="*/ 26 w 142"/>
                  <a:gd name="T59" fmla="*/ 16 h 124"/>
                  <a:gd name="T60" fmla="*/ 32 w 142"/>
                  <a:gd name="T61" fmla="*/ 8 h 124"/>
                  <a:gd name="T62" fmla="*/ 44 w 142"/>
                  <a:gd name="T63" fmla="*/ 4 h 124"/>
                  <a:gd name="T64" fmla="*/ 52 w 142"/>
                  <a:gd name="T65" fmla="*/ 0 h 124"/>
                  <a:gd name="T66" fmla="*/ 62 w 142"/>
                  <a:gd name="T67" fmla="*/ 4 h 124"/>
                  <a:gd name="T68" fmla="*/ 60 w 142"/>
                  <a:gd name="T69" fmla="*/ 4 h 124"/>
                  <a:gd name="T70" fmla="*/ 66 w 142"/>
                  <a:gd name="T71" fmla="*/ 12 h 124"/>
                  <a:gd name="T72" fmla="*/ 74 w 142"/>
                  <a:gd name="T73" fmla="*/ 8 h 124"/>
                  <a:gd name="T74" fmla="*/ 74 w 142"/>
                  <a:gd name="T75" fmla="*/ 12 h 124"/>
                  <a:gd name="T76" fmla="*/ 78 w 142"/>
                  <a:gd name="T77" fmla="*/ 12 h 124"/>
                  <a:gd name="T78" fmla="*/ 90 w 142"/>
                  <a:gd name="T79" fmla="*/ 12 h 124"/>
                  <a:gd name="T80" fmla="*/ 100 w 142"/>
                  <a:gd name="T81" fmla="*/ 12 h 124"/>
                  <a:gd name="T82" fmla="*/ 112 w 142"/>
                  <a:gd name="T83" fmla="*/ 12 h 124"/>
                  <a:gd name="T84" fmla="*/ 122 w 142"/>
                  <a:gd name="T85" fmla="*/ 12 h 124"/>
                  <a:gd name="T86" fmla="*/ 130 w 142"/>
                  <a:gd name="T87" fmla="*/ 20 h 124"/>
                  <a:gd name="T88" fmla="*/ 134 w 142"/>
                  <a:gd name="T89" fmla="*/ 26 h 124"/>
                  <a:gd name="T90" fmla="*/ 138 w 142"/>
                  <a:gd name="T91" fmla="*/ 38 h 124"/>
                  <a:gd name="T92" fmla="*/ 138 w 142"/>
                  <a:gd name="T93" fmla="*/ 48 h 124"/>
                  <a:gd name="T94" fmla="*/ 130 w 142"/>
                  <a:gd name="T95" fmla="*/ 52 h 124"/>
                  <a:gd name="T96" fmla="*/ 130 w 142"/>
                  <a:gd name="T97" fmla="*/ 56 h 124"/>
                  <a:gd name="T98" fmla="*/ 130 w 142"/>
                  <a:gd name="T99" fmla="*/ 68 h 124"/>
                  <a:gd name="T100" fmla="*/ 134 w 142"/>
                  <a:gd name="T101" fmla="*/ 74 h 124"/>
                  <a:gd name="T102" fmla="*/ 138 w 142"/>
                  <a:gd name="T103" fmla="*/ 86 h 124"/>
                  <a:gd name="T104" fmla="*/ 138 w 142"/>
                  <a:gd name="T105" fmla="*/ 90 h 124"/>
                  <a:gd name="T106" fmla="*/ 134 w 142"/>
                  <a:gd name="T107" fmla="*/ 94 h 124"/>
                  <a:gd name="T108" fmla="*/ 130 w 142"/>
                  <a:gd name="T109" fmla="*/ 102 h 124"/>
                  <a:gd name="T110" fmla="*/ 118 w 142"/>
                  <a:gd name="T11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 h="124">
                    <a:moveTo>
                      <a:pt x="118" y="112"/>
                    </a:moveTo>
                    <a:lnTo>
                      <a:pt x="118" y="116"/>
                    </a:lnTo>
                    <a:lnTo>
                      <a:pt x="118" y="120"/>
                    </a:lnTo>
                    <a:lnTo>
                      <a:pt x="122" y="124"/>
                    </a:lnTo>
                    <a:lnTo>
                      <a:pt x="118" y="124"/>
                    </a:lnTo>
                    <a:lnTo>
                      <a:pt x="116" y="124"/>
                    </a:lnTo>
                    <a:lnTo>
                      <a:pt x="112" y="120"/>
                    </a:lnTo>
                    <a:lnTo>
                      <a:pt x="108" y="116"/>
                    </a:lnTo>
                    <a:lnTo>
                      <a:pt x="104" y="116"/>
                    </a:lnTo>
                    <a:lnTo>
                      <a:pt x="100" y="116"/>
                    </a:lnTo>
                    <a:lnTo>
                      <a:pt x="96" y="116"/>
                    </a:lnTo>
                    <a:lnTo>
                      <a:pt x="96" y="120"/>
                    </a:lnTo>
                    <a:lnTo>
                      <a:pt x="92" y="120"/>
                    </a:lnTo>
                    <a:lnTo>
                      <a:pt x="92" y="116"/>
                    </a:lnTo>
                    <a:lnTo>
                      <a:pt x="90" y="116"/>
                    </a:lnTo>
                    <a:lnTo>
                      <a:pt x="86" y="116"/>
                    </a:lnTo>
                    <a:lnTo>
                      <a:pt x="82" y="120"/>
                    </a:lnTo>
                    <a:lnTo>
                      <a:pt x="78" y="120"/>
                    </a:lnTo>
                    <a:lnTo>
                      <a:pt x="78" y="116"/>
                    </a:lnTo>
                    <a:lnTo>
                      <a:pt x="74" y="116"/>
                    </a:lnTo>
                    <a:lnTo>
                      <a:pt x="74" y="112"/>
                    </a:lnTo>
                    <a:lnTo>
                      <a:pt x="70" y="112"/>
                    </a:lnTo>
                    <a:lnTo>
                      <a:pt x="70" y="116"/>
                    </a:lnTo>
                    <a:lnTo>
                      <a:pt x="66" y="116"/>
                    </a:lnTo>
                    <a:lnTo>
                      <a:pt x="66" y="112"/>
                    </a:lnTo>
                    <a:lnTo>
                      <a:pt x="62" y="112"/>
                    </a:lnTo>
                    <a:lnTo>
                      <a:pt x="62" y="108"/>
                    </a:lnTo>
                    <a:lnTo>
                      <a:pt x="62" y="104"/>
                    </a:lnTo>
                    <a:lnTo>
                      <a:pt x="60" y="104"/>
                    </a:lnTo>
                    <a:lnTo>
                      <a:pt x="56" y="104"/>
                    </a:lnTo>
                    <a:lnTo>
                      <a:pt x="56" y="102"/>
                    </a:lnTo>
                    <a:lnTo>
                      <a:pt x="52" y="104"/>
                    </a:lnTo>
                    <a:lnTo>
                      <a:pt x="48" y="102"/>
                    </a:lnTo>
                    <a:lnTo>
                      <a:pt x="48" y="98"/>
                    </a:lnTo>
                    <a:lnTo>
                      <a:pt x="44" y="98"/>
                    </a:lnTo>
                    <a:lnTo>
                      <a:pt x="40" y="98"/>
                    </a:lnTo>
                    <a:lnTo>
                      <a:pt x="40" y="94"/>
                    </a:lnTo>
                    <a:lnTo>
                      <a:pt x="36" y="94"/>
                    </a:lnTo>
                    <a:lnTo>
                      <a:pt x="36" y="98"/>
                    </a:lnTo>
                    <a:lnTo>
                      <a:pt x="40" y="102"/>
                    </a:lnTo>
                    <a:lnTo>
                      <a:pt x="36" y="98"/>
                    </a:lnTo>
                    <a:lnTo>
                      <a:pt x="36" y="102"/>
                    </a:lnTo>
                    <a:lnTo>
                      <a:pt x="32" y="102"/>
                    </a:lnTo>
                    <a:lnTo>
                      <a:pt x="32" y="98"/>
                    </a:lnTo>
                    <a:lnTo>
                      <a:pt x="30" y="98"/>
                    </a:lnTo>
                    <a:lnTo>
                      <a:pt x="30" y="94"/>
                    </a:lnTo>
                    <a:lnTo>
                      <a:pt x="30" y="90"/>
                    </a:lnTo>
                    <a:lnTo>
                      <a:pt x="26" y="90"/>
                    </a:lnTo>
                    <a:lnTo>
                      <a:pt x="22" y="90"/>
                    </a:lnTo>
                    <a:lnTo>
                      <a:pt x="18" y="86"/>
                    </a:lnTo>
                    <a:lnTo>
                      <a:pt x="14" y="86"/>
                    </a:lnTo>
                    <a:lnTo>
                      <a:pt x="14" y="82"/>
                    </a:lnTo>
                    <a:lnTo>
                      <a:pt x="10" y="82"/>
                    </a:lnTo>
                    <a:lnTo>
                      <a:pt x="10" y="86"/>
                    </a:lnTo>
                    <a:lnTo>
                      <a:pt x="6" y="86"/>
                    </a:lnTo>
                    <a:lnTo>
                      <a:pt x="10" y="82"/>
                    </a:lnTo>
                    <a:lnTo>
                      <a:pt x="10" y="78"/>
                    </a:lnTo>
                    <a:lnTo>
                      <a:pt x="10" y="74"/>
                    </a:lnTo>
                    <a:lnTo>
                      <a:pt x="10" y="72"/>
                    </a:lnTo>
                    <a:lnTo>
                      <a:pt x="6" y="72"/>
                    </a:lnTo>
                    <a:lnTo>
                      <a:pt x="6" y="68"/>
                    </a:lnTo>
                    <a:lnTo>
                      <a:pt x="4" y="64"/>
                    </a:lnTo>
                    <a:lnTo>
                      <a:pt x="6" y="64"/>
                    </a:lnTo>
                    <a:lnTo>
                      <a:pt x="6" y="60"/>
                    </a:lnTo>
                    <a:lnTo>
                      <a:pt x="6" y="56"/>
                    </a:lnTo>
                    <a:lnTo>
                      <a:pt x="4" y="56"/>
                    </a:lnTo>
                    <a:lnTo>
                      <a:pt x="4" y="52"/>
                    </a:lnTo>
                    <a:lnTo>
                      <a:pt x="6" y="52"/>
                    </a:lnTo>
                    <a:lnTo>
                      <a:pt x="6" y="48"/>
                    </a:lnTo>
                    <a:lnTo>
                      <a:pt x="4" y="48"/>
                    </a:lnTo>
                    <a:lnTo>
                      <a:pt x="4" y="46"/>
                    </a:lnTo>
                    <a:lnTo>
                      <a:pt x="0" y="46"/>
                    </a:lnTo>
                    <a:lnTo>
                      <a:pt x="0" y="42"/>
                    </a:lnTo>
                    <a:lnTo>
                      <a:pt x="4" y="38"/>
                    </a:lnTo>
                    <a:lnTo>
                      <a:pt x="4" y="34"/>
                    </a:lnTo>
                    <a:lnTo>
                      <a:pt x="0" y="30"/>
                    </a:lnTo>
                    <a:lnTo>
                      <a:pt x="0" y="26"/>
                    </a:lnTo>
                    <a:lnTo>
                      <a:pt x="4" y="26"/>
                    </a:lnTo>
                    <a:lnTo>
                      <a:pt x="4" y="22"/>
                    </a:lnTo>
                    <a:lnTo>
                      <a:pt x="0" y="22"/>
                    </a:lnTo>
                    <a:lnTo>
                      <a:pt x="0" y="20"/>
                    </a:lnTo>
                    <a:lnTo>
                      <a:pt x="0" y="22"/>
                    </a:lnTo>
                    <a:lnTo>
                      <a:pt x="4" y="22"/>
                    </a:lnTo>
                    <a:lnTo>
                      <a:pt x="4" y="20"/>
                    </a:lnTo>
                    <a:lnTo>
                      <a:pt x="6" y="20"/>
                    </a:lnTo>
                    <a:lnTo>
                      <a:pt x="10" y="20"/>
                    </a:lnTo>
                    <a:lnTo>
                      <a:pt x="14" y="16"/>
                    </a:lnTo>
                    <a:lnTo>
                      <a:pt x="18" y="16"/>
                    </a:lnTo>
                    <a:lnTo>
                      <a:pt x="22" y="16"/>
                    </a:lnTo>
                    <a:lnTo>
                      <a:pt x="26" y="16"/>
                    </a:lnTo>
                    <a:lnTo>
                      <a:pt x="30" y="12"/>
                    </a:lnTo>
                    <a:lnTo>
                      <a:pt x="30" y="8"/>
                    </a:lnTo>
                    <a:lnTo>
                      <a:pt x="32" y="8"/>
                    </a:lnTo>
                    <a:lnTo>
                      <a:pt x="36" y="8"/>
                    </a:lnTo>
                    <a:lnTo>
                      <a:pt x="40" y="4"/>
                    </a:lnTo>
                    <a:lnTo>
                      <a:pt x="44" y="4"/>
                    </a:lnTo>
                    <a:lnTo>
                      <a:pt x="48" y="4"/>
                    </a:lnTo>
                    <a:lnTo>
                      <a:pt x="48" y="0"/>
                    </a:lnTo>
                    <a:lnTo>
                      <a:pt x="52" y="0"/>
                    </a:lnTo>
                    <a:lnTo>
                      <a:pt x="60" y="0"/>
                    </a:lnTo>
                    <a:lnTo>
                      <a:pt x="60" y="4"/>
                    </a:lnTo>
                    <a:lnTo>
                      <a:pt x="62" y="4"/>
                    </a:lnTo>
                    <a:lnTo>
                      <a:pt x="62" y="8"/>
                    </a:lnTo>
                    <a:lnTo>
                      <a:pt x="62" y="4"/>
                    </a:lnTo>
                    <a:lnTo>
                      <a:pt x="60" y="4"/>
                    </a:lnTo>
                    <a:lnTo>
                      <a:pt x="60" y="8"/>
                    </a:lnTo>
                    <a:lnTo>
                      <a:pt x="62" y="12"/>
                    </a:lnTo>
                    <a:lnTo>
                      <a:pt x="66" y="12"/>
                    </a:lnTo>
                    <a:lnTo>
                      <a:pt x="70" y="12"/>
                    </a:lnTo>
                    <a:lnTo>
                      <a:pt x="74" y="12"/>
                    </a:lnTo>
                    <a:lnTo>
                      <a:pt x="74" y="8"/>
                    </a:lnTo>
                    <a:lnTo>
                      <a:pt x="78" y="8"/>
                    </a:lnTo>
                    <a:lnTo>
                      <a:pt x="74" y="8"/>
                    </a:lnTo>
                    <a:lnTo>
                      <a:pt x="74" y="12"/>
                    </a:lnTo>
                    <a:lnTo>
                      <a:pt x="70" y="12"/>
                    </a:lnTo>
                    <a:lnTo>
                      <a:pt x="74" y="12"/>
                    </a:lnTo>
                    <a:lnTo>
                      <a:pt x="78" y="12"/>
                    </a:lnTo>
                    <a:lnTo>
                      <a:pt x="82" y="12"/>
                    </a:lnTo>
                    <a:lnTo>
                      <a:pt x="86" y="12"/>
                    </a:lnTo>
                    <a:lnTo>
                      <a:pt x="90" y="12"/>
                    </a:lnTo>
                    <a:lnTo>
                      <a:pt x="92" y="12"/>
                    </a:lnTo>
                    <a:lnTo>
                      <a:pt x="96" y="12"/>
                    </a:lnTo>
                    <a:lnTo>
                      <a:pt x="100" y="12"/>
                    </a:lnTo>
                    <a:lnTo>
                      <a:pt x="104" y="12"/>
                    </a:lnTo>
                    <a:lnTo>
                      <a:pt x="108" y="12"/>
                    </a:lnTo>
                    <a:lnTo>
                      <a:pt x="112" y="12"/>
                    </a:lnTo>
                    <a:lnTo>
                      <a:pt x="116" y="12"/>
                    </a:lnTo>
                    <a:lnTo>
                      <a:pt x="118" y="12"/>
                    </a:lnTo>
                    <a:lnTo>
                      <a:pt x="122" y="12"/>
                    </a:lnTo>
                    <a:lnTo>
                      <a:pt x="126" y="12"/>
                    </a:lnTo>
                    <a:lnTo>
                      <a:pt x="130" y="16"/>
                    </a:lnTo>
                    <a:lnTo>
                      <a:pt x="130" y="20"/>
                    </a:lnTo>
                    <a:lnTo>
                      <a:pt x="130" y="22"/>
                    </a:lnTo>
                    <a:lnTo>
                      <a:pt x="130" y="26"/>
                    </a:lnTo>
                    <a:lnTo>
                      <a:pt x="134" y="26"/>
                    </a:lnTo>
                    <a:lnTo>
                      <a:pt x="134" y="30"/>
                    </a:lnTo>
                    <a:lnTo>
                      <a:pt x="134" y="34"/>
                    </a:lnTo>
                    <a:lnTo>
                      <a:pt x="138" y="38"/>
                    </a:lnTo>
                    <a:lnTo>
                      <a:pt x="138" y="42"/>
                    </a:lnTo>
                    <a:lnTo>
                      <a:pt x="138" y="46"/>
                    </a:lnTo>
                    <a:lnTo>
                      <a:pt x="138" y="48"/>
                    </a:lnTo>
                    <a:lnTo>
                      <a:pt x="134" y="48"/>
                    </a:lnTo>
                    <a:lnTo>
                      <a:pt x="130" y="48"/>
                    </a:lnTo>
                    <a:lnTo>
                      <a:pt x="130" y="52"/>
                    </a:lnTo>
                    <a:lnTo>
                      <a:pt x="126" y="52"/>
                    </a:lnTo>
                    <a:lnTo>
                      <a:pt x="126" y="56"/>
                    </a:lnTo>
                    <a:lnTo>
                      <a:pt x="130" y="56"/>
                    </a:lnTo>
                    <a:lnTo>
                      <a:pt x="134" y="60"/>
                    </a:lnTo>
                    <a:lnTo>
                      <a:pt x="134" y="64"/>
                    </a:lnTo>
                    <a:lnTo>
                      <a:pt x="130" y="68"/>
                    </a:lnTo>
                    <a:lnTo>
                      <a:pt x="130" y="72"/>
                    </a:lnTo>
                    <a:lnTo>
                      <a:pt x="134" y="72"/>
                    </a:lnTo>
                    <a:lnTo>
                      <a:pt x="134" y="74"/>
                    </a:lnTo>
                    <a:lnTo>
                      <a:pt x="134" y="78"/>
                    </a:lnTo>
                    <a:lnTo>
                      <a:pt x="138" y="82"/>
                    </a:lnTo>
                    <a:lnTo>
                      <a:pt x="138" y="86"/>
                    </a:lnTo>
                    <a:lnTo>
                      <a:pt x="142" y="86"/>
                    </a:lnTo>
                    <a:lnTo>
                      <a:pt x="138" y="86"/>
                    </a:lnTo>
                    <a:lnTo>
                      <a:pt x="138" y="90"/>
                    </a:lnTo>
                    <a:lnTo>
                      <a:pt x="142" y="94"/>
                    </a:lnTo>
                    <a:lnTo>
                      <a:pt x="138" y="94"/>
                    </a:lnTo>
                    <a:lnTo>
                      <a:pt x="134" y="94"/>
                    </a:lnTo>
                    <a:lnTo>
                      <a:pt x="134" y="98"/>
                    </a:lnTo>
                    <a:lnTo>
                      <a:pt x="130" y="98"/>
                    </a:lnTo>
                    <a:lnTo>
                      <a:pt x="130" y="102"/>
                    </a:lnTo>
                    <a:lnTo>
                      <a:pt x="126" y="102"/>
                    </a:lnTo>
                    <a:lnTo>
                      <a:pt x="126" y="104"/>
                    </a:lnTo>
                    <a:lnTo>
                      <a:pt x="118" y="112"/>
                    </a:lnTo>
                    <a:lnTo>
                      <a:pt x="118" y="112"/>
                    </a:lnTo>
                    <a:lnTo>
                      <a:pt x="118" y="112"/>
                    </a:lnTo>
                    <a:close/>
                  </a:path>
                </a:pathLst>
              </a:custGeom>
              <a:solidFill>
                <a:srgbClr val="99A3C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18">
                <a:extLst>
                  <a:ext uri="{FF2B5EF4-FFF2-40B4-BE49-F238E27FC236}">
                    <a16:creationId xmlns:a16="http://schemas.microsoft.com/office/drawing/2014/main" id="{9DDDBEC9-540A-4A96-BC09-1C7B5E21A298}"/>
                  </a:ext>
                </a:extLst>
              </p:cNvPr>
              <p:cNvSpPr>
                <a:spLocks/>
              </p:cNvSpPr>
              <p:nvPr/>
            </p:nvSpPr>
            <p:spPr bwMode="auto">
              <a:xfrm>
                <a:off x="4848225" y="3165543"/>
                <a:ext cx="212725" cy="149225"/>
              </a:xfrm>
              <a:custGeom>
                <a:avLst/>
                <a:gdLst>
                  <a:gd name="T0" fmla="*/ 56 w 134"/>
                  <a:gd name="T1" fmla="*/ 94 h 94"/>
                  <a:gd name="T2" fmla="*/ 46 w 134"/>
                  <a:gd name="T3" fmla="*/ 90 h 94"/>
                  <a:gd name="T4" fmla="*/ 42 w 134"/>
                  <a:gd name="T5" fmla="*/ 90 h 94"/>
                  <a:gd name="T6" fmla="*/ 38 w 134"/>
                  <a:gd name="T7" fmla="*/ 86 h 94"/>
                  <a:gd name="T8" fmla="*/ 38 w 134"/>
                  <a:gd name="T9" fmla="*/ 86 h 94"/>
                  <a:gd name="T10" fmla="*/ 34 w 134"/>
                  <a:gd name="T11" fmla="*/ 82 h 94"/>
                  <a:gd name="T12" fmla="*/ 34 w 134"/>
                  <a:gd name="T13" fmla="*/ 78 h 94"/>
                  <a:gd name="T14" fmla="*/ 34 w 134"/>
                  <a:gd name="T15" fmla="*/ 76 h 94"/>
                  <a:gd name="T16" fmla="*/ 26 w 134"/>
                  <a:gd name="T17" fmla="*/ 76 h 94"/>
                  <a:gd name="T18" fmla="*/ 24 w 134"/>
                  <a:gd name="T19" fmla="*/ 76 h 94"/>
                  <a:gd name="T20" fmla="*/ 20 w 134"/>
                  <a:gd name="T21" fmla="*/ 72 h 94"/>
                  <a:gd name="T22" fmla="*/ 20 w 134"/>
                  <a:gd name="T23" fmla="*/ 72 h 94"/>
                  <a:gd name="T24" fmla="*/ 16 w 134"/>
                  <a:gd name="T25" fmla="*/ 68 h 94"/>
                  <a:gd name="T26" fmla="*/ 16 w 134"/>
                  <a:gd name="T27" fmla="*/ 64 h 94"/>
                  <a:gd name="T28" fmla="*/ 8 w 134"/>
                  <a:gd name="T29" fmla="*/ 52 h 94"/>
                  <a:gd name="T30" fmla="*/ 4 w 134"/>
                  <a:gd name="T31" fmla="*/ 50 h 94"/>
                  <a:gd name="T32" fmla="*/ 4 w 134"/>
                  <a:gd name="T33" fmla="*/ 46 h 94"/>
                  <a:gd name="T34" fmla="*/ 8 w 134"/>
                  <a:gd name="T35" fmla="*/ 42 h 94"/>
                  <a:gd name="T36" fmla="*/ 12 w 134"/>
                  <a:gd name="T37" fmla="*/ 42 h 94"/>
                  <a:gd name="T38" fmla="*/ 16 w 134"/>
                  <a:gd name="T39" fmla="*/ 34 h 94"/>
                  <a:gd name="T40" fmla="*/ 20 w 134"/>
                  <a:gd name="T41" fmla="*/ 30 h 94"/>
                  <a:gd name="T42" fmla="*/ 24 w 134"/>
                  <a:gd name="T43" fmla="*/ 24 h 94"/>
                  <a:gd name="T44" fmla="*/ 26 w 134"/>
                  <a:gd name="T45" fmla="*/ 20 h 94"/>
                  <a:gd name="T46" fmla="*/ 26 w 134"/>
                  <a:gd name="T47" fmla="*/ 16 h 94"/>
                  <a:gd name="T48" fmla="*/ 34 w 134"/>
                  <a:gd name="T49" fmla="*/ 12 h 94"/>
                  <a:gd name="T50" fmla="*/ 42 w 134"/>
                  <a:gd name="T51" fmla="*/ 8 h 94"/>
                  <a:gd name="T52" fmla="*/ 42 w 134"/>
                  <a:gd name="T53" fmla="*/ 8 h 94"/>
                  <a:gd name="T54" fmla="*/ 52 w 134"/>
                  <a:gd name="T55" fmla="*/ 8 h 94"/>
                  <a:gd name="T56" fmla="*/ 60 w 134"/>
                  <a:gd name="T57" fmla="*/ 8 h 94"/>
                  <a:gd name="T58" fmla="*/ 64 w 134"/>
                  <a:gd name="T59" fmla="*/ 12 h 94"/>
                  <a:gd name="T60" fmla="*/ 68 w 134"/>
                  <a:gd name="T61" fmla="*/ 12 h 94"/>
                  <a:gd name="T62" fmla="*/ 72 w 134"/>
                  <a:gd name="T63" fmla="*/ 8 h 94"/>
                  <a:gd name="T64" fmla="*/ 80 w 134"/>
                  <a:gd name="T65" fmla="*/ 8 h 94"/>
                  <a:gd name="T66" fmla="*/ 86 w 134"/>
                  <a:gd name="T67" fmla="*/ 4 h 94"/>
                  <a:gd name="T68" fmla="*/ 94 w 134"/>
                  <a:gd name="T69" fmla="*/ 4 h 94"/>
                  <a:gd name="T70" fmla="*/ 102 w 134"/>
                  <a:gd name="T71" fmla="*/ 16 h 94"/>
                  <a:gd name="T72" fmla="*/ 106 w 134"/>
                  <a:gd name="T73" fmla="*/ 24 h 94"/>
                  <a:gd name="T74" fmla="*/ 112 w 134"/>
                  <a:gd name="T75" fmla="*/ 30 h 94"/>
                  <a:gd name="T76" fmla="*/ 112 w 134"/>
                  <a:gd name="T77" fmla="*/ 38 h 94"/>
                  <a:gd name="T78" fmla="*/ 112 w 134"/>
                  <a:gd name="T79" fmla="*/ 52 h 94"/>
                  <a:gd name="T80" fmla="*/ 112 w 134"/>
                  <a:gd name="T81" fmla="*/ 60 h 94"/>
                  <a:gd name="T82" fmla="*/ 120 w 134"/>
                  <a:gd name="T83" fmla="*/ 64 h 94"/>
                  <a:gd name="T84" fmla="*/ 130 w 134"/>
                  <a:gd name="T85" fmla="*/ 60 h 94"/>
                  <a:gd name="T86" fmla="*/ 130 w 134"/>
                  <a:gd name="T87" fmla="*/ 64 h 94"/>
                  <a:gd name="T88" fmla="*/ 126 w 134"/>
                  <a:gd name="T89" fmla="*/ 72 h 94"/>
                  <a:gd name="T90" fmla="*/ 122 w 134"/>
                  <a:gd name="T91" fmla="*/ 68 h 94"/>
                  <a:gd name="T92" fmla="*/ 122 w 134"/>
                  <a:gd name="T93" fmla="*/ 72 h 94"/>
                  <a:gd name="T94" fmla="*/ 122 w 134"/>
                  <a:gd name="T95" fmla="*/ 76 h 94"/>
                  <a:gd name="T96" fmla="*/ 122 w 134"/>
                  <a:gd name="T97" fmla="*/ 76 h 94"/>
                  <a:gd name="T98" fmla="*/ 122 w 134"/>
                  <a:gd name="T99" fmla="*/ 78 h 94"/>
                  <a:gd name="T100" fmla="*/ 120 w 134"/>
                  <a:gd name="T101" fmla="*/ 86 h 94"/>
                  <a:gd name="T102" fmla="*/ 116 w 134"/>
                  <a:gd name="T103" fmla="*/ 94 h 94"/>
                  <a:gd name="T104" fmla="*/ 108 w 134"/>
                  <a:gd name="T105" fmla="*/ 90 h 94"/>
                  <a:gd name="T106" fmla="*/ 106 w 134"/>
                  <a:gd name="T107" fmla="*/ 86 h 94"/>
                  <a:gd name="T108" fmla="*/ 98 w 134"/>
                  <a:gd name="T109" fmla="*/ 86 h 94"/>
                  <a:gd name="T110" fmla="*/ 94 w 134"/>
                  <a:gd name="T111" fmla="*/ 86 h 94"/>
                  <a:gd name="T112" fmla="*/ 86 w 134"/>
                  <a:gd name="T113" fmla="*/ 86 h 94"/>
                  <a:gd name="T114" fmla="*/ 80 w 134"/>
                  <a:gd name="T115" fmla="*/ 94 h 94"/>
                  <a:gd name="T116" fmla="*/ 72 w 134"/>
                  <a:gd name="T117" fmla="*/ 94 h 94"/>
                  <a:gd name="T118" fmla="*/ 60 w 134"/>
                  <a:gd name="T119" fmla="*/ 94 h 94"/>
                  <a:gd name="T120" fmla="*/ 56 w 134"/>
                  <a:gd name="T1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94">
                    <a:moveTo>
                      <a:pt x="56" y="94"/>
                    </a:moveTo>
                    <a:lnTo>
                      <a:pt x="56" y="94"/>
                    </a:lnTo>
                    <a:lnTo>
                      <a:pt x="56" y="94"/>
                    </a:lnTo>
                    <a:lnTo>
                      <a:pt x="56" y="94"/>
                    </a:lnTo>
                    <a:lnTo>
                      <a:pt x="56" y="94"/>
                    </a:lnTo>
                    <a:lnTo>
                      <a:pt x="56" y="94"/>
                    </a:lnTo>
                    <a:lnTo>
                      <a:pt x="56" y="94"/>
                    </a:lnTo>
                    <a:lnTo>
                      <a:pt x="56" y="94"/>
                    </a:lnTo>
                    <a:lnTo>
                      <a:pt x="52" y="94"/>
                    </a:lnTo>
                    <a:lnTo>
                      <a:pt x="52" y="94"/>
                    </a:lnTo>
                    <a:lnTo>
                      <a:pt x="50" y="94"/>
                    </a:lnTo>
                    <a:lnTo>
                      <a:pt x="50" y="94"/>
                    </a:lnTo>
                    <a:lnTo>
                      <a:pt x="50" y="90"/>
                    </a:lnTo>
                    <a:lnTo>
                      <a:pt x="46" y="90"/>
                    </a:lnTo>
                    <a:lnTo>
                      <a:pt x="46" y="90"/>
                    </a:lnTo>
                    <a:lnTo>
                      <a:pt x="46" y="90"/>
                    </a:lnTo>
                    <a:lnTo>
                      <a:pt x="46" y="90"/>
                    </a:lnTo>
                    <a:lnTo>
                      <a:pt x="46" y="90"/>
                    </a:lnTo>
                    <a:lnTo>
                      <a:pt x="42" y="90"/>
                    </a:lnTo>
                    <a:lnTo>
                      <a:pt x="42" y="90"/>
                    </a:lnTo>
                    <a:lnTo>
                      <a:pt x="42" y="90"/>
                    </a:lnTo>
                    <a:lnTo>
                      <a:pt x="42" y="90"/>
                    </a:lnTo>
                    <a:lnTo>
                      <a:pt x="42" y="90"/>
                    </a:lnTo>
                    <a:lnTo>
                      <a:pt x="42" y="90"/>
                    </a:lnTo>
                    <a:lnTo>
                      <a:pt x="42" y="90"/>
                    </a:lnTo>
                    <a:lnTo>
                      <a:pt x="38" y="90"/>
                    </a:lnTo>
                    <a:lnTo>
                      <a:pt x="38" y="90"/>
                    </a:lnTo>
                    <a:lnTo>
                      <a:pt x="38" y="90"/>
                    </a:lnTo>
                    <a:lnTo>
                      <a:pt x="38" y="90"/>
                    </a:lnTo>
                    <a:lnTo>
                      <a:pt x="38" y="90"/>
                    </a:lnTo>
                    <a:lnTo>
                      <a:pt x="38" y="86"/>
                    </a:lnTo>
                    <a:lnTo>
                      <a:pt x="38" y="86"/>
                    </a:lnTo>
                    <a:lnTo>
                      <a:pt x="38" y="86"/>
                    </a:lnTo>
                    <a:lnTo>
                      <a:pt x="38" y="86"/>
                    </a:lnTo>
                    <a:lnTo>
                      <a:pt x="38" y="86"/>
                    </a:lnTo>
                    <a:lnTo>
                      <a:pt x="38" y="86"/>
                    </a:lnTo>
                    <a:lnTo>
                      <a:pt x="38" y="86"/>
                    </a:lnTo>
                    <a:lnTo>
                      <a:pt x="38" y="86"/>
                    </a:lnTo>
                    <a:lnTo>
                      <a:pt x="38" y="86"/>
                    </a:lnTo>
                    <a:lnTo>
                      <a:pt x="38" y="86"/>
                    </a:lnTo>
                    <a:lnTo>
                      <a:pt x="34" y="82"/>
                    </a:lnTo>
                    <a:lnTo>
                      <a:pt x="34" y="82"/>
                    </a:lnTo>
                    <a:lnTo>
                      <a:pt x="34" y="82"/>
                    </a:lnTo>
                    <a:lnTo>
                      <a:pt x="34" y="82"/>
                    </a:lnTo>
                    <a:lnTo>
                      <a:pt x="34" y="82"/>
                    </a:lnTo>
                    <a:lnTo>
                      <a:pt x="34" y="82"/>
                    </a:lnTo>
                    <a:lnTo>
                      <a:pt x="34" y="82"/>
                    </a:lnTo>
                    <a:lnTo>
                      <a:pt x="34" y="82"/>
                    </a:lnTo>
                    <a:lnTo>
                      <a:pt x="34" y="82"/>
                    </a:lnTo>
                    <a:lnTo>
                      <a:pt x="30" y="78"/>
                    </a:lnTo>
                    <a:lnTo>
                      <a:pt x="30" y="78"/>
                    </a:lnTo>
                    <a:lnTo>
                      <a:pt x="34" y="76"/>
                    </a:lnTo>
                    <a:lnTo>
                      <a:pt x="34" y="76"/>
                    </a:lnTo>
                    <a:lnTo>
                      <a:pt x="34" y="78"/>
                    </a:lnTo>
                    <a:lnTo>
                      <a:pt x="34" y="78"/>
                    </a:lnTo>
                    <a:lnTo>
                      <a:pt x="34" y="78"/>
                    </a:lnTo>
                    <a:lnTo>
                      <a:pt x="34" y="78"/>
                    </a:lnTo>
                    <a:lnTo>
                      <a:pt x="34" y="76"/>
                    </a:lnTo>
                    <a:lnTo>
                      <a:pt x="34" y="76"/>
                    </a:lnTo>
                    <a:lnTo>
                      <a:pt x="34" y="76"/>
                    </a:lnTo>
                    <a:lnTo>
                      <a:pt x="34" y="76"/>
                    </a:lnTo>
                    <a:lnTo>
                      <a:pt x="34" y="76"/>
                    </a:lnTo>
                    <a:lnTo>
                      <a:pt x="34" y="76"/>
                    </a:lnTo>
                    <a:lnTo>
                      <a:pt x="34" y="76"/>
                    </a:lnTo>
                    <a:lnTo>
                      <a:pt x="30" y="76"/>
                    </a:lnTo>
                    <a:lnTo>
                      <a:pt x="30" y="76"/>
                    </a:lnTo>
                    <a:lnTo>
                      <a:pt x="30" y="76"/>
                    </a:lnTo>
                    <a:lnTo>
                      <a:pt x="30" y="76"/>
                    </a:lnTo>
                    <a:lnTo>
                      <a:pt x="30" y="76"/>
                    </a:lnTo>
                    <a:lnTo>
                      <a:pt x="30" y="76"/>
                    </a:lnTo>
                    <a:lnTo>
                      <a:pt x="30" y="76"/>
                    </a:lnTo>
                    <a:lnTo>
                      <a:pt x="26" y="76"/>
                    </a:lnTo>
                    <a:lnTo>
                      <a:pt x="26" y="78"/>
                    </a:lnTo>
                    <a:lnTo>
                      <a:pt x="26" y="78"/>
                    </a:lnTo>
                    <a:lnTo>
                      <a:pt x="26" y="78"/>
                    </a:lnTo>
                    <a:lnTo>
                      <a:pt x="26" y="76"/>
                    </a:lnTo>
                    <a:lnTo>
                      <a:pt x="26" y="76"/>
                    </a:lnTo>
                    <a:lnTo>
                      <a:pt x="26" y="76"/>
                    </a:lnTo>
                    <a:lnTo>
                      <a:pt x="24" y="76"/>
                    </a:lnTo>
                    <a:lnTo>
                      <a:pt x="24" y="76"/>
                    </a:lnTo>
                    <a:lnTo>
                      <a:pt x="24" y="76"/>
                    </a:lnTo>
                    <a:lnTo>
                      <a:pt x="20" y="76"/>
                    </a:lnTo>
                    <a:lnTo>
                      <a:pt x="20" y="76"/>
                    </a:lnTo>
                    <a:lnTo>
                      <a:pt x="20" y="76"/>
                    </a:lnTo>
                    <a:lnTo>
                      <a:pt x="20" y="76"/>
                    </a:lnTo>
                    <a:lnTo>
                      <a:pt x="20" y="72"/>
                    </a:lnTo>
                    <a:lnTo>
                      <a:pt x="20" y="72"/>
                    </a:lnTo>
                    <a:lnTo>
                      <a:pt x="20" y="72"/>
                    </a:lnTo>
                    <a:lnTo>
                      <a:pt x="16" y="72"/>
                    </a:lnTo>
                    <a:lnTo>
                      <a:pt x="16" y="72"/>
                    </a:lnTo>
                    <a:lnTo>
                      <a:pt x="16" y="72"/>
                    </a:lnTo>
                    <a:lnTo>
                      <a:pt x="16" y="72"/>
                    </a:lnTo>
                    <a:lnTo>
                      <a:pt x="16" y="72"/>
                    </a:lnTo>
                    <a:lnTo>
                      <a:pt x="16" y="72"/>
                    </a:lnTo>
                    <a:lnTo>
                      <a:pt x="16" y="72"/>
                    </a:lnTo>
                    <a:lnTo>
                      <a:pt x="20" y="72"/>
                    </a:lnTo>
                    <a:lnTo>
                      <a:pt x="20" y="72"/>
                    </a:lnTo>
                    <a:lnTo>
                      <a:pt x="20" y="72"/>
                    </a:lnTo>
                    <a:lnTo>
                      <a:pt x="20" y="72"/>
                    </a:lnTo>
                    <a:lnTo>
                      <a:pt x="20" y="68"/>
                    </a:lnTo>
                    <a:lnTo>
                      <a:pt x="16" y="68"/>
                    </a:lnTo>
                    <a:lnTo>
                      <a:pt x="16" y="68"/>
                    </a:lnTo>
                    <a:lnTo>
                      <a:pt x="16" y="68"/>
                    </a:lnTo>
                    <a:lnTo>
                      <a:pt x="16" y="68"/>
                    </a:lnTo>
                    <a:lnTo>
                      <a:pt x="16" y="68"/>
                    </a:lnTo>
                    <a:lnTo>
                      <a:pt x="16" y="68"/>
                    </a:lnTo>
                    <a:lnTo>
                      <a:pt x="20" y="64"/>
                    </a:lnTo>
                    <a:lnTo>
                      <a:pt x="20" y="64"/>
                    </a:lnTo>
                    <a:lnTo>
                      <a:pt x="16" y="64"/>
                    </a:lnTo>
                    <a:lnTo>
                      <a:pt x="16" y="64"/>
                    </a:lnTo>
                    <a:lnTo>
                      <a:pt x="16" y="64"/>
                    </a:lnTo>
                    <a:lnTo>
                      <a:pt x="16" y="64"/>
                    </a:lnTo>
                    <a:lnTo>
                      <a:pt x="12" y="60"/>
                    </a:lnTo>
                    <a:lnTo>
                      <a:pt x="12" y="60"/>
                    </a:lnTo>
                    <a:lnTo>
                      <a:pt x="8" y="56"/>
                    </a:lnTo>
                    <a:lnTo>
                      <a:pt x="8" y="56"/>
                    </a:lnTo>
                    <a:lnTo>
                      <a:pt x="8" y="56"/>
                    </a:lnTo>
                    <a:lnTo>
                      <a:pt x="8" y="56"/>
                    </a:lnTo>
                    <a:lnTo>
                      <a:pt x="8" y="56"/>
                    </a:lnTo>
                    <a:lnTo>
                      <a:pt x="8" y="52"/>
                    </a:lnTo>
                    <a:lnTo>
                      <a:pt x="8" y="52"/>
                    </a:lnTo>
                    <a:lnTo>
                      <a:pt x="8" y="52"/>
                    </a:lnTo>
                    <a:lnTo>
                      <a:pt x="8" y="52"/>
                    </a:lnTo>
                    <a:lnTo>
                      <a:pt x="4" y="52"/>
                    </a:lnTo>
                    <a:lnTo>
                      <a:pt x="4" y="52"/>
                    </a:lnTo>
                    <a:lnTo>
                      <a:pt x="4" y="50"/>
                    </a:lnTo>
                    <a:lnTo>
                      <a:pt x="4" y="50"/>
                    </a:lnTo>
                    <a:lnTo>
                      <a:pt x="4" y="50"/>
                    </a:lnTo>
                    <a:lnTo>
                      <a:pt x="0" y="50"/>
                    </a:lnTo>
                    <a:lnTo>
                      <a:pt x="0" y="50"/>
                    </a:lnTo>
                    <a:lnTo>
                      <a:pt x="0" y="46"/>
                    </a:lnTo>
                    <a:lnTo>
                      <a:pt x="0" y="46"/>
                    </a:lnTo>
                    <a:lnTo>
                      <a:pt x="0" y="46"/>
                    </a:lnTo>
                    <a:lnTo>
                      <a:pt x="0" y="46"/>
                    </a:lnTo>
                    <a:lnTo>
                      <a:pt x="4" y="46"/>
                    </a:lnTo>
                    <a:lnTo>
                      <a:pt x="4" y="46"/>
                    </a:lnTo>
                    <a:lnTo>
                      <a:pt x="4" y="46"/>
                    </a:lnTo>
                    <a:lnTo>
                      <a:pt x="4" y="46"/>
                    </a:lnTo>
                    <a:lnTo>
                      <a:pt x="4" y="46"/>
                    </a:lnTo>
                    <a:lnTo>
                      <a:pt x="8" y="46"/>
                    </a:lnTo>
                    <a:lnTo>
                      <a:pt x="8" y="46"/>
                    </a:lnTo>
                    <a:lnTo>
                      <a:pt x="8" y="46"/>
                    </a:lnTo>
                    <a:lnTo>
                      <a:pt x="8" y="46"/>
                    </a:lnTo>
                    <a:lnTo>
                      <a:pt x="8" y="42"/>
                    </a:lnTo>
                    <a:lnTo>
                      <a:pt x="8" y="42"/>
                    </a:lnTo>
                    <a:lnTo>
                      <a:pt x="8" y="42"/>
                    </a:lnTo>
                    <a:lnTo>
                      <a:pt x="8" y="42"/>
                    </a:lnTo>
                    <a:lnTo>
                      <a:pt x="8" y="42"/>
                    </a:lnTo>
                    <a:lnTo>
                      <a:pt x="8" y="42"/>
                    </a:lnTo>
                    <a:lnTo>
                      <a:pt x="12" y="42"/>
                    </a:lnTo>
                    <a:lnTo>
                      <a:pt x="12" y="42"/>
                    </a:lnTo>
                    <a:lnTo>
                      <a:pt x="12" y="42"/>
                    </a:lnTo>
                    <a:lnTo>
                      <a:pt x="12" y="42"/>
                    </a:lnTo>
                    <a:lnTo>
                      <a:pt x="12" y="42"/>
                    </a:lnTo>
                    <a:lnTo>
                      <a:pt x="12" y="42"/>
                    </a:lnTo>
                    <a:lnTo>
                      <a:pt x="12" y="42"/>
                    </a:lnTo>
                    <a:lnTo>
                      <a:pt x="16" y="38"/>
                    </a:lnTo>
                    <a:lnTo>
                      <a:pt x="16" y="38"/>
                    </a:lnTo>
                    <a:lnTo>
                      <a:pt x="16" y="38"/>
                    </a:lnTo>
                    <a:lnTo>
                      <a:pt x="16" y="34"/>
                    </a:lnTo>
                    <a:lnTo>
                      <a:pt x="16" y="34"/>
                    </a:lnTo>
                    <a:lnTo>
                      <a:pt x="16" y="34"/>
                    </a:lnTo>
                    <a:lnTo>
                      <a:pt x="20" y="34"/>
                    </a:lnTo>
                    <a:lnTo>
                      <a:pt x="20" y="34"/>
                    </a:lnTo>
                    <a:lnTo>
                      <a:pt x="20" y="34"/>
                    </a:lnTo>
                    <a:lnTo>
                      <a:pt x="20" y="34"/>
                    </a:lnTo>
                    <a:lnTo>
                      <a:pt x="20" y="30"/>
                    </a:lnTo>
                    <a:lnTo>
                      <a:pt x="20" y="30"/>
                    </a:lnTo>
                    <a:lnTo>
                      <a:pt x="20" y="26"/>
                    </a:lnTo>
                    <a:lnTo>
                      <a:pt x="20" y="26"/>
                    </a:lnTo>
                    <a:lnTo>
                      <a:pt x="20" y="26"/>
                    </a:lnTo>
                    <a:lnTo>
                      <a:pt x="20" y="26"/>
                    </a:lnTo>
                    <a:lnTo>
                      <a:pt x="20" y="26"/>
                    </a:lnTo>
                    <a:lnTo>
                      <a:pt x="24" y="26"/>
                    </a:lnTo>
                    <a:lnTo>
                      <a:pt x="24" y="26"/>
                    </a:lnTo>
                    <a:lnTo>
                      <a:pt x="24" y="24"/>
                    </a:lnTo>
                    <a:lnTo>
                      <a:pt x="24" y="24"/>
                    </a:lnTo>
                    <a:lnTo>
                      <a:pt x="24" y="24"/>
                    </a:lnTo>
                    <a:lnTo>
                      <a:pt x="24" y="20"/>
                    </a:lnTo>
                    <a:lnTo>
                      <a:pt x="24" y="20"/>
                    </a:lnTo>
                    <a:lnTo>
                      <a:pt x="24" y="20"/>
                    </a:lnTo>
                    <a:lnTo>
                      <a:pt x="26" y="20"/>
                    </a:lnTo>
                    <a:lnTo>
                      <a:pt x="26" y="20"/>
                    </a:lnTo>
                    <a:lnTo>
                      <a:pt x="26" y="20"/>
                    </a:lnTo>
                    <a:lnTo>
                      <a:pt x="26" y="20"/>
                    </a:lnTo>
                    <a:lnTo>
                      <a:pt x="26" y="16"/>
                    </a:lnTo>
                    <a:lnTo>
                      <a:pt x="26" y="16"/>
                    </a:lnTo>
                    <a:lnTo>
                      <a:pt x="26" y="16"/>
                    </a:lnTo>
                    <a:lnTo>
                      <a:pt x="26" y="16"/>
                    </a:lnTo>
                    <a:lnTo>
                      <a:pt x="26" y="16"/>
                    </a:lnTo>
                    <a:lnTo>
                      <a:pt x="26" y="16"/>
                    </a:lnTo>
                    <a:lnTo>
                      <a:pt x="26" y="16"/>
                    </a:lnTo>
                    <a:lnTo>
                      <a:pt x="26" y="16"/>
                    </a:lnTo>
                    <a:lnTo>
                      <a:pt x="30" y="12"/>
                    </a:lnTo>
                    <a:lnTo>
                      <a:pt x="30" y="12"/>
                    </a:lnTo>
                    <a:lnTo>
                      <a:pt x="30" y="12"/>
                    </a:lnTo>
                    <a:lnTo>
                      <a:pt x="30" y="12"/>
                    </a:lnTo>
                    <a:lnTo>
                      <a:pt x="30" y="12"/>
                    </a:lnTo>
                    <a:lnTo>
                      <a:pt x="34" y="12"/>
                    </a:lnTo>
                    <a:lnTo>
                      <a:pt x="34" y="12"/>
                    </a:lnTo>
                    <a:lnTo>
                      <a:pt x="34" y="12"/>
                    </a:lnTo>
                    <a:lnTo>
                      <a:pt x="34" y="12"/>
                    </a:lnTo>
                    <a:lnTo>
                      <a:pt x="34" y="12"/>
                    </a:lnTo>
                    <a:lnTo>
                      <a:pt x="38" y="8"/>
                    </a:lnTo>
                    <a:lnTo>
                      <a:pt x="38" y="8"/>
                    </a:lnTo>
                    <a:lnTo>
                      <a:pt x="38" y="8"/>
                    </a:lnTo>
                    <a:lnTo>
                      <a:pt x="38" y="8"/>
                    </a:lnTo>
                    <a:lnTo>
                      <a:pt x="42" y="8"/>
                    </a:lnTo>
                    <a:lnTo>
                      <a:pt x="42" y="8"/>
                    </a:lnTo>
                    <a:lnTo>
                      <a:pt x="42" y="4"/>
                    </a:lnTo>
                    <a:lnTo>
                      <a:pt x="42" y="4"/>
                    </a:lnTo>
                    <a:lnTo>
                      <a:pt x="42" y="4"/>
                    </a:lnTo>
                    <a:lnTo>
                      <a:pt x="42" y="4"/>
                    </a:lnTo>
                    <a:lnTo>
                      <a:pt x="42" y="4"/>
                    </a:lnTo>
                    <a:lnTo>
                      <a:pt x="42" y="4"/>
                    </a:lnTo>
                    <a:lnTo>
                      <a:pt x="42" y="8"/>
                    </a:lnTo>
                    <a:lnTo>
                      <a:pt x="46" y="8"/>
                    </a:lnTo>
                    <a:lnTo>
                      <a:pt x="46" y="8"/>
                    </a:lnTo>
                    <a:lnTo>
                      <a:pt x="46" y="8"/>
                    </a:lnTo>
                    <a:lnTo>
                      <a:pt x="46" y="8"/>
                    </a:lnTo>
                    <a:lnTo>
                      <a:pt x="46" y="8"/>
                    </a:lnTo>
                    <a:lnTo>
                      <a:pt x="50" y="8"/>
                    </a:lnTo>
                    <a:lnTo>
                      <a:pt x="52" y="8"/>
                    </a:lnTo>
                    <a:lnTo>
                      <a:pt x="52" y="8"/>
                    </a:lnTo>
                    <a:lnTo>
                      <a:pt x="52" y="8"/>
                    </a:lnTo>
                    <a:lnTo>
                      <a:pt x="56" y="8"/>
                    </a:lnTo>
                    <a:lnTo>
                      <a:pt x="56" y="8"/>
                    </a:lnTo>
                    <a:lnTo>
                      <a:pt x="56" y="8"/>
                    </a:lnTo>
                    <a:lnTo>
                      <a:pt x="60" y="8"/>
                    </a:lnTo>
                    <a:lnTo>
                      <a:pt x="60" y="8"/>
                    </a:lnTo>
                    <a:lnTo>
                      <a:pt x="60" y="8"/>
                    </a:lnTo>
                    <a:lnTo>
                      <a:pt x="60" y="8"/>
                    </a:lnTo>
                    <a:lnTo>
                      <a:pt x="60" y="8"/>
                    </a:lnTo>
                    <a:lnTo>
                      <a:pt x="60" y="8"/>
                    </a:lnTo>
                    <a:lnTo>
                      <a:pt x="64" y="8"/>
                    </a:lnTo>
                    <a:lnTo>
                      <a:pt x="64" y="12"/>
                    </a:lnTo>
                    <a:lnTo>
                      <a:pt x="64" y="12"/>
                    </a:lnTo>
                    <a:lnTo>
                      <a:pt x="64" y="12"/>
                    </a:lnTo>
                    <a:lnTo>
                      <a:pt x="64" y="12"/>
                    </a:lnTo>
                    <a:lnTo>
                      <a:pt x="64" y="12"/>
                    </a:lnTo>
                    <a:lnTo>
                      <a:pt x="64" y="12"/>
                    </a:lnTo>
                    <a:lnTo>
                      <a:pt x="64" y="12"/>
                    </a:lnTo>
                    <a:lnTo>
                      <a:pt x="64" y="12"/>
                    </a:lnTo>
                    <a:lnTo>
                      <a:pt x="68" y="12"/>
                    </a:lnTo>
                    <a:lnTo>
                      <a:pt x="68" y="12"/>
                    </a:lnTo>
                    <a:lnTo>
                      <a:pt x="68" y="12"/>
                    </a:lnTo>
                    <a:lnTo>
                      <a:pt x="68" y="12"/>
                    </a:lnTo>
                    <a:lnTo>
                      <a:pt x="68" y="12"/>
                    </a:lnTo>
                    <a:lnTo>
                      <a:pt x="68" y="12"/>
                    </a:lnTo>
                    <a:lnTo>
                      <a:pt x="68" y="12"/>
                    </a:lnTo>
                    <a:lnTo>
                      <a:pt x="68" y="12"/>
                    </a:lnTo>
                    <a:lnTo>
                      <a:pt x="68" y="12"/>
                    </a:lnTo>
                    <a:lnTo>
                      <a:pt x="72" y="12"/>
                    </a:lnTo>
                    <a:lnTo>
                      <a:pt x="72" y="8"/>
                    </a:lnTo>
                    <a:lnTo>
                      <a:pt x="72" y="8"/>
                    </a:lnTo>
                    <a:lnTo>
                      <a:pt x="72" y="8"/>
                    </a:lnTo>
                    <a:lnTo>
                      <a:pt x="76" y="8"/>
                    </a:lnTo>
                    <a:lnTo>
                      <a:pt x="76" y="8"/>
                    </a:lnTo>
                    <a:lnTo>
                      <a:pt x="76" y="8"/>
                    </a:lnTo>
                    <a:lnTo>
                      <a:pt x="76" y="8"/>
                    </a:lnTo>
                    <a:lnTo>
                      <a:pt x="76" y="8"/>
                    </a:lnTo>
                    <a:lnTo>
                      <a:pt x="80" y="8"/>
                    </a:lnTo>
                    <a:lnTo>
                      <a:pt x="80" y="8"/>
                    </a:lnTo>
                    <a:lnTo>
                      <a:pt x="80" y="8"/>
                    </a:lnTo>
                    <a:lnTo>
                      <a:pt x="80" y="8"/>
                    </a:lnTo>
                    <a:lnTo>
                      <a:pt x="82" y="8"/>
                    </a:lnTo>
                    <a:lnTo>
                      <a:pt x="82" y="8"/>
                    </a:lnTo>
                    <a:lnTo>
                      <a:pt x="82" y="8"/>
                    </a:lnTo>
                    <a:lnTo>
                      <a:pt x="82" y="8"/>
                    </a:lnTo>
                    <a:lnTo>
                      <a:pt x="82" y="8"/>
                    </a:lnTo>
                    <a:lnTo>
                      <a:pt x="86" y="4"/>
                    </a:lnTo>
                    <a:lnTo>
                      <a:pt x="86" y="4"/>
                    </a:lnTo>
                    <a:lnTo>
                      <a:pt x="86" y="4"/>
                    </a:lnTo>
                    <a:lnTo>
                      <a:pt x="90" y="4"/>
                    </a:lnTo>
                    <a:lnTo>
                      <a:pt x="90" y="4"/>
                    </a:lnTo>
                    <a:lnTo>
                      <a:pt x="90" y="4"/>
                    </a:lnTo>
                    <a:lnTo>
                      <a:pt x="90" y="0"/>
                    </a:lnTo>
                    <a:lnTo>
                      <a:pt x="90" y="0"/>
                    </a:lnTo>
                    <a:lnTo>
                      <a:pt x="94" y="0"/>
                    </a:lnTo>
                    <a:lnTo>
                      <a:pt x="94" y="4"/>
                    </a:lnTo>
                    <a:lnTo>
                      <a:pt x="94" y="4"/>
                    </a:lnTo>
                    <a:lnTo>
                      <a:pt x="98" y="8"/>
                    </a:lnTo>
                    <a:lnTo>
                      <a:pt x="98" y="8"/>
                    </a:lnTo>
                    <a:lnTo>
                      <a:pt x="98" y="12"/>
                    </a:lnTo>
                    <a:lnTo>
                      <a:pt x="98" y="12"/>
                    </a:lnTo>
                    <a:lnTo>
                      <a:pt x="102" y="12"/>
                    </a:lnTo>
                    <a:lnTo>
                      <a:pt x="102" y="16"/>
                    </a:lnTo>
                    <a:lnTo>
                      <a:pt x="102" y="16"/>
                    </a:lnTo>
                    <a:lnTo>
                      <a:pt x="102" y="16"/>
                    </a:lnTo>
                    <a:lnTo>
                      <a:pt x="102" y="16"/>
                    </a:lnTo>
                    <a:lnTo>
                      <a:pt x="102" y="20"/>
                    </a:lnTo>
                    <a:lnTo>
                      <a:pt x="106" y="20"/>
                    </a:lnTo>
                    <a:lnTo>
                      <a:pt x="106" y="24"/>
                    </a:lnTo>
                    <a:lnTo>
                      <a:pt x="106" y="24"/>
                    </a:lnTo>
                    <a:lnTo>
                      <a:pt x="106" y="24"/>
                    </a:lnTo>
                    <a:lnTo>
                      <a:pt x="106" y="24"/>
                    </a:lnTo>
                    <a:lnTo>
                      <a:pt x="106" y="24"/>
                    </a:lnTo>
                    <a:lnTo>
                      <a:pt x="106" y="24"/>
                    </a:lnTo>
                    <a:lnTo>
                      <a:pt x="108" y="26"/>
                    </a:lnTo>
                    <a:lnTo>
                      <a:pt x="108" y="26"/>
                    </a:lnTo>
                    <a:lnTo>
                      <a:pt x="108" y="26"/>
                    </a:lnTo>
                    <a:lnTo>
                      <a:pt x="108" y="26"/>
                    </a:lnTo>
                    <a:lnTo>
                      <a:pt x="112" y="26"/>
                    </a:lnTo>
                    <a:lnTo>
                      <a:pt x="112" y="30"/>
                    </a:lnTo>
                    <a:lnTo>
                      <a:pt x="112" y="30"/>
                    </a:lnTo>
                    <a:lnTo>
                      <a:pt x="112" y="30"/>
                    </a:lnTo>
                    <a:lnTo>
                      <a:pt x="112" y="30"/>
                    </a:lnTo>
                    <a:lnTo>
                      <a:pt x="112" y="34"/>
                    </a:lnTo>
                    <a:lnTo>
                      <a:pt x="112" y="34"/>
                    </a:lnTo>
                    <a:lnTo>
                      <a:pt x="112" y="34"/>
                    </a:lnTo>
                    <a:lnTo>
                      <a:pt x="112" y="34"/>
                    </a:lnTo>
                    <a:lnTo>
                      <a:pt x="112" y="38"/>
                    </a:lnTo>
                    <a:lnTo>
                      <a:pt x="112" y="42"/>
                    </a:lnTo>
                    <a:lnTo>
                      <a:pt x="112" y="46"/>
                    </a:lnTo>
                    <a:lnTo>
                      <a:pt x="112" y="46"/>
                    </a:lnTo>
                    <a:lnTo>
                      <a:pt x="112" y="46"/>
                    </a:lnTo>
                    <a:lnTo>
                      <a:pt x="112" y="50"/>
                    </a:lnTo>
                    <a:lnTo>
                      <a:pt x="112" y="50"/>
                    </a:lnTo>
                    <a:lnTo>
                      <a:pt x="112" y="50"/>
                    </a:lnTo>
                    <a:lnTo>
                      <a:pt x="112" y="52"/>
                    </a:lnTo>
                    <a:lnTo>
                      <a:pt x="112" y="52"/>
                    </a:lnTo>
                    <a:lnTo>
                      <a:pt x="112" y="56"/>
                    </a:lnTo>
                    <a:lnTo>
                      <a:pt x="112" y="56"/>
                    </a:lnTo>
                    <a:lnTo>
                      <a:pt x="112" y="56"/>
                    </a:lnTo>
                    <a:lnTo>
                      <a:pt x="112" y="60"/>
                    </a:lnTo>
                    <a:lnTo>
                      <a:pt x="112" y="60"/>
                    </a:lnTo>
                    <a:lnTo>
                      <a:pt x="112" y="60"/>
                    </a:lnTo>
                    <a:lnTo>
                      <a:pt x="112" y="60"/>
                    </a:lnTo>
                    <a:lnTo>
                      <a:pt x="112" y="60"/>
                    </a:lnTo>
                    <a:lnTo>
                      <a:pt x="112" y="60"/>
                    </a:lnTo>
                    <a:lnTo>
                      <a:pt x="112" y="60"/>
                    </a:lnTo>
                    <a:lnTo>
                      <a:pt x="112" y="60"/>
                    </a:lnTo>
                    <a:lnTo>
                      <a:pt x="116" y="60"/>
                    </a:lnTo>
                    <a:lnTo>
                      <a:pt x="116" y="60"/>
                    </a:lnTo>
                    <a:lnTo>
                      <a:pt x="116" y="64"/>
                    </a:lnTo>
                    <a:lnTo>
                      <a:pt x="120" y="64"/>
                    </a:lnTo>
                    <a:lnTo>
                      <a:pt x="120" y="64"/>
                    </a:lnTo>
                    <a:lnTo>
                      <a:pt x="120" y="60"/>
                    </a:lnTo>
                    <a:lnTo>
                      <a:pt x="122" y="60"/>
                    </a:lnTo>
                    <a:lnTo>
                      <a:pt x="126" y="60"/>
                    </a:lnTo>
                    <a:lnTo>
                      <a:pt x="126" y="60"/>
                    </a:lnTo>
                    <a:lnTo>
                      <a:pt x="130" y="60"/>
                    </a:lnTo>
                    <a:lnTo>
                      <a:pt x="130" y="60"/>
                    </a:lnTo>
                    <a:lnTo>
                      <a:pt x="130" y="60"/>
                    </a:lnTo>
                    <a:lnTo>
                      <a:pt x="130" y="60"/>
                    </a:lnTo>
                    <a:lnTo>
                      <a:pt x="130" y="60"/>
                    </a:lnTo>
                    <a:lnTo>
                      <a:pt x="134" y="60"/>
                    </a:lnTo>
                    <a:lnTo>
                      <a:pt x="134" y="60"/>
                    </a:lnTo>
                    <a:lnTo>
                      <a:pt x="134" y="64"/>
                    </a:lnTo>
                    <a:lnTo>
                      <a:pt x="134" y="64"/>
                    </a:lnTo>
                    <a:lnTo>
                      <a:pt x="130" y="64"/>
                    </a:lnTo>
                    <a:lnTo>
                      <a:pt x="130" y="64"/>
                    </a:lnTo>
                    <a:lnTo>
                      <a:pt x="134" y="64"/>
                    </a:lnTo>
                    <a:lnTo>
                      <a:pt x="130" y="68"/>
                    </a:lnTo>
                    <a:lnTo>
                      <a:pt x="130" y="72"/>
                    </a:lnTo>
                    <a:lnTo>
                      <a:pt x="130" y="72"/>
                    </a:lnTo>
                    <a:lnTo>
                      <a:pt x="130" y="72"/>
                    </a:lnTo>
                    <a:lnTo>
                      <a:pt x="130" y="72"/>
                    </a:lnTo>
                    <a:lnTo>
                      <a:pt x="126" y="72"/>
                    </a:lnTo>
                    <a:lnTo>
                      <a:pt x="126" y="72"/>
                    </a:lnTo>
                    <a:lnTo>
                      <a:pt x="126" y="72"/>
                    </a:lnTo>
                    <a:lnTo>
                      <a:pt x="122" y="72"/>
                    </a:lnTo>
                    <a:lnTo>
                      <a:pt x="122" y="72"/>
                    </a:lnTo>
                    <a:lnTo>
                      <a:pt x="122" y="68"/>
                    </a:lnTo>
                    <a:lnTo>
                      <a:pt x="122" y="68"/>
                    </a:lnTo>
                    <a:lnTo>
                      <a:pt x="122" y="68"/>
                    </a:lnTo>
                    <a:lnTo>
                      <a:pt x="122" y="68"/>
                    </a:lnTo>
                    <a:lnTo>
                      <a:pt x="122" y="68"/>
                    </a:lnTo>
                    <a:lnTo>
                      <a:pt x="122" y="68"/>
                    </a:lnTo>
                    <a:lnTo>
                      <a:pt x="122" y="68"/>
                    </a:lnTo>
                    <a:lnTo>
                      <a:pt x="122" y="72"/>
                    </a:lnTo>
                    <a:lnTo>
                      <a:pt x="122" y="72"/>
                    </a:lnTo>
                    <a:lnTo>
                      <a:pt x="122" y="72"/>
                    </a:lnTo>
                    <a:lnTo>
                      <a:pt x="122" y="72"/>
                    </a:lnTo>
                    <a:lnTo>
                      <a:pt x="122" y="72"/>
                    </a:lnTo>
                    <a:lnTo>
                      <a:pt x="122" y="72"/>
                    </a:lnTo>
                    <a:lnTo>
                      <a:pt x="120" y="76"/>
                    </a:lnTo>
                    <a:lnTo>
                      <a:pt x="120" y="76"/>
                    </a:lnTo>
                    <a:lnTo>
                      <a:pt x="120" y="76"/>
                    </a:lnTo>
                    <a:lnTo>
                      <a:pt x="120" y="76"/>
                    </a:lnTo>
                    <a:lnTo>
                      <a:pt x="120" y="76"/>
                    </a:lnTo>
                    <a:lnTo>
                      <a:pt x="120" y="76"/>
                    </a:lnTo>
                    <a:lnTo>
                      <a:pt x="122" y="76"/>
                    </a:lnTo>
                    <a:lnTo>
                      <a:pt x="122" y="76"/>
                    </a:lnTo>
                    <a:lnTo>
                      <a:pt x="122" y="76"/>
                    </a:lnTo>
                    <a:lnTo>
                      <a:pt x="122" y="76"/>
                    </a:lnTo>
                    <a:lnTo>
                      <a:pt x="122" y="76"/>
                    </a:lnTo>
                    <a:lnTo>
                      <a:pt x="122" y="76"/>
                    </a:lnTo>
                    <a:lnTo>
                      <a:pt x="122" y="76"/>
                    </a:lnTo>
                    <a:lnTo>
                      <a:pt x="122" y="76"/>
                    </a:lnTo>
                    <a:lnTo>
                      <a:pt x="122" y="76"/>
                    </a:lnTo>
                    <a:lnTo>
                      <a:pt x="122" y="76"/>
                    </a:lnTo>
                    <a:lnTo>
                      <a:pt x="120" y="76"/>
                    </a:lnTo>
                    <a:lnTo>
                      <a:pt x="120" y="76"/>
                    </a:lnTo>
                    <a:lnTo>
                      <a:pt x="120" y="76"/>
                    </a:lnTo>
                    <a:lnTo>
                      <a:pt x="120" y="78"/>
                    </a:lnTo>
                    <a:lnTo>
                      <a:pt x="120" y="78"/>
                    </a:lnTo>
                    <a:lnTo>
                      <a:pt x="122" y="76"/>
                    </a:lnTo>
                    <a:lnTo>
                      <a:pt x="122" y="76"/>
                    </a:lnTo>
                    <a:lnTo>
                      <a:pt x="122" y="78"/>
                    </a:lnTo>
                    <a:lnTo>
                      <a:pt x="120" y="78"/>
                    </a:lnTo>
                    <a:lnTo>
                      <a:pt x="120" y="78"/>
                    </a:lnTo>
                    <a:lnTo>
                      <a:pt x="120" y="78"/>
                    </a:lnTo>
                    <a:lnTo>
                      <a:pt x="120" y="78"/>
                    </a:lnTo>
                    <a:lnTo>
                      <a:pt x="120" y="82"/>
                    </a:lnTo>
                    <a:lnTo>
                      <a:pt x="120" y="82"/>
                    </a:lnTo>
                    <a:lnTo>
                      <a:pt x="120" y="82"/>
                    </a:lnTo>
                    <a:lnTo>
                      <a:pt x="120" y="86"/>
                    </a:lnTo>
                    <a:lnTo>
                      <a:pt x="120" y="90"/>
                    </a:lnTo>
                    <a:lnTo>
                      <a:pt x="120" y="90"/>
                    </a:lnTo>
                    <a:lnTo>
                      <a:pt x="120" y="90"/>
                    </a:lnTo>
                    <a:lnTo>
                      <a:pt x="120" y="90"/>
                    </a:lnTo>
                    <a:lnTo>
                      <a:pt x="116" y="90"/>
                    </a:lnTo>
                    <a:lnTo>
                      <a:pt x="116" y="94"/>
                    </a:lnTo>
                    <a:lnTo>
                      <a:pt x="116" y="94"/>
                    </a:lnTo>
                    <a:lnTo>
                      <a:pt x="116" y="94"/>
                    </a:lnTo>
                    <a:lnTo>
                      <a:pt x="116" y="94"/>
                    </a:lnTo>
                    <a:lnTo>
                      <a:pt x="112" y="94"/>
                    </a:lnTo>
                    <a:lnTo>
                      <a:pt x="112" y="94"/>
                    </a:lnTo>
                    <a:lnTo>
                      <a:pt x="112" y="94"/>
                    </a:lnTo>
                    <a:lnTo>
                      <a:pt x="112" y="90"/>
                    </a:lnTo>
                    <a:lnTo>
                      <a:pt x="108" y="90"/>
                    </a:lnTo>
                    <a:lnTo>
                      <a:pt x="108" y="90"/>
                    </a:lnTo>
                    <a:lnTo>
                      <a:pt x="108" y="90"/>
                    </a:lnTo>
                    <a:lnTo>
                      <a:pt x="108" y="90"/>
                    </a:lnTo>
                    <a:lnTo>
                      <a:pt x="108" y="86"/>
                    </a:lnTo>
                    <a:lnTo>
                      <a:pt x="108" y="90"/>
                    </a:lnTo>
                    <a:lnTo>
                      <a:pt x="108" y="90"/>
                    </a:lnTo>
                    <a:lnTo>
                      <a:pt x="108" y="90"/>
                    </a:lnTo>
                    <a:lnTo>
                      <a:pt x="106" y="90"/>
                    </a:lnTo>
                    <a:lnTo>
                      <a:pt x="106" y="90"/>
                    </a:lnTo>
                    <a:lnTo>
                      <a:pt x="106" y="86"/>
                    </a:lnTo>
                    <a:lnTo>
                      <a:pt x="106" y="86"/>
                    </a:lnTo>
                    <a:lnTo>
                      <a:pt x="106" y="86"/>
                    </a:lnTo>
                    <a:lnTo>
                      <a:pt x="106" y="86"/>
                    </a:lnTo>
                    <a:lnTo>
                      <a:pt x="102" y="86"/>
                    </a:lnTo>
                    <a:lnTo>
                      <a:pt x="102" y="86"/>
                    </a:lnTo>
                    <a:lnTo>
                      <a:pt x="102" y="86"/>
                    </a:lnTo>
                    <a:lnTo>
                      <a:pt x="102" y="86"/>
                    </a:lnTo>
                    <a:lnTo>
                      <a:pt x="98" y="86"/>
                    </a:lnTo>
                    <a:lnTo>
                      <a:pt x="98" y="86"/>
                    </a:lnTo>
                    <a:lnTo>
                      <a:pt x="98" y="86"/>
                    </a:lnTo>
                    <a:lnTo>
                      <a:pt x="98" y="86"/>
                    </a:lnTo>
                    <a:lnTo>
                      <a:pt x="98" y="86"/>
                    </a:lnTo>
                    <a:lnTo>
                      <a:pt x="98" y="86"/>
                    </a:lnTo>
                    <a:lnTo>
                      <a:pt x="98" y="86"/>
                    </a:lnTo>
                    <a:lnTo>
                      <a:pt x="94" y="86"/>
                    </a:lnTo>
                    <a:lnTo>
                      <a:pt x="94" y="86"/>
                    </a:lnTo>
                    <a:lnTo>
                      <a:pt x="94" y="86"/>
                    </a:lnTo>
                    <a:lnTo>
                      <a:pt x="94" y="86"/>
                    </a:lnTo>
                    <a:lnTo>
                      <a:pt x="90" y="86"/>
                    </a:lnTo>
                    <a:lnTo>
                      <a:pt x="86" y="86"/>
                    </a:lnTo>
                    <a:lnTo>
                      <a:pt x="86" y="86"/>
                    </a:lnTo>
                    <a:lnTo>
                      <a:pt x="86" y="86"/>
                    </a:lnTo>
                    <a:lnTo>
                      <a:pt x="86" y="86"/>
                    </a:lnTo>
                    <a:lnTo>
                      <a:pt x="86" y="86"/>
                    </a:lnTo>
                    <a:lnTo>
                      <a:pt x="82" y="90"/>
                    </a:lnTo>
                    <a:lnTo>
                      <a:pt x="82" y="90"/>
                    </a:lnTo>
                    <a:lnTo>
                      <a:pt x="82" y="90"/>
                    </a:lnTo>
                    <a:lnTo>
                      <a:pt x="80" y="90"/>
                    </a:lnTo>
                    <a:lnTo>
                      <a:pt x="80" y="94"/>
                    </a:lnTo>
                    <a:lnTo>
                      <a:pt x="80" y="94"/>
                    </a:lnTo>
                    <a:lnTo>
                      <a:pt x="80" y="94"/>
                    </a:lnTo>
                    <a:lnTo>
                      <a:pt x="80" y="94"/>
                    </a:lnTo>
                    <a:lnTo>
                      <a:pt x="76" y="94"/>
                    </a:lnTo>
                    <a:lnTo>
                      <a:pt x="76" y="94"/>
                    </a:lnTo>
                    <a:lnTo>
                      <a:pt x="76" y="94"/>
                    </a:lnTo>
                    <a:lnTo>
                      <a:pt x="76" y="94"/>
                    </a:lnTo>
                    <a:lnTo>
                      <a:pt x="76" y="94"/>
                    </a:lnTo>
                    <a:lnTo>
                      <a:pt x="72" y="94"/>
                    </a:lnTo>
                    <a:lnTo>
                      <a:pt x="72" y="94"/>
                    </a:lnTo>
                    <a:lnTo>
                      <a:pt x="72" y="94"/>
                    </a:lnTo>
                    <a:lnTo>
                      <a:pt x="72" y="94"/>
                    </a:lnTo>
                    <a:lnTo>
                      <a:pt x="72" y="94"/>
                    </a:lnTo>
                    <a:lnTo>
                      <a:pt x="68" y="94"/>
                    </a:lnTo>
                    <a:lnTo>
                      <a:pt x="64" y="94"/>
                    </a:lnTo>
                    <a:lnTo>
                      <a:pt x="64" y="94"/>
                    </a:lnTo>
                    <a:lnTo>
                      <a:pt x="64" y="94"/>
                    </a:lnTo>
                    <a:lnTo>
                      <a:pt x="64" y="94"/>
                    </a:lnTo>
                    <a:lnTo>
                      <a:pt x="60" y="94"/>
                    </a:lnTo>
                    <a:lnTo>
                      <a:pt x="60" y="94"/>
                    </a:lnTo>
                    <a:lnTo>
                      <a:pt x="60" y="94"/>
                    </a:lnTo>
                    <a:lnTo>
                      <a:pt x="60" y="94"/>
                    </a:lnTo>
                    <a:lnTo>
                      <a:pt x="60" y="94"/>
                    </a:lnTo>
                    <a:lnTo>
                      <a:pt x="60" y="94"/>
                    </a:lnTo>
                    <a:lnTo>
                      <a:pt x="60" y="94"/>
                    </a:lnTo>
                    <a:lnTo>
                      <a:pt x="56" y="94"/>
                    </a:lnTo>
                    <a:lnTo>
                      <a:pt x="56" y="94"/>
                    </a:lnTo>
                    <a:lnTo>
                      <a:pt x="56" y="94"/>
                    </a:lnTo>
                    <a:lnTo>
                      <a:pt x="56" y="9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19">
                <a:extLst>
                  <a:ext uri="{FF2B5EF4-FFF2-40B4-BE49-F238E27FC236}">
                    <a16:creationId xmlns:a16="http://schemas.microsoft.com/office/drawing/2014/main" id="{29CAD5B3-5073-4B08-81EE-50EC4E5E1EA7}"/>
                  </a:ext>
                </a:extLst>
              </p:cNvPr>
              <p:cNvSpPr>
                <a:spLocks/>
              </p:cNvSpPr>
              <p:nvPr/>
            </p:nvSpPr>
            <p:spPr bwMode="auto">
              <a:xfrm>
                <a:off x="4806950" y="3235393"/>
                <a:ext cx="101600" cy="136525"/>
              </a:xfrm>
              <a:custGeom>
                <a:avLst/>
                <a:gdLst>
                  <a:gd name="T0" fmla="*/ 0 w 64"/>
                  <a:gd name="T1" fmla="*/ 68 h 86"/>
                  <a:gd name="T2" fmla="*/ 0 w 64"/>
                  <a:gd name="T3" fmla="*/ 64 h 86"/>
                  <a:gd name="T4" fmla="*/ 4 w 64"/>
                  <a:gd name="T5" fmla="*/ 60 h 86"/>
                  <a:gd name="T6" fmla="*/ 8 w 64"/>
                  <a:gd name="T7" fmla="*/ 58 h 86"/>
                  <a:gd name="T8" fmla="*/ 8 w 64"/>
                  <a:gd name="T9" fmla="*/ 54 h 86"/>
                  <a:gd name="T10" fmla="*/ 12 w 64"/>
                  <a:gd name="T11" fmla="*/ 54 h 86"/>
                  <a:gd name="T12" fmla="*/ 16 w 64"/>
                  <a:gd name="T13" fmla="*/ 50 h 86"/>
                  <a:gd name="T14" fmla="*/ 12 w 64"/>
                  <a:gd name="T15" fmla="*/ 46 h 86"/>
                  <a:gd name="T16" fmla="*/ 16 w 64"/>
                  <a:gd name="T17" fmla="*/ 46 h 86"/>
                  <a:gd name="T18" fmla="*/ 12 w 64"/>
                  <a:gd name="T19" fmla="*/ 38 h 86"/>
                  <a:gd name="T20" fmla="*/ 12 w 64"/>
                  <a:gd name="T21" fmla="*/ 30 h 86"/>
                  <a:gd name="T22" fmla="*/ 12 w 64"/>
                  <a:gd name="T23" fmla="*/ 28 h 86"/>
                  <a:gd name="T24" fmla="*/ 8 w 64"/>
                  <a:gd name="T25" fmla="*/ 24 h 86"/>
                  <a:gd name="T26" fmla="*/ 12 w 64"/>
                  <a:gd name="T27" fmla="*/ 20 h 86"/>
                  <a:gd name="T28" fmla="*/ 12 w 64"/>
                  <a:gd name="T29" fmla="*/ 20 h 86"/>
                  <a:gd name="T30" fmla="*/ 12 w 64"/>
                  <a:gd name="T31" fmla="*/ 16 h 86"/>
                  <a:gd name="T32" fmla="*/ 8 w 64"/>
                  <a:gd name="T33" fmla="*/ 12 h 86"/>
                  <a:gd name="T34" fmla="*/ 8 w 64"/>
                  <a:gd name="T35" fmla="*/ 12 h 86"/>
                  <a:gd name="T36" fmla="*/ 4 w 64"/>
                  <a:gd name="T37" fmla="*/ 4 h 86"/>
                  <a:gd name="T38" fmla="*/ 12 w 64"/>
                  <a:gd name="T39" fmla="*/ 4 h 86"/>
                  <a:gd name="T40" fmla="*/ 16 w 64"/>
                  <a:gd name="T41" fmla="*/ 0 h 86"/>
                  <a:gd name="T42" fmla="*/ 24 w 64"/>
                  <a:gd name="T43" fmla="*/ 0 h 86"/>
                  <a:gd name="T44" fmla="*/ 26 w 64"/>
                  <a:gd name="T45" fmla="*/ 4 h 86"/>
                  <a:gd name="T46" fmla="*/ 34 w 64"/>
                  <a:gd name="T47" fmla="*/ 8 h 86"/>
                  <a:gd name="T48" fmla="*/ 34 w 64"/>
                  <a:gd name="T49" fmla="*/ 12 h 86"/>
                  <a:gd name="T50" fmla="*/ 42 w 64"/>
                  <a:gd name="T51" fmla="*/ 20 h 86"/>
                  <a:gd name="T52" fmla="*/ 42 w 64"/>
                  <a:gd name="T53" fmla="*/ 24 h 86"/>
                  <a:gd name="T54" fmla="*/ 46 w 64"/>
                  <a:gd name="T55" fmla="*/ 28 h 86"/>
                  <a:gd name="T56" fmla="*/ 42 w 64"/>
                  <a:gd name="T57" fmla="*/ 28 h 86"/>
                  <a:gd name="T58" fmla="*/ 46 w 64"/>
                  <a:gd name="T59" fmla="*/ 28 h 86"/>
                  <a:gd name="T60" fmla="*/ 50 w 64"/>
                  <a:gd name="T61" fmla="*/ 30 h 86"/>
                  <a:gd name="T62" fmla="*/ 52 w 64"/>
                  <a:gd name="T63" fmla="*/ 34 h 86"/>
                  <a:gd name="T64" fmla="*/ 56 w 64"/>
                  <a:gd name="T65" fmla="*/ 30 h 86"/>
                  <a:gd name="T66" fmla="*/ 60 w 64"/>
                  <a:gd name="T67" fmla="*/ 30 h 86"/>
                  <a:gd name="T68" fmla="*/ 60 w 64"/>
                  <a:gd name="T69" fmla="*/ 34 h 86"/>
                  <a:gd name="T70" fmla="*/ 56 w 64"/>
                  <a:gd name="T71" fmla="*/ 34 h 86"/>
                  <a:gd name="T72" fmla="*/ 60 w 64"/>
                  <a:gd name="T73" fmla="*/ 38 h 86"/>
                  <a:gd name="T74" fmla="*/ 60 w 64"/>
                  <a:gd name="T75" fmla="*/ 42 h 86"/>
                  <a:gd name="T76" fmla="*/ 60 w 64"/>
                  <a:gd name="T77" fmla="*/ 54 h 86"/>
                  <a:gd name="T78" fmla="*/ 64 w 64"/>
                  <a:gd name="T79" fmla="*/ 58 h 86"/>
                  <a:gd name="T80" fmla="*/ 60 w 64"/>
                  <a:gd name="T81" fmla="*/ 64 h 86"/>
                  <a:gd name="T82" fmla="*/ 56 w 64"/>
                  <a:gd name="T83" fmla="*/ 72 h 86"/>
                  <a:gd name="T84" fmla="*/ 56 w 64"/>
                  <a:gd name="T85" fmla="*/ 76 h 86"/>
                  <a:gd name="T86" fmla="*/ 52 w 64"/>
                  <a:gd name="T87" fmla="*/ 76 h 86"/>
                  <a:gd name="T88" fmla="*/ 46 w 64"/>
                  <a:gd name="T89" fmla="*/ 78 h 86"/>
                  <a:gd name="T90" fmla="*/ 42 w 64"/>
                  <a:gd name="T91" fmla="*/ 78 h 86"/>
                  <a:gd name="T92" fmla="*/ 34 w 64"/>
                  <a:gd name="T93" fmla="*/ 82 h 86"/>
                  <a:gd name="T94" fmla="*/ 30 w 64"/>
                  <a:gd name="T95" fmla="*/ 86 h 86"/>
                  <a:gd name="T96" fmla="*/ 30 w 64"/>
                  <a:gd name="T97" fmla="*/ 78 h 86"/>
                  <a:gd name="T98" fmla="*/ 26 w 64"/>
                  <a:gd name="T99" fmla="*/ 76 h 86"/>
                  <a:gd name="T100" fmla="*/ 20 w 64"/>
                  <a:gd name="T101" fmla="*/ 76 h 86"/>
                  <a:gd name="T102" fmla="*/ 20 w 64"/>
                  <a:gd name="T103" fmla="*/ 72 h 86"/>
                  <a:gd name="T104" fmla="*/ 12 w 64"/>
                  <a:gd name="T105" fmla="*/ 78 h 86"/>
                  <a:gd name="T106" fmla="*/ 12 w 64"/>
                  <a:gd name="T107" fmla="*/ 82 h 86"/>
                  <a:gd name="T108" fmla="*/ 12 w 64"/>
                  <a:gd name="T109" fmla="*/ 82 h 86"/>
                  <a:gd name="T110" fmla="*/ 8 w 64"/>
                  <a:gd name="T111" fmla="*/ 78 h 86"/>
                  <a:gd name="T112" fmla="*/ 4 w 64"/>
                  <a:gd name="T113" fmla="*/ 76 h 86"/>
                  <a:gd name="T114" fmla="*/ 4 w 64"/>
                  <a:gd name="T115" fmla="*/ 76 h 86"/>
                  <a:gd name="T116" fmla="*/ 0 w 64"/>
                  <a:gd name="T117"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86">
                    <a:moveTo>
                      <a:pt x="0" y="72"/>
                    </a:moveTo>
                    <a:lnTo>
                      <a:pt x="0" y="72"/>
                    </a:lnTo>
                    <a:lnTo>
                      <a:pt x="0" y="72"/>
                    </a:lnTo>
                    <a:lnTo>
                      <a:pt x="0" y="72"/>
                    </a:lnTo>
                    <a:lnTo>
                      <a:pt x="0" y="72"/>
                    </a:lnTo>
                    <a:lnTo>
                      <a:pt x="0" y="68"/>
                    </a:lnTo>
                    <a:lnTo>
                      <a:pt x="0" y="68"/>
                    </a:lnTo>
                    <a:lnTo>
                      <a:pt x="0" y="68"/>
                    </a:lnTo>
                    <a:lnTo>
                      <a:pt x="0" y="68"/>
                    </a:lnTo>
                    <a:lnTo>
                      <a:pt x="0" y="64"/>
                    </a:lnTo>
                    <a:lnTo>
                      <a:pt x="0" y="64"/>
                    </a:lnTo>
                    <a:lnTo>
                      <a:pt x="0" y="64"/>
                    </a:lnTo>
                    <a:lnTo>
                      <a:pt x="0" y="64"/>
                    </a:lnTo>
                    <a:lnTo>
                      <a:pt x="4" y="64"/>
                    </a:lnTo>
                    <a:lnTo>
                      <a:pt x="4" y="60"/>
                    </a:lnTo>
                    <a:lnTo>
                      <a:pt x="4" y="60"/>
                    </a:lnTo>
                    <a:lnTo>
                      <a:pt x="4" y="60"/>
                    </a:lnTo>
                    <a:lnTo>
                      <a:pt x="4" y="60"/>
                    </a:lnTo>
                    <a:lnTo>
                      <a:pt x="4" y="58"/>
                    </a:lnTo>
                    <a:lnTo>
                      <a:pt x="4" y="58"/>
                    </a:lnTo>
                    <a:lnTo>
                      <a:pt x="8" y="58"/>
                    </a:lnTo>
                    <a:lnTo>
                      <a:pt x="8" y="58"/>
                    </a:lnTo>
                    <a:lnTo>
                      <a:pt x="8" y="58"/>
                    </a:lnTo>
                    <a:lnTo>
                      <a:pt x="8" y="58"/>
                    </a:lnTo>
                    <a:lnTo>
                      <a:pt x="8" y="58"/>
                    </a:lnTo>
                    <a:lnTo>
                      <a:pt x="8" y="58"/>
                    </a:lnTo>
                    <a:lnTo>
                      <a:pt x="8" y="58"/>
                    </a:lnTo>
                    <a:lnTo>
                      <a:pt x="8" y="58"/>
                    </a:lnTo>
                    <a:lnTo>
                      <a:pt x="8" y="54"/>
                    </a:lnTo>
                    <a:lnTo>
                      <a:pt x="8" y="54"/>
                    </a:lnTo>
                    <a:lnTo>
                      <a:pt x="8" y="54"/>
                    </a:lnTo>
                    <a:lnTo>
                      <a:pt x="8" y="54"/>
                    </a:lnTo>
                    <a:lnTo>
                      <a:pt x="8" y="54"/>
                    </a:lnTo>
                    <a:lnTo>
                      <a:pt x="8" y="54"/>
                    </a:lnTo>
                    <a:lnTo>
                      <a:pt x="12" y="54"/>
                    </a:lnTo>
                    <a:lnTo>
                      <a:pt x="12" y="54"/>
                    </a:lnTo>
                    <a:lnTo>
                      <a:pt x="12" y="54"/>
                    </a:lnTo>
                    <a:lnTo>
                      <a:pt x="16" y="54"/>
                    </a:lnTo>
                    <a:lnTo>
                      <a:pt x="16" y="54"/>
                    </a:lnTo>
                    <a:lnTo>
                      <a:pt x="16" y="54"/>
                    </a:lnTo>
                    <a:lnTo>
                      <a:pt x="16" y="50"/>
                    </a:lnTo>
                    <a:lnTo>
                      <a:pt x="16" y="50"/>
                    </a:lnTo>
                    <a:lnTo>
                      <a:pt x="16" y="50"/>
                    </a:lnTo>
                    <a:lnTo>
                      <a:pt x="16" y="50"/>
                    </a:lnTo>
                    <a:lnTo>
                      <a:pt x="16" y="50"/>
                    </a:lnTo>
                    <a:lnTo>
                      <a:pt x="16" y="46"/>
                    </a:lnTo>
                    <a:lnTo>
                      <a:pt x="12" y="46"/>
                    </a:lnTo>
                    <a:lnTo>
                      <a:pt x="12" y="46"/>
                    </a:lnTo>
                    <a:lnTo>
                      <a:pt x="12" y="42"/>
                    </a:lnTo>
                    <a:lnTo>
                      <a:pt x="12" y="42"/>
                    </a:lnTo>
                    <a:lnTo>
                      <a:pt x="12" y="46"/>
                    </a:lnTo>
                    <a:lnTo>
                      <a:pt x="16" y="46"/>
                    </a:lnTo>
                    <a:lnTo>
                      <a:pt x="16" y="46"/>
                    </a:lnTo>
                    <a:lnTo>
                      <a:pt x="16" y="46"/>
                    </a:lnTo>
                    <a:lnTo>
                      <a:pt x="16" y="42"/>
                    </a:lnTo>
                    <a:lnTo>
                      <a:pt x="16" y="42"/>
                    </a:lnTo>
                    <a:lnTo>
                      <a:pt x="16" y="42"/>
                    </a:lnTo>
                    <a:lnTo>
                      <a:pt x="16" y="42"/>
                    </a:lnTo>
                    <a:lnTo>
                      <a:pt x="12" y="38"/>
                    </a:lnTo>
                    <a:lnTo>
                      <a:pt x="12" y="38"/>
                    </a:lnTo>
                    <a:lnTo>
                      <a:pt x="12" y="38"/>
                    </a:lnTo>
                    <a:lnTo>
                      <a:pt x="12" y="38"/>
                    </a:lnTo>
                    <a:lnTo>
                      <a:pt x="12" y="38"/>
                    </a:lnTo>
                    <a:lnTo>
                      <a:pt x="12" y="34"/>
                    </a:lnTo>
                    <a:lnTo>
                      <a:pt x="12" y="34"/>
                    </a:lnTo>
                    <a:lnTo>
                      <a:pt x="12" y="30"/>
                    </a:lnTo>
                    <a:lnTo>
                      <a:pt x="12" y="30"/>
                    </a:lnTo>
                    <a:lnTo>
                      <a:pt x="12" y="28"/>
                    </a:lnTo>
                    <a:lnTo>
                      <a:pt x="12" y="28"/>
                    </a:lnTo>
                    <a:lnTo>
                      <a:pt x="16" y="28"/>
                    </a:lnTo>
                    <a:lnTo>
                      <a:pt x="16" y="28"/>
                    </a:lnTo>
                    <a:lnTo>
                      <a:pt x="12" y="28"/>
                    </a:lnTo>
                    <a:lnTo>
                      <a:pt x="12" y="24"/>
                    </a:lnTo>
                    <a:lnTo>
                      <a:pt x="12" y="28"/>
                    </a:lnTo>
                    <a:lnTo>
                      <a:pt x="8" y="28"/>
                    </a:lnTo>
                    <a:lnTo>
                      <a:pt x="8" y="28"/>
                    </a:lnTo>
                    <a:lnTo>
                      <a:pt x="8" y="28"/>
                    </a:lnTo>
                    <a:lnTo>
                      <a:pt x="8" y="24"/>
                    </a:lnTo>
                    <a:lnTo>
                      <a:pt x="12" y="24"/>
                    </a:lnTo>
                    <a:lnTo>
                      <a:pt x="12" y="24"/>
                    </a:lnTo>
                    <a:lnTo>
                      <a:pt x="12" y="20"/>
                    </a:lnTo>
                    <a:lnTo>
                      <a:pt x="12" y="20"/>
                    </a:lnTo>
                    <a:lnTo>
                      <a:pt x="12" y="20"/>
                    </a:lnTo>
                    <a:lnTo>
                      <a:pt x="12" y="20"/>
                    </a:lnTo>
                    <a:lnTo>
                      <a:pt x="12" y="20"/>
                    </a:lnTo>
                    <a:lnTo>
                      <a:pt x="16" y="20"/>
                    </a:lnTo>
                    <a:lnTo>
                      <a:pt x="16" y="20"/>
                    </a:lnTo>
                    <a:lnTo>
                      <a:pt x="16" y="20"/>
                    </a:lnTo>
                    <a:lnTo>
                      <a:pt x="16" y="20"/>
                    </a:lnTo>
                    <a:lnTo>
                      <a:pt x="12" y="20"/>
                    </a:lnTo>
                    <a:lnTo>
                      <a:pt x="12" y="20"/>
                    </a:lnTo>
                    <a:lnTo>
                      <a:pt x="12" y="20"/>
                    </a:lnTo>
                    <a:lnTo>
                      <a:pt x="12" y="20"/>
                    </a:lnTo>
                    <a:lnTo>
                      <a:pt x="12" y="20"/>
                    </a:lnTo>
                    <a:lnTo>
                      <a:pt x="12" y="20"/>
                    </a:lnTo>
                    <a:lnTo>
                      <a:pt x="12" y="16"/>
                    </a:lnTo>
                    <a:lnTo>
                      <a:pt x="8" y="16"/>
                    </a:lnTo>
                    <a:lnTo>
                      <a:pt x="8" y="12"/>
                    </a:lnTo>
                    <a:lnTo>
                      <a:pt x="8" y="12"/>
                    </a:lnTo>
                    <a:lnTo>
                      <a:pt x="8" y="12"/>
                    </a:lnTo>
                    <a:lnTo>
                      <a:pt x="8" y="12"/>
                    </a:lnTo>
                    <a:lnTo>
                      <a:pt x="8" y="12"/>
                    </a:lnTo>
                    <a:lnTo>
                      <a:pt x="8" y="12"/>
                    </a:lnTo>
                    <a:lnTo>
                      <a:pt x="8" y="12"/>
                    </a:lnTo>
                    <a:lnTo>
                      <a:pt x="8" y="12"/>
                    </a:lnTo>
                    <a:lnTo>
                      <a:pt x="8" y="12"/>
                    </a:lnTo>
                    <a:lnTo>
                      <a:pt x="8" y="12"/>
                    </a:lnTo>
                    <a:lnTo>
                      <a:pt x="8" y="12"/>
                    </a:lnTo>
                    <a:lnTo>
                      <a:pt x="8" y="12"/>
                    </a:lnTo>
                    <a:lnTo>
                      <a:pt x="8" y="8"/>
                    </a:lnTo>
                    <a:lnTo>
                      <a:pt x="8" y="8"/>
                    </a:lnTo>
                    <a:lnTo>
                      <a:pt x="8" y="8"/>
                    </a:lnTo>
                    <a:lnTo>
                      <a:pt x="8" y="8"/>
                    </a:lnTo>
                    <a:lnTo>
                      <a:pt x="4" y="4"/>
                    </a:lnTo>
                    <a:lnTo>
                      <a:pt x="4" y="4"/>
                    </a:lnTo>
                    <a:lnTo>
                      <a:pt x="4" y="4"/>
                    </a:lnTo>
                    <a:lnTo>
                      <a:pt x="8" y="4"/>
                    </a:lnTo>
                    <a:lnTo>
                      <a:pt x="8" y="4"/>
                    </a:lnTo>
                    <a:lnTo>
                      <a:pt x="8" y="4"/>
                    </a:lnTo>
                    <a:lnTo>
                      <a:pt x="12" y="4"/>
                    </a:lnTo>
                    <a:lnTo>
                      <a:pt x="12" y="4"/>
                    </a:lnTo>
                    <a:lnTo>
                      <a:pt x="12" y="4"/>
                    </a:lnTo>
                    <a:lnTo>
                      <a:pt x="16" y="0"/>
                    </a:lnTo>
                    <a:lnTo>
                      <a:pt x="16" y="0"/>
                    </a:lnTo>
                    <a:lnTo>
                      <a:pt x="16" y="0"/>
                    </a:lnTo>
                    <a:lnTo>
                      <a:pt x="16" y="0"/>
                    </a:lnTo>
                    <a:lnTo>
                      <a:pt x="20" y="0"/>
                    </a:lnTo>
                    <a:lnTo>
                      <a:pt x="20" y="0"/>
                    </a:lnTo>
                    <a:lnTo>
                      <a:pt x="20" y="0"/>
                    </a:lnTo>
                    <a:lnTo>
                      <a:pt x="20" y="0"/>
                    </a:lnTo>
                    <a:lnTo>
                      <a:pt x="24" y="0"/>
                    </a:lnTo>
                    <a:lnTo>
                      <a:pt x="24" y="0"/>
                    </a:lnTo>
                    <a:lnTo>
                      <a:pt x="26" y="0"/>
                    </a:lnTo>
                    <a:lnTo>
                      <a:pt x="26" y="0"/>
                    </a:lnTo>
                    <a:lnTo>
                      <a:pt x="26" y="0"/>
                    </a:lnTo>
                    <a:lnTo>
                      <a:pt x="26" y="0"/>
                    </a:lnTo>
                    <a:lnTo>
                      <a:pt x="26" y="4"/>
                    </a:lnTo>
                    <a:lnTo>
                      <a:pt x="26" y="4"/>
                    </a:lnTo>
                    <a:lnTo>
                      <a:pt x="30" y="4"/>
                    </a:lnTo>
                    <a:lnTo>
                      <a:pt x="30" y="4"/>
                    </a:lnTo>
                    <a:lnTo>
                      <a:pt x="30" y="4"/>
                    </a:lnTo>
                    <a:lnTo>
                      <a:pt x="30" y="8"/>
                    </a:lnTo>
                    <a:lnTo>
                      <a:pt x="30" y="8"/>
                    </a:lnTo>
                    <a:lnTo>
                      <a:pt x="34" y="8"/>
                    </a:lnTo>
                    <a:lnTo>
                      <a:pt x="34" y="8"/>
                    </a:lnTo>
                    <a:lnTo>
                      <a:pt x="34" y="8"/>
                    </a:lnTo>
                    <a:lnTo>
                      <a:pt x="34" y="8"/>
                    </a:lnTo>
                    <a:lnTo>
                      <a:pt x="34" y="12"/>
                    </a:lnTo>
                    <a:lnTo>
                      <a:pt x="34" y="12"/>
                    </a:lnTo>
                    <a:lnTo>
                      <a:pt x="34" y="12"/>
                    </a:lnTo>
                    <a:lnTo>
                      <a:pt x="34" y="12"/>
                    </a:lnTo>
                    <a:lnTo>
                      <a:pt x="34" y="12"/>
                    </a:lnTo>
                    <a:lnTo>
                      <a:pt x="38" y="16"/>
                    </a:lnTo>
                    <a:lnTo>
                      <a:pt x="38" y="16"/>
                    </a:lnTo>
                    <a:lnTo>
                      <a:pt x="42" y="20"/>
                    </a:lnTo>
                    <a:lnTo>
                      <a:pt x="42" y="20"/>
                    </a:lnTo>
                    <a:lnTo>
                      <a:pt x="42" y="20"/>
                    </a:lnTo>
                    <a:lnTo>
                      <a:pt x="42" y="20"/>
                    </a:lnTo>
                    <a:lnTo>
                      <a:pt x="46" y="20"/>
                    </a:lnTo>
                    <a:lnTo>
                      <a:pt x="46" y="20"/>
                    </a:lnTo>
                    <a:lnTo>
                      <a:pt x="42" y="24"/>
                    </a:lnTo>
                    <a:lnTo>
                      <a:pt x="42" y="24"/>
                    </a:lnTo>
                    <a:lnTo>
                      <a:pt x="42" y="24"/>
                    </a:lnTo>
                    <a:lnTo>
                      <a:pt x="42" y="24"/>
                    </a:lnTo>
                    <a:lnTo>
                      <a:pt x="42" y="24"/>
                    </a:lnTo>
                    <a:lnTo>
                      <a:pt x="42" y="24"/>
                    </a:lnTo>
                    <a:lnTo>
                      <a:pt x="46" y="24"/>
                    </a:lnTo>
                    <a:lnTo>
                      <a:pt x="46" y="28"/>
                    </a:lnTo>
                    <a:lnTo>
                      <a:pt x="46" y="28"/>
                    </a:lnTo>
                    <a:lnTo>
                      <a:pt x="46" y="28"/>
                    </a:lnTo>
                    <a:lnTo>
                      <a:pt x="46" y="28"/>
                    </a:lnTo>
                    <a:lnTo>
                      <a:pt x="42" y="28"/>
                    </a:lnTo>
                    <a:lnTo>
                      <a:pt x="42" y="28"/>
                    </a:lnTo>
                    <a:lnTo>
                      <a:pt x="42" y="28"/>
                    </a:lnTo>
                    <a:lnTo>
                      <a:pt x="42" y="28"/>
                    </a:lnTo>
                    <a:lnTo>
                      <a:pt x="42" y="28"/>
                    </a:lnTo>
                    <a:lnTo>
                      <a:pt x="42" y="28"/>
                    </a:lnTo>
                    <a:lnTo>
                      <a:pt x="42" y="28"/>
                    </a:lnTo>
                    <a:lnTo>
                      <a:pt x="46" y="28"/>
                    </a:lnTo>
                    <a:lnTo>
                      <a:pt x="46" y="28"/>
                    </a:lnTo>
                    <a:lnTo>
                      <a:pt x="46" y="28"/>
                    </a:lnTo>
                    <a:lnTo>
                      <a:pt x="46" y="30"/>
                    </a:lnTo>
                    <a:lnTo>
                      <a:pt x="46" y="30"/>
                    </a:lnTo>
                    <a:lnTo>
                      <a:pt x="46" y="30"/>
                    </a:lnTo>
                    <a:lnTo>
                      <a:pt x="46" y="30"/>
                    </a:lnTo>
                    <a:lnTo>
                      <a:pt x="50" y="30"/>
                    </a:lnTo>
                    <a:lnTo>
                      <a:pt x="50" y="30"/>
                    </a:lnTo>
                    <a:lnTo>
                      <a:pt x="50" y="30"/>
                    </a:lnTo>
                    <a:lnTo>
                      <a:pt x="52" y="30"/>
                    </a:lnTo>
                    <a:lnTo>
                      <a:pt x="52" y="30"/>
                    </a:lnTo>
                    <a:lnTo>
                      <a:pt x="52" y="30"/>
                    </a:lnTo>
                    <a:lnTo>
                      <a:pt x="52" y="34"/>
                    </a:lnTo>
                    <a:lnTo>
                      <a:pt x="52" y="34"/>
                    </a:lnTo>
                    <a:lnTo>
                      <a:pt x="52" y="34"/>
                    </a:lnTo>
                    <a:lnTo>
                      <a:pt x="52" y="30"/>
                    </a:lnTo>
                    <a:lnTo>
                      <a:pt x="56" y="30"/>
                    </a:lnTo>
                    <a:lnTo>
                      <a:pt x="56" y="30"/>
                    </a:lnTo>
                    <a:lnTo>
                      <a:pt x="56" y="30"/>
                    </a:lnTo>
                    <a:lnTo>
                      <a:pt x="56" y="30"/>
                    </a:lnTo>
                    <a:lnTo>
                      <a:pt x="56" y="30"/>
                    </a:lnTo>
                    <a:lnTo>
                      <a:pt x="56" y="30"/>
                    </a:lnTo>
                    <a:lnTo>
                      <a:pt x="56" y="30"/>
                    </a:lnTo>
                    <a:lnTo>
                      <a:pt x="60" y="30"/>
                    </a:lnTo>
                    <a:lnTo>
                      <a:pt x="60" y="30"/>
                    </a:lnTo>
                    <a:lnTo>
                      <a:pt x="60" y="30"/>
                    </a:lnTo>
                    <a:lnTo>
                      <a:pt x="60" y="30"/>
                    </a:lnTo>
                    <a:lnTo>
                      <a:pt x="60" y="30"/>
                    </a:lnTo>
                    <a:lnTo>
                      <a:pt x="60" y="30"/>
                    </a:lnTo>
                    <a:lnTo>
                      <a:pt x="60" y="30"/>
                    </a:lnTo>
                    <a:lnTo>
                      <a:pt x="60" y="34"/>
                    </a:lnTo>
                    <a:lnTo>
                      <a:pt x="60" y="34"/>
                    </a:lnTo>
                    <a:lnTo>
                      <a:pt x="60" y="34"/>
                    </a:lnTo>
                    <a:lnTo>
                      <a:pt x="60" y="34"/>
                    </a:lnTo>
                    <a:lnTo>
                      <a:pt x="60" y="30"/>
                    </a:lnTo>
                    <a:lnTo>
                      <a:pt x="60" y="30"/>
                    </a:lnTo>
                    <a:lnTo>
                      <a:pt x="56" y="34"/>
                    </a:lnTo>
                    <a:lnTo>
                      <a:pt x="56" y="34"/>
                    </a:lnTo>
                    <a:lnTo>
                      <a:pt x="60" y="38"/>
                    </a:lnTo>
                    <a:lnTo>
                      <a:pt x="60" y="38"/>
                    </a:lnTo>
                    <a:lnTo>
                      <a:pt x="60" y="38"/>
                    </a:lnTo>
                    <a:lnTo>
                      <a:pt x="60" y="38"/>
                    </a:lnTo>
                    <a:lnTo>
                      <a:pt x="60" y="38"/>
                    </a:lnTo>
                    <a:lnTo>
                      <a:pt x="60" y="38"/>
                    </a:lnTo>
                    <a:lnTo>
                      <a:pt x="60" y="38"/>
                    </a:lnTo>
                    <a:lnTo>
                      <a:pt x="60" y="38"/>
                    </a:lnTo>
                    <a:lnTo>
                      <a:pt x="60" y="38"/>
                    </a:lnTo>
                    <a:lnTo>
                      <a:pt x="60" y="38"/>
                    </a:lnTo>
                    <a:lnTo>
                      <a:pt x="60" y="42"/>
                    </a:lnTo>
                    <a:lnTo>
                      <a:pt x="60" y="42"/>
                    </a:lnTo>
                    <a:lnTo>
                      <a:pt x="60" y="42"/>
                    </a:lnTo>
                    <a:lnTo>
                      <a:pt x="56" y="42"/>
                    </a:lnTo>
                    <a:lnTo>
                      <a:pt x="56" y="46"/>
                    </a:lnTo>
                    <a:lnTo>
                      <a:pt x="56" y="50"/>
                    </a:lnTo>
                    <a:lnTo>
                      <a:pt x="60" y="54"/>
                    </a:lnTo>
                    <a:lnTo>
                      <a:pt x="60" y="54"/>
                    </a:lnTo>
                    <a:lnTo>
                      <a:pt x="60" y="58"/>
                    </a:lnTo>
                    <a:lnTo>
                      <a:pt x="60" y="58"/>
                    </a:lnTo>
                    <a:lnTo>
                      <a:pt x="60" y="58"/>
                    </a:lnTo>
                    <a:lnTo>
                      <a:pt x="64" y="58"/>
                    </a:lnTo>
                    <a:lnTo>
                      <a:pt x="64" y="58"/>
                    </a:lnTo>
                    <a:lnTo>
                      <a:pt x="64" y="60"/>
                    </a:lnTo>
                    <a:lnTo>
                      <a:pt x="64" y="60"/>
                    </a:lnTo>
                    <a:lnTo>
                      <a:pt x="64" y="60"/>
                    </a:lnTo>
                    <a:lnTo>
                      <a:pt x="64" y="60"/>
                    </a:lnTo>
                    <a:lnTo>
                      <a:pt x="64" y="60"/>
                    </a:lnTo>
                    <a:lnTo>
                      <a:pt x="60" y="64"/>
                    </a:lnTo>
                    <a:lnTo>
                      <a:pt x="60" y="64"/>
                    </a:lnTo>
                    <a:lnTo>
                      <a:pt x="60" y="64"/>
                    </a:lnTo>
                    <a:lnTo>
                      <a:pt x="60" y="64"/>
                    </a:lnTo>
                    <a:lnTo>
                      <a:pt x="56" y="64"/>
                    </a:lnTo>
                    <a:lnTo>
                      <a:pt x="56" y="68"/>
                    </a:lnTo>
                    <a:lnTo>
                      <a:pt x="56" y="72"/>
                    </a:lnTo>
                    <a:lnTo>
                      <a:pt x="56" y="72"/>
                    </a:lnTo>
                    <a:lnTo>
                      <a:pt x="56" y="72"/>
                    </a:lnTo>
                    <a:lnTo>
                      <a:pt x="60" y="72"/>
                    </a:lnTo>
                    <a:lnTo>
                      <a:pt x="60" y="72"/>
                    </a:lnTo>
                    <a:lnTo>
                      <a:pt x="60" y="76"/>
                    </a:lnTo>
                    <a:lnTo>
                      <a:pt x="56" y="76"/>
                    </a:lnTo>
                    <a:lnTo>
                      <a:pt x="56" y="76"/>
                    </a:lnTo>
                    <a:lnTo>
                      <a:pt x="56" y="76"/>
                    </a:lnTo>
                    <a:lnTo>
                      <a:pt x="56" y="76"/>
                    </a:lnTo>
                    <a:lnTo>
                      <a:pt x="56" y="76"/>
                    </a:lnTo>
                    <a:lnTo>
                      <a:pt x="52" y="76"/>
                    </a:lnTo>
                    <a:lnTo>
                      <a:pt x="52" y="76"/>
                    </a:lnTo>
                    <a:lnTo>
                      <a:pt x="52" y="76"/>
                    </a:lnTo>
                    <a:lnTo>
                      <a:pt x="52" y="76"/>
                    </a:lnTo>
                    <a:lnTo>
                      <a:pt x="50" y="76"/>
                    </a:lnTo>
                    <a:lnTo>
                      <a:pt x="50" y="76"/>
                    </a:lnTo>
                    <a:lnTo>
                      <a:pt x="50" y="78"/>
                    </a:lnTo>
                    <a:lnTo>
                      <a:pt x="46" y="78"/>
                    </a:lnTo>
                    <a:lnTo>
                      <a:pt x="46" y="78"/>
                    </a:lnTo>
                    <a:lnTo>
                      <a:pt x="46" y="78"/>
                    </a:lnTo>
                    <a:lnTo>
                      <a:pt x="46" y="78"/>
                    </a:lnTo>
                    <a:lnTo>
                      <a:pt x="42" y="78"/>
                    </a:lnTo>
                    <a:lnTo>
                      <a:pt x="42" y="78"/>
                    </a:lnTo>
                    <a:lnTo>
                      <a:pt x="42" y="78"/>
                    </a:lnTo>
                    <a:lnTo>
                      <a:pt x="42" y="78"/>
                    </a:lnTo>
                    <a:lnTo>
                      <a:pt x="38" y="78"/>
                    </a:lnTo>
                    <a:lnTo>
                      <a:pt x="38" y="78"/>
                    </a:lnTo>
                    <a:lnTo>
                      <a:pt x="34" y="78"/>
                    </a:lnTo>
                    <a:lnTo>
                      <a:pt x="34" y="82"/>
                    </a:lnTo>
                    <a:lnTo>
                      <a:pt x="34" y="82"/>
                    </a:lnTo>
                    <a:lnTo>
                      <a:pt x="34" y="82"/>
                    </a:lnTo>
                    <a:lnTo>
                      <a:pt x="34" y="82"/>
                    </a:lnTo>
                    <a:lnTo>
                      <a:pt x="34" y="86"/>
                    </a:lnTo>
                    <a:lnTo>
                      <a:pt x="34" y="86"/>
                    </a:lnTo>
                    <a:lnTo>
                      <a:pt x="30" y="86"/>
                    </a:lnTo>
                    <a:lnTo>
                      <a:pt x="30" y="86"/>
                    </a:lnTo>
                    <a:lnTo>
                      <a:pt x="30" y="82"/>
                    </a:lnTo>
                    <a:lnTo>
                      <a:pt x="30" y="82"/>
                    </a:lnTo>
                    <a:lnTo>
                      <a:pt x="30" y="82"/>
                    </a:lnTo>
                    <a:lnTo>
                      <a:pt x="30" y="82"/>
                    </a:lnTo>
                    <a:lnTo>
                      <a:pt x="30" y="78"/>
                    </a:lnTo>
                    <a:lnTo>
                      <a:pt x="30" y="78"/>
                    </a:lnTo>
                    <a:lnTo>
                      <a:pt x="30" y="78"/>
                    </a:lnTo>
                    <a:lnTo>
                      <a:pt x="26" y="76"/>
                    </a:lnTo>
                    <a:lnTo>
                      <a:pt x="26" y="76"/>
                    </a:lnTo>
                    <a:lnTo>
                      <a:pt x="26" y="76"/>
                    </a:lnTo>
                    <a:lnTo>
                      <a:pt x="26" y="76"/>
                    </a:lnTo>
                    <a:lnTo>
                      <a:pt x="26" y="76"/>
                    </a:lnTo>
                    <a:lnTo>
                      <a:pt x="26" y="72"/>
                    </a:lnTo>
                    <a:lnTo>
                      <a:pt x="24" y="72"/>
                    </a:lnTo>
                    <a:lnTo>
                      <a:pt x="24" y="72"/>
                    </a:lnTo>
                    <a:lnTo>
                      <a:pt x="24" y="72"/>
                    </a:lnTo>
                    <a:lnTo>
                      <a:pt x="24" y="72"/>
                    </a:lnTo>
                    <a:lnTo>
                      <a:pt x="20" y="76"/>
                    </a:lnTo>
                    <a:lnTo>
                      <a:pt x="20" y="72"/>
                    </a:lnTo>
                    <a:lnTo>
                      <a:pt x="20" y="72"/>
                    </a:lnTo>
                    <a:lnTo>
                      <a:pt x="20" y="72"/>
                    </a:lnTo>
                    <a:lnTo>
                      <a:pt x="20" y="72"/>
                    </a:lnTo>
                    <a:lnTo>
                      <a:pt x="20" y="72"/>
                    </a:lnTo>
                    <a:lnTo>
                      <a:pt x="20" y="72"/>
                    </a:lnTo>
                    <a:lnTo>
                      <a:pt x="20" y="72"/>
                    </a:lnTo>
                    <a:lnTo>
                      <a:pt x="20" y="72"/>
                    </a:lnTo>
                    <a:lnTo>
                      <a:pt x="16" y="72"/>
                    </a:lnTo>
                    <a:lnTo>
                      <a:pt x="16" y="72"/>
                    </a:lnTo>
                    <a:lnTo>
                      <a:pt x="16" y="76"/>
                    </a:lnTo>
                    <a:lnTo>
                      <a:pt x="12" y="78"/>
                    </a:lnTo>
                    <a:lnTo>
                      <a:pt x="12" y="78"/>
                    </a:lnTo>
                    <a:lnTo>
                      <a:pt x="16" y="78"/>
                    </a:lnTo>
                    <a:lnTo>
                      <a:pt x="16" y="78"/>
                    </a:lnTo>
                    <a:lnTo>
                      <a:pt x="16" y="82"/>
                    </a:lnTo>
                    <a:lnTo>
                      <a:pt x="12" y="82"/>
                    </a:lnTo>
                    <a:lnTo>
                      <a:pt x="12" y="82"/>
                    </a:lnTo>
                    <a:lnTo>
                      <a:pt x="16" y="86"/>
                    </a:lnTo>
                    <a:lnTo>
                      <a:pt x="12" y="86"/>
                    </a:lnTo>
                    <a:lnTo>
                      <a:pt x="12" y="86"/>
                    </a:lnTo>
                    <a:lnTo>
                      <a:pt x="12" y="82"/>
                    </a:lnTo>
                    <a:lnTo>
                      <a:pt x="12" y="82"/>
                    </a:lnTo>
                    <a:lnTo>
                      <a:pt x="12" y="82"/>
                    </a:lnTo>
                    <a:lnTo>
                      <a:pt x="12" y="82"/>
                    </a:lnTo>
                    <a:lnTo>
                      <a:pt x="12" y="82"/>
                    </a:lnTo>
                    <a:lnTo>
                      <a:pt x="12" y="82"/>
                    </a:lnTo>
                    <a:lnTo>
                      <a:pt x="8" y="78"/>
                    </a:lnTo>
                    <a:lnTo>
                      <a:pt x="8" y="78"/>
                    </a:lnTo>
                    <a:lnTo>
                      <a:pt x="8" y="78"/>
                    </a:lnTo>
                    <a:lnTo>
                      <a:pt x="8" y="78"/>
                    </a:lnTo>
                    <a:lnTo>
                      <a:pt x="8" y="78"/>
                    </a:lnTo>
                    <a:lnTo>
                      <a:pt x="8" y="76"/>
                    </a:lnTo>
                    <a:lnTo>
                      <a:pt x="4" y="78"/>
                    </a:lnTo>
                    <a:lnTo>
                      <a:pt x="4" y="76"/>
                    </a:lnTo>
                    <a:lnTo>
                      <a:pt x="4" y="76"/>
                    </a:lnTo>
                    <a:lnTo>
                      <a:pt x="4" y="76"/>
                    </a:lnTo>
                    <a:lnTo>
                      <a:pt x="0" y="76"/>
                    </a:lnTo>
                    <a:lnTo>
                      <a:pt x="4" y="76"/>
                    </a:lnTo>
                    <a:lnTo>
                      <a:pt x="4" y="76"/>
                    </a:lnTo>
                    <a:lnTo>
                      <a:pt x="4" y="76"/>
                    </a:lnTo>
                    <a:lnTo>
                      <a:pt x="4" y="76"/>
                    </a:lnTo>
                    <a:lnTo>
                      <a:pt x="4" y="76"/>
                    </a:lnTo>
                    <a:lnTo>
                      <a:pt x="0" y="76"/>
                    </a:lnTo>
                    <a:lnTo>
                      <a:pt x="0" y="76"/>
                    </a:lnTo>
                    <a:lnTo>
                      <a:pt x="0" y="76"/>
                    </a:lnTo>
                    <a:lnTo>
                      <a:pt x="0" y="76"/>
                    </a:lnTo>
                    <a:lnTo>
                      <a:pt x="0" y="72"/>
                    </a:lnTo>
                    <a:lnTo>
                      <a:pt x="0" y="72"/>
                    </a:lnTo>
                    <a:lnTo>
                      <a:pt x="0" y="72"/>
                    </a:lnTo>
                    <a:lnTo>
                      <a:pt x="0" y="72"/>
                    </a:lnTo>
                    <a:lnTo>
                      <a:pt x="0" y="7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20">
                <a:extLst>
                  <a:ext uri="{FF2B5EF4-FFF2-40B4-BE49-F238E27FC236}">
                    <a16:creationId xmlns:a16="http://schemas.microsoft.com/office/drawing/2014/main" id="{C8298F04-8FB9-4E20-9B4D-89BDAE7B6EDC}"/>
                  </a:ext>
                </a:extLst>
              </p:cNvPr>
              <p:cNvSpPr>
                <a:spLocks/>
              </p:cNvSpPr>
              <p:nvPr/>
            </p:nvSpPr>
            <p:spPr bwMode="auto">
              <a:xfrm>
                <a:off x="4772025" y="3124268"/>
                <a:ext cx="130175" cy="60325"/>
              </a:xfrm>
              <a:custGeom>
                <a:avLst/>
                <a:gdLst>
                  <a:gd name="T0" fmla="*/ 30 w 82"/>
                  <a:gd name="T1" fmla="*/ 30 h 38"/>
                  <a:gd name="T2" fmla="*/ 26 w 82"/>
                  <a:gd name="T3" fmla="*/ 34 h 38"/>
                  <a:gd name="T4" fmla="*/ 30 w 82"/>
                  <a:gd name="T5" fmla="*/ 38 h 38"/>
                  <a:gd name="T6" fmla="*/ 26 w 82"/>
                  <a:gd name="T7" fmla="*/ 38 h 38"/>
                  <a:gd name="T8" fmla="*/ 22 w 82"/>
                  <a:gd name="T9" fmla="*/ 38 h 38"/>
                  <a:gd name="T10" fmla="*/ 22 w 82"/>
                  <a:gd name="T11" fmla="*/ 38 h 38"/>
                  <a:gd name="T12" fmla="*/ 20 w 82"/>
                  <a:gd name="T13" fmla="*/ 38 h 38"/>
                  <a:gd name="T14" fmla="*/ 16 w 82"/>
                  <a:gd name="T15" fmla="*/ 38 h 38"/>
                  <a:gd name="T16" fmla="*/ 8 w 82"/>
                  <a:gd name="T17" fmla="*/ 34 h 38"/>
                  <a:gd name="T18" fmla="*/ 8 w 82"/>
                  <a:gd name="T19" fmla="*/ 34 h 38"/>
                  <a:gd name="T20" fmla="*/ 4 w 82"/>
                  <a:gd name="T21" fmla="*/ 34 h 38"/>
                  <a:gd name="T22" fmla="*/ 4 w 82"/>
                  <a:gd name="T23" fmla="*/ 30 h 38"/>
                  <a:gd name="T24" fmla="*/ 0 w 82"/>
                  <a:gd name="T25" fmla="*/ 26 h 38"/>
                  <a:gd name="T26" fmla="*/ 0 w 82"/>
                  <a:gd name="T27" fmla="*/ 22 h 38"/>
                  <a:gd name="T28" fmla="*/ 0 w 82"/>
                  <a:gd name="T29" fmla="*/ 18 h 38"/>
                  <a:gd name="T30" fmla="*/ 4 w 82"/>
                  <a:gd name="T31" fmla="*/ 14 h 38"/>
                  <a:gd name="T32" fmla="*/ 8 w 82"/>
                  <a:gd name="T33" fmla="*/ 14 h 38"/>
                  <a:gd name="T34" fmla="*/ 12 w 82"/>
                  <a:gd name="T35" fmla="*/ 14 h 38"/>
                  <a:gd name="T36" fmla="*/ 16 w 82"/>
                  <a:gd name="T37" fmla="*/ 12 h 38"/>
                  <a:gd name="T38" fmla="*/ 20 w 82"/>
                  <a:gd name="T39" fmla="*/ 8 h 38"/>
                  <a:gd name="T40" fmla="*/ 20 w 82"/>
                  <a:gd name="T41" fmla="*/ 8 h 38"/>
                  <a:gd name="T42" fmla="*/ 22 w 82"/>
                  <a:gd name="T43" fmla="*/ 4 h 38"/>
                  <a:gd name="T44" fmla="*/ 30 w 82"/>
                  <a:gd name="T45" fmla="*/ 0 h 38"/>
                  <a:gd name="T46" fmla="*/ 30 w 82"/>
                  <a:gd name="T47" fmla="*/ 4 h 38"/>
                  <a:gd name="T48" fmla="*/ 34 w 82"/>
                  <a:gd name="T49" fmla="*/ 0 h 38"/>
                  <a:gd name="T50" fmla="*/ 38 w 82"/>
                  <a:gd name="T51" fmla="*/ 0 h 38"/>
                  <a:gd name="T52" fmla="*/ 42 w 82"/>
                  <a:gd name="T53" fmla="*/ 4 h 38"/>
                  <a:gd name="T54" fmla="*/ 42 w 82"/>
                  <a:gd name="T55" fmla="*/ 8 h 38"/>
                  <a:gd name="T56" fmla="*/ 42 w 82"/>
                  <a:gd name="T57" fmla="*/ 8 h 38"/>
                  <a:gd name="T58" fmla="*/ 46 w 82"/>
                  <a:gd name="T59" fmla="*/ 8 h 38"/>
                  <a:gd name="T60" fmla="*/ 46 w 82"/>
                  <a:gd name="T61" fmla="*/ 8 h 38"/>
                  <a:gd name="T62" fmla="*/ 48 w 82"/>
                  <a:gd name="T63" fmla="*/ 4 h 38"/>
                  <a:gd name="T64" fmla="*/ 56 w 82"/>
                  <a:gd name="T65" fmla="*/ 4 h 38"/>
                  <a:gd name="T66" fmla="*/ 60 w 82"/>
                  <a:gd name="T67" fmla="*/ 8 h 38"/>
                  <a:gd name="T68" fmla="*/ 64 w 82"/>
                  <a:gd name="T69" fmla="*/ 4 h 38"/>
                  <a:gd name="T70" fmla="*/ 68 w 82"/>
                  <a:gd name="T71" fmla="*/ 4 h 38"/>
                  <a:gd name="T72" fmla="*/ 72 w 82"/>
                  <a:gd name="T73" fmla="*/ 4 h 38"/>
                  <a:gd name="T74" fmla="*/ 74 w 82"/>
                  <a:gd name="T75" fmla="*/ 8 h 38"/>
                  <a:gd name="T76" fmla="*/ 82 w 82"/>
                  <a:gd name="T77" fmla="*/ 12 h 38"/>
                  <a:gd name="T78" fmla="*/ 78 w 82"/>
                  <a:gd name="T79" fmla="*/ 14 h 38"/>
                  <a:gd name="T80" fmla="*/ 74 w 82"/>
                  <a:gd name="T81" fmla="*/ 22 h 38"/>
                  <a:gd name="T82" fmla="*/ 74 w 82"/>
                  <a:gd name="T83" fmla="*/ 26 h 38"/>
                  <a:gd name="T84" fmla="*/ 72 w 82"/>
                  <a:gd name="T85" fmla="*/ 26 h 38"/>
                  <a:gd name="T86" fmla="*/ 68 w 82"/>
                  <a:gd name="T87" fmla="*/ 26 h 38"/>
                  <a:gd name="T88" fmla="*/ 64 w 82"/>
                  <a:gd name="T89" fmla="*/ 22 h 38"/>
                  <a:gd name="T90" fmla="*/ 60 w 82"/>
                  <a:gd name="T91" fmla="*/ 22 h 38"/>
                  <a:gd name="T92" fmla="*/ 56 w 82"/>
                  <a:gd name="T93" fmla="*/ 22 h 38"/>
                  <a:gd name="T94" fmla="*/ 52 w 82"/>
                  <a:gd name="T95" fmla="*/ 22 h 38"/>
                  <a:gd name="T96" fmla="*/ 48 w 82"/>
                  <a:gd name="T97" fmla="*/ 26 h 38"/>
                  <a:gd name="T98" fmla="*/ 48 w 82"/>
                  <a:gd name="T99" fmla="*/ 26 h 38"/>
                  <a:gd name="T100" fmla="*/ 46 w 82"/>
                  <a:gd name="T101" fmla="*/ 30 h 38"/>
                  <a:gd name="T102" fmla="*/ 46 w 82"/>
                  <a:gd name="T103" fmla="*/ 30 h 38"/>
                  <a:gd name="T104" fmla="*/ 42 w 82"/>
                  <a:gd name="T105" fmla="*/ 30 h 38"/>
                  <a:gd name="T106" fmla="*/ 38 w 82"/>
                  <a:gd name="T107" fmla="*/ 30 h 38"/>
                  <a:gd name="T108" fmla="*/ 30 w 82"/>
                  <a:gd name="T109"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38">
                    <a:moveTo>
                      <a:pt x="30" y="30"/>
                    </a:moveTo>
                    <a:lnTo>
                      <a:pt x="30" y="30"/>
                    </a:lnTo>
                    <a:lnTo>
                      <a:pt x="30" y="30"/>
                    </a:lnTo>
                    <a:lnTo>
                      <a:pt x="30" y="30"/>
                    </a:lnTo>
                    <a:lnTo>
                      <a:pt x="30" y="34"/>
                    </a:lnTo>
                    <a:lnTo>
                      <a:pt x="26" y="34"/>
                    </a:lnTo>
                    <a:lnTo>
                      <a:pt x="26" y="34"/>
                    </a:lnTo>
                    <a:lnTo>
                      <a:pt x="26" y="34"/>
                    </a:lnTo>
                    <a:lnTo>
                      <a:pt x="26" y="34"/>
                    </a:lnTo>
                    <a:lnTo>
                      <a:pt x="26" y="38"/>
                    </a:lnTo>
                    <a:lnTo>
                      <a:pt x="30" y="38"/>
                    </a:lnTo>
                    <a:lnTo>
                      <a:pt x="30" y="38"/>
                    </a:lnTo>
                    <a:lnTo>
                      <a:pt x="26" y="38"/>
                    </a:lnTo>
                    <a:lnTo>
                      <a:pt x="26" y="38"/>
                    </a:lnTo>
                    <a:lnTo>
                      <a:pt x="26" y="38"/>
                    </a:lnTo>
                    <a:lnTo>
                      <a:pt x="26" y="38"/>
                    </a:lnTo>
                    <a:lnTo>
                      <a:pt x="26" y="38"/>
                    </a:lnTo>
                    <a:lnTo>
                      <a:pt x="26" y="38"/>
                    </a:lnTo>
                    <a:lnTo>
                      <a:pt x="26" y="38"/>
                    </a:lnTo>
                    <a:lnTo>
                      <a:pt x="22" y="38"/>
                    </a:lnTo>
                    <a:lnTo>
                      <a:pt x="22" y="38"/>
                    </a:lnTo>
                    <a:lnTo>
                      <a:pt x="22" y="38"/>
                    </a:lnTo>
                    <a:lnTo>
                      <a:pt x="22" y="38"/>
                    </a:lnTo>
                    <a:lnTo>
                      <a:pt x="22" y="38"/>
                    </a:lnTo>
                    <a:lnTo>
                      <a:pt x="20" y="38"/>
                    </a:lnTo>
                    <a:lnTo>
                      <a:pt x="20" y="38"/>
                    </a:lnTo>
                    <a:lnTo>
                      <a:pt x="20" y="38"/>
                    </a:lnTo>
                    <a:lnTo>
                      <a:pt x="20" y="38"/>
                    </a:lnTo>
                    <a:lnTo>
                      <a:pt x="16" y="38"/>
                    </a:lnTo>
                    <a:lnTo>
                      <a:pt x="16" y="38"/>
                    </a:lnTo>
                    <a:lnTo>
                      <a:pt x="16" y="38"/>
                    </a:lnTo>
                    <a:lnTo>
                      <a:pt x="16" y="38"/>
                    </a:lnTo>
                    <a:lnTo>
                      <a:pt x="12" y="38"/>
                    </a:lnTo>
                    <a:lnTo>
                      <a:pt x="8" y="34"/>
                    </a:lnTo>
                    <a:lnTo>
                      <a:pt x="8" y="34"/>
                    </a:lnTo>
                    <a:lnTo>
                      <a:pt x="8" y="34"/>
                    </a:lnTo>
                    <a:lnTo>
                      <a:pt x="8" y="34"/>
                    </a:lnTo>
                    <a:lnTo>
                      <a:pt x="8" y="34"/>
                    </a:lnTo>
                    <a:lnTo>
                      <a:pt x="8" y="34"/>
                    </a:lnTo>
                    <a:lnTo>
                      <a:pt x="8" y="34"/>
                    </a:lnTo>
                    <a:lnTo>
                      <a:pt x="4" y="34"/>
                    </a:lnTo>
                    <a:lnTo>
                      <a:pt x="4" y="34"/>
                    </a:lnTo>
                    <a:lnTo>
                      <a:pt x="4" y="34"/>
                    </a:lnTo>
                    <a:lnTo>
                      <a:pt x="4" y="34"/>
                    </a:lnTo>
                    <a:lnTo>
                      <a:pt x="4" y="34"/>
                    </a:lnTo>
                    <a:lnTo>
                      <a:pt x="4" y="30"/>
                    </a:lnTo>
                    <a:lnTo>
                      <a:pt x="4" y="30"/>
                    </a:lnTo>
                    <a:lnTo>
                      <a:pt x="4" y="30"/>
                    </a:lnTo>
                    <a:lnTo>
                      <a:pt x="4" y="30"/>
                    </a:lnTo>
                    <a:lnTo>
                      <a:pt x="0" y="30"/>
                    </a:lnTo>
                    <a:lnTo>
                      <a:pt x="0" y="26"/>
                    </a:lnTo>
                    <a:lnTo>
                      <a:pt x="0" y="26"/>
                    </a:lnTo>
                    <a:lnTo>
                      <a:pt x="0" y="26"/>
                    </a:lnTo>
                    <a:lnTo>
                      <a:pt x="0" y="26"/>
                    </a:lnTo>
                    <a:lnTo>
                      <a:pt x="0" y="22"/>
                    </a:lnTo>
                    <a:lnTo>
                      <a:pt x="0" y="22"/>
                    </a:lnTo>
                    <a:lnTo>
                      <a:pt x="0" y="22"/>
                    </a:lnTo>
                    <a:lnTo>
                      <a:pt x="0" y="22"/>
                    </a:lnTo>
                    <a:lnTo>
                      <a:pt x="0" y="22"/>
                    </a:lnTo>
                    <a:lnTo>
                      <a:pt x="0" y="18"/>
                    </a:lnTo>
                    <a:lnTo>
                      <a:pt x="0" y="18"/>
                    </a:lnTo>
                    <a:lnTo>
                      <a:pt x="4" y="18"/>
                    </a:lnTo>
                    <a:lnTo>
                      <a:pt x="4" y="18"/>
                    </a:lnTo>
                    <a:lnTo>
                      <a:pt x="4" y="14"/>
                    </a:lnTo>
                    <a:lnTo>
                      <a:pt x="4" y="14"/>
                    </a:lnTo>
                    <a:lnTo>
                      <a:pt x="4" y="14"/>
                    </a:lnTo>
                    <a:lnTo>
                      <a:pt x="8" y="14"/>
                    </a:lnTo>
                    <a:lnTo>
                      <a:pt x="8" y="14"/>
                    </a:lnTo>
                    <a:lnTo>
                      <a:pt x="8" y="14"/>
                    </a:lnTo>
                    <a:lnTo>
                      <a:pt x="8" y="14"/>
                    </a:lnTo>
                    <a:lnTo>
                      <a:pt x="12" y="14"/>
                    </a:lnTo>
                    <a:lnTo>
                      <a:pt x="12" y="14"/>
                    </a:lnTo>
                    <a:lnTo>
                      <a:pt x="12" y="14"/>
                    </a:lnTo>
                    <a:lnTo>
                      <a:pt x="12" y="14"/>
                    </a:lnTo>
                    <a:lnTo>
                      <a:pt x="16" y="14"/>
                    </a:lnTo>
                    <a:lnTo>
                      <a:pt x="16" y="12"/>
                    </a:lnTo>
                    <a:lnTo>
                      <a:pt x="20" y="12"/>
                    </a:lnTo>
                    <a:lnTo>
                      <a:pt x="20" y="12"/>
                    </a:lnTo>
                    <a:lnTo>
                      <a:pt x="20" y="12"/>
                    </a:lnTo>
                    <a:lnTo>
                      <a:pt x="20" y="8"/>
                    </a:lnTo>
                    <a:lnTo>
                      <a:pt x="20" y="8"/>
                    </a:lnTo>
                    <a:lnTo>
                      <a:pt x="20" y="8"/>
                    </a:lnTo>
                    <a:lnTo>
                      <a:pt x="20" y="8"/>
                    </a:lnTo>
                    <a:lnTo>
                      <a:pt x="20" y="8"/>
                    </a:lnTo>
                    <a:lnTo>
                      <a:pt x="20" y="8"/>
                    </a:lnTo>
                    <a:lnTo>
                      <a:pt x="20" y="8"/>
                    </a:lnTo>
                    <a:lnTo>
                      <a:pt x="22" y="4"/>
                    </a:lnTo>
                    <a:lnTo>
                      <a:pt x="22" y="4"/>
                    </a:lnTo>
                    <a:lnTo>
                      <a:pt x="22" y="4"/>
                    </a:lnTo>
                    <a:lnTo>
                      <a:pt x="26" y="0"/>
                    </a:lnTo>
                    <a:lnTo>
                      <a:pt x="26" y="0"/>
                    </a:lnTo>
                    <a:lnTo>
                      <a:pt x="30" y="0"/>
                    </a:lnTo>
                    <a:lnTo>
                      <a:pt x="30" y="4"/>
                    </a:lnTo>
                    <a:lnTo>
                      <a:pt x="30" y="4"/>
                    </a:lnTo>
                    <a:lnTo>
                      <a:pt x="30" y="4"/>
                    </a:lnTo>
                    <a:lnTo>
                      <a:pt x="30" y="4"/>
                    </a:lnTo>
                    <a:lnTo>
                      <a:pt x="34" y="4"/>
                    </a:lnTo>
                    <a:lnTo>
                      <a:pt x="34" y="4"/>
                    </a:lnTo>
                    <a:lnTo>
                      <a:pt x="34" y="4"/>
                    </a:lnTo>
                    <a:lnTo>
                      <a:pt x="34" y="0"/>
                    </a:lnTo>
                    <a:lnTo>
                      <a:pt x="34" y="0"/>
                    </a:lnTo>
                    <a:lnTo>
                      <a:pt x="38" y="0"/>
                    </a:lnTo>
                    <a:lnTo>
                      <a:pt x="38" y="0"/>
                    </a:lnTo>
                    <a:lnTo>
                      <a:pt x="38" y="0"/>
                    </a:lnTo>
                    <a:lnTo>
                      <a:pt x="38" y="0"/>
                    </a:lnTo>
                    <a:lnTo>
                      <a:pt x="38" y="4"/>
                    </a:lnTo>
                    <a:lnTo>
                      <a:pt x="42" y="4"/>
                    </a:lnTo>
                    <a:lnTo>
                      <a:pt x="42" y="4"/>
                    </a:lnTo>
                    <a:lnTo>
                      <a:pt x="42" y="4"/>
                    </a:lnTo>
                    <a:lnTo>
                      <a:pt x="42" y="4"/>
                    </a:lnTo>
                    <a:lnTo>
                      <a:pt x="42" y="8"/>
                    </a:lnTo>
                    <a:lnTo>
                      <a:pt x="42" y="8"/>
                    </a:lnTo>
                    <a:lnTo>
                      <a:pt x="42" y="8"/>
                    </a:lnTo>
                    <a:lnTo>
                      <a:pt x="42" y="8"/>
                    </a:lnTo>
                    <a:lnTo>
                      <a:pt x="42" y="8"/>
                    </a:lnTo>
                    <a:lnTo>
                      <a:pt x="42" y="8"/>
                    </a:lnTo>
                    <a:lnTo>
                      <a:pt x="42" y="8"/>
                    </a:lnTo>
                    <a:lnTo>
                      <a:pt x="46" y="8"/>
                    </a:lnTo>
                    <a:lnTo>
                      <a:pt x="46" y="8"/>
                    </a:lnTo>
                    <a:lnTo>
                      <a:pt x="46" y="8"/>
                    </a:lnTo>
                    <a:lnTo>
                      <a:pt x="46" y="8"/>
                    </a:lnTo>
                    <a:lnTo>
                      <a:pt x="46" y="8"/>
                    </a:lnTo>
                    <a:lnTo>
                      <a:pt x="46" y="8"/>
                    </a:lnTo>
                    <a:lnTo>
                      <a:pt x="46" y="8"/>
                    </a:lnTo>
                    <a:lnTo>
                      <a:pt x="46" y="8"/>
                    </a:lnTo>
                    <a:lnTo>
                      <a:pt x="46" y="8"/>
                    </a:lnTo>
                    <a:lnTo>
                      <a:pt x="46" y="8"/>
                    </a:lnTo>
                    <a:lnTo>
                      <a:pt x="48" y="4"/>
                    </a:lnTo>
                    <a:lnTo>
                      <a:pt x="48" y="4"/>
                    </a:lnTo>
                    <a:lnTo>
                      <a:pt x="48" y="4"/>
                    </a:lnTo>
                    <a:lnTo>
                      <a:pt x="52" y="4"/>
                    </a:lnTo>
                    <a:lnTo>
                      <a:pt x="56" y="4"/>
                    </a:lnTo>
                    <a:lnTo>
                      <a:pt x="56" y="4"/>
                    </a:lnTo>
                    <a:lnTo>
                      <a:pt x="56" y="8"/>
                    </a:lnTo>
                    <a:lnTo>
                      <a:pt x="60" y="8"/>
                    </a:lnTo>
                    <a:lnTo>
                      <a:pt x="60" y="8"/>
                    </a:lnTo>
                    <a:lnTo>
                      <a:pt x="60" y="4"/>
                    </a:lnTo>
                    <a:lnTo>
                      <a:pt x="60" y="4"/>
                    </a:lnTo>
                    <a:lnTo>
                      <a:pt x="60" y="4"/>
                    </a:lnTo>
                    <a:lnTo>
                      <a:pt x="64" y="4"/>
                    </a:lnTo>
                    <a:lnTo>
                      <a:pt x="64" y="4"/>
                    </a:lnTo>
                    <a:lnTo>
                      <a:pt x="64" y="4"/>
                    </a:lnTo>
                    <a:lnTo>
                      <a:pt x="64" y="4"/>
                    </a:lnTo>
                    <a:lnTo>
                      <a:pt x="68" y="4"/>
                    </a:lnTo>
                    <a:lnTo>
                      <a:pt x="68" y="4"/>
                    </a:lnTo>
                    <a:lnTo>
                      <a:pt x="68" y="4"/>
                    </a:lnTo>
                    <a:lnTo>
                      <a:pt x="72" y="4"/>
                    </a:lnTo>
                    <a:lnTo>
                      <a:pt x="72" y="4"/>
                    </a:lnTo>
                    <a:lnTo>
                      <a:pt x="74" y="8"/>
                    </a:lnTo>
                    <a:lnTo>
                      <a:pt x="74" y="8"/>
                    </a:lnTo>
                    <a:lnTo>
                      <a:pt x="74" y="8"/>
                    </a:lnTo>
                    <a:lnTo>
                      <a:pt x="74" y="8"/>
                    </a:lnTo>
                    <a:lnTo>
                      <a:pt x="78" y="12"/>
                    </a:lnTo>
                    <a:lnTo>
                      <a:pt x="78" y="12"/>
                    </a:lnTo>
                    <a:lnTo>
                      <a:pt x="82" y="12"/>
                    </a:lnTo>
                    <a:lnTo>
                      <a:pt x="82" y="12"/>
                    </a:lnTo>
                    <a:lnTo>
                      <a:pt x="82" y="12"/>
                    </a:lnTo>
                    <a:lnTo>
                      <a:pt x="82" y="12"/>
                    </a:lnTo>
                    <a:lnTo>
                      <a:pt x="78" y="14"/>
                    </a:lnTo>
                    <a:lnTo>
                      <a:pt x="78" y="14"/>
                    </a:lnTo>
                    <a:lnTo>
                      <a:pt x="78" y="14"/>
                    </a:lnTo>
                    <a:lnTo>
                      <a:pt x="78" y="18"/>
                    </a:lnTo>
                    <a:lnTo>
                      <a:pt x="74" y="18"/>
                    </a:lnTo>
                    <a:lnTo>
                      <a:pt x="74" y="22"/>
                    </a:lnTo>
                    <a:lnTo>
                      <a:pt x="74" y="22"/>
                    </a:lnTo>
                    <a:lnTo>
                      <a:pt x="74" y="26"/>
                    </a:lnTo>
                    <a:lnTo>
                      <a:pt x="74" y="26"/>
                    </a:lnTo>
                    <a:lnTo>
                      <a:pt x="74" y="26"/>
                    </a:lnTo>
                    <a:lnTo>
                      <a:pt x="74" y="26"/>
                    </a:lnTo>
                    <a:lnTo>
                      <a:pt x="74" y="26"/>
                    </a:lnTo>
                    <a:lnTo>
                      <a:pt x="72" y="26"/>
                    </a:lnTo>
                    <a:lnTo>
                      <a:pt x="72" y="26"/>
                    </a:lnTo>
                    <a:lnTo>
                      <a:pt x="72" y="26"/>
                    </a:lnTo>
                    <a:lnTo>
                      <a:pt x="72" y="26"/>
                    </a:lnTo>
                    <a:lnTo>
                      <a:pt x="72" y="26"/>
                    </a:lnTo>
                    <a:lnTo>
                      <a:pt x="68" y="26"/>
                    </a:lnTo>
                    <a:lnTo>
                      <a:pt x="68" y="22"/>
                    </a:lnTo>
                    <a:lnTo>
                      <a:pt x="68" y="22"/>
                    </a:lnTo>
                    <a:lnTo>
                      <a:pt x="68" y="22"/>
                    </a:lnTo>
                    <a:lnTo>
                      <a:pt x="64" y="22"/>
                    </a:lnTo>
                    <a:lnTo>
                      <a:pt x="64" y="22"/>
                    </a:lnTo>
                    <a:lnTo>
                      <a:pt x="64" y="22"/>
                    </a:lnTo>
                    <a:lnTo>
                      <a:pt x="60" y="22"/>
                    </a:lnTo>
                    <a:lnTo>
                      <a:pt x="60" y="22"/>
                    </a:lnTo>
                    <a:lnTo>
                      <a:pt x="56" y="22"/>
                    </a:lnTo>
                    <a:lnTo>
                      <a:pt x="56" y="22"/>
                    </a:lnTo>
                    <a:lnTo>
                      <a:pt x="56" y="22"/>
                    </a:lnTo>
                    <a:lnTo>
                      <a:pt x="56" y="22"/>
                    </a:lnTo>
                    <a:lnTo>
                      <a:pt x="56" y="22"/>
                    </a:lnTo>
                    <a:lnTo>
                      <a:pt x="52" y="22"/>
                    </a:lnTo>
                    <a:lnTo>
                      <a:pt x="52" y="22"/>
                    </a:lnTo>
                    <a:lnTo>
                      <a:pt x="52" y="22"/>
                    </a:lnTo>
                    <a:lnTo>
                      <a:pt x="52" y="22"/>
                    </a:lnTo>
                    <a:lnTo>
                      <a:pt x="52" y="22"/>
                    </a:lnTo>
                    <a:lnTo>
                      <a:pt x="52" y="22"/>
                    </a:lnTo>
                    <a:lnTo>
                      <a:pt x="48" y="26"/>
                    </a:lnTo>
                    <a:lnTo>
                      <a:pt x="48" y="26"/>
                    </a:lnTo>
                    <a:lnTo>
                      <a:pt x="48" y="26"/>
                    </a:lnTo>
                    <a:lnTo>
                      <a:pt x="48" y="26"/>
                    </a:lnTo>
                    <a:lnTo>
                      <a:pt x="48" y="26"/>
                    </a:lnTo>
                    <a:lnTo>
                      <a:pt x="48" y="26"/>
                    </a:lnTo>
                    <a:lnTo>
                      <a:pt x="48" y="26"/>
                    </a:lnTo>
                    <a:lnTo>
                      <a:pt x="46" y="30"/>
                    </a:lnTo>
                    <a:lnTo>
                      <a:pt x="46" y="30"/>
                    </a:lnTo>
                    <a:lnTo>
                      <a:pt x="46" y="30"/>
                    </a:lnTo>
                    <a:lnTo>
                      <a:pt x="46" y="30"/>
                    </a:lnTo>
                    <a:lnTo>
                      <a:pt x="46" y="30"/>
                    </a:lnTo>
                    <a:lnTo>
                      <a:pt x="46" y="30"/>
                    </a:lnTo>
                    <a:lnTo>
                      <a:pt x="46" y="30"/>
                    </a:lnTo>
                    <a:lnTo>
                      <a:pt x="42" y="30"/>
                    </a:lnTo>
                    <a:lnTo>
                      <a:pt x="42" y="30"/>
                    </a:lnTo>
                    <a:lnTo>
                      <a:pt x="42" y="30"/>
                    </a:lnTo>
                    <a:lnTo>
                      <a:pt x="38" y="30"/>
                    </a:lnTo>
                    <a:lnTo>
                      <a:pt x="38" y="30"/>
                    </a:lnTo>
                    <a:lnTo>
                      <a:pt x="38" y="30"/>
                    </a:lnTo>
                    <a:lnTo>
                      <a:pt x="38" y="30"/>
                    </a:lnTo>
                    <a:lnTo>
                      <a:pt x="38" y="30"/>
                    </a:lnTo>
                    <a:lnTo>
                      <a:pt x="34" y="30"/>
                    </a:lnTo>
                    <a:lnTo>
                      <a:pt x="34" y="30"/>
                    </a:lnTo>
                    <a:lnTo>
                      <a:pt x="30" y="30"/>
                    </a:lnTo>
                    <a:lnTo>
                      <a:pt x="30" y="30"/>
                    </a:lnTo>
                    <a:lnTo>
                      <a:pt x="30" y="30"/>
                    </a:lnTo>
                    <a:lnTo>
                      <a:pt x="30" y="3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21">
                <a:extLst>
                  <a:ext uri="{FF2B5EF4-FFF2-40B4-BE49-F238E27FC236}">
                    <a16:creationId xmlns:a16="http://schemas.microsoft.com/office/drawing/2014/main" id="{E3825982-3D26-4630-83C1-A912A68A181C}"/>
                  </a:ext>
                </a:extLst>
              </p:cNvPr>
              <p:cNvSpPr>
                <a:spLocks/>
              </p:cNvSpPr>
              <p:nvPr/>
            </p:nvSpPr>
            <p:spPr bwMode="auto">
              <a:xfrm>
                <a:off x="4695825" y="3213168"/>
                <a:ext cx="69850" cy="47625"/>
              </a:xfrm>
              <a:custGeom>
                <a:avLst/>
                <a:gdLst>
                  <a:gd name="T0" fmla="*/ 26 w 44"/>
                  <a:gd name="T1" fmla="*/ 26 h 30"/>
                  <a:gd name="T2" fmla="*/ 26 w 44"/>
                  <a:gd name="T3" fmla="*/ 30 h 30"/>
                  <a:gd name="T4" fmla="*/ 22 w 44"/>
                  <a:gd name="T5" fmla="*/ 26 h 30"/>
                  <a:gd name="T6" fmla="*/ 18 w 44"/>
                  <a:gd name="T7" fmla="*/ 26 h 30"/>
                  <a:gd name="T8" fmla="*/ 14 w 44"/>
                  <a:gd name="T9" fmla="*/ 22 h 30"/>
                  <a:gd name="T10" fmla="*/ 14 w 44"/>
                  <a:gd name="T11" fmla="*/ 26 h 30"/>
                  <a:gd name="T12" fmla="*/ 12 w 44"/>
                  <a:gd name="T13" fmla="*/ 30 h 30"/>
                  <a:gd name="T14" fmla="*/ 8 w 44"/>
                  <a:gd name="T15" fmla="*/ 30 h 30"/>
                  <a:gd name="T16" fmla="*/ 4 w 44"/>
                  <a:gd name="T17" fmla="*/ 30 h 30"/>
                  <a:gd name="T18" fmla="*/ 4 w 44"/>
                  <a:gd name="T19" fmla="*/ 26 h 30"/>
                  <a:gd name="T20" fmla="*/ 4 w 44"/>
                  <a:gd name="T21" fmla="*/ 26 h 30"/>
                  <a:gd name="T22" fmla="*/ 8 w 44"/>
                  <a:gd name="T23" fmla="*/ 26 h 30"/>
                  <a:gd name="T24" fmla="*/ 4 w 44"/>
                  <a:gd name="T25" fmla="*/ 22 h 30"/>
                  <a:gd name="T26" fmla="*/ 4 w 44"/>
                  <a:gd name="T27" fmla="*/ 20 h 30"/>
                  <a:gd name="T28" fmla="*/ 4 w 44"/>
                  <a:gd name="T29" fmla="*/ 20 h 30"/>
                  <a:gd name="T30" fmla="*/ 0 w 44"/>
                  <a:gd name="T31" fmla="*/ 20 h 30"/>
                  <a:gd name="T32" fmla="*/ 0 w 44"/>
                  <a:gd name="T33" fmla="*/ 20 h 30"/>
                  <a:gd name="T34" fmla="*/ 0 w 44"/>
                  <a:gd name="T35" fmla="*/ 16 h 30"/>
                  <a:gd name="T36" fmla="*/ 4 w 44"/>
                  <a:gd name="T37" fmla="*/ 16 h 30"/>
                  <a:gd name="T38" fmla="*/ 0 w 44"/>
                  <a:gd name="T39" fmla="*/ 12 h 30"/>
                  <a:gd name="T40" fmla="*/ 0 w 44"/>
                  <a:gd name="T41" fmla="*/ 12 h 30"/>
                  <a:gd name="T42" fmla="*/ 4 w 44"/>
                  <a:gd name="T43" fmla="*/ 8 h 30"/>
                  <a:gd name="T44" fmla="*/ 4 w 44"/>
                  <a:gd name="T45" fmla="*/ 8 h 30"/>
                  <a:gd name="T46" fmla="*/ 8 w 44"/>
                  <a:gd name="T47" fmla="*/ 8 h 30"/>
                  <a:gd name="T48" fmla="*/ 12 w 44"/>
                  <a:gd name="T49" fmla="*/ 8 h 30"/>
                  <a:gd name="T50" fmla="*/ 14 w 44"/>
                  <a:gd name="T51" fmla="*/ 8 h 30"/>
                  <a:gd name="T52" fmla="*/ 18 w 44"/>
                  <a:gd name="T53" fmla="*/ 8 h 30"/>
                  <a:gd name="T54" fmla="*/ 22 w 44"/>
                  <a:gd name="T55" fmla="*/ 4 h 30"/>
                  <a:gd name="T56" fmla="*/ 26 w 44"/>
                  <a:gd name="T57" fmla="*/ 4 h 30"/>
                  <a:gd name="T58" fmla="*/ 34 w 44"/>
                  <a:gd name="T59" fmla="*/ 4 h 30"/>
                  <a:gd name="T60" fmla="*/ 38 w 44"/>
                  <a:gd name="T61" fmla="*/ 0 h 30"/>
                  <a:gd name="T62" fmla="*/ 38 w 44"/>
                  <a:gd name="T63" fmla="*/ 0 h 30"/>
                  <a:gd name="T64" fmla="*/ 42 w 44"/>
                  <a:gd name="T65" fmla="*/ 0 h 30"/>
                  <a:gd name="T66" fmla="*/ 42 w 44"/>
                  <a:gd name="T67" fmla="*/ 0 h 30"/>
                  <a:gd name="T68" fmla="*/ 42 w 44"/>
                  <a:gd name="T69" fmla="*/ 4 h 30"/>
                  <a:gd name="T70" fmla="*/ 42 w 44"/>
                  <a:gd name="T71" fmla="*/ 4 h 30"/>
                  <a:gd name="T72" fmla="*/ 44 w 44"/>
                  <a:gd name="T73" fmla="*/ 8 h 30"/>
                  <a:gd name="T74" fmla="*/ 44 w 44"/>
                  <a:gd name="T75" fmla="*/ 8 h 30"/>
                  <a:gd name="T76" fmla="*/ 42 w 44"/>
                  <a:gd name="T77" fmla="*/ 8 h 30"/>
                  <a:gd name="T78" fmla="*/ 42 w 44"/>
                  <a:gd name="T79" fmla="*/ 8 h 30"/>
                  <a:gd name="T80" fmla="*/ 38 w 44"/>
                  <a:gd name="T81" fmla="*/ 12 h 30"/>
                  <a:gd name="T82" fmla="*/ 38 w 44"/>
                  <a:gd name="T83" fmla="*/ 12 h 30"/>
                  <a:gd name="T84" fmla="*/ 30 w 44"/>
                  <a:gd name="T85" fmla="*/ 12 h 30"/>
                  <a:gd name="T86" fmla="*/ 30 w 44"/>
                  <a:gd name="T87" fmla="*/ 16 h 30"/>
                  <a:gd name="T88" fmla="*/ 34 w 44"/>
                  <a:gd name="T89" fmla="*/ 16 h 30"/>
                  <a:gd name="T90" fmla="*/ 30 w 44"/>
                  <a:gd name="T91" fmla="*/ 22 h 30"/>
                  <a:gd name="T92" fmla="*/ 30 w 44"/>
                  <a:gd name="T93" fmla="*/ 22 h 30"/>
                  <a:gd name="T94" fmla="*/ 26 w 44"/>
                  <a:gd name="T95" fmla="*/ 22 h 30"/>
                  <a:gd name="T96" fmla="*/ 26 w 44"/>
                  <a:gd name="T97" fmla="*/ 26 h 30"/>
                  <a:gd name="T98" fmla="*/ 26 w 44"/>
                  <a:gd name="T9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30">
                    <a:moveTo>
                      <a:pt x="26" y="26"/>
                    </a:moveTo>
                    <a:lnTo>
                      <a:pt x="26" y="26"/>
                    </a:lnTo>
                    <a:lnTo>
                      <a:pt x="26" y="26"/>
                    </a:lnTo>
                    <a:lnTo>
                      <a:pt x="26" y="30"/>
                    </a:lnTo>
                    <a:lnTo>
                      <a:pt x="26" y="30"/>
                    </a:lnTo>
                    <a:lnTo>
                      <a:pt x="26" y="30"/>
                    </a:lnTo>
                    <a:lnTo>
                      <a:pt x="22" y="30"/>
                    </a:lnTo>
                    <a:lnTo>
                      <a:pt x="22" y="26"/>
                    </a:lnTo>
                    <a:lnTo>
                      <a:pt x="22" y="26"/>
                    </a:lnTo>
                    <a:lnTo>
                      <a:pt x="18" y="30"/>
                    </a:lnTo>
                    <a:lnTo>
                      <a:pt x="18" y="30"/>
                    </a:lnTo>
                    <a:lnTo>
                      <a:pt x="18" y="26"/>
                    </a:lnTo>
                    <a:lnTo>
                      <a:pt x="14" y="26"/>
                    </a:lnTo>
                    <a:lnTo>
                      <a:pt x="14" y="26"/>
                    </a:lnTo>
                    <a:lnTo>
                      <a:pt x="14" y="22"/>
                    </a:lnTo>
                    <a:lnTo>
                      <a:pt x="14" y="22"/>
                    </a:lnTo>
                    <a:lnTo>
                      <a:pt x="14" y="26"/>
                    </a:lnTo>
                    <a:lnTo>
                      <a:pt x="14" y="26"/>
                    </a:lnTo>
                    <a:lnTo>
                      <a:pt x="14" y="26"/>
                    </a:lnTo>
                    <a:lnTo>
                      <a:pt x="14" y="26"/>
                    </a:lnTo>
                    <a:lnTo>
                      <a:pt x="12" y="30"/>
                    </a:lnTo>
                    <a:lnTo>
                      <a:pt x="8" y="30"/>
                    </a:lnTo>
                    <a:lnTo>
                      <a:pt x="8" y="30"/>
                    </a:lnTo>
                    <a:lnTo>
                      <a:pt x="8" y="30"/>
                    </a:lnTo>
                    <a:lnTo>
                      <a:pt x="4" y="30"/>
                    </a:lnTo>
                    <a:lnTo>
                      <a:pt x="4" y="30"/>
                    </a:lnTo>
                    <a:lnTo>
                      <a:pt x="4" y="30"/>
                    </a:lnTo>
                    <a:lnTo>
                      <a:pt x="4" y="30"/>
                    </a:lnTo>
                    <a:lnTo>
                      <a:pt x="4" y="26"/>
                    </a:lnTo>
                    <a:lnTo>
                      <a:pt x="4" y="26"/>
                    </a:lnTo>
                    <a:lnTo>
                      <a:pt x="4" y="26"/>
                    </a:lnTo>
                    <a:lnTo>
                      <a:pt x="4" y="26"/>
                    </a:lnTo>
                    <a:lnTo>
                      <a:pt x="4" y="26"/>
                    </a:lnTo>
                    <a:lnTo>
                      <a:pt x="4" y="26"/>
                    </a:lnTo>
                    <a:lnTo>
                      <a:pt x="4" y="26"/>
                    </a:lnTo>
                    <a:lnTo>
                      <a:pt x="8" y="26"/>
                    </a:lnTo>
                    <a:lnTo>
                      <a:pt x="8" y="26"/>
                    </a:lnTo>
                    <a:lnTo>
                      <a:pt x="8" y="22"/>
                    </a:lnTo>
                    <a:lnTo>
                      <a:pt x="4" y="22"/>
                    </a:lnTo>
                    <a:lnTo>
                      <a:pt x="4" y="22"/>
                    </a:lnTo>
                    <a:lnTo>
                      <a:pt x="4" y="22"/>
                    </a:lnTo>
                    <a:lnTo>
                      <a:pt x="4" y="20"/>
                    </a:lnTo>
                    <a:lnTo>
                      <a:pt x="4" y="20"/>
                    </a:lnTo>
                    <a:lnTo>
                      <a:pt x="4" y="20"/>
                    </a:lnTo>
                    <a:lnTo>
                      <a:pt x="4" y="20"/>
                    </a:lnTo>
                    <a:lnTo>
                      <a:pt x="4" y="20"/>
                    </a:lnTo>
                    <a:lnTo>
                      <a:pt x="4" y="20"/>
                    </a:lnTo>
                    <a:lnTo>
                      <a:pt x="0" y="20"/>
                    </a:lnTo>
                    <a:lnTo>
                      <a:pt x="0" y="20"/>
                    </a:lnTo>
                    <a:lnTo>
                      <a:pt x="0" y="20"/>
                    </a:lnTo>
                    <a:lnTo>
                      <a:pt x="0" y="20"/>
                    </a:lnTo>
                    <a:lnTo>
                      <a:pt x="0" y="16"/>
                    </a:lnTo>
                    <a:lnTo>
                      <a:pt x="0" y="16"/>
                    </a:lnTo>
                    <a:lnTo>
                      <a:pt x="0" y="16"/>
                    </a:lnTo>
                    <a:lnTo>
                      <a:pt x="4" y="16"/>
                    </a:lnTo>
                    <a:lnTo>
                      <a:pt x="4" y="16"/>
                    </a:lnTo>
                    <a:lnTo>
                      <a:pt x="4" y="16"/>
                    </a:lnTo>
                    <a:lnTo>
                      <a:pt x="0" y="16"/>
                    </a:lnTo>
                    <a:lnTo>
                      <a:pt x="0" y="12"/>
                    </a:lnTo>
                    <a:lnTo>
                      <a:pt x="0" y="12"/>
                    </a:lnTo>
                    <a:lnTo>
                      <a:pt x="0" y="16"/>
                    </a:lnTo>
                    <a:lnTo>
                      <a:pt x="0" y="12"/>
                    </a:lnTo>
                    <a:lnTo>
                      <a:pt x="0" y="12"/>
                    </a:lnTo>
                    <a:lnTo>
                      <a:pt x="0" y="12"/>
                    </a:lnTo>
                    <a:lnTo>
                      <a:pt x="4" y="8"/>
                    </a:lnTo>
                    <a:lnTo>
                      <a:pt x="4" y="8"/>
                    </a:lnTo>
                    <a:lnTo>
                      <a:pt x="4" y="8"/>
                    </a:lnTo>
                    <a:lnTo>
                      <a:pt x="4" y="8"/>
                    </a:lnTo>
                    <a:lnTo>
                      <a:pt x="4" y="8"/>
                    </a:lnTo>
                    <a:lnTo>
                      <a:pt x="4" y="8"/>
                    </a:lnTo>
                    <a:lnTo>
                      <a:pt x="8" y="8"/>
                    </a:lnTo>
                    <a:lnTo>
                      <a:pt x="8" y="8"/>
                    </a:lnTo>
                    <a:lnTo>
                      <a:pt x="8" y="8"/>
                    </a:lnTo>
                    <a:lnTo>
                      <a:pt x="12" y="8"/>
                    </a:lnTo>
                    <a:lnTo>
                      <a:pt x="12" y="8"/>
                    </a:lnTo>
                    <a:lnTo>
                      <a:pt x="12" y="8"/>
                    </a:lnTo>
                    <a:lnTo>
                      <a:pt x="14" y="8"/>
                    </a:lnTo>
                    <a:lnTo>
                      <a:pt x="14" y="8"/>
                    </a:lnTo>
                    <a:lnTo>
                      <a:pt x="18" y="8"/>
                    </a:lnTo>
                    <a:lnTo>
                      <a:pt x="18" y="8"/>
                    </a:lnTo>
                    <a:lnTo>
                      <a:pt x="18" y="8"/>
                    </a:lnTo>
                    <a:lnTo>
                      <a:pt x="18" y="4"/>
                    </a:lnTo>
                    <a:lnTo>
                      <a:pt x="22" y="4"/>
                    </a:lnTo>
                    <a:lnTo>
                      <a:pt x="22" y="4"/>
                    </a:lnTo>
                    <a:lnTo>
                      <a:pt x="22" y="4"/>
                    </a:lnTo>
                    <a:lnTo>
                      <a:pt x="22" y="4"/>
                    </a:lnTo>
                    <a:lnTo>
                      <a:pt x="26" y="4"/>
                    </a:lnTo>
                    <a:lnTo>
                      <a:pt x="30" y="4"/>
                    </a:lnTo>
                    <a:lnTo>
                      <a:pt x="34" y="4"/>
                    </a:lnTo>
                    <a:lnTo>
                      <a:pt x="34" y="4"/>
                    </a:lnTo>
                    <a:lnTo>
                      <a:pt x="34" y="4"/>
                    </a:lnTo>
                    <a:lnTo>
                      <a:pt x="38" y="4"/>
                    </a:lnTo>
                    <a:lnTo>
                      <a:pt x="38" y="0"/>
                    </a:lnTo>
                    <a:lnTo>
                      <a:pt x="38" y="0"/>
                    </a:lnTo>
                    <a:lnTo>
                      <a:pt x="38" y="0"/>
                    </a:lnTo>
                    <a:lnTo>
                      <a:pt x="38" y="0"/>
                    </a:lnTo>
                    <a:lnTo>
                      <a:pt x="38" y="0"/>
                    </a:lnTo>
                    <a:lnTo>
                      <a:pt x="42" y="0"/>
                    </a:lnTo>
                    <a:lnTo>
                      <a:pt x="42" y="0"/>
                    </a:lnTo>
                    <a:lnTo>
                      <a:pt x="42" y="0"/>
                    </a:lnTo>
                    <a:lnTo>
                      <a:pt x="42" y="0"/>
                    </a:lnTo>
                    <a:lnTo>
                      <a:pt x="42" y="0"/>
                    </a:lnTo>
                    <a:lnTo>
                      <a:pt x="42" y="0"/>
                    </a:lnTo>
                    <a:lnTo>
                      <a:pt x="42" y="4"/>
                    </a:lnTo>
                    <a:lnTo>
                      <a:pt x="42" y="4"/>
                    </a:lnTo>
                    <a:lnTo>
                      <a:pt x="42" y="4"/>
                    </a:lnTo>
                    <a:lnTo>
                      <a:pt x="42" y="4"/>
                    </a:lnTo>
                    <a:lnTo>
                      <a:pt x="42" y="4"/>
                    </a:lnTo>
                    <a:lnTo>
                      <a:pt x="44" y="8"/>
                    </a:lnTo>
                    <a:lnTo>
                      <a:pt x="44" y="8"/>
                    </a:lnTo>
                    <a:lnTo>
                      <a:pt x="44" y="8"/>
                    </a:lnTo>
                    <a:lnTo>
                      <a:pt x="44" y="8"/>
                    </a:lnTo>
                    <a:lnTo>
                      <a:pt x="44" y="8"/>
                    </a:lnTo>
                    <a:lnTo>
                      <a:pt x="44" y="8"/>
                    </a:lnTo>
                    <a:lnTo>
                      <a:pt x="42" y="8"/>
                    </a:lnTo>
                    <a:lnTo>
                      <a:pt x="42" y="8"/>
                    </a:lnTo>
                    <a:lnTo>
                      <a:pt x="42" y="8"/>
                    </a:lnTo>
                    <a:lnTo>
                      <a:pt x="42" y="8"/>
                    </a:lnTo>
                    <a:lnTo>
                      <a:pt x="42" y="8"/>
                    </a:lnTo>
                    <a:lnTo>
                      <a:pt x="42" y="8"/>
                    </a:lnTo>
                    <a:lnTo>
                      <a:pt x="42" y="8"/>
                    </a:lnTo>
                    <a:lnTo>
                      <a:pt x="38" y="8"/>
                    </a:lnTo>
                    <a:lnTo>
                      <a:pt x="38" y="12"/>
                    </a:lnTo>
                    <a:lnTo>
                      <a:pt x="38" y="12"/>
                    </a:lnTo>
                    <a:lnTo>
                      <a:pt x="38" y="12"/>
                    </a:lnTo>
                    <a:lnTo>
                      <a:pt x="38" y="12"/>
                    </a:lnTo>
                    <a:lnTo>
                      <a:pt x="34" y="12"/>
                    </a:lnTo>
                    <a:lnTo>
                      <a:pt x="34" y="12"/>
                    </a:lnTo>
                    <a:lnTo>
                      <a:pt x="30" y="12"/>
                    </a:lnTo>
                    <a:lnTo>
                      <a:pt x="30" y="16"/>
                    </a:lnTo>
                    <a:lnTo>
                      <a:pt x="30" y="16"/>
                    </a:lnTo>
                    <a:lnTo>
                      <a:pt x="30" y="16"/>
                    </a:lnTo>
                    <a:lnTo>
                      <a:pt x="30" y="16"/>
                    </a:lnTo>
                    <a:lnTo>
                      <a:pt x="30" y="16"/>
                    </a:lnTo>
                    <a:lnTo>
                      <a:pt x="34" y="16"/>
                    </a:lnTo>
                    <a:lnTo>
                      <a:pt x="34" y="20"/>
                    </a:lnTo>
                    <a:lnTo>
                      <a:pt x="34" y="22"/>
                    </a:lnTo>
                    <a:lnTo>
                      <a:pt x="30" y="22"/>
                    </a:lnTo>
                    <a:lnTo>
                      <a:pt x="30" y="22"/>
                    </a:lnTo>
                    <a:lnTo>
                      <a:pt x="30" y="22"/>
                    </a:lnTo>
                    <a:lnTo>
                      <a:pt x="30" y="22"/>
                    </a:lnTo>
                    <a:lnTo>
                      <a:pt x="26" y="22"/>
                    </a:lnTo>
                    <a:lnTo>
                      <a:pt x="26" y="22"/>
                    </a:lnTo>
                    <a:lnTo>
                      <a:pt x="26" y="22"/>
                    </a:lnTo>
                    <a:lnTo>
                      <a:pt x="26" y="22"/>
                    </a:lnTo>
                    <a:lnTo>
                      <a:pt x="26" y="22"/>
                    </a:lnTo>
                    <a:lnTo>
                      <a:pt x="26" y="26"/>
                    </a:lnTo>
                    <a:lnTo>
                      <a:pt x="26" y="26"/>
                    </a:lnTo>
                    <a:lnTo>
                      <a:pt x="26" y="26"/>
                    </a:lnTo>
                    <a:lnTo>
                      <a:pt x="26" y="2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22">
                <a:extLst>
                  <a:ext uri="{FF2B5EF4-FFF2-40B4-BE49-F238E27FC236}">
                    <a16:creationId xmlns:a16="http://schemas.microsoft.com/office/drawing/2014/main" id="{6663C236-615C-4095-8256-C488C3FF13CB}"/>
                  </a:ext>
                </a:extLst>
              </p:cNvPr>
              <p:cNvSpPr>
                <a:spLocks noEditPoints="1"/>
              </p:cNvSpPr>
              <p:nvPr/>
            </p:nvSpPr>
            <p:spPr bwMode="auto">
              <a:xfrm>
                <a:off x="4629150" y="1917768"/>
                <a:ext cx="520700" cy="282575"/>
              </a:xfrm>
              <a:custGeom>
                <a:avLst/>
                <a:gdLst>
                  <a:gd name="T0" fmla="*/ 154 w 328"/>
                  <a:gd name="T1" fmla="*/ 4 h 178"/>
                  <a:gd name="T2" fmla="*/ 198 w 328"/>
                  <a:gd name="T3" fmla="*/ 10 h 178"/>
                  <a:gd name="T4" fmla="*/ 112 w 328"/>
                  <a:gd name="T5" fmla="*/ 14 h 178"/>
                  <a:gd name="T6" fmla="*/ 328 w 328"/>
                  <a:gd name="T7" fmla="*/ 14 h 178"/>
                  <a:gd name="T8" fmla="*/ 250 w 328"/>
                  <a:gd name="T9" fmla="*/ 18 h 178"/>
                  <a:gd name="T10" fmla="*/ 8 w 328"/>
                  <a:gd name="T11" fmla="*/ 30 h 178"/>
                  <a:gd name="T12" fmla="*/ 136 w 328"/>
                  <a:gd name="T13" fmla="*/ 40 h 178"/>
                  <a:gd name="T14" fmla="*/ 142 w 328"/>
                  <a:gd name="T15" fmla="*/ 52 h 178"/>
                  <a:gd name="T16" fmla="*/ 268 w 328"/>
                  <a:gd name="T17" fmla="*/ 56 h 178"/>
                  <a:gd name="T18" fmla="*/ 228 w 328"/>
                  <a:gd name="T19" fmla="*/ 64 h 178"/>
                  <a:gd name="T20" fmla="*/ 228 w 328"/>
                  <a:gd name="T21" fmla="*/ 64 h 178"/>
                  <a:gd name="T22" fmla="*/ 120 w 328"/>
                  <a:gd name="T23" fmla="*/ 174 h 178"/>
                  <a:gd name="T24" fmla="*/ 222 w 328"/>
                  <a:gd name="T25" fmla="*/ 34 h 178"/>
                  <a:gd name="T26" fmla="*/ 196 w 328"/>
                  <a:gd name="T27" fmla="*/ 44 h 178"/>
                  <a:gd name="T28" fmla="*/ 162 w 328"/>
                  <a:gd name="T29" fmla="*/ 40 h 178"/>
                  <a:gd name="T30" fmla="*/ 138 w 328"/>
                  <a:gd name="T31" fmla="*/ 34 h 178"/>
                  <a:gd name="T32" fmla="*/ 166 w 328"/>
                  <a:gd name="T33" fmla="*/ 30 h 178"/>
                  <a:gd name="T34" fmla="*/ 128 w 328"/>
                  <a:gd name="T35" fmla="*/ 30 h 178"/>
                  <a:gd name="T36" fmla="*/ 108 w 328"/>
                  <a:gd name="T37" fmla="*/ 18 h 178"/>
                  <a:gd name="T38" fmla="*/ 124 w 328"/>
                  <a:gd name="T39" fmla="*/ 10 h 178"/>
                  <a:gd name="T40" fmla="*/ 142 w 328"/>
                  <a:gd name="T41" fmla="*/ 10 h 178"/>
                  <a:gd name="T42" fmla="*/ 168 w 328"/>
                  <a:gd name="T43" fmla="*/ 22 h 178"/>
                  <a:gd name="T44" fmla="*/ 184 w 328"/>
                  <a:gd name="T45" fmla="*/ 10 h 178"/>
                  <a:gd name="T46" fmla="*/ 196 w 328"/>
                  <a:gd name="T47" fmla="*/ 14 h 178"/>
                  <a:gd name="T48" fmla="*/ 218 w 328"/>
                  <a:gd name="T49" fmla="*/ 18 h 178"/>
                  <a:gd name="T50" fmla="*/ 50 w 328"/>
                  <a:gd name="T51" fmla="*/ 96 h 178"/>
                  <a:gd name="T52" fmla="*/ 82 w 328"/>
                  <a:gd name="T53" fmla="*/ 92 h 178"/>
                  <a:gd name="T54" fmla="*/ 82 w 328"/>
                  <a:gd name="T55" fmla="*/ 86 h 178"/>
                  <a:gd name="T56" fmla="*/ 68 w 328"/>
                  <a:gd name="T57" fmla="*/ 82 h 178"/>
                  <a:gd name="T58" fmla="*/ 52 w 328"/>
                  <a:gd name="T59" fmla="*/ 78 h 178"/>
                  <a:gd name="T60" fmla="*/ 76 w 328"/>
                  <a:gd name="T61" fmla="*/ 70 h 178"/>
                  <a:gd name="T62" fmla="*/ 82 w 328"/>
                  <a:gd name="T63" fmla="*/ 66 h 178"/>
                  <a:gd name="T64" fmla="*/ 68 w 328"/>
                  <a:gd name="T65" fmla="*/ 66 h 178"/>
                  <a:gd name="T66" fmla="*/ 56 w 328"/>
                  <a:gd name="T67" fmla="*/ 66 h 178"/>
                  <a:gd name="T68" fmla="*/ 38 w 328"/>
                  <a:gd name="T69" fmla="*/ 74 h 178"/>
                  <a:gd name="T70" fmla="*/ 26 w 328"/>
                  <a:gd name="T71" fmla="*/ 64 h 178"/>
                  <a:gd name="T72" fmla="*/ 26 w 328"/>
                  <a:gd name="T73" fmla="*/ 52 h 178"/>
                  <a:gd name="T74" fmla="*/ 12 w 328"/>
                  <a:gd name="T75" fmla="*/ 48 h 178"/>
                  <a:gd name="T76" fmla="*/ 12 w 328"/>
                  <a:gd name="T77" fmla="*/ 30 h 178"/>
                  <a:gd name="T78" fmla="*/ 22 w 328"/>
                  <a:gd name="T79" fmla="*/ 26 h 178"/>
                  <a:gd name="T80" fmla="*/ 38 w 328"/>
                  <a:gd name="T81" fmla="*/ 30 h 178"/>
                  <a:gd name="T82" fmla="*/ 42 w 328"/>
                  <a:gd name="T83" fmla="*/ 36 h 178"/>
                  <a:gd name="T84" fmla="*/ 64 w 328"/>
                  <a:gd name="T85" fmla="*/ 34 h 178"/>
                  <a:gd name="T86" fmla="*/ 82 w 328"/>
                  <a:gd name="T87" fmla="*/ 52 h 178"/>
                  <a:gd name="T88" fmla="*/ 80 w 328"/>
                  <a:gd name="T89" fmla="*/ 26 h 178"/>
                  <a:gd name="T90" fmla="*/ 108 w 328"/>
                  <a:gd name="T91" fmla="*/ 30 h 178"/>
                  <a:gd name="T92" fmla="*/ 120 w 328"/>
                  <a:gd name="T93" fmla="*/ 40 h 178"/>
                  <a:gd name="T94" fmla="*/ 154 w 328"/>
                  <a:gd name="T95" fmla="*/ 56 h 178"/>
                  <a:gd name="T96" fmla="*/ 128 w 328"/>
                  <a:gd name="T97" fmla="*/ 64 h 178"/>
                  <a:gd name="T98" fmla="*/ 112 w 328"/>
                  <a:gd name="T99" fmla="*/ 86 h 178"/>
                  <a:gd name="T100" fmla="*/ 90 w 328"/>
                  <a:gd name="T101" fmla="*/ 110 h 178"/>
                  <a:gd name="T102" fmla="*/ 76 w 328"/>
                  <a:gd name="T103" fmla="*/ 110 h 178"/>
                  <a:gd name="T104" fmla="*/ 64 w 328"/>
                  <a:gd name="T105" fmla="*/ 104 h 178"/>
                  <a:gd name="T106" fmla="*/ 8 w 328"/>
                  <a:gd name="T107" fmla="*/ 64 h 178"/>
                  <a:gd name="T108" fmla="*/ 22 w 328"/>
                  <a:gd name="T109" fmla="*/ 70 h 178"/>
                  <a:gd name="T110" fmla="*/ 166 w 328"/>
                  <a:gd name="T111" fmla="*/ 64 h 178"/>
                  <a:gd name="T112" fmla="*/ 146 w 328"/>
                  <a:gd name="T113" fmla="*/ 74 h 178"/>
                  <a:gd name="T114" fmla="*/ 168 w 328"/>
                  <a:gd name="T115" fmla="*/ 92 h 178"/>
                  <a:gd name="T116" fmla="*/ 154 w 328"/>
                  <a:gd name="T117" fmla="*/ 86 h 178"/>
                  <a:gd name="T118" fmla="*/ 176 w 328"/>
                  <a:gd name="T119" fmla="*/ 74 h 178"/>
                  <a:gd name="T120" fmla="*/ 192 w 328"/>
                  <a:gd name="T121" fmla="*/ 82 h 178"/>
                  <a:gd name="T122" fmla="*/ 180 w 328"/>
                  <a:gd name="T123" fmla="*/ 9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8" h="178">
                    <a:moveTo>
                      <a:pt x="146" y="4"/>
                    </a:moveTo>
                    <a:lnTo>
                      <a:pt x="146" y="0"/>
                    </a:lnTo>
                    <a:lnTo>
                      <a:pt x="142" y="0"/>
                    </a:lnTo>
                    <a:lnTo>
                      <a:pt x="146" y="0"/>
                    </a:lnTo>
                    <a:lnTo>
                      <a:pt x="150" y="0"/>
                    </a:lnTo>
                    <a:lnTo>
                      <a:pt x="150" y="4"/>
                    </a:lnTo>
                    <a:lnTo>
                      <a:pt x="146" y="4"/>
                    </a:lnTo>
                    <a:lnTo>
                      <a:pt x="146" y="4"/>
                    </a:lnTo>
                    <a:lnTo>
                      <a:pt x="146" y="4"/>
                    </a:lnTo>
                    <a:close/>
                    <a:moveTo>
                      <a:pt x="150" y="4"/>
                    </a:moveTo>
                    <a:lnTo>
                      <a:pt x="154" y="0"/>
                    </a:lnTo>
                    <a:lnTo>
                      <a:pt x="154" y="4"/>
                    </a:lnTo>
                    <a:lnTo>
                      <a:pt x="150" y="4"/>
                    </a:lnTo>
                    <a:lnTo>
                      <a:pt x="150" y="4"/>
                    </a:lnTo>
                    <a:lnTo>
                      <a:pt x="150" y="4"/>
                    </a:lnTo>
                    <a:close/>
                    <a:moveTo>
                      <a:pt x="136" y="6"/>
                    </a:moveTo>
                    <a:lnTo>
                      <a:pt x="132" y="6"/>
                    </a:lnTo>
                    <a:lnTo>
                      <a:pt x="136" y="6"/>
                    </a:lnTo>
                    <a:lnTo>
                      <a:pt x="136" y="6"/>
                    </a:lnTo>
                    <a:lnTo>
                      <a:pt x="136" y="6"/>
                    </a:lnTo>
                    <a:close/>
                    <a:moveTo>
                      <a:pt x="196" y="10"/>
                    </a:moveTo>
                    <a:lnTo>
                      <a:pt x="196" y="6"/>
                    </a:lnTo>
                    <a:lnTo>
                      <a:pt x="196" y="10"/>
                    </a:lnTo>
                    <a:lnTo>
                      <a:pt x="198" y="10"/>
                    </a:lnTo>
                    <a:lnTo>
                      <a:pt x="196" y="10"/>
                    </a:lnTo>
                    <a:lnTo>
                      <a:pt x="196" y="10"/>
                    </a:lnTo>
                    <a:lnTo>
                      <a:pt x="196" y="10"/>
                    </a:lnTo>
                    <a:close/>
                    <a:moveTo>
                      <a:pt x="112" y="14"/>
                    </a:moveTo>
                    <a:lnTo>
                      <a:pt x="108" y="14"/>
                    </a:lnTo>
                    <a:lnTo>
                      <a:pt x="108" y="10"/>
                    </a:lnTo>
                    <a:lnTo>
                      <a:pt x="112" y="10"/>
                    </a:lnTo>
                    <a:lnTo>
                      <a:pt x="116" y="10"/>
                    </a:lnTo>
                    <a:lnTo>
                      <a:pt x="116" y="14"/>
                    </a:lnTo>
                    <a:lnTo>
                      <a:pt x="112" y="14"/>
                    </a:lnTo>
                    <a:lnTo>
                      <a:pt x="112" y="14"/>
                    </a:lnTo>
                    <a:lnTo>
                      <a:pt x="112" y="14"/>
                    </a:lnTo>
                    <a:close/>
                    <a:moveTo>
                      <a:pt x="298" y="18"/>
                    </a:moveTo>
                    <a:lnTo>
                      <a:pt x="296" y="18"/>
                    </a:lnTo>
                    <a:lnTo>
                      <a:pt x="298" y="18"/>
                    </a:lnTo>
                    <a:lnTo>
                      <a:pt x="302" y="18"/>
                    </a:lnTo>
                    <a:lnTo>
                      <a:pt x="306" y="18"/>
                    </a:lnTo>
                    <a:lnTo>
                      <a:pt x="310" y="18"/>
                    </a:lnTo>
                    <a:lnTo>
                      <a:pt x="314" y="18"/>
                    </a:lnTo>
                    <a:lnTo>
                      <a:pt x="318" y="18"/>
                    </a:lnTo>
                    <a:lnTo>
                      <a:pt x="318" y="14"/>
                    </a:lnTo>
                    <a:lnTo>
                      <a:pt x="322" y="14"/>
                    </a:lnTo>
                    <a:lnTo>
                      <a:pt x="326" y="14"/>
                    </a:lnTo>
                    <a:lnTo>
                      <a:pt x="328" y="14"/>
                    </a:lnTo>
                    <a:lnTo>
                      <a:pt x="326" y="14"/>
                    </a:lnTo>
                    <a:lnTo>
                      <a:pt x="326" y="18"/>
                    </a:lnTo>
                    <a:lnTo>
                      <a:pt x="322" y="18"/>
                    </a:lnTo>
                    <a:lnTo>
                      <a:pt x="318" y="18"/>
                    </a:lnTo>
                    <a:lnTo>
                      <a:pt x="314" y="18"/>
                    </a:lnTo>
                    <a:lnTo>
                      <a:pt x="310" y="18"/>
                    </a:lnTo>
                    <a:lnTo>
                      <a:pt x="306" y="18"/>
                    </a:lnTo>
                    <a:lnTo>
                      <a:pt x="298" y="18"/>
                    </a:lnTo>
                    <a:lnTo>
                      <a:pt x="298" y="18"/>
                    </a:lnTo>
                    <a:lnTo>
                      <a:pt x="298" y="18"/>
                    </a:lnTo>
                    <a:close/>
                    <a:moveTo>
                      <a:pt x="248" y="18"/>
                    </a:moveTo>
                    <a:lnTo>
                      <a:pt x="250" y="18"/>
                    </a:lnTo>
                    <a:lnTo>
                      <a:pt x="248" y="18"/>
                    </a:lnTo>
                    <a:lnTo>
                      <a:pt x="244" y="18"/>
                    </a:lnTo>
                    <a:lnTo>
                      <a:pt x="248" y="18"/>
                    </a:lnTo>
                    <a:lnTo>
                      <a:pt x="248" y="18"/>
                    </a:lnTo>
                    <a:lnTo>
                      <a:pt x="248" y="18"/>
                    </a:lnTo>
                    <a:close/>
                    <a:moveTo>
                      <a:pt x="8" y="30"/>
                    </a:moveTo>
                    <a:lnTo>
                      <a:pt x="4" y="30"/>
                    </a:lnTo>
                    <a:lnTo>
                      <a:pt x="0" y="30"/>
                    </a:lnTo>
                    <a:lnTo>
                      <a:pt x="4" y="30"/>
                    </a:lnTo>
                    <a:lnTo>
                      <a:pt x="8" y="30"/>
                    </a:lnTo>
                    <a:lnTo>
                      <a:pt x="8" y="30"/>
                    </a:lnTo>
                    <a:lnTo>
                      <a:pt x="8" y="30"/>
                    </a:lnTo>
                    <a:close/>
                    <a:moveTo>
                      <a:pt x="4" y="34"/>
                    </a:moveTo>
                    <a:lnTo>
                      <a:pt x="4" y="30"/>
                    </a:lnTo>
                    <a:lnTo>
                      <a:pt x="8" y="30"/>
                    </a:lnTo>
                    <a:lnTo>
                      <a:pt x="8" y="34"/>
                    </a:lnTo>
                    <a:lnTo>
                      <a:pt x="4" y="34"/>
                    </a:lnTo>
                    <a:lnTo>
                      <a:pt x="4" y="34"/>
                    </a:lnTo>
                    <a:lnTo>
                      <a:pt x="4" y="34"/>
                    </a:lnTo>
                    <a:close/>
                    <a:moveTo>
                      <a:pt x="136" y="40"/>
                    </a:moveTo>
                    <a:lnTo>
                      <a:pt x="132" y="40"/>
                    </a:lnTo>
                    <a:lnTo>
                      <a:pt x="128" y="40"/>
                    </a:lnTo>
                    <a:lnTo>
                      <a:pt x="132" y="40"/>
                    </a:lnTo>
                    <a:lnTo>
                      <a:pt x="136" y="40"/>
                    </a:lnTo>
                    <a:lnTo>
                      <a:pt x="138" y="40"/>
                    </a:lnTo>
                    <a:lnTo>
                      <a:pt x="136" y="40"/>
                    </a:lnTo>
                    <a:lnTo>
                      <a:pt x="136" y="40"/>
                    </a:lnTo>
                    <a:lnTo>
                      <a:pt x="136" y="40"/>
                    </a:lnTo>
                    <a:close/>
                    <a:moveTo>
                      <a:pt x="138" y="52"/>
                    </a:moveTo>
                    <a:lnTo>
                      <a:pt x="136" y="52"/>
                    </a:lnTo>
                    <a:lnTo>
                      <a:pt x="136" y="48"/>
                    </a:lnTo>
                    <a:lnTo>
                      <a:pt x="138" y="48"/>
                    </a:lnTo>
                    <a:lnTo>
                      <a:pt x="142" y="48"/>
                    </a:lnTo>
                    <a:lnTo>
                      <a:pt x="146" y="48"/>
                    </a:lnTo>
                    <a:lnTo>
                      <a:pt x="146" y="52"/>
                    </a:lnTo>
                    <a:lnTo>
                      <a:pt x="142" y="52"/>
                    </a:lnTo>
                    <a:lnTo>
                      <a:pt x="138" y="52"/>
                    </a:lnTo>
                    <a:lnTo>
                      <a:pt x="138" y="52"/>
                    </a:lnTo>
                    <a:lnTo>
                      <a:pt x="138" y="52"/>
                    </a:lnTo>
                    <a:close/>
                    <a:moveTo>
                      <a:pt x="250" y="56"/>
                    </a:moveTo>
                    <a:lnTo>
                      <a:pt x="248" y="56"/>
                    </a:lnTo>
                    <a:lnTo>
                      <a:pt x="250" y="52"/>
                    </a:lnTo>
                    <a:lnTo>
                      <a:pt x="254" y="52"/>
                    </a:lnTo>
                    <a:lnTo>
                      <a:pt x="258" y="52"/>
                    </a:lnTo>
                    <a:lnTo>
                      <a:pt x="262" y="52"/>
                    </a:lnTo>
                    <a:lnTo>
                      <a:pt x="262" y="56"/>
                    </a:lnTo>
                    <a:lnTo>
                      <a:pt x="266" y="56"/>
                    </a:lnTo>
                    <a:lnTo>
                      <a:pt x="268" y="56"/>
                    </a:lnTo>
                    <a:lnTo>
                      <a:pt x="268" y="52"/>
                    </a:lnTo>
                    <a:lnTo>
                      <a:pt x="272" y="52"/>
                    </a:lnTo>
                    <a:lnTo>
                      <a:pt x="272" y="56"/>
                    </a:lnTo>
                    <a:lnTo>
                      <a:pt x="268" y="56"/>
                    </a:lnTo>
                    <a:lnTo>
                      <a:pt x="266" y="56"/>
                    </a:lnTo>
                    <a:lnTo>
                      <a:pt x="262" y="56"/>
                    </a:lnTo>
                    <a:lnTo>
                      <a:pt x="258" y="56"/>
                    </a:lnTo>
                    <a:lnTo>
                      <a:pt x="254" y="56"/>
                    </a:lnTo>
                    <a:lnTo>
                      <a:pt x="250" y="56"/>
                    </a:lnTo>
                    <a:lnTo>
                      <a:pt x="250" y="56"/>
                    </a:lnTo>
                    <a:lnTo>
                      <a:pt x="250" y="56"/>
                    </a:lnTo>
                    <a:close/>
                    <a:moveTo>
                      <a:pt x="228" y="64"/>
                    </a:moveTo>
                    <a:lnTo>
                      <a:pt x="228" y="60"/>
                    </a:lnTo>
                    <a:lnTo>
                      <a:pt x="224" y="60"/>
                    </a:lnTo>
                    <a:lnTo>
                      <a:pt x="224" y="56"/>
                    </a:lnTo>
                    <a:lnTo>
                      <a:pt x="228" y="56"/>
                    </a:lnTo>
                    <a:lnTo>
                      <a:pt x="228" y="60"/>
                    </a:lnTo>
                    <a:lnTo>
                      <a:pt x="232" y="60"/>
                    </a:lnTo>
                    <a:lnTo>
                      <a:pt x="236" y="60"/>
                    </a:lnTo>
                    <a:lnTo>
                      <a:pt x="232" y="60"/>
                    </a:lnTo>
                    <a:lnTo>
                      <a:pt x="232" y="64"/>
                    </a:lnTo>
                    <a:lnTo>
                      <a:pt x="228" y="64"/>
                    </a:lnTo>
                    <a:lnTo>
                      <a:pt x="228" y="64"/>
                    </a:lnTo>
                    <a:lnTo>
                      <a:pt x="228" y="64"/>
                    </a:lnTo>
                    <a:close/>
                    <a:moveTo>
                      <a:pt x="206" y="122"/>
                    </a:moveTo>
                    <a:lnTo>
                      <a:pt x="206" y="118"/>
                    </a:lnTo>
                    <a:lnTo>
                      <a:pt x="210" y="118"/>
                    </a:lnTo>
                    <a:lnTo>
                      <a:pt x="210" y="114"/>
                    </a:lnTo>
                    <a:lnTo>
                      <a:pt x="214" y="114"/>
                    </a:lnTo>
                    <a:lnTo>
                      <a:pt x="210" y="118"/>
                    </a:lnTo>
                    <a:lnTo>
                      <a:pt x="206" y="122"/>
                    </a:lnTo>
                    <a:lnTo>
                      <a:pt x="206" y="122"/>
                    </a:lnTo>
                    <a:lnTo>
                      <a:pt x="206" y="122"/>
                    </a:lnTo>
                    <a:close/>
                    <a:moveTo>
                      <a:pt x="120" y="178"/>
                    </a:moveTo>
                    <a:lnTo>
                      <a:pt x="116" y="174"/>
                    </a:lnTo>
                    <a:lnTo>
                      <a:pt x="120" y="174"/>
                    </a:lnTo>
                    <a:lnTo>
                      <a:pt x="124" y="174"/>
                    </a:lnTo>
                    <a:lnTo>
                      <a:pt x="124" y="178"/>
                    </a:lnTo>
                    <a:lnTo>
                      <a:pt x="120" y="178"/>
                    </a:lnTo>
                    <a:lnTo>
                      <a:pt x="120" y="178"/>
                    </a:lnTo>
                    <a:lnTo>
                      <a:pt x="120" y="178"/>
                    </a:lnTo>
                    <a:close/>
                    <a:moveTo>
                      <a:pt x="236" y="22"/>
                    </a:moveTo>
                    <a:lnTo>
                      <a:pt x="236" y="26"/>
                    </a:lnTo>
                    <a:lnTo>
                      <a:pt x="232" y="26"/>
                    </a:lnTo>
                    <a:lnTo>
                      <a:pt x="232" y="30"/>
                    </a:lnTo>
                    <a:lnTo>
                      <a:pt x="228" y="30"/>
                    </a:lnTo>
                    <a:lnTo>
                      <a:pt x="224" y="30"/>
                    </a:lnTo>
                    <a:lnTo>
                      <a:pt x="222" y="34"/>
                    </a:lnTo>
                    <a:lnTo>
                      <a:pt x="218" y="34"/>
                    </a:lnTo>
                    <a:lnTo>
                      <a:pt x="218" y="36"/>
                    </a:lnTo>
                    <a:lnTo>
                      <a:pt x="222" y="36"/>
                    </a:lnTo>
                    <a:lnTo>
                      <a:pt x="218" y="36"/>
                    </a:lnTo>
                    <a:lnTo>
                      <a:pt x="218" y="40"/>
                    </a:lnTo>
                    <a:lnTo>
                      <a:pt x="214" y="40"/>
                    </a:lnTo>
                    <a:lnTo>
                      <a:pt x="210" y="40"/>
                    </a:lnTo>
                    <a:lnTo>
                      <a:pt x="206" y="40"/>
                    </a:lnTo>
                    <a:lnTo>
                      <a:pt x="202" y="40"/>
                    </a:lnTo>
                    <a:lnTo>
                      <a:pt x="198" y="40"/>
                    </a:lnTo>
                    <a:lnTo>
                      <a:pt x="196" y="40"/>
                    </a:lnTo>
                    <a:lnTo>
                      <a:pt x="196" y="44"/>
                    </a:lnTo>
                    <a:lnTo>
                      <a:pt x="192" y="44"/>
                    </a:lnTo>
                    <a:lnTo>
                      <a:pt x="188" y="44"/>
                    </a:lnTo>
                    <a:lnTo>
                      <a:pt x="184" y="44"/>
                    </a:lnTo>
                    <a:lnTo>
                      <a:pt x="180" y="44"/>
                    </a:lnTo>
                    <a:lnTo>
                      <a:pt x="176" y="44"/>
                    </a:lnTo>
                    <a:lnTo>
                      <a:pt x="172" y="44"/>
                    </a:lnTo>
                    <a:lnTo>
                      <a:pt x="172" y="40"/>
                    </a:lnTo>
                    <a:lnTo>
                      <a:pt x="176" y="40"/>
                    </a:lnTo>
                    <a:lnTo>
                      <a:pt x="172" y="40"/>
                    </a:lnTo>
                    <a:lnTo>
                      <a:pt x="168" y="40"/>
                    </a:lnTo>
                    <a:lnTo>
                      <a:pt x="166" y="40"/>
                    </a:lnTo>
                    <a:lnTo>
                      <a:pt x="162" y="40"/>
                    </a:lnTo>
                    <a:lnTo>
                      <a:pt x="158" y="40"/>
                    </a:lnTo>
                    <a:lnTo>
                      <a:pt x="154" y="40"/>
                    </a:lnTo>
                    <a:lnTo>
                      <a:pt x="150" y="40"/>
                    </a:lnTo>
                    <a:lnTo>
                      <a:pt x="146" y="40"/>
                    </a:lnTo>
                    <a:lnTo>
                      <a:pt x="146" y="36"/>
                    </a:lnTo>
                    <a:lnTo>
                      <a:pt x="142" y="36"/>
                    </a:lnTo>
                    <a:lnTo>
                      <a:pt x="138" y="36"/>
                    </a:lnTo>
                    <a:lnTo>
                      <a:pt x="136" y="36"/>
                    </a:lnTo>
                    <a:lnTo>
                      <a:pt x="132" y="36"/>
                    </a:lnTo>
                    <a:lnTo>
                      <a:pt x="132" y="34"/>
                    </a:lnTo>
                    <a:lnTo>
                      <a:pt x="136" y="34"/>
                    </a:lnTo>
                    <a:lnTo>
                      <a:pt x="138" y="34"/>
                    </a:lnTo>
                    <a:lnTo>
                      <a:pt x="142" y="34"/>
                    </a:lnTo>
                    <a:lnTo>
                      <a:pt x="146" y="34"/>
                    </a:lnTo>
                    <a:lnTo>
                      <a:pt x="150" y="34"/>
                    </a:lnTo>
                    <a:lnTo>
                      <a:pt x="146" y="34"/>
                    </a:lnTo>
                    <a:lnTo>
                      <a:pt x="142" y="34"/>
                    </a:lnTo>
                    <a:lnTo>
                      <a:pt x="150" y="30"/>
                    </a:lnTo>
                    <a:lnTo>
                      <a:pt x="154" y="30"/>
                    </a:lnTo>
                    <a:lnTo>
                      <a:pt x="158" y="30"/>
                    </a:lnTo>
                    <a:lnTo>
                      <a:pt x="162" y="30"/>
                    </a:lnTo>
                    <a:lnTo>
                      <a:pt x="166" y="30"/>
                    </a:lnTo>
                    <a:lnTo>
                      <a:pt x="168" y="30"/>
                    </a:lnTo>
                    <a:lnTo>
                      <a:pt x="166" y="30"/>
                    </a:lnTo>
                    <a:lnTo>
                      <a:pt x="162" y="30"/>
                    </a:lnTo>
                    <a:lnTo>
                      <a:pt x="158" y="30"/>
                    </a:lnTo>
                    <a:lnTo>
                      <a:pt x="162" y="30"/>
                    </a:lnTo>
                    <a:lnTo>
                      <a:pt x="162" y="26"/>
                    </a:lnTo>
                    <a:lnTo>
                      <a:pt x="158" y="26"/>
                    </a:lnTo>
                    <a:lnTo>
                      <a:pt x="154" y="26"/>
                    </a:lnTo>
                    <a:lnTo>
                      <a:pt x="150" y="26"/>
                    </a:lnTo>
                    <a:lnTo>
                      <a:pt x="146" y="30"/>
                    </a:lnTo>
                    <a:lnTo>
                      <a:pt x="142" y="30"/>
                    </a:lnTo>
                    <a:lnTo>
                      <a:pt x="138" y="30"/>
                    </a:lnTo>
                    <a:lnTo>
                      <a:pt x="136" y="30"/>
                    </a:lnTo>
                    <a:lnTo>
                      <a:pt x="128" y="30"/>
                    </a:lnTo>
                    <a:lnTo>
                      <a:pt x="120" y="30"/>
                    </a:lnTo>
                    <a:lnTo>
                      <a:pt x="116" y="30"/>
                    </a:lnTo>
                    <a:lnTo>
                      <a:pt x="112" y="30"/>
                    </a:lnTo>
                    <a:lnTo>
                      <a:pt x="108" y="26"/>
                    </a:lnTo>
                    <a:lnTo>
                      <a:pt x="112" y="22"/>
                    </a:lnTo>
                    <a:lnTo>
                      <a:pt x="116" y="22"/>
                    </a:lnTo>
                    <a:lnTo>
                      <a:pt x="112" y="22"/>
                    </a:lnTo>
                    <a:lnTo>
                      <a:pt x="108" y="22"/>
                    </a:lnTo>
                    <a:lnTo>
                      <a:pt x="108" y="18"/>
                    </a:lnTo>
                    <a:lnTo>
                      <a:pt x="108" y="22"/>
                    </a:lnTo>
                    <a:lnTo>
                      <a:pt x="112" y="18"/>
                    </a:lnTo>
                    <a:lnTo>
                      <a:pt x="108" y="18"/>
                    </a:lnTo>
                    <a:lnTo>
                      <a:pt x="106" y="18"/>
                    </a:lnTo>
                    <a:lnTo>
                      <a:pt x="108" y="18"/>
                    </a:lnTo>
                    <a:lnTo>
                      <a:pt x="112" y="18"/>
                    </a:lnTo>
                    <a:lnTo>
                      <a:pt x="116" y="18"/>
                    </a:lnTo>
                    <a:lnTo>
                      <a:pt x="120" y="18"/>
                    </a:lnTo>
                    <a:lnTo>
                      <a:pt x="124" y="18"/>
                    </a:lnTo>
                    <a:lnTo>
                      <a:pt x="128" y="18"/>
                    </a:lnTo>
                    <a:lnTo>
                      <a:pt x="124" y="18"/>
                    </a:lnTo>
                    <a:lnTo>
                      <a:pt x="124" y="14"/>
                    </a:lnTo>
                    <a:lnTo>
                      <a:pt x="120" y="14"/>
                    </a:lnTo>
                    <a:lnTo>
                      <a:pt x="120" y="10"/>
                    </a:lnTo>
                    <a:lnTo>
                      <a:pt x="124" y="10"/>
                    </a:lnTo>
                    <a:lnTo>
                      <a:pt x="128" y="14"/>
                    </a:lnTo>
                    <a:lnTo>
                      <a:pt x="132" y="14"/>
                    </a:lnTo>
                    <a:lnTo>
                      <a:pt x="132" y="10"/>
                    </a:lnTo>
                    <a:lnTo>
                      <a:pt x="136" y="10"/>
                    </a:lnTo>
                    <a:lnTo>
                      <a:pt x="132" y="10"/>
                    </a:lnTo>
                    <a:lnTo>
                      <a:pt x="128" y="10"/>
                    </a:lnTo>
                    <a:lnTo>
                      <a:pt x="128" y="6"/>
                    </a:lnTo>
                    <a:lnTo>
                      <a:pt x="132" y="6"/>
                    </a:lnTo>
                    <a:lnTo>
                      <a:pt x="136" y="6"/>
                    </a:lnTo>
                    <a:lnTo>
                      <a:pt x="136" y="10"/>
                    </a:lnTo>
                    <a:lnTo>
                      <a:pt x="138" y="10"/>
                    </a:lnTo>
                    <a:lnTo>
                      <a:pt x="142" y="10"/>
                    </a:lnTo>
                    <a:lnTo>
                      <a:pt x="142" y="14"/>
                    </a:lnTo>
                    <a:lnTo>
                      <a:pt x="146" y="14"/>
                    </a:lnTo>
                    <a:lnTo>
                      <a:pt x="150" y="14"/>
                    </a:lnTo>
                    <a:lnTo>
                      <a:pt x="154" y="14"/>
                    </a:lnTo>
                    <a:lnTo>
                      <a:pt x="158" y="14"/>
                    </a:lnTo>
                    <a:lnTo>
                      <a:pt x="162" y="14"/>
                    </a:lnTo>
                    <a:lnTo>
                      <a:pt x="162" y="18"/>
                    </a:lnTo>
                    <a:lnTo>
                      <a:pt x="158" y="18"/>
                    </a:lnTo>
                    <a:lnTo>
                      <a:pt x="162" y="18"/>
                    </a:lnTo>
                    <a:lnTo>
                      <a:pt x="166" y="18"/>
                    </a:lnTo>
                    <a:lnTo>
                      <a:pt x="166" y="22"/>
                    </a:lnTo>
                    <a:lnTo>
                      <a:pt x="168" y="22"/>
                    </a:lnTo>
                    <a:lnTo>
                      <a:pt x="168" y="18"/>
                    </a:lnTo>
                    <a:lnTo>
                      <a:pt x="168" y="14"/>
                    </a:lnTo>
                    <a:lnTo>
                      <a:pt x="172" y="14"/>
                    </a:lnTo>
                    <a:lnTo>
                      <a:pt x="168" y="14"/>
                    </a:lnTo>
                    <a:lnTo>
                      <a:pt x="168" y="10"/>
                    </a:lnTo>
                    <a:lnTo>
                      <a:pt x="172" y="10"/>
                    </a:lnTo>
                    <a:lnTo>
                      <a:pt x="172" y="14"/>
                    </a:lnTo>
                    <a:lnTo>
                      <a:pt x="176" y="10"/>
                    </a:lnTo>
                    <a:lnTo>
                      <a:pt x="176" y="6"/>
                    </a:lnTo>
                    <a:lnTo>
                      <a:pt x="180" y="6"/>
                    </a:lnTo>
                    <a:lnTo>
                      <a:pt x="180" y="10"/>
                    </a:lnTo>
                    <a:lnTo>
                      <a:pt x="184" y="10"/>
                    </a:lnTo>
                    <a:lnTo>
                      <a:pt x="180" y="10"/>
                    </a:lnTo>
                    <a:lnTo>
                      <a:pt x="184" y="10"/>
                    </a:lnTo>
                    <a:lnTo>
                      <a:pt x="180" y="14"/>
                    </a:lnTo>
                    <a:lnTo>
                      <a:pt x="176" y="14"/>
                    </a:lnTo>
                    <a:lnTo>
                      <a:pt x="176" y="18"/>
                    </a:lnTo>
                    <a:lnTo>
                      <a:pt x="180" y="18"/>
                    </a:lnTo>
                    <a:lnTo>
                      <a:pt x="184" y="14"/>
                    </a:lnTo>
                    <a:lnTo>
                      <a:pt x="184" y="18"/>
                    </a:lnTo>
                    <a:lnTo>
                      <a:pt x="188" y="18"/>
                    </a:lnTo>
                    <a:lnTo>
                      <a:pt x="188" y="14"/>
                    </a:lnTo>
                    <a:lnTo>
                      <a:pt x="192" y="14"/>
                    </a:lnTo>
                    <a:lnTo>
                      <a:pt x="196" y="14"/>
                    </a:lnTo>
                    <a:lnTo>
                      <a:pt x="198" y="14"/>
                    </a:lnTo>
                    <a:lnTo>
                      <a:pt x="196" y="10"/>
                    </a:lnTo>
                    <a:lnTo>
                      <a:pt x="198" y="10"/>
                    </a:lnTo>
                    <a:lnTo>
                      <a:pt x="198" y="14"/>
                    </a:lnTo>
                    <a:lnTo>
                      <a:pt x="202" y="14"/>
                    </a:lnTo>
                    <a:lnTo>
                      <a:pt x="202" y="10"/>
                    </a:lnTo>
                    <a:lnTo>
                      <a:pt x="202" y="14"/>
                    </a:lnTo>
                    <a:lnTo>
                      <a:pt x="206" y="14"/>
                    </a:lnTo>
                    <a:lnTo>
                      <a:pt x="210" y="14"/>
                    </a:lnTo>
                    <a:lnTo>
                      <a:pt x="214" y="14"/>
                    </a:lnTo>
                    <a:lnTo>
                      <a:pt x="218" y="14"/>
                    </a:lnTo>
                    <a:lnTo>
                      <a:pt x="218" y="18"/>
                    </a:lnTo>
                    <a:lnTo>
                      <a:pt x="222" y="18"/>
                    </a:lnTo>
                    <a:lnTo>
                      <a:pt x="224" y="18"/>
                    </a:lnTo>
                    <a:lnTo>
                      <a:pt x="228" y="18"/>
                    </a:lnTo>
                    <a:lnTo>
                      <a:pt x="232" y="18"/>
                    </a:lnTo>
                    <a:lnTo>
                      <a:pt x="236" y="18"/>
                    </a:lnTo>
                    <a:lnTo>
                      <a:pt x="236" y="22"/>
                    </a:lnTo>
                    <a:lnTo>
                      <a:pt x="236" y="22"/>
                    </a:lnTo>
                    <a:lnTo>
                      <a:pt x="236" y="22"/>
                    </a:lnTo>
                    <a:close/>
                    <a:moveTo>
                      <a:pt x="56" y="104"/>
                    </a:moveTo>
                    <a:lnTo>
                      <a:pt x="52" y="100"/>
                    </a:lnTo>
                    <a:lnTo>
                      <a:pt x="52" y="96"/>
                    </a:lnTo>
                    <a:lnTo>
                      <a:pt x="50" y="96"/>
                    </a:lnTo>
                    <a:lnTo>
                      <a:pt x="50" y="92"/>
                    </a:lnTo>
                    <a:lnTo>
                      <a:pt x="52" y="92"/>
                    </a:lnTo>
                    <a:lnTo>
                      <a:pt x="56" y="92"/>
                    </a:lnTo>
                    <a:lnTo>
                      <a:pt x="60" y="92"/>
                    </a:lnTo>
                    <a:lnTo>
                      <a:pt x="64" y="92"/>
                    </a:lnTo>
                    <a:lnTo>
                      <a:pt x="68" y="92"/>
                    </a:lnTo>
                    <a:lnTo>
                      <a:pt x="72" y="92"/>
                    </a:lnTo>
                    <a:lnTo>
                      <a:pt x="76" y="92"/>
                    </a:lnTo>
                    <a:lnTo>
                      <a:pt x="80" y="92"/>
                    </a:lnTo>
                    <a:lnTo>
                      <a:pt x="80" y="96"/>
                    </a:lnTo>
                    <a:lnTo>
                      <a:pt x="82" y="96"/>
                    </a:lnTo>
                    <a:lnTo>
                      <a:pt x="82" y="92"/>
                    </a:lnTo>
                    <a:lnTo>
                      <a:pt x="80" y="92"/>
                    </a:lnTo>
                    <a:lnTo>
                      <a:pt x="76" y="92"/>
                    </a:lnTo>
                    <a:lnTo>
                      <a:pt x="72" y="92"/>
                    </a:lnTo>
                    <a:lnTo>
                      <a:pt x="68" y="88"/>
                    </a:lnTo>
                    <a:lnTo>
                      <a:pt x="64" y="88"/>
                    </a:lnTo>
                    <a:lnTo>
                      <a:pt x="60" y="88"/>
                    </a:lnTo>
                    <a:lnTo>
                      <a:pt x="64" y="88"/>
                    </a:lnTo>
                    <a:lnTo>
                      <a:pt x="68" y="88"/>
                    </a:lnTo>
                    <a:lnTo>
                      <a:pt x="72" y="86"/>
                    </a:lnTo>
                    <a:lnTo>
                      <a:pt x="76" y="86"/>
                    </a:lnTo>
                    <a:lnTo>
                      <a:pt x="80" y="86"/>
                    </a:lnTo>
                    <a:lnTo>
                      <a:pt x="82" y="86"/>
                    </a:lnTo>
                    <a:lnTo>
                      <a:pt x="86" y="86"/>
                    </a:lnTo>
                    <a:lnTo>
                      <a:pt x="90" y="86"/>
                    </a:lnTo>
                    <a:lnTo>
                      <a:pt x="90" y="82"/>
                    </a:lnTo>
                    <a:lnTo>
                      <a:pt x="94" y="82"/>
                    </a:lnTo>
                    <a:lnTo>
                      <a:pt x="90" y="82"/>
                    </a:lnTo>
                    <a:lnTo>
                      <a:pt x="86" y="82"/>
                    </a:lnTo>
                    <a:lnTo>
                      <a:pt x="86" y="86"/>
                    </a:lnTo>
                    <a:lnTo>
                      <a:pt x="82" y="86"/>
                    </a:lnTo>
                    <a:lnTo>
                      <a:pt x="80" y="86"/>
                    </a:lnTo>
                    <a:lnTo>
                      <a:pt x="76" y="86"/>
                    </a:lnTo>
                    <a:lnTo>
                      <a:pt x="72" y="82"/>
                    </a:lnTo>
                    <a:lnTo>
                      <a:pt x="68" y="82"/>
                    </a:lnTo>
                    <a:lnTo>
                      <a:pt x="68" y="86"/>
                    </a:lnTo>
                    <a:lnTo>
                      <a:pt x="64" y="86"/>
                    </a:lnTo>
                    <a:lnTo>
                      <a:pt x="60" y="86"/>
                    </a:lnTo>
                    <a:lnTo>
                      <a:pt x="56" y="86"/>
                    </a:lnTo>
                    <a:lnTo>
                      <a:pt x="52" y="86"/>
                    </a:lnTo>
                    <a:lnTo>
                      <a:pt x="50" y="86"/>
                    </a:lnTo>
                    <a:lnTo>
                      <a:pt x="50" y="88"/>
                    </a:lnTo>
                    <a:lnTo>
                      <a:pt x="46" y="86"/>
                    </a:lnTo>
                    <a:lnTo>
                      <a:pt x="46" y="82"/>
                    </a:lnTo>
                    <a:lnTo>
                      <a:pt x="46" y="78"/>
                    </a:lnTo>
                    <a:lnTo>
                      <a:pt x="50" y="78"/>
                    </a:lnTo>
                    <a:lnTo>
                      <a:pt x="52" y="78"/>
                    </a:lnTo>
                    <a:lnTo>
                      <a:pt x="52" y="82"/>
                    </a:lnTo>
                    <a:lnTo>
                      <a:pt x="56" y="82"/>
                    </a:lnTo>
                    <a:lnTo>
                      <a:pt x="52" y="78"/>
                    </a:lnTo>
                    <a:lnTo>
                      <a:pt x="56" y="78"/>
                    </a:lnTo>
                    <a:lnTo>
                      <a:pt x="60" y="78"/>
                    </a:lnTo>
                    <a:lnTo>
                      <a:pt x="64" y="78"/>
                    </a:lnTo>
                    <a:lnTo>
                      <a:pt x="64" y="74"/>
                    </a:lnTo>
                    <a:lnTo>
                      <a:pt x="68" y="74"/>
                    </a:lnTo>
                    <a:lnTo>
                      <a:pt x="72" y="74"/>
                    </a:lnTo>
                    <a:lnTo>
                      <a:pt x="76" y="74"/>
                    </a:lnTo>
                    <a:lnTo>
                      <a:pt x="72" y="70"/>
                    </a:lnTo>
                    <a:lnTo>
                      <a:pt x="76" y="70"/>
                    </a:lnTo>
                    <a:lnTo>
                      <a:pt x="80" y="70"/>
                    </a:lnTo>
                    <a:lnTo>
                      <a:pt x="82" y="70"/>
                    </a:lnTo>
                    <a:lnTo>
                      <a:pt x="86" y="70"/>
                    </a:lnTo>
                    <a:lnTo>
                      <a:pt x="90" y="70"/>
                    </a:lnTo>
                    <a:lnTo>
                      <a:pt x="94" y="70"/>
                    </a:lnTo>
                    <a:lnTo>
                      <a:pt x="98" y="66"/>
                    </a:lnTo>
                    <a:lnTo>
                      <a:pt x="94" y="66"/>
                    </a:lnTo>
                    <a:lnTo>
                      <a:pt x="90" y="66"/>
                    </a:lnTo>
                    <a:lnTo>
                      <a:pt x="90" y="70"/>
                    </a:lnTo>
                    <a:lnTo>
                      <a:pt x="90" y="66"/>
                    </a:lnTo>
                    <a:lnTo>
                      <a:pt x="86" y="66"/>
                    </a:lnTo>
                    <a:lnTo>
                      <a:pt x="82" y="66"/>
                    </a:lnTo>
                    <a:lnTo>
                      <a:pt x="82" y="64"/>
                    </a:lnTo>
                    <a:lnTo>
                      <a:pt x="86" y="64"/>
                    </a:lnTo>
                    <a:lnTo>
                      <a:pt x="90" y="64"/>
                    </a:lnTo>
                    <a:lnTo>
                      <a:pt x="90" y="60"/>
                    </a:lnTo>
                    <a:lnTo>
                      <a:pt x="86" y="60"/>
                    </a:lnTo>
                    <a:lnTo>
                      <a:pt x="82" y="60"/>
                    </a:lnTo>
                    <a:lnTo>
                      <a:pt x="82" y="64"/>
                    </a:lnTo>
                    <a:lnTo>
                      <a:pt x="80" y="64"/>
                    </a:lnTo>
                    <a:lnTo>
                      <a:pt x="80" y="66"/>
                    </a:lnTo>
                    <a:lnTo>
                      <a:pt x="76" y="66"/>
                    </a:lnTo>
                    <a:lnTo>
                      <a:pt x="72" y="66"/>
                    </a:lnTo>
                    <a:lnTo>
                      <a:pt x="68" y="66"/>
                    </a:lnTo>
                    <a:lnTo>
                      <a:pt x="68" y="64"/>
                    </a:lnTo>
                    <a:lnTo>
                      <a:pt x="72" y="64"/>
                    </a:lnTo>
                    <a:lnTo>
                      <a:pt x="72" y="60"/>
                    </a:lnTo>
                    <a:lnTo>
                      <a:pt x="72" y="56"/>
                    </a:lnTo>
                    <a:lnTo>
                      <a:pt x="68" y="56"/>
                    </a:lnTo>
                    <a:lnTo>
                      <a:pt x="68" y="60"/>
                    </a:lnTo>
                    <a:lnTo>
                      <a:pt x="64" y="64"/>
                    </a:lnTo>
                    <a:lnTo>
                      <a:pt x="60" y="64"/>
                    </a:lnTo>
                    <a:lnTo>
                      <a:pt x="60" y="60"/>
                    </a:lnTo>
                    <a:lnTo>
                      <a:pt x="56" y="60"/>
                    </a:lnTo>
                    <a:lnTo>
                      <a:pt x="56" y="64"/>
                    </a:lnTo>
                    <a:lnTo>
                      <a:pt x="56" y="66"/>
                    </a:lnTo>
                    <a:lnTo>
                      <a:pt x="60" y="66"/>
                    </a:lnTo>
                    <a:lnTo>
                      <a:pt x="60" y="70"/>
                    </a:lnTo>
                    <a:lnTo>
                      <a:pt x="56" y="70"/>
                    </a:lnTo>
                    <a:lnTo>
                      <a:pt x="56" y="66"/>
                    </a:lnTo>
                    <a:lnTo>
                      <a:pt x="52" y="70"/>
                    </a:lnTo>
                    <a:lnTo>
                      <a:pt x="50" y="70"/>
                    </a:lnTo>
                    <a:lnTo>
                      <a:pt x="46" y="70"/>
                    </a:lnTo>
                    <a:lnTo>
                      <a:pt x="46" y="74"/>
                    </a:lnTo>
                    <a:lnTo>
                      <a:pt x="50" y="74"/>
                    </a:lnTo>
                    <a:lnTo>
                      <a:pt x="46" y="74"/>
                    </a:lnTo>
                    <a:lnTo>
                      <a:pt x="42" y="74"/>
                    </a:lnTo>
                    <a:lnTo>
                      <a:pt x="38" y="74"/>
                    </a:lnTo>
                    <a:lnTo>
                      <a:pt x="34" y="74"/>
                    </a:lnTo>
                    <a:lnTo>
                      <a:pt x="34" y="70"/>
                    </a:lnTo>
                    <a:lnTo>
                      <a:pt x="30" y="70"/>
                    </a:lnTo>
                    <a:lnTo>
                      <a:pt x="30" y="66"/>
                    </a:lnTo>
                    <a:lnTo>
                      <a:pt x="26" y="66"/>
                    </a:lnTo>
                    <a:lnTo>
                      <a:pt x="30" y="66"/>
                    </a:lnTo>
                    <a:lnTo>
                      <a:pt x="34" y="66"/>
                    </a:lnTo>
                    <a:lnTo>
                      <a:pt x="38" y="66"/>
                    </a:lnTo>
                    <a:lnTo>
                      <a:pt x="38" y="64"/>
                    </a:lnTo>
                    <a:lnTo>
                      <a:pt x="34" y="64"/>
                    </a:lnTo>
                    <a:lnTo>
                      <a:pt x="30" y="64"/>
                    </a:lnTo>
                    <a:lnTo>
                      <a:pt x="26" y="64"/>
                    </a:lnTo>
                    <a:lnTo>
                      <a:pt x="22" y="64"/>
                    </a:lnTo>
                    <a:lnTo>
                      <a:pt x="20" y="64"/>
                    </a:lnTo>
                    <a:lnTo>
                      <a:pt x="16" y="60"/>
                    </a:lnTo>
                    <a:lnTo>
                      <a:pt x="16" y="56"/>
                    </a:lnTo>
                    <a:lnTo>
                      <a:pt x="20" y="56"/>
                    </a:lnTo>
                    <a:lnTo>
                      <a:pt x="16" y="56"/>
                    </a:lnTo>
                    <a:lnTo>
                      <a:pt x="12" y="52"/>
                    </a:lnTo>
                    <a:lnTo>
                      <a:pt x="16" y="52"/>
                    </a:lnTo>
                    <a:lnTo>
                      <a:pt x="20" y="52"/>
                    </a:lnTo>
                    <a:lnTo>
                      <a:pt x="22" y="56"/>
                    </a:lnTo>
                    <a:lnTo>
                      <a:pt x="26" y="56"/>
                    </a:lnTo>
                    <a:lnTo>
                      <a:pt x="26" y="52"/>
                    </a:lnTo>
                    <a:lnTo>
                      <a:pt x="22" y="52"/>
                    </a:lnTo>
                    <a:lnTo>
                      <a:pt x="20" y="52"/>
                    </a:lnTo>
                    <a:lnTo>
                      <a:pt x="20" y="48"/>
                    </a:lnTo>
                    <a:lnTo>
                      <a:pt x="20" y="44"/>
                    </a:lnTo>
                    <a:lnTo>
                      <a:pt x="22" y="44"/>
                    </a:lnTo>
                    <a:lnTo>
                      <a:pt x="22" y="40"/>
                    </a:lnTo>
                    <a:lnTo>
                      <a:pt x="20" y="44"/>
                    </a:lnTo>
                    <a:lnTo>
                      <a:pt x="16" y="44"/>
                    </a:lnTo>
                    <a:lnTo>
                      <a:pt x="16" y="40"/>
                    </a:lnTo>
                    <a:lnTo>
                      <a:pt x="16" y="44"/>
                    </a:lnTo>
                    <a:lnTo>
                      <a:pt x="16" y="48"/>
                    </a:lnTo>
                    <a:lnTo>
                      <a:pt x="12" y="48"/>
                    </a:lnTo>
                    <a:lnTo>
                      <a:pt x="8" y="48"/>
                    </a:lnTo>
                    <a:lnTo>
                      <a:pt x="8" y="44"/>
                    </a:lnTo>
                    <a:lnTo>
                      <a:pt x="4" y="40"/>
                    </a:lnTo>
                    <a:lnTo>
                      <a:pt x="4" y="36"/>
                    </a:lnTo>
                    <a:lnTo>
                      <a:pt x="4" y="34"/>
                    </a:lnTo>
                    <a:lnTo>
                      <a:pt x="8" y="34"/>
                    </a:lnTo>
                    <a:lnTo>
                      <a:pt x="8" y="36"/>
                    </a:lnTo>
                    <a:lnTo>
                      <a:pt x="8" y="34"/>
                    </a:lnTo>
                    <a:lnTo>
                      <a:pt x="4" y="34"/>
                    </a:lnTo>
                    <a:lnTo>
                      <a:pt x="8" y="34"/>
                    </a:lnTo>
                    <a:lnTo>
                      <a:pt x="12" y="34"/>
                    </a:lnTo>
                    <a:lnTo>
                      <a:pt x="12" y="30"/>
                    </a:lnTo>
                    <a:lnTo>
                      <a:pt x="8" y="30"/>
                    </a:lnTo>
                    <a:lnTo>
                      <a:pt x="12" y="30"/>
                    </a:lnTo>
                    <a:lnTo>
                      <a:pt x="16" y="30"/>
                    </a:lnTo>
                    <a:lnTo>
                      <a:pt x="16" y="26"/>
                    </a:lnTo>
                    <a:lnTo>
                      <a:pt x="20" y="26"/>
                    </a:lnTo>
                    <a:lnTo>
                      <a:pt x="20" y="30"/>
                    </a:lnTo>
                    <a:lnTo>
                      <a:pt x="22" y="30"/>
                    </a:lnTo>
                    <a:lnTo>
                      <a:pt x="22" y="34"/>
                    </a:lnTo>
                    <a:lnTo>
                      <a:pt x="26" y="34"/>
                    </a:lnTo>
                    <a:lnTo>
                      <a:pt x="26" y="30"/>
                    </a:lnTo>
                    <a:lnTo>
                      <a:pt x="22" y="30"/>
                    </a:lnTo>
                    <a:lnTo>
                      <a:pt x="22" y="26"/>
                    </a:lnTo>
                    <a:lnTo>
                      <a:pt x="26" y="26"/>
                    </a:lnTo>
                    <a:lnTo>
                      <a:pt x="26" y="30"/>
                    </a:lnTo>
                    <a:lnTo>
                      <a:pt x="30" y="30"/>
                    </a:lnTo>
                    <a:lnTo>
                      <a:pt x="34" y="30"/>
                    </a:lnTo>
                    <a:lnTo>
                      <a:pt x="34" y="26"/>
                    </a:lnTo>
                    <a:lnTo>
                      <a:pt x="42" y="26"/>
                    </a:lnTo>
                    <a:lnTo>
                      <a:pt x="46" y="26"/>
                    </a:lnTo>
                    <a:lnTo>
                      <a:pt x="50" y="26"/>
                    </a:lnTo>
                    <a:lnTo>
                      <a:pt x="50" y="30"/>
                    </a:lnTo>
                    <a:lnTo>
                      <a:pt x="46" y="30"/>
                    </a:lnTo>
                    <a:lnTo>
                      <a:pt x="42" y="30"/>
                    </a:lnTo>
                    <a:lnTo>
                      <a:pt x="38" y="30"/>
                    </a:lnTo>
                    <a:lnTo>
                      <a:pt x="34" y="30"/>
                    </a:lnTo>
                    <a:lnTo>
                      <a:pt x="34" y="34"/>
                    </a:lnTo>
                    <a:lnTo>
                      <a:pt x="30" y="34"/>
                    </a:lnTo>
                    <a:lnTo>
                      <a:pt x="26" y="34"/>
                    </a:lnTo>
                    <a:lnTo>
                      <a:pt x="26" y="36"/>
                    </a:lnTo>
                    <a:lnTo>
                      <a:pt x="30" y="36"/>
                    </a:lnTo>
                    <a:lnTo>
                      <a:pt x="34" y="34"/>
                    </a:lnTo>
                    <a:lnTo>
                      <a:pt x="38" y="34"/>
                    </a:lnTo>
                    <a:lnTo>
                      <a:pt x="42" y="34"/>
                    </a:lnTo>
                    <a:lnTo>
                      <a:pt x="42" y="36"/>
                    </a:lnTo>
                    <a:lnTo>
                      <a:pt x="38" y="36"/>
                    </a:lnTo>
                    <a:lnTo>
                      <a:pt x="42" y="36"/>
                    </a:lnTo>
                    <a:lnTo>
                      <a:pt x="46" y="36"/>
                    </a:lnTo>
                    <a:lnTo>
                      <a:pt x="50" y="40"/>
                    </a:lnTo>
                    <a:lnTo>
                      <a:pt x="50" y="44"/>
                    </a:lnTo>
                    <a:lnTo>
                      <a:pt x="52" y="44"/>
                    </a:lnTo>
                    <a:lnTo>
                      <a:pt x="52" y="40"/>
                    </a:lnTo>
                    <a:lnTo>
                      <a:pt x="50" y="36"/>
                    </a:lnTo>
                    <a:lnTo>
                      <a:pt x="50" y="34"/>
                    </a:lnTo>
                    <a:lnTo>
                      <a:pt x="52" y="34"/>
                    </a:lnTo>
                    <a:lnTo>
                      <a:pt x="56" y="30"/>
                    </a:lnTo>
                    <a:lnTo>
                      <a:pt x="60" y="30"/>
                    </a:lnTo>
                    <a:lnTo>
                      <a:pt x="64" y="30"/>
                    </a:lnTo>
                    <a:lnTo>
                      <a:pt x="64" y="34"/>
                    </a:lnTo>
                    <a:lnTo>
                      <a:pt x="68" y="34"/>
                    </a:lnTo>
                    <a:lnTo>
                      <a:pt x="68" y="36"/>
                    </a:lnTo>
                    <a:lnTo>
                      <a:pt x="72" y="40"/>
                    </a:lnTo>
                    <a:lnTo>
                      <a:pt x="72" y="44"/>
                    </a:lnTo>
                    <a:lnTo>
                      <a:pt x="76" y="44"/>
                    </a:lnTo>
                    <a:lnTo>
                      <a:pt x="76" y="48"/>
                    </a:lnTo>
                    <a:lnTo>
                      <a:pt x="80" y="48"/>
                    </a:lnTo>
                    <a:lnTo>
                      <a:pt x="80" y="52"/>
                    </a:lnTo>
                    <a:lnTo>
                      <a:pt x="82" y="52"/>
                    </a:lnTo>
                    <a:lnTo>
                      <a:pt x="82" y="56"/>
                    </a:lnTo>
                    <a:lnTo>
                      <a:pt x="86" y="52"/>
                    </a:lnTo>
                    <a:lnTo>
                      <a:pt x="82" y="52"/>
                    </a:lnTo>
                    <a:lnTo>
                      <a:pt x="82" y="48"/>
                    </a:lnTo>
                    <a:lnTo>
                      <a:pt x="80" y="48"/>
                    </a:lnTo>
                    <a:lnTo>
                      <a:pt x="80" y="44"/>
                    </a:lnTo>
                    <a:lnTo>
                      <a:pt x="80" y="40"/>
                    </a:lnTo>
                    <a:lnTo>
                      <a:pt x="76" y="40"/>
                    </a:lnTo>
                    <a:lnTo>
                      <a:pt x="76" y="36"/>
                    </a:lnTo>
                    <a:lnTo>
                      <a:pt x="76" y="34"/>
                    </a:lnTo>
                    <a:lnTo>
                      <a:pt x="76" y="30"/>
                    </a:lnTo>
                    <a:lnTo>
                      <a:pt x="72" y="30"/>
                    </a:lnTo>
                    <a:lnTo>
                      <a:pt x="72" y="26"/>
                    </a:lnTo>
                    <a:lnTo>
                      <a:pt x="76" y="26"/>
                    </a:lnTo>
                    <a:lnTo>
                      <a:pt x="80" y="26"/>
                    </a:lnTo>
                    <a:lnTo>
                      <a:pt x="80" y="22"/>
                    </a:lnTo>
                    <a:lnTo>
                      <a:pt x="82" y="22"/>
                    </a:lnTo>
                    <a:lnTo>
                      <a:pt x="86" y="22"/>
                    </a:lnTo>
                    <a:lnTo>
                      <a:pt x="86" y="26"/>
                    </a:lnTo>
                    <a:lnTo>
                      <a:pt x="90" y="26"/>
                    </a:lnTo>
                    <a:lnTo>
                      <a:pt x="90" y="22"/>
                    </a:lnTo>
                    <a:lnTo>
                      <a:pt x="94" y="22"/>
                    </a:lnTo>
                    <a:lnTo>
                      <a:pt x="94" y="26"/>
                    </a:lnTo>
                    <a:lnTo>
                      <a:pt x="98" y="26"/>
                    </a:lnTo>
                    <a:lnTo>
                      <a:pt x="102" y="26"/>
                    </a:lnTo>
                    <a:lnTo>
                      <a:pt x="106" y="30"/>
                    </a:lnTo>
                    <a:lnTo>
                      <a:pt x="108" y="30"/>
                    </a:lnTo>
                    <a:lnTo>
                      <a:pt x="106" y="30"/>
                    </a:lnTo>
                    <a:lnTo>
                      <a:pt x="106" y="34"/>
                    </a:lnTo>
                    <a:lnTo>
                      <a:pt x="102" y="36"/>
                    </a:lnTo>
                    <a:lnTo>
                      <a:pt x="102" y="40"/>
                    </a:lnTo>
                    <a:lnTo>
                      <a:pt x="106" y="40"/>
                    </a:lnTo>
                    <a:lnTo>
                      <a:pt x="106" y="36"/>
                    </a:lnTo>
                    <a:lnTo>
                      <a:pt x="108" y="34"/>
                    </a:lnTo>
                    <a:lnTo>
                      <a:pt x="112" y="34"/>
                    </a:lnTo>
                    <a:lnTo>
                      <a:pt x="116" y="34"/>
                    </a:lnTo>
                    <a:lnTo>
                      <a:pt x="116" y="36"/>
                    </a:lnTo>
                    <a:lnTo>
                      <a:pt x="120" y="36"/>
                    </a:lnTo>
                    <a:lnTo>
                      <a:pt x="120" y="40"/>
                    </a:lnTo>
                    <a:lnTo>
                      <a:pt x="120" y="44"/>
                    </a:lnTo>
                    <a:lnTo>
                      <a:pt x="120" y="48"/>
                    </a:lnTo>
                    <a:lnTo>
                      <a:pt x="124" y="48"/>
                    </a:lnTo>
                    <a:lnTo>
                      <a:pt x="124" y="44"/>
                    </a:lnTo>
                    <a:lnTo>
                      <a:pt x="132" y="48"/>
                    </a:lnTo>
                    <a:lnTo>
                      <a:pt x="136" y="52"/>
                    </a:lnTo>
                    <a:lnTo>
                      <a:pt x="138" y="52"/>
                    </a:lnTo>
                    <a:lnTo>
                      <a:pt x="142" y="52"/>
                    </a:lnTo>
                    <a:lnTo>
                      <a:pt x="146" y="52"/>
                    </a:lnTo>
                    <a:lnTo>
                      <a:pt x="150" y="52"/>
                    </a:lnTo>
                    <a:lnTo>
                      <a:pt x="150" y="56"/>
                    </a:lnTo>
                    <a:lnTo>
                      <a:pt x="154" y="56"/>
                    </a:lnTo>
                    <a:lnTo>
                      <a:pt x="158" y="56"/>
                    </a:lnTo>
                    <a:lnTo>
                      <a:pt x="158" y="60"/>
                    </a:lnTo>
                    <a:lnTo>
                      <a:pt x="154" y="60"/>
                    </a:lnTo>
                    <a:lnTo>
                      <a:pt x="150" y="60"/>
                    </a:lnTo>
                    <a:lnTo>
                      <a:pt x="150" y="64"/>
                    </a:lnTo>
                    <a:lnTo>
                      <a:pt x="146" y="60"/>
                    </a:lnTo>
                    <a:lnTo>
                      <a:pt x="142" y="60"/>
                    </a:lnTo>
                    <a:lnTo>
                      <a:pt x="142" y="64"/>
                    </a:lnTo>
                    <a:lnTo>
                      <a:pt x="138" y="64"/>
                    </a:lnTo>
                    <a:lnTo>
                      <a:pt x="136" y="64"/>
                    </a:lnTo>
                    <a:lnTo>
                      <a:pt x="132" y="64"/>
                    </a:lnTo>
                    <a:lnTo>
                      <a:pt x="128" y="64"/>
                    </a:lnTo>
                    <a:lnTo>
                      <a:pt x="132" y="64"/>
                    </a:lnTo>
                    <a:lnTo>
                      <a:pt x="132" y="66"/>
                    </a:lnTo>
                    <a:lnTo>
                      <a:pt x="128" y="66"/>
                    </a:lnTo>
                    <a:lnTo>
                      <a:pt x="124" y="66"/>
                    </a:lnTo>
                    <a:lnTo>
                      <a:pt x="120" y="66"/>
                    </a:lnTo>
                    <a:lnTo>
                      <a:pt x="120" y="70"/>
                    </a:lnTo>
                    <a:lnTo>
                      <a:pt x="120" y="74"/>
                    </a:lnTo>
                    <a:lnTo>
                      <a:pt x="120" y="78"/>
                    </a:lnTo>
                    <a:lnTo>
                      <a:pt x="116" y="78"/>
                    </a:lnTo>
                    <a:lnTo>
                      <a:pt x="112" y="78"/>
                    </a:lnTo>
                    <a:lnTo>
                      <a:pt x="112" y="82"/>
                    </a:lnTo>
                    <a:lnTo>
                      <a:pt x="112" y="86"/>
                    </a:lnTo>
                    <a:lnTo>
                      <a:pt x="112" y="88"/>
                    </a:lnTo>
                    <a:lnTo>
                      <a:pt x="108" y="92"/>
                    </a:lnTo>
                    <a:lnTo>
                      <a:pt x="106" y="92"/>
                    </a:lnTo>
                    <a:lnTo>
                      <a:pt x="102" y="92"/>
                    </a:lnTo>
                    <a:lnTo>
                      <a:pt x="102" y="96"/>
                    </a:lnTo>
                    <a:lnTo>
                      <a:pt x="98" y="100"/>
                    </a:lnTo>
                    <a:lnTo>
                      <a:pt x="98" y="104"/>
                    </a:lnTo>
                    <a:lnTo>
                      <a:pt x="98" y="108"/>
                    </a:lnTo>
                    <a:lnTo>
                      <a:pt x="94" y="108"/>
                    </a:lnTo>
                    <a:lnTo>
                      <a:pt x="98" y="108"/>
                    </a:lnTo>
                    <a:lnTo>
                      <a:pt x="94" y="110"/>
                    </a:lnTo>
                    <a:lnTo>
                      <a:pt x="90" y="110"/>
                    </a:lnTo>
                    <a:lnTo>
                      <a:pt x="90" y="114"/>
                    </a:lnTo>
                    <a:lnTo>
                      <a:pt x="94" y="114"/>
                    </a:lnTo>
                    <a:lnTo>
                      <a:pt x="94" y="118"/>
                    </a:lnTo>
                    <a:lnTo>
                      <a:pt x="90" y="118"/>
                    </a:lnTo>
                    <a:lnTo>
                      <a:pt x="86" y="118"/>
                    </a:lnTo>
                    <a:lnTo>
                      <a:pt x="82" y="118"/>
                    </a:lnTo>
                    <a:lnTo>
                      <a:pt x="82" y="114"/>
                    </a:lnTo>
                    <a:lnTo>
                      <a:pt x="80" y="114"/>
                    </a:lnTo>
                    <a:lnTo>
                      <a:pt x="76" y="114"/>
                    </a:lnTo>
                    <a:lnTo>
                      <a:pt x="76" y="110"/>
                    </a:lnTo>
                    <a:lnTo>
                      <a:pt x="72" y="110"/>
                    </a:lnTo>
                    <a:lnTo>
                      <a:pt x="76" y="110"/>
                    </a:lnTo>
                    <a:lnTo>
                      <a:pt x="76" y="108"/>
                    </a:lnTo>
                    <a:lnTo>
                      <a:pt x="80" y="108"/>
                    </a:lnTo>
                    <a:lnTo>
                      <a:pt x="82" y="108"/>
                    </a:lnTo>
                    <a:lnTo>
                      <a:pt x="86" y="108"/>
                    </a:lnTo>
                    <a:lnTo>
                      <a:pt x="82" y="108"/>
                    </a:lnTo>
                    <a:lnTo>
                      <a:pt x="80" y="108"/>
                    </a:lnTo>
                    <a:lnTo>
                      <a:pt x="80" y="104"/>
                    </a:lnTo>
                    <a:lnTo>
                      <a:pt x="76" y="108"/>
                    </a:lnTo>
                    <a:lnTo>
                      <a:pt x="72" y="108"/>
                    </a:lnTo>
                    <a:lnTo>
                      <a:pt x="68" y="108"/>
                    </a:lnTo>
                    <a:lnTo>
                      <a:pt x="64" y="108"/>
                    </a:lnTo>
                    <a:lnTo>
                      <a:pt x="64" y="104"/>
                    </a:lnTo>
                    <a:lnTo>
                      <a:pt x="60" y="104"/>
                    </a:lnTo>
                    <a:lnTo>
                      <a:pt x="56" y="104"/>
                    </a:lnTo>
                    <a:lnTo>
                      <a:pt x="56" y="104"/>
                    </a:lnTo>
                    <a:lnTo>
                      <a:pt x="56" y="104"/>
                    </a:lnTo>
                    <a:close/>
                    <a:moveTo>
                      <a:pt x="22" y="74"/>
                    </a:moveTo>
                    <a:lnTo>
                      <a:pt x="20" y="74"/>
                    </a:lnTo>
                    <a:lnTo>
                      <a:pt x="20" y="70"/>
                    </a:lnTo>
                    <a:lnTo>
                      <a:pt x="16" y="70"/>
                    </a:lnTo>
                    <a:lnTo>
                      <a:pt x="16" y="66"/>
                    </a:lnTo>
                    <a:lnTo>
                      <a:pt x="12" y="66"/>
                    </a:lnTo>
                    <a:lnTo>
                      <a:pt x="8" y="66"/>
                    </a:lnTo>
                    <a:lnTo>
                      <a:pt x="8" y="64"/>
                    </a:lnTo>
                    <a:lnTo>
                      <a:pt x="4" y="64"/>
                    </a:lnTo>
                    <a:lnTo>
                      <a:pt x="4" y="60"/>
                    </a:lnTo>
                    <a:lnTo>
                      <a:pt x="0" y="60"/>
                    </a:lnTo>
                    <a:lnTo>
                      <a:pt x="0" y="56"/>
                    </a:lnTo>
                    <a:lnTo>
                      <a:pt x="4" y="56"/>
                    </a:lnTo>
                    <a:lnTo>
                      <a:pt x="8" y="56"/>
                    </a:lnTo>
                    <a:lnTo>
                      <a:pt x="8" y="60"/>
                    </a:lnTo>
                    <a:lnTo>
                      <a:pt x="12" y="64"/>
                    </a:lnTo>
                    <a:lnTo>
                      <a:pt x="16" y="64"/>
                    </a:lnTo>
                    <a:lnTo>
                      <a:pt x="16" y="66"/>
                    </a:lnTo>
                    <a:lnTo>
                      <a:pt x="20" y="66"/>
                    </a:lnTo>
                    <a:lnTo>
                      <a:pt x="22" y="70"/>
                    </a:lnTo>
                    <a:lnTo>
                      <a:pt x="22" y="74"/>
                    </a:lnTo>
                    <a:lnTo>
                      <a:pt x="22" y="74"/>
                    </a:lnTo>
                    <a:lnTo>
                      <a:pt x="22" y="74"/>
                    </a:lnTo>
                    <a:close/>
                    <a:moveTo>
                      <a:pt x="136" y="66"/>
                    </a:moveTo>
                    <a:lnTo>
                      <a:pt x="138" y="66"/>
                    </a:lnTo>
                    <a:lnTo>
                      <a:pt x="142" y="64"/>
                    </a:lnTo>
                    <a:lnTo>
                      <a:pt x="146" y="64"/>
                    </a:lnTo>
                    <a:lnTo>
                      <a:pt x="150" y="64"/>
                    </a:lnTo>
                    <a:lnTo>
                      <a:pt x="154" y="64"/>
                    </a:lnTo>
                    <a:lnTo>
                      <a:pt x="158" y="64"/>
                    </a:lnTo>
                    <a:lnTo>
                      <a:pt x="162" y="64"/>
                    </a:lnTo>
                    <a:lnTo>
                      <a:pt x="166" y="64"/>
                    </a:lnTo>
                    <a:lnTo>
                      <a:pt x="166" y="66"/>
                    </a:lnTo>
                    <a:lnTo>
                      <a:pt x="166" y="70"/>
                    </a:lnTo>
                    <a:lnTo>
                      <a:pt x="168" y="70"/>
                    </a:lnTo>
                    <a:lnTo>
                      <a:pt x="166" y="74"/>
                    </a:lnTo>
                    <a:lnTo>
                      <a:pt x="162" y="74"/>
                    </a:lnTo>
                    <a:lnTo>
                      <a:pt x="162" y="70"/>
                    </a:lnTo>
                    <a:lnTo>
                      <a:pt x="158" y="74"/>
                    </a:lnTo>
                    <a:lnTo>
                      <a:pt x="154" y="74"/>
                    </a:lnTo>
                    <a:lnTo>
                      <a:pt x="150" y="74"/>
                    </a:lnTo>
                    <a:lnTo>
                      <a:pt x="146" y="74"/>
                    </a:lnTo>
                    <a:lnTo>
                      <a:pt x="142" y="74"/>
                    </a:lnTo>
                    <a:lnTo>
                      <a:pt x="146" y="74"/>
                    </a:lnTo>
                    <a:lnTo>
                      <a:pt x="146" y="70"/>
                    </a:lnTo>
                    <a:lnTo>
                      <a:pt x="142" y="70"/>
                    </a:lnTo>
                    <a:lnTo>
                      <a:pt x="142" y="66"/>
                    </a:lnTo>
                    <a:lnTo>
                      <a:pt x="138" y="66"/>
                    </a:lnTo>
                    <a:lnTo>
                      <a:pt x="136" y="66"/>
                    </a:lnTo>
                    <a:lnTo>
                      <a:pt x="136" y="66"/>
                    </a:lnTo>
                    <a:lnTo>
                      <a:pt x="136" y="66"/>
                    </a:lnTo>
                    <a:close/>
                    <a:moveTo>
                      <a:pt x="172" y="100"/>
                    </a:moveTo>
                    <a:lnTo>
                      <a:pt x="168" y="100"/>
                    </a:lnTo>
                    <a:lnTo>
                      <a:pt x="168" y="96"/>
                    </a:lnTo>
                    <a:lnTo>
                      <a:pt x="172" y="92"/>
                    </a:lnTo>
                    <a:lnTo>
                      <a:pt x="168" y="92"/>
                    </a:lnTo>
                    <a:lnTo>
                      <a:pt x="166" y="92"/>
                    </a:lnTo>
                    <a:lnTo>
                      <a:pt x="162" y="92"/>
                    </a:lnTo>
                    <a:lnTo>
                      <a:pt x="158" y="92"/>
                    </a:lnTo>
                    <a:lnTo>
                      <a:pt x="154" y="92"/>
                    </a:lnTo>
                    <a:lnTo>
                      <a:pt x="154" y="96"/>
                    </a:lnTo>
                    <a:lnTo>
                      <a:pt x="150" y="96"/>
                    </a:lnTo>
                    <a:lnTo>
                      <a:pt x="146" y="96"/>
                    </a:lnTo>
                    <a:lnTo>
                      <a:pt x="146" y="92"/>
                    </a:lnTo>
                    <a:lnTo>
                      <a:pt x="150" y="92"/>
                    </a:lnTo>
                    <a:lnTo>
                      <a:pt x="150" y="88"/>
                    </a:lnTo>
                    <a:lnTo>
                      <a:pt x="154" y="88"/>
                    </a:lnTo>
                    <a:lnTo>
                      <a:pt x="154" y="86"/>
                    </a:lnTo>
                    <a:lnTo>
                      <a:pt x="158" y="82"/>
                    </a:lnTo>
                    <a:lnTo>
                      <a:pt x="154" y="82"/>
                    </a:lnTo>
                    <a:lnTo>
                      <a:pt x="150" y="78"/>
                    </a:lnTo>
                    <a:lnTo>
                      <a:pt x="146" y="78"/>
                    </a:lnTo>
                    <a:lnTo>
                      <a:pt x="146" y="74"/>
                    </a:lnTo>
                    <a:lnTo>
                      <a:pt x="150" y="74"/>
                    </a:lnTo>
                    <a:lnTo>
                      <a:pt x="154" y="74"/>
                    </a:lnTo>
                    <a:lnTo>
                      <a:pt x="158" y="74"/>
                    </a:lnTo>
                    <a:lnTo>
                      <a:pt x="162" y="74"/>
                    </a:lnTo>
                    <a:lnTo>
                      <a:pt x="166" y="74"/>
                    </a:lnTo>
                    <a:lnTo>
                      <a:pt x="168" y="74"/>
                    </a:lnTo>
                    <a:lnTo>
                      <a:pt x="176" y="74"/>
                    </a:lnTo>
                    <a:lnTo>
                      <a:pt x="180" y="74"/>
                    </a:lnTo>
                    <a:lnTo>
                      <a:pt x="184" y="74"/>
                    </a:lnTo>
                    <a:lnTo>
                      <a:pt x="184" y="78"/>
                    </a:lnTo>
                    <a:lnTo>
                      <a:pt x="180" y="78"/>
                    </a:lnTo>
                    <a:lnTo>
                      <a:pt x="176" y="78"/>
                    </a:lnTo>
                    <a:lnTo>
                      <a:pt x="180" y="78"/>
                    </a:lnTo>
                    <a:lnTo>
                      <a:pt x="180" y="82"/>
                    </a:lnTo>
                    <a:lnTo>
                      <a:pt x="184" y="82"/>
                    </a:lnTo>
                    <a:lnTo>
                      <a:pt x="188" y="82"/>
                    </a:lnTo>
                    <a:lnTo>
                      <a:pt x="188" y="86"/>
                    </a:lnTo>
                    <a:lnTo>
                      <a:pt x="192" y="86"/>
                    </a:lnTo>
                    <a:lnTo>
                      <a:pt x="192" y="82"/>
                    </a:lnTo>
                    <a:lnTo>
                      <a:pt x="196" y="82"/>
                    </a:lnTo>
                    <a:lnTo>
                      <a:pt x="198" y="86"/>
                    </a:lnTo>
                    <a:lnTo>
                      <a:pt x="202" y="86"/>
                    </a:lnTo>
                    <a:lnTo>
                      <a:pt x="206" y="86"/>
                    </a:lnTo>
                    <a:lnTo>
                      <a:pt x="202" y="86"/>
                    </a:lnTo>
                    <a:lnTo>
                      <a:pt x="198" y="88"/>
                    </a:lnTo>
                    <a:lnTo>
                      <a:pt x="196" y="88"/>
                    </a:lnTo>
                    <a:lnTo>
                      <a:pt x="192" y="88"/>
                    </a:lnTo>
                    <a:lnTo>
                      <a:pt x="192" y="92"/>
                    </a:lnTo>
                    <a:lnTo>
                      <a:pt x="188" y="96"/>
                    </a:lnTo>
                    <a:lnTo>
                      <a:pt x="184" y="96"/>
                    </a:lnTo>
                    <a:lnTo>
                      <a:pt x="180" y="96"/>
                    </a:lnTo>
                    <a:lnTo>
                      <a:pt x="176" y="96"/>
                    </a:lnTo>
                    <a:lnTo>
                      <a:pt x="176" y="100"/>
                    </a:lnTo>
                    <a:lnTo>
                      <a:pt x="172" y="100"/>
                    </a:lnTo>
                    <a:lnTo>
                      <a:pt x="172" y="100"/>
                    </a:lnTo>
                    <a:lnTo>
                      <a:pt x="172"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23">
                <a:extLst>
                  <a:ext uri="{FF2B5EF4-FFF2-40B4-BE49-F238E27FC236}">
                    <a16:creationId xmlns:a16="http://schemas.microsoft.com/office/drawing/2014/main" id="{954D6A11-62B1-4C84-9E65-E859464CBB50}"/>
                  </a:ext>
                </a:extLst>
              </p:cNvPr>
              <p:cNvSpPr>
                <a:spLocks noEditPoints="1"/>
              </p:cNvSpPr>
              <p:nvPr/>
            </p:nvSpPr>
            <p:spPr bwMode="auto">
              <a:xfrm>
                <a:off x="4641850" y="2419418"/>
                <a:ext cx="298450" cy="508000"/>
              </a:xfrm>
              <a:custGeom>
                <a:avLst/>
                <a:gdLst>
                  <a:gd name="T0" fmla="*/ 106 w 188"/>
                  <a:gd name="T1" fmla="*/ 232 h 320"/>
                  <a:gd name="T2" fmla="*/ 98 w 188"/>
                  <a:gd name="T3" fmla="*/ 238 h 320"/>
                  <a:gd name="T4" fmla="*/ 78 w 188"/>
                  <a:gd name="T5" fmla="*/ 250 h 320"/>
                  <a:gd name="T6" fmla="*/ 76 w 188"/>
                  <a:gd name="T7" fmla="*/ 254 h 320"/>
                  <a:gd name="T8" fmla="*/ 82 w 188"/>
                  <a:gd name="T9" fmla="*/ 264 h 320"/>
                  <a:gd name="T10" fmla="*/ 76 w 188"/>
                  <a:gd name="T11" fmla="*/ 280 h 320"/>
                  <a:gd name="T12" fmla="*/ 64 w 188"/>
                  <a:gd name="T13" fmla="*/ 302 h 320"/>
                  <a:gd name="T14" fmla="*/ 46 w 188"/>
                  <a:gd name="T15" fmla="*/ 314 h 320"/>
                  <a:gd name="T16" fmla="*/ 30 w 188"/>
                  <a:gd name="T17" fmla="*/ 320 h 320"/>
                  <a:gd name="T18" fmla="*/ 26 w 188"/>
                  <a:gd name="T19" fmla="*/ 302 h 320"/>
                  <a:gd name="T20" fmla="*/ 18 w 188"/>
                  <a:gd name="T21" fmla="*/ 284 h 320"/>
                  <a:gd name="T22" fmla="*/ 8 w 188"/>
                  <a:gd name="T23" fmla="*/ 264 h 320"/>
                  <a:gd name="T24" fmla="*/ 4 w 188"/>
                  <a:gd name="T25" fmla="*/ 246 h 320"/>
                  <a:gd name="T26" fmla="*/ 8 w 188"/>
                  <a:gd name="T27" fmla="*/ 242 h 320"/>
                  <a:gd name="T28" fmla="*/ 16 w 188"/>
                  <a:gd name="T29" fmla="*/ 220 h 320"/>
                  <a:gd name="T30" fmla="*/ 18 w 188"/>
                  <a:gd name="T31" fmla="*/ 198 h 320"/>
                  <a:gd name="T32" fmla="*/ 22 w 188"/>
                  <a:gd name="T33" fmla="*/ 182 h 320"/>
                  <a:gd name="T34" fmla="*/ 16 w 188"/>
                  <a:gd name="T35" fmla="*/ 162 h 320"/>
                  <a:gd name="T36" fmla="*/ 16 w 188"/>
                  <a:gd name="T37" fmla="*/ 134 h 320"/>
                  <a:gd name="T38" fmla="*/ 46 w 188"/>
                  <a:gd name="T39" fmla="*/ 112 h 320"/>
                  <a:gd name="T40" fmla="*/ 46 w 188"/>
                  <a:gd name="T41" fmla="*/ 98 h 320"/>
                  <a:gd name="T42" fmla="*/ 52 w 188"/>
                  <a:gd name="T43" fmla="*/ 76 h 320"/>
                  <a:gd name="T44" fmla="*/ 76 w 188"/>
                  <a:gd name="T45" fmla="*/ 52 h 320"/>
                  <a:gd name="T46" fmla="*/ 78 w 188"/>
                  <a:gd name="T47" fmla="*/ 30 h 320"/>
                  <a:gd name="T48" fmla="*/ 102 w 188"/>
                  <a:gd name="T49" fmla="*/ 20 h 320"/>
                  <a:gd name="T50" fmla="*/ 128 w 188"/>
                  <a:gd name="T51" fmla="*/ 20 h 320"/>
                  <a:gd name="T52" fmla="*/ 138 w 188"/>
                  <a:gd name="T53" fmla="*/ 4 h 320"/>
                  <a:gd name="T54" fmla="*/ 162 w 188"/>
                  <a:gd name="T55" fmla="*/ 16 h 320"/>
                  <a:gd name="T56" fmla="*/ 176 w 188"/>
                  <a:gd name="T57" fmla="*/ 42 h 320"/>
                  <a:gd name="T58" fmla="*/ 180 w 188"/>
                  <a:gd name="T59" fmla="*/ 64 h 320"/>
                  <a:gd name="T60" fmla="*/ 176 w 188"/>
                  <a:gd name="T61" fmla="*/ 82 h 320"/>
                  <a:gd name="T62" fmla="*/ 158 w 188"/>
                  <a:gd name="T63" fmla="*/ 86 h 320"/>
                  <a:gd name="T64" fmla="*/ 158 w 188"/>
                  <a:gd name="T65" fmla="*/ 90 h 320"/>
                  <a:gd name="T66" fmla="*/ 150 w 188"/>
                  <a:gd name="T67" fmla="*/ 98 h 320"/>
                  <a:gd name="T68" fmla="*/ 142 w 188"/>
                  <a:gd name="T69" fmla="*/ 108 h 320"/>
                  <a:gd name="T70" fmla="*/ 146 w 188"/>
                  <a:gd name="T71" fmla="*/ 120 h 320"/>
                  <a:gd name="T72" fmla="*/ 124 w 188"/>
                  <a:gd name="T73" fmla="*/ 134 h 320"/>
                  <a:gd name="T74" fmla="*/ 116 w 188"/>
                  <a:gd name="T75" fmla="*/ 142 h 320"/>
                  <a:gd name="T76" fmla="*/ 106 w 188"/>
                  <a:gd name="T77" fmla="*/ 150 h 320"/>
                  <a:gd name="T78" fmla="*/ 98 w 188"/>
                  <a:gd name="T79" fmla="*/ 150 h 320"/>
                  <a:gd name="T80" fmla="*/ 90 w 188"/>
                  <a:gd name="T81" fmla="*/ 168 h 320"/>
                  <a:gd name="T82" fmla="*/ 86 w 188"/>
                  <a:gd name="T83" fmla="*/ 178 h 320"/>
                  <a:gd name="T84" fmla="*/ 90 w 188"/>
                  <a:gd name="T85" fmla="*/ 206 h 320"/>
                  <a:gd name="T86" fmla="*/ 108 w 188"/>
                  <a:gd name="T87" fmla="*/ 212 h 320"/>
                  <a:gd name="T88" fmla="*/ 106 w 188"/>
                  <a:gd name="T89" fmla="*/ 232 h 320"/>
                  <a:gd name="T90" fmla="*/ 94 w 188"/>
                  <a:gd name="T91" fmla="*/ 224 h 320"/>
                  <a:gd name="T92" fmla="*/ 94 w 188"/>
                  <a:gd name="T93" fmla="*/ 228 h 320"/>
                  <a:gd name="T94" fmla="*/ 78 w 188"/>
                  <a:gd name="T95" fmla="*/ 228 h 320"/>
                  <a:gd name="T96" fmla="*/ 86 w 188"/>
                  <a:gd name="T97" fmla="*/ 232 h 320"/>
                  <a:gd name="T98" fmla="*/ 90 w 188"/>
                  <a:gd name="T99" fmla="*/ 162 h 320"/>
                  <a:gd name="T100" fmla="*/ 86 w 188"/>
                  <a:gd name="T101" fmla="*/ 232 h 320"/>
                  <a:gd name="T102" fmla="*/ 94 w 188"/>
                  <a:gd name="T103" fmla="*/ 234 h 320"/>
                  <a:gd name="T104" fmla="*/ 106 w 188"/>
                  <a:gd name="T105" fmla="*/ 206 h 320"/>
                  <a:gd name="T106" fmla="*/ 12 w 188"/>
                  <a:gd name="T107" fmla="*/ 258 h 320"/>
                  <a:gd name="T108" fmla="*/ 12 w 188"/>
                  <a:gd name="T109" fmla="*/ 264 h 320"/>
                  <a:gd name="T110" fmla="*/ 108 w 188"/>
                  <a:gd name="T111" fmla="*/ 276 h 320"/>
                  <a:gd name="T112" fmla="*/ 102 w 188"/>
                  <a:gd name="T113" fmla="*/ 272 h 320"/>
                  <a:gd name="T114" fmla="*/ 76 w 188"/>
                  <a:gd name="T115" fmla="*/ 294 h 320"/>
                  <a:gd name="T116" fmla="*/ 86 w 188"/>
                  <a:gd name="T117" fmla="*/ 284 h 320"/>
                  <a:gd name="T118" fmla="*/ 76 w 188"/>
                  <a:gd name="T119" fmla="*/ 30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8" h="320">
                    <a:moveTo>
                      <a:pt x="90" y="234"/>
                    </a:moveTo>
                    <a:lnTo>
                      <a:pt x="94" y="234"/>
                    </a:lnTo>
                    <a:lnTo>
                      <a:pt x="98" y="234"/>
                    </a:lnTo>
                    <a:lnTo>
                      <a:pt x="98" y="232"/>
                    </a:lnTo>
                    <a:lnTo>
                      <a:pt x="98" y="234"/>
                    </a:lnTo>
                    <a:lnTo>
                      <a:pt x="102" y="234"/>
                    </a:lnTo>
                    <a:lnTo>
                      <a:pt x="102" y="232"/>
                    </a:lnTo>
                    <a:lnTo>
                      <a:pt x="106" y="232"/>
                    </a:lnTo>
                    <a:lnTo>
                      <a:pt x="106" y="234"/>
                    </a:lnTo>
                    <a:lnTo>
                      <a:pt x="106" y="232"/>
                    </a:lnTo>
                    <a:lnTo>
                      <a:pt x="108" y="232"/>
                    </a:lnTo>
                    <a:lnTo>
                      <a:pt x="108" y="234"/>
                    </a:lnTo>
                    <a:lnTo>
                      <a:pt x="106" y="234"/>
                    </a:lnTo>
                    <a:lnTo>
                      <a:pt x="102" y="234"/>
                    </a:lnTo>
                    <a:lnTo>
                      <a:pt x="102" y="238"/>
                    </a:lnTo>
                    <a:lnTo>
                      <a:pt x="98" y="238"/>
                    </a:lnTo>
                    <a:lnTo>
                      <a:pt x="98" y="242"/>
                    </a:lnTo>
                    <a:lnTo>
                      <a:pt x="94" y="238"/>
                    </a:lnTo>
                    <a:lnTo>
                      <a:pt x="94" y="242"/>
                    </a:lnTo>
                    <a:lnTo>
                      <a:pt x="90" y="246"/>
                    </a:lnTo>
                    <a:lnTo>
                      <a:pt x="86" y="246"/>
                    </a:lnTo>
                    <a:lnTo>
                      <a:pt x="86" y="250"/>
                    </a:lnTo>
                    <a:lnTo>
                      <a:pt x="82" y="250"/>
                    </a:lnTo>
                    <a:lnTo>
                      <a:pt x="78" y="250"/>
                    </a:lnTo>
                    <a:lnTo>
                      <a:pt x="76" y="250"/>
                    </a:lnTo>
                    <a:lnTo>
                      <a:pt x="72" y="250"/>
                    </a:lnTo>
                    <a:lnTo>
                      <a:pt x="76" y="250"/>
                    </a:lnTo>
                    <a:lnTo>
                      <a:pt x="78" y="250"/>
                    </a:lnTo>
                    <a:lnTo>
                      <a:pt x="82" y="250"/>
                    </a:lnTo>
                    <a:lnTo>
                      <a:pt x="82" y="254"/>
                    </a:lnTo>
                    <a:lnTo>
                      <a:pt x="78" y="254"/>
                    </a:lnTo>
                    <a:lnTo>
                      <a:pt x="76" y="254"/>
                    </a:lnTo>
                    <a:lnTo>
                      <a:pt x="78" y="254"/>
                    </a:lnTo>
                    <a:lnTo>
                      <a:pt x="82" y="254"/>
                    </a:lnTo>
                    <a:lnTo>
                      <a:pt x="82" y="258"/>
                    </a:lnTo>
                    <a:lnTo>
                      <a:pt x="82" y="262"/>
                    </a:lnTo>
                    <a:lnTo>
                      <a:pt x="78" y="262"/>
                    </a:lnTo>
                    <a:lnTo>
                      <a:pt x="82" y="262"/>
                    </a:lnTo>
                    <a:lnTo>
                      <a:pt x="78" y="264"/>
                    </a:lnTo>
                    <a:lnTo>
                      <a:pt x="82" y="264"/>
                    </a:lnTo>
                    <a:lnTo>
                      <a:pt x="78" y="264"/>
                    </a:lnTo>
                    <a:lnTo>
                      <a:pt x="78" y="268"/>
                    </a:lnTo>
                    <a:lnTo>
                      <a:pt x="76" y="264"/>
                    </a:lnTo>
                    <a:lnTo>
                      <a:pt x="78" y="268"/>
                    </a:lnTo>
                    <a:lnTo>
                      <a:pt x="78" y="272"/>
                    </a:lnTo>
                    <a:lnTo>
                      <a:pt x="78" y="276"/>
                    </a:lnTo>
                    <a:lnTo>
                      <a:pt x="78" y="280"/>
                    </a:lnTo>
                    <a:lnTo>
                      <a:pt x="76" y="280"/>
                    </a:lnTo>
                    <a:lnTo>
                      <a:pt x="78" y="284"/>
                    </a:lnTo>
                    <a:lnTo>
                      <a:pt x="76" y="288"/>
                    </a:lnTo>
                    <a:lnTo>
                      <a:pt x="76" y="292"/>
                    </a:lnTo>
                    <a:lnTo>
                      <a:pt x="76" y="294"/>
                    </a:lnTo>
                    <a:lnTo>
                      <a:pt x="72" y="298"/>
                    </a:lnTo>
                    <a:lnTo>
                      <a:pt x="72" y="302"/>
                    </a:lnTo>
                    <a:lnTo>
                      <a:pt x="68" y="306"/>
                    </a:lnTo>
                    <a:lnTo>
                      <a:pt x="64" y="302"/>
                    </a:lnTo>
                    <a:lnTo>
                      <a:pt x="60" y="306"/>
                    </a:lnTo>
                    <a:lnTo>
                      <a:pt x="56" y="302"/>
                    </a:lnTo>
                    <a:lnTo>
                      <a:pt x="52" y="302"/>
                    </a:lnTo>
                    <a:lnTo>
                      <a:pt x="52" y="306"/>
                    </a:lnTo>
                    <a:lnTo>
                      <a:pt x="48" y="306"/>
                    </a:lnTo>
                    <a:lnTo>
                      <a:pt x="48" y="310"/>
                    </a:lnTo>
                    <a:lnTo>
                      <a:pt x="46" y="310"/>
                    </a:lnTo>
                    <a:lnTo>
                      <a:pt x="46" y="314"/>
                    </a:lnTo>
                    <a:lnTo>
                      <a:pt x="46" y="318"/>
                    </a:lnTo>
                    <a:lnTo>
                      <a:pt x="48" y="318"/>
                    </a:lnTo>
                    <a:lnTo>
                      <a:pt x="46" y="318"/>
                    </a:lnTo>
                    <a:lnTo>
                      <a:pt x="46" y="320"/>
                    </a:lnTo>
                    <a:lnTo>
                      <a:pt x="42" y="320"/>
                    </a:lnTo>
                    <a:lnTo>
                      <a:pt x="38" y="320"/>
                    </a:lnTo>
                    <a:lnTo>
                      <a:pt x="34" y="320"/>
                    </a:lnTo>
                    <a:lnTo>
                      <a:pt x="30" y="320"/>
                    </a:lnTo>
                    <a:lnTo>
                      <a:pt x="26" y="320"/>
                    </a:lnTo>
                    <a:lnTo>
                      <a:pt x="26" y="318"/>
                    </a:lnTo>
                    <a:lnTo>
                      <a:pt x="30" y="314"/>
                    </a:lnTo>
                    <a:lnTo>
                      <a:pt x="26" y="310"/>
                    </a:lnTo>
                    <a:lnTo>
                      <a:pt x="22" y="306"/>
                    </a:lnTo>
                    <a:lnTo>
                      <a:pt x="18" y="302"/>
                    </a:lnTo>
                    <a:lnTo>
                      <a:pt x="22" y="302"/>
                    </a:lnTo>
                    <a:lnTo>
                      <a:pt x="26" y="302"/>
                    </a:lnTo>
                    <a:lnTo>
                      <a:pt x="22" y="298"/>
                    </a:lnTo>
                    <a:lnTo>
                      <a:pt x="26" y="298"/>
                    </a:lnTo>
                    <a:lnTo>
                      <a:pt x="26" y="294"/>
                    </a:lnTo>
                    <a:lnTo>
                      <a:pt x="22" y="294"/>
                    </a:lnTo>
                    <a:lnTo>
                      <a:pt x="22" y="292"/>
                    </a:lnTo>
                    <a:lnTo>
                      <a:pt x="22" y="288"/>
                    </a:lnTo>
                    <a:lnTo>
                      <a:pt x="18" y="288"/>
                    </a:lnTo>
                    <a:lnTo>
                      <a:pt x="18" y="284"/>
                    </a:lnTo>
                    <a:lnTo>
                      <a:pt x="16" y="284"/>
                    </a:lnTo>
                    <a:lnTo>
                      <a:pt x="16" y="280"/>
                    </a:lnTo>
                    <a:lnTo>
                      <a:pt x="16" y="276"/>
                    </a:lnTo>
                    <a:lnTo>
                      <a:pt x="12" y="276"/>
                    </a:lnTo>
                    <a:lnTo>
                      <a:pt x="12" y="272"/>
                    </a:lnTo>
                    <a:lnTo>
                      <a:pt x="12" y="268"/>
                    </a:lnTo>
                    <a:lnTo>
                      <a:pt x="8" y="268"/>
                    </a:lnTo>
                    <a:lnTo>
                      <a:pt x="8" y="264"/>
                    </a:lnTo>
                    <a:lnTo>
                      <a:pt x="12" y="264"/>
                    </a:lnTo>
                    <a:lnTo>
                      <a:pt x="12" y="262"/>
                    </a:lnTo>
                    <a:lnTo>
                      <a:pt x="12" y="258"/>
                    </a:lnTo>
                    <a:lnTo>
                      <a:pt x="8" y="258"/>
                    </a:lnTo>
                    <a:lnTo>
                      <a:pt x="4" y="258"/>
                    </a:lnTo>
                    <a:lnTo>
                      <a:pt x="4" y="254"/>
                    </a:lnTo>
                    <a:lnTo>
                      <a:pt x="4" y="250"/>
                    </a:lnTo>
                    <a:lnTo>
                      <a:pt x="4" y="246"/>
                    </a:lnTo>
                    <a:lnTo>
                      <a:pt x="0" y="246"/>
                    </a:lnTo>
                    <a:lnTo>
                      <a:pt x="4" y="246"/>
                    </a:lnTo>
                    <a:lnTo>
                      <a:pt x="4" y="242"/>
                    </a:lnTo>
                    <a:lnTo>
                      <a:pt x="0" y="242"/>
                    </a:lnTo>
                    <a:lnTo>
                      <a:pt x="0" y="238"/>
                    </a:lnTo>
                    <a:lnTo>
                      <a:pt x="4" y="238"/>
                    </a:lnTo>
                    <a:lnTo>
                      <a:pt x="4" y="242"/>
                    </a:lnTo>
                    <a:lnTo>
                      <a:pt x="8" y="242"/>
                    </a:lnTo>
                    <a:lnTo>
                      <a:pt x="12" y="238"/>
                    </a:lnTo>
                    <a:lnTo>
                      <a:pt x="12" y="234"/>
                    </a:lnTo>
                    <a:lnTo>
                      <a:pt x="12" y="232"/>
                    </a:lnTo>
                    <a:lnTo>
                      <a:pt x="8" y="228"/>
                    </a:lnTo>
                    <a:lnTo>
                      <a:pt x="12" y="228"/>
                    </a:lnTo>
                    <a:lnTo>
                      <a:pt x="12" y="224"/>
                    </a:lnTo>
                    <a:lnTo>
                      <a:pt x="12" y="220"/>
                    </a:lnTo>
                    <a:lnTo>
                      <a:pt x="16" y="220"/>
                    </a:lnTo>
                    <a:lnTo>
                      <a:pt x="18" y="220"/>
                    </a:lnTo>
                    <a:lnTo>
                      <a:pt x="18" y="216"/>
                    </a:lnTo>
                    <a:lnTo>
                      <a:pt x="18" y="212"/>
                    </a:lnTo>
                    <a:lnTo>
                      <a:pt x="22" y="208"/>
                    </a:lnTo>
                    <a:lnTo>
                      <a:pt x="22" y="206"/>
                    </a:lnTo>
                    <a:lnTo>
                      <a:pt x="18" y="206"/>
                    </a:lnTo>
                    <a:lnTo>
                      <a:pt x="18" y="202"/>
                    </a:lnTo>
                    <a:lnTo>
                      <a:pt x="18" y="198"/>
                    </a:lnTo>
                    <a:lnTo>
                      <a:pt x="16" y="194"/>
                    </a:lnTo>
                    <a:lnTo>
                      <a:pt x="18" y="194"/>
                    </a:lnTo>
                    <a:lnTo>
                      <a:pt x="22" y="194"/>
                    </a:lnTo>
                    <a:lnTo>
                      <a:pt x="22" y="190"/>
                    </a:lnTo>
                    <a:lnTo>
                      <a:pt x="26" y="190"/>
                    </a:lnTo>
                    <a:lnTo>
                      <a:pt x="26" y="186"/>
                    </a:lnTo>
                    <a:lnTo>
                      <a:pt x="22" y="186"/>
                    </a:lnTo>
                    <a:lnTo>
                      <a:pt x="22" y="182"/>
                    </a:lnTo>
                    <a:lnTo>
                      <a:pt x="18" y="182"/>
                    </a:lnTo>
                    <a:lnTo>
                      <a:pt x="16" y="178"/>
                    </a:lnTo>
                    <a:lnTo>
                      <a:pt x="16" y="176"/>
                    </a:lnTo>
                    <a:lnTo>
                      <a:pt x="16" y="172"/>
                    </a:lnTo>
                    <a:lnTo>
                      <a:pt x="18" y="168"/>
                    </a:lnTo>
                    <a:lnTo>
                      <a:pt x="18" y="164"/>
                    </a:lnTo>
                    <a:lnTo>
                      <a:pt x="16" y="164"/>
                    </a:lnTo>
                    <a:lnTo>
                      <a:pt x="16" y="162"/>
                    </a:lnTo>
                    <a:lnTo>
                      <a:pt x="16" y="158"/>
                    </a:lnTo>
                    <a:lnTo>
                      <a:pt x="16" y="154"/>
                    </a:lnTo>
                    <a:lnTo>
                      <a:pt x="16" y="150"/>
                    </a:lnTo>
                    <a:lnTo>
                      <a:pt x="16" y="146"/>
                    </a:lnTo>
                    <a:lnTo>
                      <a:pt x="12" y="142"/>
                    </a:lnTo>
                    <a:lnTo>
                      <a:pt x="16" y="142"/>
                    </a:lnTo>
                    <a:lnTo>
                      <a:pt x="16" y="138"/>
                    </a:lnTo>
                    <a:lnTo>
                      <a:pt x="16" y="134"/>
                    </a:lnTo>
                    <a:lnTo>
                      <a:pt x="18" y="132"/>
                    </a:lnTo>
                    <a:lnTo>
                      <a:pt x="22" y="128"/>
                    </a:lnTo>
                    <a:lnTo>
                      <a:pt x="26" y="124"/>
                    </a:lnTo>
                    <a:lnTo>
                      <a:pt x="30" y="124"/>
                    </a:lnTo>
                    <a:lnTo>
                      <a:pt x="42" y="124"/>
                    </a:lnTo>
                    <a:lnTo>
                      <a:pt x="46" y="120"/>
                    </a:lnTo>
                    <a:lnTo>
                      <a:pt x="46" y="116"/>
                    </a:lnTo>
                    <a:lnTo>
                      <a:pt x="46" y="112"/>
                    </a:lnTo>
                    <a:lnTo>
                      <a:pt x="42" y="112"/>
                    </a:lnTo>
                    <a:lnTo>
                      <a:pt x="38" y="112"/>
                    </a:lnTo>
                    <a:lnTo>
                      <a:pt x="38" y="108"/>
                    </a:lnTo>
                    <a:lnTo>
                      <a:pt x="42" y="108"/>
                    </a:lnTo>
                    <a:lnTo>
                      <a:pt x="42" y="106"/>
                    </a:lnTo>
                    <a:lnTo>
                      <a:pt x="42" y="102"/>
                    </a:lnTo>
                    <a:lnTo>
                      <a:pt x="46" y="102"/>
                    </a:lnTo>
                    <a:lnTo>
                      <a:pt x="46" y="98"/>
                    </a:lnTo>
                    <a:lnTo>
                      <a:pt x="48" y="94"/>
                    </a:lnTo>
                    <a:lnTo>
                      <a:pt x="48" y="90"/>
                    </a:lnTo>
                    <a:lnTo>
                      <a:pt x="48" y="86"/>
                    </a:lnTo>
                    <a:lnTo>
                      <a:pt x="48" y="82"/>
                    </a:lnTo>
                    <a:lnTo>
                      <a:pt x="52" y="82"/>
                    </a:lnTo>
                    <a:lnTo>
                      <a:pt x="48" y="78"/>
                    </a:lnTo>
                    <a:lnTo>
                      <a:pt x="48" y="76"/>
                    </a:lnTo>
                    <a:lnTo>
                      <a:pt x="52" y="76"/>
                    </a:lnTo>
                    <a:lnTo>
                      <a:pt x="56" y="76"/>
                    </a:lnTo>
                    <a:lnTo>
                      <a:pt x="64" y="72"/>
                    </a:lnTo>
                    <a:lnTo>
                      <a:pt x="60" y="68"/>
                    </a:lnTo>
                    <a:lnTo>
                      <a:pt x="60" y="64"/>
                    </a:lnTo>
                    <a:lnTo>
                      <a:pt x="64" y="64"/>
                    </a:lnTo>
                    <a:lnTo>
                      <a:pt x="68" y="60"/>
                    </a:lnTo>
                    <a:lnTo>
                      <a:pt x="72" y="56"/>
                    </a:lnTo>
                    <a:lnTo>
                      <a:pt x="76" y="52"/>
                    </a:lnTo>
                    <a:lnTo>
                      <a:pt x="76" y="48"/>
                    </a:lnTo>
                    <a:lnTo>
                      <a:pt x="76" y="46"/>
                    </a:lnTo>
                    <a:lnTo>
                      <a:pt x="72" y="46"/>
                    </a:lnTo>
                    <a:lnTo>
                      <a:pt x="72" y="42"/>
                    </a:lnTo>
                    <a:lnTo>
                      <a:pt x="76" y="42"/>
                    </a:lnTo>
                    <a:lnTo>
                      <a:pt x="78" y="38"/>
                    </a:lnTo>
                    <a:lnTo>
                      <a:pt x="78" y="34"/>
                    </a:lnTo>
                    <a:lnTo>
                      <a:pt x="78" y="30"/>
                    </a:lnTo>
                    <a:lnTo>
                      <a:pt x="86" y="26"/>
                    </a:lnTo>
                    <a:lnTo>
                      <a:pt x="90" y="26"/>
                    </a:lnTo>
                    <a:lnTo>
                      <a:pt x="94" y="26"/>
                    </a:lnTo>
                    <a:lnTo>
                      <a:pt x="94" y="30"/>
                    </a:lnTo>
                    <a:lnTo>
                      <a:pt x="98" y="30"/>
                    </a:lnTo>
                    <a:lnTo>
                      <a:pt x="98" y="26"/>
                    </a:lnTo>
                    <a:lnTo>
                      <a:pt x="102" y="22"/>
                    </a:lnTo>
                    <a:lnTo>
                      <a:pt x="102" y="20"/>
                    </a:lnTo>
                    <a:lnTo>
                      <a:pt x="98" y="20"/>
                    </a:lnTo>
                    <a:lnTo>
                      <a:pt x="102" y="16"/>
                    </a:lnTo>
                    <a:lnTo>
                      <a:pt x="106" y="16"/>
                    </a:lnTo>
                    <a:lnTo>
                      <a:pt x="108" y="16"/>
                    </a:lnTo>
                    <a:lnTo>
                      <a:pt x="112" y="16"/>
                    </a:lnTo>
                    <a:lnTo>
                      <a:pt x="120" y="20"/>
                    </a:lnTo>
                    <a:lnTo>
                      <a:pt x="124" y="20"/>
                    </a:lnTo>
                    <a:lnTo>
                      <a:pt x="128" y="20"/>
                    </a:lnTo>
                    <a:lnTo>
                      <a:pt x="132" y="16"/>
                    </a:lnTo>
                    <a:lnTo>
                      <a:pt x="128" y="16"/>
                    </a:lnTo>
                    <a:lnTo>
                      <a:pt x="132" y="12"/>
                    </a:lnTo>
                    <a:lnTo>
                      <a:pt x="132" y="8"/>
                    </a:lnTo>
                    <a:lnTo>
                      <a:pt x="132" y="4"/>
                    </a:lnTo>
                    <a:lnTo>
                      <a:pt x="128" y="0"/>
                    </a:lnTo>
                    <a:lnTo>
                      <a:pt x="134" y="0"/>
                    </a:lnTo>
                    <a:lnTo>
                      <a:pt x="138" y="4"/>
                    </a:lnTo>
                    <a:lnTo>
                      <a:pt x="142" y="8"/>
                    </a:lnTo>
                    <a:lnTo>
                      <a:pt x="146" y="8"/>
                    </a:lnTo>
                    <a:lnTo>
                      <a:pt x="146" y="12"/>
                    </a:lnTo>
                    <a:lnTo>
                      <a:pt x="150" y="12"/>
                    </a:lnTo>
                    <a:lnTo>
                      <a:pt x="150" y="16"/>
                    </a:lnTo>
                    <a:lnTo>
                      <a:pt x="154" y="16"/>
                    </a:lnTo>
                    <a:lnTo>
                      <a:pt x="158" y="16"/>
                    </a:lnTo>
                    <a:lnTo>
                      <a:pt x="162" y="16"/>
                    </a:lnTo>
                    <a:lnTo>
                      <a:pt x="164" y="20"/>
                    </a:lnTo>
                    <a:lnTo>
                      <a:pt x="168" y="20"/>
                    </a:lnTo>
                    <a:lnTo>
                      <a:pt x="176" y="26"/>
                    </a:lnTo>
                    <a:lnTo>
                      <a:pt x="180" y="30"/>
                    </a:lnTo>
                    <a:lnTo>
                      <a:pt x="176" y="30"/>
                    </a:lnTo>
                    <a:lnTo>
                      <a:pt x="176" y="34"/>
                    </a:lnTo>
                    <a:lnTo>
                      <a:pt x="176" y="38"/>
                    </a:lnTo>
                    <a:lnTo>
                      <a:pt x="176" y="42"/>
                    </a:lnTo>
                    <a:lnTo>
                      <a:pt x="180" y="42"/>
                    </a:lnTo>
                    <a:lnTo>
                      <a:pt x="180" y="46"/>
                    </a:lnTo>
                    <a:lnTo>
                      <a:pt x="176" y="48"/>
                    </a:lnTo>
                    <a:lnTo>
                      <a:pt x="180" y="52"/>
                    </a:lnTo>
                    <a:lnTo>
                      <a:pt x="184" y="56"/>
                    </a:lnTo>
                    <a:lnTo>
                      <a:pt x="184" y="60"/>
                    </a:lnTo>
                    <a:lnTo>
                      <a:pt x="184" y="64"/>
                    </a:lnTo>
                    <a:lnTo>
                      <a:pt x="180" y="64"/>
                    </a:lnTo>
                    <a:lnTo>
                      <a:pt x="180" y="68"/>
                    </a:lnTo>
                    <a:lnTo>
                      <a:pt x="180" y="72"/>
                    </a:lnTo>
                    <a:lnTo>
                      <a:pt x="180" y="76"/>
                    </a:lnTo>
                    <a:lnTo>
                      <a:pt x="184" y="76"/>
                    </a:lnTo>
                    <a:lnTo>
                      <a:pt x="188" y="82"/>
                    </a:lnTo>
                    <a:lnTo>
                      <a:pt x="184" y="82"/>
                    </a:lnTo>
                    <a:lnTo>
                      <a:pt x="180" y="82"/>
                    </a:lnTo>
                    <a:lnTo>
                      <a:pt x="176" y="82"/>
                    </a:lnTo>
                    <a:lnTo>
                      <a:pt x="172" y="82"/>
                    </a:lnTo>
                    <a:lnTo>
                      <a:pt x="172" y="86"/>
                    </a:lnTo>
                    <a:lnTo>
                      <a:pt x="168" y="82"/>
                    </a:lnTo>
                    <a:lnTo>
                      <a:pt x="164" y="82"/>
                    </a:lnTo>
                    <a:lnTo>
                      <a:pt x="164" y="78"/>
                    </a:lnTo>
                    <a:lnTo>
                      <a:pt x="164" y="82"/>
                    </a:lnTo>
                    <a:lnTo>
                      <a:pt x="162" y="82"/>
                    </a:lnTo>
                    <a:lnTo>
                      <a:pt x="158" y="86"/>
                    </a:lnTo>
                    <a:lnTo>
                      <a:pt x="162" y="86"/>
                    </a:lnTo>
                    <a:lnTo>
                      <a:pt x="162" y="90"/>
                    </a:lnTo>
                    <a:lnTo>
                      <a:pt x="158" y="86"/>
                    </a:lnTo>
                    <a:lnTo>
                      <a:pt x="154" y="86"/>
                    </a:lnTo>
                    <a:lnTo>
                      <a:pt x="154" y="82"/>
                    </a:lnTo>
                    <a:lnTo>
                      <a:pt x="154" y="86"/>
                    </a:lnTo>
                    <a:lnTo>
                      <a:pt x="158" y="86"/>
                    </a:lnTo>
                    <a:lnTo>
                      <a:pt x="158" y="90"/>
                    </a:lnTo>
                    <a:lnTo>
                      <a:pt x="154" y="90"/>
                    </a:lnTo>
                    <a:lnTo>
                      <a:pt x="158" y="90"/>
                    </a:lnTo>
                    <a:lnTo>
                      <a:pt x="154" y="94"/>
                    </a:lnTo>
                    <a:lnTo>
                      <a:pt x="150" y="94"/>
                    </a:lnTo>
                    <a:lnTo>
                      <a:pt x="150" y="90"/>
                    </a:lnTo>
                    <a:lnTo>
                      <a:pt x="146" y="94"/>
                    </a:lnTo>
                    <a:lnTo>
                      <a:pt x="150" y="94"/>
                    </a:lnTo>
                    <a:lnTo>
                      <a:pt x="150" y="98"/>
                    </a:lnTo>
                    <a:lnTo>
                      <a:pt x="150" y="94"/>
                    </a:lnTo>
                    <a:lnTo>
                      <a:pt x="146" y="94"/>
                    </a:lnTo>
                    <a:lnTo>
                      <a:pt x="150" y="94"/>
                    </a:lnTo>
                    <a:lnTo>
                      <a:pt x="150" y="98"/>
                    </a:lnTo>
                    <a:lnTo>
                      <a:pt x="150" y="102"/>
                    </a:lnTo>
                    <a:lnTo>
                      <a:pt x="146" y="102"/>
                    </a:lnTo>
                    <a:lnTo>
                      <a:pt x="142" y="106"/>
                    </a:lnTo>
                    <a:lnTo>
                      <a:pt x="142" y="108"/>
                    </a:lnTo>
                    <a:lnTo>
                      <a:pt x="146" y="106"/>
                    </a:lnTo>
                    <a:lnTo>
                      <a:pt x="146" y="108"/>
                    </a:lnTo>
                    <a:lnTo>
                      <a:pt x="142" y="108"/>
                    </a:lnTo>
                    <a:lnTo>
                      <a:pt x="146" y="112"/>
                    </a:lnTo>
                    <a:lnTo>
                      <a:pt x="150" y="112"/>
                    </a:lnTo>
                    <a:lnTo>
                      <a:pt x="150" y="116"/>
                    </a:lnTo>
                    <a:lnTo>
                      <a:pt x="146" y="116"/>
                    </a:lnTo>
                    <a:lnTo>
                      <a:pt x="146" y="120"/>
                    </a:lnTo>
                    <a:lnTo>
                      <a:pt x="142" y="124"/>
                    </a:lnTo>
                    <a:lnTo>
                      <a:pt x="138" y="124"/>
                    </a:lnTo>
                    <a:lnTo>
                      <a:pt x="138" y="128"/>
                    </a:lnTo>
                    <a:lnTo>
                      <a:pt x="134" y="132"/>
                    </a:lnTo>
                    <a:lnTo>
                      <a:pt x="132" y="132"/>
                    </a:lnTo>
                    <a:lnTo>
                      <a:pt x="132" y="134"/>
                    </a:lnTo>
                    <a:lnTo>
                      <a:pt x="128" y="134"/>
                    </a:lnTo>
                    <a:lnTo>
                      <a:pt x="124" y="134"/>
                    </a:lnTo>
                    <a:lnTo>
                      <a:pt x="124" y="138"/>
                    </a:lnTo>
                    <a:lnTo>
                      <a:pt x="120" y="138"/>
                    </a:lnTo>
                    <a:lnTo>
                      <a:pt x="120" y="134"/>
                    </a:lnTo>
                    <a:lnTo>
                      <a:pt x="120" y="138"/>
                    </a:lnTo>
                    <a:lnTo>
                      <a:pt x="116" y="138"/>
                    </a:lnTo>
                    <a:lnTo>
                      <a:pt x="116" y="142"/>
                    </a:lnTo>
                    <a:lnTo>
                      <a:pt x="112" y="142"/>
                    </a:lnTo>
                    <a:lnTo>
                      <a:pt x="116" y="142"/>
                    </a:lnTo>
                    <a:lnTo>
                      <a:pt x="112" y="146"/>
                    </a:lnTo>
                    <a:lnTo>
                      <a:pt x="112" y="142"/>
                    </a:lnTo>
                    <a:lnTo>
                      <a:pt x="108" y="142"/>
                    </a:lnTo>
                    <a:lnTo>
                      <a:pt x="112" y="142"/>
                    </a:lnTo>
                    <a:lnTo>
                      <a:pt x="112" y="146"/>
                    </a:lnTo>
                    <a:lnTo>
                      <a:pt x="108" y="146"/>
                    </a:lnTo>
                    <a:lnTo>
                      <a:pt x="106" y="146"/>
                    </a:lnTo>
                    <a:lnTo>
                      <a:pt x="106" y="150"/>
                    </a:lnTo>
                    <a:lnTo>
                      <a:pt x="102" y="150"/>
                    </a:lnTo>
                    <a:lnTo>
                      <a:pt x="106" y="150"/>
                    </a:lnTo>
                    <a:lnTo>
                      <a:pt x="106" y="154"/>
                    </a:lnTo>
                    <a:lnTo>
                      <a:pt x="102" y="154"/>
                    </a:lnTo>
                    <a:lnTo>
                      <a:pt x="98" y="154"/>
                    </a:lnTo>
                    <a:lnTo>
                      <a:pt x="98" y="150"/>
                    </a:lnTo>
                    <a:lnTo>
                      <a:pt x="94" y="150"/>
                    </a:lnTo>
                    <a:lnTo>
                      <a:pt x="98" y="150"/>
                    </a:lnTo>
                    <a:lnTo>
                      <a:pt x="98" y="154"/>
                    </a:lnTo>
                    <a:lnTo>
                      <a:pt x="98" y="158"/>
                    </a:lnTo>
                    <a:lnTo>
                      <a:pt x="98" y="162"/>
                    </a:lnTo>
                    <a:lnTo>
                      <a:pt x="94" y="162"/>
                    </a:lnTo>
                    <a:lnTo>
                      <a:pt x="90" y="162"/>
                    </a:lnTo>
                    <a:lnTo>
                      <a:pt x="90" y="164"/>
                    </a:lnTo>
                    <a:lnTo>
                      <a:pt x="94" y="168"/>
                    </a:lnTo>
                    <a:lnTo>
                      <a:pt x="90" y="168"/>
                    </a:lnTo>
                    <a:lnTo>
                      <a:pt x="90" y="172"/>
                    </a:lnTo>
                    <a:lnTo>
                      <a:pt x="90" y="176"/>
                    </a:lnTo>
                    <a:lnTo>
                      <a:pt x="90" y="178"/>
                    </a:lnTo>
                    <a:lnTo>
                      <a:pt x="94" y="178"/>
                    </a:lnTo>
                    <a:lnTo>
                      <a:pt x="90" y="178"/>
                    </a:lnTo>
                    <a:lnTo>
                      <a:pt x="86" y="178"/>
                    </a:lnTo>
                    <a:lnTo>
                      <a:pt x="90" y="178"/>
                    </a:lnTo>
                    <a:lnTo>
                      <a:pt x="86" y="178"/>
                    </a:lnTo>
                    <a:lnTo>
                      <a:pt x="86" y="182"/>
                    </a:lnTo>
                    <a:lnTo>
                      <a:pt x="86" y="186"/>
                    </a:lnTo>
                    <a:lnTo>
                      <a:pt x="86" y="190"/>
                    </a:lnTo>
                    <a:lnTo>
                      <a:pt x="86" y="194"/>
                    </a:lnTo>
                    <a:lnTo>
                      <a:pt x="86" y="198"/>
                    </a:lnTo>
                    <a:lnTo>
                      <a:pt x="90" y="198"/>
                    </a:lnTo>
                    <a:lnTo>
                      <a:pt x="90" y="202"/>
                    </a:lnTo>
                    <a:lnTo>
                      <a:pt x="90" y="206"/>
                    </a:lnTo>
                    <a:lnTo>
                      <a:pt x="90" y="202"/>
                    </a:lnTo>
                    <a:lnTo>
                      <a:pt x="94" y="202"/>
                    </a:lnTo>
                    <a:lnTo>
                      <a:pt x="94" y="206"/>
                    </a:lnTo>
                    <a:lnTo>
                      <a:pt x="98" y="206"/>
                    </a:lnTo>
                    <a:lnTo>
                      <a:pt x="102" y="208"/>
                    </a:lnTo>
                    <a:lnTo>
                      <a:pt x="106" y="208"/>
                    </a:lnTo>
                    <a:lnTo>
                      <a:pt x="106" y="212"/>
                    </a:lnTo>
                    <a:lnTo>
                      <a:pt x="108" y="212"/>
                    </a:lnTo>
                    <a:lnTo>
                      <a:pt x="106" y="212"/>
                    </a:lnTo>
                    <a:lnTo>
                      <a:pt x="106" y="216"/>
                    </a:lnTo>
                    <a:lnTo>
                      <a:pt x="108" y="216"/>
                    </a:lnTo>
                    <a:lnTo>
                      <a:pt x="112" y="220"/>
                    </a:lnTo>
                    <a:lnTo>
                      <a:pt x="112" y="224"/>
                    </a:lnTo>
                    <a:lnTo>
                      <a:pt x="108" y="224"/>
                    </a:lnTo>
                    <a:lnTo>
                      <a:pt x="108" y="228"/>
                    </a:lnTo>
                    <a:lnTo>
                      <a:pt x="106" y="232"/>
                    </a:lnTo>
                    <a:lnTo>
                      <a:pt x="102" y="232"/>
                    </a:lnTo>
                    <a:lnTo>
                      <a:pt x="106" y="232"/>
                    </a:lnTo>
                    <a:lnTo>
                      <a:pt x="102" y="232"/>
                    </a:lnTo>
                    <a:lnTo>
                      <a:pt x="98" y="232"/>
                    </a:lnTo>
                    <a:lnTo>
                      <a:pt x="94" y="232"/>
                    </a:lnTo>
                    <a:lnTo>
                      <a:pt x="98" y="228"/>
                    </a:lnTo>
                    <a:lnTo>
                      <a:pt x="94" y="228"/>
                    </a:lnTo>
                    <a:lnTo>
                      <a:pt x="94" y="224"/>
                    </a:lnTo>
                    <a:lnTo>
                      <a:pt x="94" y="228"/>
                    </a:lnTo>
                    <a:lnTo>
                      <a:pt x="94" y="224"/>
                    </a:lnTo>
                    <a:lnTo>
                      <a:pt x="90" y="224"/>
                    </a:lnTo>
                    <a:lnTo>
                      <a:pt x="94" y="228"/>
                    </a:lnTo>
                    <a:lnTo>
                      <a:pt x="90" y="228"/>
                    </a:lnTo>
                    <a:lnTo>
                      <a:pt x="90" y="224"/>
                    </a:lnTo>
                    <a:lnTo>
                      <a:pt x="94" y="224"/>
                    </a:lnTo>
                    <a:lnTo>
                      <a:pt x="94" y="228"/>
                    </a:lnTo>
                    <a:lnTo>
                      <a:pt x="94" y="232"/>
                    </a:lnTo>
                    <a:lnTo>
                      <a:pt x="90" y="228"/>
                    </a:lnTo>
                    <a:lnTo>
                      <a:pt x="94" y="228"/>
                    </a:lnTo>
                    <a:lnTo>
                      <a:pt x="90" y="228"/>
                    </a:lnTo>
                    <a:lnTo>
                      <a:pt x="90" y="232"/>
                    </a:lnTo>
                    <a:lnTo>
                      <a:pt x="86" y="228"/>
                    </a:lnTo>
                    <a:lnTo>
                      <a:pt x="82" y="228"/>
                    </a:lnTo>
                    <a:lnTo>
                      <a:pt x="78" y="228"/>
                    </a:lnTo>
                    <a:lnTo>
                      <a:pt x="76" y="232"/>
                    </a:lnTo>
                    <a:lnTo>
                      <a:pt x="72" y="232"/>
                    </a:lnTo>
                    <a:lnTo>
                      <a:pt x="76" y="232"/>
                    </a:lnTo>
                    <a:lnTo>
                      <a:pt x="78" y="232"/>
                    </a:lnTo>
                    <a:lnTo>
                      <a:pt x="82" y="232"/>
                    </a:lnTo>
                    <a:lnTo>
                      <a:pt x="78" y="232"/>
                    </a:lnTo>
                    <a:lnTo>
                      <a:pt x="82" y="232"/>
                    </a:lnTo>
                    <a:lnTo>
                      <a:pt x="86" y="232"/>
                    </a:lnTo>
                    <a:lnTo>
                      <a:pt x="90" y="232"/>
                    </a:lnTo>
                    <a:lnTo>
                      <a:pt x="90" y="234"/>
                    </a:lnTo>
                    <a:lnTo>
                      <a:pt x="86" y="234"/>
                    </a:lnTo>
                    <a:lnTo>
                      <a:pt x="90" y="234"/>
                    </a:lnTo>
                    <a:lnTo>
                      <a:pt x="90" y="234"/>
                    </a:lnTo>
                    <a:lnTo>
                      <a:pt x="90" y="234"/>
                    </a:lnTo>
                    <a:close/>
                    <a:moveTo>
                      <a:pt x="90" y="164"/>
                    </a:moveTo>
                    <a:lnTo>
                      <a:pt x="90" y="162"/>
                    </a:lnTo>
                    <a:lnTo>
                      <a:pt x="90" y="164"/>
                    </a:lnTo>
                    <a:lnTo>
                      <a:pt x="94" y="164"/>
                    </a:lnTo>
                    <a:lnTo>
                      <a:pt x="90" y="164"/>
                    </a:lnTo>
                    <a:lnTo>
                      <a:pt x="90" y="164"/>
                    </a:lnTo>
                    <a:lnTo>
                      <a:pt x="90" y="164"/>
                    </a:lnTo>
                    <a:close/>
                    <a:moveTo>
                      <a:pt x="86" y="232"/>
                    </a:moveTo>
                    <a:lnTo>
                      <a:pt x="90" y="232"/>
                    </a:lnTo>
                    <a:lnTo>
                      <a:pt x="86" y="232"/>
                    </a:lnTo>
                    <a:lnTo>
                      <a:pt x="86" y="232"/>
                    </a:lnTo>
                    <a:lnTo>
                      <a:pt x="86" y="232"/>
                    </a:lnTo>
                    <a:close/>
                    <a:moveTo>
                      <a:pt x="94" y="234"/>
                    </a:moveTo>
                    <a:lnTo>
                      <a:pt x="94" y="232"/>
                    </a:lnTo>
                    <a:lnTo>
                      <a:pt x="98" y="234"/>
                    </a:lnTo>
                    <a:lnTo>
                      <a:pt x="94" y="234"/>
                    </a:lnTo>
                    <a:lnTo>
                      <a:pt x="94" y="234"/>
                    </a:lnTo>
                    <a:lnTo>
                      <a:pt x="94" y="234"/>
                    </a:lnTo>
                    <a:close/>
                    <a:moveTo>
                      <a:pt x="116" y="264"/>
                    </a:moveTo>
                    <a:lnTo>
                      <a:pt x="112" y="264"/>
                    </a:lnTo>
                    <a:lnTo>
                      <a:pt x="116" y="264"/>
                    </a:lnTo>
                    <a:lnTo>
                      <a:pt x="116" y="264"/>
                    </a:lnTo>
                    <a:lnTo>
                      <a:pt x="116" y="264"/>
                    </a:lnTo>
                    <a:close/>
                    <a:moveTo>
                      <a:pt x="106" y="212"/>
                    </a:moveTo>
                    <a:lnTo>
                      <a:pt x="106" y="208"/>
                    </a:lnTo>
                    <a:lnTo>
                      <a:pt x="106" y="206"/>
                    </a:lnTo>
                    <a:lnTo>
                      <a:pt x="106" y="208"/>
                    </a:lnTo>
                    <a:lnTo>
                      <a:pt x="106" y="212"/>
                    </a:lnTo>
                    <a:lnTo>
                      <a:pt x="106" y="212"/>
                    </a:lnTo>
                    <a:lnTo>
                      <a:pt x="106" y="212"/>
                    </a:lnTo>
                    <a:close/>
                    <a:moveTo>
                      <a:pt x="8" y="262"/>
                    </a:moveTo>
                    <a:lnTo>
                      <a:pt x="4" y="262"/>
                    </a:lnTo>
                    <a:lnTo>
                      <a:pt x="8" y="258"/>
                    </a:lnTo>
                    <a:lnTo>
                      <a:pt x="12" y="258"/>
                    </a:lnTo>
                    <a:lnTo>
                      <a:pt x="12" y="262"/>
                    </a:lnTo>
                    <a:lnTo>
                      <a:pt x="8" y="262"/>
                    </a:lnTo>
                    <a:lnTo>
                      <a:pt x="8" y="262"/>
                    </a:lnTo>
                    <a:lnTo>
                      <a:pt x="8" y="262"/>
                    </a:lnTo>
                    <a:close/>
                    <a:moveTo>
                      <a:pt x="8" y="264"/>
                    </a:moveTo>
                    <a:lnTo>
                      <a:pt x="8" y="262"/>
                    </a:lnTo>
                    <a:lnTo>
                      <a:pt x="12" y="262"/>
                    </a:lnTo>
                    <a:lnTo>
                      <a:pt x="12" y="264"/>
                    </a:lnTo>
                    <a:lnTo>
                      <a:pt x="8" y="264"/>
                    </a:lnTo>
                    <a:lnTo>
                      <a:pt x="8" y="264"/>
                    </a:lnTo>
                    <a:lnTo>
                      <a:pt x="8" y="264"/>
                    </a:lnTo>
                    <a:close/>
                    <a:moveTo>
                      <a:pt x="112" y="264"/>
                    </a:moveTo>
                    <a:lnTo>
                      <a:pt x="112" y="268"/>
                    </a:lnTo>
                    <a:lnTo>
                      <a:pt x="108" y="268"/>
                    </a:lnTo>
                    <a:lnTo>
                      <a:pt x="108" y="272"/>
                    </a:lnTo>
                    <a:lnTo>
                      <a:pt x="108" y="276"/>
                    </a:lnTo>
                    <a:lnTo>
                      <a:pt x="108" y="280"/>
                    </a:lnTo>
                    <a:lnTo>
                      <a:pt x="106" y="280"/>
                    </a:lnTo>
                    <a:lnTo>
                      <a:pt x="106" y="284"/>
                    </a:lnTo>
                    <a:lnTo>
                      <a:pt x="102" y="288"/>
                    </a:lnTo>
                    <a:lnTo>
                      <a:pt x="102" y="284"/>
                    </a:lnTo>
                    <a:lnTo>
                      <a:pt x="102" y="280"/>
                    </a:lnTo>
                    <a:lnTo>
                      <a:pt x="102" y="276"/>
                    </a:lnTo>
                    <a:lnTo>
                      <a:pt x="102" y="272"/>
                    </a:lnTo>
                    <a:lnTo>
                      <a:pt x="106" y="268"/>
                    </a:lnTo>
                    <a:lnTo>
                      <a:pt x="108" y="264"/>
                    </a:lnTo>
                    <a:lnTo>
                      <a:pt x="112" y="264"/>
                    </a:lnTo>
                    <a:lnTo>
                      <a:pt x="112" y="264"/>
                    </a:lnTo>
                    <a:lnTo>
                      <a:pt x="112" y="264"/>
                    </a:lnTo>
                    <a:close/>
                    <a:moveTo>
                      <a:pt x="76" y="302"/>
                    </a:moveTo>
                    <a:lnTo>
                      <a:pt x="76" y="298"/>
                    </a:lnTo>
                    <a:lnTo>
                      <a:pt x="76" y="294"/>
                    </a:lnTo>
                    <a:lnTo>
                      <a:pt x="78" y="292"/>
                    </a:lnTo>
                    <a:lnTo>
                      <a:pt x="78" y="288"/>
                    </a:lnTo>
                    <a:lnTo>
                      <a:pt x="82" y="288"/>
                    </a:lnTo>
                    <a:lnTo>
                      <a:pt x="82" y="284"/>
                    </a:lnTo>
                    <a:lnTo>
                      <a:pt x="82" y="280"/>
                    </a:lnTo>
                    <a:lnTo>
                      <a:pt x="86" y="276"/>
                    </a:lnTo>
                    <a:lnTo>
                      <a:pt x="86" y="280"/>
                    </a:lnTo>
                    <a:lnTo>
                      <a:pt x="86" y="284"/>
                    </a:lnTo>
                    <a:lnTo>
                      <a:pt x="82" y="284"/>
                    </a:lnTo>
                    <a:lnTo>
                      <a:pt x="82" y="288"/>
                    </a:lnTo>
                    <a:lnTo>
                      <a:pt x="82" y="292"/>
                    </a:lnTo>
                    <a:lnTo>
                      <a:pt x="78" y="292"/>
                    </a:lnTo>
                    <a:lnTo>
                      <a:pt x="78" y="294"/>
                    </a:lnTo>
                    <a:lnTo>
                      <a:pt x="78" y="298"/>
                    </a:lnTo>
                    <a:lnTo>
                      <a:pt x="78" y="302"/>
                    </a:lnTo>
                    <a:lnTo>
                      <a:pt x="76" y="302"/>
                    </a:lnTo>
                    <a:lnTo>
                      <a:pt x="76" y="302"/>
                    </a:lnTo>
                    <a:lnTo>
                      <a:pt x="76" y="302"/>
                    </a:lnTo>
                    <a:close/>
                  </a:path>
                </a:pathLst>
              </a:custGeom>
              <a:solidFill>
                <a:srgbClr val="99A3C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124">
                <a:extLst>
                  <a:ext uri="{FF2B5EF4-FFF2-40B4-BE49-F238E27FC236}">
                    <a16:creationId xmlns:a16="http://schemas.microsoft.com/office/drawing/2014/main" id="{2C051CAB-E7CF-4E8A-B514-C58746142A02}"/>
                  </a:ext>
                </a:extLst>
              </p:cNvPr>
              <p:cNvSpPr>
                <a:spLocks noEditPoints="1"/>
              </p:cNvSpPr>
              <p:nvPr/>
            </p:nvSpPr>
            <p:spPr bwMode="auto">
              <a:xfrm>
                <a:off x="4530725" y="3184593"/>
                <a:ext cx="98425" cy="63500"/>
              </a:xfrm>
              <a:custGeom>
                <a:avLst/>
                <a:gdLst>
                  <a:gd name="T0" fmla="*/ 6 w 62"/>
                  <a:gd name="T1" fmla="*/ 14 h 40"/>
                  <a:gd name="T2" fmla="*/ 10 w 62"/>
                  <a:gd name="T3" fmla="*/ 10 h 40"/>
                  <a:gd name="T4" fmla="*/ 10 w 62"/>
                  <a:gd name="T5" fmla="*/ 6 h 40"/>
                  <a:gd name="T6" fmla="*/ 18 w 62"/>
                  <a:gd name="T7" fmla="*/ 6 h 40"/>
                  <a:gd name="T8" fmla="*/ 18 w 62"/>
                  <a:gd name="T9" fmla="*/ 6 h 40"/>
                  <a:gd name="T10" fmla="*/ 18 w 62"/>
                  <a:gd name="T11" fmla="*/ 6 h 40"/>
                  <a:gd name="T12" fmla="*/ 22 w 62"/>
                  <a:gd name="T13" fmla="*/ 4 h 40"/>
                  <a:gd name="T14" fmla="*/ 22 w 62"/>
                  <a:gd name="T15" fmla="*/ 4 h 40"/>
                  <a:gd name="T16" fmla="*/ 26 w 62"/>
                  <a:gd name="T17" fmla="*/ 4 h 40"/>
                  <a:gd name="T18" fmla="*/ 28 w 62"/>
                  <a:gd name="T19" fmla="*/ 4 h 40"/>
                  <a:gd name="T20" fmla="*/ 32 w 62"/>
                  <a:gd name="T21" fmla="*/ 4 h 40"/>
                  <a:gd name="T22" fmla="*/ 36 w 62"/>
                  <a:gd name="T23" fmla="*/ 4 h 40"/>
                  <a:gd name="T24" fmla="*/ 32 w 62"/>
                  <a:gd name="T25" fmla="*/ 4 h 40"/>
                  <a:gd name="T26" fmla="*/ 36 w 62"/>
                  <a:gd name="T27" fmla="*/ 0 h 40"/>
                  <a:gd name="T28" fmla="*/ 36 w 62"/>
                  <a:gd name="T29" fmla="*/ 0 h 40"/>
                  <a:gd name="T30" fmla="*/ 40 w 62"/>
                  <a:gd name="T31" fmla="*/ 0 h 40"/>
                  <a:gd name="T32" fmla="*/ 40 w 62"/>
                  <a:gd name="T33" fmla="*/ 4 h 40"/>
                  <a:gd name="T34" fmla="*/ 48 w 62"/>
                  <a:gd name="T35" fmla="*/ 4 h 40"/>
                  <a:gd name="T36" fmla="*/ 52 w 62"/>
                  <a:gd name="T37" fmla="*/ 6 h 40"/>
                  <a:gd name="T38" fmla="*/ 48 w 62"/>
                  <a:gd name="T39" fmla="*/ 10 h 40"/>
                  <a:gd name="T40" fmla="*/ 48 w 62"/>
                  <a:gd name="T41" fmla="*/ 14 h 40"/>
                  <a:gd name="T42" fmla="*/ 52 w 62"/>
                  <a:gd name="T43" fmla="*/ 14 h 40"/>
                  <a:gd name="T44" fmla="*/ 52 w 62"/>
                  <a:gd name="T45" fmla="*/ 18 h 40"/>
                  <a:gd name="T46" fmla="*/ 56 w 62"/>
                  <a:gd name="T47" fmla="*/ 18 h 40"/>
                  <a:gd name="T48" fmla="*/ 58 w 62"/>
                  <a:gd name="T49" fmla="*/ 14 h 40"/>
                  <a:gd name="T50" fmla="*/ 62 w 62"/>
                  <a:gd name="T51" fmla="*/ 22 h 40"/>
                  <a:gd name="T52" fmla="*/ 62 w 62"/>
                  <a:gd name="T53" fmla="*/ 26 h 40"/>
                  <a:gd name="T54" fmla="*/ 58 w 62"/>
                  <a:gd name="T55" fmla="*/ 22 h 40"/>
                  <a:gd name="T56" fmla="*/ 56 w 62"/>
                  <a:gd name="T57" fmla="*/ 26 h 40"/>
                  <a:gd name="T58" fmla="*/ 56 w 62"/>
                  <a:gd name="T59" fmla="*/ 30 h 40"/>
                  <a:gd name="T60" fmla="*/ 56 w 62"/>
                  <a:gd name="T61" fmla="*/ 30 h 40"/>
                  <a:gd name="T62" fmla="*/ 52 w 62"/>
                  <a:gd name="T63" fmla="*/ 30 h 40"/>
                  <a:gd name="T64" fmla="*/ 48 w 62"/>
                  <a:gd name="T65" fmla="*/ 30 h 40"/>
                  <a:gd name="T66" fmla="*/ 44 w 62"/>
                  <a:gd name="T67" fmla="*/ 26 h 40"/>
                  <a:gd name="T68" fmla="*/ 44 w 62"/>
                  <a:gd name="T69" fmla="*/ 30 h 40"/>
                  <a:gd name="T70" fmla="*/ 40 w 62"/>
                  <a:gd name="T71" fmla="*/ 34 h 40"/>
                  <a:gd name="T72" fmla="*/ 40 w 62"/>
                  <a:gd name="T73" fmla="*/ 36 h 40"/>
                  <a:gd name="T74" fmla="*/ 40 w 62"/>
                  <a:gd name="T75" fmla="*/ 36 h 40"/>
                  <a:gd name="T76" fmla="*/ 40 w 62"/>
                  <a:gd name="T77" fmla="*/ 34 h 40"/>
                  <a:gd name="T78" fmla="*/ 36 w 62"/>
                  <a:gd name="T79" fmla="*/ 34 h 40"/>
                  <a:gd name="T80" fmla="*/ 32 w 62"/>
                  <a:gd name="T81" fmla="*/ 30 h 40"/>
                  <a:gd name="T82" fmla="*/ 32 w 62"/>
                  <a:gd name="T83" fmla="*/ 26 h 40"/>
                  <a:gd name="T84" fmla="*/ 26 w 62"/>
                  <a:gd name="T85" fmla="*/ 36 h 40"/>
                  <a:gd name="T86" fmla="*/ 26 w 62"/>
                  <a:gd name="T87" fmla="*/ 36 h 40"/>
                  <a:gd name="T88" fmla="*/ 22 w 62"/>
                  <a:gd name="T89" fmla="*/ 36 h 40"/>
                  <a:gd name="T90" fmla="*/ 18 w 62"/>
                  <a:gd name="T91" fmla="*/ 36 h 40"/>
                  <a:gd name="T92" fmla="*/ 14 w 62"/>
                  <a:gd name="T93" fmla="*/ 36 h 40"/>
                  <a:gd name="T94" fmla="*/ 10 w 62"/>
                  <a:gd name="T95" fmla="*/ 34 h 40"/>
                  <a:gd name="T96" fmla="*/ 10 w 62"/>
                  <a:gd name="T97" fmla="*/ 26 h 40"/>
                  <a:gd name="T98" fmla="*/ 2 w 62"/>
                  <a:gd name="T99" fmla="*/ 26 h 40"/>
                  <a:gd name="T100" fmla="*/ 2 w 62"/>
                  <a:gd name="T101" fmla="*/ 30 h 40"/>
                  <a:gd name="T102" fmla="*/ 0 w 62"/>
                  <a:gd name="T103" fmla="*/ 34 h 40"/>
                  <a:gd name="T104" fmla="*/ 0 w 62"/>
                  <a:gd name="T105" fmla="*/ 30 h 40"/>
                  <a:gd name="T106" fmla="*/ 0 w 62"/>
                  <a:gd name="T107" fmla="*/ 26 h 40"/>
                  <a:gd name="T108" fmla="*/ 2 w 62"/>
                  <a:gd name="T109" fmla="*/ 22 h 40"/>
                  <a:gd name="T110" fmla="*/ 2 w 62"/>
                  <a:gd name="T111" fmla="*/ 18 h 40"/>
                  <a:gd name="T112" fmla="*/ 36 w 62"/>
                  <a:gd name="T11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40">
                    <a:moveTo>
                      <a:pt x="2" y="18"/>
                    </a:moveTo>
                    <a:lnTo>
                      <a:pt x="6" y="18"/>
                    </a:lnTo>
                    <a:lnTo>
                      <a:pt x="6" y="14"/>
                    </a:lnTo>
                    <a:lnTo>
                      <a:pt x="6" y="14"/>
                    </a:lnTo>
                    <a:lnTo>
                      <a:pt x="6" y="14"/>
                    </a:lnTo>
                    <a:lnTo>
                      <a:pt x="6" y="14"/>
                    </a:lnTo>
                    <a:lnTo>
                      <a:pt x="6" y="14"/>
                    </a:lnTo>
                    <a:lnTo>
                      <a:pt x="10" y="14"/>
                    </a:lnTo>
                    <a:lnTo>
                      <a:pt x="10" y="10"/>
                    </a:lnTo>
                    <a:lnTo>
                      <a:pt x="10" y="10"/>
                    </a:lnTo>
                    <a:lnTo>
                      <a:pt x="10" y="10"/>
                    </a:lnTo>
                    <a:lnTo>
                      <a:pt x="14" y="6"/>
                    </a:lnTo>
                    <a:lnTo>
                      <a:pt x="10" y="6"/>
                    </a:lnTo>
                    <a:lnTo>
                      <a:pt x="10" y="6"/>
                    </a:lnTo>
                    <a:lnTo>
                      <a:pt x="10" y="6"/>
                    </a:lnTo>
                    <a:lnTo>
                      <a:pt x="14" y="6"/>
                    </a:lnTo>
                    <a:lnTo>
                      <a:pt x="14" y="4"/>
                    </a:lnTo>
                    <a:lnTo>
                      <a:pt x="14" y="6"/>
                    </a:lnTo>
                    <a:lnTo>
                      <a:pt x="14" y="6"/>
                    </a:lnTo>
                    <a:lnTo>
                      <a:pt x="18" y="6"/>
                    </a:lnTo>
                    <a:lnTo>
                      <a:pt x="18" y="6"/>
                    </a:lnTo>
                    <a:lnTo>
                      <a:pt x="18" y="6"/>
                    </a:lnTo>
                    <a:lnTo>
                      <a:pt x="18" y="6"/>
                    </a:lnTo>
                    <a:lnTo>
                      <a:pt x="18" y="6"/>
                    </a:lnTo>
                    <a:lnTo>
                      <a:pt x="18" y="6"/>
                    </a:lnTo>
                    <a:lnTo>
                      <a:pt x="18" y="6"/>
                    </a:lnTo>
                    <a:lnTo>
                      <a:pt x="18" y="6"/>
                    </a:lnTo>
                    <a:lnTo>
                      <a:pt x="18" y="6"/>
                    </a:lnTo>
                    <a:lnTo>
                      <a:pt x="18" y="6"/>
                    </a:lnTo>
                    <a:lnTo>
                      <a:pt x="18" y="6"/>
                    </a:lnTo>
                    <a:lnTo>
                      <a:pt x="18" y="6"/>
                    </a:lnTo>
                    <a:lnTo>
                      <a:pt x="18" y="4"/>
                    </a:lnTo>
                    <a:lnTo>
                      <a:pt x="22" y="4"/>
                    </a:lnTo>
                    <a:lnTo>
                      <a:pt x="22" y="4"/>
                    </a:lnTo>
                    <a:lnTo>
                      <a:pt x="22" y="4"/>
                    </a:lnTo>
                    <a:lnTo>
                      <a:pt x="22" y="4"/>
                    </a:lnTo>
                    <a:lnTo>
                      <a:pt x="22" y="4"/>
                    </a:lnTo>
                    <a:lnTo>
                      <a:pt x="22" y="4"/>
                    </a:lnTo>
                    <a:lnTo>
                      <a:pt x="22" y="4"/>
                    </a:lnTo>
                    <a:lnTo>
                      <a:pt x="22" y="4"/>
                    </a:lnTo>
                    <a:lnTo>
                      <a:pt x="22" y="4"/>
                    </a:lnTo>
                    <a:lnTo>
                      <a:pt x="22" y="4"/>
                    </a:lnTo>
                    <a:lnTo>
                      <a:pt x="22" y="4"/>
                    </a:lnTo>
                    <a:lnTo>
                      <a:pt x="22" y="4"/>
                    </a:lnTo>
                    <a:lnTo>
                      <a:pt x="26" y="4"/>
                    </a:lnTo>
                    <a:lnTo>
                      <a:pt x="26" y="4"/>
                    </a:lnTo>
                    <a:lnTo>
                      <a:pt x="28" y="4"/>
                    </a:lnTo>
                    <a:lnTo>
                      <a:pt x="28" y="4"/>
                    </a:lnTo>
                    <a:lnTo>
                      <a:pt x="28" y="4"/>
                    </a:lnTo>
                    <a:lnTo>
                      <a:pt x="28" y="4"/>
                    </a:lnTo>
                    <a:lnTo>
                      <a:pt x="32" y="4"/>
                    </a:lnTo>
                    <a:lnTo>
                      <a:pt x="32" y="4"/>
                    </a:lnTo>
                    <a:lnTo>
                      <a:pt x="32" y="4"/>
                    </a:lnTo>
                    <a:lnTo>
                      <a:pt x="32" y="4"/>
                    </a:lnTo>
                    <a:lnTo>
                      <a:pt x="32" y="4"/>
                    </a:lnTo>
                    <a:lnTo>
                      <a:pt x="36" y="4"/>
                    </a:lnTo>
                    <a:lnTo>
                      <a:pt x="36" y="4"/>
                    </a:lnTo>
                    <a:lnTo>
                      <a:pt x="36" y="4"/>
                    </a:lnTo>
                    <a:lnTo>
                      <a:pt x="36" y="4"/>
                    </a:lnTo>
                    <a:lnTo>
                      <a:pt x="36" y="4"/>
                    </a:lnTo>
                    <a:lnTo>
                      <a:pt x="36" y="4"/>
                    </a:lnTo>
                    <a:lnTo>
                      <a:pt x="32" y="4"/>
                    </a:lnTo>
                    <a:lnTo>
                      <a:pt x="32" y="4"/>
                    </a:lnTo>
                    <a:lnTo>
                      <a:pt x="32" y="4"/>
                    </a:lnTo>
                    <a:lnTo>
                      <a:pt x="32" y="4"/>
                    </a:lnTo>
                    <a:lnTo>
                      <a:pt x="32" y="0"/>
                    </a:lnTo>
                    <a:lnTo>
                      <a:pt x="32" y="0"/>
                    </a:lnTo>
                    <a:lnTo>
                      <a:pt x="32" y="0"/>
                    </a:lnTo>
                    <a:lnTo>
                      <a:pt x="36" y="0"/>
                    </a:lnTo>
                    <a:lnTo>
                      <a:pt x="36" y="0"/>
                    </a:lnTo>
                    <a:lnTo>
                      <a:pt x="36" y="0"/>
                    </a:lnTo>
                    <a:lnTo>
                      <a:pt x="36" y="0"/>
                    </a:lnTo>
                    <a:lnTo>
                      <a:pt x="36" y="0"/>
                    </a:lnTo>
                    <a:lnTo>
                      <a:pt x="36" y="0"/>
                    </a:lnTo>
                    <a:lnTo>
                      <a:pt x="36" y="0"/>
                    </a:lnTo>
                    <a:lnTo>
                      <a:pt x="36" y="4"/>
                    </a:lnTo>
                    <a:lnTo>
                      <a:pt x="36" y="0"/>
                    </a:lnTo>
                    <a:lnTo>
                      <a:pt x="36" y="0"/>
                    </a:lnTo>
                    <a:lnTo>
                      <a:pt x="40" y="0"/>
                    </a:lnTo>
                    <a:lnTo>
                      <a:pt x="40" y="0"/>
                    </a:lnTo>
                    <a:lnTo>
                      <a:pt x="40" y="4"/>
                    </a:lnTo>
                    <a:lnTo>
                      <a:pt x="40" y="4"/>
                    </a:lnTo>
                    <a:lnTo>
                      <a:pt x="40" y="4"/>
                    </a:lnTo>
                    <a:lnTo>
                      <a:pt x="40" y="4"/>
                    </a:lnTo>
                    <a:lnTo>
                      <a:pt x="40" y="4"/>
                    </a:lnTo>
                    <a:lnTo>
                      <a:pt x="40" y="4"/>
                    </a:lnTo>
                    <a:lnTo>
                      <a:pt x="40" y="0"/>
                    </a:lnTo>
                    <a:lnTo>
                      <a:pt x="40" y="4"/>
                    </a:lnTo>
                    <a:lnTo>
                      <a:pt x="44" y="4"/>
                    </a:lnTo>
                    <a:lnTo>
                      <a:pt x="48" y="4"/>
                    </a:lnTo>
                    <a:lnTo>
                      <a:pt x="48" y="4"/>
                    </a:lnTo>
                    <a:lnTo>
                      <a:pt x="48" y="6"/>
                    </a:lnTo>
                    <a:lnTo>
                      <a:pt x="48" y="6"/>
                    </a:lnTo>
                    <a:lnTo>
                      <a:pt x="52" y="6"/>
                    </a:lnTo>
                    <a:lnTo>
                      <a:pt x="52" y="6"/>
                    </a:lnTo>
                    <a:lnTo>
                      <a:pt x="52" y="6"/>
                    </a:lnTo>
                    <a:lnTo>
                      <a:pt x="48" y="6"/>
                    </a:lnTo>
                    <a:lnTo>
                      <a:pt x="48" y="10"/>
                    </a:lnTo>
                    <a:lnTo>
                      <a:pt x="48" y="10"/>
                    </a:lnTo>
                    <a:lnTo>
                      <a:pt x="48" y="10"/>
                    </a:lnTo>
                    <a:lnTo>
                      <a:pt x="48" y="10"/>
                    </a:lnTo>
                    <a:lnTo>
                      <a:pt x="48" y="10"/>
                    </a:lnTo>
                    <a:lnTo>
                      <a:pt x="48" y="10"/>
                    </a:lnTo>
                    <a:lnTo>
                      <a:pt x="48" y="14"/>
                    </a:lnTo>
                    <a:lnTo>
                      <a:pt x="48" y="14"/>
                    </a:lnTo>
                    <a:lnTo>
                      <a:pt x="48" y="14"/>
                    </a:lnTo>
                    <a:lnTo>
                      <a:pt x="48" y="14"/>
                    </a:lnTo>
                    <a:lnTo>
                      <a:pt x="48" y="14"/>
                    </a:lnTo>
                    <a:lnTo>
                      <a:pt x="48" y="14"/>
                    </a:lnTo>
                    <a:lnTo>
                      <a:pt x="52" y="14"/>
                    </a:lnTo>
                    <a:lnTo>
                      <a:pt x="52" y="14"/>
                    </a:lnTo>
                    <a:lnTo>
                      <a:pt x="52" y="14"/>
                    </a:lnTo>
                    <a:lnTo>
                      <a:pt x="56" y="14"/>
                    </a:lnTo>
                    <a:lnTo>
                      <a:pt x="52" y="14"/>
                    </a:lnTo>
                    <a:lnTo>
                      <a:pt x="52" y="18"/>
                    </a:lnTo>
                    <a:lnTo>
                      <a:pt x="56" y="18"/>
                    </a:lnTo>
                    <a:lnTo>
                      <a:pt x="56" y="18"/>
                    </a:lnTo>
                    <a:lnTo>
                      <a:pt x="56" y="18"/>
                    </a:lnTo>
                    <a:lnTo>
                      <a:pt x="56" y="18"/>
                    </a:lnTo>
                    <a:lnTo>
                      <a:pt x="56" y="18"/>
                    </a:lnTo>
                    <a:lnTo>
                      <a:pt x="58" y="18"/>
                    </a:lnTo>
                    <a:lnTo>
                      <a:pt x="58" y="18"/>
                    </a:lnTo>
                    <a:lnTo>
                      <a:pt x="58" y="18"/>
                    </a:lnTo>
                    <a:lnTo>
                      <a:pt x="58" y="14"/>
                    </a:lnTo>
                    <a:lnTo>
                      <a:pt x="58" y="14"/>
                    </a:lnTo>
                    <a:lnTo>
                      <a:pt x="58" y="14"/>
                    </a:lnTo>
                    <a:lnTo>
                      <a:pt x="62" y="14"/>
                    </a:lnTo>
                    <a:lnTo>
                      <a:pt x="62" y="18"/>
                    </a:lnTo>
                    <a:lnTo>
                      <a:pt x="62" y="18"/>
                    </a:lnTo>
                    <a:lnTo>
                      <a:pt x="62" y="22"/>
                    </a:lnTo>
                    <a:lnTo>
                      <a:pt x="62" y="22"/>
                    </a:lnTo>
                    <a:lnTo>
                      <a:pt x="62" y="22"/>
                    </a:lnTo>
                    <a:lnTo>
                      <a:pt x="62" y="22"/>
                    </a:lnTo>
                    <a:lnTo>
                      <a:pt x="62" y="26"/>
                    </a:lnTo>
                    <a:lnTo>
                      <a:pt x="62" y="26"/>
                    </a:lnTo>
                    <a:lnTo>
                      <a:pt x="62" y="26"/>
                    </a:lnTo>
                    <a:lnTo>
                      <a:pt x="58" y="26"/>
                    </a:lnTo>
                    <a:lnTo>
                      <a:pt x="58" y="26"/>
                    </a:lnTo>
                    <a:lnTo>
                      <a:pt x="58" y="22"/>
                    </a:lnTo>
                    <a:lnTo>
                      <a:pt x="58" y="22"/>
                    </a:lnTo>
                    <a:lnTo>
                      <a:pt x="58" y="22"/>
                    </a:lnTo>
                    <a:lnTo>
                      <a:pt x="58" y="22"/>
                    </a:lnTo>
                    <a:lnTo>
                      <a:pt x="56" y="22"/>
                    </a:lnTo>
                    <a:lnTo>
                      <a:pt x="56" y="26"/>
                    </a:lnTo>
                    <a:lnTo>
                      <a:pt x="56" y="26"/>
                    </a:lnTo>
                    <a:lnTo>
                      <a:pt x="56" y="26"/>
                    </a:lnTo>
                    <a:lnTo>
                      <a:pt x="56" y="26"/>
                    </a:lnTo>
                    <a:lnTo>
                      <a:pt x="58" y="30"/>
                    </a:lnTo>
                    <a:lnTo>
                      <a:pt x="58" y="30"/>
                    </a:lnTo>
                    <a:lnTo>
                      <a:pt x="56" y="30"/>
                    </a:lnTo>
                    <a:lnTo>
                      <a:pt x="56" y="30"/>
                    </a:lnTo>
                    <a:lnTo>
                      <a:pt x="56" y="30"/>
                    </a:lnTo>
                    <a:lnTo>
                      <a:pt x="56" y="30"/>
                    </a:lnTo>
                    <a:lnTo>
                      <a:pt x="56" y="30"/>
                    </a:lnTo>
                    <a:lnTo>
                      <a:pt x="56" y="30"/>
                    </a:lnTo>
                    <a:lnTo>
                      <a:pt x="56" y="30"/>
                    </a:lnTo>
                    <a:lnTo>
                      <a:pt x="52" y="30"/>
                    </a:lnTo>
                    <a:lnTo>
                      <a:pt x="52" y="30"/>
                    </a:lnTo>
                    <a:lnTo>
                      <a:pt x="52" y="30"/>
                    </a:lnTo>
                    <a:lnTo>
                      <a:pt x="52" y="30"/>
                    </a:lnTo>
                    <a:lnTo>
                      <a:pt x="52" y="30"/>
                    </a:lnTo>
                    <a:lnTo>
                      <a:pt x="48" y="30"/>
                    </a:lnTo>
                    <a:lnTo>
                      <a:pt x="48" y="30"/>
                    </a:lnTo>
                    <a:lnTo>
                      <a:pt x="48" y="30"/>
                    </a:lnTo>
                    <a:lnTo>
                      <a:pt x="48" y="30"/>
                    </a:lnTo>
                    <a:lnTo>
                      <a:pt x="48" y="26"/>
                    </a:lnTo>
                    <a:lnTo>
                      <a:pt x="48" y="26"/>
                    </a:lnTo>
                    <a:lnTo>
                      <a:pt x="48" y="26"/>
                    </a:lnTo>
                    <a:lnTo>
                      <a:pt x="44" y="26"/>
                    </a:lnTo>
                    <a:lnTo>
                      <a:pt x="44" y="26"/>
                    </a:lnTo>
                    <a:lnTo>
                      <a:pt x="44" y="26"/>
                    </a:lnTo>
                    <a:lnTo>
                      <a:pt x="44" y="30"/>
                    </a:lnTo>
                    <a:lnTo>
                      <a:pt x="44" y="30"/>
                    </a:lnTo>
                    <a:lnTo>
                      <a:pt x="44" y="30"/>
                    </a:lnTo>
                    <a:lnTo>
                      <a:pt x="44" y="30"/>
                    </a:lnTo>
                    <a:lnTo>
                      <a:pt x="44" y="34"/>
                    </a:lnTo>
                    <a:lnTo>
                      <a:pt x="44" y="34"/>
                    </a:lnTo>
                    <a:lnTo>
                      <a:pt x="44" y="34"/>
                    </a:lnTo>
                    <a:lnTo>
                      <a:pt x="40" y="34"/>
                    </a:lnTo>
                    <a:lnTo>
                      <a:pt x="40" y="34"/>
                    </a:lnTo>
                    <a:lnTo>
                      <a:pt x="40" y="36"/>
                    </a:lnTo>
                    <a:lnTo>
                      <a:pt x="40" y="36"/>
                    </a:lnTo>
                    <a:lnTo>
                      <a:pt x="40" y="36"/>
                    </a:lnTo>
                    <a:lnTo>
                      <a:pt x="40" y="36"/>
                    </a:lnTo>
                    <a:lnTo>
                      <a:pt x="40" y="36"/>
                    </a:lnTo>
                    <a:lnTo>
                      <a:pt x="40" y="40"/>
                    </a:lnTo>
                    <a:lnTo>
                      <a:pt x="40" y="40"/>
                    </a:lnTo>
                    <a:lnTo>
                      <a:pt x="40" y="40"/>
                    </a:lnTo>
                    <a:lnTo>
                      <a:pt x="40" y="36"/>
                    </a:lnTo>
                    <a:lnTo>
                      <a:pt x="40" y="36"/>
                    </a:lnTo>
                    <a:lnTo>
                      <a:pt x="40" y="36"/>
                    </a:lnTo>
                    <a:lnTo>
                      <a:pt x="36" y="36"/>
                    </a:lnTo>
                    <a:lnTo>
                      <a:pt x="36" y="36"/>
                    </a:lnTo>
                    <a:lnTo>
                      <a:pt x="40" y="34"/>
                    </a:lnTo>
                    <a:lnTo>
                      <a:pt x="40" y="34"/>
                    </a:lnTo>
                    <a:lnTo>
                      <a:pt x="36" y="34"/>
                    </a:lnTo>
                    <a:lnTo>
                      <a:pt x="36" y="34"/>
                    </a:lnTo>
                    <a:lnTo>
                      <a:pt x="36" y="34"/>
                    </a:lnTo>
                    <a:lnTo>
                      <a:pt x="36" y="34"/>
                    </a:lnTo>
                    <a:lnTo>
                      <a:pt x="36" y="34"/>
                    </a:lnTo>
                    <a:lnTo>
                      <a:pt x="36" y="34"/>
                    </a:lnTo>
                    <a:lnTo>
                      <a:pt x="32" y="30"/>
                    </a:lnTo>
                    <a:lnTo>
                      <a:pt x="32" y="30"/>
                    </a:lnTo>
                    <a:lnTo>
                      <a:pt x="32" y="30"/>
                    </a:lnTo>
                    <a:lnTo>
                      <a:pt x="32" y="30"/>
                    </a:lnTo>
                    <a:lnTo>
                      <a:pt x="32" y="30"/>
                    </a:lnTo>
                    <a:lnTo>
                      <a:pt x="32" y="26"/>
                    </a:lnTo>
                    <a:lnTo>
                      <a:pt x="32" y="26"/>
                    </a:lnTo>
                    <a:lnTo>
                      <a:pt x="32" y="26"/>
                    </a:lnTo>
                    <a:lnTo>
                      <a:pt x="32" y="26"/>
                    </a:lnTo>
                    <a:lnTo>
                      <a:pt x="32" y="26"/>
                    </a:lnTo>
                    <a:lnTo>
                      <a:pt x="28" y="30"/>
                    </a:lnTo>
                    <a:lnTo>
                      <a:pt x="28" y="34"/>
                    </a:lnTo>
                    <a:lnTo>
                      <a:pt x="28" y="34"/>
                    </a:lnTo>
                    <a:lnTo>
                      <a:pt x="26" y="36"/>
                    </a:lnTo>
                    <a:lnTo>
                      <a:pt x="26" y="36"/>
                    </a:lnTo>
                    <a:lnTo>
                      <a:pt x="26" y="36"/>
                    </a:lnTo>
                    <a:lnTo>
                      <a:pt x="26" y="36"/>
                    </a:lnTo>
                    <a:lnTo>
                      <a:pt x="26" y="36"/>
                    </a:lnTo>
                    <a:lnTo>
                      <a:pt x="26" y="36"/>
                    </a:lnTo>
                    <a:lnTo>
                      <a:pt x="26" y="36"/>
                    </a:lnTo>
                    <a:lnTo>
                      <a:pt x="26" y="36"/>
                    </a:lnTo>
                    <a:lnTo>
                      <a:pt x="22" y="36"/>
                    </a:lnTo>
                    <a:lnTo>
                      <a:pt x="22" y="36"/>
                    </a:lnTo>
                    <a:lnTo>
                      <a:pt x="22" y="36"/>
                    </a:lnTo>
                    <a:lnTo>
                      <a:pt x="22" y="36"/>
                    </a:lnTo>
                    <a:lnTo>
                      <a:pt x="18" y="36"/>
                    </a:lnTo>
                    <a:lnTo>
                      <a:pt x="18" y="36"/>
                    </a:lnTo>
                    <a:lnTo>
                      <a:pt x="18" y="36"/>
                    </a:lnTo>
                    <a:lnTo>
                      <a:pt x="18" y="36"/>
                    </a:lnTo>
                    <a:lnTo>
                      <a:pt x="18" y="36"/>
                    </a:lnTo>
                    <a:lnTo>
                      <a:pt x="14" y="36"/>
                    </a:lnTo>
                    <a:lnTo>
                      <a:pt x="14" y="36"/>
                    </a:lnTo>
                    <a:lnTo>
                      <a:pt x="14" y="36"/>
                    </a:lnTo>
                    <a:lnTo>
                      <a:pt x="14" y="36"/>
                    </a:lnTo>
                    <a:lnTo>
                      <a:pt x="14" y="36"/>
                    </a:lnTo>
                    <a:lnTo>
                      <a:pt x="14" y="36"/>
                    </a:lnTo>
                    <a:lnTo>
                      <a:pt x="14" y="36"/>
                    </a:lnTo>
                    <a:lnTo>
                      <a:pt x="10" y="34"/>
                    </a:lnTo>
                    <a:lnTo>
                      <a:pt x="10" y="34"/>
                    </a:lnTo>
                    <a:lnTo>
                      <a:pt x="10" y="34"/>
                    </a:lnTo>
                    <a:lnTo>
                      <a:pt x="10" y="30"/>
                    </a:lnTo>
                    <a:lnTo>
                      <a:pt x="10" y="26"/>
                    </a:lnTo>
                    <a:lnTo>
                      <a:pt x="10" y="26"/>
                    </a:lnTo>
                    <a:lnTo>
                      <a:pt x="10" y="26"/>
                    </a:lnTo>
                    <a:lnTo>
                      <a:pt x="6" y="26"/>
                    </a:lnTo>
                    <a:lnTo>
                      <a:pt x="6" y="26"/>
                    </a:lnTo>
                    <a:lnTo>
                      <a:pt x="6" y="26"/>
                    </a:lnTo>
                    <a:lnTo>
                      <a:pt x="6" y="26"/>
                    </a:lnTo>
                    <a:lnTo>
                      <a:pt x="2" y="26"/>
                    </a:lnTo>
                    <a:lnTo>
                      <a:pt x="2" y="30"/>
                    </a:lnTo>
                    <a:lnTo>
                      <a:pt x="2" y="30"/>
                    </a:lnTo>
                    <a:lnTo>
                      <a:pt x="2" y="30"/>
                    </a:lnTo>
                    <a:lnTo>
                      <a:pt x="2" y="30"/>
                    </a:lnTo>
                    <a:lnTo>
                      <a:pt x="2" y="30"/>
                    </a:lnTo>
                    <a:lnTo>
                      <a:pt x="2" y="34"/>
                    </a:lnTo>
                    <a:lnTo>
                      <a:pt x="0" y="34"/>
                    </a:lnTo>
                    <a:lnTo>
                      <a:pt x="0" y="34"/>
                    </a:lnTo>
                    <a:lnTo>
                      <a:pt x="0" y="34"/>
                    </a:lnTo>
                    <a:lnTo>
                      <a:pt x="0" y="34"/>
                    </a:lnTo>
                    <a:lnTo>
                      <a:pt x="0" y="30"/>
                    </a:lnTo>
                    <a:lnTo>
                      <a:pt x="0" y="30"/>
                    </a:lnTo>
                    <a:lnTo>
                      <a:pt x="0" y="30"/>
                    </a:lnTo>
                    <a:lnTo>
                      <a:pt x="0" y="30"/>
                    </a:lnTo>
                    <a:lnTo>
                      <a:pt x="0" y="30"/>
                    </a:lnTo>
                    <a:lnTo>
                      <a:pt x="0" y="30"/>
                    </a:lnTo>
                    <a:lnTo>
                      <a:pt x="0" y="30"/>
                    </a:lnTo>
                    <a:lnTo>
                      <a:pt x="0" y="30"/>
                    </a:lnTo>
                    <a:lnTo>
                      <a:pt x="0" y="26"/>
                    </a:lnTo>
                    <a:lnTo>
                      <a:pt x="0" y="26"/>
                    </a:lnTo>
                    <a:lnTo>
                      <a:pt x="0" y="26"/>
                    </a:lnTo>
                    <a:lnTo>
                      <a:pt x="0" y="26"/>
                    </a:lnTo>
                    <a:lnTo>
                      <a:pt x="0" y="22"/>
                    </a:lnTo>
                    <a:lnTo>
                      <a:pt x="2" y="22"/>
                    </a:lnTo>
                    <a:lnTo>
                      <a:pt x="2" y="22"/>
                    </a:lnTo>
                    <a:lnTo>
                      <a:pt x="2" y="22"/>
                    </a:lnTo>
                    <a:lnTo>
                      <a:pt x="6" y="18"/>
                    </a:lnTo>
                    <a:lnTo>
                      <a:pt x="2" y="18"/>
                    </a:lnTo>
                    <a:lnTo>
                      <a:pt x="2" y="18"/>
                    </a:lnTo>
                    <a:lnTo>
                      <a:pt x="2" y="18"/>
                    </a:lnTo>
                    <a:close/>
                    <a:moveTo>
                      <a:pt x="36" y="0"/>
                    </a:moveTo>
                    <a:lnTo>
                      <a:pt x="36" y="0"/>
                    </a:lnTo>
                    <a:lnTo>
                      <a:pt x="36" y="0"/>
                    </a:lnTo>
                    <a:lnTo>
                      <a:pt x="36" y="0"/>
                    </a:lnTo>
                    <a:lnTo>
                      <a:pt x="36" y="0"/>
                    </a:lnTo>
                    <a:lnTo>
                      <a:pt x="36" y="0"/>
                    </a:lnTo>
                    <a:lnTo>
                      <a:pt x="36"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25">
                <a:extLst>
                  <a:ext uri="{FF2B5EF4-FFF2-40B4-BE49-F238E27FC236}">
                    <a16:creationId xmlns:a16="http://schemas.microsoft.com/office/drawing/2014/main" id="{0CD90101-410D-4ED1-8EB7-0675D51AD55D}"/>
                  </a:ext>
                </a:extLst>
              </p:cNvPr>
              <p:cNvSpPr>
                <a:spLocks/>
              </p:cNvSpPr>
              <p:nvPr/>
            </p:nvSpPr>
            <p:spPr bwMode="auto">
              <a:xfrm>
                <a:off x="4889500" y="3029018"/>
                <a:ext cx="403225" cy="260350"/>
              </a:xfrm>
              <a:custGeom>
                <a:avLst/>
                <a:gdLst>
                  <a:gd name="T0" fmla="*/ 96 w 254"/>
                  <a:gd name="T1" fmla="*/ 134 h 164"/>
                  <a:gd name="T2" fmla="*/ 104 w 254"/>
                  <a:gd name="T3" fmla="*/ 124 h 164"/>
                  <a:gd name="T4" fmla="*/ 108 w 254"/>
                  <a:gd name="T5" fmla="*/ 124 h 164"/>
                  <a:gd name="T6" fmla="*/ 104 w 254"/>
                  <a:gd name="T7" fmla="*/ 108 h 164"/>
                  <a:gd name="T8" fmla="*/ 100 w 254"/>
                  <a:gd name="T9" fmla="*/ 98 h 164"/>
                  <a:gd name="T10" fmla="*/ 86 w 254"/>
                  <a:gd name="T11" fmla="*/ 90 h 164"/>
                  <a:gd name="T12" fmla="*/ 64 w 254"/>
                  <a:gd name="T13" fmla="*/ 86 h 164"/>
                  <a:gd name="T14" fmla="*/ 46 w 254"/>
                  <a:gd name="T15" fmla="*/ 98 h 164"/>
                  <a:gd name="T16" fmla="*/ 24 w 254"/>
                  <a:gd name="T17" fmla="*/ 94 h 164"/>
                  <a:gd name="T18" fmla="*/ 8 w 254"/>
                  <a:gd name="T19" fmla="*/ 90 h 164"/>
                  <a:gd name="T20" fmla="*/ 4 w 254"/>
                  <a:gd name="T21" fmla="*/ 74 h 164"/>
                  <a:gd name="T22" fmla="*/ 16 w 254"/>
                  <a:gd name="T23" fmla="*/ 48 h 164"/>
                  <a:gd name="T24" fmla="*/ 26 w 254"/>
                  <a:gd name="T25" fmla="*/ 38 h 164"/>
                  <a:gd name="T26" fmla="*/ 24 w 254"/>
                  <a:gd name="T27" fmla="*/ 18 h 164"/>
                  <a:gd name="T28" fmla="*/ 42 w 254"/>
                  <a:gd name="T29" fmla="*/ 12 h 164"/>
                  <a:gd name="T30" fmla="*/ 64 w 254"/>
                  <a:gd name="T31" fmla="*/ 16 h 164"/>
                  <a:gd name="T32" fmla="*/ 82 w 254"/>
                  <a:gd name="T33" fmla="*/ 18 h 164"/>
                  <a:gd name="T34" fmla="*/ 94 w 254"/>
                  <a:gd name="T35" fmla="*/ 18 h 164"/>
                  <a:gd name="T36" fmla="*/ 108 w 254"/>
                  <a:gd name="T37" fmla="*/ 22 h 164"/>
                  <a:gd name="T38" fmla="*/ 120 w 254"/>
                  <a:gd name="T39" fmla="*/ 18 h 164"/>
                  <a:gd name="T40" fmla="*/ 134 w 254"/>
                  <a:gd name="T41" fmla="*/ 8 h 164"/>
                  <a:gd name="T42" fmla="*/ 156 w 254"/>
                  <a:gd name="T43" fmla="*/ 0 h 164"/>
                  <a:gd name="T44" fmla="*/ 172 w 254"/>
                  <a:gd name="T45" fmla="*/ 12 h 164"/>
                  <a:gd name="T46" fmla="*/ 176 w 254"/>
                  <a:gd name="T47" fmla="*/ 26 h 164"/>
                  <a:gd name="T48" fmla="*/ 190 w 254"/>
                  <a:gd name="T49" fmla="*/ 38 h 164"/>
                  <a:gd name="T50" fmla="*/ 198 w 254"/>
                  <a:gd name="T51" fmla="*/ 42 h 164"/>
                  <a:gd name="T52" fmla="*/ 212 w 254"/>
                  <a:gd name="T53" fmla="*/ 46 h 164"/>
                  <a:gd name="T54" fmla="*/ 232 w 254"/>
                  <a:gd name="T55" fmla="*/ 48 h 164"/>
                  <a:gd name="T56" fmla="*/ 246 w 254"/>
                  <a:gd name="T57" fmla="*/ 56 h 164"/>
                  <a:gd name="T58" fmla="*/ 250 w 254"/>
                  <a:gd name="T59" fmla="*/ 72 h 164"/>
                  <a:gd name="T60" fmla="*/ 254 w 254"/>
                  <a:gd name="T61" fmla="*/ 90 h 164"/>
                  <a:gd name="T62" fmla="*/ 236 w 254"/>
                  <a:gd name="T63" fmla="*/ 98 h 164"/>
                  <a:gd name="T64" fmla="*/ 224 w 254"/>
                  <a:gd name="T65" fmla="*/ 112 h 164"/>
                  <a:gd name="T66" fmla="*/ 206 w 254"/>
                  <a:gd name="T67" fmla="*/ 120 h 164"/>
                  <a:gd name="T68" fmla="*/ 190 w 254"/>
                  <a:gd name="T69" fmla="*/ 124 h 164"/>
                  <a:gd name="T70" fmla="*/ 186 w 254"/>
                  <a:gd name="T71" fmla="*/ 128 h 164"/>
                  <a:gd name="T72" fmla="*/ 172 w 254"/>
                  <a:gd name="T73" fmla="*/ 128 h 164"/>
                  <a:gd name="T74" fmla="*/ 168 w 254"/>
                  <a:gd name="T75" fmla="*/ 130 h 164"/>
                  <a:gd name="T76" fmla="*/ 176 w 254"/>
                  <a:gd name="T77" fmla="*/ 134 h 164"/>
                  <a:gd name="T78" fmla="*/ 186 w 254"/>
                  <a:gd name="T79" fmla="*/ 146 h 164"/>
                  <a:gd name="T80" fmla="*/ 184 w 254"/>
                  <a:gd name="T81" fmla="*/ 138 h 164"/>
                  <a:gd name="T82" fmla="*/ 198 w 254"/>
                  <a:gd name="T83" fmla="*/ 146 h 164"/>
                  <a:gd name="T84" fmla="*/ 194 w 254"/>
                  <a:gd name="T85" fmla="*/ 154 h 164"/>
                  <a:gd name="T86" fmla="*/ 176 w 254"/>
                  <a:gd name="T87" fmla="*/ 160 h 164"/>
                  <a:gd name="T88" fmla="*/ 160 w 254"/>
                  <a:gd name="T89" fmla="*/ 158 h 164"/>
                  <a:gd name="T90" fmla="*/ 150 w 254"/>
                  <a:gd name="T91" fmla="*/ 146 h 164"/>
                  <a:gd name="T92" fmla="*/ 160 w 254"/>
                  <a:gd name="T93" fmla="*/ 134 h 164"/>
                  <a:gd name="T94" fmla="*/ 146 w 254"/>
                  <a:gd name="T95" fmla="*/ 130 h 164"/>
                  <a:gd name="T96" fmla="*/ 138 w 254"/>
                  <a:gd name="T97" fmla="*/ 124 h 164"/>
                  <a:gd name="T98" fmla="*/ 142 w 254"/>
                  <a:gd name="T99" fmla="*/ 124 h 164"/>
                  <a:gd name="T100" fmla="*/ 138 w 254"/>
                  <a:gd name="T101" fmla="*/ 112 h 164"/>
                  <a:gd name="T102" fmla="*/ 134 w 254"/>
                  <a:gd name="T103" fmla="*/ 120 h 164"/>
                  <a:gd name="T104" fmla="*/ 116 w 254"/>
                  <a:gd name="T105" fmla="*/ 134 h 164"/>
                  <a:gd name="T106" fmla="*/ 108 w 254"/>
                  <a:gd name="T107" fmla="*/ 146 h 164"/>
                  <a:gd name="T108" fmla="*/ 94 w 254"/>
                  <a:gd name="T109" fmla="*/ 1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164">
                    <a:moveTo>
                      <a:pt x="86" y="146"/>
                    </a:moveTo>
                    <a:lnTo>
                      <a:pt x="86" y="142"/>
                    </a:lnTo>
                    <a:lnTo>
                      <a:pt x="90" y="142"/>
                    </a:lnTo>
                    <a:lnTo>
                      <a:pt x="90" y="138"/>
                    </a:lnTo>
                    <a:lnTo>
                      <a:pt x="94" y="138"/>
                    </a:lnTo>
                    <a:lnTo>
                      <a:pt x="94" y="134"/>
                    </a:lnTo>
                    <a:lnTo>
                      <a:pt x="96" y="134"/>
                    </a:lnTo>
                    <a:lnTo>
                      <a:pt x="96" y="130"/>
                    </a:lnTo>
                    <a:lnTo>
                      <a:pt x="96" y="128"/>
                    </a:lnTo>
                    <a:lnTo>
                      <a:pt x="96" y="124"/>
                    </a:lnTo>
                    <a:lnTo>
                      <a:pt x="100" y="124"/>
                    </a:lnTo>
                    <a:lnTo>
                      <a:pt x="100" y="128"/>
                    </a:lnTo>
                    <a:lnTo>
                      <a:pt x="100" y="124"/>
                    </a:lnTo>
                    <a:lnTo>
                      <a:pt x="104" y="124"/>
                    </a:lnTo>
                    <a:lnTo>
                      <a:pt x="104" y="128"/>
                    </a:lnTo>
                    <a:lnTo>
                      <a:pt x="108" y="128"/>
                    </a:lnTo>
                    <a:lnTo>
                      <a:pt x="108" y="124"/>
                    </a:lnTo>
                    <a:lnTo>
                      <a:pt x="108" y="128"/>
                    </a:lnTo>
                    <a:lnTo>
                      <a:pt x="112" y="128"/>
                    </a:lnTo>
                    <a:lnTo>
                      <a:pt x="112" y="124"/>
                    </a:lnTo>
                    <a:lnTo>
                      <a:pt x="108" y="124"/>
                    </a:lnTo>
                    <a:lnTo>
                      <a:pt x="112" y="124"/>
                    </a:lnTo>
                    <a:lnTo>
                      <a:pt x="112" y="120"/>
                    </a:lnTo>
                    <a:lnTo>
                      <a:pt x="112" y="116"/>
                    </a:lnTo>
                    <a:lnTo>
                      <a:pt x="108" y="116"/>
                    </a:lnTo>
                    <a:lnTo>
                      <a:pt x="104" y="116"/>
                    </a:lnTo>
                    <a:lnTo>
                      <a:pt x="104" y="112"/>
                    </a:lnTo>
                    <a:lnTo>
                      <a:pt x="104" y="108"/>
                    </a:lnTo>
                    <a:lnTo>
                      <a:pt x="104" y="104"/>
                    </a:lnTo>
                    <a:lnTo>
                      <a:pt x="104" y="108"/>
                    </a:lnTo>
                    <a:lnTo>
                      <a:pt x="100" y="104"/>
                    </a:lnTo>
                    <a:lnTo>
                      <a:pt x="104" y="104"/>
                    </a:lnTo>
                    <a:lnTo>
                      <a:pt x="100" y="104"/>
                    </a:lnTo>
                    <a:lnTo>
                      <a:pt x="100" y="102"/>
                    </a:lnTo>
                    <a:lnTo>
                      <a:pt x="100" y="98"/>
                    </a:lnTo>
                    <a:lnTo>
                      <a:pt x="100" y="94"/>
                    </a:lnTo>
                    <a:lnTo>
                      <a:pt x="96" y="94"/>
                    </a:lnTo>
                    <a:lnTo>
                      <a:pt x="94" y="90"/>
                    </a:lnTo>
                    <a:lnTo>
                      <a:pt x="90" y="90"/>
                    </a:lnTo>
                    <a:lnTo>
                      <a:pt x="90" y="86"/>
                    </a:lnTo>
                    <a:lnTo>
                      <a:pt x="86" y="86"/>
                    </a:lnTo>
                    <a:lnTo>
                      <a:pt x="86" y="90"/>
                    </a:lnTo>
                    <a:lnTo>
                      <a:pt x="86" y="86"/>
                    </a:lnTo>
                    <a:lnTo>
                      <a:pt x="82" y="86"/>
                    </a:lnTo>
                    <a:lnTo>
                      <a:pt x="80" y="82"/>
                    </a:lnTo>
                    <a:lnTo>
                      <a:pt x="76" y="82"/>
                    </a:lnTo>
                    <a:lnTo>
                      <a:pt x="72" y="86"/>
                    </a:lnTo>
                    <a:lnTo>
                      <a:pt x="68" y="86"/>
                    </a:lnTo>
                    <a:lnTo>
                      <a:pt x="64" y="86"/>
                    </a:lnTo>
                    <a:lnTo>
                      <a:pt x="64" y="90"/>
                    </a:lnTo>
                    <a:lnTo>
                      <a:pt x="60" y="90"/>
                    </a:lnTo>
                    <a:lnTo>
                      <a:pt x="56" y="94"/>
                    </a:lnTo>
                    <a:lnTo>
                      <a:pt x="54" y="94"/>
                    </a:lnTo>
                    <a:lnTo>
                      <a:pt x="50" y="94"/>
                    </a:lnTo>
                    <a:lnTo>
                      <a:pt x="46" y="94"/>
                    </a:lnTo>
                    <a:lnTo>
                      <a:pt x="46" y="98"/>
                    </a:lnTo>
                    <a:lnTo>
                      <a:pt x="42" y="98"/>
                    </a:lnTo>
                    <a:lnTo>
                      <a:pt x="38" y="98"/>
                    </a:lnTo>
                    <a:lnTo>
                      <a:pt x="38" y="94"/>
                    </a:lnTo>
                    <a:lnTo>
                      <a:pt x="34" y="94"/>
                    </a:lnTo>
                    <a:lnTo>
                      <a:pt x="30" y="94"/>
                    </a:lnTo>
                    <a:lnTo>
                      <a:pt x="26" y="94"/>
                    </a:lnTo>
                    <a:lnTo>
                      <a:pt x="24" y="94"/>
                    </a:lnTo>
                    <a:lnTo>
                      <a:pt x="20" y="94"/>
                    </a:lnTo>
                    <a:lnTo>
                      <a:pt x="16" y="94"/>
                    </a:lnTo>
                    <a:lnTo>
                      <a:pt x="16" y="90"/>
                    </a:lnTo>
                    <a:lnTo>
                      <a:pt x="16" y="94"/>
                    </a:lnTo>
                    <a:lnTo>
                      <a:pt x="12" y="94"/>
                    </a:lnTo>
                    <a:lnTo>
                      <a:pt x="12" y="90"/>
                    </a:lnTo>
                    <a:lnTo>
                      <a:pt x="8" y="90"/>
                    </a:lnTo>
                    <a:lnTo>
                      <a:pt x="4" y="86"/>
                    </a:lnTo>
                    <a:lnTo>
                      <a:pt x="0" y="82"/>
                    </a:lnTo>
                    <a:lnTo>
                      <a:pt x="0" y="86"/>
                    </a:lnTo>
                    <a:lnTo>
                      <a:pt x="0" y="82"/>
                    </a:lnTo>
                    <a:lnTo>
                      <a:pt x="0" y="78"/>
                    </a:lnTo>
                    <a:lnTo>
                      <a:pt x="4" y="78"/>
                    </a:lnTo>
                    <a:lnTo>
                      <a:pt x="4" y="74"/>
                    </a:lnTo>
                    <a:lnTo>
                      <a:pt x="8" y="72"/>
                    </a:lnTo>
                    <a:lnTo>
                      <a:pt x="12" y="72"/>
                    </a:lnTo>
                    <a:lnTo>
                      <a:pt x="8" y="68"/>
                    </a:lnTo>
                    <a:lnTo>
                      <a:pt x="8" y="64"/>
                    </a:lnTo>
                    <a:lnTo>
                      <a:pt x="8" y="60"/>
                    </a:lnTo>
                    <a:lnTo>
                      <a:pt x="16" y="52"/>
                    </a:lnTo>
                    <a:lnTo>
                      <a:pt x="16" y="48"/>
                    </a:lnTo>
                    <a:lnTo>
                      <a:pt x="20" y="48"/>
                    </a:lnTo>
                    <a:lnTo>
                      <a:pt x="20" y="46"/>
                    </a:lnTo>
                    <a:lnTo>
                      <a:pt x="24" y="46"/>
                    </a:lnTo>
                    <a:lnTo>
                      <a:pt x="24" y="42"/>
                    </a:lnTo>
                    <a:lnTo>
                      <a:pt x="26" y="42"/>
                    </a:lnTo>
                    <a:lnTo>
                      <a:pt x="30" y="42"/>
                    </a:lnTo>
                    <a:lnTo>
                      <a:pt x="26" y="38"/>
                    </a:lnTo>
                    <a:lnTo>
                      <a:pt x="26" y="34"/>
                    </a:lnTo>
                    <a:lnTo>
                      <a:pt x="30" y="34"/>
                    </a:lnTo>
                    <a:lnTo>
                      <a:pt x="26" y="34"/>
                    </a:lnTo>
                    <a:lnTo>
                      <a:pt x="26" y="30"/>
                    </a:lnTo>
                    <a:lnTo>
                      <a:pt x="24" y="26"/>
                    </a:lnTo>
                    <a:lnTo>
                      <a:pt x="24" y="22"/>
                    </a:lnTo>
                    <a:lnTo>
                      <a:pt x="24" y="18"/>
                    </a:lnTo>
                    <a:lnTo>
                      <a:pt x="24" y="16"/>
                    </a:lnTo>
                    <a:lnTo>
                      <a:pt x="26" y="18"/>
                    </a:lnTo>
                    <a:lnTo>
                      <a:pt x="30" y="16"/>
                    </a:lnTo>
                    <a:lnTo>
                      <a:pt x="30" y="12"/>
                    </a:lnTo>
                    <a:lnTo>
                      <a:pt x="34" y="12"/>
                    </a:lnTo>
                    <a:lnTo>
                      <a:pt x="38" y="12"/>
                    </a:lnTo>
                    <a:lnTo>
                      <a:pt x="42" y="12"/>
                    </a:lnTo>
                    <a:lnTo>
                      <a:pt x="46" y="12"/>
                    </a:lnTo>
                    <a:lnTo>
                      <a:pt x="50" y="12"/>
                    </a:lnTo>
                    <a:lnTo>
                      <a:pt x="54" y="12"/>
                    </a:lnTo>
                    <a:lnTo>
                      <a:pt x="56" y="12"/>
                    </a:lnTo>
                    <a:lnTo>
                      <a:pt x="60" y="12"/>
                    </a:lnTo>
                    <a:lnTo>
                      <a:pt x="60" y="16"/>
                    </a:lnTo>
                    <a:lnTo>
                      <a:pt x="64" y="16"/>
                    </a:lnTo>
                    <a:lnTo>
                      <a:pt x="64" y="12"/>
                    </a:lnTo>
                    <a:lnTo>
                      <a:pt x="64" y="16"/>
                    </a:lnTo>
                    <a:lnTo>
                      <a:pt x="68" y="16"/>
                    </a:lnTo>
                    <a:lnTo>
                      <a:pt x="72" y="16"/>
                    </a:lnTo>
                    <a:lnTo>
                      <a:pt x="76" y="18"/>
                    </a:lnTo>
                    <a:lnTo>
                      <a:pt x="80" y="18"/>
                    </a:lnTo>
                    <a:lnTo>
                      <a:pt x="82" y="18"/>
                    </a:lnTo>
                    <a:lnTo>
                      <a:pt x="86" y="18"/>
                    </a:lnTo>
                    <a:lnTo>
                      <a:pt x="86" y="16"/>
                    </a:lnTo>
                    <a:lnTo>
                      <a:pt x="86" y="18"/>
                    </a:lnTo>
                    <a:lnTo>
                      <a:pt x="90" y="18"/>
                    </a:lnTo>
                    <a:lnTo>
                      <a:pt x="94" y="18"/>
                    </a:lnTo>
                    <a:lnTo>
                      <a:pt x="94" y="22"/>
                    </a:lnTo>
                    <a:lnTo>
                      <a:pt x="94" y="18"/>
                    </a:lnTo>
                    <a:lnTo>
                      <a:pt x="96" y="18"/>
                    </a:lnTo>
                    <a:lnTo>
                      <a:pt x="100" y="18"/>
                    </a:lnTo>
                    <a:lnTo>
                      <a:pt x="100" y="22"/>
                    </a:lnTo>
                    <a:lnTo>
                      <a:pt x="104" y="22"/>
                    </a:lnTo>
                    <a:lnTo>
                      <a:pt x="104" y="18"/>
                    </a:lnTo>
                    <a:lnTo>
                      <a:pt x="108" y="18"/>
                    </a:lnTo>
                    <a:lnTo>
                      <a:pt x="108" y="22"/>
                    </a:lnTo>
                    <a:lnTo>
                      <a:pt x="112" y="18"/>
                    </a:lnTo>
                    <a:lnTo>
                      <a:pt x="116" y="18"/>
                    </a:lnTo>
                    <a:lnTo>
                      <a:pt x="116" y="22"/>
                    </a:lnTo>
                    <a:lnTo>
                      <a:pt x="120" y="22"/>
                    </a:lnTo>
                    <a:lnTo>
                      <a:pt x="120" y="26"/>
                    </a:lnTo>
                    <a:lnTo>
                      <a:pt x="120" y="22"/>
                    </a:lnTo>
                    <a:lnTo>
                      <a:pt x="120" y="18"/>
                    </a:lnTo>
                    <a:lnTo>
                      <a:pt x="120" y="16"/>
                    </a:lnTo>
                    <a:lnTo>
                      <a:pt x="120" y="12"/>
                    </a:lnTo>
                    <a:lnTo>
                      <a:pt x="124" y="12"/>
                    </a:lnTo>
                    <a:lnTo>
                      <a:pt x="124" y="8"/>
                    </a:lnTo>
                    <a:lnTo>
                      <a:pt x="126" y="8"/>
                    </a:lnTo>
                    <a:lnTo>
                      <a:pt x="130" y="8"/>
                    </a:lnTo>
                    <a:lnTo>
                      <a:pt x="134" y="8"/>
                    </a:lnTo>
                    <a:lnTo>
                      <a:pt x="138" y="8"/>
                    </a:lnTo>
                    <a:lnTo>
                      <a:pt x="142" y="8"/>
                    </a:lnTo>
                    <a:lnTo>
                      <a:pt x="146" y="8"/>
                    </a:lnTo>
                    <a:lnTo>
                      <a:pt x="146" y="4"/>
                    </a:lnTo>
                    <a:lnTo>
                      <a:pt x="150" y="4"/>
                    </a:lnTo>
                    <a:lnTo>
                      <a:pt x="154" y="4"/>
                    </a:lnTo>
                    <a:lnTo>
                      <a:pt x="156" y="0"/>
                    </a:lnTo>
                    <a:lnTo>
                      <a:pt x="160" y="0"/>
                    </a:lnTo>
                    <a:lnTo>
                      <a:pt x="160" y="4"/>
                    </a:lnTo>
                    <a:lnTo>
                      <a:pt x="164" y="4"/>
                    </a:lnTo>
                    <a:lnTo>
                      <a:pt x="164" y="0"/>
                    </a:lnTo>
                    <a:lnTo>
                      <a:pt x="168" y="4"/>
                    </a:lnTo>
                    <a:lnTo>
                      <a:pt x="168" y="8"/>
                    </a:lnTo>
                    <a:lnTo>
                      <a:pt x="172" y="12"/>
                    </a:lnTo>
                    <a:lnTo>
                      <a:pt x="176" y="16"/>
                    </a:lnTo>
                    <a:lnTo>
                      <a:pt x="172" y="16"/>
                    </a:lnTo>
                    <a:lnTo>
                      <a:pt x="168" y="16"/>
                    </a:lnTo>
                    <a:lnTo>
                      <a:pt x="172" y="18"/>
                    </a:lnTo>
                    <a:lnTo>
                      <a:pt x="172" y="22"/>
                    </a:lnTo>
                    <a:lnTo>
                      <a:pt x="172" y="26"/>
                    </a:lnTo>
                    <a:lnTo>
                      <a:pt x="176" y="26"/>
                    </a:lnTo>
                    <a:lnTo>
                      <a:pt x="180" y="26"/>
                    </a:lnTo>
                    <a:lnTo>
                      <a:pt x="184" y="26"/>
                    </a:lnTo>
                    <a:lnTo>
                      <a:pt x="184" y="30"/>
                    </a:lnTo>
                    <a:lnTo>
                      <a:pt x="186" y="30"/>
                    </a:lnTo>
                    <a:lnTo>
                      <a:pt x="186" y="34"/>
                    </a:lnTo>
                    <a:lnTo>
                      <a:pt x="190" y="34"/>
                    </a:lnTo>
                    <a:lnTo>
                      <a:pt x="190" y="38"/>
                    </a:lnTo>
                    <a:lnTo>
                      <a:pt x="186" y="38"/>
                    </a:lnTo>
                    <a:lnTo>
                      <a:pt x="186" y="42"/>
                    </a:lnTo>
                    <a:lnTo>
                      <a:pt x="190" y="42"/>
                    </a:lnTo>
                    <a:lnTo>
                      <a:pt x="190" y="46"/>
                    </a:lnTo>
                    <a:lnTo>
                      <a:pt x="194" y="46"/>
                    </a:lnTo>
                    <a:lnTo>
                      <a:pt x="194" y="42"/>
                    </a:lnTo>
                    <a:lnTo>
                      <a:pt x="198" y="42"/>
                    </a:lnTo>
                    <a:lnTo>
                      <a:pt x="198" y="46"/>
                    </a:lnTo>
                    <a:lnTo>
                      <a:pt x="202" y="46"/>
                    </a:lnTo>
                    <a:lnTo>
                      <a:pt x="206" y="46"/>
                    </a:lnTo>
                    <a:lnTo>
                      <a:pt x="206" y="48"/>
                    </a:lnTo>
                    <a:lnTo>
                      <a:pt x="206" y="46"/>
                    </a:lnTo>
                    <a:lnTo>
                      <a:pt x="210" y="46"/>
                    </a:lnTo>
                    <a:lnTo>
                      <a:pt x="212" y="46"/>
                    </a:lnTo>
                    <a:lnTo>
                      <a:pt x="216" y="42"/>
                    </a:lnTo>
                    <a:lnTo>
                      <a:pt x="220" y="48"/>
                    </a:lnTo>
                    <a:lnTo>
                      <a:pt x="224" y="48"/>
                    </a:lnTo>
                    <a:lnTo>
                      <a:pt x="224" y="52"/>
                    </a:lnTo>
                    <a:lnTo>
                      <a:pt x="228" y="52"/>
                    </a:lnTo>
                    <a:lnTo>
                      <a:pt x="228" y="48"/>
                    </a:lnTo>
                    <a:lnTo>
                      <a:pt x="232" y="48"/>
                    </a:lnTo>
                    <a:lnTo>
                      <a:pt x="232" y="52"/>
                    </a:lnTo>
                    <a:lnTo>
                      <a:pt x="236" y="52"/>
                    </a:lnTo>
                    <a:lnTo>
                      <a:pt x="240" y="52"/>
                    </a:lnTo>
                    <a:lnTo>
                      <a:pt x="240" y="56"/>
                    </a:lnTo>
                    <a:lnTo>
                      <a:pt x="242" y="52"/>
                    </a:lnTo>
                    <a:lnTo>
                      <a:pt x="242" y="56"/>
                    </a:lnTo>
                    <a:lnTo>
                      <a:pt x="246" y="56"/>
                    </a:lnTo>
                    <a:lnTo>
                      <a:pt x="246" y="60"/>
                    </a:lnTo>
                    <a:lnTo>
                      <a:pt x="250" y="60"/>
                    </a:lnTo>
                    <a:lnTo>
                      <a:pt x="254" y="60"/>
                    </a:lnTo>
                    <a:lnTo>
                      <a:pt x="254" y="64"/>
                    </a:lnTo>
                    <a:lnTo>
                      <a:pt x="254" y="68"/>
                    </a:lnTo>
                    <a:lnTo>
                      <a:pt x="254" y="72"/>
                    </a:lnTo>
                    <a:lnTo>
                      <a:pt x="250" y="72"/>
                    </a:lnTo>
                    <a:lnTo>
                      <a:pt x="250" y="74"/>
                    </a:lnTo>
                    <a:lnTo>
                      <a:pt x="254" y="74"/>
                    </a:lnTo>
                    <a:lnTo>
                      <a:pt x="250" y="74"/>
                    </a:lnTo>
                    <a:lnTo>
                      <a:pt x="250" y="78"/>
                    </a:lnTo>
                    <a:lnTo>
                      <a:pt x="250" y="82"/>
                    </a:lnTo>
                    <a:lnTo>
                      <a:pt x="254" y="86"/>
                    </a:lnTo>
                    <a:lnTo>
                      <a:pt x="254" y="90"/>
                    </a:lnTo>
                    <a:lnTo>
                      <a:pt x="250" y="90"/>
                    </a:lnTo>
                    <a:lnTo>
                      <a:pt x="250" y="94"/>
                    </a:lnTo>
                    <a:lnTo>
                      <a:pt x="250" y="98"/>
                    </a:lnTo>
                    <a:lnTo>
                      <a:pt x="246" y="98"/>
                    </a:lnTo>
                    <a:lnTo>
                      <a:pt x="242" y="98"/>
                    </a:lnTo>
                    <a:lnTo>
                      <a:pt x="240" y="98"/>
                    </a:lnTo>
                    <a:lnTo>
                      <a:pt x="236" y="98"/>
                    </a:lnTo>
                    <a:lnTo>
                      <a:pt x="236" y="102"/>
                    </a:lnTo>
                    <a:lnTo>
                      <a:pt x="232" y="102"/>
                    </a:lnTo>
                    <a:lnTo>
                      <a:pt x="228" y="102"/>
                    </a:lnTo>
                    <a:lnTo>
                      <a:pt x="228" y="104"/>
                    </a:lnTo>
                    <a:lnTo>
                      <a:pt x="228" y="108"/>
                    </a:lnTo>
                    <a:lnTo>
                      <a:pt x="228" y="112"/>
                    </a:lnTo>
                    <a:lnTo>
                      <a:pt x="224" y="112"/>
                    </a:lnTo>
                    <a:lnTo>
                      <a:pt x="220" y="112"/>
                    </a:lnTo>
                    <a:lnTo>
                      <a:pt x="216" y="112"/>
                    </a:lnTo>
                    <a:lnTo>
                      <a:pt x="216" y="116"/>
                    </a:lnTo>
                    <a:lnTo>
                      <a:pt x="212" y="116"/>
                    </a:lnTo>
                    <a:lnTo>
                      <a:pt x="210" y="116"/>
                    </a:lnTo>
                    <a:lnTo>
                      <a:pt x="210" y="120"/>
                    </a:lnTo>
                    <a:lnTo>
                      <a:pt x="206" y="120"/>
                    </a:lnTo>
                    <a:lnTo>
                      <a:pt x="206" y="116"/>
                    </a:lnTo>
                    <a:lnTo>
                      <a:pt x="206" y="120"/>
                    </a:lnTo>
                    <a:lnTo>
                      <a:pt x="202" y="120"/>
                    </a:lnTo>
                    <a:lnTo>
                      <a:pt x="198" y="120"/>
                    </a:lnTo>
                    <a:lnTo>
                      <a:pt x="194" y="120"/>
                    </a:lnTo>
                    <a:lnTo>
                      <a:pt x="194" y="124"/>
                    </a:lnTo>
                    <a:lnTo>
                      <a:pt x="190" y="124"/>
                    </a:lnTo>
                    <a:lnTo>
                      <a:pt x="186" y="128"/>
                    </a:lnTo>
                    <a:lnTo>
                      <a:pt x="186" y="130"/>
                    </a:lnTo>
                    <a:lnTo>
                      <a:pt x="184" y="130"/>
                    </a:lnTo>
                    <a:lnTo>
                      <a:pt x="186" y="130"/>
                    </a:lnTo>
                    <a:lnTo>
                      <a:pt x="186" y="128"/>
                    </a:lnTo>
                    <a:lnTo>
                      <a:pt x="186" y="124"/>
                    </a:lnTo>
                    <a:lnTo>
                      <a:pt x="186" y="128"/>
                    </a:lnTo>
                    <a:lnTo>
                      <a:pt x="184" y="128"/>
                    </a:lnTo>
                    <a:lnTo>
                      <a:pt x="180" y="130"/>
                    </a:lnTo>
                    <a:lnTo>
                      <a:pt x="176" y="130"/>
                    </a:lnTo>
                    <a:lnTo>
                      <a:pt x="176" y="134"/>
                    </a:lnTo>
                    <a:lnTo>
                      <a:pt x="176" y="130"/>
                    </a:lnTo>
                    <a:lnTo>
                      <a:pt x="172" y="130"/>
                    </a:lnTo>
                    <a:lnTo>
                      <a:pt x="172" y="128"/>
                    </a:lnTo>
                    <a:lnTo>
                      <a:pt x="172" y="130"/>
                    </a:lnTo>
                    <a:lnTo>
                      <a:pt x="168" y="130"/>
                    </a:lnTo>
                    <a:lnTo>
                      <a:pt x="172" y="130"/>
                    </a:lnTo>
                    <a:lnTo>
                      <a:pt x="168" y="130"/>
                    </a:lnTo>
                    <a:lnTo>
                      <a:pt x="164" y="128"/>
                    </a:lnTo>
                    <a:lnTo>
                      <a:pt x="164" y="130"/>
                    </a:lnTo>
                    <a:lnTo>
                      <a:pt x="168" y="130"/>
                    </a:lnTo>
                    <a:lnTo>
                      <a:pt x="168" y="134"/>
                    </a:lnTo>
                    <a:lnTo>
                      <a:pt x="168" y="130"/>
                    </a:lnTo>
                    <a:lnTo>
                      <a:pt x="168" y="134"/>
                    </a:lnTo>
                    <a:lnTo>
                      <a:pt x="172" y="134"/>
                    </a:lnTo>
                    <a:lnTo>
                      <a:pt x="176" y="134"/>
                    </a:lnTo>
                    <a:lnTo>
                      <a:pt x="172" y="134"/>
                    </a:lnTo>
                    <a:lnTo>
                      <a:pt x="176" y="134"/>
                    </a:lnTo>
                    <a:lnTo>
                      <a:pt x="176" y="138"/>
                    </a:lnTo>
                    <a:lnTo>
                      <a:pt x="180" y="138"/>
                    </a:lnTo>
                    <a:lnTo>
                      <a:pt x="180" y="142"/>
                    </a:lnTo>
                    <a:lnTo>
                      <a:pt x="184" y="142"/>
                    </a:lnTo>
                    <a:lnTo>
                      <a:pt x="184" y="146"/>
                    </a:lnTo>
                    <a:lnTo>
                      <a:pt x="186" y="150"/>
                    </a:lnTo>
                    <a:lnTo>
                      <a:pt x="186" y="146"/>
                    </a:lnTo>
                    <a:lnTo>
                      <a:pt x="184" y="142"/>
                    </a:lnTo>
                    <a:lnTo>
                      <a:pt x="184" y="138"/>
                    </a:lnTo>
                    <a:lnTo>
                      <a:pt x="180" y="138"/>
                    </a:lnTo>
                    <a:lnTo>
                      <a:pt x="180" y="134"/>
                    </a:lnTo>
                    <a:lnTo>
                      <a:pt x="180" y="130"/>
                    </a:lnTo>
                    <a:lnTo>
                      <a:pt x="180" y="134"/>
                    </a:lnTo>
                    <a:lnTo>
                      <a:pt x="184" y="138"/>
                    </a:lnTo>
                    <a:lnTo>
                      <a:pt x="184" y="142"/>
                    </a:lnTo>
                    <a:lnTo>
                      <a:pt x="186" y="146"/>
                    </a:lnTo>
                    <a:lnTo>
                      <a:pt x="190" y="146"/>
                    </a:lnTo>
                    <a:lnTo>
                      <a:pt x="190" y="150"/>
                    </a:lnTo>
                    <a:lnTo>
                      <a:pt x="190" y="146"/>
                    </a:lnTo>
                    <a:lnTo>
                      <a:pt x="194" y="146"/>
                    </a:lnTo>
                    <a:lnTo>
                      <a:pt x="198" y="146"/>
                    </a:lnTo>
                    <a:lnTo>
                      <a:pt x="202" y="146"/>
                    </a:lnTo>
                    <a:lnTo>
                      <a:pt x="206" y="146"/>
                    </a:lnTo>
                    <a:lnTo>
                      <a:pt x="202" y="146"/>
                    </a:lnTo>
                    <a:lnTo>
                      <a:pt x="202" y="150"/>
                    </a:lnTo>
                    <a:lnTo>
                      <a:pt x="202" y="154"/>
                    </a:lnTo>
                    <a:lnTo>
                      <a:pt x="198" y="154"/>
                    </a:lnTo>
                    <a:lnTo>
                      <a:pt x="194" y="154"/>
                    </a:lnTo>
                    <a:lnTo>
                      <a:pt x="190" y="154"/>
                    </a:lnTo>
                    <a:lnTo>
                      <a:pt x="190" y="150"/>
                    </a:lnTo>
                    <a:lnTo>
                      <a:pt x="186" y="154"/>
                    </a:lnTo>
                    <a:lnTo>
                      <a:pt x="184" y="158"/>
                    </a:lnTo>
                    <a:lnTo>
                      <a:pt x="180" y="158"/>
                    </a:lnTo>
                    <a:lnTo>
                      <a:pt x="176" y="158"/>
                    </a:lnTo>
                    <a:lnTo>
                      <a:pt x="176" y="160"/>
                    </a:lnTo>
                    <a:lnTo>
                      <a:pt x="172" y="160"/>
                    </a:lnTo>
                    <a:lnTo>
                      <a:pt x="172" y="164"/>
                    </a:lnTo>
                    <a:lnTo>
                      <a:pt x="168" y="164"/>
                    </a:lnTo>
                    <a:lnTo>
                      <a:pt x="164" y="164"/>
                    </a:lnTo>
                    <a:lnTo>
                      <a:pt x="160" y="164"/>
                    </a:lnTo>
                    <a:lnTo>
                      <a:pt x="160" y="160"/>
                    </a:lnTo>
                    <a:lnTo>
                      <a:pt x="160" y="158"/>
                    </a:lnTo>
                    <a:lnTo>
                      <a:pt x="164" y="158"/>
                    </a:lnTo>
                    <a:lnTo>
                      <a:pt x="164" y="154"/>
                    </a:lnTo>
                    <a:lnTo>
                      <a:pt x="160" y="154"/>
                    </a:lnTo>
                    <a:lnTo>
                      <a:pt x="160" y="150"/>
                    </a:lnTo>
                    <a:lnTo>
                      <a:pt x="156" y="150"/>
                    </a:lnTo>
                    <a:lnTo>
                      <a:pt x="154" y="146"/>
                    </a:lnTo>
                    <a:lnTo>
                      <a:pt x="150" y="146"/>
                    </a:lnTo>
                    <a:lnTo>
                      <a:pt x="146" y="146"/>
                    </a:lnTo>
                    <a:lnTo>
                      <a:pt x="150" y="142"/>
                    </a:lnTo>
                    <a:lnTo>
                      <a:pt x="154" y="142"/>
                    </a:lnTo>
                    <a:lnTo>
                      <a:pt x="154" y="138"/>
                    </a:lnTo>
                    <a:lnTo>
                      <a:pt x="156" y="138"/>
                    </a:lnTo>
                    <a:lnTo>
                      <a:pt x="160" y="138"/>
                    </a:lnTo>
                    <a:lnTo>
                      <a:pt x="160" y="134"/>
                    </a:lnTo>
                    <a:lnTo>
                      <a:pt x="164" y="134"/>
                    </a:lnTo>
                    <a:lnTo>
                      <a:pt x="164" y="130"/>
                    </a:lnTo>
                    <a:lnTo>
                      <a:pt x="160" y="130"/>
                    </a:lnTo>
                    <a:lnTo>
                      <a:pt x="156" y="130"/>
                    </a:lnTo>
                    <a:lnTo>
                      <a:pt x="154" y="130"/>
                    </a:lnTo>
                    <a:lnTo>
                      <a:pt x="150" y="130"/>
                    </a:lnTo>
                    <a:lnTo>
                      <a:pt x="146" y="130"/>
                    </a:lnTo>
                    <a:lnTo>
                      <a:pt x="142" y="130"/>
                    </a:lnTo>
                    <a:lnTo>
                      <a:pt x="142" y="128"/>
                    </a:lnTo>
                    <a:lnTo>
                      <a:pt x="138" y="128"/>
                    </a:lnTo>
                    <a:lnTo>
                      <a:pt x="142" y="128"/>
                    </a:lnTo>
                    <a:lnTo>
                      <a:pt x="138" y="124"/>
                    </a:lnTo>
                    <a:lnTo>
                      <a:pt x="134" y="124"/>
                    </a:lnTo>
                    <a:lnTo>
                      <a:pt x="138" y="124"/>
                    </a:lnTo>
                    <a:lnTo>
                      <a:pt x="142" y="124"/>
                    </a:lnTo>
                    <a:lnTo>
                      <a:pt x="146" y="124"/>
                    </a:lnTo>
                    <a:lnTo>
                      <a:pt x="150" y="120"/>
                    </a:lnTo>
                    <a:lnTo>
                      <a:pt x="146" y="120"/>
                    </a:lnTo>
                    <a:lnTo>
                      <a:pt x="146" y="124"/>
                    </a:lnTo>
                    <a:lnTo>
                      <a:pt x="142" y="120"/>
                    </a:lnTo>
                    <a:lnTo>
                      <a:pt x="142" y="124"/>
                    </a:lnTo>
                    <a:lnTo>
                      <a:pt x="138" y="120"/>
                    </a:lnTo>
                    <a:lnTo>
                      <a:pt x="138" y="116"/>
                    </a:lnTo>
                    <a:lnTo>
                      <a:pt x="138" y="112"/>
                    </a:lnTo>
                    <a:lnTo>
                      <a:pt x="138" y="108"/>
                    </a:lnTo>
                    <a:lnTo>
                      <a:pt x="134" y="108"/>
                    </a:lnTo>
                    <a:lnTo>
                      <a:pt x="138" y="108"/>
                    </a:lnTo>
                    <a:lnTo>
                      <a:pt x="138" y="112"/>
                    </a:lnTo>
                    <a:lnTo>
                      <a:pt x="138" y="116"/>
                    </a:lnTo>
                    <a:lnTo>
                      <a:pt x="138" y="120"/>
                    </a:lnTo>
                    <a:lnTo>
                      <a:pt x="134" y="120"/>
                    </a:lnTo>
                    <a:lnTo>
                      <a:pt x="130" y="120"/>
                    </a:lnTo>
                    <a:lnTo>
                      <a:pt x="134" y="120"/>
                    </a:lnTo>
                    <a:lnTo>
                      <a:pt x="134" y="116"/>
                    </a:lnTo>
                    <a:lnTo>
                      <a:pt x="134" y="120"/>
                    </a:lnTo>
                    <a:lnTo>
                      <a:pt x="130" y="120"/>
                    </a:lnTo>
                    <a:lnTo>
                      <a:pt x="126" y="120"/>
                    </a:lnTo>
                    <a:lnTo>
                      <a:pt x="124" y="124"/>
                    </a:lnTo>
                    <a:lnTo>
                      <a:pt x="124" y="128"/>
                    </a:lnTo>
                    <a:lnTo>
                      <a:pt x="120" y="128"/>
                    </a:lnTo>
                    <a:lnTo>
                      <a:pt x="120" y="130"/>
                    </a:lnTo>
                    <a:lnTo>
                      <a:pt x="116" y="134"/>
                    </a:lnTo>
                    <a:lnTo>
                      <a:pt x="112" y="138"/>
                    </a:lnTo>
                    <a:lnTo>
                      <a:pt x="108" y="138"/>
                    </a:lnTo>
                    <a:lnTo>
                      <a:pt x="108" y="142"/>
                    </a:lnTo>
                    <a:lnTo>
                      <a:pt x="108" y="138"/>
                    </a:lnTo>
                    <a:lnTo>
                      <a:pt x="104" y="138"/>
                    </a:lnTo>
                    <a:lnTo>
                      <a:pt x="104" y="142"/>
                    </a:lnTo>
                    <a:lnTo>
                      <a:pt x="108" y="146"/>
                    </a:lnTo>
                    <a:lnTo>
                      <a:pt x="108" y="150"/>
                    </a:lnTo>
                    <a:lnTo>
                      <a:pt x="108" y="146"/>
                    </a:lnTo>
                    <a:lnTo>
                      <a:pt x="104" y="146"/>
                    </a:lnTo>
                    <a:lnTo>
                      <a:pt x="100" y="146"/>
                    </a:lnTo>
                    <a:lnTo>
                      <a:pt x="96" y="146"/>
                    </a:lnTo>
                    <a:lnTo>
                      <a:pt x="94" y="146"/>
                    </a:lnTo>
                    <a:lnTo>
                      <a:pt x="94" y="150"/>
                    </a:lnTo>
                    <a:lnTo>
                      <a:pt x="90" y="150"/>
                    </a:lnTo>
                    <a:lnTo>
                      <a:pt x="90" y="146"/>
                    </a:lnTo>
                    <a:lnTo>
                      <a:pt x="86" y="146"/>
                    </a:lnTo>
                    <a:lnTo>
                      <a:pt x="86" y="146"/>
                    </a:lnTo>
                    <a:lnTo>
                      <a:pt x="86" y="14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126">
                <a:extLst>
                  <a:ext uri="{FF2B5EF4-FFF2-40B4-BE49-F238E27FC236}">
                    <a16:creationId xmlns:a16="http://schemas.microsoft.com/office/drawing/2014/main" id="{C325B23F-BFCD-4367-AE74-2607BB00CE8E}"/>
                  </a:ext>
                </a:extLst>
              </p:cNvPr>
              <p:cNvSpPr>
                <a:spLocks noEditPoints="1"/>
              </p:cNvSpPr>
              <p:nvPr/>
            </p:nvSpPr>
            <p:spPr bwMode="auto">
              <a:xfrm>
                <a:off x="4210050" y="2733743"/>
                <a:ext cx="225425" cy="381000"/>
              </a:xfrm>
              <a:custGeom>
                <a:avLst/>
                <a:gdLst>
                  <a:gd name="T0" fmla="*/ 106 w 142"/>
                  <a:gd name="T1" fmla="*/ 2 h 240"/>
                  <a:gd name="T2" fmla="*/ 98 w 142"/>
                  <a:gd name="T3" fmla="*/ 10 h 240"/>
                  <a:gd name="T4" fmla="*/ 94 w 142"/>
                  <a:gd name="T5" fmla="*/ 14 h 240"/>
                  <a:gd name="T6" fmla="*/ 76 w 142"/>
                  <a:gd name="T7" fmla="*/ 44 h 240"/>
                  <a:gd name="T8" fmla="*/ 72 w 142"/>
                  <a:gd name="T9" fmla="*/ 48 h 240"/>
                  <a:gd name="T10" fmla="*/ 46 w 142"/>
                  <a:gd name="T11" fmla="*/ 130 h 240"/>
                  <a:gd name="T12" fmla="*/ 50 w 142"/>
                  <a:gd name="T13" fmla="*/ 108 h 240"/>
                  <a:gd name="T14" fmla="*/ 38 w 142"/>
                  <a:gd name="T15" fmla="*/ 122 h 240"/>
                  <a:gd name="T16" fmla="*/ 34 w 142"/>
                  <a:gd name="T17" fmla="*/ 108 h 240"/>
                  <a:gd name="T18" fmla="*/ 42 w 142"/>
                  <a:gd name="T19" fmla="*/ 92 h 240"/>
                  <a:gd name="T20" fmla="*/ 34 w 142"/>
                  <a:gd name="T21" fmla="*/ 92 h 240"/>
                  <a:gd name="T22" fmla="*/ 34 w 142"/>
                  <a:gd name="T23" fmla="*/ 78 h 240"/>
                  <a:gd name="T24" fmla="*/ 42 w 142"/>
                  <a:gd name="T25" fmla="*/ 62 h 240"/>
                  <a:gd name="T26" fmla="*/ 56 w 142"/>
                  <a:gd name="T27" fmla="*/ 52 h 240"/>
                  <a:gd name="T28" fmla="*/ 60 w 142"/>
                  <a:gd name="T29" fmla="*/ 62 h 240"/>
                  <a:gd name="T30" fmla="*/ 56 w 142"/>
                  <a:gd name="T31" fmla="*/ 70 h 240"/>
                  <a:gd name="T32" fmla="*/ 72 w 142"/>
                  <a:gd name="T33" fmla="*/ 70 h 240"/>
                  <a:gd name="T34" fmla="*/ 90 w 142"/>
                  <a:gd name="T35" fmla="*/ 82 h 240"/>
                  <a:gd name="T36" fmla="*/ 80 w 142"/>
                  <a:gd name="T37" fmla="*/ 100 h 240"/>
                  <a:gd name="T38" fmla="*/ 82 w 142"/>
                  <a:gd name="T39" fmla="*/ 108 h 240"/>
                  <a:gd name="T40" fmla="*/ 98 w 142"/>
                  <a:gd name="T41" fmla="*/ 134 h 240"/>
                  <a:gd name="T42" fmla="*/ 112 w 142"/>
                  <a:gd name="T43" fmla="*/ 156 h 240"/>
                  <a:gd name="T44" fmla="*/ 108 w 142"/>
                  <a:gd name="T45" fmla="*/ 160 h 240"/>
                  <a:gd name="T46" fmla="*/ 124 w 142"/>
                  <a:gd name="T47" fmla="*/ 176 h 240"/>
                  <a:gd name="T48" fmla="*/ 136 w 142"/>
                  <a:gd name="T49" fmla="*/ 198 h 240"/>
                  <a:gd name="T50" fmla="*/ 124 w 142"/>
                  <a:gd name="T51" fmla="*/ 210 h 240"/>
                  <a:gd name="T52" fmla="*/ 132 w 142"/>
                  <a:gd name="T53" fmla="*/ 220 h 240"/>
                  <a:gd name="T54" fmla="*/ 106 w 142"/>
                  <a:gd name="T55" fmla="*/ 224 h 240"/>
                  <a:gd name="T56" fmla="*/ 82 w 142"/>
                  <a:gd name="T57" fmla="*/ 224 h 240"/>
                  <a:gd name="T58" fmla="*/ 50 w 142"/>
                  <a:gd name="T59" fmla="*/ 232 h 240"/>
                  <a:gd name="T60" fmla="*/ 46 w 142"/>
                  <a:gd name="T61" fmla="*/ 228 h 240"/>
                  <a:gd name="T62" fmla="*/ 76 w 142"/>
                  <a:gd name="T63" fmla="*/ 210 h 240"/>
                  <a:gd name="T64" fmla="*/ 64 w 142"/>
                  <a:gd name="T65" fmla="*/ 210 h 240"/>
                  <a:gd name="T66" fmla="*/ 46 w 142"/>
                  <a:gd name="T67" fmla="*/ 206 h 240"/>
                  <a:gd name="T68" fmla="*/ 56 w 142"/>
                  <a:gd name="T69" fmla="*/ 190 h 240"/>
                  <a:gd name="T70" fmla="*/ 50 w 142"/>
                  <a:gd name="T71" fmla="*/ 176 h 240"/>
                  <a:gd name="T72" fmla="*/ 76 w 142"/>
                  <a:gd name="T73" fmla="*/ 168 h 240"/>
                  <a:gd name="T74" fmla="*/ 68 w 142"/>
                  <a:gd name="T75" fmla="*/ 146 h 240"/>
                  <a:gd name="T76" fmla="*/ 64 w 142"/>
                  <a:gd name="T77" fmla="*/ 134 h 240"/>
                  <a:gd name="T78" fmla="*/ 50 w 142"/>
                  <a:gd name="T79" fmla="*/ 138 h 240"/>
                  <a:gd name="T80" fmla="*/ 16 w 142"/>
                  <a:gd name="T81" fmla="*/ 62 h 240"/>
                  <a:gd name="T82" fmla="*/ 26 w 142"/>
                  <a:gd name="T83" fmla="*/ 60 h 240"/>
                  <a:gd name="T84" fmla="*/ 8 w 142"/>
                  <a:gd name="T85" fmla="*/ 74 h 240"/>
                  <a:gd name="T86" fmla="*/ 26 w 142"/>
                  <a:gd name="T87" fmla="*/ 86 h 240"/>
                  <a:gd name="T88" fmla="*/ 30 w 142"/>
                  <a:gd name="T89" fmla="*/ 74 h 240"/>
                  <a:gd name="T90" fmla="*/ 30 w 142"/>
                  <a:gd name="T91" fmla="*/ 78 h 240"/>
                  <a:gd name="T92" fmla="*/ 12 w 142"/>
                  <a:gd name="T93" fmla="*/ 82 h 240"/>
                  <a:gd name="T94" fmla="*/ 12 w 142"/>
                  <a:gd name="T95" fmla="*/ 90 h 240"/>
                  <a:gd name="T96" fmla="*/ 22 w 142"/>
                  <a:gd name="T97" fmla="*/ 96 h 240"/>
                  <a:gd name="T98" fmla="*/ 34 w 142"/>
                  <a:gd name="T99" fmla="*/ 104 h 240"/>
                  <a:gd name="T100" fmla="*/ 26 w 142"/>
                  <a:gd name="T101" fmla="*/ 96 h 240"/>
                  <a:gd name="T102" fmla="*/ 30 w 142"/>
                  <a:gd name="T103" fmla="*/ 112 h 240"/>
                  <a:gd name="T104" fmla="*/ 26 w 142"/>
                  <a:gd name="T105" fmla="*/ 112 h 240"/>
                  <a:gd name="T106" fmla="*/ 46 w 142"/>
                  <a:gd name="T107" fmla="*/ 116 h 240"/>
                  <a:gd name="T108" fmla="*/ 20 w 142"/>
                  <a:gd name="T109" fmla="*/ 146 h 240"/>
                  <a:gd name="T110" fmla="*/ 4 w 142"/>
                  <a:gd name="T111" fmla="*/ 138 h 240"/>
                  <a:gd name="T112" fmla="*/ 34 w 142"/>
                  <a:gd name="T113" fmla="*/ 138 h 240"/>
                  <a:gd name="T114" fmla="*/ 34 w 142"/>
                  <a:gd name="T115" fmla="*/ 150 h 240"/>
                  <a:gd name="T116" fmla="*/ 56 w 142"/>
                  <a:gd name="T117" fmla="*/ 164 h 240"/>
                  <a:gd name="T118" fmla="*/ 128 w 142"/>
                  <a:gd name="T119" fmla="*/ 21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 h="240">
                    <a:moveTo>
                      <a:pt x="80" y="36"/>
                    </a:moveTo>
                    <a:lnTo>
                      <a:pt x="82" y="36"/>
                    </a:lnTo>
                    <a:lnTo>
                      <a:pt x="80" y="36"/>
                    </a:lnTo>
                    <a:lnTo>
                      <a:pt x="80" y="36"/>
                    </a:lnTo>
                    <a:lnTo>
                      <a:pt x="80" y="36"/>
                    </a:lnTo>
                    <a:close/>
                    <a:moveTo>
                      <a:pt x="106" y="2"/>
                    </a:moveTo>
                    <a:lnTo>
                      <a:pt x="102" y="2"/>
                    </a:lnTo>
                    <a:lnTo>
                      <a:pt x="106" y="0"/>
                    </a:lnTo>
                    <a:lnTo>
                      <a:pt x="106" y="2"/>
                    </a:lnTo>
                    <a:lnTo>
                      <a:pt x="106" y="2"/>
                    </a:lnTo>
                    <a:lnTo>
                      <a:pt x="106" y="2"/>
                    </a:lnTo>
                    <a:close/>
                    <a:moveTo>
                      <a:pt x="102" y="6"/>
                    </a:moveTo>
                    <a:lnTo>
                      <a:pt x="102" y="2"/>
                    </a:lnTo>
                    <a:lnTo>
                      <a:pt x="102" y="6"/>
                    </a:lnTo>
                    <a:lnTo>
                      <a:pt x="102" y="6"/>
                    </a:lnTo>
                    <a:lnTo>
                      <a:pt x="102" y="6"/>
                    </a:lnTo>
                    <a:close/>
                    <a:moveTo>
                      <a:pt x="94" y="14"/>
                    </a:moveTo>
                    <a:lnTo>
                      <a:pt x="98" y="10"/>
                    </a:lnTo>
                    <a:lnTo>
                      <a:pt x="94" y="10"/>
                    </a:lnTo>
                    <a:lnTo>
                      <a:pt x="94" y="6"/>
                    </a:lnTo>
                    <a:lnTo>
                      <a:pt x="98" y="6"/>
                    </a:lnTo>
                    <a:lnTo>
                      <a:pt x="98" y="10"/>
                    </a:lnTo>
                    <a:lnTo>
                      <a:pt x="102" y="10"/>
                    </a:lnTo>
                    <a:lnTo>
                      <a:pt x="102" y="14"/>
                    </a:lnTo>
                    <a:lnTo>
                      <a:pt x="98" y="14"/>
                    </a:lnTo>
                    <a:lnTo>
                      <a:pt x="102" y="14"/>
                    </a:lnTo>
                    <a:lnTo>
                      <a:pt x="102" y="18"/>
                    </a:lnTo>
                    <a:lnTo>
                      <a:pt x="98" y="18"/>
                    </a:lnTo>
                    <a:lnTo>
                      <a:pt x="98" y="22"/>
                    </a:lnTo>
                    <a:lnTo>
                      <a:pt x="98" y="18"/>
                    </a:lnTo>
                    <a:lnTo>
                      <a:pt x="98" y="14"/>
                    </a:lnTo>
                    <a:lnTo>
                      <a:pt x="94" y="18"/>
                    </a:lnTo>
                    <a:lnTo>
                      <a:pt x="94" y="14"/>
                    </a:lnTo>
                    <a:lnTo>
                      <a:pt x="94" y="14"/>
                    </a:lnTo>
                    <a:lnTo>
                      <a:pt x="94" y="14"/>
                    </a:lnTo>
                    <a:close/>
                    <a:moveTo>
                      <a:pt x="76" y="44"/>
                    </a:moveTo>
                    <a:lnTo>
                      <a:pt x="72" y="44"/>
                    </a:lnTo>
                    <a:lnTo>
                      <a:pt x="68" y="44"/>
                    </a:lnTo>
                    <a:lnTo>
                      <a:pt x="68" y="40"/>
                    </a:lnTo>
                    <a:lnTo>
                      <a:pt x="72" y="40"/>
                    </a:lnTo>
                    <a:lnTo>
                      <a:pt x="76" y="40"/>
                    </a:lnTo>
                    <a:lnTo>
                      <a:pt x="76" y="44"/>
                    </a:lnTo>
                    <a:lnTo>
                      <a:pt x="80" y="44"/>
                    </a:lnTo>
                    <a:lnTo>
                      <a:pt x="76" y="44"/>
                    </a:lnTo>
                    <a:lnTo>
                      <a:pt x="76" y="44"/>
                    </a:lnTo>
                    <a:lnTo>
                      <a:pt x="76" y="44"/>
                    </a:lnTo>
                    <a:close/>
                    <a:moveTo>
                      <a:pt x="72" y="48"/>
                    </a:moveTo>
                    <a:lnTo>
                      <a:pt x="68" y="48"/>
                    </a:lnTo>
                    <a:lnTo>
                      <a:pt x="68" y="44"/>
                    </a:lnTo>
                    <a:lnTo>
                      <a:pt x="72" y="44"/>
                    </a:lnTo>
                    <a:lnTo>
                      <a:pt x="72" y="48"/>
                    </a:lnTo>
                    <a:lnTo>
                      <a:pt x="72" y="48"/>
                    </a:lnTo>
                    <a:lnTo>
                      <a:pt x="72" y="48"/>
                    </a:lnTo>
                    <a:close/>
                    <a:moveTo>
                      <a:pt x="76" y="48"/>
                    </a:moveTo>
                    <a:lnTo>
                      <a:pt x="72" y="48"/>
                    </a:lnTo>
                    <a:lnTo>
                      <a:pt x="76" y="48"/>
                    </a:lnTo>
                    <a:lnTo>
                      <a:pt x="76" y="44"/>
                    </a:lnTo>
                    <a:lnTo>
                      <a:pt x="76" y="48"/>
                    </a:lnTo>
                    <a:lnTo>
                      <a:pt x="76" y="48"/>
                    </a:lnTo>
                    <a:lnTo>
                      <a:pt x="76" y="48"/>
                    </a:lnTo>
                    <a:close/>
                    <a:moveTo>
                      <a:pt x="50" y="138"/>
                    </a:moveTo>
                    <a:lnTo>
                      <a:pt x="46" y="138"/>
                    </a:lnTo>
                    <a:lnTo>
                      <a:pt x="46" y="134"/>
                    </a:lnTo>
                    <a:lnTo>
                      <a:pt x="42" y="134"/>
                    </a:lnTo>
                    <a:lnTo>
                      <a:pt x="42" y="130"/>
                    </a:lnTo>
                    <a:lnTo>
                      <a:pt x="46" y="130"/>
                    </a:lnTo>
                    <a:lnTo>
                      <a:pt x="46" y="126"/>
                    </a:lnTo>
                    <a:lnTo>
                      <a:pt x="50" y="126"/>
                    </a:lnTo>
                    <a:lnTo>
                      <a:pt x="50" y="122"/>
                    </a:lnTo>
                    <a:lnTo>
                      <a:pt x="50" y="120"/>
                    </a:lnTo>
                    <a:lnTo>
                      <a:pt x="50" y="116"/>
                    </a:lnTo>
                    <a:lnTo>
                      <a:pt x="46" y="116"/>
                    </a:lnTo>
                    <a:lnTo>
                      <a:pt x="46" y="112"/>
                    </a:lnTo>
                    <a:lnTo>
                      <a:pt x="50" y="112"/>
                    </a:lnTo>
                    <a:lnTo>
                      <a:pt x="52" y="112"/>
                    </a:lnTo>
                    <a:lnTo>
                      <a:pt x="50" y="112"/>
                    </a:lnTo>
                    <a:lnTo>
                      <a:pt x="50" y="108"/>
                    </a:lnTo>
                    <a:lnTo>
                      <a:pt x="46" y="108"/>
                    </a:lnTo>
                    <a:lnTo>
                      <a:pt x="46" y="112"/>
                    </a:lnTo>
                    <a:lnTo>
                      <a:pt x="42" y="112"/>
                    </a:lnTo>
                    <a:lnTo>
                      <a:pt x="42" y="108"/>
                    </a:lnTo>
                    <a:lnTo>
                      <a:pt x="46" y="104"/>
                    </a:lnTo>
                    <a:lnTo>
                      <a:pt x="42" y="108"/>
                    </a:lnTo>
                    <a:lnTo>
                      <a:pt x="38" y="108"/>
                    </a:lnTo>
                    <a:lnTo>
                      <a:pt x="38" y="112"/>
                    </a:lnTo>
                    <a:lnTo>
                      <a:pt x="42" y="116"/>
                    </a:lnTo>
                    <a:lnTo>
                      <a:pt x="38" y="116"/>
                    </a:lnTo>
                    <a:lnTo>
                      <a:pt x="38" y="122"/>
                    </a:lnTo>
                    <a:lnTo>
                      <a:pt x="34" y="126"/>
                    </a:lnTo>
                    <a:lnTo>
                      <a:pt x="34" y="122"/>
                    </a:lnTo>
                    <a:lnTo>
                      <a:pt x="34" y="120"/>
                    </a:lnTo>
                    <a:lnTo>
                      <a:pt x="34" y="116"/>
                    </a:lnTo>
                    <a:lnTo>
                      <a:pt x="38" y="116"/>
                    </a:lnTo>
                    <a:lnTo>
                      <a:pt x="34" y="116"/>
                    </a:lnTo>
                    <a:lnTo>
                      <a:pt x="34" y="112"/>
                    </a:lnTo>
                    <a:lnTo>
                      <a:pt x="38" y="112"/>
                    </a:lnTo>
                    <a:lnTo>
                      <a:pt x="38" y="108"/>
                    </a:lnTo>
                    <a:lnTo>
                      <a:pt x="34" y="112"/>
                    </a:lnTo>
                    <a:lnTo>
                      <a:pt x="34" y="108"/>
                    </a:lnTo>
                    <a:lnTo>
                      <a:pt x="38" y="108"/>
                    </a:lnTo>
                    <a:lnTo>
                      <a:pt x="38" y="104"/>
                    </a:lnTo>
                    <a:lnTo>
                      <a:pt x="38" y="100"/>
                    </a:lnTo>
                    <a:lnTo>
                      <a:pt x="42" y="100"/>
                    </a:lnTo>
                    <a:lnTo>
                      <a:pt x="46" y="100"/>
                    </a:lnTo>
                    <a:lnTo>
                      <a:pt x="46" y="96"/>
                    </a:lnTo>
                    <a:lnTo>
                      <a:pt x="42" y="100"/>
                    </a:lnTo>
                    <a:lnTo>
                      <a:pt x="42" y="96"/>
                    </a:lnTo>
                    <a:lnTo>
                      <a:pt x="42" y="92"/>
                    </a:lnTo>
                    <a:lnTo>
                      <a:pt x="46" y="92"/>
                    </a:lnTo>
                    <a:lnTo>
                      <a:pt x="42" y="92"/>
                    </a:lnTo>
                    <a:lnTo>
                      <a:pt x="38" y="96"/>
                    </a:lnTo>
                    <a:lnTo>
                      <a:pt x="34" y="96"/>
                    </a:lnTo>
                    <a:lnTo>
                      <a:pt x="30" y="96"/>
                    </a:lnTo>
                    <a:lnTo>
                      <a:pt x="34" y="96"/>
                    </a:lnTo>
                    <a:lnTo>
                      <a:pt x="34" y="92"/>
                    </a:lnTo>
                    <a:lnTo>
                      <a:pt x="38" y="92"/>
                    </a:lnTo>
                    <a:lnTo>
                      <a:pt x="34" y="92"/>
                    </a:lnTo>
                    <a:lnTo>
                      <a:pt x="30" y="92"/>
                    </a:lnTo>
                    <a:lnTo>
                      <a:pt x="26" y="92"/>
                    </a:lnTo>
                    <a:lnTo>
                      <a:pt x="30" y="92"/>
                    </a:lnTo>
                    <a:lnTo>
                      <a:pt x="34" y="92"/>
                    </a:lnTo>
                    <a:lnTo>
                      <a:pt x="34" y="90"/>
                    </a:lnTo>
                    <a:lnTo>
                      <a:pt x="38" y="90"/>
                    </a:lnTo>
                    <a:lnTo>
                      <a:pt x="34" y="90"/>
                    </a:lnTo>
                    <a:lnTo>
                      <a:pt x="34" y="86"/>
                    </a:lnTo>
                    <a:lnTo>
                      <a:pt x="34" y="90"/>
                    </a:lnTo>
                    <a:lnTo>
                      <a:pt x="38" y="90"/>
                    </a:lnTo>
                    <a:lnTo>
                      <a:pt x="34" y="86"/>
                    </a:lnTo>
                    <a:lnTo>
                      <a:pt x="38" y="86"/>
                    </a:lnTo>
                    <a:lnTo>
                      <a:pt x="38" y="82"/>
                    </a:lnTo>
                    <a:lnTo>
                      <a:pt x="38" y="78"/>
                    </a:lnTo>
                    <a:lnTo>
                      <a:pt x="34" y="78"/>
                    </a:lnTo>
                    <a:lnTo>
                      <a:pt x="34" y="74"/>
                    </a:lnTo>
                    <a:lnTo>
                      <a:pt x="38" y="74"/>
                    </a:lnTo>
                    <a:lnTo>
                      <a:pt x="34" y="74"/>
                    </a:lnTo>
                    <a:lnTo>
                      <a:pt x="34" y="70"/>
                    </a:lnTo>
                    <a:lnTo>
                      <a:pt x="34" y="66"/>
                    </a:lnTo>
                    <a:lnTo>
                      <a:pt x="38" y="70"/>
                    </a:lnTo>
                    <a:lnTo>
                      <a:pt x="38" y="66"/>
                    </a:lnTo>
                    <a:lnTo>
                      <a:pt x="42" y="66"/>
                    </a:lnTo>
                    <a:lnTo>
                      <a:pt x="46" y="66"/>
                    </a:lnTo>
                    <a:lnTo>
                      <a:pt x="42" y="66"/>
                    </a:lnTo>
                    <a:lnTo>
                      <a:pt x="42" y="62"/>
                    </a:lnTo>
                    <a:lnTo>
                      <a:pt x="38" y="62"/>
                    </a:lnTo>
                    <a:lnTo>
                      <a:pt x="42" y="62"/>
                    </a:lnTo>
                    <a:lnTo>
                      <a:pt x="42" y="60"/>
                    </a:lnTo>
                    <a:lnTo>
                      <a:pt x="46" y="60"/>
                    </a:lnTo>
                    <a:lnTo>
                      <a:pt x="42" y="60"/>
                    </a:lnTo>
                    <a:lnTo>
                      <a:pt x="42" y="56"/>
                    </a:lnTo>
                    <a:lnTo>
                      <a:pt x="46" y="52"/>
                    </a:lnTo>
                    <a:lnTo>
                      <a:pt x="50" y="52"/>
                    </a:lnTo>
                    <a:lnTo>
                      <a:pt x="50" y="56"/>
                    </a:lnTo>
                    <a:lnTo>
                      <a:pt x="52" y="52"/>
                    </a:lnTo>
                    <a:lnTo>
                      <a:pt x="56" y="52"/>
                    </a:lnTo>
                    <a:lnTo>
                      <a:pt x="60" y="52"/>
                    </a:lnTo>
                    <a:lnTo>
                      <a:pt x="64" y="52"/>
                    </a:lnTo>
                    <a:lnTo>
                      <a:pt x="68" y="52"/>
                    </a:lnTo>
                    <a:lnTo>
                      <a:pt x="72" y="52"/>
                    </a:lnTo>
                    <a:lnTo>
                      <a:pt x="76" y="52"/>
                    </a:lnTo>
                    <a:lnTo>
                      <a:pt x="72" y="56"/>
                    </a:lnTo>
                    <a:lnTo>
                      <a:pt x="72" y="60"/>
                    </a:lnTo>
                    <a:lnTo>
                      <a:pt x="68" y="60"/>
                    </a:lnTo>
                    <a:lnTo>
                      <a:pt x="68" y="62"/>
                    </a:lnTo>
                    <a:lnTo>
                      <a:pt x="64" y="62"/>
                    </a:lnTo>
                    <a:lnTo>
                      <a:pt x="60" y="62"/>
                    </a:lnTo>
                    <a:lnTo>
                      <a:pt x="60" y="66"/>
                    </a:lnTo>
                    <a:lnTo>
                      <a:pt x="56" y="66"/>
                    </a:lnTo>
                    <a:lnTo>
                      <a:pt x="52" y="66"/>
                    </a:lnTo>
                    <a:lnTo>
                      <a:pt x="56" y="66"/>
                    </a:lnTo>
                    <a:lnTo>
                      <a:pt x="56" y="70"/>
                    </a:lnTo>
                    <a:lnTo>
                      <a:pt x="60" y="70"/>
                    </a:lnTo>
                    <a:lnTo>
                      <a:pt x="60" y="66"/>
                    </a:lnTo>
                    <a:lnTo>
                      <a:pt x="64" y="66"/>
                    </a:lnTo>
                    <a:lnTo>
                      <a:pt x="64" y="70"/>
                    </a:lnTo>
                    <a:lnTo>
                      <a:pt x="60" y="70"/>
                    </a:lnTo>
                    <a:lnTo>
                      <a:pt x="56" y="70"/>
                    </a:lnTo>
                    <a:lnTo>
                      <a:pt x="52" y="74"/>
                    </a:lnTo>
                    <a:lnTo>
                      <a:pt x="56" y="74"/>
                    </a:lnTo>
                    <a:lnTo>
                      <a:pt x="56" y="70"/>
                    </a:lnTo>
                    <a:lnTo>
                      <a:pt x="60" y="74"/>
                    </a:lnTo>
                    <a:lnTo>
                      <a:pt x="56" y="74"/>
                    </a:lnTo>
                    <a:lnTo>
                      <a:pt x="56" y="78"/>
                    </a:lnTo>
                    <a:lnTo>
                      <a:pt x="60" y="74"/>
                    </a:lnTo>
                    <a:lnTo>
                      <a:pt x="64" y="74"/>
                    </a:lnTo>
                    <a:lnTo>
                      <a:pt x="68" y="74"/>
                    </a:lnTo>
                    <a:lnTo>
                      <a:pt x="68" y="70"/>
                    </a:lnTo>
                    <a:lnTo>
                      <a:pt x="72" y="70"/>
                    </a:lnTo>
                    <a:lnTo>
                      <a:pt x="72" y="74"/>
                    </a:lnTo>
                    <a:lnTo>
                      <a:pt x="76" y="74"/>
                    </a:lnTo>
                    <a:lnTo>
                      <a:pt x="76" y="70"/>
                    </a:lnTo>
                    <a:lnTo>
                      <a:pt x="80" y="70"/>
                    </a:lnTo>
                    <a:lnTo>
                      <a:pt x="82" y="74"/>
                    </a:lnTo>
                    <a:lnTo>
                      <a:pt x="86" y="74"/>
                    </a:lnTo>
                    <a:lnTo>
                      <a:pt x="86" y="70"/>
                    </a:lnTo>
                    <a:lnTo>
                      <a:pt x="90" y="70"/>
                    </a:lnTo>
                    <a:lnTo>
                      <a:pt x="90" y="74"/>
                    </a:lnTo>
                    <a:lnTo>
                      <a:pt x="90" y="78"/>
                    </a:lnTo>
                    <a:lnTo>
                      <a:pt x="90" y="82"/>
                    </a:lnTo>
                    <a:lnTo>
                      <a:pt x="86" y="82"/>
                    </a:lnTo>
                    <a:lnTo>
                      <a:pt x="86" y="86"/>
                    </a:lnTo>
                    <a:lnTo>
                      <a:pt x="86" y="90"/>
                    </a:lnTo>
                    <a:lnTo>
                      <a:pt x="82" y="92"/>
                    </a:lnTo>
                    <a:lnTo>
                      <a:pt x="82" y="96"/>
                    </a:lnTo>
                    <a:lnTo>
                      <a:pt x="80" y="96"/>
                    </a:lnTo>
                    <a:lnTo>
                      <a:pt x="80" y="100"/>
                    </a:lnTo>
                    <a:lnTo>
                      <a:pt x="76" y="100"/>
                    </a:lnTo>
                    <a:lnTo>
                      <a:pt x="72" y="100"/>
                    </a:lnTo>
                    <a:lnTo>
                      <a:pt x="76" y="100"/>
                    </a:lnTo>
                    <a:lnTo>
                      <a:pt x="80" y="100"/>
                    </a:lnTo>
                    <a:lnTo>
                      <a:pt x="80" y="104"/>
                    </a:lnTo>
                    <a:lnTo>
                      <a:pt x="76" y="104"/>
                    </a:lnTo>
                    <a:lnTo>
                      <a:pt x="72" y="108"/>
                    </a:lnTo>
                    <a:lnTo>
                      <a:pt x="68" y="108"/>
                    </a:lnTo>
                    <a:lnTo>
                      <a:pt x="64" y="108"/>
                    </a:lnTo>
                    <a:lnTo>
                      <a:pt x="68" y="108"/>
                    </a:lnTo>
                    <a:lnTo>
                      <a:pt x="72" y="112"/>
                    </a:lnTo>
                    <a:lnTo>
                      <a:pt x="76" y="112"/>
                    </a:lnTo>
                    <a:lnTo>
                      <a:pt x="76" y="108"/>
                    </a:lnTo>
                    <a:lnTo>
                      <a:pt x="80" y="108"/>
                    </a:lnTo>
                    <a:lnTo>
                      <a:pt x="82" y="108"/>
                    </a:lnTo>
                    <a:lnTo>
                      <a:pt x="82" y="112"/>
                    </a:lnTo>
                    <a:lnTo>
                      <a:pt x="86" y="112"/>
                    </a:lnTo>
                    <a:lnTo>
                      <a:pt x="86" y="116"/>
                    </a:lnTo>
                    <a:lnTo>
                      <a:pt x="90" y="116"/>
                    </a:lnTo>
                    <a:lnTo>
                      <a:pt x="90" y="120"/>
                    </a:lnTo>
                    <a:lnTo>
                      <a:pt x="94" y="120"/>
                    </a:lnTo>
                    <a:lnTo>
                      <a:pt x="94" y="122"/>
                    </a:lnTo>
                    <a:lnTo>
                      <a:pt x="94" y="126"/>
                    </a:lnTo>
                    <a:lnTo>
                      <a:pt x="94" y="130"/>
                    </a:lnTo>
                    <a:lnTo>
                      <a:pt x="98" y="130"/>
                    </a:lnTo>
                    <a:lnTo>
                      <a:pt x="98" y="134"/>
                    </a:lnTo>
                    <a:lnTo>
                      <a:pt x="98" y="138"/>
                    </a:lnTo>
                    <a:lnTo>
                      <a:pt x="102" y="138"/>
                    </a:lnTo>
                    <a:lnTo>
                      <a:pt x="106" y="142"/>
                    </a:lnTo>
                    <a:lnTo>
                      <a:pt x="108" y="142"/>
                    </a:lnTo>
                    <a:lnTo>
                      <a:pt x="108" y="146"/>
                    </a:lnTo>
                    <a:lnTo>
                      <a:pt x="112" y="146"/>
                    </a:lnTo>
                    <a:lnTo>
                      <a:pt x="112" y="150"/>
                    </a:lnTo>
                    <a:lnTo>
                      <a:pt x="116" y="150"/>
                    </a:lnTo>
                    <a:lnTo>
                      <a:pt x="112" y="150"/>
                    </a:lnTo>
                    <a:lnTo>
                      <a:pt x="112" y="152"/>
                    </a:lnTo>
                    <a:lnTo>
                      <a:pt x="112" y="156"/>
                    </a:lnTo>
                    <a:lnTo>
                      <a:pt x="116" y="156"/>
                    </a:lnTo>
                    <a:lnTo>
                      <a:pt x="116" y="160"/>
                    </a:lnTo>
                    <a:lnTo>
                      <a:pt x="120" y="160"/>
                    </a:lnTo>
                    <a:lnTo>
                      <a:pt x="116" y="164"/>
                    </a:lnTo>
                    <a:lnTo>
                      <a:pt x="116" y="160"/>
                    </a:lnTo>
                    <a:lnTo>
                      <a:pt x="120" y="160"/>
                    </a:lnTo>
                    <a:lnTo>
                      <a:pt x="116" y="160"/>
                    </a:lnTo>
                    <a:lnTo>
                      <a:pt x="112" y="160"/>
                    </a:lnTo>
                    <a:lnTo>
                      <a:pt x="108" y="160"/>
                    </a:lnTo>
                    <a:lnTo>
                      <a:pt x="106" y="160"/>
                    </a:lnTo>
                    <a:lnTo>
                      <a:pt x="108" y="160"/>
                    </a:lnTo>
                    <a:lnTo>
                      <a:pt x="112" y="160"/>
                    </a:lnTo>
                    <a:lnTo>
                      <a:pt x="116" y="160"/>
                    </a:lnTo>
                    <a:lnTo>
                      <a:pt x="116" y="164"/>
                    </a:lnTo>
                    <a:lnTo>
                      <a:pt x="120" y="164"/>
                    </a:lnTo>
                    <a:lnTo>
                      <a:pt x="120" y="168"/>
                    </a:lnTo>
                    <a:lnTo>
                      <a:pt x="120" y="172"/>
                    </a:lnTo>
                    <a:lnTo>
                      <a:pt x="120" y="176"/>
                    </a:lnTo>
                    <a:lnTo>
                      <a:pt x="116" y="176"/>
                    </a:lnTo>
                    <a:lnTo>
                      <a:pt x="120" y="180"/>
                    </a:lnTo>
                    <a:lnTo>
                      <a:pt x="124" y="180"/>
                    </a:lnTo>
                    <a:lnTo>
                      <a:pt x="124" y="176"/>
                    </a:lnTo>
                    <a:lnTo>
                      <a:pt x="128" y="176"/>
                    </a:lnTo>
                    <a:lnTo>
                      <a:pt x="132" y="176"/>
                    </a:lnTo>
                    <a:lnTo>
                      <a:pt x="136" y="176"/>
                    </a:lnTo>
                    <a:lnTo>
                      <a:pt x="138" y="180"/>
                    </a:lnTo>
                    <a:lnTo>
                      <a:pt x="142" y="182"/>
                    </a:lnTo>
                    <a:lnTo>
                      <a:pt x="142" y="186"/>
                    </a:lnTo>
                    <a:lnTo>
                      <a:pt x="138" y="190"/>
                    </a:lnTo>
                    <a:lnTo>
                      <a:pt x="138" y="194"/>
                    </a:lnTo>
                    <a:lnTo>
                      <a:pt x="136" y="198"/>
                    </a:lnTo>
                    <a:lnTo>
                      <a:pt x="132" y="194"/>
                    </a:lnTo>
                    <a:lnTo>
                      <a:pt x="136" y="198"/>
                    </a:lnTo>
                    <a:lnTo>
                      <a:pt x="136" y="202"/>
                    </a:lnTo>
                    <a:lnTo>
                      <a:pt x="132" y="202"/>
                    </a:lnTo>
                    <a:lnTo>
                      <a:pt x="132" y="198"/>
                    </a:lnTo>
                    <a:lnTo>
                      <a:pt x="132" y="202"/>
                    </a:lnTo>
                    <a:lnTo>
                      <a:pt x="128" y="202"/>
                    </a:lnTo>
                    <a:lnTo>
                      <a:pt x="132" y="202"/>
                    </a:lnTo>
                    <a:lnTo>
                      <a:pt x="132" y="206"/>
                    </a:lnTo>
                    <a:lnTo>
                      <a:pt x="128" y="206"/>
                    </a:lnTo>
                    <a:lnTo>
                      <a:pt x="124" y="206"/>
                    </a:lnTo>
                    <a:lnTo>
                      <a:pt x="120" y="210"/>
                    </a:lnTo>
                    <a:lnTo>
                      <a:pt x="124" y="210"/>
                    </a:lnTo>
                    <a:lnTo>
                      <a:pt x="124" y="206"/>
                    </a:lnTo>
                    <a:lnTo>
                      <a:pt x="128" y="206"/>
                    </a:lnTo>
                    <a:lnTo>
                      <a:pt x="128" y="210"/>
                    </a:lnTo>
                    <a:lnTo>
                      <a:pt x="124" y="210"/>
                    </a:lnTo>
                    <a:lnTo>
                      <a:pt x="128" y="210"/>
                    </a:lnTo>
                    <a:lnTo>
                      <a:pt x="132" y="210"/>
                    </a:lnTo>
                    <a:lnTo>
                      <a:pt x="136" y="210"/>
                    </a:lnTo>
                    <a:lnTo>
                      <a:pt x="136" y="212"/>
                    </a:lnTo>
                    <a:lnTo>
                      <a:pt x="136" y="216"/>
                    </a:lnTo>
                    <a:lnTo>
                      <a:pt x="132" y="216"/>
                    </a:lnTo>
                    <a:lnTo>
                      <a:pt x="132" y="220"/>
                    </a:lnTo>
                    <a:lnTo>
                      <a:pt x="128" y="220"/>
                    </a:lnTo>
                    <a:lnTo>
                      <a:pt x="128" y="216"/>
                    </a:lnTo>
                    <a:lnTo>
                      <a:pt x="128" y="220"/>
                    </a:lnTo>
                    <a:lnTo>
                      <a:pt x="124" y="220"/>
                    </a:lnTo>
                    <a:lnTo>
                      <a:pt x="120" y="220"/>
                    </a:lnTo>
                    <a:lnTo>
                      <a:pt x="120" y="224"/>
                    </a:lnTo>
                    <a:lnTo>
                      <a:pt x="116" y="220"/>
                    </a:lnTo>
                    <a:lnTo>
                      <a:pt x="112" y="220"/>
                    </a:lnTo>
                    <a:lnTo>
                      <a:pt x="108" y="220"/>
                    </a:lnTo>
                    <a:lnTo>
                      <a:pt x="106" y="220"/>
                    </a:lnTo>
                    <a:lnTo>
                      <a:pt x="106" y="224"/>
                    </a:lnTo>
                    <a:lnTo>
                      <a:pt x="106" y="220"/>
                    </a:lnTo>
                    <a:lnTo>
                      <a:pt x="102" y="220"/>
                    </a:lnTo>
                    <a:lnTo>
                      <a:pt x="98" y="220"/>
                    </a:lnTo>
                    <a:lnTo>
                      <a:pt x="94" y="224"/>
                    </a:lnTo>
                    <a:lnTo>
                      <a:pt x="90" y="224"/>
                    </a:lnTo>
                    <a:lnTo>
                      <a:pt x="86" y="224"/>
                    </a:lnTo>
                    <a:lnTo>
                      <a:pt x="90" y="224"/>
                    </a:lnTo>
                    <a:lnTo>
                      <a:pt x="86" y="224"/>
                    </a:lnTo>
                    <a:lnTo>
                      <a:pt x="82" y="224"/>
                    </a:lnTo>
                    <a:lnTo>
                      <a:pt x="82" y="228"/>
                    </a:lnTo>
                    <a:lnTo>
                      <a:pt x="82" y="224"/>
                    </a:lnTo>
                    <a:lnTo>
                      <a:pt x="80" y="224"/>
                    </a:lnTo>
                    <a:lnTo>
                      <a:pt x="76" y="224"/>
                    </a:lnTo>
                    <a:lnTo>
                      <a:pt x="72" y="224"/>
                    </a:lnTo>
                    <a:lnTo>
                      <a:pt x="68" y="224"/>
                    </a:lnTo>
                    <a:lnTo>
                      <a:pt x="68" y="228"/>
                    </a:lnTo>
                    <a:lnTo>
                      <a:pt x="64" y="232"/>
                    </a:lnTo>
                    <a:lnTo>
                      <a:pt x="64" y="236"/>
                    </a:lnTo>
                    <a:lnTo>
                      <a:pt x="60" y="232"/>
                    </a:lnTo>
                    <a:lnTo>
                      <a:pt x="56" y="232"/>
                    </a:lnTo>
                    <a:lnTo>
                      <a:pt x="52" y="232"/>
                    </a:lnTo>
                    <a:lnTo>
                      <a:pt x="50" y="232"/>
                    </a:lnTo>
                    <a:lnTo>
                      <a:pt x="46" y="236"/>
                    </a:lnTo>
                    <a:lnTo>
                      <a:pt x="46" y="240"/>
                    </a:lnTo>
                    <a:lnTo>
                      <a:pt x="42" y="240"/>
                    </a:lnTo>
                    <a:lnTo>
                      <a:pt x="42" y="236"/>
                    </a:lnTo>
                    <a:lnTo>
                      <a:pt x="38" y="236"/>
                    </a:lnTo>
                    <a:lnTo>
                      <a:pt x="38" y="240"/>
                    </a:lnTo>
                    <a:lnTo>
                      <a:pt x="34" y="240"/>
                    </a:lnTo>
                    <a:lnTo>
                      <a:pt x="34" y="236"/>
                    </a:lnTo>
                    <a:lnTo>
                      <a:pt x="38" y="236"/>
                    </a:lnTo>
                    <a:lnTo>
                      <a:pt x="42" y="232"/>
                    </a:lnTo>
                    <a:lnTo>
                      <a:pt x="46" y="228"/>
                    </a:lnTo>
                    <a:lnTo>
                      <a:pt x="46" y="224"/>
                    </a:lnTo>
                    <a:lnTo>
                      <a:pt x="50" y="224"/>
                    </a:lnTo>
                    <a:lnTo>
                      <a:pt x="52" y="220"/>
                    </a:lnTo>
                    <a:lnTo>
                      <a:pt x="52" y="216"/>
                    </a:lnTo>
                    <a:lnTo>
                      <a:pt x="56" y="216"/>
                    </a:lnTo>
                    <a:lnTo>
                      <a:pt x="56" y="212"/>
                    </a:lnTo>
                    <a:lnTo>
                      <a:pt x="60" y="212"/>
                    </a:lnTo>
                    <a:lnTo>
                      <a:pt x="64" y="212"/>
                    </a:lnTo>
                    <a:lnTo>
                      <a:pt x="68" y="212"/>
                    </a:lnTo>
                    <a:lnTo>
                      <a:pt x="76" y="212"/>
                    </a:lnTo>
                    <a:lnTo>
                      <a:pt x="76" y="210"/>
                    </a:lnTo>
                    <a:lnTo>
                      <a:pt x="76" y="206"/>
                    </a:lnTo>
                    <a:lnTo>
                      <a:pt x="80" y="206"/>
                    </a:lnTo>
                    <a:lnTo>
                      <a:pt x="80" y="202"/>
                    </a:lnTo>
                    <a:lnTo>
                      <a:pt x="82" y="202"/>
                    </a:lnTo>
                    <a:lnTo>
                      <a:pt x="80" y="202"/>
                    </a:lnTo>
                    <a:lnTo>
                      <a:pt x="80" y="206"/>
                    </a:lnTo>
                    <a:lnTo>
                      <a:pt x="76" y="206"/>
                    </a:lnTo>
                    <a:lnTo>
                      <a:pt x="72" y="206"/>
                    </a:lnTo>
                    <a:lnTo>
                      <a:pt x="72" y="210"/>
                    </a:lnTo>
                    <a:lnTo>
                      <a:pt x="68" y="210"/>
                    </a:lnTo>
                    <a:lnTo>
                      <a:pt x="64" y="210"/>
                    </a:lnTo>
                    <a:lnTo>
                      <a:pt x="64" y="206"/>
                    </a:lnTo>
                    <a:lnTo>
                      <a:pt x="60" y="206"/>
                    </a:lnTo>
                    <a:lnTo>
                      <a:pt x="56" y="206"/>
                    </a:lnTo>
                    <a:lnTo>
                      <a:pt x="60" y="202"/>
                    </a:lnTo>
                    <a:lnTo>
                      <a:pt x="56" y="202"/>
                    </a:lnTo>
                    <a:lnTo>
                      <a:pt x="52" y="202"/>
                    </a:lnTo>
                    <a:lnTo>
                      <a:pt x="50" y="202"/>
                    </a:lnTo>
                    <a:lnTo>
                      <a:pt x="50" y="206"/>
                    </a:lnTo>
                    <a:lnTo>
                      <a:pt x="50" y="202"/>
                    </a:lnTo>
                    <a:lnTo>
                      <a:pt x="50" y="206"/>
                    </a:lnTo>
                    <a:lnTo>
                      <a:pt x="46" y="206"/>
                    </a:lnTo>
                    <a:lnTo>
                      <a:pt x="46" y="202"/>
                    </a:lnTo>
                    <a:lnTo>
                      <a:pt x="50" y="202"/>
                    </a:lnTo>
                    <a:lnTo>
                      <a:pt x="46" y="202"/>
                    </a:lnTo>
                    <a:lnTo>
                      <a:pt x="42" y="202"/>
                    </a:lnTo>
                    <a:lnTo>
                      <a:pt x="46" y="202"/>
                    </a:lnTo>
                    <a:lnTo>
                      <a:pt x="46" y="198"/>
                    </a:lnTo>
                    <a:lnTo>
                      <a:pt x="42" y="198"/>
                    </a:lnTo>
                    <a:lnTo>
                      <a:pt x="46" y="198"/>
                    </a:lnTo>
                    <a:lnTo>
                      <a:pt x="50" y="194"/>
                    </a:lnTo>
                    <a:lnTo>
                      <a:pt x="52" y="194"/>
                    </a:lnTo>
                    <a:lnTo>
                      <a:pt x="56" y="190"/>
                    </a:lnTo>
                    <a:lnTo>
                      <a:pt x="56" y="186"/>
                    </a:lnTo>
                    <a:lnTo>
                      <a:pt x="60" y="186"/>
                    </a:lnTo>
                    <a:lnTo>
                      <a:pt x="60" y="182"/>
                    </a:lnTo>
                    <a:lnTo>
                      <a:pt x="56" y="182"/>
                    </a:lnTo>
                    <a:lnTo>
                      <a:pt x="60" y="180"/>
                    </a:lnTo>
                    <a:lnTo>
                      <a:pt x="56" y="180"/>
                    </a:lnTo>
                    <a:lnTo>
                      <a:pt x="56" y="176"/>
                    </a:lnTo>
                    <a:lnTo>
                      <a:pt x="52" y="176"/>
                    </a:lnTo>
                    <a:lnTo>
                      <a:pt x="52" y="180"/>
                    </a:lnTo>
                    <a:lnTo>
                      <a:pt x="50" y="180"/>
                    </a:lnTo>
                    <a:lnTo>
                      <a:pt x="50" y="176"/>
                    </a:lnTo>
                    <a:lnTo>
                      <a:pt x="52" y="176"/>
                    </a:lnTo>
                    <a:lnTo>
                      <a:pt x="56" y="172"/>
                    </a:lnTo>
                    <a:lnTo>
                      <a:pt x="56" y="168"/>
                    </a:lnTo>
                    <a:lnTo>
                      <a:pt x="60" y="168"/>
                    </a:lnTo>
                    <a:lnTo>
                      <a:pt x="64" y="168"/>
                    </a:lnTo>
                    <a:lnTo>
                      <a:pt x="68" y="168"/>
                    </a:lnTo>
                    <a:lnTo>
                      <a:pt x="72" y="168"/>
                    </a:lnTo>
                    <a:lnTo>
                      <a:pt x="72" y="164"/>
                    </a:lnTo>
                    <a:lnTo>
                      <a:pt x="76" y="168"/>
                    </a:lnTo>
                    <a:lnTo>
                      <a:pt x="80" y="168"/>
                    </a:lnTo>
                    <a:lnTo>
                      <a:pt x="76" y="168"/>
                    </a:lnTo>
                    <a:lnTo>
                      <a:pt x="76" y="164"/>
                    </a:lnTo>
                    <a:lnTo>
                      <a:pt x="72" y="164"/>
                    </a:lnTo>
                    <a:lnTo>
                      <a:pt x="72" y="160"/>
                    </a:lnTo>
                    <a:lnTo>
                      <a:pt x="76" y="160"/>
                    </a:lnTo>
                    <a:lnTo>
                      <a:pt x="72" y="156"/>
                    </a:lnTo>
                    <a:lnTo>
                      <a:pt x="76" y="152"/>
                    </a:lnTo>
                    <a:lnTo>
                      <a:pt x="76" y="150"/>
                    </a:lnTo>
                    <a:lnTo>
                      <a:pt x="72" y="152"/>
                    </a:lnTo>
                    <a:lnTo>
                      <a:pt x="72" y="150"/>
                    </a:lnTo>
                    <a:lnTo>
                      <a:pt x="68" y="150"/>
                    </a:lnTo>
                    <a:lnTo>
                      <a:pt x="68" y="146"/>
                    </a:lnTo>
                    <a:lnTo>
                      <a:pt x="68" y="142"/>
                    </a:lnTo>
                    <a:lnTo>
                      <a:pt x="64" y="142"/>
                    </a:lnTo>
                    <a:lnTo>
                      <a:pt x="64" y="138"/>
                    </a:lnTo>
                    <a:lnTo>
                      <a:pt x="68" y="134"/>
                    </a:lnTo>
                    <a:lnTo>
                      <a:pt x="72" y="134"/>
                    </a:lnTo>
                    <a:lnTo>
                      <a:pt x="76" y="134"/>
                    </a:lnTo>
                    <a:lnTo>
                      <a:pt x="76" y="130"/>
                    </a:lnTo>
                    <a:lnTo>
                      <a:pt x="72" y="130"/>
                    </a:lnTo>
                    <a:lnTo>
                      <a:pt x="68" y="130"/>
                    </a:lnTo>
                    <a:lnTo>
                      <a:pt x="64" y="130"/>
                    </a:lnTo>
                    <a:lnTo>
                      <a:pt x="64" y="134"/>
                    </a:lnTo>
                    <a:lnTo>
                      <a:pt x="60" y="134"/>
                    </a:lnTo>
                    <a:lnTo>
                      <a:pt x="60" y="138"/>
                    </a:lnTo>
                    <a:lnTo>
                      <a:pt x="56" y="138"/>
                    </a:lnTo>
                    <a:lnTo>
                      <a:pt x="52" y="134"/>
                    </a:lnTo>
                    <a:lnTo>
                      <a:pt x="52" y="138"/>
                    </a:lnTo>
                    <a:lnTo>
                      <a:pt x="56" y="138"/>
                    </a:lnTo>
                    <a:lnTo>
                      <a:pt x="52" y="138"/>
                    </a:lnTo>
                    <a:lnTo>
                      <a:pt x="50" y="134"/>
                    </a:lnTo>
                    <a:lnTo>
                      <a:pt x="46" y="134"/>
                    </a:lnTo>
                    <a:lnTo>
                      <a:pt x="46" y="138"/>
                    </a:lnTo>
                    <a:lnTo>
                      <a:pt x="50" y="138"/>
                    </a:lnTo>
                    <a:lnTo>
                      <a:pt x="50" y="138"/>
                    </a:lnTo>
                    <a:lnTo>
                      <a:pt x="50" y="138"/>
                    </a:lnTo>
                    <a:close/>
                    <a:moveTo>
                      <a:pt x="22" y="66"/>
                    </a:moveTo>
                    <a:lnTo>
                      <a:pt x="22" y="62"/>
                    </a:lnTo>
                    <a:lnTo>
                      <a:pt x="20" y="66"/>
                    </a:lnTo>
                    <a:lnTo>
                      <a:pt x="22" y="66"/>
                    </a:lnTo>
                    <a:lnTo>
                      <a:pt x="20" y="70"/>
                    </a:lnTo>
                    <a:lnTo>
                      <a:pt x="16" y="70"/>
                    </a:lnTo>
                    <a:lnTo>
                      <a:pt x="20" y="66"/>
                    </a:lnTo>
                    <a:lnTo>
                      <a:pt x="16" y="66"/>
                    </a:lnTo>
                    <a:lnTo>
                      <a:pt x="16" y="62"/>
                    </a:lnTo>
                    <a:lnTo>
                      <a:pt x="16" y="60"/>
                    </a:lnTo>
                    <a:lnTo>
                      <a:pt x="20" y="60"/>
                    </a:lnTo>
                    <a:lnTo>
                      <a:pt x="20" y="62"/>
                    </a:lnTo>
                    <a:lnTo>
                      <a:pt x="20" y="60"/>
                    </a:lnTo>
                    <a:lnTo>
                      <a:pt x="22" y="56"/>
                    </a:lnTo>
                    <a:lnTo>
                      <a:pt x="26" y="56"/>
                    </a:lnTo>
                    <a:lnTo>
                      <a:pt x="26" y="52"/>
                    </a:lnTo>
                    <a:lnTo>
                      <a:pt x="26" y="56"/>
                    </a:lnTo>
                    <a:lnTo>
                      <a:pt x="30" y="56"/>
                    </a:lnTo>
                    <a:lnTo>
                      <a:pt x="26" y="56"/>
                    </a:lnTo>
                    <a:lnTo>
                      <a:pt x="26" y="60"/>
                    </a:lnTo>
                    <a:lnTo>
                      <a:pt x="30" y="60"/>
                    </a:lnTo>
                    <a:lnTo>
                      <a:pt x="26" y="60"/>
                    </a:lnTo>
                    <a:lnTo>
                      <a:pt x="26" y="62"/>
                    </a:lnTo>
                    <a:lnTo>
                      <a:pt x="22" y="62"/>
                    </a:lnTo>
                    <a:lnTo>
                      <a:pt x="26" y="62"/>
                    </a:lnTo>
                    <a:lnTo>
                      <a:pt x="22" y="66"/>
                    </a:lnTo>
                    <a:lnTo>
                      <a:pt x="22" y="66"/>
                    </a:lnTo>
                    <a:lnTo>
                      <a:pt x="22" y="66"/>
                    </a:lnTo>
                    <a:close/>
                    <a:moveTo>
                      <a:pt x="16" y="74"/>
                    </a:moveTo>
                    <a:lnTo>
                      <a:pt x="12" y="74"/>
                    </a:lnTo>
                    <a:lnTo>
                      <a:pt x="8" y="74"/>
                    </a:lnTo>
                    <a:lnTo>
                      <a:pt x="12" y="74"/>
                    </a:lnTo>
                    <a:lnTo>
                      <a:pt x="16" y="70"/>
                    </a:lnTo>
                    <a:lnTo>
                      <a:pt x="16" y="74"/>
                    </a:lnTo>
                    <a:lnTo>
                      <a:pt x="16" y="74"/>
                    </a:lnTo>
                    <a:lnTo>
                      <a:pt x="16" y="74"/>
                    </a:lnTo>
                    <a:close/>
                    <a:moveTo>
                      <a:pt x="34" y="86"/>
                    </a:moveTo>
                    <a:lnTo>
                      <a:pt x="30" y="86"/>
                    </a:lnTo>
                    <a:lnTo>
                      <a:pt x="30" y="82"/>
                    </a:lnTo>
                    <a:lnTo>
                      <a:pt x="30" y="86"/>
                    </a:lnTo>
                    <a:lnTo>
                      <a:pt x="30" y="82"/>
                    </a:lnTo>
                    <a:lnTo>
                      <a:pt x="26" y="86"/>
                    </a:lnTo>
                    <a:lnTo>
                      <a:pt x="26" y="82"/>
                    </a:lnTo>
                    <a:lnTo>
                      <a:pt x="22" y="82"/>
                    </a:lnTo>
                    <a:lnTo>
                      <a:pt x="26" y="82"/>
                    </a:lnTo>
                    <a:lnTo>
                      <a:pt x="22" y="78"/>
                    </a:lnTo>
                    <a:lnTo>
                      <a:pt x="22" y="82"/>
                    </a:lnTo>
                    <a:lnTo>
                      <a:pt x="22" y="78"/>
                    </a:lnTo>
                    <a:lnTo>
                      <a:pt x="20" y="78"/>
                    </a:lnTo>
                    <a:lnTo>
                      <a:pt x="22" y="74"/>
                    </a:lnTo>
                    <a:lnTo>
                      <a:pt x="26" y="74"/>
                    </a:lnTo>
                    <a:lnTo>
                      <a:pt x="26" y="70"/>
                    </a:lnTo>
                    <a:lnTo>
                      <a:pt x="30" y="74"/>
                    </a:lnTo>
                    <a:lnTo>
                      <a:pt x="30" y="78"/>
                    </a:lnTo>
                    <a:lnTo>
                      <a:pt x="30" y="82"/>
                    </a:lnTo>
                    <a:lnTo>
                      <a:pt x="34" y="82"/>
                    </a:lnTo>
                    <a:lnTo>
                      <a:pt x="38" y="82"/>
                    </a:lnTo>
                    <a:lnTo>
                      <a:pt x="34" y="86"/>
                    </a:lnTo>
                    <a:lnTo>
                      <a:pt x="34" y="86"/>
                    </a:lnTo>
                    <a:lnTo>
                      <a:pt x="34" y="86"/>
                    </a:lnTo>
                    <a:close/>
                    <a:moveTo>
                      <a:pt x="30" y="82"/>
                    </a:moveTo>
                    <a:lnTo>
                      <a:pt x="30" y="78"/>
                    </a:lnTo>
                    <a:lnTo>
                      <a:pt x="30" y="74"/>
                    </a:lnTo>
                    <a:lnTo>
                      <a:pt x="30" y="78"/>
                    </a:lnTo>
                    <a:lnTo>
                      <a:pt x="30" y="82"/>
                    </a:lnTo>
                    <a:lnTo>
                      <a:pt x="30" y="82"/>
                    </a:lnTo>
                    <a:lnTo>
                      <a:pt x="30" y="82"/>
                    </a:lnTo>
                    <a:close/>
                    <a:moveTo>
                      <a:pt x="12" y="78"/>
                    </a:moveTo>
                    <a:lnTo>
                      <a:pt x="16" y="78"/>
                    </a:lnTo>
                    <a:lnTo>
                      <a:pt x="12" y="78"/>
                    </a:lnTo>
                    <a:lnTo>
                      <a:pt x="12" y="78"/>
                    </a:lnTo>
                    <a:lnTo>
                      <a:pt x="12" y="78"/>
                    </a:lnTo>
                    <a:close/>
                    <a:moveTo>
                      <a:pt x="16" y="86"/>
                    </a:moveTo>
                    <a:lnTo>
                      <a:pt x="12" y="86"/>
                    </a:lnTo>
                    <a:lnTo>
                      <a:pt x="12" y="82"/>
                    </a:lnTo>
                    <a:lnTo>
                      <a:pt x="12" y="78"/>
                    </a:lnTo>
                    <a:lnTo>
                      <a:pt x="16" y="78"/>
                    </a:lnTo>
                    <a:lnTo>
                      <a:pt x="16" y="82"/>
                    </a:lnTo>
                    <a:lnTo>
                      <a:pt x="12" y="82"/>
                    </a:lnTo>
                    <a:lnTo>
                      <a:pt x="12" y="78"/>
                    </a:lnTo>
                    <a:lnTo>
                      <a:pt x="12" y="82"/>
                    </a:lnTo>
                    <a:lnTo>
                      <a:pt x="12" y="86"/>
                    </a:lnTo>
                    <a:lnTo>
                      <a:pt x="16" y="86"/>
                    </a:lnTo>
                    <a:lnTo>
                      <a:pt x="16" y="86"/>
                    </a:lnTo>
                    <a:lnTo>
                      <a:pt x="16" y="86"/>
                    </a:lnTo>
                    <a:close/>
                    <a:moveTo>
                      <a:pt x="12" y="90"/>
                    </a:moveTo>
                    <a:lnTo>
                      <a:pt x="8" y="90"/>
                    </a:lnTo>
                    <a:lnTo>
                      <a:pt x="12" y="86"/>
                    </a:lnTo>
                    <a:lnTo>
                      <a:pt x="12" y="90"/>
                    </a:lnTo>
                    <a:lnTo>
                      <a:pt x="12" y="90"/>
                    </a:lnTo>
                    <a:lnTo>
                      <a:pt x="12" y="90"/>
                    </a:lnTo>
                    <a:close/>
                    <a:moveTo>
                      <a:pt x="26" y="90"/>
                    </a:moveTo>
                    <a:lnTo>
                      <a:pt x="26" y="86"/>
                    </a:lnTo>
                    <a:lnTo>
                      <a:pt x="26" y="90"/>
                    </a:lnTo>
                    <a:lnTo>
                      <a:pt x="26" y="90"/>
                    </a:lnTo>
                    <a:lnTo>
                      <a:pt x="26" y="90"/>
                    </a:lnTo>
                    <a:close/>
                    <a:moveTo>
                      <a:pt x="22" y="96"/>
                    </a:moveTo>
                    <a:lnTo>
                      <a:pt x="22" y="92"/>
                    </a:lnTo>
                    <a:lnTo>
                      <a:pt x="26" y="92"/>
                    </a:lnTo>
                    <a:lnTo>
                      <a:pt x="22" y="96"/>
                    </a:lnTo>
                    <a:lnTo>
                      <a:pt x="22" y="96"/>
                    </a:lnTo>
                    <a:lnTo>
                      <a:pt x="22" y="96"/>
                    </a:lnTo>
                    <a:close/>
                    <a:moveTo>
                      <a:pt x="30" y="96"/>
                    </a:moveTo>
                    <a:lnTo>
                      <a:pt x="34" y="96"/>
                    </a:lnTo>
                    <a:lnTo>
                      <a:pt x="34" y="100"/>
                    </a:lnTo>
                    <a:lnTo>
                      <a:pt x="38" y="100"/>
                    </a:lnTo>
                    <a:lnTo>
                      <a:pt x="34" y="100"/>
                    </a:lnTo>
                    <a:lnTo>
                      <a:pt x="34" y="104"/>
                    </a:lnTo>
                    <a:lnTo>
                      <a:pt x="34" y="100"/>
                    </a:lnTo>
                    <a:lnTo>
                      <a:pt x="30" y="104"/>
                    </a:lnTo>
                    <a:lnTo>
                      <a:pt x="26" y="104"/>
                    </a:lnTo>
                    <a:lnTo>
                      <a:pt x="26" y="100"/>
                    </a:lnTo>
                    <a:lnTo>
                      <a:pt x="26" y="104"/>
                    </a:lnTo>
                    <a:lnTo>
                      <a:pt x="30" y="100"/>
                    </a:lnTo>
                    <a:lnTo>
                      <a:pt x="26" y="100"/>
                    </a:lnTo>
                    <a:lnTo>
                      <a:pt x="30" y="100"/>
                    </a:lnTo>
                    <a:lnTo>
                      <a:pt x="30" y="96"/>
                    </a:lnTo>
                    <a:lnTo>
                      <a:pt x="30" y="100"/>
                    </a:lnTo>
                    <a:lnTo>
                      <a:pt x="26" y="96"/>
                    </a:lnTo>
                    <a:lnTo>
                      <a:pt x="30" y="96"/>
                    </a:lnTo>
                    <a:lnTo>
                      <a:pt x="30" y="96"/>
                    </a:lnTo>
                    <a:lnTo>
                      <a:pt x="30" y="96"/>
                    </a:lnTo>
                    <a:close/>
                    <a:moveTo>
                      <a:pt x="20" y="100"/>
                    </a:moveTo>
                    <a:lnTo>
                      <a:pt x="16" y="96"/>
                    </a:lnTo>
                    <a:lnTo>
                      <a:pt x="20" y="96"/>
                    </a:lnTo>
                    <a:lnTo>
                      <a:pt x="20" y="100"/>
                    </a:lnTo>
                    <a:lnTo>
                      <a:pt x="20" y="100"/>
                    </a:lnTo>
                    <a:lnTo>
                      <a:pt x="20" y="100"/>
                    </a:lnTo>
                    <a:close/>
                    <a:moveTo>
                      <a:pt x="30" y="116"/>
                    </a:moveTo>
                    <a:lnTo>
                      <a:pt x="30" y="112"/>
                    </a:lnTo>
                    <a:lnTo>
                      <a:pt x="30" y="108"/>
                    </a:lnTo>
                    <a:lnTo>
                      <a:pt x="34" y="108"/>
                    </a:lnTo>
                    <a:lnTo>
                      <a:pt x="34" y="112"/>
                    </a:lnTo>
                    <a:lnTo>
                      <a:pt x="30" y="112"/>
                    </a:lnTo>
                    <a:lnTo>
                      <a:pt x="30" y="116"/>
                    </a:lnTo>
                    <a:lnTo>
                      <a:pt x="30" y="116"/>
                    </a:lnTo>
                    <a:lnTo>
                      <a:pt x="30" y="116"/>
                    </a:lnTo>
                    <a:close/>
                    <a:moveTo>
                      <a:pt x="26" y="120"/>
                    </a:moveTo>
                    <a:lnTo>
                      <a:pt x="26" y="116"/>
                    </a:lnTo>
                    <a:lnTo>
                      <a:pt x="22" y="116"/>
                    </a:lnTo>
                    <a:lnTo>
                      <a:pt x="26" y="112"/>
                    </a:lnTo>
                    <a:lnTo>
                      <a:pt x="30" y="112"/>
                    </a:lnTo>
                    <a:lnTo>
                      <a:pt x="30" y="116"/>
                    </a:lnTo>
                    <a:lnTo>
                      <a:pt x="26" y="120"/>
                    </a:lnTo>
                    <a:lnTo>
                      <a:pt x="26" y="120"/>
                    </a:lnTo>
                    <a:lnTo>
                      <a:pt x="26" y="120"/>
                    </a:lnTo>
                    <a:close/>
                    <a:moveTo>
                      <a:pt x="46" y="116"/>
                    </a:moveTo>
                    <a:lnTo>
                      <a:pt x="42" y="112"/>
                    </a:lnTo>
                    <a:lnTo>
                      <a:pt x="46" y="112"/>
                    </a:lnTo>
                    <a:lnTo>
                      <a:pt x="46" y="116"/>
                    </a:lnTo>
                    <a:lnTo>
                      <a:pt x="46" y="116"/>
                    </a:lnTo>
                    <a:lnTo>
                      <a:pt x="46" y="116"/>
                    </a:lnTo>
                    <a:close/>
                    <a:moveTo>
                      <a:pt x="42" y="122"/>
                    </a:moveTo>
                    <a:lnTo>
                      <a:pt x="42" y="120"/>
                    </a:lnTo>
                    <a:lnTo>
                      <a:pt x="42" y="116"/>
                    </a:lnTo>
                    <a:lnTo>
                      <a:pt x="46" y="120"/>
                    </a:lnTo>
                    <a:lnTo>
                      <a:pt x="46" y="122"/>
                    </a:lnTo>
                    <a:lnTo>
                      <a:pt x="42" y="122"/>
                    </a:lnTo>
                    <a:lnTo>
                      <a:pt x="42" y="122"/>
                    </a:lnTo>
                    <a:lnTo>
                      <a:pt x="42" y="122"/>
                    </a:lnTo>
                    <a:close/>
                    <a:moveTo>
                      <a:pt x="22" y="152"/>
                    </a:moveTo>
                    <a:lnTo>
                      <a:pt x="20" y="150"/>
                    </a:lnTo>
                    <a:lnTo>
                      <a:pt x="20" y="146"/>
                    </a:lnTo>
                    <a:lnTo>
                      <a:pt x="16" y="146"/>
                    </a:lnTo>
                    <a:lnTo>
                      <a:pt x="16" y="150"/>
                    </a:lnTo>
                    <a:lnTo>
                      <a:pt x="12" y="150"/>
                    </a:lnTo>
                    <a:lnTo>
                      <a:pt x="8" y="150"/>
                    </a:lnTo>
                    <a:lnTo>
                      <a:pt x="4" y="150"/>
                    </a:lnTo>
                    <a:lnTo>
                      <a:pt x="4" y="146"/>
                    </a:lnTo>
                    <a:lnTo>
                      <a:pt x="0" y="146"/>
                    </a:lnTo>
                    <a:lnTo>
                      <a:pt x="0" y="142"/>
                    </a:lnTo>
                    <a:lnTo>
                      <a:pt x="4" y="142"/>
                    </a:lnTo>
                    <a:lnTo>
                      <a:pt x="8" y="142"/>
                    </a:lnTo>
                    <a:lnTo>
                      <a:pt x="4" y="138"/>
                    </a:lnTo>
                    <a:lnTo>
                      <a:pt x="8" y="138"/>
                    </a:lnTo>
                    <a:lnTo>
                      <a:pt x="12" y="134"/>
                    </a:lnTo>
                    <a:lnTo>
                      <a:pt x="12" y="130"/>
                    </a:lnTo>
                    <a:lnTo>
                      <a:pt x="16" y="130"/>
                    </a:lnTo>
                    <a:lnTo>
                      <a:pt x="20" y="126"/>
                    </a:lnTo>
                    <a:lnTo>
                      <a:pt x="22" y="126"/>
                    </a:lnTo>
                    <a:lnTo>
                      <a:pt x="26" y="126"/>
                    </a:lnTo>
                    <a:lnTo>
                      <a:pt x="30" y="126"/>
                    </a:lnTo>
                    <a:lnTo>
                      <a:pt x="30" y="130"/>
                    </a:lnTo>
                    <a:lnTo>
                      <a:pt x="34" y="134"/>
                    </a:lnTo>
                    <a:lnTo>
                      <a:pt x="34" y="138"/>
                    </a:lnTo>
                    <a:lnTo>
                      <a:pt x="34" y="142"/>
                    </a:lnTo>
                    <a:lnTo>
                      <a:pt x="34" y="138"/>
                    </a:lnTo>
                    <a:lnTo>
                      <a:pt x="38" y="138"/>
                    </a:lnTo>
                    <a:lnTo>
                      <a:pt x="38" y="142"/>
                    </a:lnTo>
                    <a:lnTo>
                      <a:pt x="38" y="146"/>
                    </a:lnTo>
                    <a:lnTo>
                      <a:pt x="38" y="142"/>
                    </a:lnTo>
                    <a:lnTo>
                      <a:pt x="34" y="142"/>
                    </a:lnTo>
                    <a:lnTo>
                      <a:pt x="38" y="142"/>
                    </a:lnTo>
                    <a:lnTo>
                      <a:pt x="38" y="146"/>
                    </a:lnTo>
                    <a:lnTo>
                      <a:pt x="38" y="150"/>
                    </a:lnTo>
                    <a:lnTo>
                      <a:pt x="34" y="150"/>
                    </a:lnTo>
                    <a:lnTo>
                      <a:pt x="34" y="152"/>
                    </a:lnTo>
                    <a:lnTo>
                      <a:pt x="30" y="152"/>
                    </a:lnTo>
                    <a:lnTo>
                      <a:pt x="26" y="150"/>
                    </a:lnTo>
                    <a:lnTo>
                      <a:pt x="26" y="152"/>
                    </a:lnTo>
                    <a:lnTo>
                      <a:pt x="22" y="152"/>
                    </a:lnTo>
                    <a:lnTo>
                      <a:pt x="22" y="152"/>
                    </a:lnTo>
                    <a:lnTo>
                      <a:pt x="22" y="152"/>
                    </a:lnTo>
                    <a:close/>
                    <a:moveTo>
                      <a:pt x="52" y="172"/>
                    </a:moveTo>
                    <a:lnTo>
                      <a:pt x="52" y="168"/>
                    </a:lnTo>
                    <a:lnTo>
                      <a:pt x="52" y="164"/>
                    </a:lnTo>
                    <a:lnTo>
                      <a:pt x="56" y="164"/>
                    </a:lnTo>
                    <a:lnTo>
                      <a:pt x="56" y="168"/>
                    </a:lnTo>
                    <a:lnTo>
                      <a:pt x="60" y="168"/>
                    </a:lnTo>
                    <a:lnTo>
                      <a:pt x="56" y="168"/>
                    </a:lnTo>
                    <a:lnTo>
                      <a:pt x="56" y="172"/>
                    </a:lnTo>
                    <a:lnTo>
                      <a:pt x="52" y="172"/>
                    </a:lnTo>
                    <a:lnTo>
                      <a:pt x="52" y="172"/>
                    </a:lnTo>
                    <a:lnTo>
                      <a:pt x="52" y="172"/>
                    </a:lnTo>
                    <a:close/>
                    <a:moveTo>
                      <a:pt x="128" y="210"/>
                    </a:moveTo>
                    <a:lnTo>
                      <a:pt x="132" y="210"/>
                    </a:lnTo>
                    <a:lnTo>
                      <a:pt x="128" y="210"/>
                    </a:lnTo>
                    <a:lnTo>
                      <a:pt x="128" y="210"/>
                    </a:lnTo>
                    <a:lnTo>
                      <a:pt x="128" y="210"/>
                    </a:lnTo>
                    <a:close/>
                    <a:moveTo>
                      <a:pt x="98" y="224"/>
                    </a:moveTo>
                    <a:lnTo>
                      <a:pt x="94" y="224"/>
                    </a:lnTo>
                    <a:lnTo>
                      <a:pt x="98" y="220"/>
                    </a:lnTo>
                    <a:lnTo>
                      <a:pt x="102" y="224"/>
                    </a:lnTo>
                    <a:lnTo>
                      <a:pt x="98" y="224"/>
                    </a:lnTo>
                    <a:lnTo>
                      <a:pt x="98" y="224"/>
                    </a:lnTo>
                    <a:lnTo>
                      <a:pt x="98" y="224"/>
                    </a:lnTo>
                    <a:close/>
                  </a:path>
                </a:pathLst>
              </a:custGeom>
              <a:solidFill>
                <a:srgbClr val="99A3C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27">
                <a:extLst>
                  <a:ext uri="{FF2B5EF4-FFF2-40B4-BE49-F238E27FC236}">
                    <a16:creationId xmlns:a16="http://schemas.microsoft.com/office/drawing/2014/main" id="{A357D1E9-7AD8-4E59-AE5F-A701C1B720B2}"/>
                  </a:ext>
                </a:extLst>
              </p:cNvPr>
              <p:cNvSpPr>
                <a:spLocks/>
              </p:cNvSpPr>
              <p:nvPr/>
            </p:nvSpPr>
            <p:spPr bwMode="auto">
              <a:xfrm>
                <a:off x="4197350" y="3514793"/>
                <a:ext cx="463550" cy="527050"/>
              </a:xfrm>
              <a:custGeom>
                <a:avLst/>
                <a:gdLst>
                  <a:gd name="T0" fmla="*/ 202 w 292"/>
                  <a:gd name="T1" fmla="*/ 10 h 332"/>
                  <a:gd name="T2" fmla="*/ 214 w 292"/>
                  <a:gd name="T3" fmla="*/ 4 h 332"/>
                  <a:gd name="T4" fmla="*/ 224 w 292"/>
                  <a:gd name="T5" fmla="*/ 4 h 332"/>
                  <a:gd name="T6" fmla="*/ 228 w 292"/>
                  <a:gd name="T7" fmla="*/ 4 h 332"/>
                  <a:gd name="T8" fmla="*/ 236 w 292"/>
                  <a:gd name="T9" fmla="*/ 8 h 332"/>
                  <a:gd name="T10" fmla="*/ 246 w 292"/>
                  <a:gd name="T11" fmla="*/ 8 h 332"/>
                  <a:gd name="T12" fmla="*/ 240 w 292"/>
                  <a:gd name="T13" fmla="*/ 10 h 332"/>
                  <a:gd name="T14" fmla="*/ 244 w 292"/>
                  <a:gd name="T15" fmla="*/ 26 h 332"/>
                  <a:gd name="T16" fmla="*/ 240 w 292"/>
                  <a:gd name="T17" fmla="*/ 44 h 332"/>
                  <a:gd name="T18" fmla="*/ 232 w 292"/>
                  <a:gd name="T19" fmla="*/ 56 h 332"/>
                  <a:gd name="T20" fmla="*/ 232 w 292"/>
                  <a:gd name="T21" fmla="*/ 66 h 332"/>
                  <a:gd name="T22" fmla="*/ 240 w 292"/>
                  <a:gd name="T23" fmla="*/ 78 h 332"/>
                  <a:gd name="T24" fmla="*/ 246 w 292"/>
                  <a:gd name="T25" fmla="*/ 90 h 332"/>
                  <a:gd name="T26" fmla="*/ 254 w 292"/>
                  <a:gd name="T27" fmla="*/ 112 h 332"/>
                  <a:gd name="T28" fmla="*/ 258 w 292"/>
                  <a:gd name="T29" fmla="*/ 130 h 332"/>
                  <a:gd name="T30" fmla="*/ 262 w 292"/>
                  <a:gd name="T31" fmla="*/ 142 h 332"/>
                  <a:gd name="T32" fmla="*/ 262 w 292"/>
                  <a:gd name="T33" fmla="*/ 160 h 332"/>
                  <a:gd name="T34" fmla="*/ 262 w 292"/>
                  <a:gd name="T35" fmla="*/ 180 h 332"/>
                  <a:gd name="T36" fmla="*/ 266 w 292"/>
                  <a:gd name="T37" fmla="*/ 194 h 332"/>
                  <a:gd name="T38" fmla="*/ 266 w 292"/>
                  <a:gd name="T39" fmla="*/ 216 h 332"/>
                  <a:gd name="T40" fmla="*/ 270 w 292"/>
                  <a:gd name="T41" fmla="*/ 232 h 332"/>
                  <a:gd name="T42" fmla="*/ 284 w 292"/>
                  <a:gd name="T43" fmla="*/ 236 h 332"/>
                  <a:gd name="T44" fmla="*/ 288 w 292"/>
                  <a:gd name="T45" fmla="*/ 254 h 332"/>
                  <a:gd name="T46" fmla="*/ 270 w 292"/>
                  <a:gd name="T47" fmla="*/ 270 h 332"/>
                  <a:gd name="T48" fmla="*/ 246 w 292"/>
                  <a:gd name="T49" fmla="*/ 284 h 332"/>
                  <a:gd name="T50" fmla="*/ 228 w 292"/>
                  <a:gd name="T51" fmla="*/ 300 h 332"/>
                  <a:gd name="T52" fmla="*/ 210 w 292"/>
                  <a:gd name="T53" fmla="*/ 320 h 332"/>
                  <a:gd name="T54" fmla="*/ 188 w 292"/>
                  <a:gd name="T55" fmla="*/ 328 h 332"/>
                  <a:gd name="T56" fmla="*/ 170 w 292"/>
                  <a:gd name="T57" fmla="*/ 328 h 332"/>
                  <a:gd name="T58" fmla="*/ 162 w 292"/>
                  <a:gd name="T59" fmla="*/ 314 h 332"/>
                  <a:gd name="T60" fmla="*/ 150 w 292"/>
                  <a:gd name="T61" fmla="*/ 306 h 332"/>
                  <a:gd name="T62" fmla="*/ 142 w 292"/>
                  <a:gd name="T63" fmla="*/ 300 h 332"/>
                  <a:gd name="T64" fmla="*/ 128 w 292"/>
                  <a:gd name="T65" fmla="*/ 284 h 332"/>
                  <a:gd name="T66" fmla="*/ 106 w 292"/>
                  <a:gd name="T67" fmla="*/ 266 h 332"/>
                  <a:gd name="T68" fmla="*/ 80 w 292"/>
                  <a:gd name="T69" fmla="*/ 242 h 332"/>
                  <a:gd name="T70" fmla="*/ 56 w 292"/>
                  <a:gd name="T71" fmla="*/ 224 h 332"/>
                  <a:gd name="T72" fmla="*/ 34 w 292"/>
                  <a:gd name="T73" fmla="*/ 210 h 332"/>
                  <a:gd name="T74" fmla="*/ 20 w 292"/>
                  <a:gd name="T75" fmla="*/ 198 h 332"/>
                  <a:gd name="T76" fmla="*/ 0 w 292"/>
                  <a:gd name="T77" fmla="*/ 180 h 332"/>
                  <a:gd name="T78" fmla="*/ 4 w 292"/>
                  <a:gd name="T79" fmla="*/ 154 h 332"/>
                  <a:gd name="T80" fmla="*/ 16 w 292"/>
                  <a:gd name="T81" fmla="*/ 146 h 332"/>
                  <a:gd name="T82" fmla="*/ 30 w 292"/>
                  <a:gd name="T83" fmla="*/ 142 h 332"/>
                  <a:gd name="T84" fmla="*/ 42 w 292"/>
                  <a:gd name="T85" fmla="*/ 134 h 332"/>
                  <a:gd name="T86" fmla="*/ 54 w 292"/>
                  <a:gd name="T87" fmla="*/ 126 h 332"/>
                  <a:gd name="T88" fmla="*/ 68 w 292"/>
                  <a:gd name="T89" fmla="*/ 116 h 332"/>
                  <a:gd name="T90" fmla="*/ 68 w 292"/>
                  <a:gd name="T91" fmla="*/ 108 h 332"/>
                  <a:gd name="T92" fmla="*/ 76 w 292"/>
                  <a:gd name="T93" fmla="*/ 100 h 332"/>
                  <a:gd name="T94" fmla="*/ 94 w 292"/>
                  <a:gd name="T95" fmla="*/ 94 h 332"/>
                  <a:gd name="T96" fmla="*/ 110 w 292"/>
                  <a:gd name="T97" fmla="*/ 94 h 332"/>
                  <a:gd name="T98" fmla="*/ 106 w 292"/>
                  <a:gd name="T99" fmla="*/ 86 h 332"/>
                  <a:gd name="T100" fmla="*/ 102 w 292"/>
                  <a:gd name="T101" fmla="*/ 66 h 332"/>
                  <a:gd name="T102" fmla="*/ 98 w 292"/>
                  <a:gd name="T103" fmla="*/ 52 h 332"/>
                  <a:gd name="T104" fmla="*/ 94 w 292"/>
                  <a:gd name="T105" fmla="*/ 40 h 332"/>
                  <a:gd name="T106" fmla="*/ 106 w 292"/>
                  <a:gd name="T107" fmla="*/ 34 h 332"/>
                  <a:gd name="T108" fmla="*/ 120 w 292"/>
                  <a:gd name="T109" fmla="*/ 22 h 332"/>
                  <a:gd name="T110" fmla="*/ 132 w 292"/>
                  <a:gd name="T111" fmla="*/ 18 h 332"/>
                  <a:gd name="T112" fmla="*/ 142 w 292"/>
                  <a:gd name="T113" fmla="*/ 10 h 332"/>
                  <a:gd name="T114" fmla="*/ 162 w 292"/>
                  <a:gd name="T115" fmla="*/ 10 h 332"/>
                  <a:gd name="T116" fmla="*/ 176 w 292"/>
                  <a:gd name="T117" fmla="*/ 8 h 332"/>
                  <a:gd name="T118" fmla="*/ 188 w 292"/>
                  <a:gd name="T119"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2" h="332">
                    <a:moveTo>
                      <a:pt x="188" y="4"/>
                    </a:moveTo>
                    <a:lnTo>
                      <a:pt x="192" y="4"/>
                    </a:lnTo>
                    <a:lnTo>
                      <a:pt x="194" y="8"/>
                    </a:lnTo>
                    <a:lnTo>
                      <a:pt x="198" y="10"/>
                    </a:lnTo>
                    <a:lnTo>
                      <a:pt x="202" y="10"/>
                    </a:lnTo>
                    <a:lnTo>
                      <a:pt x="202" y="8"/>
                    </a:lnTo>
                    <a:lnTo>
                      <a:pt x="206" y="8"/>
                    </a:lnTo>
                    <a:lnTo>
                      <a:pt x="210" y="8"/>
                    </a:lnTo>
                    <a:lnTo>
                      <a:pt x="210" y="4"/>
                    </a:lnTo>
                    <a:lnTo>
                      <a:pt x="214" y="4"/>
                    </a:lnTo>
                    <a:lnTo>
                      <a:pt x="214" y="0"/>
                    </a:lnTo>
                    <a:lnTo>
                      <a:pt x="216" y="0"/>
                    </a:lnTo>
                    <a:lnTo>
                      <a:pt x="216" y="4"/>
                    </a:lnTo>
                    <a:lnTo>
                      <a:pt x="220" y="4"/>
                    </a:lnTo>
                    <a:lnTo>
                      <a:pt x="224" y="4"/>
                    </a:lnTo>
                    <a:lnTo>
                      <a:pt x="228" y="4"/>
                    </a:lnTo>
                    <a:lnTo>
                      <a:pt x="224" y="4"/>
                    </a:lnTo>
                    <a:lnTo>
                      <a:pt x="224" y="0"/>
                    </a:lnTo>
                    <a:lnTo>
                      <a:pt x="228" y="0"/>
                    </a:lnTo>
                    <a:lnTo>
                      <a:pt x="228" y="4"/>
                    </a:lnTo>
                    <a:lnTo>
                      <a:pt x="228" y="0"/>
                    </a:lnTo>
                    <a:lnTo>
                      <a:pt x="228" y="4"/>
                    </a:lnTo>
                    <a:lnTo>
                      <a:pt x="232" y="4"/>
                    </a:lnTo>
                    <a:lnTo>
                      <a:pt x="236" y="4"/>
                    </a:lnTo>
                    <a:lnTo>
                      <a:pt x="236" y="8"/>
                    </a:lnTo>
                    <a:lnTo>
                      <a:pt x="240" y="8"/>
                    </a:lnTo>
                    <a:lnTo>
                      <a:pt x="240" y="4"/>
                    </a:lnTo>
                    <a:lnTo>
                      <a:pt x="244" y="4"/>
                    </a:lnTo>
                    <a:lnTo>
                      <a:pt x="246" y="4"/>
                    </a:lnTo>
                    <a:lnTo>
                      <a:pt x="246" y="8"/>
                    </a:lnTo>
                    <a:lnTo>
                      <a:pt x="244" y="8"/>
                    </a:lnTo>
                    <a:lnTo>
                      <a:pt x="244" y="10"/>
                    </a:lnTo>
                    <a:lnTo>
                      <a:pt x="240" y="10"/>
                    </a:lnTo>
                    <a:lnTo>
                      <a:pt x="240" y="14"/>
                    </a:lnTo>
                    <a:lnTo>
                      <a:pt x="240" y="10"/>
                    </a:lnTo>
                    <a:lnTo>
                      <a:pt x="244" y="14"/>
                    </a:lnTo>
                    <a:lnTo>
                      <a:pt x="244" y="18"/>
                    </a:lnTo>
                    <a:lnTo>
                      <a:pt x="240" y="22"/>
                    </a:lnTo>
                    <a:lnTo>
                      <a:pt x="240" y="26"/>
                    </a:lnTo>
                    <a:lnTo>
                      <a:pt x="244" y="26"/>
                    </a:lnTo>
                    <a:lnTo>
                      <a:pt x="244" y="30"/>
                    </a:lnTo>
                    <a:lnTo>
                      <a:pt x="244" y="34"/>
                    </a:lnTo>
                    <a:lnTo>
                      <a:pt x="244" y="38"/>
                    </a:lnTo>
                    <a:lnTo>
                      <a:pt x="240" y="40"/>
                    </a:lnTo>
                    <a:lnTo>
                      <a:pt x="240" y="44"/>
                    </a:lnTo>
                    <a:lnTo>
                      <a:pt x="240" y="48"/>
                    </a:lnTo>
                    <a:lnTo>
                      <a:pt x="236" y="48"/>
                    </a:lnTo>
                    <a:lnTo>
                      <a:pt x="236" y="52"/>
                    </a:lnTo>
                    <a:lnTo>
                      <a:pt x="236" y="56"/>
                    </a:lnTo>
                    <a:lnTo>
                      <a:pt x="232" y="56"/>
                    </a:lnTo>
                    <a:lnTo>
                      <a:pt x="232" y="60"/>
                    </a:lnTo>
                    <a:lnTo>
                      <a:pt x="228" y="60"/>
                    </a:lnTo>
                    <a:lnTo>
                      <a:pt x="228" y="64"/>
                    </a:lnTo>
                    <a:lnTo>
                      <a:pt x="232" y="64"/>
                    </a:lnTo>
                    <a:lnTo>
                      <a:pt x="232" y="66"/>
                    </a:lnTo>
                    <a:lnTo>
                      <a:pt x="232" y="70"/>
                    </a:lnTo>
                    <a:lnTo>
                      <a:pt x="232" y="74"/>
                    </a:lnTo>
                    <a:lnTo>
                      <a:pt x="236" y="74"/>
                    </a:lnTo>
                    <a:lnTo>
                      <a:pt x="240" y="74"/>
                    </a:lnTo>
                    <a:lnTo>
                      <a:pt x="240" y="78"/>
                    </a:lnTo>
                    <a:lnTo>
                      <a:pt x="240" y="82"/>
                    </a:lnTo>
                    <a:lnTo>
                      <a:pt x="244" y="82"/>
                    </a:lnTo>
                    <a:lnTo>
                      <a:pt x="244" y="86"/>
                    </a:lnTo>
                    <a:lnTo>
                      <a:pt x="244" y="90"/>
                    </a:lnTo>
                    <a:lnTo>
                      <a:pt x="246" y="90"/>
                    </a:lnTo>
                    <a:lnTo>
                      <a:pt x="250" y="94"/>
                    </a:lnTo>
                    <a:lnTo>
                      <a:pt x="250" y="96"/>
                    </a:lnTo>
                    <a:lnTo>
                      <a:pt x="254" y="96"/>
                    </a:lnTo>
                    <a:lnTo>
                      <a:pt x="254" y="104"/>
                    </a:lnTo>
                    <a:lnTo>
                      <a:pt x="254" y="112"/>
                    </a:lnTo>
                    <a:lnTo>
                      <a:pt x="254" y="116"/>
                    </a:lnTo>
                    <a:lnTo>
                      <a:pt x="258" y="120"/>
                    </a:lnTo>
                    <a:lnTo>
                      <a:pt x="258" y="124"/>
                    </a:lnTo>
                    <a:lnTo>
                      <a:pt x="258" y="126"/>
                    </a:lnTo>
                    <a:lnTo>
                      <a:pt x="258" y="130"/>
                    </a:lnTo>
                    <a:lnTo>
                      <a:pt x="254" y="130"/>
                    </a:lnTo>
                    <a:lnTo>
                      <a:pt x="258" y="134"/>
                    </a:lnTo>
                    <a:lnTo>
                      <a:pt x="258" y="138"/>
                    </a:lnTo>
                    <a:lnTo>
                      <a:pt x="262" y="138"/>
                    </a:lnTo>
                    <a:lnTo>
                      <a:pt x="262" y="142"/>
                    </a:lnTo>
                    <a:lnTo>
                      <a:pt x="262" y="146"/>
                    </a:lnTo>
                    <a:lnTo>
                      <a:pt x="262" y="150"/>
                    </a:lnTo>
                    <a:lnTo>
                      <a:pt x="262" y="154"/>
                    </a:lnTo>
                    <a:lnTo>
                      <a:pt x="262" y="156"/>
                    </a:lnTo>
                    <a:lnTo>
                      <a:pt x="262" y="160"/>
                    </a:lnTo>
                    <a:lnTo>
                      <a:pt x="262" y="164"/>
                    </a:lnTo>
                    <a:lnTo>
                      <a:pt x="262" y="168"/>
                    </a:lnTo>
                    <a:lnTo>
                      <a:pt x="266" y="172"/>
                    </a:lnTo>
                    <a:lnTo>
                      <a:pt x="266" y="176"/>
                    </a:lnTo>
                    <a:lnTo>
                      <a:pt x="262" y="180"/>
                    </a:lnTo>
                    <a:lnTo>
                      <a:pt x="262" y="182"/>
                    </a:lnTo>
                    <a:lnTo>
                      <a:pt x="262" y="186"/>
                    </a:lnTo>
                    <a:lnTo>
                      <a:pt x="262" y="190"/>
                    </a:lnTo>
                    <a:lnTo>
                      <a:pt x="266" y="190"/>
                    </a:lnTo>
                    <a:lnTo>
                      <a:pt x="266" y="194"/>
                    </a:lnTo>
                    <a:lnTo>
                      <a:pt x="262" y="198"/>
                    </a:lnTo>
                    <a:lnTo>
                      <a:pt x="258" y="202"/>
                    </a:lnTo>
                    <a:lnTo>
                      <a:pt x="258" y="206"/>
                    </a:lnTo>
                    <a:lnTo>
                      <a:pt x="262" y="212"/>
                    </a:lnTo>
                    <a:lnTo>
                      <a:pt x="266" y="216"/>
                    </a:lnTo>
                    <a:lnTo>
                      <a:pt x="266" y="220"/>
                    </a:lnTo>
                    <a:lnTo>
                      <a:pt x="266" y="224"/>
                    </a:lnTo>
                    <a:lnTo>
                      <a:pt x="266" y="228"/>
                    </a:lnTo>
                    <a:lnTo>
                      <a:pt x="270" y="228"/>
                    </a:lnTo>
                    <a:lnTo>
                      <a:pt x="270" y="232"/>
                    </a:lnTo>
                    <a:lnTo>
                      <a:pt x="272" y="236"/>
                    </a:lnTo>
                    <a:lnTo>
                      <a:pt x="272" y="232"/>
                    </a:lnTo>
                    <a:lnTo>
                      <a:pt x="276" y="232"/>
                    </a:lnTo>
                    <a:lnTo>
                      <a:pt x="280" y="236"/>
                    </a:lnTo>
                    <a:lnTo>
                      <a:pt x="284" y="236"/>
                    </a:lnTo>
                    <a:lnTo>
                      <a:pt x="288" y="236"/>
                    </a:lnTo>
                    <a:lnTo>
                      <a:pt x="292" y="242"/>
                    </a:lnTo>
                    <a:lnTo>
                      <a:pt x="292" y="250"/>
                    </a:lnTo>
                    <a:lnTo>
                      <a:pt x="292" y="254"/>
                    </a:lnTo>
                    <a:lnTo>
                      <a:pt x="288" y="254"/>
                    </a:lnTo>
                    <a:lnTo>
                      <a:pt x="280" y="262"/>
                    </a:lnTo>
                    <a:lnTo>
                      <a:pt x="276" y="262"/>
                    </a:lnTo>
                    <a:lnTo>
                      <a:pt x="276" y="266"/>
                    </a:lnTo>
                    <a:lnTo>
                      <a:pt x="272" y="266"/>
                    </a:lnTo>
                    <a:lnTo>
                      <a:pt x="270" y="270"/>
                    </a:lnTo>
                    <a:lnTo>
                      <a:pt x="266" y="270"/>
                    </a:lnTo>
                    <a:lnTo>
                      <a:pt x="262" y="272"/>
                    </a:lnTo>
                    <a:lnTo>
                      <a:pt x="258" y="276"/>
                    </a:lnTo>
                    <a:lnTo>
                      <a:pt x="250" y="280"/>
                    </a:lnTo>
                    <a:lnTo>
                      <a:pt x="246" y="284"/>
                    </a:lnTo>
                    <a:lnTo>
                      <a:pt x="246" y="288"/>
                    </a:lnTo>
                    <a:lnTo>
                      <a:pt x="240" y="292"/>
                    </a:lnTo>
                    <a:lnTo>
                      <a:pt x="236" y="296"/>
                    </a:lnTo>
                    <a:lnTo>
                      <a:pt x="232" y="296"/>
                    </a:lnTo>
                    <a:lnTo>
                      <a:pt x="228" y="300"/>
                    </a:lnTo>
                    <a:lnTo>
                      <a:pt x="220" y="306"/>
                    </a:lnTo>
                    <a:lnTo>
                      <a:pt x="216" y="310"/>
                    </a:lnTo>
                    <a:lnTo>
                      <a:pt x="216" y="314"/>
                    </a:lnTo>
                    <a:lnTo>
                      <a:pt x="214" y="316"/>
                    </a:lnTo>
                    <a:lnTo>
                      <a:pt x="210" y="320"/>
                    </a:lnTo>
                    <a:lnTo>
                      <a:pt x="206" y="324"/>
                    </a:lnTo>
                    <a:lnTo>
                      <a:pt x="202" y="324"/>
                    </a:lnTo>
                    <a:lnTo>
                      <a:pt x="198" y="324"/>
                    </a:lnTo>
                    <a:lnTo>
                      <a:pt x="194" y="324"/>
                    </a:lnTo>
                    <a:lnTo>
                      <a:pt x="188" y="328"/>
                    </a:lnTo>
                    <a:lnTo>
                      <a:pt x="184" y="328"/>
                    </a:lnTo>
                    <a:lnTo>
                      <a:pt x="180" y="328"/>
                    </a:lnTo>
                    <a:lnTo>
                      <a:pt x="176" y="328"/>
                    </a:lnTo>
                    <a:lnTo>
                      <a:pt x="172" y="332"/>
                    </a:lnTo>
                    <a:lnTo>
                      <a:pt x="170" y="328"/>
                    </a:lnTo>
                    <a:lnTo>
                      <a:pt x="170" y="324"/>
                    </a:lnTo>
                    <a:lnTo>
                      <a:pt x="170" y="320"/>
                    </a:lnTo>
                    <a:lnTo>
                      <a:pt x="170" y="316"/>
                    </a:lnTo>
                    <a:lnTo>
                      <a:pt x="166" y="314"/>
                    </a:lnTo>
                    <a:lnTo>
                      <a:pt x="162" y="314"/>
                    </a:lnTo>
                    <a:lnTo>
                      <a:pt x="158" y="314"/>
                    </a:lnTo>
                    <a:lnTo>
                      <a:pt x="158" y="310"/>
                    </a:lnTo>
                    <a:lnTo>
                      <a:pt x="154" y="310"/>
                    </a:lnTo>
                    <a:lnTo>
                      <a:pt x="150" y="310"/>
                    </a:lnTo>
                    <a:lnTo>
                      <a:pt x="150" y="306"/>
                    </a:lnTo>
                    <a:lnTo>
                      <a:pt x="146" y="306"/>
                    </a:lnTo>
                    <a:lnTo>
                      <a:pt x="146" y="302"/>
                    </a:lnTo>
                    <a:lnTo>
                      <a:pt x="142" y="302"/>
                    </a:lnTo>
                    <a:lnTo>
                      <a:pt x="140" y="300"/>
                    </a:lnTo>
                    <a:lnTo>
                      <a:pt x="142" y="300"/>
                    </a:lnTo>
                    <a:lnTo>
                      <a:pt x="142" y="296"/>
                    </a:lnTo>
                    <a:lnTo>
                      <a:pt x="140" y="296"/>
                    </a:lnTo>
                    <a:lnTo>
                      <a:pt x="136" y="292"/>
                    </a:lnTo>
                    <a:lnTo>
                      <a:pt x="132" y="284"/>
                    </a:lnTo>
                    <a:lnTo>
                      <a:pt x="128" y="284"/>
                    </a:lnTo>
                    <a:lnTo>
                      <a:pt x="124" y="280"/>
                    </a:lnTo>
                    <a:lnTo>
                      <a:pt x="116" y="276"/>
                    </a:lnTo>
                    <a:lnTo>
                      <a:pt x="114" y="272"/>
                    </a:lnTo>
                    <a:lnTo>
                      <a:pt x="110" y="270"/>
                    </a:lnTo>
                    <a:lnTo>
                      <a:pt x="106" y="266"/>
                    </a:lnTo>
                    <a:lnTo>
                      <a:pt x="98" y="262"/>
                    </a:lnTo>
                    <a:lnTo>
                      <a:pt x="94" y="258"/>
                    </a:lnTo>
                    <a:lnTo>
                      <a:pt x="90" y="250"/>
                    </a:lnTo>
                    <a:lnTo>
                      <a:pt x="84" y="246"/>
                    </a:lnTo>
                    <a:lnTo>
                      <a:pt x="80" y="242"/>
                    </a:lnTo>
                    <a:lnTo>
                      <a:pt x="76" y="240"/>
                    </a:lnTo>
                    <a:lnTo>
                      <a:pt x="72" y="236"/>
                    </a:lnTo>
                    <a:lnTo>
                      <a:pt x="64" y="232"/>
                    </a:lnTo>
                    <a:lnTo>
                      <a:pt x="60" y="228"/>
                    </a:lnTo>
                    <a:lnTo>
                      <a:pt x="56" y="224"/>
                    </a:lnTo>
                    <a:lnTo>
                      <a:pt x="54" y="224"/>
                    </a:lnTo>
                    <a:lnTo>
                      <a:pt x="50" y="220"/>
                    </a:lnTo>
                    <a:lnTo>
                      <a:pt x="46" y="216"/>
                    </a:lnTo>
                    <a:lnTo>
                      <a:pt x="42" y="212"/>
                    </a:lnTo>
                    <a:lnTo>
                      <a:pt x="34" y="210"/>
                    </a:lnTo>
                    <a:lnTo>
                      <a:pt x="30" y="206"/>
                    </a:lnTo>
                    <a:lnTo>
                      <a:pt x="28" y="202"/>
                    </a:lnTo>
                    <a:lnTo>
                      <a:pt x="24" y="202"/>
                    </a:lnTo>
                    <a:lnTo>
                      <a:pt x="24" y="198"/>
                    </a:lnTo>
                    <a:lnTo>
                      <a:pt x="20" y="198"/>
                    </a:lnTo>
                    <a:lnTo>
                      <a:pt x="16" y="194"/>
                    </a:lnTo>
                    <a:lnTo>
                      <a:pt x="8" y="190"/>
                    </a:lnTo>
                    <a:lnTo>
                      <a:pt x="8" y="186"/>
                    </a:lnTo>
                    <a:lnTo>
                      <a:pt x="0" y="182"/>
                    </a:lnTo>
                    <a:lnTo>
                      <a:pt x="0" y="180"/>
                    </a:lnTo>
                    <a:lnTo>
                      <a:pt x="0" y="176"/>
                    </a:lnTo>
                    <a:lnTo>
                      <a:pt x="0" y="172"/>
                    </a:lnTo>
                    <a:lnTo>
                      <a:pt x="0" y="156"/>
                    </a:lnTo>
                    <a:lnTo>
                      <a:pt x="4" y="156"/>
                    </a:lnTo>
                    <a:lnTo>
                      <a:pt x="4" y="154"/>
                    </a:lnTo>
                    <a:lnTo>
                      <a:pt x="8" y="154"/>
                    </a:lnTo>
                    <a:lnTo>
                      <a:pt x="8" y="150"/>
                    </a:lnTo>
                    <a:lnTo>
                      <a:pt x="12" y="150"/>
                    </a:lnTo>
                    <a:lnTo>
                      <a:pt x="12" y="146"/>
                    </a:lnTo>
                    <a:lnTo>
                      <a:pt x="16" y="146"/>
                    </a:lnTo>
                    <a:lnTo>
                      <a:pt x="20" y="146"/>
                    </a:lnTo>
                    <a:lnTo>
                      <a:pt x="20" y="142"/>
                    </a:lnTo>
                    <a:lnTo>
                      <a:pt x="24" y="142"/>
                    </a:lnTo>
                    <a:lnTo>
                      <a:pt x="28" y="142"/>
                    </a:lnTo>
                    <a:lnTo>
                      <a:pt x="30" y="142"/>
                    </a:lnTo>
                    <a:lnTo>
                      <a:pt x="30" y="138"/>
                    </a:lnTo>
                    <a:lnTo>
                      <a:pt x="34" y="138"/>
                    </a:lnTo>
                    <a:lnTo>
                      <a:pt x="38" y="138"/>
                    </a:lnTo>
                    <a:lnTo>
                      <a:pt x="42" y="138"/>
                    </a:lnTo>
                    <a:lnTo>
                      <a:pt x="42" y="134"/>
                    </a:lnTo>
                    <a:lnTo>
                      <a:pt x="46" y="134"/>
                    </a:lnTo>
                    <a:lnTo>
                      <a:pt x="50" y="134"/>
                    </a:lnTo>
                    <a:lnTo>
                      <a:pt x="50" y="130"/>
                    </a:lnTo>
                    <a:lnTo>
                      <a:pt x="54" y="130"/>
                    </a:lnTo>
                    <a:lnTo>
                      <a:pt x="54" y="126"/>
                    </a:lnTo>
                    <a:lnTo>
                      <a:pt x="54" y="124"/>
                    </a:lnTo>
                    <a:lnTo>
                      <a:pt x="56" y="124"/>
                    </a:lnTo>
                    <a:lnTo>
                      <a:pt x="60" y="124"/>
                    </a:lnTo>
                    <a:lnTo>
                      <a:pt x="64" y="120"/>
                    </a:lnTo>
                    <a:lnTo>
                      <a:pt x="68" y="116"/>
                    </a:lnTo>
                    <a:lnTo>
                      <a:pt x="72" y="116"/>
                    </a:lnTo>
                    <a:lnTo>
                      <a:pt x="72" y="112"/>
                    </a:lnTo>
                    <a:lnTo>
                      <a:pt x="68" y="112"/>
                    </a:lnTo>
                    <a:lnTo>
                      <a:pt x="72" y="108"/>
                    </a:lnTo>
                    <a:lnTo>
                      <a:pt x="68" y="108"/>
                    </a:lnTo>
                    <a:lnTo>
                      <a:pt x="68" y="104"/>
                    </a:lnTo>
                    <a:lnTo>
                      <a:pt x="72" y="100"/>
                    </a:lnTo>
                    <a:lnTo>
                      <a:pt x="72" y="104"/>
                    </a:lnTo>
                    <a:lnTo>
                      <a:pt x="76" y="104"/>
                    </a:lnTo>
                    <a:lnTo>
                      <a:pt x="76" y="100"/>
                    </a:lnTo>
                    <a:lnTo>
                      <a:pt x="80" y="100"/>
                    </a:lnTo>
                    <a:lnTo>
                      <a:pt x="84" y="100"/>
                    </a:lnTo>
                    <a:lnTo>
                      <a:pt x="84" y="96"/>
                    </a:lnTo>
                    <a:lnTo>
                      <a:pt x="90" y="94"/>
                    </a:lnTo>
                    <a:lnTo>
                      <a:pt x="94" y="94"/>
                    </a:lnTo>
                    <a:lnTo>
                      <a:pt x="98" y="94"/>
                    </a:lnTo>
                    <a:lnTo>
                      <a:pt x="102" y="94"/>
                    </a:lnTo>
                    <a:lnTo>
                      <a:pt x="106" y="94"/>
                    </a:lnTo>
                    <a:lnTo>
                      <a:pt x="106" y="96"/>
                    </a:lnTo>
                    <a:lnTo>
                      <a:pt x="110" y="94"/>
                    </a:lnTo>
                    <a:lnTo>
                      <a:pt x="106" y="94"/>
                    </a:lnTo>
                    <a:lnTo>
                      <a:pt x="106" y="90"/>
                    </a:lnTo>
                    <a:lnTo>
                      <a:pt x="110" y="90"/>
                    </a:lnTo>
                    <a:lnTo>
                      <a:pt x="110" y="86"/>
                    </a:lnTo>
                    <a:lnTo>
                      <a:pt x="106" y="86"/>
                    </a:lnTo>
                    <a:lnTo>
                      <a:pt x="106" y="82"/>
                    </a:lnTo>
                    <a:lnTo>
                      <a:pt x="102" y="78"/>
                    </a:lnTo>
                    <a:lnTo>
                      <a:pt x="102" y="74"/>
                    </a:lnTo>
                    <a:lnTo>
                      <a:pt x="102" y="70"/>
                    </a:lnTo>
                    <a:lnTo>
                      <a:pt x="102" y="66"/>
                    </a:lnTo>
                    <a:lnTo>
                      <a:pt x="98" y="64"/>
                    </a:lnTo>
                    <a:lnTo>
                      <a:pt x="102" y="64"/>
                    </a:lnTo>
                    <a:lnTo>
                      <a:pt x="102" y="60"/>
                    </a:lnTo>
                    <a:lnTo>
                      <a:pt x="98" y="56"/>
                    </a:lnTo>
                    <a:lnTo>
                      <a:pt x="98" y="52"/>
                    </a:lnTo>
                    <a:lnTo>
                      <a:pt x="102" y="52"/>
                    </a:lnTo>
                    <a:lnTo>
                      <a:pt x="98" y="52"/>
                    </a:lnTo>
                    <a:lnTo>
                      <a:pt x="98" y="48"/>
                    </a:lnTo>
                    <a:lnTo>
                      <a:pt x="98" y="44"/>
                    </a:lnTo>
                    <a:lnTo>
                      <a:pt x="94" y="40"/>
                    </a:lnTo>
                    <a:lnTo>
                      <a:pt x="98" y="40"/>
                    </a:lnTo>
                    <a:lnTo>
                      <a:pt x="98" y="38"/>
                    </a:lnTo>
                    <a:lnTo>
                      <a:pt x="102" y="38"/>
                    </a:lnTo>
                    <a:lnTo>
                      <a:pt x="102" y="34"/>
                    </a:lnTo>
                    <a:lnTo>
                      <a:pt x="106" y="34"/>
                    </a:lnTo>
                    <a:lnTo>
                      <a:pt x="106" y="30"/>
                    </a:lnTo>
                    <a:lnTo>
                      <a:pt x="110" y="30"/>
                    </a:lnTo>
                    <a:lnTo>
                      <a:pt x="114" y="26"/>
                    </a:lnTo>
                    <a:lnTo>
                      <a:pt x="116" y="26"/>
                    </a:lnTo>
                    <a:lnTo>
                      <a:pt x="120" y="22"/>
                    </a:lnTo>
                    <a:lnTo>
                      <a:pt x="120" y="26"/>
                    </a:lnTo>
                    <a:lnTo>
                      <a:pt x="124" y="26"/>
                    </a:lnTo>
                    <a:lnTo>
                      <a:pt x="124" y="22"/>
                    </a:lnTo>
                    <a:lnTo>
                      <a:pt x="128" y="18"/>
                    </a:lnTo>
                    <a:lnTo>
                      <a:pt x="132" y="18"/>
                    </a:lnTo>
                    <a:lnTo>
                      <a:pt x="132" y="14"/>
                    </a:lnTo>
                    <a:lnTo>
                      <a:pt x="136" y="14"/>
                    </a:lnTo>
                    <a:lnTo>
                      <a:pt x="140" y="14"/>
                    </a:lnTo>
                    <a:lnTo>
                      <a:pt x="140" y="10"/>
                    </a:lnTo>
                    <a:lnTo>
                      <a:pt x="142" y="10"/>
                    </a:lnTo>
                    <a:lnTo>
                      <a:pt x="146" y="10"/>
                    </a:lnTo>
                    <a:lnTo>
                      <a:pt x="150" y="10"/>
                    </a:lnTo>
                    <a:lnTo>
                      <a:pt x="154" y="10"/>
                    </a:lnTo>
                    <a:lnTo>
                      <a:pt x="158" y="10"/>
                    </a:lnTo>
                    <a:lnTo>
                      <a:pt x="162" y="10"/>
                    </a:lnTo>
                    <a:lnTo>
                      <a:pt x="166" y="10"/>
                    </a:lnTo>
                    <a:lnTo>
                      <a:pt x="166" y="8"/>
                    </a:lnTo>
                    <a:lnTo>
                      <a:pt x="170" y="8"/>
                    </a:lnTo>
                    <a:lnTo>
                      <a:pt x="172" y="8"/>
                    </a:lnTo>
                    <a:lnTo>
                      <a:pt x="176" y="8"/>
                    </a:lnTo>
                    <a:lnTo>
                      <a:pt x="176" y="4"/>
                    </a:lnTo>
                    <a:lnTo>
                      <a:pt x="180" y="4"/>
                    </a:lnTo>
                    <a:lnTo>
                      <a:pt x="184" y="4"/>
                    </a:lnTo>
                    <a:lnTo>
                      <a:pt x="188" y="4"/>
                    </a:lnTo>
                    <a:lnTo>
                      <a:pt x="188" y="4"/>
                    </a:lnTo>
                    <a:lnTo>
                      <a:pt x="188"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28">
                <a:extLst>
                  <a:ext uri="{FF2B5EF4-FFF2-40B4-BE49-F238E27FC236}">
                    <a16:creationId xmlns:a16="http://schemas.microsoft.com/office/drawing/2014/main" id="{BB815A25-8AF7-4127-8510-087D481DFAA3}"/>
                  </a:ext>
                </a:extLst>
              </p:cNvPr>
              <p:cNvSpPr>
                <a:spLocks noEditPoints="1"/>
              </p:cNvSpPr>
              <p:nvPr/>
            </p:nvSpPr>
            <p:spPr bwMode="auto">
              <a:xfrm>
                <a:off x="4660900" y="4680018"/>
                <a:ext cx="273050" cy="374650"/>
              </a:xfrm>
              <a:custGeom>
                <a:avLst/>
                <a:gdLst>
                  <a:gd name="T0" fmla="*/ 10 w 172"/>
                  <a:gd name="T1" fmla="*/ 12 h 236"/>
                  <a:gd name="T2" fmla="*/ 4 w 172"/>
                  <a:gd name="T3" fmla="*/ 22 h 236"/>
                  <a:gd name="T4" fmla="*/ 4 w 172"/>
                  <a:gd name="T5" fmla="*/ 8 h 236"/>
                  <a:gd name="T6" fmla="*/ 14 w 172"/>
                  <a:gd name="T7" fmla="*/ 0 h 236"/>
                  <a:gd name="T8" fmla="*/ 18 w 172"/>
                  <a:gd name="T9" fmla="*/ 4 h 236"/>
                  <a:gd name="T10" fmla="*/ 152 w 172"/>
                  <a:gd name="T11" fmla="*/ 232 h 236"/>
                  <a:gd name="T12" fmla="*/ 134 w 172"/>
                  <a:gd name="T13" fmla="*/ 232 h 236"/>
                  <a:gd name="T14" fmla="*/ 122 w 172"/>
                  <a:gd name="T15" fmla="*/ 232 h 236"/>
                  <a:gd name="T16" fmla="*/ 108 w 172"/>
                  <a:gd name="T17" fmla="*/ 232 h 236"/>
                  <a:gd name="T18" fmla="*/ 96 w 172"/>
                  <a:gd name="T19" fmla="*/ 228 h 236"/>
                  <a:gd name="T20" fmla="*/ 82 w 172"/>
                  <a:gd name="T21" fmla="*/ 224 h 236"/>
                  <a:gd name="T22" fmla="*/ 52 w 172"/>
                  <a:gd name="T23" fmla="*/ 224 h 236"/>
                  <a:gd name="T24" fmla="*/ 34 w 172"/>
                  <a:gd name="T25" fmla="*/ 224 h 236"/>
                  <a:gd name="T26" fmla="*/ 22 w 172"/>
                  <a:gd name="T27" fmla="*/ 216 h 236"/>
                  <a:gd name="T28" fmla="*/ 8 w 172"/>
                  <a:gd name="T29" fmla="*/ 220 h 236"/>
                  <a:gd name="T30" fmla="*/ 0 w 172"/>
                  <a:gd name="T31" fmla="*/ 212 h 236"/>
                  <a:gd name="T32" fmla="*/ 0 w 172"/>
                  <a:gd name="T33" fmla="*/ 198 h 236"/>
                  <a:gd name="T34" fmla="*/ 4 w 172"/>
                  <a:gd name="T35" fmla="*/ 182 h 236"/>
                  <a:gd name="T36" fmla="*/ 8 w 172"/>
                  <a:gd name="T37" fmla="*/ 168 h 236"/>
                  <a:gd name="T38" fmla="*/ 8 w 172"/>
                  <a:gd name="T39" fmla="*/ 154 h 236"/>
                  <a:gd name="T40" fmla="*/ 14 w 172"/>
                  <a:gd name="T41" fmla="*/ 146 h 236"/>
                  <a:gd name="T42" fmla="*/ 18 w 172"/>
                  <a:gd name="T43" fmla="*/ 142 h 236"/>
                  <a:gd name="T44" fmla="*/ 26 w 172"/>
                  <a:gd name="T45" fmla="*/ 130 h 236"/>
                  <a:gd name="T46" fmla="*/ 26 w 172"/>
                  <a:gd name="T47" fmla="*/ 116 h 236"/>
                  <a:gd name="T48" fmla="*/ 22 w 172"/>
                  <a:gd name="T49" fmla="*/ 100 h 236"/>
                  <a:gd name="T50" fmla="*/ 18 w 172"/>
                  <a:gd name="T51" fmla="*/ 90 h 236"/>
                  <a:gd name="T52" fmla="*/ 18 w 172"/>
                  <a:gd name="T53" fmla="*/ 74 h 236"/>
                  <a:gd name="T54" fmla="*/ 18 w 172"/>
                  <a:gd name="T55" fmla="*/ 74 h 236"/>
                  <a:gd name="T56" fmla="*/ 22 w 172"/>
                  <a:gd name="T57" fmla="*/ 64 h 236"/>
                  <a:gd name="T58" fmla="*/ 14 w 172"/>
                  <a:gd name="T59" fmla="*/ 52 h 236"/>
                  <a:gd name="T60" fmla="*/ 10 w 172"/>
                  <a:gd name="T61" fmla="*/ 42 h 236"/>
                  <a:gd name="T62" fmla="*/ 4 w 172"/>
                  <a:gd name="T63" fmla="*/ 26 h 236"/>
                  <a:gd name="T64" fmla="*/ 14 w 172"/>
                  <a:gd name="T65" fmla="*/ 22 h 236"/>
                  <a:gd name="T66" fmla="*/ 22 w 172"/>
                  <a:gd name="T67" fmla="*/ 22 h 236"/>
                  <a:gd name="T68" fmla="*/ 34 w 172"/>
                  <a:gd name="T69" fmla="*/ 26 h 236"/>
                  <a:gd name="T70" fmla="*/ 56 w 172"/>
                  <a:gd name="T71" fmla="*/ 22 h 236"/>
                  <a:gd name="T72" fmla="*/ 66 w 172"/>
                  <a:gd name="T73" fmla="*/ 26 h 236"/>
                  <a:gd name="T74" fmla="*/ 70 w 172"/>
                  <a:gd name="T75" fmla="*/ 42 h 236"/>
                  <a:gd name="T76" fmla="*/ 74 w 172"/>
                  <a:gd name="T77" fmla="*/ 52 h 236"/>
                  <a:gd name="T78" fmla="*/ 82 w 172"/>
                  <a:gd name="T79" fmla="*/ 64 h 236"/>
                  <a:gd name="T80" fmla="*/ 90 w 172"/>
                  <a:gd name="T81" fmla="*/ 60 h 236"/>
                  <a:gd name="T82" fmla="*/ 108 w 172"/>
                  <a:gd name="T83" fmla="*/ 60 h 236"/>
                  <a:gd name="T84" fmla="*/ 108 w 172"/>
                  <a:gd name="T85" fmla="*/ 52 h 236"/>
                  <a:gd name="T86" fmla="*/ 120 w 172"/>
                  <a:gd name="T87" fmla="*/ 44 h 236"/>
                  <a:gd name="T88" fmla="*/ 122 w 172"/>
                  <a:gd name="T89" fmla="*/ 48 h 236"/>
                  <a:gd name="T90" fmla="*/ 142 w 172"/>
                  <a:gd name="T91" fmla="*/ 52 h 236"/>
                  <a:gd name="T92" fmla="*/ 142 w 172"/>
                  <a:gd name="T93" fmla="*/ 68 h 236"/>
                  <a:gd name="T94" fmla="*/ 142 w 172"/>
                  <a:gd name="T95" fmla="*/ 82 h 236"/>
                  <a:gd name="T96" fmla="*/ 146 w 172"/>
                  <a:gd name="T97" fmla="*/ 98 h 236"/>
                  <a:gd name="T98" fmla="*/ 146 w 172"/>
                  <a:gd name="T99" fmla="*/ 108 h 236"/>
                  <a:gd name="T100" fmla="*/ 150 w 172"/>
                  <a:gd name="T101" fmla="*/ 112 h 236"/>
                  <a:gd name="T102" fmla="*/ 164 w 172"/>
                  <a:gd name="T103" fmla="*/ 112 h 236"/>
                  <a:gd name="T104" fmla="*/ 172 w 172"/>
                  <a:gd name="T105" fmla="*/ 112 h 236"/>
                  <a:gd name="T106" fmla="*/ 172 w 172"/>
                  <a:gd name="T107" fmla="*/ 126 h 236"/>
                  <a:gd name="T108" fmla="*/ 172 w 172"/>
                  <a:gd name="T109" fmla="*/ 146 h 236"/>
                  <a:gd name="T110" fmla="*/ 156 w 172"/>
                  <a:gd name="T111" fmla="*/ 146 h 236"/>
                  <a:gd name="T112" fmla="*/ 142 w 172"/>
                  <a:gd name="T113" fmla="*/ 160 h 236"/>
                  <a:gd name="T114" fmla="*/ 142 w 172"/>
                  <a:gd name="T115" fmla="*/ 180 h 236"/>
                  <a:gd name="T116" fmla="*/ 146 w 172"/>
                  <a:gd name="T117" fmla="*/ 202 h 236"/>
                  <a:gd name="T118" fmla="*/ 150 w 172"/>
                  <a:gd name="T119" fmla="*/ 212 h 236"/>
                  <a:gd name="T120" fmla="*/ 164 w 172"/>
                  <a:gd name="T121" fmla="*/ 2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2" h="236">
                    <a:moveTo>
                      <a:pt x="18" y="4"/>
                    </a:moveTo>
                    <a:lnTo>
                      <a:pt x="14" y="4"/>
                    </a:lnTo>
                    <a:lnTo>
                      <a:pt x="10" y="8"/>
                    </a:lnTo>
                    <a:lnTo>
                      <a:pt x="10" y="12"/>
                    </a:lnTo>
                    <a:lnTo>
                      <a:pt x="10" y="14"/>
                    </a:lnTo>
                    <a:lnTo>
                      <a:pt x="10" y="22"/>
                    </a:lnTo>
                    <a:lnTo>
                      <a:pt x="8" y="22"/>
                    </a:lnTo>
                    <a:lnTo>
                      <a:pt x="4" y="22"/>
                    </a:lnTo>
                    <a:lnTo>
                      <a:pt x="4" y="18"/>
                    </a:lnTo>
                    <a:lnTo>
                      <a:pt x="4" y="14"/>
                    </a:lnTo>
                    <a:lnTo>
                      <a:pt x="4" y="12"/>
                    </a:lnTo>
                    <a:lnTo>
                      <a:pt x="4" y="8"/>
                    </a:lnTo>
                    <a:lnTo>
                      <a:pt x="4" y="4"/>
                    </a:lnTo>
                    <a:lnTo>
                      <a:pt x="8" y="4"/>
                    </a:lnTo>
                    <a:lnTo>
                      <a:pt x="10" y="0"/>
                    </a:lnTo>
                    <a:lnTo>
                      <a:pt x="14" y="0"/>
                    </a:lnTo>
                    <a:lnTo>
                      <a:pt x="14" y="4"/>
                    </a:lnTo>
                    <a:lnTo>
                      <a:pt x="18" y="4"/>
                    </a:lnTo>
                    <a:lnTo>
                      <a:pt x="18" y="4"/>
                    </a:lnTo>
                    <a:lnTo>
                      <a:pt x="18" y="4"/>
                    </a:lnTo>
                    <a:close/>
                    <a:moveTo>
                      <a:pt x="164" y="228"/>
                    </a:moveTo>
                    <a:lnTo>
                      <a:pt x="160" y="228"/>
                    </a:lnTo>
                    <a:lnTo>
                      <a:pt x="156" y="228"/>
                    </a:lnTo>
                    <a:lnTo>
                      <a:pt x="152" y="232"/>
                    </a:lnTo>
                    <a:lnTo>
                      <a:pt x="150" y="232"/>
                    </a:lnTo>
                    <a:lnTo>
                      <a:pt x="142" y="232"/>
                    </a:lnTo>
                    <a:lnTo>
                      <a:pt x="134" y="236"/>
                    </a:lnTo>
                    <a:lnTo>
                      <a:pt x="134" y="232"/>
                    </a:lnTo>
                    <a:lnTo>
                      <a:pt x="130" y="232"/>
                    </a:lnTo>
                    <a:lnTo>
                      <a:pt x="126" y="236"/>
                    </a:lnTo>
                    <a:lnTo>
                      <a:pt x="122" y="236"/>
                    </a:lnTo>
                    <a:lnTo>
                      <a:pt x="122" y="232"/>
                    </a:lnTo>
                    <a:lnTo>
                      <a:pt x="120" y="232"/>
                    </a:lnTo>
                    <a:lnTo>
                      <a:pt x="116" y="232"/>
                    </a:lnTo>
                    <a:lnTo>
                      <a:pt x="112" y="232"/>
                    </a:lnTo>
                    <a:lnTo>
                      <a:pt x="108" y="232"/>
                    </a:lnTo>
                    <a:lnTo>
                      <a:pt x="104" y="232"/>
                    </a:lnTo>
                    <a:lnTo>
                      <a:pt x="100" y="232"/>
                    </a:lnTo>
                    <a:lnTo>
                      <a:pt x="96" y="232"/>
                    </a:lnTo>
                    <a:lnTo>
                      <a:pt x="96" y="228"/>
                    </a:lnTo>
                    <a:lnTo>
                      <a:pt x="94" y="224"/>
                    </a:lnTo>
                    <a:lnTo>
                      <a:pt x="90" y="224"/>
                    </a:lnTo>
                    <a:lnTo>
                      <a:pt x="86" y="224"/>
                    </a:lnTo>
                    <a:lnTo>
                      <a:pt x="82" y="224"/>
                    </a:lnTo>
                    <a:lnTo>
                      <a:pt x="78" y="224"/>
                    </a:lnTo>
                    <a:lnTo>
                      <a:pt x="66" y="224"/>
                    </a:lnTo>
                    <a:lnTo>
                      <a:pt x="60" y="224"/>
                    </a:lnTo>
                    <a:lnTo>
                      <a:pt x="52" y="224"/>
                    </a:lnTo>
                    <a:lnTo>
                      <a:pt x="44" y="224"/>
                    </a:lnTo>
                    <a:lnTo>
                      <a:pt x="40" y="224"/>
                    </a:lnTo>
                    <a:lnTo>
                      <a:pt x="38" y="224"/>
                    </a:lnTo>
                    <a:lnTo>
                      <a:pt x="34" y="224"/>
                    </a:lnTo>
                    <a:lnTo>
                      <a:pt x="30" y="224"/>
                    </a:lnTo>
                    <a:lnTo>
                      <a:pt x="30" y="220"/>
                    </a:lnTo>
                    <a:lnTo>
                      <a:pt x="26" y="220"/>
                    </a:lnTo>
                    <a:lnTo>
                      <a:pt x="22" y="216"/>
                    </a:lnTo>
                    <a:lnTo>
                      <a:pt x="18" y="216"/>
                    </a:lnTo>
                    <a:lnTo>
                      <a:pt x="14" y="216"/>
                    </a:lnTo>
                    <a:lnTo>
                      <a:pt x="10" y="220"/>
                    </a:lnTo>
                    <a:lnTo>
                      <a:pt x="8" y="220"/>
                    </a:lnTo>
                    <a:lnTo>
                      <a:pt x="4" y="220"/>
                    </a:lnTo>
                    <a:lnTo>
                      <a:pt x="0" y="220"/>
                    </a:lnTo>
                    <a:lnTo>
                      <a:pt x="0" y="216"/>
                    </a:lnTo>
                    <a:lnTo>
                      <a:pt x="0" y="212"/>
                    </a:lnTo>
                    <a:lnTo>
                      <a:pt x="0" y="210"/>
                    </a:lnTo>
                    <a:lnTo>
                      <a:pt x="0" y="206"/>
                    </a:lnTo>
                    <a:lnTo>
                      <a:pt x="0" y="202"/>
                    </a:lnTo>
                    <a:lnTo>
                      <a:pt x="0" y="198"/>
                    </a:lnTo>
                    <a:lnTo>
                      <a:pt x="0" y="194"/>
                    </a:lnTo>
                    <a:lnTo>
                      <a:pt x="4" y="190"/>
                    </a:lnTo>
                    <a:lnTo>
                      <a:pt x="4" y="186"/>
                    </a:lnTo>
                    <a:lnTo>
                      <a:pt x="4" y="182"/>
                    </a:lnTo>
                    <a:lnTo>
                      <a:pt x="4" y="180"/>
                    </a:lnTo>
                    <a:lnTo>
                      <a:pt x="8" y="176"/>
                    </a:lnTo>
                    <a:lnTo>
                      <a:pt x="8" y="172"/>
                    </a:lnTo>
                    <a:lnTo>
                      <a:pt x="8" y="168"/>
                    </a:lnTo>
                    <a:lnTo>
                      <a:pt x="8" y="164"/>
                    </a:lnTo>
                    <a:lnTo>
                      <a:pt x="8" y="160"/>
                    </a:lnTo>
                    <a:lnTo>
                      <a:pt x="10" y="156"/>
                    </a:lnTo>
                    <a:lnTo>
                      <a:pt x="8" y="154"/>
                    </a:lnTo>
                    <a:lnTo>
                      <a:pt x="10" y="154"/>
                    </a:lnTo>
                    <a:lnTo>
                      <a:pt x="10" y="150"/>
                    </a:lnTo>
                    <a:lnTo>
                      <a:pt x="14" y="150"/>
                    </a:lnTo>
                    <a:lnTo>
                      <a:pt x="14" y="146"/>
                    </a:lnTo>
                    <a:lnTo>
                      <a:pt x="14" y="142"/>
                    </a:lnTo>
                    <a:lnTo>
                      <a:pt x="18" y="142"/>
                    </a:lnTo>
                    <a:lnTo>
                      <a:pt x="18" y="138"/>
                    </a:lnTo>
                    <a:lnTo>
                      <a:pt x="18" y="142"/>
                    </a:lnTo>
                    <a:lnTo>
                      <a:pt x="22" y="138"/>
                    </a:lnTo>
                    <a:lnTo>
                      <a:pt x="22" y="134"/>
                    </a:lnTo>
                    <a:lnTo>
                      <a:pt x="26" y="134"/>
                    </a:lnTo>
                    <a:lnTo>
                      <a:pt x="26" y="130"/>
                    </a:lnTo>
                    <a:lnTo>
                      <a:pt x="26" y="126"/>
                    </a:lnTo>
                    <a:lnTo>
                      <a:pt x="26" y="124"/>
                    </a:lnTo>
                    <a:lnTo>
                      <a:pt x="26" y="120"/>
                    </a:lnTo>
                    <a:lnTo>
                      <a:pt x="26" y="116"/>
                    </a:lnTo>
                    <a:lnTo>
                      <a:pt x="30" y="112"/>
                    </a:lnTo>
                    <a:lnTo>
                      <a:pt x="26" y="108"/>
                    </a:lnTo>
                    <a:lnTo>
                      <a:pt x="26" y="104"/>
                    </a:lnTo>
                    <a:lnTo>
                      <a:pt x="22" y="100"/>
                    </a:lnTo>
                    <a:lnTo>
                      <a:pt x="22" y="98"/>
                    </a:lnTo>
                    <a:lnTo>
                      <a:pt x="22" y="94"/>
                    </a:lnTo>
                    <a:lnTo>
                      <a:pt x="18" y="94"/>
                    </a:lnTo>
                    <a:lnTo>
                      <a:pt x="18" y="90"/>
                    </a:lnTo>
                    <a:lnTo>
                      <a:pt x="18" y="86"/>
                    </a:lnTo>
                    <a:lnTo>
                      <a:pt x="18" y="82"/>
                    </a:lnTo>
                    <a:lnTo>
                      <a:pt x="14" y="78"/>
                    </a:lnTo>
                    <a:lnTo>
                      <a:pt x="18" y="74"/>
                    </a:lnTo>
                    <a:lnTo>
                      <a:pt x="18" y="78"/>
                    </a:lnTo>
                    <a:lnTo>
                      <a:pt x="14" y="78"/>
                    </a:lnTo>
                    <a:lnTo>
                      <a:pt x="18" y="78"/>
                    </a:lnTo>
                    <a:lnTo>
                      <a:pt x="18" y="74"/>
                    </a:lnTo>
                    <a:lnTo>
                      <a:pt x="22" y="74"/>
                    </a:lnTo>
                    <a:lnTo>
                      <a:pt x="22" y="70"/>
                    </a:lnTo>
                    <a:lnTo>
                      <a:pt x="22" y="68"/>
                    </a:lnTo>
                    <a:lnTo>
                      <a:pt x="22" y="64"/>
                    </a:lnTo>
                    <a:lnTo>
                      <a:pt x="18" y="64"/>
                    </a:lnTo>
                    <a:lnTo>
                      <a:pt x="18" y="60"/>
                    </a:lnTo>
                    <a:lnTo>
                      <a:pt x="18" y="56"/>
                    </a:lnTo>
                    <a:lnTo>
                      <a:pt x="14" y="52"/>
                    </a:lnTo>
                    <a:lnTo>
                      <a:pt x="14" y="48"/>
                    </a:lnTo>
                    <a:lnTo>
                      <a:pt x="14" y="44"/>
                    </a:lnTo>
                    <a:lnTo>
                      <a:pt x="14" y="42"/>
                    </a:lnTo>
                    <a:lnTo>
                      <a:pt x="10" y="42"/>
                    </a:lnTo>
                    <a:lnTo>
                      <a:pt x="10" y="38"/>
                    </a:lnTo>
                    <a:lnTo>
                      <a:pt x="8" y="34"/>
                    </a:lnTo>
                    <a:lnTo>
                      <a:pt x="8" y="30"/>
                    </a:lnTo>
                    <a:lnTo>
                      <a:pt x="4" y="26"/>
                    </a:lnTo>
                    <a:lnTo>
                      <a:pt x="8" y="26"/>
                    </a:lnTo>
                    <a:lnTo>
                      <a:pt x="10" y="26"/>
                    </a:lnTo>
                    <a:lnTo>
                      <a:pt x="14" y="26"/>
                    </a:lnTo>
                    <a:lnTo>
                      <a:pt x="14" y="22"/>
                    </a:lnTo>
                    <a:lnTo>
                      <a:pt x="18" y="22"/>
                    </a:lnTo>
                    <a:lnTo>
                      <a:pt x="18" y="26"/>
                    </a:lnTo>
                    <a:lnTo>
                      <a:pt x="18" y="22"/>
                    </a:lnTo>
                    <a:lnTo>
                      <a:pt x="22" y="22"/>
                    </a:lnTo>
                    <a:lnTo>
                      <a:pt x="26" y="22"/>
                    </a:lnTo>
                    <a:lnTo>
                      <a:pt x="30" y="22"/>
                    </a:lnTo>
                    <a:lnTo>
                      <a:pt x="34" y="22"/>
                    </a:lnTo>
                    <a:lnTo>
                      <a:pt x="34" y="26"/>
                    </a:lnTo>
                    <a:lnTo>
                      <a:pt x="38" y="26"/>
                    </a:lnTo>
                    <a:lnTo>
                      <a:pt x="40" y="22"/>
                    </a:lnTo>
                    <a:lnTo>
                      <a:pt x="44" y="22"/>
                    </a:lnTo>
                    <a:lnTo>
                      <a:pt x="56" y="22"/>
                    </a:lnTo>
                    <a:lnTo>
                      <a:pt x="60" y="22"/>
                    </a:lnTo>
                    <a:lnTo>
                      <a:pt x="64" y="22"/>
                    </a:lnTo>
                    <a:lnTo>
                      <a:pt x="66" y="22"/>
                    </a:lnTo>
                    <a:lnTo>
                      <a:pt x="66" y="26"/>
                    </a:lnTo>
                    <a:lnTo>
                      <a:pt x="66" y="30"/>
                    </a:lnTo>
                    <a:lnTo>
                      <a:pt x="66" y="34"/>
                    </a:lnTo>
                    <a:lnTo>
                      <a:pt x="70" y="38"/>
                    </a:lnTo>
                    <a:lnTo>
                      <a:pt x="70" y="42"/>
                    </a:lnTo>
                    <a:lnTo>
                      <a:pt x="70" y="44"/>
                    </a:lnTo>
                    <a:lnTo>
                      <a:pt x="70" y="48"/>
                    </a:lnTo>
                    <a:lnTo>
                      <a:pt x="74" y="48"/>
                    </a:lnTo>
                    <a:lnTo>
                      <a:pt x="74" y="52"/>
                    </a:lnTo>
                    <a:lnTo>
                      <a:pt x="78" y="56"/>
                    </a:lnTo>
                    <a:lnTo>
                      <a:pt x="78" y="60"/>
                    </a:lnTo>
                    <a:lnTo>
                      <a:pt x="82" y="60"/>
                    </a:lnTo>
                    <a:lnTo>
                      <a:pt x="82" y="64"/>
                    </a:lnTo>
                    <a:lnTo>
                      <a:pt x="86" y="60"/>
                    </a:lnTo>
                    <a:lnTo>
                      <a:pt x="86" y="64"/>
                    </a:lnTo>
                    <a:lnTo>
                      <a:pt x="90" y="64"/>
                    </a:lnTo>
                    <a:lnTo>
                      <a:pt x="90" y="60"/>
                    </a:lnTo>
                    <a:lnTo>
                      <a:pt x="94" y="60"/>
                    </a:lnTo>
                    <a:lnTo>
                      <a:pt x="96" y="60"/>
                    </a:lnTo>
                    <a:lnTo>
                      <a:pt x="100" y="60"/>
                    </a:lnTo>
                    <a:lnTo>
                      <a:pt x="108" y="60"/>
                    </a:lnTo>
                    <a:lnTo>
                      <a:pt x="104" y="60"/>
                    </a:lnTo>
                    <a:lnTo>
                      <a:pt x="104" y="56"/>
                    </a:lnTo>
                    <a:lnTo>
                      <a:pt x="108" y="56"/>
                    </a:lnTo>
                    <a:lnTo>
                      <a:pt x="108" y="52"/>
                    </a:lnTo>
                    <a:lnTo>
                      <a:pt x="108" y="48"/>
                    </a:lnTo>
                    <a:lnTo>
                      <a:pt x="108" y="44"/>
                    </a:lnTo>
                    <a:lnTo>
                      <a:pt x="116" y="44"/>
                    </a:lnTo>
                    <a:lnTo>
                      <a:pt x="120" y="44"/>
                    </a:lnTo>
                    <a:lnTo>
                      <a:pt x="120" y="42"/>
                    </a:lnTo>
                    <a:lnTo>
                      <a:pt x="122" y="42"/>
                    </a:lnTo>
                    <a:lnTo>
                      <a:pt x="122" y="44"/>
                    </a:lnTo>
                    <a:lnTo>
                      <a:pt x="122" y="48"/>
                    </a:lnTo>
                    <a:lnTo>
                      <a:pt x="130" y="48"/>
                    </a:lnTo>
                    <a:lnTo>
                      <a:pt x="138" y="48"/>
                    </a:lnTo>
                    <a:lnTo>
                      <a:pt x="142" y="48"/>
                    </a:lnTo>
                    <a:lnTo>
                      <a:pt x="142" y="52"/>
                    </a:lnTo>
                    <a:lnTo>
                      <a:pt x="142" y="56"/>
                    </a:lnTo>
                    <a:lnTo>
                      <a:pt x="142" y="60"/>
                    </a:lnTo>
                    <a:lnTo>
                      <a:pt x="142" y="64"/>
                    </a:lnTo>
                    <a:lnTo>
                      <a:pt x="142" y="68"/>
                    </a:lnTo>
                    <a:lnTo>
                      <a:pt x="142" y="70"/>
                    </a:lnTo>
                    <a:lnTo>
                      <a:pt x="142" y="74"/>
                    </a:lnTo>
                    <a:lnTo>
                      <a:pt x="142" y="78"/>
                    </a:lnTo>
                    <a:lnTo>
                      <a:pt x="142" y="82"/>
                    </a:lnTo>
                    <a:lnTo>
                      <a:pt x="142" y="86"/>
                    </a:lnTo>
                    <a:lnTo>
                      <a:pt x="142" y="90"/>
                    </a:lnTo>
                    <a:lnTo>
                      <a:pt x="146" y="94"/>
                    </a:lnTo>
                    <a:lnTo>
                      <a:pt x="146" y="98"/>
                    </a:lnTo>
                    <a:lnTo>
                      <a:pt x="150" y="100"/>
                    </a:lnTo>
                    <a:lnTo>
                      <a:pt x="150" y="104"/>
                    </a:lnTo>
                    <a:lnTo>
                      <a:pt x="150" y="108"/>
                    </a:lnTo>
                    <a:lnTo>
                      <a:pt x="146" y="108"/>
                    </a:lnTo>
                    <a:lnTo>
                      <a:pt x="146" y="112"/>
                    </a:lnTo>
                    <a:lnTo>
                      <a:pt x="146" y="116"/>
                    </a:lnTo>
                    <a:lnTo>
                      <a:pt x="150" y="116"/>
                    </a:lnTo>
                    <a:lnTo>
                      <a:pt x="150" y="112"/>
                    </a:lnTo>
                    <a:lnTo>
                      <a:pt x="152" y="112"/>
                    </a:lnTo>
                    <a:lnTo>
                      <a:pt x="156" y="112"/>
                    </a:lnTo>
                    <a:lnTo>
                      <a:pt x="160" y="112"/>
                    </a:lnTo>
                    <a:lnTo>
                      <a:pt x="164" y="112"/>
                    </a:lnTo>
                    <a:lnTo>
                      <a:pt x="168" y="112"/>
                    </a:lnTo>
                    <a:lnTo>
                      <a:pt x="172" y="112"/>
                    </a:lnTo>
                    <a:lnTo>
                      <a:pt x="172" y="108"/>
                    </a:lnTo>
                    <a:lnTo>
                      <a:pt x="172" y="112"/>
                    </a:lnTo>
                    <a:lnTo>
                      <a:pt x="172" y="116"/>
                    </a:lnTo>
                    <a:lnTo>
                      <a:pt x="172" y="120"/>
                    </a:lnTo>
                    <a:lnTo>
                      <a:pt x="172" y="124"/>
                    </a:lnTo>
                    <a:lnTo>
                      <a:pt x="172" y="126"/>
                    </a:lnTo>
                    <a:lnTo>
                      <a:pt x="172" y="134"/>
                    </a:lnTo>
                    <a:lnTo>
                      <a:pt x="172" y="138"/>
                    </a:lnTo>
                    <a:lnTo>
                      <a:pt x="172" y="142"/>
                    </a:lnTo>
                    <a:lnTo>
                      <a:pt x="172" y="146"/>
                    </a:lnTo>
                    <a:lnTo>
                      <a:pt x="168" y="146"/>
                    </a:lnTo>
                    <a:lnTo>
                      <a:pt x="164" y="146"/>
                    </a:lnTo>
                    <a:lnTo>
                      <a:pt x="160" y="146"/>
                    </a:lnTo>
                    <a:lnTo>
                      <a:pt x="156" y="146"/>
                    </a:lnTo>
                    <a:lnTo>
                      <a:pt x="150" y="146"/>
                    </a:lnTo>
                    <a:lnTo>
                      <a:pt x="142" y="146"/>
                    </a:lnTo>
                    <a:lnTo>
                      <a:pt x="142" y="154"/>
                    </a:lnTo>
                    <a:lnTo>
                      <a:pt x="142" y="160"/>
                    </a:lnTo>
                    <a:lnTo>
                      <a:pt x="142" y="164"/>
                    </a:lnTo>
                    <a:lnTo>
                      <a:pt x="142" y="172"/>
                    </a:lnTo>
                    <a:lnTo>
                      <a:pt x="142" y="176"/>
                    </a:lnTo>
                    <a:lnTo>
                      <a:pt x="142" y="180"/>
                    </a:lnTo>
                    <a:lnTo>
                      <a:pt x="142" y="190"/>
                    </a:lnTo>
                    <a:lnTo>
                      <a:pt x="142" y="198"/>
                    </a:lnTo>
                    <a:lnTo>
                      <a:pt x="142" y="202"/>
                    </a:lnTo>
                    <a:lnTo>
                      <a:pt x="146" y="202"/>
                    </a:lnTo>
                    <a:lnTo>
                      <a:pt x="146" y="206"/>
                    </a:lnTo>
                    <a:lnTo>
                      <a:pt x="146" y="210"/>
                    </a:lnTo>
                    <a:lnTo>
                      <a:pt x="150" y="210"/>
                    </a:lnTo>
                    <a:lnTo>
                      <a:pt x="150" y="212"/>
                    </a:lnTo>
                    <a:lnTo>
                      <a:pt x="152" y="216"/>
                    </a:lnTo>
                    <a:lnTo>
                      <a:pt x="160" y="224"/>
                    </a:lnTo>
                    <a:lnTo>
                      <a:pt x="164" y="228"/>
                    </a:lnTo>
                    <a:lnTo>
                      <a:pt x="164" y="228"/>
                    </a:lnTo>
                    <a:lnTo>
                      <a:pt x="164" y="22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29">
                <a:extLst>
                  <a:ext uri="{FF2B5EF4-FFF2-40B4-BE49-F238E27FC236}">
                    <a16:creationId xmlns:a16="http://schemas.microsoft.com/office/drawing/2014/main" id="{E5540AAC-3E51-464D-9CEB-A66A84A19FBC}"/>
                  </a:ext>
                </a:extLst>
              </p:cNvPr>
              <p:cNvSpPr>
                <a:spLocks/>
              </p:cNvSpPr>
              <p:nvPr/>
            </p:nvSpPr>
            <p:spPr bwMode="auto">
              <a:xfrm>
                <a:off x="4413250" y="4219643"/>
                <a:ext cx="69850" cy="171450"/>
              </a:xfrm>
              <a:custGeom>
                <a:avLst/>
                <a:gdLst>
                  <a:gd name="T0" fmla="*/ 30 w 44"/>
                  <a:gd name="T1" fmla="*/ 90 h 108"/>
                  <a:gd name="T2" fmla="*/ 26 w 44"/>
                  <a:gd name="T3" fmla="*/ 96 h 108"/>
                  <a:gd name="T4" fmla="*/ 26 w 44"/>
                  <a:gd name="T5" fmla="*/ 104 h 108"/>
                  <a:gd name="T6" fmla="*/ 26 w 44"/>
                  <a:gd name="T7" fmla="*/ 104 h 108"/>
                  <a:gd name="T8" fmla="*/ 22 w 44"/>
                  <a:gd name="T9" fmla="*/ 104 h 108"/>
                  <a:gd name="T10" fmla="*/ 18 w 44"/>
                  <a:gd name="T11" fmla="*/ 108 h 108"/>
                  <a:gd name="T12" fmla="*/ 10 w 44"/>
                  <a:gd name="T13" fmla="*/ 108 h 108"/>
                  <a:gd name="T14" fmla="*/ 10 w 44"/>
                  <a:gd name="T15" fmla="*/ 108 h 108"/>
                  <a:gd name="T16" fmla="*/ 14 w 44"/>
                  <a:gd name="T17" fmla="*/ 108 h 108"/>
                  <a:gd name="T18" fmla="*/ 10 w 44"/>
                  <a:gd name="T19" fmla="*/ 100 h 108"/>
                  <a:gd name="T20" fmla="*/ 10 w 44"/>
                  <a:gd name="T21" fmla="*/ 100 h 108"/>
                  <a:gd name="T22" fmla="*/ 10 w 44"/>
                  <a:gd name="T23" fmla="*/ 96 h 108"/>
                  <a:gd name="T24" fmla="*/ 10 w 44"/>
                  <a:gd name="T25" fmla="*/ 90 h 108"/>
                  <a:gd name="T26" fmla="*/ 10 w 44"/>
                  <a:gd name="T27" fmla="*/ 86 h 108"/>
                  <a:gd name="T28" fmla="*/ 10 w 44"/>
                  <a:gd name="T29" fmla="*/ 78 h 108"/>
                  <a:gd name="T30" fmla="*/ 10 w 44"/>
                  <a:gd name="T31" fmla="*/ 66 h 108"/>
                  <a:gd name="T32" fmla="*/ 10 w 44"/>
                  <a:gd name="T33" fmla="*/ 60 h 108"/>
                  <a:gd name="T34" fmla="*/ 10 w 44"/>
                  <a:gd name="T35" fmla="*/ 56 h 108"/>
                  <a:gd name="T36" fmla="*/ 6 w 44"/>
                  <a:gd name="T37" fmla="*/ 56 h 108"/>
                  <a:gd name="T38" fmla="*/ 6 w 44"/>
                  <a:gd name="T39" fmla="*/ 52 h 108"/>
                  <a:gd name="T40" fmla="*/ 6 w 44"/>
                  <a:gd name="T41" fmla="*/ 48 h 108"/>
                  <a:gd name="T42" fmla="*/ 6 w 44"/>
                  <a:gd name="T43" fmla="*/ 40 h 108"/>
                  <a:gd name="T44" fmla="*/ 0 w 44"/>
                  <a:gd name="T45" fmla="*/ 38 h 108"/>
                  <a:gd name="T46" fmla="*/ 0 w 44"/>
                  <a:gd name="T47" fmla="*/ 34 h 108"/>
                  <a:gd name="T48" fmla="*/ 0 w 44"/>
                  <a:gd name="T49" fmla="*/ 30 h 108"/>
                  <a:gd name="T50" fmla="*/ 0 w 44"/>
                  <a:gd name="T51" fmla="*/ 26 h 108"/>
                  <a:gd name="T52" fmla="*/ 2 w 44"/>
                  <a:gd name="T53" fmla="*/ 22 h 108"/>
                  <a:gd name="T54" fmla="*/ 6 w 44"/>
                  <a:gd name="T55" fmla="*/ 18 h 108"/>
                  <a:gd name="T56" fmla="*/ 6 w 44"/>
                  <a:gd name="T57" fmla="*/ 18 h 108"/>
                  <a:gd name="T58" fmla="*/ 10 w 44"/>
                  <a:gd name="T59" fmla="*/ 18 h 108"/>
                  <a:gd name="T60" fmla="*/ 14 w 44"/>
                  <a:gd name="T61" fmla="*/ 18 h 108"/>
                  <a:gd name="T62" fmla="*/ 18 w 44"/>
                  <a:gd name="T63" fmla="*/ 18 h 108"/>
                  <a:gd name="T64" fmla="*/ 18 w 44"/>
                  <a:gd name="T65" fmla="*/ 14 h 108"/>
                  <a:gd name="T66" fmla="*/ 22 w 44"/>
                  <a:gd name="T67" fmla="*/ 12 h 108"/>
                  <a:gd name="T68" fmla="*/ 22 w 44"/>
                  <a:gd name="T69" fmla="*/ 8 h 108"/>
                  <a:gd name="T70" fmla="*/ 26 w 44"/>
                  <a:gd name="T71" fmla="*/ 4 h 108"/>
                  <a:gd name="T72" fmla="*/ 30 w 44"/>
                  <a:gd name="T73" fmla="*/ 0 h 108"/>
                  <a:gd name="T74" fmla="*/ 34 w 44"/>
                  <a:gd name="T75" fmla="*/ 8 h 108"/>
                  <a:gd name="T76" fmla="*/ 36 w 44"/>
                  <a:gd name="T77" fmla="*/ 12 h 108"/>
                  <a:gd name="T78" fmla="*/ 36 w 44"/>
                  <a:gd name="T79" fmla="*/ 12 h 108"/>
                  <a:gd name="T80" fmla="*/ 40 w 44"/>
                  <a:gd name="T81" fmla="*/ 14 h 108"/>
                  <a:gd name="T82" fmla="*/ 40 w 44"/>
                  <a:gd name="T83" fmla="*/ 22 h 108"/>
                  <a:gd name="T84" fmla="*/ 40 w 44"/>
                  <a:gd name="T85" fmla="*/ 26 h 108"/>
                  <a:gd name="T86" fmla="*/ 40 w 44"/>
                  <a:gd name="T87" fmla="*/ 30 h 108"/>
                  <a:gd name="T88" fmla="*/ 44 w 44"/>
                  <a:gd name="T89" fmla="*/ 30 h 108"/>
                  <a:gd name="T90" fmla="*/ 40 w 44"/>
                  <a:gd name="T91" fmla="*/ 38 h 108"/>
                  <a:gd name="T92" fmla="*/ 40 w 44"/>
                  <a:gd name="T93" fmla="*/ 38 h 108"/>
                  <a:gd name="T94" fmla="*/ 40 w 44"/>
                  <a:gd name="T95" fmla="*/ 40 h 108"/>
                  <a:gd name="T96" fmla="*/ 36 w 44"/>
                  <a:gd name="T97" fmla="*/ 44 h 108"/>
                  <a:gd name="T98" fmla="*/ 36 w 44"/>
                  <a:gd name="T99" fmla="*/ 48 h 108"/>
                  <a:gd name="T100" fmla="*/ 34 w 44"/>
                  <a:gd name="T101" fmla="*/ 52 h 108"/>
                  <a:gd name="T102" fmla="*/ 34 w 44"/>
                  <a:gd name="T103" fmla="*/ 56 h 108"/>
                  <a:gd name="T104" fmla="*/ 30 w 44"/>
                  <a:gd name="T105" fmla="*/ 60 h 108"/>
                  <a:gd name="T106" fmla="*/ 30 w 44"/>
                  <a:gd name="T107" fmla="*/ 60 h 108"/>
                  <a:gd name="T108" fmla="*/ 26 w 44"/>
                  <a:gd name="T109" fmla="*/ 66 h 108"/>
                  <a:gd name="T110" fmla="*/ 26 w 44"/>
                  <a:gd name="T111" fmla="*/ 70 h 108"/>
                  <a:gd name="T112" fmla="*/ 26 w 44"/>
                  <a:gd name="T113" fmla="*/ 74 h 108"/>
                  <a:gd name="T114" fmla="*/ 26 w 44"/>
                  <a:gd name="T115" fmla="*/ 78 h 108"/>
                  <a:gd name="T116" fmla="*/ 26 w 44"/>
                  <a:gd name="T117" fmla="*/ 82 h 108"/>
                  <a:gd name="T118" fmla="*/ 26 w 44"/>
                  <a:gd name="T119" fmla="*/ 8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 h="108">
                    <a:moveTo>
                      <a:pt x="26" y="82"/>
                    </a:moveTo>
                    <a:lnTo>
                      <a:pt x="26" y="82"/>
                    </a:lnTo>
                    <a:lnTo>
                      <a:pt x="26" y="86"/>
                    </a:lnTo>
                    <a:lnTo>
                      <a:pt x="30" y="90"/>
                    </a:lnTo>
                    <a:lnTo>
                      <a:pt x="30" y="92"/>
                    </a:lnTo>
                    <a:lnTo>
                      <a:pt x="26" y="92"/>
                    </a:lnTo>
                    <a:lnTo>
                      <a:pt x="26" y="96"/>
                    </a:lnTo>
                    <a:lnTo>
                      <a:pt x="26" y="96"/>
                    </a:lnTo>
                    <a:lnTo>
                      <a:pt x="26" y="96"/>
                    </a:lnTo>
                    <a:lnTo>
                      <a:pt x="26" y="100"/>
                    </a:lnTo>
                    <a:lnTo>
                      <a:pt x="26" y="100"/>
                    </a:lnTo>
                    <a:lnTo>
                      <a:pt x="26" y="104"/>
                    </a:lnTo>
                    <a:lnTo>
                      <a:pt x="26" y="104"/>
                    </a:lnTo>
                    <a:lnTo>
                      <a:pt x="26" y="104"/>
                    </a:lnTo>
                    <a:lnTo>
                      <a:pt x="26" y="104"/>
                    </a:lnTo>
                    <a:lnTo>
                      <a:pt x="26" y="104"/>
                    </a:lnTo>
                    <a:lnTo>
                      <a:pt x="22" y="104"/>
                    </a:lnTo>
                    <a:lnTo>
                      <a:pt x="22" y="104"/>
                    </a:lnTo>
                    <a:lnTo>
                      <a:pt x="22" y="104"/>
                    </a:lnTo>
                    <a:lnTo>
                      <a:pt x="22" y="104"/>
                    </a:lnTo>
                    <a:lnTo>
                      <a:pt x="22" y="104"/>
                    </a:lnTo>
                    <a:lnTo>
                      <a:pt x="22" y="104"/>
                    </a:lnTo>
                    <a:lnTo>
                      <a:pt x="22" y="108"/>
                    </a:lnTo>
                    <a:lnTo>
                      <a:pt x="18" y="108"/>
                    </a:lnTo>
                    <a:lnTo>
                      <a:pt x="18" y="108"/>
                    </a:lnTo>
                    <a:lnTo>
                      <a:pt x="14" y="108"/>
                    </a:lnTo>
                    <a:lnTo>
                      <a:pt x="14" y="108"/>
                    </a:lnTo>
                    <a:lnTo>
                      <a:pt x="10" y="108"/>
                    </a:lnTo>
                    <a:lnTo>
                      <a:pt x="10" y="108"/>
                    </a:lnTo>
                    <a:lnTo>
                      <a:pt x="10" y="108"/>
                    </a:lnTo>
                    <a:lnTo>
                      <a:pt x="10" y="108"/>
                    </a:lnTo>
                    <a:lnTo>
                      <a:pt x="10" y="108"/>
                    </a:lnTo>
                    <a:lnTo>
                      <a:pt x="10" y="108"/>
                    </a:lnTo>
                    <a:lnTo>
                      <a:pt x="14" y="108"/>
                    </a:lnTo>
                    <a:lnTo>
                      <a:pt x="14" y="108"/>
                    </a:lnTo>
                    <a:lnTo>
                      <a:pt x="14" y="108"/>
                    </a:lnTo>
                    <a:lnTo>
                      <a:pt x="14" y="104"/>
                    </a:lnTo>
                    <a:lnTo>
                      <a:pt x="14" y="104"/>
                    </a:lnTo>
                    <a:lnTo>
                      <a:pt x="10" y="100"/>
                    </a:lnTo>
                    <a:lnTo>
                      <a:pt x="10" y="100"/>
                    </a:lnTo>
                    <a:lnTo>
                      <a:pt x="10" y="100"/>
                    </a:lnTo>
                    <a:lnTo>
                      <a:pt x="10" y="100"/>
                    </a:lnTo>
                    <a:lnTo>
                      <a:pt x="10" y="100"/>
                    </a:lnTo>
                    <a:lnTo>
                      <a:pt x="10" y="100"/>
                    </a:lnTo>
                    <a:lnTo>
                      <a:pt x="10" y="100"/>
                    </a:lnTo>
                    <a:lnTo>
                      <a:pt x="10" y="96"/>
                    </a:lnTo>
                    <a:lnTo>
                      <a:pt x="10" y="96"/>
                    </a:lnTo>
                    <a:lnTo>
                      <a:pt x="10" y="96"/>
                    </a:lnTo>
                    <a:lnTo>
                      <a:pt x="10" y="96"/>
                    </a:lnTo>
                    <a:lnTo>
                      <a:pt x="10" y="92"/>
                    </a:lnTo>
                    <a:lnTo>
                      <a:pt x="10" y="92"/>
                    </a:lnTo>
                    <a:lnTo>
                      <a:pt x="10" y="90"/>
                    </a:lnTo>
                    <a:lnTo>
                      <a:pt x="10" y="90"/>
                    </a:lnTo>
                    <a:lnTo>
                      <a:pt x="10" y="86"/>
                    </a:lnTo>
                    <a:lnTo>
                      <a:pt x="10" y="86"/>
                    </a:lnTo>
                    <a:lnTo>
                      <a:pt x="10" y="86"/>
                    </a:lnTo>
                    <a:lnTo>
                      <a:pt x="10" y="86"/>
                    </a:lnTo>
                    <a:lnTo>
                      <a:pt x="10" y="86"/>
                    </a:lnTo>
                    <a:lnTo>
                      <a:pt x="10" y="82"/>
                    </a:lnTo>
                    <a:lnTo>
                      <a:pt x="10" y="78"/>
                    </a:lnTo>
                    <a:lnTo>
                      <a:pt x="10" y="70"/>
                    </a:lnTo>
                    <a:lnTo>
                      <a:pt x="10" y="70"/>
                    </a:lnTo>
                    <a:lnTo>
                      <a:pt x="10" y="70"/>
                    </a:lnTo>
                    <a:lnTo>
                      <a:pt x="10" y="66"/>
                    </a:lnTo>
                    <a:lnTo>
                      <a:pt x="10" y="64"/>
                    </a:lnTo>
                    <a:lnTo>
                      <a:pt x="10" y="64"/>
                    </a:lnTo>
                    <a:lnTo>
                      <a:pt x="10" y="60"/>
                    </a:lnTo>
                    <a:lnTo>
                      <a:pt x="10" y="60"/>
                    </a:lnTo>
                    <a:lnTo>
                      <a:pt x="10" y="56"/>
                    </a:lnTo>
                    <a:lnTo>
                      <a:pt x="10" y="56"/>
                    </a:lnTo>
                    <a:lnTo>
                      <a:pt x="10" y="56"/>
                    </a:lnTo>
                    <a:lnTo>
                      <a:pt x="10" y="56"/>
                    </a:lnTo>
                    <a:lnTo>
                      <a:pt x="10" y="56"/>
                    </a:lnTo>
                    <a:lnTo>
                      <a:pt x="6" y="56"/>
                    </a:lnTo>
                    <a:lnTo>
                      <a:pt x="6" y="56"/>
                    </a:lnTo>
                    <a:lnTo>
                      <a:pt x="6" y="56"/>
                    </a:lnTo>
                    <a:lnTo>
                      <a:pt x="6" y="52"/>
                    </a:lnTo>
                    <a:lnTo>
                      <a:pt x="6" y="52"/>
                    </a:lnTo>
                    <a:lnTo>
                      <a:pt x="6" y="52"/>
                    </a:lnTo>
                    <a:lnTo>
                      <a:pt x="6" y="52"/>
                    </a:lnTo>
                    <a:lnTo>
                      <a:pt x="6" y="52"/>
                    </a:lnTo>
                    <a:lnTo>
                      <a:pt x="6" y="52"/>
                    </a:lnTo>
                    <a:lnTo>
                      <a:pt x="6" y="48"/>
                    </a:lnTo>
                    <a:lnTo>
                      <a:pt x="6" y="48"/>
                    </a:lnTo>
                    <a:lnTo>
                      <a:pt x="6" y="44"/>
                    </a:lnTo>
                    <a:lnTo>
                      <a:pt x="6" y="44"/>
                    </a:lnTo>
                    <a:lnTo>
                      <a:pt x="6" y="40"/>
                    </a:lnTo>
                    <a:lnTo>
                      <a:pt x="6" y="40"/>
                    </a:lnTo>
                    <a:lnTo>
                      <a:pt x="2" y="40"/>
                    </a:lnTo>
                    <a:lnTo>
                      <a:pt x="2" y="40"/>
                    </a:lnTo>
                    <a:lnTo>
                      <a:pt x="2" y="40"/>
                    </a:lnTo>
                    <a:lnTo>
                      <a:pt x="0" y="38"/>
                    </a:lnTo>
                    <a:lnTo>
                      <a:pt x="0" y="34"/>
                    </a:lnTo>
                    <a:lnTo>
                      <a:pt x="0" y="34"/>
                    </a:lnTo>
                    <a:lnTo>
                      <a:pt x="0" y="34"/>
                    </a:lnTo>
                    <a:lnTo>
                      <a:pt x="0" y="34"/>
                    </a:lnTo>
                    <a:lnTo>
                      <a:pt x="0" y="34"/>
                    </a:lnTo>
                    <a:lnTo>
                      <a:pt x="0" y="30"/>
                    </a:lnTo>
                    <a:lnTo>
                      <a:pt x="0" y="30"/>
                    </a:lnTo>
                    <a:lnTo>
                      <a:pt x="0" y="30"/>
                    </a:lnTo>
                    <a:lnTo>
                      <a:pt x="0" y="30"/>
                    </a:lnTo>
                    <a:lnTo>
                      <a:pt x="0" y="30"/>
                    </a:lnTo>
                    <a:lnTo>
                      <a:pt x="0" y="30"/>
                    </a:lnTo>
                    <a:lnTo>
                      <a:pt x="0" y="26"/>
                    </a:lnTo>
                    <a:lnTo>
                      <a:pt x="0" y="26"/>
                    </a:lnTo>
                    <a:lnTo>
                      <a:pt x="2" y="26"/>
                    </a:lnTo>
                    <a:lnTo>
                      <a:pt x="2" y="26"/>
                    </a:lnTo>
                    <a:lnTo>
                      <a:pt x="2" y="22"/>
                    </a:lnTo>
                    <a:lnTo>
                      <a:pt x="2" y="22"/>
                    </a:lnTo>
                    <a:lnTo>
                      <a:pt x="6" y="22"/>
                    </a:lnTo>
                    <a:lnTo>
                      <a:pt x="6" y="22"/>
                    </a:lnTo>
                    <a:lnTo>
                      <a:pt x="6" y="18"/>
                    </a:lnTo>
                    <a:lnTo>
                      <a:pt x="6" y="18"/>
                    </a:lnTo>
                    <a:lnTo>
                      <a:pt x="6" y="18"/>
                    </a:lnTo>
                    <a:lnTo>
                      <a:pt x="6" y="18"/>
                    </a:lnTo>
                    <a:lnTo>
                      <a:pt x="6" y="18"/>
                    </a:lnTo>
                    <a:lnTo>
                      <a:pt x="6" y="18"/>
                    </a:lnTo>
                    <a:lnTo>
                      <a:pt x="10" y="18"/>
                    </a:lnTo>
                    <a:lnTo>
                      <a:pt x="10" y="18"/>
                    </a:lnTo>
                    <a:lnTo>
                      <a:pt x="10" y="18"/>
                    </a:lnTo>
                    <a:lnTo>
                      <a:pt x="10" y="18"/>
                    </a:lnTo>
                    <a:lnTo>
                      <a:pt x="10" y="18"/>
                    </a:lnTo>
                    <a:lnTo>
                      <a:pt x="14" y="18"/>
                    </a:lnTo>
                    <a:lnTo>
                      <a:pt x="14" y="18"/>
                    </a:lnTo>
                    <a:lnTo>
                      <a:pt x="14" y="18"/>
                    </a:lnTo>
                    <a:lnTo>
                      <a:pt x="14" y="18"/>
                    </a:lnTo>
                    <a:lnTo>
                      <a:pt x="18" y="18"/>
                    </a:lnTo>
                    <a:lnTo>
                      <a:pt x="18" y="18"/>
                    </a:lnTo>
                    <a:lnTo>
                      <a:pt x="18" y="18"/>
                    </a:lnTo>
                    <a:lnTo>
                      <a:pt x="18" y="18"/>
                    </a:lnTo>
                    <a:lnTo>
                      <a:pt x="18" y="18"/>
                    </a:lnTo>
                    <a:lnTo>
                      <a:pt x="18" y="14"/>
                    </a:lnTo>
                    <a:lnTo>
                      <a:pt x="22" y="14"/>
                    </a:lnTo>
                    <a:lnTo>
                      <a:pt x="22" y="14"/>
                    </a:lnTo>
                    <a:lnTo>
                      <a:pt x="22" y="12"/>
                    </a:lnTo>
                    <a:lnTo>
                      <a:pt x="22" y="12"/>
                    </a:lnTo>
                    <a:lnTo>
                      <a:pt x="22" y="12"/>
                    </a:lnTo>
                    <a:lnTo>
                      <a:pt x="22" y="12"/>
                    </a:lnTo>
                    <a:lnTo>
                      <a:pt x="22" y="8"/>
                    </a:lnTo>
                    <a:lnTo>
                      <a:pt x="22" y="8"/>
                    </a:lnTo>
                    <a:lnTo>
                      <a:pt x="22" y="4"/>
                    </a:lnTo>
                    <a:lnTo>
                      <a:pt x="22" y="4"/>
                    </a:lnTo>
                    <a:lnTo>
                      <a:pt x="26" y="4"/>
                    </a:lnTo>
                    <a:lnTo>
                      <a:pt x="26" y="4"/>
                    </a:lnTo>
                    <a:lnTo>
                      <a:pt x="26" y="4"/>
                    </a:lnTo>
                    <a:lnTo>
                      <a:pt x="26" y="4"/>
                    </a:lnTo>
                    <a:lnTo>
                      <a:pt x="30" y="4"/>
                    </a:lnTo>
                    <a:lnTo>
                      <a:pt x="30" y="0"/>
                    </a:lnTo>
                    <a:lnTo>
                      <a:pt x="30" y="4"/>
                    </a:lnTo>
                    <a:lnTo>
                      <a:pt x="30" y="4"/>
                    </a:lnTo>
                    <a:lnTo>
                      <a:pt x="34" y="8"/>
                    </a:lnTo>
                    <a:lnTo>
                      <a:pt x="34" y="8"/>
                    </a:lnTo>
                    <a:lnTo>
                      <a:pt x="34" y="8"/>
                    </a:lnTo>
                    <a:lnTo>
                      <a:pt x="34" y="12"/>
                    </a:lnTo>
                    <a:lnTo>
                      <a:pt x="36" y="12"/>
                    </a:lnTo>
                    <a:lnTo>
                      <a:pt x="36" y="12"/>
                    </a:lnTo>
                    <a:lnTo>
                      <a:pt x="36" y="12"/>
                    </a:lnTo>
                    <a:lnTo>
                      <a:pt x="36" y="12"/>
                    </a:lnTo>
                    <a:lnTo>
                      <a:pt x="36" y="12"/>
                    </a:lnTo>
                    <a:lnTo>
                      <a:pt x="36" y="12"/>
                    </a:lnTo>
                    <a:lnTo>
                      <a:pt x="36" y="12"/>
                    </a:lnTo>
                    <a:lnTo>
                      <a:pt x="40" y="14"/>
                    </a:lnTo>
                    <a:lnTo>
                      <a:pt x="40" y="14"/>
                    </a:lnTo>
                    <a:lnTo>
                      <a:pt x="40" y="14"/>
                    </a:lnTo>
                    <a:lnTo>
                      <a:pt x="36" y="14"/>
                    </a:lnTo>
                    <a:lnTo>
                      <a:pt x="36" y="18"/>
                    </a:lnTo>
                    <a:lnTo>
                      <a:pt x="40" y="22"/>
                    </a:lnTo>
                    <a:lnTo>
                      <a:pt x="40" y="22"/>
                    </a:lnTo>
                    <a:lnTo>
                      <a:pt x="40" y="22"/>
                    </a:lnTo>
                    <a:lnTo>
                      <a:pt x="40" y="22"/>
                    </a:lnTo>
                    <a:lnTo>
                      <a:pt x="40" y="26"/>
                    </a:lnTo>
                    <a:lnTo>
                      <a:pt x="40" y="26"/>
                    </a:lnTo>
                    <a:lnTo>
                      <a:pt x="40" y="26"/>
                    </a:lnTo>
                    <a:lnTo>
                      <a:pt x="40" y="26"/>
                    </a:lnTo>
                    <a:lnTo>
                      <a:pt x="40" y="30"/>
                    </a:lnTo>
                    <a:lnTo>
                      <a:pt x="40" y="30"/>
                    </a:lnTo>
                    <a:lnTo>
                      <a:pt x="40" y="30"/>
                    </a:lnTo>
                    <a:lnTo>
                      <a:pt x="40" y="30"/>
                    </a:lnTo>
                    <a:lnTo>
                      <a:pt x="44" y="30"/>
                    </a:lnTo>
                    <a:lnTo>
                      <a:pt x="44" y="30"/>
                    </a:lnTo>
                    <a:lnTo>
                      <a:pt x="44" y="34"/>
                    </a:lnTo>
                    <a:lnTo>
                      <a:pt x="40" y="34"/>
                    </a:lnTo>
                    <a:lnTo>
                      <a:pt x="40" y="38"/>
                    </a:lnTo>
                    <a:lnTo>
                      <a:pt x="40" y="38"/>
                    </a:lnTo>
                    <a:lnTo>
                      <a:pt x="40" y="38"/>
                    </a:lnTo>
                    <a:lnTo>
                      <a:pt x="40" y="38"/>
                    </a:lnTo>
                    <a:lnTo>
                      <a:pt x="40" y="38"/>
                    </a:lnTo>
                    <a:lnTo>
                      <a:pt x="40" y="38"/>
                    </a:lnTo>
                    <a:lnTo>
                      <a:pt x="40" y="40"/>
                    </a:lnTo>
                    <a:lnTo>
                      <a:pt x="40" y="40"/>
                    </a:lnTo>
                    <a:lnTo>
                      <a:pt x="40" y="40"/>
                    </a:lnTo>
                    <a:lnTo>
                      <a:pt x="40" y="40"/>
                    </a:lnTo>
                    <a:lnTo>
                      <a:pt x="40" y="44"/>
                    </a:lnTo>
                    <a:lnTo>
                      <a:pt x="40" y="44"/>
                    </a:lnTo>
                    <a:lnTo>
                      <a:pt x="36" y="44"/>
                    </a:lnTo>
                    <a:lnTo>
                      <a:pt x="36" y="44"/>
                    </a:lnTo>
                    <a:lnTo>
                      <a:pt x="36" y="44"/>
                    </a:lnTo>
                    <a:lnTo>
                      <a:pt x="36" y="48"/>
                    </a:lnTo>
                    <a:lnTo>
                      <a:pt x="36" y="48"/>
                    </a:lnTo>
                    <a:lnTo>
                      <a:pt x="36" y="48"/>
                    </a:lnTo>
                    <a:lnTo>
                      <a:pt x="36" y="48"/>
                    </a:lnTo>
                    <a:lnTo>
                      <a:pt x="36" y="48"/>
                    </a:lnTo>
                    <a:lnTo>
                      <a:pt x="36" y="48"/>
                    </a:lnTo>
                    <a:lnTo>
                      <a:pt x="34" y="52"/>
                    </a:lnTo>
                    <a:lnTo>
                      <a:pt x="34" y="52"/>
                    </a:lnTo>
                    <a:lnTo>
                      <a:pt x="34" y="52"/>
                    </a:lnTo>
                    <a:lnTo>
                      <a:pt x="34" y="52"/>
                    </a:lnTo>
                    <a:lnTo>
                      <a:pt x="34" y="56"/>
                    </a:lnTo>
                    <a:lnTo>
                      <a:pt x="34" y="56"/>
                    </a:lnTo>
                    <a:lnTo>
                      <a:pt x="34" y="60"/>
                    </a:lnTo>
                    <a:lnTo>
                      <a:pt x="30" y="60"/>
                    </a:lnTo>
                    <a:lnTo>
                      <a:pt x="30" y="60"/>
                    </a:lnTo>
                    <a:lnTo>
                      <a:pt x="30" y="60"/>
                    </a:lnTo>
                    <a:lnTo>
                      <a:pt x="30" y="60"/>
                    </a:lnTo>
                    <a:lnTo>
                      <a:pt x="30" y="60"/>
                    </a:lnTo>
                    <a:lnTo>
                      <a:pt x="30" y="60"/>
                    </a:lnTo>
                    <a:lnTo>
                      <a:pt x="26" y="64"/>
                    </a:lnTo>
                    <a:lnTo>
                      <a:pt x="26" y="64"/>
                    </a:lnTo>
                    <a:lnTo>
                      <a:pt x="26" y="64"/>
                    </a:lnTo>
                    <a:lnTo>
                      <a:pt x="26" y="66"/>
                    </a:lnTo>
                    <a:lnTo>
                      <a:pt x="26" y="66"/>
                    </a:lnTo>
                    <a:lnTo>
                      <a:pt x="26" y="66"/>
                    </a:lnTo>
                    <a:lnTo>
                      <a:pt x="26" y="66"/>
                    </a:lnTo>
                    <a:lnTo>
                      <a:pt x="26" y="70"/>
                    </a:lnTo>
                    <a:lnTo>
                      <a:pt x="26" y="70"/>
                    </a:lnTo>
                    <a:lnTo>
                      <a:pt x="26" y="70"/>
                    </a:lnTo>
                    <a:lnTo>
                      <a:pt x="26" y="70"/>
                    </a:lnTo>
                    <a:lnTo>
                      <a:pt x="26" y="74"/>
                    </a:lnTo>
                    <a:lnTo>
                      <a:pt x="26" y="74"/>
                    </a:lnTo>
                    <a:lnTo>
                      <a:pt x="26" y="74"/>
                    </a:lnTo>
                    <a:lnTo>
                      <a:pt x="26" y="74"/>
                    </a:lnTo>
                    <a:lnTo>
                      <a:pt x="26" y="78"/>
                    </a:lnTo>
                    <a:lnTo>
                      <a:pt x="26" y="78"/>
                    </a:lnTo>
                    <a:lnTo>
                      <a:pt x="26" y="78"/>
                    </a:lnTo>
                    <a:lnTo>
                      <a:pt x="26" y="78"/>
                    </a:lnTo>
                    <a:lnTo>
                      <a:pt x="26" y="82"/>
                    </a:lnTo>
                    <a:lnTo>
                      <a:pt x="26" y="82"/>
                    </a:lnTo>
                    <a:lnTo>
                      <a:pt x="26" y="82"/>
                    </a:lnTo>
                    <a:lnTo>
                      <a:pt x="26" y="82"/>
                    </a:lnTo>
                    <a:lnTo>
                      <a:pt x="26" y="82"/>
                    </a:lnTo>
                    <a:lnTo>
                      <a:pt x="26" y="8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30">
                <a:extLst>
                  <a:ext uri="{FF2B5EF4-FFF2-40B4-BE49-F238E27FC236}">
                    <a16:creationId xmlns:a16="http://schemas.microsoft.com/office/drawing/2014/main" id="{7525C7B9-D55F-414E-81B1-1EE5C1604CA8}"/>
                  </a:ext>
                </a:extLst>
              </p:cNvPr>
              <p:cNvSpPr>
                <a:spLocks/>
              </p:cNvSpPr>
              <p:nvPr/>
            </p:nvSpPr>
            <p:spPr bwMode="auto">
              <a:xfrm>
                <a:off x="4841875" y="5048318"/>
                <a:ext cx="206375" cy="254000"/>
              </a:xfrm>
              <a:custGeom>
                <a:avLst/>
                <a:gdLst>
                  <a:gd name="T0" fmla="*/ 82 w 130"/>
                  <a:gd name="T1" fmla="*/ 124 h 160"/>
                  <a:gd name="T2" fmla="*/ 80 w 130"/>
                  <a:gd name="T3" fmla="*/ 134 h 160"/>
                  <a:gd name="T4" fmla="*/ 76 w 130"/>
                  <a:gd name="T5" fmla="*/ 142 h 160"/>
                  <a:gd name="T6" fmla="*/ 68 w 130"/>
                  <a:gd name="T7" fmla="*/ 142 h 160"/>
                  <a:gd name="T8" fmla="*/ 64 w 130"/>
                  <a:gd name="T9" fmla="*/ 138 h 160"/>
                  <a:gd name="T10" fmla="*/ 60 w 130"/>
                  <a:gd name="T11" fmla="*/ 138 h 160"/>
                  <a:gd name="T12" fmla="*/ 54 w 130"/>
                  <a:gd name="T13" fmla="*/ 134 h 160"/>
                  <a:gd name="T14" fmla="*/ 46 w 130"/>
                  <a:gd name="T15" fmla="*/ 130 h 160"/>
                  <a:gd name="T16" fmla="*/ 42 w 130"/>
                  <a:gd name="T17" fmla="*/ 138 h 160"/>
                  <a:gd name="T18" fmla="*/ 38 w 130"/>
                  <a:gd name="T19" fmla="*/ 146 h 160"/>
                  <a:gd name="T20" fmla="*/ 30 w 130"/>
                  <a:gd name="T21" fmla="*/ 152 h 160"/>
                  <a:gd name="T22" fmla="*/ 26 w 130"/>
                  <a:gd name="T23" fmla="*/ 156 h 160"/>
                  <a:gd name="T24" fmla="*/ 26 w 130"/>
                  <a:gd name="T25" fmla="*/ 160 h 160"/>
                  <a:gd name="T26" fmla="*/ 20 w 130"/>
                  <a:gd name="T27" fmla="*/ 160 h 160"/>
                  <a:gd name="T28" fmla="*/ 16 w 130"/>
                  <a:gd name="T29" fmla="*/ 160 h 160"/>
                  <a:gd name="T30" fmla="*/ 12 w 130"/>
                  <a:gd name="T31" fmla="*/ 160 h 160"/>
                  <a:gd name="T32" fmla="*/ 8 w 130"/>
                  <a:gd name="T33" fmla="*/ 152 h 160"/>
                  <a:gd name="T34" fmla="*/ 12 w 130"/>
                  <a:gd name="T35" fmla="*/ 150 h 160"/>
                  <a:gd name="T36" fmla="*/ 8 w 130"/>
                  <a:gd name="T37" fmla="*/ 138 h 160"/>
                  <a:gd name="T38" fmla="*/ 4 w 130"/>
                  <a:gd name="T39" fmla="*/ 128 h 160"/>
                  <a:gd name="T40" fmla="*/ 0 w 130"/>
                  <a:gd name="T41" fmla="*/ 124 h 160"/>
                  <a:gd name="T42" fmla="*/ 0 w 130"/>
                  <a:gd name="T43" fmla="*/ 104 h 160"/>
                  <a:gd name="T44" fmla="*/ 0 w 130"/>
                  <a:gd name="T45" fmla="*/ 90 h 160"/>
                  <a:gd name="T46" fmla="*/ 0 w 130"/>
                  <a:gd name="T47" fmla="*/ 74 h 160"/>
                  <a:gd name="T48" fmla="*/ 16 w 130"/>
                  <a:gd name="T49" fmla="*/ 68 h 160"/>
                  <a:gd name="T50" fmla="*/ 16 w 130"/>
                  <a:gd name="T51" fmla="*/ 22 h 160"/>
                  <a:gd name="T52" fmla="*/ 26 w 130"/>
                  <a:gd name="T53" fmla="*/ 8 h 160"/>
                  <a:gd name="T54" fmla="*/ 46 w 130"/>
                  <a:gd name="T55" fmla="*/ 4 h 160"/>
                  <a:gd name="T56" fmla="*/ 50 w 130"/>
                  <a:gd name="T57" fmla="*/ 8 h 160"/>
                  <a:gd name="T58" fmla="*/ 54 w 130"/>
                  <a:gd name="T59" fmla="*/ 12 h 160"/>
                  <a:gd name="T60" fmla="*/ 56 w 130"/>
                  <a:gd name="T61" fmla="*/ 8 h 160"/>
                  <a:gd name="T62" fmla="*/ 64 w 130"/>
                  <a:gd name="T63" fmla="*/ 4 h 160"/>
                  <a:gd name="T64" fmla="*/ 68 w 130"/>
                  <a:gd name="T65" fmla="*/ 0 h 160"/>
                  <a:gd name="T66" fmla="*/ 76 w 130"/>
                  <a:gd name="T67" fmla="*/ 0 h 160"/>
                  <a:gd name="T68" fmla="*/ 76 w 130"/>
                  <a:gd name="T69" fmla="*/ 4 h 160"/>
                  <a:gd name="T70" fmla="*/ 80 w 130"/>
                  <a:gd name="T71" fmla="*/ 8 h 160"/>
                  <a:gd name="T72" fmla="*/ 82 w 130"/>
                  <a:gd name="T73" fmla="*/ 18 h 160"/>
                  <a:gd name="T74" fmla="*/ 86 w 130"/>
                  <a:gd name="T75" fmla="*/ 22 h 160"/>
                  <a:gd name="T76" fmla="*/ 90 w 130"/>
                  <a:gd name="T77" fmla="*/ 30 h 160"/>
                  <a:gd name="T78" fmla="*/ 94 w 130"/>
                  <a:gd name="T79" fmla="*/ 34 h 160"/>
                  <a:gd name="T80" fmla="*/ 102 w 130"/>
                  <a:gd name="T81" fmla="*/ 38 h 160"/>
                  <a:gd name="T82" fmla="*/ 106 w 130"/>
                  <a:gd name="T83" fmla="*/ 46 h 160"/>
                  <a:gd name="T84" fmla="*/ 110 w 130"/>
                  <a:gd name="T85" fmla="*/ 46 h 160"/>
                  <a:gd name="T86" fmla="*/ 110 w 130"/>
                  <a:gd name="T87" fmla="*/ 52 h 160"/>
                  <a:gd name="T88" fmla="*/ 112 w 130"/>
                  <a:gd name="T89" fmla="*/ 64 h 160"/>
                  <a:gd name="T90" fmla="*/ 116 w 130"/>
                  <a:gd name="T91" fmla="*/ 68 h 160"/>
                  <a:gd name="T92" fmla="*/ 120 w 130"/>
                  <a:gd name="T93" fmla="*/ 68 h 160"/>
                  <a:gd name="T94" fmla="*/ 126 w 130"/>
                  <a:gd name="T95" fmla="*/ 68 h 160"/>
                  <a:gd name="T96" fmla="*/ 126 w 130"/>
                  <a:gd name="T97" fmla="*/ 74 h 160"/>
                  <a:gd name="T98" fmla="*/ 130 w 130"/>
                  <a:gd name="T99" fmla="*/ 74 h 160"/>
                  <a:gd name="T100" fmla="*/ 126 w 130"/>
                  <a:gd name="T101" fmla="*/ 78 h 160"/>
                  <a:gd name="T102" fmla="*/ 126 w 130"/>
                  <a:gd name="T103" fmla="*/ 82 h 160"/>
                  <a:gd name="T104" fmla="*/ 116 w 130"/>
                  <a:gd name="T105" fmla="*/ 86 h 160"/>
                  <a:gd name="T106" fmla="*/ 112 w 130"/>
                  <a:gd name="T107" fmla="*/ 90 h 160"/>
                  <a:gd name="T108" fmla="*/ 110 w 130"/>
                  <a:gd name="T109" fmla="*/ 98 h 160"/>
                  <a:gd name="T110" fmla="*/ 102 w 130"/>
                  <a:gd name="T111" fmla="*/ 100 h 160"/>
                  <a:gd name="T112" fmla="*/ 98 w 130"/>
                  <a:gd name="T113" fmla="*/ 108 h 160"/>
                  <a:gd name="T114" fmla="*/ 94 w 130"/>
                  <a:gd name="T115" fmla="*/ 116 h 160"/>
                  <a:gd name="T116" fmla="*/ 90 w 130"/>
                  <a:gd name="T117"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 h="160">
                    <a:moveTo>
                      <a:pt x="90" y="120"/>
                    </a:moveTo>
                    <a:lnTo>
                      <a:pt x="90" y="120"/>
                    </a:lnTo>
                    <a:lnTo>
                      <a:pt x="90" y="120"/>
                    </a:lnTo>
                    <a:lnTo>
                      <a:pt x="90" y="120"/>
                    </a:lnTo>
                    <a:lnTo>
                      <a:pt x="86" y="120"/>
                    </a:lnTo>
                    <a:lnTo>
                      <a:pt x="86" y="120"/>
                    </a:lnTo>
                    <a:lnTo>
                      <a:pt x="82" y="124"/>
                    </a:lnTo>
                    <a:lnTo>
                      <a:pt x="82" y="124"/>
                    </a:lnTo>
                    <a:lnTo>
                      <a:pt x="82" y="124"/>
                    </a:lnTo>
                    <a:lnTo>
                      <a:pt x="82" y="124"/>
                    </a:lnTo>
                    <a:lnTo>
                      <a:pt x="82" y="128"/>
                    </a:lnTo>
                    <a:lnTo>
                      <a:pt x="82" y="130"/>
                    </a:lnTo>
                    <a:lnTo>
                      <a:pt x="80" y="134"/>
                    </a:lnTo>
                    <a:lnTo>
                      <a:pt x="80" y="134"/>
                    </a:lnTo>
                    <a:lnTo>
                      <a:pt x="80" y="138"/>
                    </a:lnTo>
                    <a:lnTo>
                      <a:pt x="80" y="138"/>
                    </a:lnTo>
                    <a:lnTo>
                      <a:pt x="80" y="138"/>
                    </a:lnTo>
                    <a:lnTo>
                      <a:pt x="80" y="138"/>
                    </a:lnTo>
                    <a:lnTo>
                      <a:pt x="76" y="138"/>
                    </a:lnTo>
                    <a:lnTo>
                      <a:pt x="76" y="142"/>
                    </a:lnTo>
                    <a:lnTo>
                      <a:pt x="76" y="142"/>
                    </a:lnTo>
                    <a:lnTo>
                      <a:pt x="72" y="142"/>
                    </a:lnTo>
                    <a:lnTo>
                      <a:pt x="72" y="138"/>
                    </a:lnTo>
                    <a:lnTo>
                      <a:pt x="72" y="138"/>
                    </a:lnTo>
                    <a:lnTo>
                      <a:pt x="72" y="138"/>
                    </a:lnTo>
                    <a:lnTo>
                      <a:pt x="72" y="138"/>
                    </a:lnTo>
                    <a:lnTo>
                      <a:pt x="72" y="142"/>
                    </a:lnTo>
                    <a:lnTo>
                      <a:pt x="68" y="142"/>
                    </a:lnTo>
                    <a:lnTo>
                      <a:pt x="68" y="142"/>
                    </a:lnTo>
                    <a:lnTo>
                      <a:pt x="68" y="142"/>
                    </a:lnTo>
                    <a:lnTo>
                      <a:pt x="68" y="142"/>
                    </a:lnTo>
                    <a:lnTo>
                      <a:pt x="64" y="142"/>
                    </a:lnTo>
                    <a:lnTo>
                      <a:pt x="64" y="142"/>
                    </a:lnTo>
                    <a:lnTo>
                      <a:pt x="64" y="142"/>
                    </a:lnTo>
                    <a:lnTo>
                      <a:pt x="64" y="138"/>
                    </a:lnTo>
                    <a:lnTo>
                      <a:pt x="64" y="138"/>
                    </a:lnTo>
                    <a:lnTo>
                      <a:pt x="64" y="142"/>
                    </a:lnTo>
                    <a:lnTo>
                      <a:pt x="60" y="142"/>
                    </a:lnTo>
                    <a:lnTo>
                      <a:pt x="60" y="138"/>
                    </a:lnTo>
                    <a:lnTo>
                      <a:pt x="60" y="138"/>
                    </a:lnTo>
                    <a:lnTo>
                      <a:pt x="60" y="138"/>
                    </a:lnTo>
                    <a:lnTo>
                      <a:pt x="60" y="138"/>
                    </a:lnTo>
                    <a:lnTo>
                      <a:pt x="60" y="138"/>
                    </a:lnTo>
                    <a:lnTo>
                      <a:pt x="56" y="138"/>
                    </a:lnTo>
                    <a:lnTo>
                      <a:pt x="56" y="138"/>
                    </a:lnTo>
                    <a:lnTo>
                      <a:pt x="56" y="138"/>
                    </a:lnTo>
                    <a:lnTo>
                      <a:pt x="56" y="138"/>
                    </a:lnTo>
                    <a:lnTo>
                      <a:pt x="56" y="138"/>
                    </a:lnTo>
                    <a:lnTo>
                      <a:pt x="54" y="134"/>
                    </a:lnTo>
                    <a:lnTo>
                      <a:pt x="54" y="134"/>
                    </a:lnTo>
                    <a:lnTo>
                      <a:pt x="54" y="134"/>
                    </a:lnTo>
                    <a:lnTo>
                      <a:pt x="54" y="134"/>
                    </a:lnTo>
                    <a:lnTo>
                      <a:pt x="54" y="134"/>
                    </a:lnTo>
                    <a:lnTo>
                      <a:pt x="50" y="130"/>
                    </a:lnTo>
                    <a:lnTo>
                      <a:pt x="50" y="130"/>
                    </a:lnTo>
                    <a:lnTo>
                      <a:pt x="46" y="130"/>
                    </a:lnTo>
                    <a:lnTo>
                      <a:pt x="46" y="130"/>
                    </a:lnTo>
                    <a:lnTo>
                      <a:pt x="42" y="130"/>
                    </a:lnTo>
                    <a:lnTo>
                      <a:pt x="42" y="130"/>
                    </a:lnTo>
                    <a:lnTo>
                      <a:pt x="42" y="134"/>
                    </a:lnTo>
                    <a:lnTo>
                      <a:pt x="42" y="134"/>
                    </a:lnTo>
                    <a:lnTo>
                      <a:pt x="42" y="138"/>
                    </a:lnTo>
                    <a:lnTo>
                      <a:pt x="42" y="138"/>
                    </a:lnTo>
                    <a:lnTo>
                      <a:pt x="42" y="138"/>
                    </a:lnTo>
                    <a:lnTo>
                      <a:pt x="38" y="138"/>
                    </a:lnTo>
                    <a:lnTo>
                      <a:pt x="38" y="138"/>
                    </a:lnTo>
                    <a:lnTo>
                      <a:pt x="38" y="142"/>
                    </a:lnTo>
                    <a:lnTo>
                      <a:pt x="38" y="142"/>
                    </a:lnTo>
                    <a:lnTo>
                      <a:pt x="38" y="146"/>
                    </a:lnTo>
                    <a:lnTo>
                      <a:pt x="38" y="146"/>
                    </a:lnTo>
                    <a:lnTo>
                      <a:pt x="38" y="146"/>
                    </a:lnTo>
                    <a:lnTo>
                      <a:pt x="38" y="146"/>
                    </a:lnTo>
                    <a:lnTo>
                      <a:pt x="38" y="146"/>
                    </a:lnTo>
                    <a:lnTo>
                      <a:pt x="34" y="150"/>
                    </a:lnTo>
                    <a:lnTo>
                      <a:pt x="34" y="150"/>
                    </a:lnTo>
                    <a:lnTo>
                      <a:pt x="30" y="150"/>
                    </a:lnTo>
                    <a:lnTo>
                      <a:pt x="30" y="152"/>
                    </a:lnTo>
                    <a:lnTo>
                      <a:pt x="30" y="152"/>
                    </a:lnTo>
                    <a:lnTo>
                      <a:pt x="30" y="152"/>
                    </a:lnTo>
                    <a:lnTo>
                      <a:pt x="30" y="152"/>
                    </a:lnTo>
                    <a:lnTo>
                      <a:pt x="30" y="156"/>
                    </a:lnTo>
                    <a:lnTo>
                      <a:pt x="30" y="156"/>
                    </a:lnTo>
                    <a:lnTo>
                      <a:pt x="26" y="156"/>
                    </a:lnTo>
                    <a:lnTo>
                      <a:pt x="26" y="156"/>
                    </a:lnTo>
                    <a:lnTo>
                      <a:pt x="26" y="156"/>
                    </a:lnTo>
                    <a:lnTo>
                      <a:pt x="26" y="156"/>
                    </a:lnTo>
                    <a:lnTo>
                      <a:pt x="26" y="156"/>
                    </a:lnTo>
                    <a:lnTo>
                      <a:pt x="26" y="156"/>
                    </a:lnTo>
                    <a:lnTo>
                      <a:pt x="26" y="156"/>
                    </a:lnTo>
                    <a:lnTo>
                      <a:pt x="26" y="160"/>
                    </a:lnTo>
                    <a:lnTo>
                      <a:pt x="26" y="160"/>
                    </a:lnTo>
                    <a:lnTo>
                      <a:pt x="24" y="160"/>
                    </a:lnTo>
                    <a:lnTo>
                      <a:pt x="24" y="160"/>
                    </a:lnTo>
                    <a:lnTo>
                      <a:pt x="24" y="160"/>
                    </a:lnTo>
                    <a:lnTo>
                      <a:pt x="24" y="160"/>
                    </a:lnTo>
                    <a:lnTo>
                      <a:pt x="24" y="160"/>
                    </a:lnTo>
                    <a:lnTo>
                      <a:pt x="20" y="160"/>
                    </a:lnTo>
                    <a:lnTo>
                      <a:pt x="20" y="160"/>
                    </a:lnTo>
                    <a:lnTo>
                      <a:pt x="20" y="160"/>
                    </a:lnTo>
                    <a:lnTo>
                      <a:pt x="20" y="160"/>
                    </a:lnTo>
                    <a:lnTo>
                      <a:pt x="20" y="160"/>
                    </a:lnTo>
                    <a:lnTo>
                      <a:pt x="20" y="160"/>
                    </a:lnTo>
                    <a:lnTo>
                      <a:pt x="16" y="160"/>
                    </a:lnTo>
                    <a:lnTo>
                      <a:pt x="16" y="160"/>
                    </a:lnTo>
                    <a:lnTo>
                      <a:pt x="16" y="160"/>
                    </a:lnTo>
                    <a:lnTo>
                      <a:pt x="16" y="160"/>
                    </a:lnTo>
                    <a:lnTo>
                      <a:pt x="16" y="160"/>
                    </a:lnTo>
                    <a:lnTo>
                      <a:pt x="16" y="160"/>
                    </a:lnTo>
                    <a:lnTo>
                      <a:pt x="16" y="160"/>
                    </a:lnTo>
                    <a:lnTo>
                      <a:pt x="12" y="160"/>
                    </a:lnTo>
                    <a:lnTo>
                      <a:pt x="12" y="160"/>
                    </a:lnTo>
                    <a:lnTo>
                      <a:pt x="12" y="160"/>
                    </a:lnTo>
                    <a:lnTo>
                      <a:pt x="12" y="160"/>
                    </a:lnTo>
                    <a:lnTo>
                      <a:pt x="12" y="160"/>
                    </a:lnTo>
                    <a:lnTo>
                      <a:pt x="12" y="160"/>
                    </a:lnTo>
                    <a:lnTo>
                      <a:pt x="12" y="160"/>
                    </a:lnTo>
                    <a:lnTo>
                      <a:pt x="8" y="160"/>
                    </a:lnTo>
                    <a:lnTo>
                      <a:pt x="8" y="156"/>
                    </a:lnTo>
                    <a:lnTo>
                      <a:pt x="8" y="152"/>
                    </a:lnTo>
                    <a:lnTo>
                      <a:pt x="8" y="152"/>
                    </a:lnTo>
                    <a:lnTo>
                      <a:pt x="8" y="152"/>
                    </a:lnTo>
                    <a:lnTo>
                      <a:pt x="8" y="152"/>
                    </a:lnTo>
                    <a:lnTo>
                      <a:pt x="8" y="152"/>
                    </a:lnTo>
                    <a:lnTo>
                      <a:pt x="12" y="152"/>
                    </a:lnTo>
                    <a:lnTo>
                      <a:pt x="12" y="150"/>
                    </a:lnTo>
                    <a:lnTo>
                      <a:pt x="12" y="150"/>
                    </a:lnTo>
                    <a:lnTo>
                      <a:pt x="12" y="150"/>
                    </a:lnTo>
                    <a:lnTo>
                      <a:pt x="12" y="146"/>
                    </a:lnTo>
                    <a:lnTo>
                      <a:pt x="12" y="142"/>
                    </a:lnTo>
                    <a:lnTo>
                      <a:pt x="12" y="142"/>
                    </a:lnTo>
                    <a:lnTo>
                      <a:pt x="12" y="142"/>
                    </a:lnTo>
                    <a:lnTo>
                      <a:pt x="8" y="138"/>
                    </a:lnTo>
                    <a:lnTo>
                      <a:pt x="8" y="138"/>
                    </a:lnTo>
                    <a:lnTo>
                      <a:pt x="12" y="138"/>
                    </a:lnTo>
                    <a:lnTo>
                      <a:pt x="8" y="134"/>
                    </a:lnTo>
                    <a:lnTo>
                      <a:pt x="8" y="134"/>
                    </a:lnTo>
                    <a:lnTo>
                      <a:pt x="8" y="134"/>
                    </a:lnTo>
                    <a:lnTo>
                      <a:pt x="8" y="130"/>
                    </a:lnTo>
                    <a:lnTo>
                      <a:pt x="8" y="130"/>
                    </a:lnTo>
                    <a:lnTo>
                      <a:pt x="4" y="128"/>
                    </a:lnTo>
                    <a:lnTo>
                      <a:pt x="4" y="128"/>
                    </a:lnTo>
                    <a:lnTo>
                      <a:pt x="4" y="124"/>
                    </a:lnTo>
                    <a:lnTo>
                      <a:pt x="4" y="124"/>
                    </a:lnTo>
                    <a:lnTo>
                      <a:pt x="0" y="124"/>
                    </a:lnTo>
                    <a:lnTo>
                      <a:pt x="0" y="124"/>
                    </a:lnTo>
                    <a:lnTo>
                      <a:pt x="0" y="124"/>
                    </a:lnTo>
                    <a:lnTo>
                      <a:pt x="0" y="124"/>
                    </a:lnTo>
                    <a:lnTo>
                      <a:pt x="0" y="124"/>
                    </a:lnTo>
                    <a:lnTo>
                      <a:pt x="0" y="124"/>
                    </a:lnTo>
                    <a:lnTo>
                      <a:pt x="0" y="120"/>
                    </a:lnTo>
                    <a:lnTo>
                      <a:pt x="0" y="116"/>
                    </a:lnTo>
                    <a:lnTo>
                      <a:pt x="0" y="112"/>
                    </a:lnTo>
                    <a:lnTo>
                      <a:pt x="0" y="108"/>
                    </a:lnTo>
                    <a:lnTo>
                      <a:pt x="0" y="104"/>
                    </a:lnTo>
                    <a:lnTo>
                      <a:pt x="0" y="104"/>
                    </a:lnTo>
                    <a:lnTo>
                      <a:pt x="0" y="100"/>
                    </a:lnTo>
                    <a:lnTo>
                      <a:pt x="0" y="98"/>
                    </a:lnTo>
                    <a:lnTo>
                      <a:pt x="0" y="98"/>
                    </a:lnTo>
                    <a:lnTo>
                      <a:pt x="0" y="94"/>
                    </a:lnTo>
                    <a:lnTo>
                      <a:pt x="0" y="90"/>
                    </a:lnTo>
                    <a:lnTo>
                      <a:pt x="0" y="90"/>
                    </a:lnTo>
                    <a:lnTo>
                      <a:pt x="0" y="90"/>
                    </a:lnTo>
                    <a:lnTo>
                      <a:pt x="0" y="86"/>
                    </a:lnTo>
                    <a:lnTo>
                      <a:pt x="0" y="82"/>
                    </a:lnTo>
                    <a:lnTo>
                      <a:pt x="0" y="78"/>
                    </a:lnTo>
                    <a:lnTo>
                      <a:pt x="0" y="74"/>
                    </a:lnTo>
                    <a:lnTo>
                      <a:pt x="0" y="74"/>
                    </a:lnTo>
                    <a:lnTo>
                      <a:pt x="0" y="74"/>
                    </a:lnTo>
                    <a:lnTo>
                      <a:pt x="4" y="74"/>
                    </a:lnTo>
                    <a:lnTo>
                      <a:pt x="8" y="74"/>
                    </a:lnTo>
                    <a:lnTo>
                      <a:pt x="12" y="74"/>
                    </a:lnTo>
                    <a:lnTo>
                      <a:pt x="16" y="74"/>
                    </a:lnTo>
                    <a:lnTo>
                      <a:pt x="16" y="72"/>
                    </a:lnTo>
                    <a:lnTo>
                      <a:pt x="16" y="72"/>
                    </a:lnTo>
                    <a:lnTo>
                      <a:pt x="16" y="68"/>
                    </a:lnTo>
                    <a:lnTo>
                      <a:pt x="16" y="60"/>
                    </a:lnTo>
                    <a:lnTo>
                      <a:pt x="16" y="56"/>
                    </a:lnTo>
                    <a:lnTo>
                      <a:pt x="16" y="56"/>
                    </a:lnTo>
                    <a:lnTo>
                      <a:pt x="16" y="52"/>
                    </a:lnTo>
                    <a:lnTo>
                      <a:pt x="16" y="42"/>
                    </a:lnTo>
                    <a:lnTo>
                      <a:pt x="16" y="38"/>
                    </a:lnTo>
                    <a:lnTo>
                      <a:pt x="16" y="22"/>
                    </a:lnTo>
                    <a:lnTo>
                      <a:pt x="16" y="16"/>
                    </a:lnTo>
                    <a:lnTo>
                      <a:pt x="16" y="12"/>
                    </a:lnTo>
                    <a:lnTo>
                      <a:pt x="16" y="8"/>
                    </a:lnTo>
                    <a:lnTo>
                      <a:pt x="16" y="8"/>
                    </a:lnTo>
                    <a:lnTo>
                      <a:pt x="20" y="8"/>
                    </a:lnTo>
                    <a:lnTo>
                      <a:pt x="20" y="8"/>
                    </a:lnTo>
                    <a:lnTo>
                      <a:pt x="26" y="8"/>
                    </a:lnTo>
                    <a:lnTo>
                      <a:pt x="30" y="4"/>
                    </a:lnTo>
                    <a:lnTo>
                      <a:pt x="34" y="4"/>
                    </a:lnTo>
                    <a:lnTo>
                      <a:pt x="38" y="4"/>
                    </a:lnTo>
                    <a:lnTo>
                      <a:pt x="46" y="4"/>
                    </a:lnTo>
                    <a:lnTo>
                      <a:pt x="46" y="4"/>
                    </a:lnTo>
                    <a:lnTo>
                      <a:pt x="46" y="4"/>
                    </a:lnTo>
                    <a:lnTo>
                      <a:pt x="46" y="4"/>
                    </a:lnTo>
                    <a:lnTo>
                      <a:pt x="50" y="4"/>
                    </a:lnTo>
                    <a:lnTo>
                      <a:pt x="50" y="4"/>
                    </a:lnTo>
                    <a:lnTo>
                      <a:pt x="50" y="4"/>
                    </a:lnTo>
                    <a:lnTo>
                      <a:pt x="50" y="4"/>
                    </a:lnTo>
                    <a:lnTo>
                      <a:pt x="50" y="8"/>
                    </a:lnTo>
                    <a:lnTo>
                      <a:pt x="50" y="8"/>
                    </a:lnTo>
                    <a:lnTo>
                      <a:pt x="50" y="8"/>
                    </a:lnTo>
                    <a:lnTo>
                      <a:pt x="50" y="8"/>
                    </a:lnTo>
                    <a:lnTo>
                      <a:pt x="50" y="8"/>
                    </a:lnTo>
                    <a:lnTo>
                      <a:pt x="50" y="8"/>
                    </a:lnTo>
                    <a:lnTo>
                      <a:pt x="50" y="12"/>
                    </a:lnTo>
                    <a:lnTo>
                      <a:pt x="50" y="12"/>
                    </a:lnTo>
                    <a:lnTo>
                      <a:pt x="54" y="12"/>
                    </a:lnTo>
                    <a:lnTo>
                      <a:pt x="54" y="12"/>
                    </a:lnTo>
                    <a:lnTo>
                      <a:pt x="54" y="12"/>
                    </a:lnTo>
                    <a:lnTo>
                      <a:pt x="54" y="8"/>
                    </a:lnTo>
                    <a:lnTo>
                      <a:pt x="54" y="8"/>
                    </a:lnTo>
                    <a:lnTo>
                      <a:pt x="54" y="8"/>
                    </a:lnTo>
                    <a:lnTo>
                      <a:pt x="56" y="8"/>
                    </a:lnTo>
                    <a:lnTo>
                      <a:pt x="56" y="8"/>
                    </a:lnTo>
                    <a:lnTo>
                      <a:pt x="56" y="8"/>
                    </a:lnTo>
                    <a:lnTo>
                      <a:pt x="56" y="8"/>
                    </a:lnTo>
                    <a:lnTo>
                      <a:pt x="56" y="4"/>
                    </a:lnTo>
                    <a:lnTo>
                      <a:pt x="60" y="4"/>
                    </a:lnTo>
                    <a:lnTo>
                      <a:pt x="60" y="0"/>
                    </a:lnTo>
                    <a:lnTo>
                      <a:pt x="64" y="0"/>
                    </a:lnTo>
                    <a:lnTo>
                      <a:pt x="64" y="0"/>
                    </a:lnTo>
                    <a:lnTo>
                      <a:pt x="64" y="4"/>
                    </a:lnTo>
                    <a:lnTo>
                      <a:pt x="64" y="4"/>
                    </a:lnTo>
                    <a:lnTo>
                      <a:pt x="64" y="4"/>
                    </a:lnTo>
                    <a:lnTo>
                      <a:pt x="64" y="4"/>
                    </a:lnTo>
                    <a:lnTo>
                      <a:pt x="64" y="4"/>
                    </a:lnTo>
                    <a:lnTo>
                      <a:pt x="64" y="4"/>
                    </a:lnTo>
                    <a:lnTo>
                      <a:pt x="68" y="0"/>
                    </a:lnTo>
                    <a:lnTo>
                      <a:pt x="68" y="0"/>
                    </a:lnTo>
                    <a:lnTo>
                      <a:pt x="72" y="0"/>
                    </a:lnTo>
                    <a:lnTo>
                      <a:pt x="72" y="0"/>
                    </a:lnTo>
                    <a:lnTo>
                      <a:pt x="72" y="0"/>
                    </a:lnTo>
                    <a:lnTo>
                      <a:pt x="72" y="0"/>
                    </a:lnTo>
                    <a:lnTo>
                      <a:pt x="72" y="0"/>
                    </a:lnTo>
                    <a:lnTo>
                      <a:pt x="72" y="0"/>
                    </a:lnTo>
                    <a:lnTo>
                      <a:pt x="76" y="0"/>
                    </a:lnTo>
                    <a:lnTo>
                      <a:pt x="76" y="0"/>
                    </a:lnTo>
                    <a:lnTo>
                      <a:pt x="76" y="0"/>
                    </a:lnTo>
                    <a:lnTo>
                      <a:pt x="76" y="0"/>
                    </a:lnTo>
                    <a:lnTo>
                      <a:pt x="76" y="0"/>
                    </a:lnTo>
                    <a:lnTo>
                      <a:pt x="76" y="0"/>
                    </a:lnTo>
                    <a:lnTo>
                      <a:pt x="76" y="4"/>
                    </a:lnTo>
                    <a:lnTo>
                      <a:pt x="76" y="4"/>
                    </a:lnTo>
                    <a:lnTo>
                      <a:pt x="76" y="4"/>
                    </a:lnTo>
                    <a:lnTo>
                      <a:pt x="76" y="4"/>
                    </a:lnTo>
                    <a:lnTo>
                      <a:pt x="80" y="8"/>
                    </a:lnTo>
                    <a:lnTo>
                      <a:pt x="80" y="8"/>
                    </a:lnTo>
                    <a:lnTo>
                      <a:pt x="80" y="8"/>
                    </a:lnTo>
                    <a:lnTo>
                      <a:pt x="80" y="8"/>
                    </a:lnTo>
                    <a:lnTo>
                      <a:pt x="80" y="8"/>
                    </a:lnTo>
                    <a:lnTo>
                      <a:pt x="80" y="12"/>
                    </a:lnTo>
                    <a:lnTo>
                      <a:pt x="80" y="12"/>
                    </a:lnTo>
                    <a:lnTo>
                      <a:pt x="80" y="12"/>
                    </a:lnTo>
                    <a:lnTo>
                      <a:pt x="82" y="12"/>
                    </a:lnTo>
                    <a:lnTo>
                      <a:pt x="82" y="16"/>
                    </a:lnTo>
                    <a:lnTo>
                      <a:pt x="82" y="18"/>
                    </a:lnTo>
                    <a:lnTo>
                      <a:pt x="82" y="18"/>
                    </a:lnTo>
                    <a:lnTo>
                      <a:pt x="86" y="18"/>
                    </a:lnTo>
                    <a:lnTo>
                      <a:pt x="86" y="18"/>
                    </a:lnTo>
                    <a:lnTo>
                      <a:pt x="86" y="18"/>
                    </a:lnTo>
                    <a:lnTo>
                      <a:pt x="86" y="18"/>
                    </a:lnTo>
                    <a:lnTo>
                      <a:pt x="86" y="22"/>
                    </a:lnTo>
                    <a:lnTo>
                      <a:pt x="86" y="22"/>
                    </a:lnTo>
                    <a:lnTo>
                      <a:pt x="86" y="22"/>
                    </a:lnTo>
                    <a:lnTo>
                      <a:pt x="86" y="22"/>
                    </a:lnTo>
                    <a:lnTo>
                      <a:pt x="86" y="26"/>
                    </a:lnTo>
                    <a:lnTo>
                      <a:pt x="86" y="26"/>
                    </a:lnTo>
                    <a:lnTo>
                      <a:pt x="86" y="30"/>
                    </a:lnTo>
                    <a:lnTo>
                      <a:pt x="86" y="30"/>
                    </a:lnTo>
                    <a:lnTo>
                      <a:pt x="86" y="30"/>
                    </a:lnTo>
                    <a:lnTo>
                      <a:pt x="90" y="30"/>
                    </a:lnTo>
                    <a:lnTo>
                      <a:pt x="90" y="30"/>
                    </a:lnTo>
                    <a:lnTo>
                      <a:pt x="90" y="30"/>
                    </a:lnTo>
                    <a:lnTo>
                      <a:pt x="90" y="34"/>
                    </a:lnTo>
                    <a:lnTo>
                      <a:pt x="94" y="34"/>
                    </a:lnTo>
                    <a:lnTo>
                      <a:pt x="94" y="34"/>
                    </a:lnTo>
                    <a:lnTo>
                      <a:pt x="94" y="34"/>
                    </a:lnTo>
                    <a:lnTo>
                      <a:pt x="94" y="34"/>
                    </a:lnTo>
                    <a:lnTo>
                      <a:pt x="94" y="34"/>
                    </a:lnTo>
                    <a:lnTo>
                      <a:pt x="94" y="34"/>
                    </a:lnTo>
                    <a:lnTo>
                      <a:pt x="94" y="34"/>
                    </a:lnTo>
                    <a:lnTo>
                      <a:pt x="94" y="38"/>
                    </a:lnTo>
                    <a:lnTo>
                      <a:pt x="98" y="38"/>
                    </a:lnTo>
                    <a:lnTo>
                      <a:pt x="102" y="38"/>
                    </a:lnTo>
                    <a:lnTo>
                      <a:pt x="102" y="38"/>
                    </a:lnTo>
                    <a:lnTo>
                      <a:pt x="102" y="42"/>
                    </a:lnTo>
                    <a:lnTo>
                      <a:pt x="106" y="42"/>
                    </a:lnTo>
                    <a:lnTo>
                      <a:pt x="106" y="42"/>
                    </a:lnTo>
                    <a:lnTo>
                      <a:pt x="106" y="46"/>
                    </a:lnTo>
                    <a:lnTo>
                      <a:pt x="106" y="46"/>
                    </a:lnTo>
                    <a:lnTo>
                      <a:pt x="106" y="46"/>
                    </a:lnTo>
                    <a:lnTo>
                      <a:pt x="106" y="46"/>
                    </a:lnTo>
                    <a:lnTo>
                      <a:pt x="106" y="46"/>
                    </a:lnTo>
                    <a:lnTo>
                      <a:pt x="106" y="46"/>
                    </a:lnTo>
                    <a:lnTo>
                      <a:pt x="106" y="46"/>
                    </a:lnTo>
                    <a:lnTo>
                      <a:pt x="106" y="46"/>
                    </a:lnTo>
                    <a:lnTo>
                      <a:pt x="106" y="46"/>
                    </a:lnTo>
                    <a:lnTo>
                      <a:pt x="110" y="46"/>
                    </a:lnTo>
                    <a:lnTo>
                      <a:pt x="110" y="46"/>
                    </a:lnTo>
                    <a:lnTo>
                      <a:pt x="110" y="46"/>
                    </a:lnTo>
                    <a:lnTo>
                      <a:pt x="110" y="48"/>
                    </a:lnTo>
                    <a:lnTo>
                      <a:pt x="110" y="52"/>
                    </a:lnTo>
                    <a:lnTo>
                      <a:pt x="110" y="52"/>
                    </a:lnTo>
                    <a:lnTo>
                      <a:pt x="110" y="52"/>
                    </a:lnTo>
                    <a:lnTo>
                      <a:pt x="110" y="52"/>
                    </a:lnTo>
                    <a:lnTo>
                      <a:pt x="110" y="52"/>
                    </a:lnTo>
                    <a:lnTo>
                      <a:pt x="110" y="56"/>
                    </a:lnTo>
                    <a:lnTo>
                      <a:pt x="110" y="56"/>
                    </a:lnTo>
                    <a:lnTo>
                      <a:pt x="110" y="60"/>
                    </a:lnTo>
                    <a:lnTo>
                      <a:pt x="110" y="60"/>
                    </a:lnTo>
                    <a:lnTo>
                      <a:pt x="112" y="60"/>
                    </a:lnTo>
                    <a:lnTo>
                      <a:pt x="112" y="60"/>
                    </a:lnTo>
                    <a:lnTo>
                      <a:pt x="112" y="64"/>
                    </a:lnTo>
                    <a:lnTo>
                      <a:pt x="112" y="64"/>
                    </a:lnTo>
                    <a:lnTo>
                      <a:pt x="112" y="64"/>
                    </a:lnTo>
                    <a:lnTo>
                      <a:pt x="112" y="64"/>
                    </a:lnTo>
                    <a:lnTo>
                      <a:pt x="112" y="64"/>
                    </a:lnTo>
                    <a:lnTo>
                      <a:pt x="112" y="68"/>
                    </a:lnTo>
                    <a:lnTo>
                      <a:pt x="116" y="68"/>
                    </a:lnTo>
                    <a:lnTo>
                      <a:pt x="116" y="68"/>
                    </a:lnTo>
                    <a:lnTo>
                      <a:pt x="116" y="68"/>
                    </a:lnTo>
                    <a:lnTo>
                      <a:pt x="116" y="68"/>
                    </a:lnTo>
                    <a:lnTo>
                      <a:pt x="120" y="68"/>
                    </a:lnTo>
                    <a:lnTo>
                      <a:pt x="120" y="68"/>
                    </a:lnTo>
                    <a:lnTo>
                      <a:pt x="120" y="68"/>
                    </a:lnTo>
                    <a:lnTo>
                      <a:pt x="120" y="68"/>
                    </a:lnTo>
                    <a:lnTo>
                      <a:pt x="120" y="68"/>
                    </a:lnTo>
                    <a:lnTo>
                      <a:pt x="120" y="68"/>
                    </a:lnTo>
                    <a:lnTo>
                      <a:pt x="120" y="68"/>
                    </a:lnTo>
                    <a:lnTo>
                      <a:pt x="124" y="68"/>
                    </a:lnTo>
                    <a:lnTo>
                      <a:pt x="126" y="68"/>
                    </a:lnTo>
                    <a:lnTo>
                      <a:pt x="126" y="68"/>
                    </a:lnTo>
                    <a:lnTo>
                      <a:pt x="126" y="68"/>
                    </a:lnTo>
                    <a:lnTo>
                      <a:pt x="126" y="68"/>
                    </a:lnTo>
                    <a:lnTo>
                      <a:pt x="126" y="72"/>
                    </a:lnTo>
                    <a:lnTo>
                      <a:pt x="126" y="72"/>
                    </a:lnTo>
                    <a:lnTo>
                      <a:pt x="126" y="72"/>
                    </a:lnTo>
                    <a:lnTo>
                      <a:pt x="126" y="72"/>
                    </a:lnTo>
                    <a:lnTo>
                      <a:pt x="126" y="72"/>
                    </a:lnTo>
                    <a:lnTo>
                      <a:pt x="126" y="72"/>
                    </a:lnTo>
                    <a:lnTo>
                      <a:pt x="126" y="74"/>
                    </a:lnTo>
                    <a:lnTo>
                      <a:pt x="126" y="74"/>
                    </a:lnTo>
                    <a:lnTo>
                      <a:pt x="126" y="74"/>
                    </a:lnTo>
                    <a:lnTo>
                      <a:pt x="126" y="74"/>
                    </a:lnTo>
                    <a:lnTo>
                      <a:pt x="126" y="74"/>
                    </a:lnTo>
                    <a:lnTo>
                      <a:pt x="130" y="74"/>
                    </a:lnTo>
                    <a:lnTo>
                      <a:pt x="130" y="74"/>
                    </a:lnTo>
                    <a:lnTo>
                      <a:pt x="130" y="74"/>
                    </a:lnTo>
                    <a:lnTo>
                      <a:pt x="130" y="74"/>
                    </a:lnTo>
                    <a:lnTo>
                      <a:pt x="130" y="74"/>
                    </a:lnTo>
                    <a:lnTo>
                      <a:pt x="130" y="74"/>
                    </a:lnTo>
                    <a:lnTo>
                      <a:pt x="130" y="74"/>
                    </a:lnTo>
                    <a:lnTo>
                      <a:pt x="130" y="74"/>
                    </a:lnTo>
                    <a:lnTo>
                      <a:pt x="126" y="78"/>
                    </a:lnTo>
                    <a:lnTo>
                      <a:pt x="126" y="78"/>
                    </a:lnTo>
                    <a:lnTo>
                      <a:pt x="126" y="78"/>
                    </a:lnTo>
                    <a:lnTo>
                      <a:pt x="126" y="78"/>
                    </a:lnTo>
                    <a:lnTo>
                      <a:pt x="126" y="78"/>
                    </a:lnTo>
                    <a:lnTo>
                      <a:pt x="126" y="78"/>
                    </a:lnTo>
                    <a:lnTo>
                      <a:pt x="126" y="78"/>
                    </a:lnTo>
                    <a:lnTo>
                      <a:pt x="126" y="82"/>
                    </a:lnTo>
                    <a:lnTo>
                      <a:pt x="126" y="82"/>
                    </a:lnTo>
                    <a:lnTo>
                      <a:pt x="124" y="82"/>
                    </a:lnTo>
                    <a:lnTo>
                      <a:pt x="124" y="82"/>
                    </a:lnTo>
                    <a:lnTo>
                      <a:pt x="120" y="82"/>
                    </a:lnTo>
                    <a:lnTo>
                      <a:pt x="120" y="82"/>
                    </a:lnTo>
                    <a:lnTo>
                      <a:pt x="116" y="82"/>
                    </a:lnTo>
                    <a:lnTo>
                      <a:pt x="116" y="86"/>
                    </a:lnTo>
                    <a:lnTo>
                      <a:pt x="116" y="86"/>
                    </a:lnTo>
                    <a:lnTo>
                      <a:pt x="116" y="86"/>
                    </a:lnTo>
                    <a:lnTo>
                      <a:pt x="116" y="86"/>
                    </a:lnTo>
                    <a:lnTo>
                      <a:pt x="116" y="86"/>
                    </a:lnTo>
                    <a:lnTo>
                      <a:pt x="116" y="86"/>
                    </a:lnTo>
                    <a:lnTo>
                      <a:pt x="116" y="86"/>
                    </a:lnTo>
                    <a:lnTo>
                      <a:pt x="112" y="90"/>
                    </a:lnTo>
                    <a:lnTo>
                      <a:pt x="112" y="90"/>
                    </a:lnTo>
                    <a:lnTo>
                      <a:pt x="112" y="90"/>
                    </a:lnTo>
                    <a:lnTo>
                      <a:pt x="110" y="94"/>
                    </a:lnTo>
                    <a:lnTo>
                      <a:pt x="110" y="94"/>
                    </a:lnTo>
                    <a:lnTo>
                      <a:pt x="110" y="94"/>
                    </a:lnTo>
                    <a:lnTo>
                      <a:pt x="110" y="98"/>
                    </a:lnTo>
                    <a:lnTo>
                      <a:pt x="110" y="98"/>
                    </a:lnTo>
                    <a:lnTo>
                      <a:pt x="110" y="98"/>
                    </a:lnTo>
                    <a:lnTo>
                      <a:pt x="106" y="98"/>
                    </a:lnTo>
                    <a:lnTo>
                      <a:pt x="106" y="98"/>
                    </a:lnTo>
                    <a:lnTo>
                      <a:pt x="106" y="98"/>
                    </a:lnTo>
                    <a:lnTo>
                      <a:pt x="106" y="98"/>
                    </a:lnTo>
                    <a:lnTo>
                      <a:pt x="106" y="98"/>
                    </a:lnTo>
                    <a:lnTo>
                      <a:pt x="102" y="100"/>
                    </a:lnTo>
                    <a:lnTo>
                      <a:pt x="102" y="100"/>
                    </a:lnTo>
                    <a:lnTo>
                      <a:pt x="102" y="100"/>
                    </a:lnTo>
                    <a:lnTo>
                      <a:pt x="102" y="100"/>
                    </a:lnTo>
                    <a:lnTo>
                      <a:pt x="98" y="100"/>
                    </a:lnTo>
                    <a:lnTo>
                      <a:pt x="98" y="104"/>
                    </a:lnTo>
                    <a:lnTo>
                      <a:pt x="98" y="104"/>
                    </a:lnTo>
                    <a:lnTo>
                      <a:pt x="98" y="104"/>
                    </a:lnTo>
                    <a:lnTo>
                      <a:pt x="98" y="108"/>
                    </a:lnTo>
                    <a:lnTo>
                      <a:pt x="98" y="108"/>
                    </a:lnTo>
                    <a:lnTo>
                      <a:pt x="98" y="112"/>
                    </a:lnTo>
                    <a:lnTo>
                      <a:pt x="98" y="112"/>
                    </a:lnTo>
                    <a:lnTo>
                      <a:pt x="98" y="112"/>
                    </a:lnTo>
                    <a:lnTo>
                      <a:pt x="98" y="116"/>
                    </a:lnTo>
                    <a:lnTo>
                      <a:pt x="94" y="116"/>
                    </a:lnTo>
                    <a:lnTo>
                      <a:pt x="94" y="116"/>
                    </a:lnTo>
                    <a:lnTo>
                      <a:pt x="94" y="116"/>
                    </a:lnTo>
                    <a:lnTo>
                      <a:pt x="94" y="120"/>
                    </a:lnTo>
                    <a:lnTo>
                      <a:pt x="94" y="120"/>
                    </a:lnTo>
                    <a:lnTo>
                      <a:pt x="90" y="120"/>
                    </a:lnTo>
                    <a:lnTo>
                      <a:pt x="90" y="120"/>
                    </a:lnTo>
                    <a:lnTo>
                      <a:pt x="90" y="120"/>
                    </a:lnTo>
                    <a:lnTo>
                      <a:pt x="90" y="120"/>
                    </a:lnTo>
                    <a:lnTo>
                      <a:pt x="90" y="120"/>
                    </a:lnTo>
                    <a:lnTo>
                      <a:pt x="90" y="120"/>
                    </a:lnTo>
                    <a:lnTo>
                      <a:pt x="90" y="12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31">
                <a:extLst>
                  <a:ext uri="{FF2B5EF4-FFF2-40B4-BE49-F238E27FC236}">
                    <a16:creationId xmlns:a16="http://schemas.microsoft.com/office/drawing/2014/main" id="{16A1A9BF-140B-4F98-9FE2-2FE18FC5A264}"/>
                  </a:ext>
                </a:extLst>
              </p:cNvPr>
              <p:cNvSpPr>
                <a:spLocks/>
              </p:cNvSpPr>
              <p:nvPr/>
            </p:nvSpPr>
            <p:spPr bwMode="auto">
              <a:xfrm>
                <a:off x="4270375" y="4146618"/>
                <a:ext cx="177800" cy="155575"/>
              </a:xfrm>
              <a:custGeom>
                <a:avLst/>
                <a:gdLst>
                  <a:gd name="T0" fmla="*/ 86 w 112"/>
                  <a:gd name="T1" fmla="*/ 72 h 98"/>
                  <a:gd name="T2" fmla="*/ 82 w 112"/>
                  <a:gd name="T3" fmla="*/ 72 h 98"/>
                  <a:gd name="T4" fmla="*/ 74 w 112"/>
                  <a:gd name="T5" fmla="*/ 68 h 98"/>
                  <a:gd name="T6" fmla="*/ 66 w 112"/>
                  <a:gd name="T7" fmla="*/ 72 h 98"/>
                  <a:gd name="T8" fmla="*/ 64 w 112"/>
                  <a:gd name="T9" fmla="*/ 72 h 98"/>
                  <a:gd name="T10" fmla="*/ 56 w 112"/>
                  <a:gd name="T11" fmla="*/ 72 h 98"/>
                  <a:gd name="T12" fmla="*/ 38 w 112"/>
                  <a:gd name="T13" fmla="*/ 72 h 98"/>
                  <a:gd name="T14" fmla="*/ 38 w 112"/>
                  <a:gd name="T15" fmla="*/ 80 h 98"/>
                  <a:gd name="T16" fmla="*/ 38 w 112"/>
                  <a:gd name="T17" fmla="*/ 86 h 98"/>
                  <a:gd name="T18" fmla="*/ 38 w 112"/>
                  <a:gd name="T19" fmla="*/ 94 h 98"/>
                  <a:gd name="T20" fmla="*/ 38 w 112"/>
                  <a:gd name="T21" fmla="*/ 94 h 98"/>
                  <a:gd name="T22" fmla="*/ 40 w 112"/>
                  <a:gd name="T23" fmla="*/ 98 h 98"/>
                  <a:gd name="T24" fmla="*/ 38 w 112"/>
                  <a:gd name="T25" fmla="*/ 98 h 98"/>
                  <a:gd name="T26" fmla="*/ 34 w 112"/>
                  <a:gd name="T27" fmla="*/ 90 h 98"/>
                  <a:gd name="T28" fmla="*/ 26 w 112"/>
                  <a:gd name="T29" fmla="*/ 90 h 98"/>
                  <a:gd name="T30" fmla="*/ 22 w 112"/>
                  <a:gd name="T31" fmla="*/ 90 h 98"/>
                  <a:gd name="T32" fmla="*/ 18 w 112"/>
                  <a:gd name="T33" fmla="*/ 94 h 98"/>
                  <a:gd name="T34" fmla="*/ 14 w 112"/>
                  <a:gd name="T35" fmla="*/ 94 h 98"/>
                  <a:gd name="T36" fmla="*/ 12 w 112"/>
                  <a:gd name="T37" fmla="*/ 94 h 98"/>
                  <a:gd name="T38" fmla="*/ 8 w 112"/>
                  <a:gd name="T39" fmla="*/ 84 h 98"/>
                  <a:gd name="T40" fmla="*/ 4 w 112"/>
                  <a:gd name="T41" fmla="*/ 84 h 98"/>
                  <a:gd name="T42" fmla="*/ 0 w 112"/>
                  <a:gd name="T43" fmla="*/ 80 h 98"/>
                  <a:gd name="T44" fmla="*/ 0 w 112"/>
                  <a:gd name="T45" fmla="*/ 76 h 98"/>
                  <a:gd name="T46" fmla="*/ 0 w 112"/>
                  <a:gd name="T47" fmla="*/ 72 h 98"/>
                  <a:gd name="T48" fmla="*/ 4 w 112"/>
                  <a:gd name="T49" fmla="*/ 68 h 98"/>
                  <a:gd name="T50" fmla="*/ 4 w 112"/>
                  <a:gd name="T51" fmla="*/ 60 h 98"/>
                  <a:gd name="T52" fmla="*/ 8 w 112"/>
                  <a:gd name="T53" fmla="*/ 54 h 98"/>
                  <a:gd name="T54" fmla="*/ 12 w 112"/>
                  <a:gd name="T55" fmla="*/ 54 h 98"/>
                  <a:gd name="T56" fmla="*/ 14 w 112"/>
                  <a:gd name="T57" fmla="*/ 46 h 98"/>
                  <a:gd name="T58" fmla="*/ 14 w 112"/>
                  <a:gd name="T59" fmla="*/ 42 h 98"/>
                  <a:gd name="T60" fmla="*/ 18 w 112"/>
                  <a:gd name="T61" fmla="*/ 42 h 98"/>
                  <a:gd name="T62" fmla="*/ 18 w 112"/>
                  <a:gd name="T63" fmla="*/ 38 h 98"/>
                  <a:gd name="T64" fmla="*/ 18 w 112"/>
                  <a:gd name="T65" fmla="*/ 34 h 98"/>
                  <a:gd name="T66" fmla="*/ 22 w 112"/>
                  <a:gd name="T67" fmla="*/ 28 h 98"/>
                  <a:gd name="T68" fmla="*/ 30 w 112"/>
                  <a:gd name="T69" fmla="*/ 34 h 98"/>
                  <a:gd name="T70" fmla="*/ 30 w 112"/>
                  <a:gd name="T71" fmla="*/ 34 h 98"/>
                  <a:gd name="T72" fmla="*/ 30 w 112"/>
                  <a:gd name="T73" fmla="*/ 30 h 98"/>
                  <a:gd name="T74" fmla="*/ 34 w 112"/>
                  <a:gd name="T75" fmla="*/ 28 h 98"/>
                  <a:gd name="T76" fmla="*/ 38 w 112"/>
                  <a:gd name="T77" fmla="*/ 28 h 98"/>
                  <a:gd name="T78" fmla="*/ 38 w 112"/>
                  <a:gd name="T79" fmla="*/ 20 h 98"/>
                  <a:gd name="T80" fmla="*/ 44 w 112"/>
                  <a:gd name="T81" fmla="*/ 16 h 98"/>
                  <a:gd name="T82" fmla="*/ 48 w 112"/>
                  <a:gd name="T83" fmla="*/ 16 h 98"/>
                  <a:gd name="T84" fmla="*/ 52 w 112"/>
                  <a:gd name="T85" fmla="*/ 12 h 98"/>
                  <a:gd name="T86" fmla="*/ 64 w 112"/>
                  <a:gd name="T87" fmla="*/ 4 h 98"/>
                  <a:gd name="T88" fmla="*/ 70 w 112"/>
                  <a:gd name="T89" fmla="*/ 0 h 98"/>
                  <a:gd name="T90" fmla="*/ 82 w 112"/>
                  <a:gd name="T91" fmla="*/ 4 h 98"/>
                  <a:gd name="T92" fmla="*/ 82 w 112"/>
                  <a:gd name="T93" fmla="*/ 12 h 98"/>
                  <a:gd name="T94" fmla="*/ 82 w 112"/>
                  <a:gd name="T95" fmla="*/ 16 h 98"/>
                  <a:gd name="T96" fmla="*/ 86 w 112"/>
                  <a:gd name="T97" fmla="*/ 24 h 98"/>
                  <a:gd name="T98" fmla="*/ 92 w 112"/>
                  <a:gd name="T99" fmla="*/ 28 h 98"/>
                  <a:gd name="T100" fmla="*/ 96 w 112"/>
                  <a:gd name="T101" fmla="*/ 30 h 98"/>
                  <a:gd name="T102" fmla="*/ 92 w 112"/>
                  <a:gd name="T103" fmla="*/ 30 h 98"/>
                  <a:gd name="T104" fmla="*/ 92 w 112"/>
                  <a:gd name="T105" fmla="*/ 34 h 98"/>
                  <a:gd name="T106" fmla="*/ 100 w 112"/>
                  <a:gd name="T107" fmla="*/ 42 h 98"/>
                  <a:gd name="T108" fmla="*/ 108 w 112"/>
                  <a:gd name="T109" fmla="*/ 42 h 98"/>
                  <a:gd name="T110" fmla="*/ 108 w 112"/>
                  <a:gd name="T111" fmla="*/ 46 h 98"/>
                  <a:gd name="T112" fmla="*/ 112 w 112"/>
                  <a:gd name="T113" fmla="*/ 56 h 98"/>
                  <a:gd name="T114" fmla="*/ 108 w 112"/>
                  <a:gd name="T115" fmla="*/ 60 h 98"/>
                  <a:gd name="T116" fmla="*/ 108 w 112"/>
                  <a:gd name="T117" fmla="*/ 64 h 98"/>
                  <a:gd name="T118" fmla="*/ 100 w 112"/>
                  <a:gd name="T119" fmla="*/ 64 h 98"/>
                  <a:gd name="T120" fmla="*/ 96 w 112"/>
                  <a:gd name="T121" fmla="*/ 64 h 98"/>
                  <a:gd name="T122" fmla="*/ 96 w 112"/>
                  <a:gd name="T123" fmla="*/ 64 h 98"/>
                  <a:gd name="T124" fmla="*/ 92 w 112"/>
                  <a:gd name="T125" fmla="*/ 7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98">
                    <a:moveTo>
                      <a:pt x="90" y="72"/>
                    </a:moveTo>
                    <a:lnTo>
                      <a:pt x="90" y="72"/>
                    </a:lnTo>
                    <a:lnTo>
                      <a:pt x="90" y="72"/>
                    </a:lnTo>
                    <a:lnTo>
                      <a:pt x="90" y="72"/>
                    </a:lnTo>
                    <a:lnTo>
                      <a:pt x="86" y="72"/>
                    </a:lnTo>
                    <a:lnTo>
                      <a:pt x="86" y="72"/>
                    </a:lnTo>
                    <a:lnTo>
                      <a:pt x="86" y="72"/>
                    </a:lnTo>
                    <a:lnTo>
                      <a:pt x="86" y="72"/>
                    </a:lnTo>
                    <a:lnTo>
                      <a:pt x="86" y="72"/>
                    </a:lnTo>
                    <a:lnTo>
                      <a:pt x="82" y="72"/>
                    </a:lnTo>
                    <a:lnTo>
                      <a:pt x="82" y="72"/>
                    </a:lnTo>
                    <a:lnTo>
                      <a:pt x="78" y="68"/>
                    </a:lnTo>
                    <a:lnTo>
                      <a:pt x="78" y="68"/>
                    </a:lnTo>
                    <a:lnTo>
                      <a:pt x="74" y="68"/>
                    </a:lnTo>
                    <a:lnTo>
                      <a:pt x="74" y="68"/>
                    </a:lnTo>
                    <a:lnTo>
                      <a:pt x="74" y="68"/>
                    </a:lnTo>
                    <a:lnTo>
                      <a:pt x="74" y="68"/>
                    </a:lnTo>
                    <a:lnTo>
                      <a:pt x="74" y="72"/>
                    </a:lnTo>
                    <a:lnTo>
                      <a:pt x="70" y="72"/>
                    </a:lnTo>
                    <a:lnTo>
                      <a:pt x="66" y="72"/>
                    </a:lnTo>
                    <a:lnTo>
                      <a:pt x="66" y="72"/>
                    </a:lnTo>
                    <a:lnTo>
                      <a:pt x="66" y="72"/>
                    </a:lnTo>
                    <a:lnTo>
                      <a:pt x="66" y="72"/>
                    </a:lnTo>
                    <a:lnTo>
                      <a:pt x="66" y="72"/>
                    </a:lnTo>
                    <a:lnTo>
                      <a:pt x="64" y="72"/>
                    </a:lnTo>
                    <a:lnTo>
                      <a:pt x="64" y="72"/>
                    </a:lnTo>
                    <a:lnTo>
                      <a:pt x="60" y="72"/>
                    </a:lnTo>
                    <a:lnTo>
                      <a:pt x="60" y="72"/>
                    </a:lnTo>
                    <a:lnTo>
                      <a:pt x="56" y="72"/>
                    </a:lnTo>
                    <a:lnTo>
                      <a:pt x="56" y="72"/>
                    </a:lnTo>
                    <a:lnTo>
                      <a:pt x="52" y="72"/>
                    </a:lnTo>
                    <a:lnTo>
                      <a:pt x="48" y="72"/>
                    </a:lnTo>
                    <a:lnTo>
                      <a:pt x="44" y="72"/>
                    </a:lnTo>
                    <a:lnTo>
                      <a:pt x="40" y="72"/>
                    </a:lnTo>
                    <a:lnTo>
                      <a:pt x="38" y="72"/>
                    </a:lnTo>
                    <a:lnTo>
                      <a:pt x="38" y="72"/>
                    </a:lnTo>
                    <a:lnTo>
                      <a:pt x="38" y="72"/>
                    </a:lnTo>
                    <a:lnTo>
                      <a:pt x="38" y="76"/>
                    </a:lnTo>
                    <a:lnTo>
                      <a:pt x="38" y="76"/>
                    </a:lnTo>
                    <a:lnTo>
                      <a:pt x="38" y="80"/>
                    </a:lnTo>
                    <a:lnTo>
                      <a:pt x="38" y="80"/>
                    </a:lnTo>
                    <a:lnTo>
                      <a:pt x="38" y="80"/>
                    </a:lnTo>
                    <a:lnTo>
                      <a:pt x="38" y="84"/>
                    </a:lnTo>
                    <a:lnTo>
                      <a:pt x="38" y="84"/>
                    </a:lnTo>
                    <a:lnTo>
                      <a:pt x="38" y="86"/>
                    </a:lnTo>
                    <a:lnTo>
                      <a:pt x="38" y="86"/>
                    </a:lnTo>
                    <a:lnTo>
                      <a:pt x="38" y="86"/>
                    </a:lnTo>
                    <a:lnTo>
                      <a:pt x="38" y="90"/>
                    </a:lnTo>
                    <a:lnTo>
                      <a:pt x="40" y="90"/>
                    </a:lnTo>
                    <a:lnTo>
                      <a:pt x="38" y="94"/>
                    </a:lnTo>
                    <a:lnTo>
                      <a:pt x="38" y="94"/>
                    </a:lnTo>
                    <a:lnTo>
                      <a:pt x="40" y="94"/>
                    </a:lnTo>
                    <a:lnTo>
                      <a:pt x="40" y="94"/>
                    </a:lnTo>
                    <a:lnTo>
                      <a:pt x="40" y="94"/>
                    </a:lnTo>
                    <a:lnTo>
                      <a:pt x="38" y="94"/>
                    </a:lnTo>
                    <a:lnTo>
                      <a:pt x="38" y="98"/>
                    </a:lnTo>
                    <a:lnTo>
                      <a:pt x="40" y="98"/>
                    </a:lnTo>
                    <a:lnTo>
                      <a:pt x="40" y="98"/>
                    </a:lnTo>
                    <a:lnTo>
                      <a:pt x="40" y="98"/>
                    </a:lnTo>
                    <a:lnTo>
                      <a:pt x="40" y="98"/>
                    </a:lnTo>
                    <a:lnTo>
                      <a:pt x="40" y="98"/>
                    </a:lnTo>
                    <a:lnTo>
                      <a:pt x="40" y="98"/>
                    </a:lnTo>
                    <a:lnTo>
                      <a:pt x="38" y="98"/>
                    </a:lnTo>
                    <a:lnTo>
                      <a:pt x="38" y="98"/>
                    </a:lnTo>
                    <a:lnTo>
                      <a:pt x="38" y="98"/>
                    </a:lnTo>
                    <a:lnTo>
                      <a:pt x="38" y="98"/>
                    </a:lnTo>
                    <a:lnTo>
                      <a:pt x="38" y="94"/>
                    </a:lnTo>
                    <a:lnTo>
                      <a:pt x="38" y="94"/>
                    </a:lnTo>
                    <a:lnTo>
                      <a:pt x="38" y="94"/>
                    </a:lnTo>
                    <a:lnTo>
                      <a:pt x="34" y="90"/>
                    </a:lnTo>
                    <a:lnTo>
                      <a:pt x="34" y="90"/>
                    </a:lnTo>
                    <a:lnTo>
                      <a:pt x="30" y="90"/>
                    </a:lnTo>
                    <a:lnTo>
                      <a:pt x="26" y="90"/>
                    </a:lnTo>
                    <a:lnTo>
                      <a:pt x="26" y="90"/>
                    </a:lnTo>
                    <a:lnTo>
                      <a:pt x="26" y="90"/>
                    </a:lnTo>
                    <a:lnTo>
                      <a:pt x="22" y="90"/>
                    </a:lnTo>
                    <a:lnTo>
                      <a:pt x="22" y="90"/>
                    </a:lnTo>
                    <a:lnTo>
                      <a:pt x="22" y="90"/>
                    </a:lnTo>
                    <a:lnTo>
                      <a:pt x="22" y="90"/>
                    </a:lnTo>
                    <a:lnTo>
                      <a:pt x="22" y="90"/>
                    </a:lnTo>
                    <a:lnTo>
                      <a:pt x="18" y="90"/>
                    </a:lnTo>
                    <a:lnTo>
                      <a:pt x="18" y="94"/>
                    </a:lnTo>
                    <a:lnTo>
                      <a:pt x="18" y="94"/>
                    </a:lnTo>
                    <a:lnTo>
                      <a:pt x="18" y="94"/>
                    </a:lnTo>
                    <a:lnTo>
                      <a:pt x="18" y="94"/>
                    </a:lnTo>
                    <a:lnTo>
                      <a:pt x="18" y="94"/>
                    </a:lnTo>
                    <a:lnTo>
                      <a:pt x="18" y="94"/>
                    </a:lnTo>
                    <a:lnTo>
                      <a:pt x="14" y="94"/>
                    </a:lnTo>
                    <a:lnTo>
                      <a:pt x="14" y="94"/>
                    </a:lnTo>
                    <a:lnTo>
                      <a:pt x="14" y="94"/>
                    </a:lnTo>
                    <a:lnTo>
                      <a:pt x="12" y="94"/>
                    </a:lnTo>
                    <a:lnTo>
                      <a:pt x="12" y="94"/>
                    </a:lnTo>
                    <a:lnTo>
                      <a:pt x="12" y="94"/>
                    </a:lnTo>
                    <a:lnTo>
                      <a:pt x="12" y="94"/>
                    </a:lnTo>
                    <a:lnTo>
                      <a:pt x="12" y="94"/>
                    </a:lnTo>
                    <a:lnTo>
                      <a:pt x="12" y="90"/>
                    </a:lnTo>
                    <a:lnTo>
                      <a:pt x="12" y="90"/>
                    </a:lnTo>
                    <a:lnTo>
                      <a:pt x="8" y="90"/>
                    </a:lnTo>
                    <a:lnTo>
                      <a:pt x="8" y="86"/>
                    </a:lnTo>
                    <a:lnTo>
                      <a:pt x="8" y="84"/>
                    </a:lnTo>
                    <a:lnTo>
                      <a:pt x="4" y="84"/>
                    </a:lnTo>
                    <a:lnTo>
                      <a:pt x="4" y="84"/>
                    </a:lnTo>
                    <a:lnTo>
                      <a:pt x="4" y="84"/>
                    </a:lnTo>
                    <a:lnTo>
                      <a:pt x="4" y="84"/>
                    </a:lnTo>
                    <a:lnTo>
                      <a:pt x="4" y="84"/>
                    </a:lnTo>
                    <a:lnTo>
                      <a:pt x="0" y="84"/>
                    </a:lnTo>
                    <a:lnTo>
                      <a:pt x="0" y="84"/>
                    </a:lnTo>
                    <a:lnTo>
                      <a:pt x="0" y="84"/>
                    </a:lnTo>
                    <a:lnTo>
                      <a:pt x="0" y="84"/>
                    </a:lnTo>
                    <a:lnTo>
                      <a:pt x="0" y="80"/>
                    </a:lnTo>
                    <a:lnTo>
                      <a:pt x="0" y="80"/>
                    </a:lnTo>
                    <a:lnTo>
                      <a:pt x="0" y="76"/>
                    </a:lnTo>
                    <a:lnTo>
                      <a:pt x="0" y="76"/>
                    </a:lnTo>
                    <a:lnTo>
                      <a:pt x="0" y="76"/>
                    </a:lnTo>
                    <a:lnTo>
                      <a:pt x="0" y="76"/>
                    </a:lnTo>
                    <a:lnTo>
                      <a:pt x="0" y="76"/>
                    </a:lnTo>
                    <a:lnTo>
                      <a:pt x="0" y="72"/>
                    </a:lnTo>
                    <a:lnTo>
                      <a:pt x="0" y="72"/>
                    </a:lnTo>
                    <a:lnTo>
                      <a:pt x="0" y="72"/>
                    </a:lnTo>
                    <a:lnTo>
                      <a:pt x="0" y="72"/>
                    </a:lnTo>
                    <a:lnTo>
                      <a:pt x="0" y="72"/>
                    </a:lnTo>
                    <a:lnTo>
                      <a:pt x="4" y="72"/>
                    </a:lnTo>
                    <a:lnTo>
                      <a:pt x="4" y="68"/>
                    </a:lnTo>
                    <a:lnTo>
                      <a:pt x="4" y="68"/>
                    </a:lnTo>
                    <a:lnTo>
                      <a:pt x="4" y="68"/>
                    </a:lnTo>
                    <a:lnTo>
                      <a:pt x="4" y="68"/>
                    </a:lnTo>
                    <a:lnTo>
                      <a:pt x="4" y="64"/>
                    </a:lnTo>
                    <a:lnTo>
                      <a:pt x="4" y="60"/>
                    </a:lnTo>
                    <a:lnTo>
                      <a:pt x="4" y="60"/>
                    </a:lnTo>
                    <a:lnTo>
                      <a:pt x="4" y="60"/>
                    </a:lnTo>
                    <a:lnTo>
                      <a:pt x="4" y="56"/>
                    </a:lnTo>
                    <a:lnTo>
                      <a:pt x="4" y="56"/>
                    </a:lnTo>
                    <a:lnTo>
                      <a:pt x="4" y="56"/>
                    </a:lnTo>
                    <a:lnTo>
                      <a:pt x="4" y="56"/>
                    </a:lnTo>
                    <a:lnTo>
                      <a:pt x="8" y="54"/>
                    </a:lnTo>
                    <a:lnTo>
                      <a:pt x="8" y="54"/>
                    </a:lnTo>
                    <a:lnTo>
                      <a:pt x="8" y="54"/>
                    </a:lnTo>
                    <a:lnTo>
                      <a:pt x="12" y="54"/>
                    </a:lnTo>
                    <a:lnTo>
                      <a:pt x="12" y="54"/>
                    </a:lnTo>
                    <a:lnTo>
                      <a:pt x="12" y="54"/>
                    </a:lnTo>
                    <a:lnTo>
                      <a:pt x="12" y="54"/>
                    </a:lnTo>
                    <a:lnTo>
                      <a:pt x="14" y="50"/>
                    </a:lnTo>
                    <a:lnTo>
                      <a:pt x="14" y="50"/>
                    </a:lnTo>
                    <a:lnTo>
                      <a:pt x="14" y="50"/>
                    </a:lnTo>
                    <a:lnTo>
                      <a:pt x="14" y="46"/>
                    </a:lnTo>
                    <a:lnTo>
                      <a:pt x="14" y="46"/>
                    </a:lnTo>
                    <a:lnTo>
                      <a:pt x="14" y="46"/>
                    </a:lnTo>
                    <a:lnTo>
                      <a:pt x="14" y="46"/>
                    </a:lnTo>
                    <a:lnTo>
                      <a:pt x="14" y="42"/>
                    </a:lnTo>
                    <a:lnTo>
                      <a:pt x="14" y="42"/>
                    </a:lnTo>
                    <a:lnTo>
                      <a:pt x="14" y="42"/>
                    </a:lnTo>
                    <a:lnTo>
                      <a:pt x="14" y="42"/>
                    </a:lnTo>
                    <a:lnTo>
                      <a:pt x="14" y="42"/>
                    </a:lnTo>
                    <a:lnTo>
                      <a:pt x="18" y="42"/>
                    </a:lnTo>
                    <a:lnTo>
                      <a:pt x="18" y="42"/>
                    </a:lnTo>
                    <a:lnTo>
                      <a:pt x="18" y="42"/>
                    </a:lnTo>
                    <a:lnTo>
                      <a:pt x="18" y="42"/>
                    </a:lnTo>
                    <a:lnTo>
                      <a:pt x="18" y="38"/>
                    </a:lnTo>
                    <a:lnTo>
                      <a:pt x="18" y="38"/>
                    </a:lnTo>
                    <a:lnTo>
                      <a:pt x="18" y="38"/>
                    </a:lnTo>
                    <a:lnTo>
                      <a:pt x="18" y="38"/>
                    </a:lnTo>
                    <a:lnTo>
                      <a:pt x="18" y="38"/>
                    </a:lnTo>
                    <a:lnTo>
                      <a:pt x="18" y="34"/>
                    </a:lnTo>
                    <a:lnTo>
                      <a:pt x="18" y="34"/>
                    </a:lnTo>
                    <a:lnTo>
                      <a:pt x="18" y="34"/>
                    </a:lnTo>
                    <a:lnTo>
                      <a:pt x="18" y="30"/>
                    </a:lnTo>
                    <a:lnTo>
                      <a:pt x="18" y="30"/>
                    </a:lnTo>
                    <a:lnTo>
                      <a:pt x="22" y="28"/>
                    </a:lnTo>
                    <a:lnTo>
                      <a:pt x="22" y="28"/>
                    </a:lnTo>
                    <a:lnTo>
                      <a:pt x="22" y="28"/>
                    </a:lnTo>
                    <a:lnTo>
                      <a:pt x="22" y="30"/>
                    </a:lnTo>
                    <a:lnTo>
                      <a:pt x="26" y="30"/>
                    </a:lnTo>
                    <a:lnTo>
                      <a:pt x="26" y="34"/>
                    </a:lnTo>
                    <a:lnTo>
                      <a:pt x="26" y="34"/>
                    </a:lnTo>
                    <a:lnTo>
                      <a:pt x="30" y="34"/>
                    </a:lnTo>
                    <a:lnTo>
                      <a:pt x="30" y="34"/>
                    </a:lnTo>
                    <a:lnTo>
                      <a:pt x="30" y="34"/>
                    </a:lnTo>
                    <a:lnTo>
                      <a:pt x="30" y="34"/>
                    </a:lnTo>
                    <a:lnTo>
                      <a:pt x="30" y="34"/>
                    </a:lnTo>
                    <a:lnTo>
                      <a:pt x="30" y="34"/>
                    </a:lnTo>
                    <a:lnTo>
                      <a:pt x="30" y="34"/>
                    </a:lnTo>
                    <a:lnTo>
                      <a:pt x="30" y="30"/>
                    </a:lnTo>
                    <a:lnTo>
                      <a:pt x="30" y="30"/>
                    </a:lnTo>
                    <a:lnTo>
                      <a:pt x="30" y="30"/>
                    </a:lnTo>
                    <a:lnTo>
                      <a:pt x="30" y="30"/>
                    </a:lnTo>
                    <a:lnTo>
                      <a:pt x="34" y="30"/>
                    </a:lnTo>
                    <a:lnTo>
                      <a:pt x="34" y="30"/>
                    </a:lnTo>
                    <a:lnTo>
                      <a:pt x="34" y="30"/>
                    </a:lnTo>
                    <a:lnTo>
                      <a:pt x="34" y="28"/>
                    </a:lnTo>
                    <a:lnTo>
                      <a:pt x="34" y="28"/>
                    </a:lnTo>
                    <a:lnTo>
                      <a:pt x="34" y="24"/>
                    </a:lnTo>
                    <a:lnTo>
                      <a:pt x="34" y="24"/>
                    </a:lnTo>
                    <a:lnTo>
                      <a:pt x="34" y="28"/>
                    </a:lnTo>
                    <a:lnTo>
                      <a:pt x="38" y="28"/>
                    </a:lnTo>
                    <a:lnTo>
                      <a:pt x="38" y="28"/>
                    </a:lnTo>
                    <a:lnTo>
                      <a:pt x="38" y="28"/>
                    </a:lnTo>
                    <a:lnTo>
                      <a:pt x="38" y="24"/>
                    </a:lnTo>
                    <a:lnTo>
                      <a:pt x="38" y="24"/>
                    </a:lnTo>
                    <a:lnTo>
                      <a:pt x="38" y="20"/>
                    </a:lnTo>
                    <a:lnTo>
                      <a:pt x="38" y="20"/>
                    </a:lnTo>
                    <a:lnTo>
                      <a:pt x="40" y="16"/>
                    </a:lnTo>
                    <a:lnTo>
                      <a:pt x="40" y="16"/>
                    </a:lnTo>
                    <a:lnTo>
                      <a:pt x="44" y="16"/>
                    </a:lnTo>
                    <a:lnTo>
                      <a:pt x="44" y="16"/>
                    </a:lnTo>
                    <a:lnTo>
                      <a:pt x="44" y="16"/>
                    </a:lnTo>
                    <a:lnTo>
                      <a:pt x="44" y="16"/>
                    </a:lnTo>
                    <a:lnTo>
                      <a:pt x="48" y="16"/>
                    </a:lnTo>
                    <a:lnTo>
                      <a:pt x="48" y="16"/>
                    </a:lnTo>
                    <a:lnTo>
                      <a:pt x="48" y="16"/>
                    </a:lnTo>
                    <a:lnTo>
                      <a:pt x="48" y="16"/>
                    </a:lnTo>
                    <a:lnTo>
                      <a:pt x="48" y="12"/>
                    </a:lnTo>
                    <a:lnTo>
                      <a:pt x="48" y="12"/>
                    </a:lnTo>
                    <a:lnTo>
                      <a:pt x="48" y="12"/>
                    </a:lnTo>
                    <a:lnTo>
                      <a:pt x="48" y="12"/>
                    </a:lnTo>
                    <a:lnTo>
                      <a:pt x="52" y="12"/>
                    </a:lnTo>
                    <a:lnTo>
                      <a:pt x="52" y="12"/>
                    </a:lnTo>
                    <a:lnTo>
                      <a:pt x="56" y="12"/>
                    </a:lnTo>
                    <a:lnTo>
                      <a:pt x="60" y="8"/>
                    </a:lnTo>
                    <a:lnTo>
                      <a:pt x="60" y="8"/>
                    </a:lnTo>
                    <a:lnTo>
                      <a:pt x="64" y="4"/>
                    </a:lnTo>
                    <a:lnTo>
                      <a:pt x="64" y="4"/>
                    </a:lnTo>
                    <a:lnTo>
                      <a:pt x="64" y="4"/>
                    </a:lnTo>
                    <a:lnTo>
                      <a:pt x="66" y="0"/>
                    </a:lnTo>
                    <a:lnTo>
                      <a:pt x="66" y="0"/>
                    </a:lnTo>
                    <a:lnTo>
                      <a:pt x="70" y="0"/>
                    </a:lnTo>
                    <a:lnTo>
                      <a:pt x="74" y="0"/>
                    </a:lnTo>
                    <a:lnTo>
                      <a:pt x="74" y="0"/>
                    </a:lnTo>
                    <a:lnTo>
                      <a:pt x="78" y="0"/>
                    </a:lnTo>
                    <a:lnTo>
                      <a:pt x="82" y="4"/>
                    </a:lnTo>
                    <a:lnTo>
                      <a:pt x="82" y="4"/>
                    </a:lnTo>
                    <a:lnTo>
                      <a:pt x="82" y="4"/>
                    </a:lnTo>
                    <a:lnTo>
                      <a:pt x="82" y="4"/>
                    </a:lnTo>
                    <a:lnTo>
                      <a:pt x="82" y="8"/>
                    </a:lnTo>
                    <a:lnTo>
                      <a:pt x="82" y="8"/>
                    </a:lnTo>
                    <a:lnTo>
                      <a:pt x="82" y="12"/>
                    </a:lnTo>
                    <a:lnTo>
                      <a:pt x="82" y="12"/>
                    </a:lnTo>
                    <a:lnTo>
                      <a:pt x="82" y="12"/>
                    </a:lnTo>
                    <a:lnTo>
                      <a:pt x="82" y="12"/>
                    </a:lnTo>
                    <a:lnTo>
                      <a:pt x="82" y="12"/>
                    </a:lnTo>
                    <a:lnTo>
                      <a:pt x="82" y="16"/>
                    </a:lnTo>
                    <a:lnTo>
                      <a:pt x="86" y="16"/>
                    </a:lnTo>
                    <a:lnTo>
                      <a:pt x="82" y="16"/>
                    </a:lnTo>
                    <a:lnTo>
                      <a:pt x="82" y="16"/>
                    </a:lnTo>
                    <a:lnTo>
                      <a:pt x="86" y="20"/>
                    </a:lnTo>
                    <a:lnTo>
                      <a:pt x="86" y="24"/>
                    </a:lnTo>
                    <a:lnTo>
                      <a:pt x="86" y="24"/>
                    </a:lnTo>
                    <a:lnTo>
                      <a:pt x="86" y="28"/>
                    </a:lnTo>
                    <a:lnTo>
                      <a:pt x="90" y="28"/>
                    </a:lnTo>
                    <a:lnTo>
                      <a:pt x="92" y="28"/>
                    </a:lnTo>
                    <a:lnTo>
                      <a:pt x="92" y="28"/>
                    </a:lnTo>
                    <a:lnTo>
                      <a:pt x="92" y="28"/>
                    </a:lnTo>
                    <a:lnTo>
                      <a:pt x="92" y="30"/>
                    </a:lnTo>
                    <a:lnTo>
                      <a:pt x="92" y="30"/>
                    </a:lnTo>
                    <a:lnTo>
                      <a:pt x="92" y="30"/>
                    </a:lnTo>
                    <a:lnTo>
                      <a:pt x="96" y="30"/>
                    </a:lnTo>
                    <a:lnTo>
                      <a:pt x="96" y="30"/>
                    </a:lnTo>
                    <a:lnTo>
                      <a:pt x="96" y="30"/>
                    </a:lnTo>
                    <a:lnTo>
                      <a:pt x="92" y="30"/>
                    </a:lnTo>
                    <a:lnTo>
                      <a:pt x="92" y="30"/>
                    </a:lnTo>
                    <a:lnTo>
                      <a:pt x="92" y="30"/>
                    </a:lnTo>
                    <a:lnTo>
                      <a:pt x="92" y="30"/>
                    </a:lnTo>
                    <a:lnTo>
                      <a:pt x="92" y="30"/>
                    </a:lnTo>
                    <a:lnTo>
                      <a:pt x="92" y="30"/>
                    </a:lnTo>
                    <a:lnTo>
                      <a:pt x="92" y="30"/>
                    </a:lnTo>
                    <a:lnTo>
                      <a:pt x="92" y="34"/>
                    </a:lnTo>
                    <a:lnTo>
                      <a:pt x="92" y="34"/>
                    </a:lnTo>
                    <a:lnTo>
                      <a:pt x="92" y="38"/>
                    </a:lnTo>
                    <a:lnTo>
                      <a:pt x="92" y="38"/>
                    </a:lnTo>
                    <a:lnTo>
                      <a:pt x="96" y="38"/>
                    </a:lnTo>
                    <a:lnTo>
                      <a:pt x="100" y="42"/>
                    </a:lnTo>
                    <a:lnTo>
                      <a:pt x="104" y="46"/>
                    </a:lnTo>
                    <a:lnTo>
                      <a:pt x="104" y="42"/>
                    </a:lnTo>
                    <a:lnTo>
                      <a:pt x="108" y="42"/>
                    </a:lnTo>
                    <a:lnTo>
                      <a:pt x="108" y="42"/>
                    </a:lnTo>
                    <a:lnTo>
                      <a:pt x="108" y="42"/>
                    </a:lnTo>
                    <a:lnTo>
                      <a:pt x="108" y="42"/>
                    </a:lnTo>
                    <a:lnTo>
                      <a:pt x="108" y="46"/>
                    </a:lnTo>
                    <a:lnTo>
                      <a:pt x="112" y="46"/>
                    </a:lnTo>
                    <a:lnTo>
                      <a:pt x="108" y="46"/>
                    </a:lnTo>
                    <a:lnTo>
                      <a:pt x="108" y="46"/>
                    </a:lnTo>
                    <a:lnTo>
                      <a:pt x="108" y="50"/>
                    </a:lnTo>
                    <a:lnTo>
                      <a:pt x="108" y="50"/>
                    </a:lnTo>
                    <a:lnTo>
                      <a:pt x="112" y="54"/>
                    </a:lnTo>
                    <a:lnTo>
                      <a:pt x="112" y="56"/>
                    </a:lnTo>
                    <a:lnTo>
                      <a:pt x="112" y="56"/>
                    </a:lnTo>
                    <a:lnTo>
                      <a:pt x="112" y="56"/>
                    </a:lnTo>
                    <a:lnTo>
                      <a:pt x="112" y="56"/>
                    </a:lnTo>
                    <a:lnTo>
                      <a:pt x="112" y="60"/>
                    </a:lnTo>
                    <a:lnTo>
                      <a:pt x="112" y="60"/>
                    </a:lnTo>
                    <a:lnTo>
                      <a:pt x="108" y="60"/>
                    </a:lnTo>
                    <a:lnTo>
                      <a:pt x="108" y="64"/>
                    </a:lnTo>
                    <a:lnTo>
                      <a:pt x="108" y="64"/>
                    </a:lnTo>
                    <a:lnTo>
                      <a:pt x="108" y="64"/>
                    </a:lnTo>
                    <a:lnTo>
                      <a:pt x="108" y="64"/>
                    </a:lnTo>
                    <a:lnTo>
                      <a:pt x="108" y="64"/>
                    </a:lnTo>
                    <a:lnTo>
                      <a:pt x="104" y="64"/>
                    </a:lnTo>
                    <a:lnTo>
                      <a:pt x="104" y="64"/>
                    </a:lnTo>
                    <a:lnTo>
                      <a:pt x="104" y="64"/>
                    </a:lnTo>
                    <a:lnTo>
                      <a:pt x="104" y="64"/>
                    </a:lnTo>
                    <a:lnTo>
                      <a:pt x="100" y="64"/>
                    </a:lnTo>
                    <a:lnTo>
                      <a:pt x="100" y="64"/>
                    </a:lnTo>
                    <a:lnTo>
                      <a:pt x="100" y="64"/>
                    </a:lnTo>
                    <a:lnTo>
                      <a:pt x="100" y="64"/>
                    </a:lnTo>
                    <a:lnTo>
                      <a:pt x="100" y="64"/>
                    </a:lnTo>
                    <a:lnTo>
                      <a:pt x="96" y="64"/>
                    </a:lnTo>
                    <a:lnTo>
                      <a:pt x="96" y="64"/>
                    </a:lnTo>
                    <a:lnTo>
                      <a:pt x="96" y="64"/>
                    </a:lnTo>
                    <a:lnTo>
                      <a:pt x="96" y="64"/>
                    </a:lnTo>
                    <a:lnTo>
                      <a:pt x="96" y="64"/>
                    </a:lnTo>
                    <a:lnTo>
                      <a:pt x="96" y="64"/>
                    </a:lnTo>
                    <a:lnTo>
                      <a:pt x="96" y="68"/>
                    </a:lnTo>
                    <a:lnTo>
                      <a:pt x="96" y="68"/>
                    </a:lnTo>
                    <a:lnTo>
                      <a:pt x="92" y="68"/>
                    </a:lnTo>
                    <a:lnTo>
                      <a:pt x="92" y="68"/>
                    </a:lnTo>
                    <a:lnTo>
                      <a:pt x="92" y="72"/>
                    </a:lnTo>
                    <a:lnTo>
                      <a:pt x="92" y="72"/>
                    </a:lnTo>
                    <a:lnTo>
                      <a:pt x="90" y="72"/>
                    </a:lnTo>
                    <a:lnTo>
                      <a:pt x="90" y="72"/>
                    </a:lnTo>
                    <a:lnTo>
                      <a:pt x="90" y="7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32">
                <a:extLst>
                  <a:ext uri="{FF2B5EF4-FFF2-40B4-BE49-F238E27FC236}">
                    <a16:creationId xmlns:a16="http://schemas.microsoft.com/office/drawing/2014/main" id="{1C18AEE0-CA18-41E3-8537-7A424E3E481C}"/>
                  </a:ext>
                </a:extLst>
              </p:cNvPr>
              <p:cNvSpPr>
                <a:spLocks/>
              </p:cNvSpPr>
              <p:nvPr/>
            </p:nvSpPr>
            <p:spPr bwMode="auto">
              <a:xfrm>
                <a:off x="5045075" y="4622868"/>
                <a:ext cx="41275" cy="57150"/>
              </a:xfrm>
              <a:custGeom>
                <a:avLst/>
                <a:gdLst>
                  <a:gd name="T0" fmla="*/ 26 w 26"/>
                  <a:gd name="T1" fmla="*/ 14 h 36"/>
                  <a:gd name="T2" fmla="*/ 26 w 26"/>
                  <a:gd name="T3" fmla="*/ 18 h 36"/>
                  <a:gd name="T4" fmla="*/ 22 w 26"/>
                  <a:gd name="T5" fmla="*/ 18 h 36"/>
                  <a:gd name="T6" fmla="*/ 22 w 26"/>
                  <a:gd name="T7" fmla="*/ 18 h 36"/>
                  <a:gd name="T8" fmla="*/ 22 w 26"/>
                  <a:gd name="T9" fmla="*/ 18 h 36"/>
                  <a:gd name="T10" fmla="*/ 22 w 26"/>
                  <a:gd name="T11" fmla="*/ 18 h 36"/>
                  <a:gd name="T12" fmla="*/ 18 w 26"/>
                  <a:gd name="T13" fmla="*/ 22 h 36"/>
                  <a:gd name="T14" fmla="*/ 18 w 26"/>
                  <a:gd name="T15" fmla="*/ 24 h 36"/>
                  <a:gd name="T16" fmla="*/ 18 w 26"/>
                  <a:gd name="T17" fmla="*/ 24 h 36"/>
                  <a:gd name="T18" fmla="*/ 18 w 26"/>
                  <a:gd name="T19" fmla="*/ 28 h 36"/>
                  <a:gd name="T20" fmla="*/ 10 w 26"/>
                  <a:gd name="T21" fmla="*/ 36 h 36"/>
                  <a:gd name="T22" fmla="*/ 8 w 26"/>
                  <a:gd name="T23" fmla="*/ 36 h 36"/>
                  <a:gd name="T24" fmla="*/ 8 w 26"/>
                  <a:gd name="T25" fmla="*/ 32 h 36"/>
                  <a:gd name="T26" fmla="*/ 4 w 26"/>
                  <a:gd name="T27" fmla="*/ 28 h 36"/>
                  <a:gd name="T28" fmla="*/ 4 w 26"/>
                  <a:gd name="T29" fmla="*/ 28 h 36"/>
                  <a:gd name="T30" fmla="*/ 4 w 26"/>
                  <a:gd name="T31" fmla="*/ 28 h 36"/>
                  <a:gd name="T32" fmla="*/ 4 w 26"/>
                  <a:gd name="T33" fmla="*/ 24 h 36"/>
                  <a:gd name="T34" fmla="*/ 4 w 26"/>
                  <a:gd name="T35" fmla="*/ 24 h 36"/>
                  <a:gd name="T36" fmla="*/ 4 w 26"/>
                  <a:gd name="T37" fmla="*/ 22 h 36"/>
                  <a:gd name="T38" fmla="*/ 4 w 26"/>
                  <a:gd name="T39" fmla="*/ 18 h 36"/>
                  <a:gd name="T40" fmla="*/ 4 w 26"/>
                  <a:gd name="T41" fmla="*/ 18 h 36"/>
                  <a:gd name="T42" fmla="*/ 4 w 26"/>
                  <a:gd name="T43" fmla="*/ 14 h 36"/>
                  <a:gd name="T44" fmla="*/ 4 w 26"/>
                  <a:gd name="T45" fmla="*/ 10 h 36"/>
                  <a:gd name="T46" fmla="*/ 0 w 26"/>
                  <a:gd name="T47" fmla="*/ 8 h 36"/>
                  <a:gd name="T48" fmla="*/ 0 w 26"/>
                  <a:gd name="T49" fmla="*/ 8 h 36"/>
                  <a:gd name="T50" fmla="*/ 0 w 26"/>
                  <a:gd name="T51" fmla="*/ 8 h 36"/>
                  <a:gd name="T52" fmla="*/ 4 w 26"/>
                  <a:gd name="T53" fmla="*/ 4 h 36"/>
                  <a:gd name="T54" fmla="*/ 4 w 26"/>
                  <a:gd name="T55" fmla="*/ 8 h 36"/>
                  <a:gd name="T56" fmla="*/ 4 w 26"/>
                  <a:gd name="T57" fmla="*/ 8 h 36"/>
                  <a:gd name="T58" fmla="*/ 8 w 26"/>
                  <a:gd name="T59" fmla="*/ 8 h 36"/>
                  <a:gd name="T60" fmla="*/ 8 w 26"/>
                  <a:gd name="T61" fmla="*/ 8 h 36"/>
                  <a:gd name="T62" fmla="*/ 8 w 26"/>
                  <a:gd name="T63" fmla="*/ 8 h 36"/>
                  <a:gd name="T64" fmla="*/ 10 w 26"/>
                  <a:gd name="T65" fmla="*/ 8 h 36"/>
                  <a:gd name="T66" fmla="*/ 10 w 26"/>
                  <a:gd name="T67" fmla="*/ 8 h 36"/>
                  <a:gd name="T68" fmla="*/ 14 w 26"/>
                  <a:gd name="T69" fmla="*/ 4 h 36"/>
                  <a:gd name="T70" fmla="*/ 14 w 26"/>
                  <a:gd name="T71" fmla="*/ 0 h 36"/>
                  <a:gd name="T72" fmla="*/ 14 w 26"/>
                  <a:gd name="T73" fmla="*/ 4 h 36"/>
                  <a:gd name="T74" fmla="*/ 18 w 26"/>
                  <a:gd name="T75" fmla="*/ 0 h 36"/>
                  <a:gd name="T76" fmla="*/ 22 w 26"/>
                  <a:gd name="T77" fmla="*/ 0 h 36"/>
                  <a:gd name="T78" fmla="*/ 22 w 26"/>
                  <a:gd name="T79" fmla="*/ 0 h 36"/>
                  <a:gd name="T80" fmla="*/ 18 w 26"/>
                  <a:gd name="T81" fmla="*/ 10 h 36"/>
                  <a:gd name="T82" fmla="*/ 22 w 26"/>
                  <a:gd name="T83" fmla="*/ 10 h 36"/>
                  <a:gd name="T84" fmla="*/ 22 w 26"/>
                  <a:gd name="T85" fmla="*/ 10 h 36"/>
                  <a:gd name="T86" fmla="*/ 26 w 26"/>
                  <a:gd name="T8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36">
                    <a:moveTo>
                      <a:pt x="26" y="10"/>
                    </a:moveTo>
                    <a:lnTo>
                      <a:pt x="26" y="10"/>
                    </a:lnTo>
                    <a:lnTo>
                      <a:pt x="26" y="14"/>
                    </a:lnTo>
                    <a:lnTo>
                      <a:pt x="26" y="14"/>
                    </a:lnTo>
                    <a:lnTo>
                      <a:pt x="26" y="14"/>
                    </a:lnTo>
                    <a:lnTo>
                      <a:pt x="26" y="18"/>
                    </a:lnTo>
                    <a:lnTo>
                      <a:pt x="26" y="18"/>
                    </a:lnTo>
                    <a:lnTo>
                      <a:pt x="26" y="18"/>
                    </a:lnTo>
                    <a:lnTo>
                      <a:pt x="22" y="18"/>
                    </a:lnTo>
                    <a:lnTo>
                      <a:pt x="22" y="18"/>
                    </a:lnTo>
                    <a:lnTo>
                      <a:pt x="22" y="18"/>
                    </a:lnTo>
                    <a:lnTo>
                      <a:pt x="22" y="18"/>
                    </a:lnTo>
                    <a:lnTo>
                      <a:pt x="22" y="18"/>
                    </a:lnTo>
                    <a:lnTo>
                      <a:pt x="22" y="18"/>
                    </a:lnTo>
                    <a:lnTo>
                      <a:pt x="22" y="18"/>
                    </a:lnTo>
                    <a:lnTo>
                      <a:pt x="22" y="18"/>
                    </a:lnTo>
                    <a:lnTo>
                      <a:pt x="22" y="18"/>
                    </a:lnTo>
                    <a:lnTo>
                      <a:pt x="22" y="18"/>
                    </a:lnTo>
                    <a:lnTo>
                      <a:pt x="22" y="22"/>
                    </a:lnTo>
                    <a:lnTo>
                      <a:pt x="22" y="22"/>
                    </a:lnTo>
                    <a:lnTo>
                      <a:pt x="18" y="22"/>
                    </a:lnTo>
                    <a:lnTo>
                      <a:pt x="18" y="24"/>
                    </a:lnTo>
                    <a:lnTo>
                      <a:pt x="18" y="24"/>
                    </a:lnTo>
                    <a:lnTo>
                      <a:pt x="18" y="24"/>
                    </a:lnTo>
                    <a:lnTo>
                      <a:pt x="18" y="24"/>
                    </a:lnTo>
                    <a:lnTo>
                      <a:pt x="18" y="24"/>
                    </a:lnTo>
                    <a:lnTo>
                      <a:pt x="18" y="24"/>
                    </a:lnTo>
                    <a:lnTo>
                      <a:pt x="18" y="28"/>
                    </a:lnTo>
                    <a:lnTo>
                      <a:pt x="18" y="28"/>
                    </a:lnTo>
                    <a:lnTo>
                      <a:pt x="18" y="28"/>
                    </a:lnTo>
                    <a:lnTo>
                      <a:pt x="14" y="32"/>
                    </a:lnTo>
                    <a:lnTo>
                      <a:pt x="14" y="32"/>
                    </a:lnTo>
                    <a:lnTo>
                      <a:pt x="10" y="36"/>
                    </a:lnTo>
                    <a:lnTo>
                      <a:pt x="10" y="36"/>
                    </a:lnTo>
                    <a:lnTo>
                      <a:pt x="8" y="36"/>
                    </a:lnTo>
                    <a:lnTo>
                      <a:pt x="8" y="36"/>
                    </a:lnTo>
                    <a:lnTo>
                      <a:pt x="8" y="36"/>
                    </a:lnTo>
                    <a:lnTo>
                      <a:pt x="8" y="32"/>
                    </a:lnTo>
                    <a:lnTo>
                      <a:pt x="8" y="32"/>
                    </a:lnTo>
                    <a:lnTo>
                      <a:pt x="8" y="32"/>
                    </a:lnTo>
                    <a:lnTo>
                      <a:pt x="8" y="32"/>
                    </a:lnTo>
                    <a:lnTo>
                      <a:pt x="4" y="28"/>
                    </a:lnTo>
                    <a:lnTo>
                      <a:pt x="4" y="28"/>
                    </a:lnTo>
                    <a:lnTo>
                      <a:pt x="4" y="28"/>
                    </a:lnTo>
                    <a:lnTo>
                      <a:pt x="4" y="28"/>
                    </a:lnTo>
                    <a:lnTo>
                      <a:pt x="4" y="28"/>
                    </a:lnTo>
                    <a:lnTo>
                      <a:pt x="4" y="28"/>
                    </a:lnTo>
                    <a:lnTo>
                      <a:pt x="4" y="28"/>
                    </a:lnTo>
                    <a:lnTo>
                      <a:pt x="4" y="24"/>
                    </a:lnTo>
                    <a:lnTo>
                      <a:pt x="4" y="24"/>
                    </a:lnTo>
                    <a:lnTo>
                      <a:pt x="4" y="24"/>
                    </a:lnTo>
                    <a:lnTo>
                      <a:pt x="4" y="24"/>
                    </a:lnTo>
                    <a:lnTo>
                      <a:pt x="4" y="24"/>
                    </a:lnTo>
                    <a:lnTo>
                      <a:pt x="4" y="24"/>
                    </a:lnTo>
                    <a:lnTo>
                      <a:pt x="4" y="22"/>
                    </a:lnTo>
                    <a:lnTo>
                      <a:pt x="4" y="22"/>
                    </a:lnTo>
                    <a:lnTo>
                      <a:pt x="4" y="22"/>
                    </a:lnTo>
                    <a:lnTo>
                      <a:pt x="4" y="18"/>
                    </a:lnTo>
                    <a:lnTo>
                      <a:pt x="4" y="18"/>
                    </a:lnTo>
                    <a:lnTo>
                      <a:pt x="4" y="18"/>
                    </a:lnTo>
                    <a:lnTo>
                      <a:pt x="4" y="18"/>
                    </a:lnTo>
                    <a:lnTo>
                      <a:pt x="4" y="18"/>
                    </a:lnTo>
                    <a:lnTo>
                      <a:pt x="4" y="18"/>
                    </a:lnTo>
                    <a:lnTo>
                      <a:pt x="4" y="14"/>
                    </a:lnTo>
                    <a:lnTo>
                      <a:pt x="4" y="14"/>
                    </a:lnTo>
                    <a:lnTo>
                      <a:pt x="4" y="14"/>
                    </a:lnTo>
                    <a:lnTo>
                      <a:pt x="4" y="14"/>
                    </a:lnTo>
                    <a:lnTo>
                      <a:pt x="4" y="14"/>
                    </a:lnTo>
                    <a:lnTo>
                      <a:pt x="4" y="10"/>
                    </a:lnTo>
                    <a:lnTo>
                      <a:pt x="4" y="10"/>
                    </a:lnTo>
                    <a:lnTo>
                      <a:pt x="4" y="10"/>
                    </a:lnTo>
                    <a:lnTo>
                      <a:pt x="0" y="8"/>
                    </a:lnTo>
                    <a:lnTo>
                      <a:pt x="0" y="8"/>
                    </a:lnTo>
                    <a:lnTo>
                      <a:pt x="0" y="8"/>
                    </a:lnTo>
                    <a:lnTo>
                      <a:pt x="0" y="8"/>
                    </a:lnTo>
                    <a:lnTo>
                      <a:pt x="0" y="8"/>
                    </a:lnTo>
                    <a:lnTo>
                      <a:pt x="0" y="8"/>
                    </a:lnTo>
                    <a:lnTo>
                      <a:pt x="0" y="8"/>
                    </a:lnTo>
                    <a:lnTo>
                      <a:pt x="0" y="4"/>
                    </a:lnTo>
                    <a:lnTo>
                      <a:pt x="0" y="4"/>
                    </a:lnTo>
                    <a:lnTo>
                      <a:pt x="4" y="4"/>
                    </a:lnTo>
                    <a:lnTo>
                      <a:pt x="4" y="8"/>
                    </a:lnTo>
                    <a:lnTo>
                      <a:pt x="4" y="8"/>
                    </a:lnTo>
                    <a:lnTo>
                      <a:pt x="4" y="8"/>
                    </a:lnTo>
                    <a:lnTo>
                      <a:pt x="4" y="8"/>
                    </a:lnTo>
                    <a:lnTo>
                      <a:pt x="4" y="8"/>
                    </a:lnTo>
                    <a:lnTo>
                      <a:pt x="4" y="8"/>
                    </a:lnTo>
                    <a:lnTo>
                      <a:pt x="4" y="8"/>
                    </a:lnTo>
                    <a:lnTo>
                      <a:pt x="4" y="8"/>
                    </a:lnTo>
                    <a:lnTo>
                      <a:pt x="8" y="8"/>
                    </a:lnTo>
                    <a:lnTo>
                      <a:pt x="8" y="8"/>
                    </a:lnTo>
                    <a:lnTo>
                      <a:pt x="8" y="8"/>
                    </a:lnTo>
                    <a:lnTo>
                      <a:pt x="8" y="8"/>
                    </a:lnTo>
                    <a:lnTo>
                      <a:pt x="8" y="8"/>
                    </a:lnTo>
                    <a:lnTo>
                      <a:pt x="8" y="8"/>
                    </a:lnTo>
                    <a:lnTo>
                      <a:pt x="8" y="8"/>
                    </a:lnTo>
                    <a:lnTo>
                      <a:pt x="10" y="8"/>
                    </a:lnTo>
                    <a:lnTo>
                      <a:pt x="10" y="8"/>
                    </a:lnTo>
                    <a:lnTo>
                      <a:pt x="10" y="8"/>
                    </a:lnTo>
                    <a:lnTo>
                      <a:pt x="10" y="8"/>
                    </a:lnTo>
                    <a:lnTo>
                      <a:pt x="10" y="8"/>
                    </a:lnTo>
                    <a:lnTo>
                      <a:pt x="10" y="8"/>
                    </a:lnTo>
                    <a:lnTo>
                      <a:pt x="14" y="8"/>
                    </a:lnTo>
                    <a:lnTo>
                      <a:pt x="14" y="8"/>
                    </a:lnTo>
                    <a:lnTo>
                      <a:pt x="14" y="4"/>
                    </a:lnTo>
                    <a:lnTo>
                      <a:pt x="14" y="0"/>
                    </a:lnTo>
                    <a:lnTo>
                      <a:pt x="14" y="0"/>
                    </a:lnTo>
                    <a:lnTo>
                      <a:pt x="14" y="0"/>
                    </a:lnTo>
                    <a:lnTo>
                      <a:pt x="14" y="0"/>
                    </a:lnTo>
                    <a:lnTo>
                      <a:pt x="14" y="4"/>
                    </a:lnTo>
                    <a:lnTo>
                      <a:pt x="14" y="4"/>
                    </a:lnTo>
                    <a:lnTo>
                      <a:pt x="14" y="4"/>
                    </a:lnTo>
                    <a:lnTo>
                      <a:pt x="18" y="0"/>
                    </a:lnTo>
                    <a:lnTo>
                      <a:pt x="18" y="0"/>
                    </a:lnTo>
                    <a:lnTo>
                      <a:pt x="18" y="0"/>
                    </a:lnTo>
                    <a:lnTo>
                      <a:pt x="22" y="0"/>
                    </a:lnTo>
                    <a:lnTo>
                      <a:pt x="22" y="0"/>
                    </a:lnTo>
                    <a:lnTo>
                      <a:pt x="22" y="0"/>
                    </a:lnTo>
                    <a:lnTo>
                      <a:pt x="22" y="0"/>
                    </a:lnTo>
                    <a:lnTo>
                      <a:pt x="22" y="0"/>
                    </a:lnTo>
                    <a:lnTo>
                      <a:pt x="22" y="4"/>
                    </a:lnTo>
                    <a:lnTo>
                      <a:pt x="22" y="4"/>
                    </a:lnTo>
                    <a:lnTo>
                      <a:pt x="18" y="10"/>
                    </a:lnTo>
                    <a:lnTo>
                      <a:pt x="22" y="10"/>
                    </a:lnTo>
                    <a:lnTo>
                      <a:pt x="22" y="10"/>
                    </a:lnTo>
                    <a:lnTo>
                      <a:pt x="22" y="10"/>
                    </a:lnTo>
                    <a:lnTo>
                      <a:pt x="22" y="10"/>
                    </a:lnTo>
                    <a:lnTo>
                      <a:pt x="22" y="10"/>
                    </a:lnTo>
                    <a:lnTo>
                      <a:pt x="22" y="10"/>
                    </a:lnTo>
                    <a:lnTo>
                      <a:pt x="26" y="10"/>
                    </a:lnTo>
                    <a:lnTo>
                      <a:pt x="26" y="10"/>
                    </a:lnTo>
                    <a:lnTo>
                      <a:pt x="26" y="10"/>
                    </a:lnTo>
                    <a:lnTo>
                      <a:pt x="26" y="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33">
                <a:extLst>
                  <a:ext uri="{FF2B5EF4-FFF2-40B4-BE49-F238E27FC236}">
                    <a16:creationId xmlns:a16="http://schemas.microsoft.com/office/drawing/2014/main" id="{F490B79A-68FB-46FB-BCF7-DB7FC55CCC05}"/>
                  </a:ext>
                </a:extLst>
              </p:cNvPr>
              <p:cNvSpPr>
                <a:spLocks/>
              </p:cNvSpPr>
              <p:nvPr/>
            </p:nvSpPr>
            <p:spPr bwMode="auto">
              <a:xfrm>
                <a:off x="4581525" y="4200593"/>
                <a:ext cx="180975" cy="314325"/>
              </a:xfrm>
              <a:custGeom>
                <a:avLst/>
                <a:gdLst>
                  <a:gd name="T0" fmla="*/ 24 w 114"/>
                  <a:gd name="T1" fmla="*/ 188 h 198"/>
                  <a:gd name="T2" fmla="*/ 20 w 114"/>
                  <a:gd name="T3" fmla="*/ 176 h 198"/>
                  <a:gd name="T4" fmla="*/ 20 w 114"/>
                  <a:gd name="T5" fmla="*/ 168 h 198"/>
                  <a:gd name="T6" fmla="*/ 20 w 114"/>
                  <a:gd name="T7" fmla="*/ 162 h 198"/>
                  <a:gd name="T8" fmla="*/ 12 w 114"/>
                  <a:gd name="T9" fmla="*/ 162 h 198"/>
                  <a:gd name="T10" fmla="*/ 8 w 114"/>
                  <a:gd name="T11" fmla="*/ 154 h 198"/>
                  <a:gd name="T12" fmla="*/ 8 w 114"/>
                  <a:gd name="T13" fmla="*/ 150 h 198"/>
                  <a:gd name="T14" fmla="*/ 4 w 114"/>
                  <a:gd name="T15" fmla="*/ 150 h 198"/>
                  <a:gd name="T16" fmla="*/ 4 w 114"/>
                  <a:gd name="T17" fmla="*/ 142 h 198"/>
                  <a:gd name="T18" fmla="*/ 8 w 114"/>
                  <a:gd name="T19" fmla="*/ 132 h 198"/>
                  <a:gd name="T20" fmla="*/ 12 w 114"/>
                  <a:gd name="T21" fmla="*/ 120 h 198"/>
                  <a:gd name="T22" fmla="*/ 20 w 114"/>
                  <a:gd name="T23" fmla="*/ 112 h 198"/>
                  <a:gd name="T24" fmla="*/ 26 w 114"/>
                  <a:gd name="T25" fmla="*/ 106 h 198"/>
                  <a:gd name="T26" fmla="*/ 30 w 114"/>
                  <a:gd name="T27" fmla="*/ 106 h 198"/>
                  <a:gd name="T28" fmla="*/ 38 w 114"/>
                  <a:gd name="T29" fmla="*/ 108 h 198"/>
                  <a:gd name="T30" fmla="*/ 42 w 114"/>
                  <a:gd name="T31" fmla="*/ 116 h 198"/>
                  <a:gd name="T32" fmla="*/ 46 w 114"/>
                  <a:gd name="T33" fmla="*/ 108 h 198"/>
                  <a:gd name="T34" fmla="*/ 50 w 114"/>
                  <a:gd name="T35" fmla="*/ 98 h 198"/>
                  <a:gd name="T36" fmla="*/ 54 w 114"/>
                  <a:gd name="T37" fmla="*/ 90 h 198"/>
                  <a:gd name="T38" fmla="*/ 54 w 114"/>
                  <a:gd name="T39" fmla="*/ 86 h 198"/>
                  <a:gd name="T40" fmla="*/ 56 w 114"/>
                  <a:gd name="T41" fmla="*/ 78 h 198"/>
                  <a:gd name="T42" fmla="*/ 64 w 114"/>
                  <a:gd name="T43" fmla="*/ 72 h 198"/>
                  <a:gd name="T44" fmla="*/ 68 w 114"/>
                  <a:gd name="T45" fmla="*/ 64 h 198"/>
                  <a:gd name="T46" fmla="*/ 68 w 114"/>
                  <a:gd name="T47" fmla="*/ 52 h 198"/>
                  <a:gd name="T48" fmla="*/ 72 w 114"/>
                  <a:gd name="T49" fmla="*/ 46 h 198"/>
                  <a:gd name="T50" fmla="*/ 80 w 114"/>
                  <a:gd name="T51" fmla="*/ 34 h 198"/>
                  <a:gd name="T52" fmla="*/ 86 w 114"/>
                  <a:gd name="T53" fmla="*/ 30 h 198"/>
                  <a:gd name="T54" fmla="*/ 86 w 114"/>
                  <a:gd name="T55" fmla="*/ 22 h 198"/>
                  <a:gd name="T56" fmla="*/ 86 w 114"/>
                  <a:gd name="T57" fmla="*/ 20 h 198"/>
                  <a:gd name="T58" fmla="*/ 86 w 114"/>
                  <a:gd name="T59" fmla="*/ 16 h 198"/>
                  <a:gd name="T60" fmla="*/ 84 w 114"/>
                  <a:gd name="T61" fmla="*/ 8 h 198"/>
                  <a:gd name="T62" fmla="*/ 84 w 114"/>
                  <a:gd name="T63" fmla="*/ 0 h 198"/>
                  <a:gd name="T64" fmla="*/ 86 w 114"/>
                  <a:gd name="T65" fmla="*/ 8 h 198"/>
                  <a:gd name="T66" fmla="*/ 94 w 114"/>
                  <a:gd name="T67" fmla="*/ 20 h 198"/>
                  <a:gd name="T68" fmla="*/ 94 w 114"/>
                  <a:gd name="T69" fmla="*/ 30 h 198"/>
                  <a:gd name="T70" fmla="*/ 94 w 114"/>
                  <a:gd name="T71" fmla="*/ 42 h 198"/>
                  <a:gd name="T72" fmla="*/ 98 w 114"/>
                  <a:gd name="T73" fmla="*/ 50 h 198"/>
                  <a:gd name="T74" fmla="*/ 98 w 114"/>
                  <a:gd name="T75" fmla="*/ 56 h 198"/>
                  <a:gd name="T76" fmla="*/ 86 w 114"/>
                  <a:gd name="T77" fmla="*/ 56 h 198"/>
                  <a:gd name="T78" fmla="*/ 84 w 114"/>
                  <a:gd name="T79" fmla="*/ 68 h 198"/>
                  <a:gd name="T80" fmla="*/ 94 w 114"/>
                  <a:gd name="T81" fmla="*/ 76 h 198"/>
                  <a:gd name="T82" fmla="*/ 98 w 114"/>
                  <a:gd name="T83" fmla="*/ 86 h 198"/>
                  <a:gd name="T84" fmla="*/ 102 w 114"/>
                  <a:gd name="T85" fmla="*/ 94 h 198"/>
                  <a:gd name="T86" fmla="*/ 98 w 114"/>
                  <a:gd name="T87" fmla="*/ 102 h 198"/>
                  <a:gd name="T88" fmla="*/ 94 w 114"/>
                  <a:gd name="T89" fmla="*/ 108 h 198"/>
                  <a:gd name="T90" fmla="*/ 90 w 114"/>
                  <a:gd name="T91" fmla="*/ 120 h 198"/>
                  <a:gd name="T92" fmla="*/ 86 w 114"/>
                  <a:gd name="T93" fmla="*/ 128 h 198"/>
                  <a:gd name="T94" fmla="*/ 86 w 114"/>
                  <a:gd name="T95" fmla="*/ 134 h 198"/>
                  <a:gd name="T96" fmla="*/ 90 w 114"/>
                  <a:gd name="T97" fmla="*/ 146 h 198"/>
                  <a:gd name="T98" fmla="*/ 94 w 114"/>
                  <a:gd name="T99" fmla="*/ 154 h 198"/>
                  <a:gd name="T100" fmla="*/ 98 w 114"/>
                  <a:gd name="T101" fmla="*/ 162 h 198"/>
                  <a:gd name="T102" fmla="*/ 106 w 114"/>
                  <a:gd name="T103" fmla="*/ 172 h 198"/>
                  <a:gd name="T104" fmla="*/ 110 w 114"/>
                  <a:gd name="T105" fmla="*/ 184 h 198"/>
                  <a:gd name="T106" fmla="*/ 110 w 114"/>
                  <a:gd name="T107" fmla="*/ 188 h 198"/>
                  <a:gd name="T108" fmla="*/ 110 w 114"/>
                  <a:gd name="T109" fmla="*/ 198 h 198"/>
                  <a:gd name="T110" fmla="*/ 102 w 114"/>
                  <a:gd name="T111" fmla="*/ 194 h 198"/>
                  <a:gd name="T112" fmla="*/ 94 w 114"/>
                  <a:gd name="T113" fmla="*/ 190 h 198"/>
                  <a:gd name="T114" fmla="*/ 84 w 114"/>
                  <a:gd name="T115" fmla="*/ 190 h 198"/>
                  <a:gd name="T116" fmla="*/ 68 w 114"/>
                  <a:gd name="T117" fmla="*/ 188 h 198"/>
                  <a:gd name="T118" fmla="*/ 56 w 114"/>
                  <a:gd name="T119" fmla="*/ 188 h 198"/>
                  <a:gd name="T120" fmla="*/ 46 w 114"/>
                  <a:gd name="T121" fmla="*/ 188 h 198"/>
                  <a:gd name="T122" fmla="*/ 38 w 114"/>
                  <a:gd name="T123" fmla="*/ 190 h 198"/>
                  <a:gd name="T124" fmla="*/ 26 w 114"/>
                  <a:gd name="T125" fmla="*/ 19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98">
                    <a:moveTo>
                      <a:pt x="26" y="190"/>
                    </a:moveTo>
                    <a:lnTo>
                      <a:pt x="24" y="190"/>
                    </a:lnTo>
                    <a:lnTo>
                      <a:pt x="24" y="188"/>
                    </a:lnTo>
                    <a:lnTo>
                      <a:pt x="20" y="188"/>
                    </a:lnTo>
                    <a:lnTo>
                      <a:pt x="20" y="184"/>
                    </a:lnTo>
                    <a:lnTo>
                      <a:pt x="20" y="176"/>
                    </a:lnTo>
                    <a:lnTo>
                      <a:pt x="24" y="176"/>
                    </a:lnTo>
                    <a:lnTo>
                      <a:pt x="24" y="172"/>
                    </a:lnTo>
                    <a:lnTo>
                      <a:pt x="20" y="168"/>
                    </a:lnTo>
                    <a:lnTo>
                      <a:pt x="20" y="164"/>
                    </a:lnTo>
                    <a:lnTo>
                      <a:pt x="16" y="162"/>
                    </a:lnTo>
                    <a:lnTo>
                      <a:pt x="20" y="162"/>
                    </a:lnTo>
                    <a:lnTo>
                      <a:pt x="16" y="158"/>
                    </a:lnTo>
                    <a:lnTo>
                      <a:pt x="16" y="162"/>
                    </a:lnTo>
                    <a:lnTo>
                      <a:pt x="12" y="162"/>
                    </a:lnTo>
                    <a:lnTo>
                      <a:pt x="12" y="158"/>
                    </a:lnTo>
                    <a:lnTo>
                      <a:pt x="8" y="158"/>
                    </a:lnTo>
                    <a:lnTo>
                      <a:pt x="8" y="154"/>
                    </a:lnTo>
                    <a:lnTo>
                      <a:pt x="8" y="150"/>
                    </a:lnTo>
                    <a:lnTo>
                      <a:pt x="8" y="146"/>
                    </a:lnTo>
                    <a:lnTo>
                      <a:pt x="8" y="150"/>
                    </a:lnTo>
                    <a:lnTo>
                      <a:pt x="4" y="150"/>
                    </a:lnTo>
                    <a:lnTo>
                      <a:pt x="4" y="146"/>
                    </a:lnTo>
                    <a:lnTo>
                      <a:pt x="4" y="150"/>
                    </a:lnTo>
                    <a:lnTo>
                      <a:pt x="0" y="150"/>
                    </a:lnTo>
                    <a:lnTo>
                      <a:pt x="0" y="146"/>
                    </a:lnTo>
                    <a:lnTo>
                      <a:pt x="4" y="142"/>
                    </a:lnTo>
                    <a:lnTo>
                      <a:pt x="4" y="138"/>
                    </a:lnTo>
                    <a:lnTo>
                      <a:pt x="8" y="134"/>
                    </a:lnTo>
                    <a:lnTo>
                      <a:pt x="8" y="132"/>
                    </a:lnTo>
                    <a:lnTo>
                      <a:pt x="8" y="128"/>
                    </a:lnTo>
                    <a:lnTo>
                      <a:pt x="8" y="124"/>
                    </a:lnTo>
                    <a:lnTo>
                      <a:pt x="12" y="120"/>
                    </a:lnTo>
                    <a:lnTo>
                      <a:pt x="16" y="116"/>
                    </a:lnTo>
                    <a:lnTo>
                      <a:pt x="20" y="116"/>
                    </a:lnTo>
                    <a:lnTo>
                      <a:pt x="20" y="112"/>
                    </a:lnTo>
                    <a:lnTo>
                      <a:pt x="20" y="108"/>
                    </a:lnTo>
                    <a:lnTo>
                      <a:pt x="24" y="108"/>
                    </a:lnTo>
                    <a:lnTo>
                      <a:pt x="26" y="106"/>
                    </a:lnTo>
                    <a:lnTo>
                      <a:pt x="26" y="108"/>
                    </a:lnTo>
                    <a:lnTo>
                      <a:pt x="30" y="108"/>
                    </a:lnTo>
                    <a:lnTo>
                      <a:pt x="30" y="106"/>
                    </a:lnTo>
                    <a:lnTo>
                      <a:pt x="34" y="106"/>
                    </a:lnTo>
                    <a:lnTo>
                      <a:pt x="34" y="108"/>
                    </a:lnTo>
                    <a:lnTo>
                      <a:pt x="38" y="108"/>
                    </a:lnTo>
                    <a:lnTo>
                      <a:pt x="38" y="112"/>
                    </a:lnTo>
                    <a:lnTo>
                      <a:pt x="38" y="116"/>
                    </a:lnTo>
                    <a:lnTo>
                      <a:pt x="42" y="116"/>
                    </a:lnTo>
                    <a:lnTo>
                      <a:pt x="42" y="112"/>
                    </a:lnTo>
                    <a:lnTo>
                      <a:pt x="46" y="112"/>
                    </a:lnTo>
                    <a:lnTo>
                      <a:pt x="46" y="108"/>
                    </a:lnTo>
                    <a:lnTo>
                      <a:pt x="50" y="106"/>
                    </a:lnTo>
                    <a:lnTo>
                      <a:pt x="50" y="102"/>
                    </a:lnTo>
                    <a:lnTo>
                      <a:pt x="50" y="98"/>
                    </a:lnTo>
                    <a:lnTo>
                      <a:pt x="54" y="98"/>
                    </a:lnTo>
                    <a:lnTo>
                      <a:pt x="54" y="94"/>
                    </a:lnTo>
                    <a:lnTo>
                      <a:pt x="54" y="90"/>
                    </a:lnTo>
                    <a:lnTo>
                      <a:pt x="54" y="86"/>
                    </a:lnTo>
                    <a:lnTo>
                      <a:pt x="56" y="86"/>
                    </a:lnTo>
                    <a:lnTo>
                      <a:pt x="54" y="86"/>
                    </a:lnTo>
                    <a:lnTo>
                      <a:pt x="54" y="82"/>
                    </a:lnTo>
                    <a:lnTo>
                      <a:pt x="56" y="82"/>
                    </a:lnTo>
                    <a:lnTo>
                      <a:pt x="56" y="78"/>
                    </a:lnTo>
                    <a:lnTo>
                      <a:pt x="60" y="78"/>
                    </a:lnTo>
                    <a:lnTo>
                      <a:pt x="64" y="76"/>
                    </a:lnTo>
                    <a:lnTo>
                      <a:pt x="64" y="72"/>
                    </a:lnTo>
                    <a:lnTo>
                      <a:pt x="64" y="68"/>
                    </a:lnTo>
                    <a:lnTo>
                      <a:pt x="64" y="64"/>
                    </a:lnTo>
                    <a:lnTo>
                      <a:pt x="68" y="64"/>
                    </a:lnTo>
                    <a:lnTo>
                      <a:pt x="68" y="60"/>
                    </a:lnTo>
                    <a:lnTo>
                      <a:pt x="68" y="56"/>
                    </a:lnTo>
                    <a:lnTo>
                      <a:pt x="68" y="52"/>
                    </a:lnTo>
                    <a:lnTo>
                      <a:pt x="72" y="52"/>
                    </a:lnTo>
                    <a:lnTo>
                      <a:pt x="72" y="50"/>
                    </a:lnTo>
                    <a:lnTo>
                      <a:pt x="72" y="46"/>
                    </a:lnTo>
                    <a:lnTo>
                      <a:pt x="76" y="42"/>
                    </a:lnTo>
                    <a:lnTo>
                      <a:pt x="76" y="38"/>
                    </a:lnTo>
                    <a:lnTo>
                      <a:pt x="80" y="34"/>
                    </a:lnTo>
                    <a:lnTo>
                      <a:pt x="84" y="34"/>
                    </a:lnTo>
                    <a:lnTo>
                      <a:pt x="84" y="30"/>
                    </a:lnTo>
                    <a:lnTo>
                      <a:pt x="86" y="30"/>
                    </a:lnTo>
                    <a:lnTo>
                      <a:pt x="90" y="26"/>
                    </a:lnTo>
                    <a:lnTo>
                      <a:pt x="86" y="26"/>
                    </a:lnTo>
                    <a:lnTo>
                      <a:pt x="86" y="22"/>
                    </a:lnTo>
                    <a:lnTo>
                      <a:pt x="90" y="22"/>
                    </a:lnTo>
                    <a:lnTo>
                      <a:pt x="90" y="20"/>
                    </a:lnTo>
                    <a:lnTo>
                      <a:pt x="86" y="20"/>
                    </a:lnTo>
                    <a:lnTo>
                      <a:pt x="90" y="20"/>
                    </a:lnTo>
                    <a:lnTo>
                      <a:pt x="90" y="16"/>
                    </a:lnTo>
                    <a:lnTo>
                      <a:pt x="86" y="16"/>
                    </a:lnTo>
                    <a:lnTo>
                      <a:pt x="84" y="16"/>
                    </a:lnTo>
                    <a:lnTo>
                      <a:pt x="84" y="12"/>
                    </a:lnTo>
                    <a:lnTo>
                      <a:pt x="84" y="8"/>
                    </a:lnTo>
                    <a:lnTo>
                      <a:pt x="84" y="4"/>
                    </a:lnTo>
                    <a:lnTo>
                      <a:pt x="80" y="0"/>
                    </a:lnTo>
                    <a:lnTo>
                      <a:pt x="84" y="0"/>
                    </a:lnTo>
                    <a:lnTo>
                      <a:pt x="86" y="0"/>
                    </a:lnTo>
                    <a:lnTo>
                      <a:pt x="86" y="4"/>
                    </a:lnTo>
                    <a:lnTo>
                      <a:pt x="86" y="8"/>
                    </a:lnTo>
                    <a:lnTo>
                      <a:pt x="90" y="8"/>
                    </a:lnTo>
                    <a:lnTo>
                      <a:pt x="94" y="16"/>
                    </a:lnTo>
                    <a:lnTo>
                      <a:pt x="94" y="20"/>
                    </a:lnTo>
                    <a:lnTo>
                      <a:pt x="94" y="22"/>
                    </a:lnTo>
                    <a:lnTo>
                      <a:pt x="94" y="26"/>
                    </a:lnTo>
                    <a:lnTo>
                      <a:pt x="94" y="30"/>
                    </a:lnTo>
                    <a:lnTo>
                      <a:pt x="94" y="34"/>
                    </a:lnTo>
                    <a:lnTo>
                      <a:pt x="94" y="38"/>
                    </a:lnTo>
                    <a:lnTo>
                      <a:pt x="94" y="42"/>
                    </a:lnTo>
                    <a:lnTo>
                      <a:pt x="94" y="46"/>
                    </a:lnTo>
                    <a:lnTo>
                      <a:pt x="98" y="46"/>
                    </a:lnTo>
                    <a:lnTo>
                      <a:pt x="98" y="50"/>
                    </a:lnTo>
                    <a:lnTo>
                      <a:pt x="102" y="52"/>
                    </a:lnTo>
                    <a:lnTo>
                      <a:pt x="102" y="56"/>
                    </a:lnTo>
                    <a:lnTo>
                      <a:pt x="98" y="56"/>
                    </a:lnTo>
                    <a:lnTo>
                      <a:pt x="94" y="56"/>
                    </a:lnTo>
                    <a:lnTo>
                      <a:pt x="90" y="56"/>
                    </a:lnTo>
                    <a:lnTo>
                      <a:pt x="86" y="56"/>
                    </a:lnTo>
                    <a:lnTo>
                      <a:pt x="84" y="56"/>
                    </a:lnTo>
                    <a:lnTo>
                      <a:pt x="80" y="60"/>
                    </a:lnTo>
                    <a:lnTo>
                      <a:pt x="84" y="68"/>
                    </a:lnTo>
                    <a:lnTo>
                      <a:pt x="86" y="72"/>
                    </a:lnTo>
                    <a:lnTo>
                      <a:pt x="90" y="76"/>
                    </a:lnTo>
                    <a:lnTo>
                      <a:pt x="94" y="76"/>
                    </a:lnTo>
                    <a:lnTo>
                      <a:pt x="94" y="78"/>
                    </a:lnTo>
                    <a:lnTo>
                      <a:pt x="98" y="82"/>
                    </a:lnTo>
                    <a:lnTo>
                      <a:pt x="98" y="86"/>
                    </a:lnTo>
                    <a:lnTo>
                      <a:pt x="98" y="90"/>
                    </a:lnTo>
                    <a:lnTo>
                      <a:pt x="102" y="90"/>
                    </a:lnTo>
                    <a:lnTo>
                      <a:pt x="102" y="94"/>
                    </a:lnTo>
                    <a:lnTo>
                      <a:pt x="102" y="98"/>
                    </a:lnTo>
                    <a:lnTo>
                      <a:pt x="102" y="102"/>
                    </a:lnTo>
                    <a:lnTo>
                      <a:pt x="98" y="102"/>
                    </a:lnTo>
                    <a:lnTo>
                      <a:pt x="98" y="106"/>
                    </a:lnTo>
                    <a:lnTo>
                      <a:pt x="94" y="106"/>
                    </a:lnTo>
                    <a:lnTo>
                      <a:pt x="94" y="108"/>
                    </a:lnTo>
                    <a:lnTo>
                      <a:pt x="94" y="112"/>
                    </a:lnTo>
                    <a:lnTo>
                      <a:pt x="90" y="116"/>
                    </a:lnTo>
                    <a:lnTo>
                      <a:pt x="90" y="120"/>
                    </a:lnTo>
                    <a:lnTo>
                      <a:pt x="86" y="120"/>
                    </a:lnTo>
                    <a:lnTo>
                      <a:pt x="86" y="124"/>
                    </a:lnTo>
                    <a:lnTo>
                      <a:pt x="86" y="128"/>
                    </a:lnTo>
                    <a:lnTo>
                      <a:pt x="90" y="128"/>
                    </a:lnTo>
                    <a:lnTo>
                      <a:pt x="86" y="132"/>
                    </a:lnTo>
                    <a:lnTo>
                      <a:pt x="86" y="134"/>
                    </a:lnTo>
                    <a:lnTo>
                      <a:pt x="90" y="138"/>
                    </a:lnTo>
                    <a:lnTo>
                      <a:pt x="90" y="142"/>
                    </a:lnTo>
                    <a:lnTo>
                      <a:pt x="90" y="146"/>
                    </a:lnTo>
                    <a:lnTo>
                      <a:pt x="90" y="150"/>
                    </a:lnTo>
                    <a:lnTo>
                      <a:pt x="94" y="150"/>
                    </a:lnTo>
                    <a:lnTo>
                      <a:pt x="94" y="154"/>
                    </a:lnTo>
                    <a:lnTo>
                      <a:pt x="94" y="158"/>
                    </a:lnTo>
                    <a:lnTo>
                      <a:pt x="94" y="162"/>
                    </a:lnTo>
                    <a:lnTo>
                      <a:pt x="98" y="162"/>
                    </a:lnTo>
                    <a:lnTo>
                      <a:pt x="98" y="164"/>
                    </a:lnTo>
                    <a:lnTo>
                      <a:pt x="102" y="168"/>
                    </a:lnTo>
                    <a:lnTo>
                      <a:pt x="106" y="172"/>
                    </a:lnTo>
                    <a:lnTo>
                      <a:pt x="110" y="176"/>
                    </a:lnTo>
                    <a:lnTo>
                      <a:pt x="110" y="180"/>
                    </a:lnTo>
                    <a:lnTo>
                      <a:pt x="110" y="184"/>
                    </a:lnTo>
                    <a:lnTo>
                      <a:pt x="110" y="188"/>
                    </a:lnTo>
                    <a:lnTo>
                      <a:pt x="114" y="188"/>
                    </a:lnTo>
                    <a:lnTo>
                      <a:pt x="110" y="188"/>
                    </a:lnTo>
                    <a:lnTo>
                      <a:pt x="110" y="190"/>
                    </a:lnTo>
                    <a:lnTo>
                      <a:pt x="110" y="194"/>
                    </a:lnTo>
                    <a:lnTo>
                      <a:pt x="110" y="198"/>
                    </a:lnTo>
                    <a:lnTo>
                      <a:pt x="110" y="194"/>
                    </a:lnTo>
                    <a:lnTo>
                      <a:pt x="106" y="194"/>
                    </a:lnTo>
                    <a:lnTo>
                      <a:pt x="102" y="194"/>
                    </a:lnTo>
                    <a:lnTo>
                      <a:pt x="102" y="190"/>
                    </a:lnTo>
                    <a:lnTo>
                      <a:pt x="98" y="190"/>
                    </a:lnTo>
                    <a:lnTo>
                      <a:pt x="94" y="190"/>
                    </a:lnTo>
                    <a:lnTo>
                      <a:pt x="90" y="190"/>
                    </a:lnTo>
                    <a:lnTo>
                      <a:pt x="86" y="190"/>
                    </a:lnTo>
                    <a:lnTo>
                      <a:pt x="84" y="190"/>
                    </a:lnTo>
                    <a:lnTo>
                      <a:pt x="76" y="190"/>
                    </a:lnTo>
                    <a:lnTo>
                      <a:pt x="68" y="190"/>
                    </a:lnTo>
                    <a:lnTo>
                      <a:pt x="68" y="188"/>
                    </a:lnTo>
                    <a:lnTo>
                      <a:pt x="64" y="188"/>
                    </a:lnTo>
                    <a:lnTo>
                      <a:pt x="60" y="188"/>
                    </a:lnTo>
                    <a:lnTo>
                      <a:pt x="56" y="188"/>
                    </a:lnTo>
                    <a:lnTo>
                      <a:pt x="54" y="188"/>
                    </a:lnTo>
                    <a:lnTo>
                      <a:pt x="50" y="188"/>
                    </a:lnTo>
                    <a:lnTo>
                      <a:pt x="46" y="188"/>
                    </a:lnTo>
                    <a:lnTo>
                      <a:pt x="42" y="188"/>
                    </a:lnTo>
                    <a:lnTo>
                      <a:pt x="42" y="190"/>
                    </a:lnTo>
                    <a:lnTo>
                      <a:pt x="38" y="190"/>
                    </a:lnTo>
                    <a:lnTo>
                      <a:pt x="30" y="190"/>
                    </a:lnTo>
                    <a:lnTo>
                      <a:pt x="26" y="190"/>
                    </a:lnTo>
                    <a:lnTo>
                      <a:pt x="26" y="190"/>
                    </a:lnTo>
                    <a:lnTo>
                      <a:pt x="26" y="19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34">
                <a:extLst>
                  <a:ext uri="{FF2B5EF4-FFF2-40B4-BE49-F238E27FC236}">
                    <a16:creationId xmlns:a16="http://schemas.microsoft.com/office/drawing/2014/main" id="{222EFB03-A111-4718-8B6F-F5D632A0EEDE}"/>
                  </a:ext>
                </a:extLst>
              </p:cNvPr>
              <p:cNvSpPr>
                <a:spLocks noEditPoints="1"/>
              </p:cNvSpPr>
              <p:nvPr/>
            </p:nvSpPr>
            <p:spPr bwMode="auto">
              <a:xfrm>
                <a:off x="3825875" y="4089468"/>
                <a:ext cx="60325" cy="63500"/>
              </a:xfrm>
              <a:custGeom>
                <a:avLst/>
                <a:gdLst>
                  <a:gd name="T0" fmla="*/ 0 w 38"/>
                  <a:gd name="T1" fmla="*/ 4 h 40"/>
                  <a:gd name="T2" fmla="*/ 0 w 38"/>
                  <a:gd name="T3" fmla="*/ 4 h 40"/>
                  <a:gd name="T4" fmla="*/ 4 w 38"/>
                  <a:gd name="T5" fmla="*/ 0 h 40"/>
                  <a:gd name="T6" fmla="*/ 4 w 38"/>
                  <a:gd name="T7" fmla="*/ 4 h 40"/>
                  <a:gd name="T8" fmla="*/ 4 w 38"/>
                  <a:gd name="T9" fmla="*/ 4 h 40"/>
                  <a:gd name="T10" fmla="*/ 4 w 38"/>
                  <a:gd name="T11" fmla="*/ 4 h 40"/>
                  <a:gd name="T12" fmla="*/ 0 w 38"/>
                  <a:gd name="T13" fmla="*/ 4 h 40"/>
                  <a:gd name="T14" fmla="*/ 0 w 38"/>
                  <a:gd name="T15" fmla="*/ 4 h 40"/>
                  <a:gd name="T16" fmla="*/ 4 w 38"/>
                  <a:gd name="T17" fmla="*/ 8 h 40"/>
                  <a:gd name="T18" fmla="*/ 4 w 38"/>
                  <a:gd name="T19" fmla="*/ 8 h 40"/>
                  <a:gd name="T20" fmla="*/ 4 w 38"/>
                  <a:gd name="T21" fmla="*/ 4 h 40"/>
                  <a:gd name="T22" fmla="*/ 8 w 38"/>
                  <a:gd name="T23" fmla="*/ 8 h 40"/>
                  <a:gd name="T24" fmla="*/ 4 w 38"/>
                  <a:gd name="T25" fmla="*/ 8 h 40"/>
                  <a:gd name="T26" fmla="*/ 34 w 38"/>
                  <a:gd name="T27" fmla="*/ 10 h 40"/>
                  <a:gd name="T28" fmla="*/ 34 w 38"/>
                  <a:gd name="T29" fmla="*/ 8 h 40"/>
                  <a:gd name="T30" fmla="*/ 34 w 38"/>
                  <a:gd name="T31" fmla="*/ 8 h 40"/>
                  <a:gd name="T32" fmla="*/ 34 w 38"/>
                  <a:gd name="T33" fmla="*/ 8 h 40"/>
                  <a:gd name="T34" fmla="*/ 34 w 38"/>
                  <a:gd name="T35" fmla="*/ 10 h 40"/>
                  <a:gd name="T36" fmla="*/ 16 w 38"/>
                  <a:gd name="T37" fmla="*/ 10 h 40"/>
                  <a:gd name="T38" fmla="*/ 12 w 38"/>
                  <a:gd name="T39" fmla="*/ 10 h 40"/>
                  <a:gd name="T40" fmla="*/ 16 w 38"/>
                  <a:gd name="T41" fmla="*/ 10 h 40"/>
                  <a:gd name="T42" fmla="*/ 20 w 38"/>
                  <a:gd name="T43" fmla="*/ 10 h 40"/>
                  <a:gd name="T44" fmla="*/ 20 w 38"/>
                  <a:gd name="T45" fmla="*/ 10 h 40"/>
                  <a:gd name="T46" fmla="*/ 16 w 38"/>
                  <a:gd name="T47" fmla="*/ 10 h 40"/>
                  <a:gd name="T48" fmla="*/ 16 w 38"/>
                  <a:gd name="T49" fmla="*/ 10 h 40"/>
                  <a:gd name="T50" fmla="*/ 16 w 38"/>
                  <a:gd name="T51" fmla="*/ 10 h 40"/>
                  <a:gd name="T52" fmla="*/ 16 w 38"/>
                  <a:gd name="T53" fmla="*/ 10 h 40"/>
                  <a:gd name="T54" fmla="*/ 16 w 38"/>
                  <a:gd name="T55" fmla="*/ 10 h 40"/>
                  <a:gd name="T56" fmla="*/ 34 w 38"/>
                  <a:gd name="T57" fmla="*/ 22 h 40"/>
                  <a:gd name="T58" fmla="*/ 34 w 38"/>
                  <a:gd name="T59" fmla="*/ 22 h 40"/>
                  <a:gd name="T60" fmla="*/ 34 w 38"/>
                  <a:gd name="T61" fmla="*/ 18 h 40"/>
                  <a:gd name="T62" fmla="*/ 38 w 38"/>
                  <a:gd name="T63" fmla="*/ 18 h 40"/>
                  <a:gd name="T64" fmla="*/ 38 w 38"/>
                  <a:gd name="T65" fmla="*/ 18 h 40"/>
                  <a:gd name="T66" fmla="*/ 34 w 38"/>
                  <a:gd name="T67" fmla="*/ 22 h 40"/>
                  <a:gd name="T68" fmla="*/ 30 w 38"/>
                  <a:gd name="T69" fmla="*/ 38 h 40"/>
                  <a:gd name="T70" fmla="*/ 30 w 38"/>
                  <a:gd name="T71" fmla="*/ 38 h 40"/>
                  <a:gd name="T72" fmla="*/ 30 w 38"/>
                  <a:gd name="T73" fmla="*/ 34 h 40"/>
                  <a:gd name="T74" fmla="*/ 30 w 38"/>
                  <a:gd name="T75" fmla="*/ 34 h 40"/>
                  <a:gd name="T76" fmla="*/ 30 w 38"/>
                  <a:gd name="T77" fmla="*/ 38 h 40"/>
                  <a:gd name="T78" fmla="*/ 30 w 38"/>
                  <a:gd name="T79" fmla="*/ 38 h 40"/>
                  <a:gd name="T80" fmla="*/ 24 w 38"/>
                  <a:gd name="T81" fmla="*/ 40 h 40"/>
                  <a:gd name="T82" fmla="*/ 24 w 38"/>
                  <a:gd name="T83" fmla="*/ 38 h 40"/>
                  <a:gd name="T84" fmla="*/ 24 w 38"/>
                  <a:gd name="T85" fmla="*/ 38 h 40"/>
                  <a:gd name="T86" fmla="*/ 24 w 38"/>
                  <a:gd name="T87" fmla="*/ 34 h 40"/>
                  <a:gd name="T88" fmla="*/ 26 w 38"/>
                  <a:gd name="T89" fmla="*/ 38 h 40"/>
                  <a:gd name="T90" fmla="*/ 26 w 38"/>
                  <a:gd name="T91" fmla="*/ 38 h 40"/>
                  <a:gd name="T92" fmla="*/ 26 w 38"/>
                  <a:gd name="T93" fmla="*/ 40 h 40"/>
                  <a:gd name="T94" fmla="*/ 12 w 38"/>
                  <a:gd name="T95" fmla="*/ 40 h 40"/>
                  <a:gd name="T96" fmla="*/ 12 w 38"/>
                  <a:gd name="T97" fmla="*/ 40 h 40"/>
                  <a:gd name="T98" fmla="*/ 12 w 38"/>
                  <a:gd name="T99" fmla="*/ 40 h 40"/>
                  <a:gd name="T100" fmla="*/ 12 w 38"/>
                  <a:gd name="T101" fmla="*/ 38 h 40"/>
                  <a:gd name="T102" fmla="*/ 16 w 38"/>
                  <a:gd name="T103" fmla="*/ 38 h 40"/>
                  <a:gd name="T104" fmla="*/ 16 w 38"/>
                  <a:gd name="T105" fmla="*/ 40 h 40"/>
                  <a:gd name="T106" fmla="*/ 16 w 38"/>
                  <a:gd name="T107" fmla="*/ 40 h 40"/>
                  <a:gd name="T108" fmla="*/ 12 w 38"/>
                  <a:gd name="T10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40">
                    <a:moveTo>
                      <a:pt x="0" y="4"/>
                    </a:moveTo>
                    <a:lnTo>
                      <a:pt x="0" y="4"/>
                    </a:lnTo>
                    <a:lnTo>
                      <a:pt x="0" y="4"/>
                    </a:lnTo>
                    <a:lnTo>
                      <a:pt x="0" y="4"/>
                    </a:lnTo>
                    <a:lnTo>
                      <a:pt x="0" y="4"/>
                    </a:lnTo>
                    <a:lnTo>
                      <a:pt x="0" y="4"/>
                    </a:lnTo>
                    <a:lnTo>
                      <a:pt x="0" y="4"/>
                    </a:lnTo>
                    <a:lnTo>
                      <a:pt x="0" y="0"/>
                    </a:lnTo>
                    <a:lnTo>
                      <a:pt x="4" y="0"/>
                    </a:lnTo>
                    <a:lnTo>
                      <a:pt x="4" y="0"/>
                    </a:lnTo>
                    <a:lnTo>
                      <a:pt x="4" y="0"/>
                    </a:lnTo>
                    <a:lnTo>
                      <a:pt x="4" y="4"/>
                    </a:lnTo>
                    <a:lnTo>
                      <a:pt x="4" y="4"/>
                    </a:lnTo>
                    <a:lnTo>
                      <a:pt x="4" y="4"/>
                    </a:lnTo>
                    <a:lnTo>
                      <a:pt x="4" y="4"/>
                    </a:lnTo>
                    <a:lnTo>
                      <a:pt x="4" y="4"/>
                    </a:lnTo>
                    <a:lnTo>
                      <a:pt x="4" y="4"/>
                    </a:lnTo>
                    <a:lnTo>
                      <a:pt x="4" y="4"/>
                    </a:lnTo>
                    <a:lnTo>
                      <a:pt x="4" y="4"/>
                    </a:lnTo>
                    <a:lnTo>
                      <a:pt x="0" y="4"/>
                    </a:lnTo>
                    <a:lnTo>
                      <a:pt x="0" y="4"/>
                    </a:lnTo>
                    <a:lnTo>
                      <a:pt x="0" y="4"/>
                    </a:lnTo>
                    <a:lnTo>
                      <a:pt x="0" y="4"/>
                    </a:lnTo>
                    <a:lnTo>
                      <a:pt x="0" y="4"/>
                    </a:lnTo>
                    <a:lnTo>
                      <a:pt x="0" y="4"/>
                    </a:lnTo>
                    <a:close/>
                    <a:moveTo>
                      <a:pt x="4" y="8"/>
                    </a:moveTo>
                    <a:lnTo>
                      <a:pt x="4" y="8"/>
                    </a:lnTo>
                    <a:lnTo>
                      <a:pt x="4" y="8"/>
                    </a:lnTo>
                    <a:lnTo>
                      <a:pt x="4" y="8"/>
                    </a:lnTo>
                    <a:lnTo>
                      <a:pt x="4" y="8"/>
                    </a:lnTo>
                    <a:lnTo>
                      <a:pt x="4" y="4"/>
                    </a:lnTo>
                    <a:lnTo>
                      <a:pt x="4" y="4"/>
                    </a:lnTo>
                    <a:lnTo>
                      <a:pt x="4" y="4"/>
                    </a:lnTo>
                    <a:lnTo>
                      <a:pt x="8" y="8"/>
                    </a:lnTo>
                    <a:lnTo>
                      <a:pt x="8" y="8"/>
                    </a:lnTo>
                    <a:lnTo>
                      <a:pt x="8" y="8"/>
                    </a:lnTo>
                    <a:lnTo>
                      <a:pt x="8" y="8"/>
                    </a:lnTo>
                    <a:lnTo>
                      <a:pt x="4" y="8"/>
                    </a:lnTo>
                    <a:lnTo>
                      <a:pt x="4" y="8"/>
                    </a:lnTo>
                    <a:lnTo>
                      <a:pt x="4" y="8"/>
                    </a:lnTo>
                    <a:lnTo>
                      <a:pt x="4" y="8"/>
                    </a:lnTo>
                    <a:close/>
                    <a:moveTo>
                      <a:pt x="34" y="10"/>
                    </a:moveTo>
                    <a:lnTo>
                      <a:pt x="34" y="10"/>
                    </a:lnTo>
                    <a:lnTo>
                      <a:pt x="34" y="10"/>
                    </a:lnTo>
                    <a:lnTo>
                      <a:pt x="34" y="8"/>
                    </a:lnTo>
                    <a:lnTo>
                      <a:pt x="34" y="8"/>
                    </a:lnTo>
                    <a:lnTo>
                      <a:pt x="34" y="8"/>
                    </a:lnTo>
                    <a:lnTo>
                      <a:pt x="34" y="8"/>
                    </a:lnTo>
                    <a:lnTo>
                      <a:pt x="34" y="8"/>
                    </a:lnTo>
                    <a:lnTo>
                      <a:pt x="34" y="8"/>
                    </a:lnTo>
                    <a:lnTo>
                      <a:pt x="34" y="8"/>
                    </a:lnTo>
                    <a:lnTo>
                      <a:pt x="34" y="10"/>
                    </a:lnTo>
                    <a:lnTo>
                      <a:pt x="34" y="10"/>
                    </a:lnTo>
                    <a:lnTo>
                      <a:pt x="34" y="10"/>
                    </a:lnTo>
                    <a:lnTo>
                      <a:pt x="34" y="10"/>
                    </a:lnTo>
                    <a:lnTo>
                      <a:pt x="34" y="10"/>
                    </a:lnTo>
                    <a:close/>
                    <a:moveTo>
                      <a:pt x="16" y="10"/>
                    </a:moveTo>
                    <a:lnTo>
                      <a:pt x="12" y="10"/>
                    </a:lnTo>
                    <a:lnTo>
                      <a:pt x="12" y="10"/>
                    </a:lnTo>
                    <a:lnTo>
                      <a:pt x="12" y="10"/>
                    </a:lnTo>
                    <a:lnTo>
                      <a:pt x="12" y="10"/>
                    </a:lnTo>
                    <a:lnTo>
                      <a:pt x="16" y="10"/>
                    </a:lnTo>
                    <a:lnTo>
                      <a:pt x="16" y="10"/>
                    </a:lnTo>
                    <a:lnTo>
                      <a:pt x="16" y="10"/>
                    </a:lnTo>
                    <a:lnTo>
                      <a:pt x="16" y="10"/>
                    </a:lnTo>
                    <a:lnTo>
                      <a:pt x="20" y="10"/>
                    </a:lnTo>
                    <a:lnTo>
                      <a:pt x="20" y="10"/>
                    </a:lnTo>
                    <a:lnTo>
                      <a:pt x="20" y="10"/>
                    </a:lnTo>
                    <a:lnTo>
                      <a:pt x="20" y="10"/>
                    </a:lnTo>
                    <a:lnTo>
                      <a:pt x="20" y="10"/>
                    </a:lnTo>
                    <a:lnTo>
                      <a:pt x="20" y="10"/>
                    </a:lnTo>
                    <a:lnTo>
                      <a:pt x="16" y="10"/>
                    </a:lnTo>
                    <a:lnTo>
                      <a:pt x="16" y="10"/>
                    </a:lnTo>
                    <a:lnTo>
                      <a:pt x="16" y="10"/>
                    </a:lnTo>
                    <a:lnTo>
                      <a:pt x="16" y="10"/>
                    </a:lnTo>
                    <a:lnTo>
                      <a:pt x="16" y="10"/>
                    </a:lnTo>
                    <a:lnTo>
                      <a:pt x="16" y="10"/>
                    </a:lnTo>
                    <a:lnTo>
                      <a:pt x="16" y="10"/>
                    </a:lnTo>
                    <a:lnTo>
                      <a:pt x="16" y="10"/>
                    </a:lnTo>
                    <a:lnTo>
                      <a:pt x="16" y="10"/>
                    </a:lnTo>
                    <a:lnTo>
                      <a:pt x="16" y="10"/>
                    </a:lnTo>
                    <a:lnTo>
                      <a:pt x="16" y="10"/>
                    </a:lnTo>
                    <a:lnTo>
                      <a:pt x="16" y="10"/>
                    </a:lnTo>
                    <a:lnTo>
                      <a:pt x="16" y="10"/>
                    </a:lnTo>
                    <a:lnTo>
                      <a:pt x="16" y="10"/>
                    </a:lnTo>
                    <a:lnTo>
                      <a:pt x="16" y="10"/>
                    </a:lnTo>
                    <a:close/>
                    <a:moveTo>
                      <a:pt x="34" y="22"/>
                    </a:moveTo>
                    <a:lnTo>
                      <a:pt x="34" y="22"/>
                    </a:lnTo>
                    <a:lnTo>
                      <a:pt x="34" y="22"/>
                    </a:lnTo>
                    <a:lnTo>
                      <a:pt x="34" y="22"/>
                    </a:lnTo>
                    <a:lnTo>
                      <a:pt x="34" y="18"/>
                    </a:lnTo>
                    <a:lnTo>
                      <a:pt x="34" y="18"/>
                    </a:lnTo>
                    <a:lnTo>
                      <a:pt x="34" y="18"/>
                    </a:lnTo>
                    <a:lnTo>
                      <a:pt x="34" y="18"/>
                    </a:lnTo>
                    <a:lnTo>
                      <a:pt x="38" y="18"/>
                    </a:lnTo>
                    <a:lnTo>
                      <a:pt x="38" y="18"/>
                    </a:lnTo>
                    <a:lnTo>
                      <a:pt x="38" y="18"/>
                    </a:lnTo>
                    <a:lnTo>
                      <a:pt x="38" y="18"/>
                    </a:lnTo>
                    <a:lnTo>
                      <a:pt x="38" y="18"/>
                    </a:lnTo>
                    <a:lnTo>
                      <a:pt x="38" y="18"/>
                    </a:lnTo>
                    <a:lnTo>
                      <a:pt x="38" y="22"/>
                    </a:lnTo>
                    <a:lnTo>
                      <a:pt x="34" y="22"/>
                    </a:lnTo>
                    <a:lnTo>
                      <a:pt x="34" y="22"/>
                    </a:lnTo>
                    <a:lnTo>
                      <a:pt x="34" y="22"/>
                    </a:lnTo>
                    <a:close/>
                    <a:moveTo>
                      <a:pt x="30" y="38"/>
                    </a:moveTo>
                    <a:lnTo>
                      <a:pt x="30" y="38"/>
                    </a:lnTo>
                    <a:lnTo>
                      <a:pt x="30" y="38"/>
                    </a:lnTo>
                    <a:lnTo>
                      <a:pt x="30" y="38"/>
                    </a:lnTo>
                    <a:lnTo>
                      <a:pt x="30" y="38"/>
                    </a:lnTo>
                    <a:lnTo>
                      <a:pt x="30" y="34"/>
                    </a:lnTo>
                    <a:lnTo>
                      <a:pt x="30" y="34"/>
                    </a:lnTo>
                    <a:lnTo>
                      <a:pt x="30" y="34"/>
                    </a:lnTo>
                    <a:lnTo>
                      <a:pt x="30" y="34"/>
                    </a:lnTo>
                    <a:lnTo>
                      <a:pt x="30" y="34"/>
                    </a:lnTo>
                    <a:lnTo>
                      <a:pt x="30" y="38"/>
                    </a:lnTo>
                    <a:lnTo>
                      <a:pt x="30" y="38"/>
                    </a:lnTo>
                    <a:lnTo>
                      <a:pt x="30" y="38"/>
                    </a:lnTo>
                    <a:lnTo>
                      <a:pt x="30" y="38"/>
                    </a:lnTo>
                    <a:lnTo>
                      <a:pt x="30" y="38"/>
                    </a:lnTo>
                    <a:lnTo>
                      <a:pt x="30" y="38"/>
                    </a:lnTo>
                    <a:close/>
                    <a:moveTo>
                      <a:pt x="26" y="40"/>
                    </a:moveTo>
                    <a:lnTo>
                      <a:pt x="24" y="40"/>
                    </a:lnTo>
                    <a:lnTo>
                      <a:pt x="24" y="40"/>
                    </a:lnTo>
                    <a:lnTo>
                      <a:pt x="24" y="40"/>
                    </a:lnTo>
                    <a:lnTo>
                      <a:pt x="24" y="40"/>
                    </a:lnTo>
                    <a:lnTo>
                      <a:pt x="24" y="38"/>
                    </a:lnTo>
                    <a:lnTo>
                      <a:pt x="24" y="38"/>
                    </a:lnTo>
                    <a:lnTo>
                      <a:pt x="24" y="38"/>
                    </a:lnTo>
                    <a:lnTo>
                      <a:pt x="24" y="38"/>
                    </a:lnTo>
                    <a:lnTo>
                      <a:pt x="24" y="34"/>
                    </a:lnTo>
                    <a:lnTo>
                      <a:pt x="24" y="34"/>
                    </a:lnTo>
                    <a:lnTo>
                      <a:pt x="24" y="34"/>
                    </a:lnTo>
                    <a:lnTo>
                      <a:pt x="24" y="38"/>
                    </a:lnTo>
                    <a:lnTo>
                      <a:pt x="26" y="38"/>
                    </a:lnTo>
                    <a:lnTo>
                      <a:pt x="26" y="38"/>
                    </a:lnTo>
                    <a:lnTo>
                      <a:pt x="26" y="38"/>
                    </a:lnTo>
                    <a:lnTo>
                      <a:pt x="26" y="38"/>
                    </a:lnTo>
                    <a:lnTo>
                      <a:pt x="26" y="38"/>
                    </a:lnTo>
                    <a:lnTo>
                      <a:pt x="26" y="40"/>
                    </a:lnTo>
                    <a:lnTo>
                      <a:pt x="26" y="40"/>
                    </a:lnTo>
                    <a:lnTo>
                      <a:pt x="26" y="40"/>
                    </a:lnTo>
                    <a:close/>
                    <a:moveTo>
                      <a:pt x="12" y="40"/>
                    </a:moveTo>
                    <a:lnTo>
                      <a:pt x="12" y="40"/>
                    </a:lnTo>
                    <a:lnTo>
                      <a:pt x="12" y="40"/>
                    </a:lnTo>
                    <a:lnTo>
                      <a:pt x="12" y="40"/>
                    </a:lnTo>
                    <a:lnTo>
                      <a:pt x="12" y="40"/>
                    </a:lnTo>
                    <a:lnTo>
                      <a:pt x="12" y="40"/>
                    </a:lnTo>
                    <a:lnTo>
                      <a:pt x="12" y="40"/>
                    </a:lnTo>
                    <a:lnTo>
                      <a:pt x="12" y="40"/>
                    </a:lnTo>
                    <a:lnTo>
                      <a:pt x="12" y="40"/>
                    </a:lnTo>
                    <a:lnTo>
                      <a:pt x="12" y="38"/>
                    </a:lnTo>
                    <a:lnTo>
                      <a:pt x="12" y="38"/>
                    </a:lnTo>
                    <a:lnTo>
                      <a:pt x="12" y="38"/>
                    </a:lnTo>
                    <a:lnTo>
                      <a:pt x="12" y="38"/>
                    </a:lnTo>
                    <a:lnTo>
                      <a:pt x="16" y="38"/>
                    </a:lnTo>
                    <a:lnTo>
                      <a:pt x="16" y="38"/>
                    </a:lnTo>
                    <a:lnTo>
                      <a:pt x="16" y="38"/>
                    </a:lnTo>
                    <a:lnTo>
                      <a:pt x="16" y="40"/>
                    </a:lnTo>
                    <a:lnTo>
                      <a:pt x="16" y="40"/>
                    </a:lnTo>
                    <a:lnTo>
                      <a:pt x="16" y="40"/>
                    </a:lnTo>
                    <a:lnTo>
                      <a:pt x="16" y="40"/>
                    </a:lnTo>
                    <a:lnTo>
                      <a:pt x="16" y="40"/>
                    </a:lnTo>
                    <a:lnTo>
                      <a:pt x="16" y="40"/>
                    </a:lnTo>
                    <a:lnTo>
                      <a:pt x="16" y="40"/>
                    </a:lnTo>
                    <a:lnTo>
                      <a:pt x="12" y="40"/>
                    </a:lnTo>
                    <a:lnTo>
                      <a:pt x="12" y="40"/>
                    </a:lnTo>
                    <a:lnTo>
                      <a:pt x="12" y="4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35">
                <a:extLst>
                  <a:ext uri="{FF2B5EF4-FFF2-40B4-BE49-F238E27FC236}">
                    <a16:creationId xmlns:a16="http://schemas.microsoft.com/office/drawing/2014/main" id="{8D077B53-1FFD-4086-9288-806E0A4C9CD3}"/>
                  </a:ext>
                </a:extLst>
              </p:cNvPr>
              <p:cNvSpPr>
                <a:spLocks/>
              </p:cNvSpPr>
              <p:nvPr/>
            </p:nvSpPr>
            <p:spPr bwMode="auto">
              <a:xfrm>
                <a:off x="4721225" y="4260918"/>
                <a:ext cx="288925" cy="238125"/>
              </a:xfrm>
              <a:custGeom>
                <a:avLst/>
                <a:gdLst>
                  <a:gd name="T0" fmla="*/ 82 w 182"/>
                  <a:gd name="T1" fmla="*/ 104 h 150"/>
                  <a:gd name="T2" fmla="*/ 70 w 182"/>
                  <a:gd name="T3" fmla="*/ 102 h 150"/>
                  <a:gd name="T4" fmla="*/ 58 w 182"/>
                  <a:gd name="T5" fmla="*/ 112 h 150"/>
                  <a:gd name="T6" fmla="*/ 58 w 182"/>
                  <a:gd name="T7" fmla="*/ 116 h 150"/>
                  <a:gd name="T8" fmla="*/ 58 w 182"/>
                  <a:gd name="T9" fmla="*/ 132 h 150"/>
                  <a:gd name="T10" fmla="*/ 52 w 182"/>
                  <a:gd name="T11" fmla="*/ 132 h 150"/>
                  <a:gd name="T12" fmla="*/ 40 w 182"/>
                  <a:gd name="T13" fmla="*/ 128 h 150"/>
                  <a:gd name="T14" fmla="*/ 32 w 182"/>
                  <a:gd name="T15" fmla="*/ 128 h 150"/>
                  <a:gd name="T16" fmla="*/ 26 w 182"/>
                  <a:gd name="T17" fmla="*/ 138 h 150"/>
                  <a:gd name="T18" fmla="*/ 26 w 182"/>
                  <a:gd name="T19" fmla="*/ 146 h 150"/>
                  <a:gd name="T20" fmla="*/ 22 w 182"/>
                  <a:gd name="T21" fmla="*/ 142 h 150"/>
                  <a:gd name="T22" fmla="*/ 10 w 182"/>
                  <a:gd name="T23" fmla="*/ 128 h 150"/>
                  <a:gd name="T24" fmla="*/ 6 w 182"/>
                  <a:gd name="T25" fmla="*/ 116 h 150"/>
                  <a:gd name="T26" fmla="*/ 2 w 182"/>
                  <a:gd name="T27" fmla="*/ 104 h 150"/>
                  <a:gd name="T28" fmla="*/ 2 w 182"/>
                  <a:gd name="T29" fmla="*/ 90 h 150"/>
                  <a:gd name="T30" fmla="*/ 2 w 182"/>
                  <a:gd name="T31" fmla="*/ 82 h 150"/>
                  <a:gd name="T32" fmla="*/ 6 w 182"/>
                  <a:gd name="T33" fmla="*/ 68 h 150"/>
                  <a:gd name="T34" fmla="*/ 14 w 182"/>
                  <a:gd name="T35" fmla="*/ 60 h 150"/>
                  <a:gd name="T36" fmla="*/ 26 w 182"/>
                  <a:gd name="T37" fmla="*/ 56 h 150"/>
                  <a:gd name="T38" fmla="*/ 32 w 182"/>
                  <a:gd name="T39" fmla="*/ 56 h 150"/>
                  <a:gd name="T40" fmla="*/ 48 w 182"/>
                  <a:gd name="T41" fmla="*/ 52 h 150"/>
                  <a:gd name="T42" fmla="*/ 58 w 182"/>
                  <a:gd name="T43" fmla="*/ 48 h 150"/>
                  <a:gd name="T44" fmla="*/ 66 w 182"/>
                  <a:gd name="T45" fmla="*/ 42 h 150"/>
                  <a:gd name="T46" fmla="*/ 70 w 182"/>
                  <a:gd name="T47" fmla="*/ 34 h 150"/>
                  <a:gd name="T48" fmla="*/ 84 w 182"/>
                  <a:gd name="T49" fmla="*/ 34 h 150"/>
                  <a:gd name="T50" fmla="*/ 96 w 182"/>
                  <a:gd name="T51" fmla="*/ 18 h 150"/>
                  <a:gd name="T52" fmla="*/ 104 w 182"/>
                  <a:gd name="T53" fmla="*/ 12 h 150"/>
                  <a:gd name="T54" fmla="*/ 108 w 182"/>
                  <a:gd name="T55" fmla="*/ 4 h 150"/>
                  <a:gd name="T56" fmla="*/ 118 w 182"/>
                  <a:gd name="T57" fmla="*/ 0 h 150"/>
                  <a:gd name="T58" fmla="*/ 126 w 182"/>
                  <a:gd name="T59" fmla="*/ 14 h 150"/>
                  <a:gd name="T60" fmla="*/ 130 w 182"/>
                  <a:gd name="T61" fmla="*/ 30 h 150"/>
                  <a:gd name="T62" fmla="*/ 126 w 182"/>
                  <a:gd name="T63" fmla="*/ 42 h 150"/>
                  <a:gd name="T64" fmla="*/ 134 w 182"/>
                  <a:gd name="T65" fmla="*/ 42 h 150"/>
                  <a:gd name="T66" fmla="*/ 140 w 182"/>
                  <a:gd name="T67" fmla="*/ 48 h 150"/>
                  <a:gd name="T68" fmla="*/ 152 w 182"/>
                  <a:gd name="T69" fmla="*/ 52 h 150"/>
                  <a:gd name="T70" fmla="*/ 156 w 182"/>
                  <a:gd name="T71" fmla="*/ 64 h 150"/>
                  <a:gd name="T72" fmla="*/ 166 w 182"/>
                  <a:gd name="T73" fmla="*/ 74 h 150"/>
                  <a:gd name="T74" fmla="*/ 166 w 182"/>
                  <a:gd name="T75" fmla="*/ 82 h 150"/>
                  <a:gd name="T76" fmla="*/ 174 w 182"/>
                  <a:gd name="T77" fmla="*/ 90 h 150"/>
                  <a:gd name="T78" fmla="*/ 178 w 182"/>
                  <a:gd name="T79" fmla="*/ 94 h 150"/>
                  <a:gd name="T80" fmla="*/ 182 w 182"/>
                  <a:gd name="T81" fmla="*/ 104 h 150"/>
                  <a:gd name="T82" fmla="*/ 170 w 182"/>
                  <a:gd name="T83" fmla="*/ 102 h 150"/>
                  <a:gd name="T84" fmla="*/ 162 w 182"/>
                  <a:gd name="T85" fmla="*/ 102 h 150"/>
                  <a:gd name="T86" fmla="*/ 152 w 182"/>
                  <a:gd name="T87" fmla="*/ 98 h 150"/>
                  <a:gd name="T88" fmla="*/ 144 w 182"/>
                  <a:gd name="T89" fmla="*/ 104 h 150"/>
                  <a:gd name="T90" fmla="*/ 136 w 182"/>
                  <a:gd name="T91" fmla="*/ 104 h 150"/>
                  <a:gd name="T92" fmla="*/ 122 w 182"/>
                  <a:gd name="T93" fmla="*/ 108 h 150"/>
                  <a:gd name="T94" fmla="*/ 114 w 182"/>
                  <a:gd name="T95" fmla="*/ 108 h 150"/>
                  <a:gd name="T96" fmla="*/ 110 w 182"/>
                  <a:gd name="T97" fmla="*/ 120 h 150"/>
                  <a:gd name="T98" fmla="*/ 100 w 182"/>
                  <a:gd name="T99" fmla="*/ 116 h 150"/>
                  <a:gd name="T100" fmla="*/ 84 w 182"/>
                  <a:gd name="T101" fmla="*/ 11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 h="150">
                    <a:moveTo>
                      <a:pt x="84" y="112"/>
                    </a:moveTo>
                    <a:lnTo>
                      <a:pt x="84" y="108"/>
                    </a:lnTo>
                    <a:lnTo>
                      <a:pt x="82" y="108"/>
                    </a:lnTo>
                    <a:lnTo>
                      <a:pt x="82" y="104"/>
                    </a:lnTo>
                    <a:lnTo>
                      <a:pt x="78" y="104"/>
                    </a:lnTo>
                    <a:lnTo>
                      <a:pt x="74" y="104"/>
                    </a:lnTo>
                    <a:lnTo>
                      <a:pt x="74" y="102"/>
                    </a:lnTo>
                    <a:lnTo>
                      <a:pt x="70" y="102"/>
                    </a:lnTo>
                    <a:lnTo>
                      <a:pt x="66" y="104"/>
                    </a:lnTo>
                    <a:lnTo>
                      <a:pt x="62" y="104"/>
                    </a:lnTo>
                    <a:lnTo>
                      <a:pt x="62" y="108"/>
                    </a:lnTo>
                    <a:lnTo>
                      <a:pt x="58" y="112"/>
                    </a:lnTo>
                    <a:lnTo>
                      <a:pt x="58" y="116"/>
                    </a:lnTo>
                    <a:lnTo>
                      <a:pt x="58" y="112"/>
                    </a:lnTo>
                    <a:lnTo>
                      <a:pt x="54" y="116"/>
                    </a:lnTo>
                    <a:lnTo>
                      <a:pt x="58" y="116"/>
                    </a:lnTo>
                    <a:lnTo>
                      <a:pt x="58" y="120"/>
                    </a:lnTo>
                    <a:lnTo>
                      <a:pt x="58" y="124"/>
                    </a:lnTo>
                    <a:lnTo>
                      <a:pt x="58" y="128"/>
                    </a:lnTo>
                    <a:lnTo>
                      <a:pt x="58" y="132"/>
                    </a:lnTo>
                    <a:lnTo>
                      <a:pt x="58" y="128"/>
                    </a:lnTo>
                    <a:lnTo>
                      <a:pt x="54" y="128"/>
                    </a:lnTo>
                    <a:lnTo>
                      <a:pt x="52" y="128"/>
                    </a:lnTo>
                    <a:lnTo>
                      <a:pt x="52" y="132"/>
                    </a:lnTo>
                    <a:lnTo>
                      <a:pt x="52" y="128"/>
                    </a:lnTo>
                    <a:lnTo>
                      <a:pt x="48" y="128"/>
                    </a:lnTo>
                    <a:lnTo>
                      <a:pt x="44" y="128"/>
                    </a:lnTo>
                    <a:lnTo>
                      <a:pt x="40" y="128"/>
                    </a:lnTo>
                    <a:lnTo>
                      <a:pt x="40" y="124"/>
                    </a:lnTo>
                    <a:lnTo>
                      <a:pt x="40" y="128"/>
                    </a:lnTo>
                    <a:lnTo>
                      <a:pt x="36" y="128"/>
                    </a:lnTo>
                    <a:lnTo>
                      <a:pt x="32" y="128"/>
                    </a:lnTo>
                    <a:lnTo>
                      <a:pt x="28" y="128"/>
                    </a:lnTo>
                    <a:lnTo>
                      <a:pt x="28" y="132"/>
                    </a:lnTo>
                    <a:lnTo>
                      <a:pt x="28" y="134"/>
                    </a:lnTo>
                    <a:lnTo>
                      <a:pt x="26" y="138"/>
                    </a:lnTo>
                    <a:lnTo>
                      <a:pt x="28" y="138"/>
                    </a:lnTo>
                    <a:lnTo>
                      <a:pt x="28" y="142"/>
                    </a:lnTo>
                    <a:lnTo>
                      <a:pt x="26" y="142"/>
                    </a:lnTo>
                    <a:lnTo>
                      <a:pt x="26" y="146"/>
                    </a:lnTo>
                    <a:lnTo>
                      <a:pt x="26" y="150"/>
                    </a:lnTo>
                    <a:lnTo>
                      <a:pt x="22" y="150"/>
                    </a:lnTo>
                    <a:lnTo>
                      <a:pt x="22" y="146"/>
                    </a:lnTo>
                    <a:lnTo>
                      <a:pt x="22" y="142"/>
                    </a:lnTo>
                    <a:lnTo>
                      <a:pt x="22" y="138"/>
                    </a:lnTo>
                    <a:lnTo>
                      <a:pt x="18" y="134"/>
                    </a:lnTo>
                    <a:lnTo>
                      <a:pt x="14" y="132"/>
                    </a:lnTo>
                    <a:lnTo>
                      <a:pt x="10" y="128"/>
                    </a:lnTo>
                    <a:lnTo>
                      <a:pt x="10" y="124"/>
                    </a:lnTo>
                    <a:lnTo>
                      <a:pt x="6" y="124"/>
                    </a:lnTo>
                    <a:lnTo>
                      <a:pt x="6" y="120"/>
                    </a:lnTo>
                    <a:lnTo>
                      <a:pt x="6" y="116"/>
                    </a:lnTo>
                    <a:lnTo>
                      <a:pt x="6" y="112"/>
                    </a:lnTo>
                    <a:lnTo>
                      <a:pt x="2" y="112"/>
                    </a:lnTo>
                    <a:lnTo>
                      <a:pt x="2" y="108"/>
                    </a:lnTo>
                    <a:lnTo>
                      <a:pt x="2" y="104"/>
                    </a:lnTo>
                    <a:lnTo>
                      <a:pt x="2" y="102"/>
                    </a:lnTo>
                    <a:lnTo>
                      <a:pt x="0" y="98"/>
                    </a:lnTo>
                    <a:lnTo>
                      <a:pt x="0" y="94"/>
                    </a:lnTo>
                    <a:lnTo>
                      <a:pt x="2" y="90"/>
                    </a:lnTo>
                    <a:lnTo>
                      <a:pt x="0" y="90"/>
                    </a:lnTo>
                    <a:lnTo>
                      <a:pt x="0" y="86"/>
                    </a:lnTo>
                    <a:lnTo>
                      <a:pt x="0" y="82"/>
                    </a:lnTo>
                    <a:lnTo>
                      <a:pt x="2" y="82"/>
                    </a:lnTo>
                    <a:lnTo>
                      <a:pt x="2" y="78"/>
                    </a:lnTo>
                    <a:lnTo>
                      <a:pt x="6" y="74"/>
                    </a:lnTo>
                    <a:lnTo>
                      <a:pt x="6" y="72"/>
                    </a:lnTo>
                    <a:lnTo>
                      <a:pt x="6" y="68"/>
                    </a:lnTo>
                    <a:lnTo>
                      <a:pt x="10" y="68"/>
                    </a:lnTo>
                    <a:lnTo>
                      <a:pt x="10" y="64"/>
                    </a:lnTo>
                    <a:lnTo>
                      <a:pt x="14" y="64"/>
                    </a:lnTo>
                    <a:lnTo>
                      <a:pt x="14" y="60"/>
                    </a:lnTo>
                    <a:lnTo>
                      <a:pt x="18" y="60"/>
                    </a:lnTo>
                    <a:lnTo>
                      <a:pt x="22" y="60"/>
                    </a:lnTo>
                    <a:lnTo>
                      <a:pt x="26" y="60"/>
                    </a:lnTo>
                    <a:lnTo>
                      <a:pt x="26" y="56"/>
                    </a:lnTo>
                    <a:lnTo>
                      <a:pt x="28" y="52"/>
                    </a:lnTo>
                    <a:lnTo>
                      <a:pt x="28" y="56"/>
                    </a:lnTo>
                    <a:lnTo>
                      <a:pt x="32" y="60"/>
                    </a:lnTo>
                    <a:lnTo>
                      <a:pt x="32" y="56"/>
                    </a:lnTo>
                    <a:lnTo>
                      <a:pt x="36" y="56"/>
                    </a:lnTo>
                    <a:lnTo>
                      <a:pt x="40" y="52"/>
                    </a:lnTo>
                    <a:lnTo>
                      <a:pt x="44" y="52"/>
                    </a:lnTo>
                    <a:lnTo>
                      <a:pt x="48" y="52"/>
                    </a:lnTo>
                    <a:lnTo>
                      <a:pt x="52" y="52"/>
                    </a:lnTo>
                    <a:lnTo>
                      <a:pt x="54" y="52"/>
                    </a:lnTo>
                    <a:lnTo>
                      <a:pt x="58" y="52"/>
                    </a:lnTo>
                    <a:lnTo>
                      <a:pt x="58" y="48"/>
                    </a:lnTo>
                    <a:lnTo>
                      <a:pt x="58" y="44"/>
                    </a:lnTo>
                    <a:lnTo>
                      <a:pt x="62" y="44"/>
                    </a:lnTo>
                    <a:lnTo>
                      <a:pt x="62" y="42"/>
                    </a:lnTo>
                    <a:lnTo>
                      <a:pt x="66" y="42"/>
                    </a:lnTo>
                    <a:lnTo>
                      <a:pt x="62" y="38"/>
                    </a:lnTo>
                    <a:lnTo>
                      <a:pt x="62" y="34"/>
                    </a:lnTo>
                    <a:lnTo>
                      <a:pt x="66" y="34"/>
                    </a:lnTo>
                    <a:lnTo>
                      <a:pt x="70" y="34"/>
                    </a:lnTo>
                    <a:lnTo>
                      <a:pt x="74" y="34"/>
                    </a:lnTo>
                    <a:lnTo>
                      <a:pt x="78" y="34"/>
                    </a:lnTo>
                    <a:lnTo>
                      <a:pt x="82" y="34"/>
                    </a:lnTo>
                    <a:lnTo>
                      <a:pt x="84" y="34"/>
                    </a:lnTo>
                    <a:lnTo>
                      <a:pt x="84" y="30"/>
                    </a:lnTo>
                    <a:lnTo>
                      <a:pt x="88" y="26"/>
                    </a:lnTo>
                    <a:lnTo>
                      <a:pt x="92" y="22"/>
                    </a:lnTo>
                    <a:lnTo>
                      <a:pt x="96" y="18"/>
                    </a:lnTo>
                    <a:lnTo>
                      <a:pt x="96" y="14"/>
                    </a:lnTo>
                    <a:lnTo>
                      <a:pt x="100" y="14"/>
                    </a:lnTo>
                    <a:lnTo>
                      <a:pt x="100" y="12"/>
                    </a:lnTo>
                    <a:lnTo>
                      <a:pt x="104" y="12"/>
                    </a:lnTo>
                    <a:lnTo>
                      <a:pt x="100" y="12"/>
                    </a:lnTo>
                    <a:lnTo>
                      <a:pt x="100" y="8"/>
                    </a:lnTo>
                    <a:lnTo>
                      <a:pt x="104" y="4"/>
                    </a:lnTo>
                    <a:lnTo>
                      <a:pt x="108" y="4"/>
                    </a:lnTo>
                    <a:lnTo>
                      <a:pt x="108" y="0"/>
                    </a:lnTo>
                    <a:lnTo>
                      <a:pt x="110" y="0"/>
                    </a:lnTo>
                    <a:lnTo>
                      <a:pt x="114" y="0"/>
                    </a:lnTo>
                    <a:lnTo>
                      <a:pt x="118" y="0"/>
                    </a:lnTo>
                    <a:lnTo>
                      <a:pt x="118" y="4"/>
                    </a:lnTo>
                    <a:lnTo>
                      <a:pt x="122" y="8"/>
                    </a:lnTo>
                    <a:lnTo>
                      <a:pt x="126" y="12"/>
                    </a:lnTo>
                    <a:lnTo>
                      <a:pt x="126" y="14"/>
                    </a:lnTo>
                    <a:lnTo>
                      <a:pt x="130" y="18"/>
                    </a:lnTo>
                    <a:lnTo>
                      <a:pt x="130" y="22"/>
                    </a:lnTo>
                    <a:lnTo>
                      <a:pt x="130" y="26"/>
                    </a:lnTo>
                    <a:lnTo>
                      <a:pt x="130" y="30"/>
                    </a:lnTo>
                    <a:lnTo>
                      <a:pt x="126" y="30"/>
                    </a:lnTo>
                    <a:lnTo>
                      <a:pt x="126" y="34"/>
                    </a:lnTo>
                    <a:lnTo>
                      <a:pt x="126" y="38"/>
                    </a:lnTo>
                    <a:lnTo>
                      <a:pt x="126" y="42"/>
                    </a:lnTo>
                    <a:lnTo>
                      <a:pt x="130" y="42"/>
                    </a:lnTo>
                    <a:lnTo>
                      <a:pt x="130" y="38"/>
                    </a:lnTo>
                    <a:lnTo>
                      <a:pt x="134" y="38"/>
                    </a:lnTo>
                    <a:lnTo>
                      <a:pt x="134" y="42"/>
                    </a:lnTo>
                    <a:lnTo>
                      <a:pt x="136" y="42"/>
                    </a:lnTo>
                    <a:lnTo>
                      <a:pt x="136" y="44"/>
                    </a:lnTo>
                    <a:lnTo>
                      <a:pt x="136" y="48"/>
                    </a:lnTo>
                    <a:lnTo>
                      <a:pt x="140" y="48"/>
                    </a:lnTo>
                    <a:lnTo>
                      <a:pt x="144" y="48"/>
                    </a:lnTo>
                    <a:lnTo>
                      <a:pt x="148" y="48"/>
                    </a:lnTo>
                    <a:lnTo>
                      <a:pt x="148" y="52"/>
                    </a:lnTo>
                    <a:lnTo>
                      <a:pt x="152" y="52"/>
                    </a:lnTo>
                    <a:lnTo>
                      <a:pt x="152" y="56"/>
                    </a:lnTo>
                    <a:lnTo>
                      <a:pt x="152" y="60"/>
                    </a:lnTo>
                    <a:lnTo>
                      <a:pt x="152" y="64"/>
                    </a:lnTo>
                    <a:lnTo>
                      <a:pt x="156" y="64"/>
                    </a:lnTo>
                    <a:lnTo>
                      <a:pt x="160" y="68"/>
                    </a:lnTo>
                    <a:lnTo>
                      <a:pt x="162" y="68"/>
                    </a:lnTo>
                    <a:lnTo>
                      <a:pt x="162" y="72"/>
                    </a:lnTo>
                    <a:lnTo>
                      <a:pt x="166" y="74"/>
                    </a:lnTo>
                    <a:lnTo>
                      <a:pt x="166" y="78"/>
                    </a:lnTo>
                    <a:lnTo>
                      <a:pt x="166" y="82"/>
                    </a:lnTo>
                    <a:lnTo>
                      <a:pt x="170" y="82"/>
                    </a:lnTo>
                    <a:lnTo>
                      <a:pt x="166" y="82"/>
                    </a:lnTo>
                    <a:lnTo>
                      <a:pt x="166" y="86"/>
                    </a:lnTo>
                    <a:lnTo>
                      <a:pt x="170" y="86"/>
                    </a:lnTo>
                    <a:lnTo>
                      <a:pt x="174" y="86"/>
                    </a:lnTo>
                    <a:lnTo>
                      <a:pt x="174" y="90"/>
                    </a:lnTo>
                    <a:lnTo>
                      <a:pt x="178" y="90"/>
                    </a:lnTo>
                    <a:lnTo>
                      <a:pt x="178" y="94"/>
                    </a:lnTo>
                    <a:lnTo>
                      <a:pt x="182" y="94"/>
                    </a:lnTo>
                    <a:lnTo>
                      <a:pt x="178" y="94"/>
                    </a:lnTo>
                    <a:lnTo>
                      <a:pt x="178" y="98"/>
                    </a:lnTo>
                    <a:lnTo>
                      <a:pt x="182" y="98"/>
                    </a:lnTo>
                    <a:lnTo>
                      <a:pt x="182" y="102"/>
                    </a:lnTo>
                    <a:lnTo>
                      <a:pt x="182" y="104"/>
                    </a:lnTo>
                    <a:lnTo>
                      <a:pt x="182" y="102"/>
                    </a:lnTo>
                    <a:lnTo>
                      <a:pt x="178" y="102"/>
                    </a:lnTo>
                    <a:lnTo>
                      <a:pt x="174" y="102"/>
                    </a:lnTo>
                    <a:lnTo>
                      <a:pt x="170" y="102"/>
                    </a:lnTo>
                    <a:lnTo>
                      <a:pt x="166" y="102"/>
                    </a:lnTo>
                    <a:lnTo>
                      <a:pt x="162" y="102"/>
                    </a:lnTo>
                    <a:lnTo>
                      <a:pt x="162" y="98"/>
                    </a:lnTo>
                    <a:lnTo>
                      <a:pt x="162" y="102"/>
                    </a:lnTo>
                    <a:lnTo>
                      <a:pt x="160" y="102"/>
                    </a:lnTo>
                    <a:lnTo>
                      <a:pt x="160" y="98"/>
                    </a:lnTo>
                    <a:lnTo>
                      <a:pt x="156" y="98"/>
                    </a:lnTo>
                    <a:lnTo>
                      <a:pt x="152" y="98"/>
                    </a:lnTo>
                    <a:lnTo>
                      <a:pt x="152" y="102"/>
                    </a:lnTo>
                    <a:lnTo>
                      <a:pt x="152" y="104"/>
                    </a:lnTo>
                    <a:lnTo>
                      <a:pt x="148" y="104"/>
                    </a:lnTo>
                    <a:lnTo>
                      <a:pt x="144" y="104"/>
                    </a:lnTo>
                    <a:lnTo>
                      <a:pt x="140" y="102"/>
                    </a:lnTo>
                    <a:lnTo>
                      <a:pt x="136" y="102"/>
                    </a:lnTo>
                    <a:lnTo>
                      <a:pt x="140" y="102"/>
                    </a:lnTo>
                    <a:lnTo>
                      <a:pt x="136" y="104"/>
                    </a:lnTo>
                    <a:lnTo>
                      <a:pt x="134" y="104"/>
                    </a:lnTo>
                    <a:lnTo>
                      <a:pt x="130" y="104"/>
                    </a:lnTo>
                    <a:lnTo>
                      <a:pt x="126" y="108"/>
                    </a:lnTo>
                    <a:lnTo>
                      <a:pt x="122" y="108"/>
                    </a:lnTo>
                    <a:lnTo>
                      <a:pt x="118" y="108"/>
                    </a:lnTo>
                    <a:lnTo>
                      <a:pt x="118" y="104"/>
                    </a:lnTo>
                    <a:lnTo>
                      <a:pt x="118" y="108"/>
                    </a:lnTo>
                    <a:lnTo>
                      <a:pt x="114" y="108"/>
                    </a:lnTo>
                    <a:lnTo>
                      <a:pt x="114" y="112"/>
                    </a:lnTo>
                    <a:lnTo>
                      <a:pt x="114" y="116"/>
                    </a:lnTo>
                    <a:lnTo>
                      <a:pt x="110" y="116"/>
                    </a:lnTo>
                    <a:lnTo>
                      <a:pt x="110" y="120"/>
                    </a:lnTo>
                    <a:lnTo>
                      <a:pt x="108" y="120"/>
                    </a:lnTo>
                    <a:lnTo>
                      <a:pt x="108" y="116"/>
                    </a:lnTo>
                    <a:lnTo>
                      <a:pt x="104" y="116"/>
                    </a:lnTo>
                    <a:lnTo>
                      <a:pt x="100" y="116"/>
                    </a:lnTo>
                    <a:lnTo>
                      <a:pt x="92" y="116"/>
                    </a:lnTo>
                    <a:lnTo>
                      <a:pt x="92" y="112"/>
                    </a:lnTo>
                    <a:lnTo>
                      <a:pt x="88" y="112"/>
                    </a:lnTo>
                    <a:lnTo>
                      <a:pt x="84" y="112"/>
                    </a:lnTo>
                    <a:lnTo>
                      <a:pt x="84" y="112"/>
                    </a:lnTo>
                    <a:lnTo>
                      <a:pt x="84" y="11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36">
                <a:extLst>
                  <a:ext uri="{FF2B5EF4-FFF2-40B4-BE49-F238E27FC236}">
                    <a16:creationId xmlns:a16="http://schemas.microsoft.com/office/drawing/2014/main" id="{491BD570-31CE-4279-88EC-3D4040F429B7}"/>
                  </a:ext>
                </a:extLst>
              </p:cNvPr>
              <p:cNvSpPr>
                <a:spLocks/>
              </p:cNvSpPr>
              <p:nvPr/>
            </p:nvSpPr>
            <p:spPr bwMode="auto">
              <a:xfrm>
                <a:off x="4695825" y="3918018"/>
                <a:ext cx="238125" cy="438150"/>
              </a:xfrm>
              <a:custGeom>
                <a:avLst/>
                <a:gdLst>
                  <a:gd name="T0" fmla="*/ 22 w 150"/>
                  <a:gd name="T1" fmla="*/ 234 h 276"/>
                  <a:gd name="T2" fmla="*/ 30 w 150"/>
                  <a:gd name="T3" fmla="*/ 234 h 276"/>
                  <a:gd name="T4" fmla="*/ 26 w 150"/>
                  <a:gd name="T5" fmla="*/ 226 h 276"/>
                  <a:gd name="T6" fmla="*/ 22 w 150"/>
                  <a:gd name="T7" fmla="*/ 220 h 276"/>
                  <a:gd name="T8" fmla="*/ 22 w 150"/>
                  <a:gd name="T9" fmla="*/ 208 h 276"/>
                  <a:gd name="T10" fmla="*/ 22 w 150"/>
                  <a:gd name="T11" fmla="*/ 198 h 276"/>
                  <a:gd name="T12" fmla="*/ 14 w 150"/>
                  <a:gd name="T13" fmla="*/ 186 h 276"/>
                  <a:gd name="T14" fmla="*/ 14 w 150"/>
                  <a:gd name="T15" fmla="*/ 178 h 276"/>
                  <a:gd name="T16" fmla="*/ 0 w 150"/>
                  <a:gd name="T17" fmla="*/ 164 h 276"/>
                  <a:gd name="T18" fmla="*/ 4 w 150"/>
                  <a:gd name="T19" fmla="*/ 156 h 276"/>
                  <a:gd name="T20" fmla="*/ 4 w 150"/>
                  <a:gd name="T21" fmla="*/ 148 h 276"/>
                  <a:gd name="T22" fmla="*/ 14 w 150"/>
                  <a:gd name="T23" fmla="*/ 130 h 276"/>
                  <a:gd name="T24" fmla="*/ 30 w 150"/>
                  <a:gd name="T25" fmla="*/ 112 h 276"/>
                  <a:gd name="T26" fmla="*/ 34 w 150"/>
                  <a:gd name="T27" fmla="*/ 66 h 276"/>
                  <a:gd name="T28" fmla="*/ 30 w 150"/>
                  <a:gd name="T29" fmla="*/ 48 h 276"/>
                  <a:gd name="T30" fmla="*/ 30 w 150"/>
                  <a:gd name="T31" fmla="*/ 42 h 276"/>
                  <a:gd name="T32" fmla="*/ 26 w 150"/>
                  <a:gd name="T33" fmla="*/ 26 h 276"/>
                  <a:gd name="T34" fmla="*/ 38 w 150"/>
                  <a:gd name="T35" fmla="*/ 0 h 276"/>
                  <a:gd name="T36" fmla="*/ 78 w 150"/>
                  <a:gd name="T37" fmla="*/ 22 h 276"/>
                  <a:gd name="T38" fmla="*/ 134 w 150"/>
                  <a:gd name="T39" fmla="*/ 58 h 276"/>
                  <a:gd name="T40" fmla="*/ 150 w 150"/>
                  <a:gd name="T41" fmla="*/ 88 h 276"/>
                  <a:gd name="T42" fmla="*/ 146 w 150"/>
                  <a:gd name="T43" fmla="*/ 134 h 276"/>
                  <a:gd name="T44" fmla="*/ 142 w 150"/>
                  <a:gd name="T45" fmla="*/ 134 h 276"/>
                  <a:gd name="T46" fmla="*/ 138 w 150"/>
                  <a:gd name="T47" fmla="*/ 134 h 276"/>
                  <a:gd name="T48" fmla="*/ 134 w 150"/>
                  <a:gd name="T49" fmla="*/ 142 h 276"/>
                  <a:gd name="T50" fmla="*/ 134 w 150"/>
                  <a:gd name="T51" fmla="*/ 144 h 276"/>
                  <a:gd name="T52" fmla="*/ 128 w 150"/>
                  <a:gd name="T53" fmla="*/ 152 h 276"/>
                  <a:gd name="T54" fmla="*/ 128 w 150"/>
                  <a:gd name="T55" fmla="*/ 160 h 276"/>
                  <a:gd name="T56" fmla="*/ 124 w 150"/>
                  <a:gd name="T57" fmla="*/ 164 h 276"/>
                  <a:gd name="T58" fmla="*/ 124 w 150"/>
                  <a:gd name="T59" fmla="*/ 178 h 276"/>
                  <a:gd name="T60" fmla="*/ 120 w 150"/>
                  <a:gd name="T61" fmla="*/ 186 h 276"/>
                  <a:gd name="T62" fmla="*/ 124 w 150"/>
                  <a:gd name="T63" fmla="*/ 186 h 276"/>
                  <a:gd name="T64" fmla="*/ 130 w 150"/>
                  <a:gd name="T65" fmla="*/ 198 h 276"/>
                  <a:gd name="T66" fmla="*/ 130 w 150"/>
                  <a:gd name="T67" fmla="*/ 204 h 276"/>
                  <a:gd name="T68" fmla="*/ 134 w 150"/>
                  <a:gd name="T69" fmla="*/ 216 h 276"/>
                  <a:gd name="T70" fmla="*/ 124 w 150"/>
                  <a:gd name="T71" fmla="*/ 220 h 276"/>
                  <a:gd name="T72" fmla="*/ 116 w 150"/>
                  <a:gd name="T73" fmla="*/ 224 h 276"/>
                  <a:gd name="T74" fmla="*/ 116 w 150"/>
                  <a:gd name="T75" fmla="*/ 230 h 276"/>
                  <a:gd name="T76" fmla="*/ 112 w 150"/>
                  <a:gd name="T77" fmla="*/ 234 h 276"/>
                  <a:gd name="T78" fmla="*/ 104 w 150"/>
                  <a:gd name="T79" fmla="*/ 242 h 276"/>
                  <a:gd name="T80" fmla="*/ 100 w 150"/>
                  <a:gd name="T81" fmla="*/ 246 h 276"/>
                  <a:gd name="T82" fmla="*/ 94 w 150"/>
                  <a:gd name="T83" fmla="*/ 250 h 276"/>
                  <a:gd name="T84" fmla="*/ 78 w 150"/>
                  <a:gd name="T85" fmla="*/ 250 h 276"/>
                  <a:gd name="T86" fmla="*/ 78 w 150"/>
                  <a:gd name="T87" fmla="*/ 254 h 276"/>
                  <a:gd name="T88" fmla="*/ 78 w 150"/>
                  <a:gd name="T89" fmla="*/ 260 h 276"/>
                  <a:gd name="T90" fmla="*/ 74 w 150"/>
                  <a:gd name="T91" fmla="*/ 264 h 276"/>
                  <a:gd name="T92" fmla="*/ 64 w 150"/>
                  <a:gd name="T93" fmla="*/ 268 h 276"/>
                  <a:gd name="T94" fmla="*/ 56 w 150"/>
                  <a:gd name="T95" fmla="*/ 268 h 276"/>
                  <a:gd name="T96" fmla="*/ 48 w 150"/>
                  <a:gd name="T97" fmla="*/ 276 h 276"/>
                  <a:gd name="T98" fmla="*/ 44 w 150"/>
                  <a:gd name="T99" fmla="*/ 268 h 276"/>
                  <a:gd name="T100" fmla="*/ 38 w 150"/>
                  <a:gd name="T101" fmla="*/ 276 h 276"/>
                  <a:gd name="T102" fmla="*/ 34 w 150"/>
                  <a:gd name="T103" fmla="*/ 276 h 276"/>
                  <a:gd name="T104" fmla="*/ 30 w 150"/>
                  <a:gd name="T105" fmla="*/ 276 h 276"/>
                  <a:gd name="T106" fmla="*/ 30 w 150"/>
                  <a:gd name="T107" fmla="*/ 272 h 276"/>
                  <a:gd name="T108" fmla="*/ 26 w 150"/>
                  <a:gd name="T109" fmla="*/ 264 h 276"/>
                  <a:gd name="T110" fmla="*/ 18 w 150"/>
                  <a:gd name="T111" fmla="*/ 254 h 276"/>
                  <a:gd name="T112" fmla="*/ 8 w 150"/>
                  <a:gd name="T113" fmla="*/ 238 h 276"/>
                  <a:gd name="T114" fmla="*/ 12 w 150"/>
                  <a:gd name="T115"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0" h="276">
                    <a:moveTo>
                      <a:pt x="12" y="234"/>
                    </a:moveTo>
                    <a:lnTo>
                      <a:pt x="14" y="234"/>
                    </a:lnTo>
                    <a:lnTo>
                      <a:pt x="14" y="234"/>
                    </a:lnTo>
                    <a:lnTo>
                      <a:pt x="18" y="234"/>
                    </a:lnTo>
                    <a:lnTo>
                      <a:pt x="18" y="234"/>
                    </a:lnTo>
                    <a:lnTo>
                      <a:pt x="22" y="234"/>
                    </a:lnTo>
                    <a:lnTo>
                      <a:pt x="22" y="234"/>
                    </a:lnTo>
                    <a:lnTo>
                      <a:pt x="22" y="234"/>
                    </a:lnTo>
                    <a:lnTo>
                      <a:pt x="22" y="234"/>
                    </a:lnTo>
                    <a:lnTo>
                      <a:pt x="22" y="234"/>
                    </a:lnTo>
                    <a:lnTo>
                      <a:pt x="22" y="234"/>
                    </a:lnTo>
                    <a:lnTo>
                      <a:pt x="26" y="234"/>
                    </a:lnTo>
                    <a:lnTo>
                      <a:pt x="26" y="234"/>
                    </a:lnTo>
                    <a:lnTo>
                      <a:pt x="26" y="234"/>
                    </a:lnTo>
                    <a:lnTo>
                      <a:pt x="30" y="234"/>
                    </a:lnTo>
                    <a:lnTo>
                      <a:pt x="30" y="234"/>
                    </a:lnTo>
                    <a:lnTo>
                      <a:pt x="30" y="234"/>
                    </a:lnTo>
                    <a:lnTo>
                      <a:pt x="30" y="234"/>
                    </a:lnTo>
                    <a:lnTo>
                      <a:pt x="30" y="234"/>
                    </a:lnTo>
                    <a:lnTo>
                      <a:pt x="30" y="230"/>
                    </a:lnTo>
                    <a:lnTo>
                      <a:pt x="30" y="230"/>
                    </a:lnTo>
                    <a:lnTo>
                      <a:pt x="30" y="230"/>
                    </a:lnTo>
                    <a:lnTo>
                      <a:pt x="30" y="230"/>
                    </a:lnTo>
                    <a:lnTo>
                      <a:pt x="26" y="226"/>
                    </a:lnTo>
                    <a:lnTo>
                      <a:pt x="26" y="226"/>
                    </a:lnTo>
                    <a:lnTo>
                      <a:pt x="26" y="224"/>
                    </a:lnTo>
                    <a:lnTo>
                      <a:pt x="22" y="224"/>
                    </a:lnTo>
                    <a:lnTo>
                      <a:pt x="22" y="224"/>
                    </a:lnTo>
                    <a:lnTo>
                      <a:pt x="22" y="220"/>
                    </a:lnTo>
                    <a:lnTo>
                      <a:pt x="22" y="220"/>
                    </a:lnTo>
                    <a:lnTo>
                      <a:pt x="22" y="220"/>
                    </a:lnTo>
                    <a:lnTo>
                      <a:pt x="22" y="220"/>
                    </a:lnTo>
                    <a:lnTo>
                      <a:pt x="22" y="220"/>
                    </a:lnTo>
                    <a:lnTo>
                      <a:pt x="22" y="220"/>
                    </a:lnTo>
                    <a:lnTo>
                      <a:pt x="22" y="216"/>
                    </a:lnTo>
                    <a:lnTo>
                      <a:pt x="22" y="216"/>
                    </a:lnTo>
                    <a:lnTo>
                      <a:pt x="22" y="212"/>
                    </a:lnTo>
                    <a:lnTo>
                      <a:pt x="22" y="212"/>
                    </a:lnTo>
                    <a:lnTo>
                      <a:pt x="22" y="208"/>
                    </a:lnTo>
                    <a:lnTo>
                      <a:pt x="22" y="208"/>
                    </a:lnTo>
                    <a:lnTo>
                      <a:pt x="22" y="208"/>
                    </a:lnTo>
                    <a:lnTo>
                      <a:pt x="22" y="204"/>
                    </a:lnTo>
                    <a:lnTo>
                      <a:pt x="22" y="204"/>
                    </a:lnTo>
                    <a:lnTo>
                      <a:pt x="22" y="200"/>
                    </a:lnTo>
                    <a:lnTo>
                      <a:pt x="22" y="198"/>
                    </a:lnTo>
                    <a:lnTo>
                      <a:pt x="22" y="198"/>
                    </a:lnTo>
                    <a:lnTo>
                      <a:pt x="22" y="198"/>
                    </a:lnTo>
                    <a:lnTo>
                      <a:pt x="22" y="198"/>
                    </a:lnTo>
                    <a:lnTo>
                      <a:pt x="22" y="194"/>
                    </a:lnTo>
                    <a:lnTo>
                      <a:pt x="22" y="194"/>
                    </a:lnTo>
                    <a:lnTo>
                      <a:pt x="22" y="194"/>
                    </a:lnTo>
                    <a:lnTo>
                      <a:pt x="22" y="194"/>
                    </a:lnTo>
                    <a:lnTo>
                      <a:pt x="18" y="186"/>
                    </a:lnTo>
                    <a:lnTo>
                      <a:pt x="18" y="186"/>
                    </a:lnTo>
                    <a:lnTo>
                      <a:pt x="18" y="186"/>
                    </a:lnTo>
                    <a:lnTo>
                      <a:pt x="14" y="186"/>
                    </a:lnTo>
                    <a:lnTo>
                      <a:pt x="14" y="186"/>
                    </a:lnTo>
                    <a:lnTo>
                      <a:pt x="14" y="182"/>
                    </a:lnTo>
                    <a:lnTo>
                      <a:pt x="14" y="182"/>
                    </a:lnTo>
                    <a:lnTo>
                      <a:pt x="14" y="182"/>
                    </a:lnTo>
                    <a:lnTo>
                      <a:pt x="14" y="182"/>
                    </a:lnTo>
                    <a:lnTo>
                      <a:pt x="14" y="182"/>
                    </a:lnTo>
                    <a:lnTo>
                      <a:pt x="14" y="178"/>
                    </a:lnTo>
                    <a:lnTo>
                      <a:pt x="14" y="178"/>
                    </a:lnTo>
                    <a:lnTo>
                      <a:pt x="12" y="178"/>
                    </a:lnTo>
                    <a:lnTo>
                      <a:pt x="8" y="178"/>
                    </a:lnTo>
                    <a:lnTo>
                      <a:pt x="8" y="174"/>
                    </a:lnTo>
                    <a:lnTo>
                      <a:pt x="4" y="170"/>
                    </a:lnTo>
                    <a:lnTo>
                      <a:pt x="4" y="168"/>
                    </a:lnTo>
                    <a:lnTo>
                      <a:pt x="4" y="168"/>
                    </a:lnTo>
                    <a:lnTo>
                      <a:pt x="4" y="168"/>
                    </a:lnTo>
                    <a:lnTo>
                      <a:pt x="0" y="164"/>
                    </a:lnTo>
                    <a:lnTo>
                      <a:pt x="0" y="156"/>
                    </a:lnTo>
                    <a:lnTo>
                      <a:pt x="0" y="156"/>
                    </a:lnTo>
                    <a:lnTo>
                      <a:pt x="0" y="156"/>
                    </a:lnTo>
                    <a:lnTo>
                      <a:pt x="0" y="156"/>
                    </a:lnTo>
                    <a:lnTo>
                      <a:pt x="0" y="156"/>
                    </a:lnTo>
                    <a:lnTo>
                      <a:pt x="0" y="156"/>
                    </a:lnTo>
                    <a:lnTo>
                      <a:pt x="4" y="156"/>
                    </a:lnTo>
                    <a:lnTo>
                      <a:pt x="4" y="156"/>
                    </a:lnTo>
                    <a:lnTo>
                      <a:pt x="4" y="156"/>
                    </a:lnTo>
                    <a:lnTo>
                      <a:pt x="4" y="152"/>
                    </a:lnTo>
                    <a:lnTo>
                      <a:pt x="4" y="152"/>
                    </a:lnTo>
                    <a:lnTo>
                      <a:pt x="4" y="152"/>
                    </a:lnTo>
                    <a:lnTo>
                      <a:pt x="4" y="152"/>
                    </a:lnTo>
                    <a:lnTo>
                      <a:pt x="4" y="152"/>
                    </a:lnTo>
                    <a:lnTo>
                      <a:pt x="4" y="148"/>
                    </a:lnTo>
                    <a:lnTo>
                      <a:pt x="4" y="148"/>
                    </a:lnTo>
                    <a:lnTo>
                      <a:pt x="4" y="148"/>
                    </a:lnTo>
                    <a:lnTo>
                      <a:pt x="8" y="144"/>
                    </a:lnTo>
                    <a:lnTo>
                      <a:pt x="8" y="142"/>
                    </a:lnTo>
                    <a:lnTo>
                      <a:pt x="8" y="142"/>
                    </a:lnTo>
                    <a:lnTo>
                      <a:pt x="12" y="138"/>
                    </a:lnTo>
                    <a:lnTo>
                      <a:pt x="12" y="138"/>
                    </a:lnTo>
                    <a:lnTo>
                      <a:pt x="14" y="134"/>
                    </a:lnTo>
                    <a:lnTo>
                      <a:pt x="14" y="130"/>
                    </a:lnTo>
                    <a:lnTo>
                      <a:pt x="22" y="122"/>
                    </a:lnTo>
                    <a:lnTo>
                      <a:pt x="22" y="118"/>
                    </a:lnTo>
                    <a:lnTo>
                      <a:pt x="26" y="118"/>
                    </a:lnTo>
                    <a:lnTo>
                      <a:pt x="26" y="114"/>
                    </a:lnTo>
                    <a:lnTo>
                      <a:pt x="30" y="114"/>
                    </a:lnTo>
                    <a:lnTo>
                      <a:pt x="30" y="114"/>
                    </a:lnTo>
                    <a:lnTo>
                      <a:pt x="30" y="114"/>
                    </a:lnTo>
                    <a:lnTo>
                      <a:pt x="30" y="112"/>
                    </a:lnTo>
                    <a:lnTo>
                      <a:pt x="30" y="104"/>
                    </a:lnTo>
                    <a:lnTo>
                      <a:pt x="30" y="92"/>
                    </a:lnTo>
                    <a:lnTo>
                      <a:pt x="30" y="88"/>
                    </a:lnTo>
                    <a:lnTo>
                      <a:pt x="30" y="88"/>
                    </a:lnTo>
                    <a:lnTo>
                      <a:pt x="30" y="82"/>
                    </a:lnTo>
                    <a:lnTo>
                      <a:pt x="30" y="78"/>
                    </a:lnTo>
                    <a:lnTo>
                      <a:pt x="30" y="78"/>
                    </a:lnTo>
                    <a:lnTo>
                      <a:pt x="34" y="66"/>
                    </a:lnTo>
                    <a:lnTo>
                      <a:pt x="34" y="62"/>
                    </a:lnTo>
                    <a:lnTo>
                      <a:pt x="34" y="58"/>
                    </a:lnTo>
                    <a:lnTo>
                      <a:pt x="34" y="58"/>
                    </a:lnTo>
                    <a:lnTo>
                      <a:pt x="34" y="56"/>
                    </a:lnTo>
                    <a:lnTo>
                      <a:pt x="38" y="52"/>
                    </a:lnTo>
                    <a:lnTo>
                      <a:pt x="38" y="52"/>
                    </a:lnTo>
                    <a:lnTo>
                      <a:pt x="30" y="48"/>
                    </a:lnTo>
                    <a:lnTo>
                      <a:pt x="30" y="48"/>
                    </a:lnTo>
                    <a:lnTo>
                      <a:pt x="30" y="44"/>
                    </a:lnTo>
                    <a:lnTo>
                      <a:pt x="30" y="44"/>
                    </a:lnTo>
                    <a:lnTo>
                      <a:pt x="30" y="44"/>
                    </a:lnTo>
                    <a:lnTo>
                      <a:pt x="30" y="44"/>
                    </a:lnTo>
                    <a:lnTo>
                      <a:pt x="30" y="44"/>
                    </a:lnTo>
                    <a:lnTo>
                      <a:pt x="30" y="44"/>
                    </a:lnTo>
                    <a:lnTo>
                      <a:pt x="30" y="44"/>
                    </a:lnTo>
                    <a:lnTo>
                      <a:pt x="30" y="42"/>
                    </a:lnTo>
                    <a:lnTo>
                      <a:pt x="30" y="42"/>
                    </a:lnTo>
                    <a:lnTo>
                      <a:pt x="30" y="42"/>
                    </a:lnTo>
                    <a:lnTo>
                      <a:pt x="26" y="34"/>
                    </a:lnTo>
                    <a:lnTo>
                      <a:pt x="26" y="34"/>
                    </a:lnTo>
                    <a:lnTo>
                      <a:pt x="26" y="34"/>
                    </a:lnTo>
                    <a:lnTo>
                      <a:pt x="26" y="30"/>
                    </a:lnTo>
                    <a:lnTo>
                      <a:pt x="26" y="30"/>
                    </a:lnTo>
                    <a:lnTo>
                      <a:pt x="26" y="26"/>
                    </a:lnTo>
                    <a:lnTo>
                      <a:pt x="26" y="22"/>
                    </a:lnTo>
                    <a:lnTo>
                      <a:pt x="26" y="22"/>
                    </a:lnTo>
                    <a:lnTo>
                      <a:pt x="22" y="12"/>
                    </a:lnTo>
                    <a:lnTo>
                      <a:pt x="22" y="8"/>
                    </a:lnTo>
                    <a:lnTo>
                      <a:pt x="22" y="8"/>
                    </a:lnTo>
                    <a:lnTo>
                      <a:pt x="22" y="4"/>
                    </a:lnTo>
                    <a:lnTo>
                      <a:pt x="26" y="4"/>
                    </a:lnTo>
                    <a:lnTo>
                      <a:pt x="38" y="0"/>
                    </a:lnTo>
                    <a:lnTo>
                      <a:pt x="40" y="0"/>
                    </a:lnTo>
                    <a:lnTo>
                      <a:pt x="48" y="8"/>
                    </a:lnTo>
                    <a:lnTo>
                      <a:pt x="60" y="12"/>
                    </a:lnTo>
                    <a:lnTo>
                      <a:pt x="60" y="12"/>
                    </a:lnTo>
                    <a:lnTo>
                      <a:pt x="64" y="14"/>
                    </a:lnTo>
                    <a:lnTo>
                      <a:pt x="70" y="18"/>
                    </a:lnTo>
                    <a:lnTo>
                      <a:pt x="74" y="22"/>
                    </a:lnTo>
                    <a:lnTo>
                      <a:pt x="78" y="22"/>
                    </a:lnTo>
                    <a:lnTo>
                      <a:pt x="82" y="26"/>
                    </a:lnTo>
                    <a:lnTo>
                      <a:pt x="90" y="30"/>
                    </a:lnTo>
                    <a:lnTo>
                      <a:pt x="98" y="38"/>
                    </a:lnTo>
                    <a:lnTo>
                      <a:pt x="108" y="42"/>
                    </a:lnTo>
                    <a:lnTo>
                      <a:pt x="112" y="44"/>
                    </a:lnTo>
                    <a:lnTo>
                      <a:pt x="120" y="48"/>
                    </a:lnTo>
                    <a:lnTo>
                      <a:pt x="128" y="52"/>
                    </a:lnTo>
                    <a:lnTo>
                      <a:pt x="134" y="58"/>
                    </a:lnTo>
                    <a:lnTo>
                      <a:pt x="142" y="62"/>
                    </a:lnTo>
                    <a:lnTo>
                      <a:pt x="150" y="66"/>
                    </a:lnTo>
                    <a:lnTo>
                      <a:pt x="150" y="66"/>
                    </a:lnTo>
                    <a:lnTo>
                      <a:pt x="150" y="70"/>
                    </a:lnTo>
                    <a:lnTo>
                      <a:pt x="150" y="78"/>
                    </a:lnTo>
                    <a:lnTo>
                      <a:pt x="150" y="82"/>
                    </a:lnTo>
                    <a:lnTo>
                      <a:pt x="150" y="84"/>
                    </a:lnTo>
                    <a:lnTo>
                      <a:pt x="150" y="88"/>
                    </a:lnTo>
                    <a:lnTo>
                      <a:pt x="150" y="122"/>
                    </a:lnTo>
                    <a:lnTo>
                      <a:pt x="150" y="126"/>
                    </a:lnTo>
                    <a:lnTo>
                      <a:pt x="150" y="134"/>
                    </a:lnTo>
                    <a:lnTo>
                      <a:pt x="150" y="134"/>
                    </a:lnTo>
                    <a:lnTo>
                      <a:pt x="150" y="134"/>
                    </a:lnTo>
                    <a:lnTo>
                      <a:pt x="150" y="134"/>
                    </a:lnTo>
                    <a:lnTo>
                      <a:pt x="150" y="134"/>
                    </a:lnTo>
                    <a:lnTo>
                      <a:pt x="146" y="134"/>
                    </a:lnTo>
                    <a:lnTo>
                      <a:pt x="146" y="134"/>
                    </a:lnTo>
                    <a:lnTo>
                      <a:pt x="146" y="134"/>
                    </a:lnTo>
                    <a:lnTo>
                      <a:pt x="142" y="134"/>
                    </a:lnTo>
                    <a:lnTo>
                      <a:pt x="142" y="134"/>
                    </a:lnTo>
                    <a:lnTo>
                      <a:pt x="142" y="134"/>
                    </a:lnTo>
                    <a:lnTo>
                      <a:pt x="142" y="134"/>
                    </a:lnTo>
                    <a:lnTo>
                      <a:pt x="142" y="134"/>
                    </a:lnTo>
                    <a:lnTo>
                      <a:pt x="142" y="134"/>
                    </a:lnTo>
                    <a:lnTo>
                      <a:pt x="142" y="134"/>
                    </a:lnTo>
                    <a:lnTo>
                      <a:pt x="142" y="134"/>
                    </a:lnTo>
                    <a:lnTo>
                      <a:pt x="142" y="134"/>
                    </a:lnTo>
                    <a:lnTo>
                      <a:pt x="138" y="134"/>
                    </a:lnTo>
                    <a:lnTo>
                      <a:pt x="138" y="134"/>
                    </a:lnTo>
                    <a:lnTo>
                      <a:pt x="138" y="134"/>
                    </a:lnTo>
                    <a:lnTo>
                      <a:pt x="138" y="134"/>
                    </a:lnTo>
                    <a:lnTo>
                      <a:pt x="138" y="134"/>
                    </a:lnTo>
                    <a:lnTo>
                      <a:pt x="138" y="134"/>
                    </a:lnTo>
                    <a:lnTo>
                      <a:pt x="134" y="138"/>
                    </a:lnTo>
                    <a:lnTo>
                      <a:pt x="134" y="138"/>
                    </a:lnTo>
                    <a:lnTo>
                      <a:pt x="134" y="138"/>
                    </a:lnTo>
                    <a:lnTo>
                      <a:pt x="134" y="138"/>
                    </a:lnTo>
                    <a:lnTo>
                      <a:pt x="134" y="138"/>
                    </a:lnTo>
                    <a:lnTo>
                      <a:pt x="134" y="138"/>
                    </a:lnTo>
                    <a:lnTo>
                      <a:pt x="134" y="142"/>
                    </a:lnTo>
                    <a:lnTo>
                      <a:pt x="134" y="142"/>
                    </a:lnTo>
                    <a:lnTo>
                      <a:pt x="134" y="142"/>
                    </a:lnTo>
                    <a:lnTo>
                      <a:pt x="134" y="142"/>
                    </a:lnTo>
                    <a:lnTo>
                      <a:pt x="134" y="142"/>
                    </a:lnTo>
                    <a:lnTo>
                      <a:pt x="134" y="144"/>
                    </a:lnTo>
                    <a:lnTo>
                      <a:pt x="134" y="144"/>
                    </a:lnTo>
                    <a:lnTo>
                      <a:pt x="134" y="144"/>
                    </a:lnTo>
                    <a:lnTo>
                      <a:pt x="134" y="144"/>
                    </a:lnTo>
                    <a:lnTo>
                      <a:pt x="130" y="144"/>
                    </a:lnTo>
                    <a:lnTo>
                      <a:pt x="130" y="148"/>
                    </a:lnTo>
                    <a:lnTo>
                      <a:pt x="130" y="148"/>
                    </a:lnTo>
                    <a:lnTo>
                      <a:pt x="130" y="148"/>
                    </a:lnTo>
                    <a:lnTo>
                      <a:pt x="130" y="152"/>
                    </a:lnTo>
                    <a:lnTo>
                      <a:pt x="130" y="152"/>
                    </a:lnTo>
                    <a:lnTo>
                      <a:pt x="128" y="152"/>
                    </a:lnTo>
                    <a:lnTo>
                      <a:pt x="128" y="152"/>
                    </a:lnTo>
                    <a:lnTo>
                      <a:pt x="128" y="152"/>
                    </a:lnTo>
                    <a:lnTo>
                      <a:pt x="128" y="152"/>
                    </a:lnTo>
                    <a:lnTo>
                      <a:pt x="128" y="152"/>
                    </a:lnTo>
                    <a:lnTo>
                      <a:pt x="128" y="156"/>
                    </a:lnTo>
                    <a:lnTo>
                      <a:pt x="128" y="156"/>
                    </a:lnTo>
                    <a:lnTo>
                      <a:pt x="128" y="156"/>
                    </a:lnTo>
                    <a:lnTo>
                      <a:pt x="128" y="156"/>
                    </a:lnTo>
                    <a:lnTo>
                      <a:pt x="128" y="160"/>
                    </a:lnTo>
                    <a:lnTo>
                      <a:pt x="128" y="160"/>
                    </a:lnTo>
                    <a:lnTo>
                      <a:pt x="130" y="160"/>
                    </a:lnTo>
                    <a:lnTo>
                      <a:pt x="130" y="160"/>
                    </a:lnTo>
                    <a:lnTo>
                      <a:pt x="130" y="160"/>
                    </a:lnTo>
                    <a:lnTo>
                      <a:pt x="128" y="164"/>
                    </a:lnTo>
                    <a:lnTo>
                      <a:pt x="128" y="164"/>
                    </a:lnTo>
                    <a:lnTo>
                      <a:pt x="128" y="164"/>
                    </a:lnTo>
                    <a:lnTo>
                      <a:pt x="124" y="164"/>
                    </a:lnTo>
                    <a:lnTo>
                      <a:pt x="124" y="164"/>
                    </a:lnTo>
                    <a:lnTo>
                      <a:pt x="124" y="168"/>
                    </a:lnTo>
                    <a:lnTo>
                      <a:pt x="124" y="170"/>
                    </a:lnTo>
                    <a:lnTo>
                      <a:pt x="124" y="170"/>
                    </a:lnTo>
                    <a:lnTo>
                      <a:pt x="128" y="174"/>
                    </a:lnTo>
                    <a:lnTo>
                      <a:pt x="128" y="174"/>
                    </a:lnTo>
                    <a:lnTo>
                      <a:pt x="128" y="174"/>
                    </a:lnTo>
                    <a:lnTo>
                      <a:pt x="124" y="178"/>
                    </a:lnTo>
                    <a:lnTo>
                      <a:pt x="124" y="178"/>
                    </a:lnTo>
                    <a:lnTo>
                      <a:pt x="124" y="178"/>
                    </a:lnTo>
                    <a:lnTo>
                      <a:pt x="120" y="178"/>
                    </a:lnTo>
                    <a:lnTo>
                      <a:pt x="120" y="182"/>
                    </a:lnTo>
                    <a:lnTo>
                      <a:pt x="120" y="186"/>
                    </a:lnTo>
                    <a:lnTo>
                      <a:pt x="120" y="186"/>
                    </a:lnTo>
                    <a:lnTo>
                      <a:pt x="120" y="186"/>
                    </a:lnTo>
                    <a:lnTo>
                      <a:pt x="120" y="186"/>
                    </a:lnTo>
                    <a:lnTo>
                      <a:pt x="120" y="186"/>
                    </a:lnTo>
                    <a:lnTo>
                      <a:pt x="120" y="186"/>
                    </a:lnTo>
                    <a:lnTo>
                      <a:pt x="124" y="186"/>
                    </a:lnTo>
                    <a:lnTo>
                      <a:pt x="124" y="186"/>
                    </a:lnTo>
                    <a:lnTo>
                      <a:pt x="124" y="186"/>
                    </a:lnTo>
                    <a:lnTo>
                      <a:pt x="124" y="186"/>
                    </a:lnTo>
                    <a:lnTo>
                      <a:pt x="124" y="186"/>
                    </a:lnTo>
                    <a:lnTo>
                      <a:pt x="124" y="186"/>
                    </a:lnTo>
                    <a:lnTo>
                      <a:pt x="124" y="186"/>
                    </a:lnTo>
                    <a:lnTo>
                      <a:pt x="124" y="186"/>
                    </a:lnTo>
                    <a:lnTo>
                      <a:pt x="128" y="186"/>
                    </a:lnTo>
                    <a:lnTo>
                      <a:pt x="128" y="186"/>
                    </a:lnTo>
                    <a:lnTo>
                      <a:pt x="128" y="190"/>
                    </a:lnTo>
                    <a:lnTo>
                      <a:pt x="128" y="194"/>
                    </a:lnTo>
                    <a:lnTo>
                      <a:pt x="128" y="198"/>
                    </a:lnTo>
                    <a:lnTo>
                      <a:pt x="130" y="198"/>
                    </a:lnTo>
                    <a:lnTo>
                      <a:pt x="130" y="198"/>
                    </a:lnTo>
                    <a:lnTo>
                      <a:pt x="130" y="200"/>
                    </a:lnTo>
                    <a:lnTo>
                      <a:pt x="130" y="200"/>
                    </a:lnTo>
                    <a:lnTo>
                      <a:pt x="130" y="204"/>
                    </a:lnTo>
                    <a:lnTo>
                      <a:pt x="130" y="204"/>
                    </a:lnTo>
                    <a:lnTo>
                      <a:pt x="130" y="204"/>
                    </a:lnTo>
                    <a:lnTo>
                      <a:pt x="130" y="204"/>
                    </a:lnTo>
                    <a:lnTo>
                      <a:pt x="130" y="204"/>
                    </a:lnTo>
                    <a:lnTo>
                      <a:pt x="130" y="208"/>
                    </a:lnTo>
                    <a:lnTo>
                      <a:pt x="130" y="208"/>
                    </a:lnTo>
                    <a:lnTo>
                      <a:pt x="134" y="208"/>
                    </a:lnTo>
                    <a:lnTo>
                      <a:pt x="134" y="212"/>
                    </a:lnTo>
                    <a:lnTo>
                      <a:pt x="134" y="212"/>
                    </a:lnTo>
                    <a:lnTo>
                      <a:pt x="134" y="216"/>
                    </a:lnTo>
                    <a:lnTo>
                      <a:pt x="134" y="216"/>
                    </a:lnTo>
                    <a:lnTo>
                      <a:pt x="134" y="216"/>
                    </a:lnTo>
                    <a:lnTo>
                      <a:pt x="130" y="216"/>
                    </a:lnTo>
                    <a:lnTo>
                      <a:pt x="128" y="216"/>
                    </a:lnTo>
                    <a:lnTo>
                      <a:pt x="128" y="216"/>
                    </a:lnTo>
                    <a:lnTo>
                      <a:pt x="128" y="216"/>
                    </a:lnTo>
                    <a:lnTo>
                      <a:pt x="128" y="216"/>
                    </a:lnTo>
                    <a:lnTo>
                      <a:pt x="128" y="216"/>
                    </a:lnTo>
                    <a:lnTo>
                      <a:pt x="124" y="216"/>
                    </a:lnTo>
                    <a:lnTo>
                      <a:pt x="124" y="220"/>
                    </a:lnTo>
                    <a:lnTo>
                      <a:pt x="120" y="220"/>
                    </a:lnTo>
                    <a:lnTo>
                      <a:pt x="120" y="220"/>
                    </a:lnTo>
                    <a:lnTo>
                      <a:pt x="120" y="220"/>
                    </a:lnTo>
                    <a:lnTo>
                      <a:pt x="120" y="220"/>
                    </a:lnTo>
                    <a:lnTo>
                      <a:pt x="116" y="224"/>
                    </a:lnTo>
                    <a:lnTo>
                      <a:pt x="116" y="224"/>
                    </a:lnTo>
                    <a:lnTo>
                      <a:pt x="116" y="224"/>
                    </a:lnTo>
                    <a:lnTo>
                      <a:pt x="116" y="224"/>
                    </a:lnTo>
                    <a:lnTo>
                      <a:pt x="116" y="224"/>
                    </a:lnTo>
                    <a:lnTo>
                      <a:pt x="116" y="226"/>
                    </a:lnTo>
                    <a:lnTo>
                      <a:pt x="120" y="226"/>
                    </a:lnTo>
                    <a:lnTo>
                      <a:pt x="116" y="226"/>
                    </a:lnTo>
                    <a:lnTo>
                      <a:pt x="116" y="226"/>
                    </a:lnTo>
                    <a:lnTo>
                      <a:pt x="116" y="230"/>
                    </a:lnTo>
                    <a:lnTo>
                      <a:pt x="116" y="230"/>
                    </a:lnTo>
                    <a:lnTo>
                      <a:pt x="116" y="230"/>
                    </a:lnTo>
                    <a:lnTo>
                      <a:pt x="116" y="230"/>
                    </a:lnTo>
                    <a:lnTo>
                      <a:pt x="116" y="230"/>
                    </a:lnTo>
                    <a:lnTo>
                      <a:pt x="116" y="230"/>
                    </a:lnTo>
                    <a:lnTo>
                      <a:pt x="112" y="230"/>
                    </a:lnTo>
                    <a:lnTo>
                      <a:pt x="112" y="230"/>
                    </a:lnTo>
                    <a:lnTo>
                      <a:pt x="112" y="230"/>
                    </a:lnTo>
                    <a:lnTo>
                      <a:pt x="112" y="230"/>
                    </a:lnTo>
                    <a:lnTo>
                      <a:pt x="112" y="234"/>
                    </a:lnTo>
                    <a:lnTo>
                      <a:pt x="112" y="234"/>
                    </a:lnTo>
                    <a:lnTo>
                      <a:pt x="112" y="234"/>
                    </a:lnTo>
                    <a:lnTo>
                      <a:pt x="112" y="234"/>
                    </a:lnTo>
                    <a:lnTo>
                      <a:pt x="112" y="234"/>
                    </a:lnTo>
                    <a:lnTo>
                      <a:pt x="112" y="234"/>
                    </a:lnTo>
                    <a:lnTo>
                      <a:pt x="108" y="238"/>
                    </a:lnTo>
                    <a:lnTo>
                      <a:pt x="108" y="238"/>
                    </a:lnTo>
                    <a:lnTo>
                      <a:pt x="104" y="242"/>
                    </a:lnTo>
                    <a:lnTo>
                      <a:pt x="104" y="242"/>
                    </a:lnTo>
                    <a:lnTo>
                      <a:pt x="104" y="242"/>
                    </a:lnTo>
                    <a:lnTo>
                      <a:pt x="104" y="242"/>
                    </a:lnTo>
                    <a:lnTo>
                      <a:pt x="104" y="242"/>
                    </a:lnTo>
                    <a:lnTo>
                      <a:pt x="104" y="242"/>
                    </a:lnTo>
                    <a:lnTo>
                      <a:pt x="100" y="246"/>
                    </a:lnTo>
                    <a:lnTo>
                      <a:pt x="100" y="246"/>
                    </a:lnTo>
                    <a:lnTo>
                      <a:pt x="100" y="246"/>
                    </a:lnTo>
                    <a:lnTo>
                      <a:pt x="100" y="246"/>
                    </a:lnTo>
                    <a:lnTo>
                      <a:pt x="100" y="250"/>
                    </a:lnTo>
                    <a:lnTo>
                      <a:pt x="98" y="250"/>
                    </a:lnTo>
                    <a:lnTo>
                      <a:pt x="98" y="250"/>
                    </a:lnTo>
                    <a:lnTo>
                      <a:pt x="98" y="250"/>
                    </a:lnTo>
                    <a:lnTo>
                      <a:pt x="98" y="250"/>
                    </a:lnTo>
                    <a:lnTo>
                      <a:pt x="94" y="250"/>
                    </a:lnTo>
                    <a:lnTo>
                      <a:pt x="94" y="250"/>
                    </a:lnTo>
                    <a:lnTo>
                      <a:pt x="94" y="250"/>
                    </a:lnTo>
                    <a:lnTo>
                      <a:pt x="94" y="250"/>
                    </a:lnTo>
                    <a:lnTo>
                      <a:pt x="90" y="250"/>
                    </a:lnTo>
                    <a:lnTo>
                      <a:pt x="86" y="250"/>
                    </a:lnTo>
                    <a:lnTo>
                      <a:pt x="86" y="250"/>
                    </a:lnTo>
                    <a:lnTo>
                      <a:pt x="82" y="250"/>
                    </a:lnTo>
                    <a:lnTo>
                      <a:pt x="82" y="250"/>
                    </a:lnTo>
                    <a:lnTo>
                      <a:pt x="78" y="250"/>
                    </a:lnTo>
                    <a:lnTo>
                      <a:pt x="78" y="250"/>
                    </a:lnTo>
                    <a:lnTo>
                      <a:pt x="78" y="250"/>
                    </a:lnTo>
                    <a:lnTo>
                      <a:pt x="78" y="254"/>
                    </a:lnTo>
                    <a:lnTo>
                      <a:pt x="78" y="254"/>
                    </a:lnTo>
                    <a:lnTo>
                      <a:pt x="78" y="254"/>
                    </a:lnTo>
                    <a:lnTo>
                      <a:pt x="78" y="254"/>
                    </a:lnTo>
                    <a:lnTo>
                      <a:pt x="78" y="254"/>
                    </a:lnTo>
                    <a:lnTo>
                      <a:pt x="78" y="254"/>
                    </a:lnTo>
                    <a:lnTo>
                      <a:pt x="78" y="254"/>
                    </a:lnTo>
                    <a:lnTo>
                      <a:pt x="82" y="256"/>
                    </a:lnTo>
                    <a:lnTo>
                      <a:pt x="82" y="256"/>
                    </a:lnTo>
                    <a:lnTo>
                      <a:pt x="78" y="256"/>
                    </a:lnTo>
                    <a:lnTo>
                      <a:pt x="78" y="256"/>
                    </a:lnTo>
                    <a:lnTo>
                      <a:pt x="78" y="260"/>
                    </a:lnTo>
                    <a:lnTo>
                      <a:pt x="78" y="260"/>
                    </a:lnTo>
                    <a:lnTo>
                      <a:pt x="78" y="260"/>
                    </a:lnTo>
                    <a:lnTo>
                      <a:pt x="78" y="260"/>
                    </a:lnTo>
                    <a:lnTo>
                      <a:pt x="74" y="260"/>
                    </a:lnTo>
                    <a:lnTo>
                      <a:pt x="74" y="264"/>
                    </a:lnTo>
                    <a:lnTo>
                      <a:pt x="74" y="264"/>
                    </a:lnTo>
                    <a:lnTo>
                      <a:pt x="74" y="264"/>
                    </a:lnTo>
                    <a:lnTo>
                      <a:pt x="74" y="264"/>
                    </a:lnTo>
                    <a:lnTo>
                      <a:pt x="74" y="264"/>
                    </a:lnTo>
                    <a:lnTo>
                      <a:pt x="74" y="264"/>
                    </a:lnTo>
                    <a:lnTo>
                      <a:pt x="74" y="264"/>
                    </a:lnTo>
                    <a:lnTo>
                      <a:pt x="74" y="264"/>
                    </a:lnTo>
                    <a:lnTo>
                      <a:pt x="74" y="268"/>
                    </a:lnTo>
                    <a:lnTo>
                      <a:pt x="74" y="268"/>
                    </a:lnTo>
                    <a:lnTo>
                      <a:pt x="70" y="268"/>
                    </a:lnTo>
                    <a:lnTo>
                      <a:pt x="70" y="268"/>
                    </a:lnTo>
                    <a:lnTo>
                      <a:pt x="68" y="268"/>
                    </a:lnTo>
                    <a:lnTo>
                      <a:pt x="64" y="268"/>
                    </a:lnTo>
                    <a:lnTo>
                      <a:pt x="64" y="268"/>
                    </a:lnTo>
                    <a:lnTo>
                      <a:pt x="60" y="268"/>
                    </a:lnTo>
                    <a:lnTo>
                      <a:pt x="60" y="268"/>
                    </a:lnTo>
                    <a:lnTo>
                      <a:pt x="60" y="268"/>
                    </a:lnTo>
                    <a:lnTo>
                      <a:pt x="60" y="268"/>
                    </a:lnTo>
                    <a:lnTo>
                      <a:pt x="56" y="268"/>
                    </a:lnTo>
                    <a:lnTo>
                      <a:pt x="56" y="268"/>
                    </a:lnTo>
                    <a:lnTo>
                      <a:pt x="56" y="268"/>
                    </a:lnTo>
                    <a:lnTo>
                      <a:pt x="52" y="272"/>
                    </a:lnTo>
                    <a:lnTo>
                      <a:pt x="52" y="272"/>
                    </a:lnTo>
                    <a:lnTo>
                      <a:pt x="52" y="272"/>
                    </a:lnTo>
                    <a:lnTo>
                      <a:pt x="52" y="272"/>
                    </a:lnTo>
                    <a:lnTo>
                      <a:pt x="52" y="272"/>
                    </a:lnTo>
                    <a:lnTo>
                      <a:pt x="48" y="272"/>
                    </a:lnTo>
                    <a:lnTo>
                      <a:pt x="48" y="272"/>
                    </a:lnTo>
                    <a:lnTo>
                      <a:pt x="48" y="276"/>
                    </a:lnTo>
                    <a:lnTo>
                      <a:pt x="48" y="276"/>
                    </a:lnTo>
                    <a:lnTo>
                      <a:pt x="48" y="276"/>
                    </a:lnTo>
                    <a:lnTo>
                      <a:pt x="48" y="276"/>
                    </a:lnTo>
                    <a:lnTo>
                      <a:pt x="48" y="276"/>
                    </a:lnTo>
                    <a:lnTo>
                      <a:pt x="48" y="276"/>
                    </a:lnTo>
                    <a:lnTo>
                      <a:pt x="44" y="272"/>
                    </a:lnTo>
                    <a:lnTo>
                      <a:pt x="44" y="272"/>
                    </a:lnTo>
                    <a:lnTo>
                      <a:pt x="44" y="268"/>
                    </a:lnTo>
                    <a:lnTo>
                      <a:pt x="44" y="268"/>
                    </a:lnTo>
                    <a:lnTo>
                      <a:pt x="44" y="268"/>
                    </a:lnTo>
                    <a:lnTo>
                      <a:pt x="40" y="272"/>
                    </a:lnTo>
                    <a:lnTo>
                      <a:pt x="40" y="272"/>
                    </a:lnTo>
                    <a:lnTo>
                      <a:pt x="40" y="272"/>
                    </a:lnTo>
                    <a:lnTo>
                      <a:pt x="40" y="272"/>
                    </a:lnTo>
                    <a:lnTo>
                      <a:pt x="40" y="276"/>
                    </a:lnTo>
                    <a:lnTo>
                      <a:pt x="38" y="276"/>
                    </a:lnTo>
                    <a:lnTo>
                      <a:pt x="38" y="276"/>
                    </a:lnTo>
                    <a:lnTo>
                      <a:pt x="38" y="276"/>
                    </a:lnTo>
                    <a:lnTo>
                      <a:pt x="38" y="276"/>
                    </a:lnTo>
                    <a:lnTo>
                      <a:pt x="38" y="276"/>
                    </a:lnTo>
                    <a:lnTo>
                      <a:pt x="38" y="276"/>
                    </a:lnTo>
                    <a:lnTo>
                      <a:pt x="34" y="276"/>
                    </a:lnTo>
                    <a:lnTo>
                      <a:pt x="34" y="276"/>
                    </a:lnTo>
                    <a:lnTo>
                      <a:pt x="34" y="276"/>
                    </a:lnTo>
                    <a:lnTo>
                      <a:pt x="34" y="276"/>
                    </a:lnTo>
                    <a:lnTo>
                      <a:pt x="34" y="276"/>
                    </a:lnTo>
                    <a:lnTo>
                      <a:pt x="30" y="276"/>
                    </a:lnTo>
                    <a:lnTo>
                      <a:pt x="30" y="276"/>
                    </a:lnTo>
                    <a:lnTo>
                      <a:pt x="30" y="276"/>
                    </a:lnTo>
                    <a:lnTo>
                      <a:pt x="30" y="276"/>
                    </a:lnTo>
                    <a:lnTo>
                      <a:pt x="30" y="276"/>
                    </a:lnTo>
                    <a:lnTo>
                      <a:pt x="30" y="276"/>
                    </a:lnTo>
                    <a:lnTo>
                      <a:pt x="30" y="276"/>
                    </a:lnTo>
                    <a:lnTo>
                      <a:pt x="30" y="276"/>
                    </a:lnTo>
                    <a:lnTo>
                      <a:pt x="30" y="272"/>
                    </a:lnTo>
                    <a:lnTo>
                      <a:pt x="30" y="272"/>
                    </a:lnTo>
                    <a:lnTo>
                      <a:pt x="30" y="272"/>
                    </a:lnTo>
                    <a:lnTo>
                      <a:pt x="30" y="272"/>
                    </a:lnTo>
                    <a:lnTo>
                      <a:pt x="30" y="272"/>
                    </a:lnTo>
                    <a:lnTo>
                      <a:pt x="30" y="272"/>
                    </a:lnTo>
                    <a:lnTo>
                      <a:pt x="30" y="272"/>
                    </a:lnTo>
                    <a:lnTo>
                      <a:pt x="30" y="268"/>
                    </a:lnTo>
                    <a:lnTo>
                      <a:pt x="30" y="268"/>
                    </a:lnTo>
                    <a:lnTo>
                      <a:pt x="26" y="268"/>
                    </a:lnTo>
                    <a:lnTo>
                      <a:pt x="26" y="264"/>
                    </a:lnTo>
                    <a:lnTo>
                      <a:pt x="26" y="264"/>
                    </a:lnTo>
                    <a:lnTo>
                      <a:pt x="26" y="264"/>
                    </a:lnTo>
                    <a:lnTo>
                      <a:pt x="26" y="264"/>
                    </a:lnTo>
                    <a:lnTo>
                      <a:pt x="26" y="260"/>
                    </a:lnTo>
                    <a:lnTo>
                      <a:pt x="26" y="260"/>
                    </a:lnTo>
                    <a:lnTo>
                      <a:pt x="26" y="260"/>
                    </a:lnTo>
                    <a:lnTo>
                      <a:pt x="22" y="256"/>
                    </a:lnTo>
                    <a:lnTo>
                      <a:pt x="22" y="254"/>
                    </a:lnTo>
                    <a:lnTo>
                      <a:pt x="18" y="254"/>
                    </a:lnTo>
                    <a:lnTo>
                      <a:pt x="18" y="254"/>
                    </a:lnTo>
                    <a:lnTo>
                      <a:pt x="18" y="254"/>
                    </a:lnTo>
                    <a:lnTo>
                      <a:pt x="14" y="250"/>
                    </a:lnTo>
                    <a:lnTo>
                      <a:pt x="14" y="250"/>
                    </a:lnTo>
                    <a:lnTo>
                      <a:pt x="12" y="246"/>
                    </a:lnTo>
                    <a:lnTo>
                      <a:pt x="12" y="246"/>
                    </a:lnTo>
                    <a:lnTo>
                      <a:pt x="12" y="246"/>
                    </a:lnTo>
                    <a:lnTo>
                      <a:pt x="8" y="238"/>
                    </a:lnTo>
                    <a:lnTo>
                      <a:pt x="8" y="238"/>
                    </a:lnTo>
                    <a:lnTo>
                      <a:pt x="8" y="238"/>
                    </a:lnTo>
                    <a:lnTo>
                      <a:pt x="8" y="238"/>
                    </a:lnTo>
                    <a:lnTo>
                      <a:pt x="8" y="238"/>
                    </a:lnTo>
                    <a:lnTo>
                      <a:pt x="8" y="238"/>
                    </a:lnTo>
                    <a:lnTo>
                      <a:pt x="8" y="238"/>
                    </a:lnTo>
                    <a:lnTo>
                      <a:pt x="12" y="234"/>
                    </a:lnTo>
                    <a:lnTo>
                      <a:pt x="12" y="234"/>
                    </a:lnTo>
                    <a:lnTo>
                      <a:pt x="12" y="234"/>
                    </a:lnTo>
                    <a:lnTo>
                      <a:pt x="12" y="234"/>
                    </a:lnTo>
                    <a:lnTo>
                      <a:pt x="12" y="234"/>
                    </a:lnTo>
                    <a:lnTo>
                      <a:pt x="12" y="234"/>
                    </a:lnTo>
                    <a:lnTo>
                      <a:pt x="12" y="23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37">
                <a:extLst>
                  <a:ext uri="{FF2B5EF4-FFF2-40B4-BE49-F238E27FC236}">
                    <a16:creationId xmlns:a16="http://schemas.microsoft.com/office/drawing/2014/main" id="{1F2422E5-BE6D-400B-8B54-5F4DF033D4BE}"/>
                  </a:ext>
                </a:extLst>
              </p:cNvPr>
              <p:cNvSpPr>
                <a:spLocks noEditPoints="1"/>
              </p:cNvSpPr>
              <p:nvPr/>
            </p:nvSpPr>
            <p:spPr bwMode="auto">
              <a:xfrm>
                <a:off x="5365750" y="4870518"/>
                <a:ext cx="28575" cy="22225"/>
              </a:xfrm>
              <a:custGeom>
                <a:avLst/>
                <a:gdLst>
                  <a:gd name="T0" fmla="*/ 2 w 18"/>
                  <a:gd name="T1" fmla="*/ 8 h 14"/>
                  <a:gd name="T2" fmla="*/ 0 w 18"/>
                  <a:gd name="T3" fmla="*/ 8 h 14"/>
                  <a:gd name="T4" fmla="*/ 0 w 18"/>
                  <a:gd name="T5" fmla="*/ 8 h 14"/>
                  <a:gd name="T6" fmla="*/ 0 w 18"/>
                  <a:gd name="T7" fmla="*/ 4 h 14"/>
                  <a:gd name="T8" fmla="*/ 0 w 18"/>
                  <a:gd name="T9" fmla="*/ 4 h 14"/>
                  <a:gd name="T10" fmla="*/ 0 w 18"/>
                  <a:gd name="T11" fmla="*/ 4 h 14"/>
                  <a:gd name="T12" fmla="*/ 0 w 18"/>
                  <a:gd name="T13" fmla="*/ 0 h 14"/>
                  <a:gd name="T14" fmla="*/ 0 w 18"/>
                  <a:gd name="T15" fmla="*/ 0 h 14"/>
                  <a:gd name="T16" fmla="*/ 0 w 18"/>
                  <a:gd name="T17" fmla="*/ 0 h 14"/>
                  <a:gd name="T18" fmla="*/ 0 w 18"/>
                  <a:gd name="T19" fmla="*/ 0 h 14"/>
                  <a:gd name="T20" fmla="*/ 2 w 18"/>
                  <a:gd name="T21" fmla="*/ 0 h 14"/>
                  <a:gd name="T22" fmla="*/ 2 w 18"/>
                  <a:gd name="T23" fmla="*/ 0 h 14"/>
                  <a:gd name="T24" fmla="*/ 2 w 18"/>
                  <a:gd name="T25" fmla="*/ 0 h 14"/>
                  <a:gd name="T26" fmla="*/ 2 w 18"/>
                  <a:gd name="T27" fmla="*/ 4 h 14"/>
                  <a:gd name="T28" fmla="*/ 2 w 18"/>
                  <a:gd name="T29" fmla="*/ 4 h 14"/>
                  <a:gd name="T30" fmla="*/ 2 w 18"/>
                  <a:gd name="T31" fmla="*/ 8 h 14"/>
                  <a:gd name="T32" fmla="*/ 2 w 18"/>
                  <a:gd name="T33" fmla="*/ 8 h 14"/>
                  <a:gd name="T34" fmla="*/ 2 w 18"/>
                  <a:gd name="T35" fmla="*/ 8 h 14"/>
                  <a:gd name="T36" fmla="*/ 18 w 18"/>
                  <a:gd name="T37" fmla="*/ 14 h 14"/>
                  <a:gd name="T38" fmla="*/ 18 w 18"/>
                  <a:gd name="T39" fmla="*/ 14 h 14"/>
                  <a:gd name="T40" fmla="*/ 14 w 18"/>
                  <a:gd name="T41" fmla="*/ 14 h 14"/>
                  <a:gd name="T42" fmla="*/ 14 w 18"/>
                  <a:gd name="T43" fmla="*/ 14 h 14"/>
                  <a:gd name="T44" fmla="*/ 14 w 18"/>
                  <a:gd name="T45" fmla="*/ 14 h 14"/>
                  <a:gd name="T46" fmla="*/ 14 w 18"/>
                  <a:gd name="T47" fmla="*/ 10 h 14"/>
                  <a:gd name="T48" fmla="*/ 14 w 18"/>
                  <a:gd name="T49" fmla="*/ 10 h 14"/>
                  <a:gd name="T50" fmla="*/ 14 w 18"/>
                  <a:gd name="T51" fmla="*/ 14 h 14"/>
                  <a:gd name="T52" fmla="*/ 14 w 18"/>
                  <a:gd name="T53" fmla="*/ 10 h 14"/>
                  <a:gd name="T54" fmla="*/ 18 w 18"/>
                  <a:gd name="T55" fmla="*/ 10 h 14"/>
                  <a:gd name="T56" fmla="*/ 18 w 18"/>
                  <a:gd name="T57" fmla="*/ 10 h 14"/>
                  <a:gd name="T58" fmla="*/ 18 w 18"/>
                  <a:gd name="T59" fmla="*/ 10 h 14"/>
                  <a:gd name="T60" fmla="*/ 18 w 18"/>
                  <a:gd name="T61" fmla="*/ 10 h 14"/>
                  <a:gd name="T62" fmla="*/ 18 w 18"/>
                  <a:gd name="T63" fmla="*/ 10 h 14"/>
                  <a:gd name="T64" fmla="*/ 18 w 18"/>
                  <a:gd name="T65" fmla="*/ 14 h 14"/>
                  <a:gd name="T66" fmla="*/ 18 w 18"/>
                  <a:gd name="T67" fmla="*/ 14 h 14"/>
                  <a:gd name="T68" fmla="*/ 18 w 18"/>
                  <a:gd name="T69" fmla="*/ 14 h 14"/>
                  <a:gd name="T70" fmla="*/ 6 w 18"/>
                  <a:gd name="T71" fmla="*/ 14 h 14"/>
                  <a:gd name="T72" fmla="*/ 6 w 18"/>
                  <a:gd name="T73" fmla="*/ 14 h 14"/>
                  <a:gd name="T74" fmla="*/ 6 w 18"/>
                  <a:gd name="T75" fmla="*/ 14 h 14"/>
                  <a:gd name="T76" fmla="*/ 6 w 18"/>
                  <a:gd name="T77" fmla="*/ 14 h 14"/>
                  <a:gd name="T78" fmla="*/ 6 w 18"/>
                  <a:gd name="T79" fmla="*/ 14 h 14"/>
                  <a:gd name="T80" fmla="*/ 6 w 18"/>
                  <a:gd name="T81" fmla="*/ 14 h 14"/>
                  <a:gd name="T82" fmla="*/ 6 w 18"/>
                  <a:gd name="T83" fmla="*/ 14 h 14"/>
                  <a:gd name="T84" fmla="*/ 6 w 18"/>
                  <a:gd name="T85" fmla="*/ 14 h 14"/>
                  <a:gd name="T86" fmla="*/ 6 w 18"/>
                  <a:gd name="T87" fmla="*/ 14 h 14"/>
                  <a:gd name="T88" fmla="*/ 6 w 18"/>
                  <a:gd name="T89" fmla="*/ 14 h 14"/>
                  <a:gd name="T90" fmla="*/ 6 w 18"/>
                  <a:gd name="T9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 h="14">
                    <a:moveTo>
                      <a:pt x="2" y="8"/>
                    </a:moveTo>
                    <a:lnTo>
                      <a:pt x="2" y="8"/>
                    </a:lnTo>
                    <a:lnTo>
                      <a:pt x="0" y="8"/>
                    </a:lnTo>
                    <a:lnTo>
                      <a:pt x="0" y="8"/>
                    </a:lnTo>
                    <a:lnTo>
                      <a:pt x="0" y="8"/>
                    </a:lnTo>
                    <a:lnTo>
                      <a:pt x="0" y="8"/>
                    </a:lnTo>
                    <a:lnTo>
                      <a:pt x="0" y="4"/>
                    </a:lnTo>
                    <a:lnTo>
                      <a:pt x="0" y="4"/>
                    </a:lnTo>
                    <a:lnTo>
                      <a:pt x="0" y="4"/>
                    </a:lnTo>
                    <a:lnTo>
                      <a:pt x="0" y="4"/>
                    </a:lnTo>
                    <a:lnTo>
                      <a:pt x="0" y="4"/>
                    </a:lnTo>
                    <a:lnTo>
                      <a:pt x="0" y="4"/>
                    </a:lnTo>
                    <a:lnTo>
                      <a:pt x="0" y="4"/>
                    </a:lnTo>
                    <a:lnTo>
                      <a:pt x="0" y="0"/>
                    </a:lnTo>
                    <a:lnTo>
                      <a:pt x="0" y="0"/>
                    </a:lnTo>
                    <a:lnTo>
                      <a:pt x="0" y="0"/>
                    </a:lnTo>
                    <a:lnTo>
                      <a:pt x="0" y="0"/>
                    </a:lnTo>
                    <a:lnTo>
                      <a:pt x="0" y="0"/>
                    </a:lnTo>
                    <a:lnTo>
                      <a:pt x="0" y="0"/>
                    </a:lnTo>
                    <a:lnTo>
                      <a:pt x="0" y="0"/>
                    </a:lnTo>
                    <a:lnTo>
                      <a:pt x="0" y="0"/>
                    </a:lnTo>
                    <a:lnTo>
                      <a:pt x="2" y="0"/>
                    </a:lnTo>
                    <a:lnTo>
                      <a:pt x="2" y="0"/>
                    </a:lnTo>
                    <a:lnTo>
                      <a:pt x="2" y="0"/>
                    </a:lnTo>
                    <a:lnTo>
                      <a:pt x="2" y="0"/>
                    </a:lnTo>
                    <a:lnTo>
                      <a:pt x="2" y="0"/>
                    </a:lnTo>
                    <a:lnTo>
                      <a:pt x="2" y="4"/>
                    </a:lnTo>
                    <a:lnTo>
                      <a:pt x="2" y="4"/>
                    </a:lnTo>
                    <a:lnTo>
                      <a:pt x="2" y="4"/>
                    </a:lnTo>
                    <a:lnTo>
                      <a:pt x="2" y="4"/>
                    </a:lnTo>
                    <a:lnTo>
                      <a:pt x="2" y="4"/>
                    </a:lnTo>
                    <a:lnTo>
                      <a:pt x="2" y="8"/>
                    </a:lnTo>
                    <a:lnTo>
                      <a:pt x="2" y="8"/>
                    </a:lnTo>
                    <a:lnTo>
                      <a:pt x="2" y="8"/>
                    </a:lnTo>
                    <a:lnTo>
                      <a:pt x="2" y="8"/>
                    </a:lnTo>
                    <a:lnTo>
                      <a:pt x="2" y="8"/>
                    </a:lnTo>
                    <a:lnTo>
                      <a:pt x="2" y="8"/>
                    </a:lnTo>
                    <a:close/>
                    <a:moveTo>
                      <a:pt x="18" y="14"/>
                    </a:moveTo>
                    <a:lnTo>
                      <a:pt x="18" y="14"/>
                    </a:lnTo>
                    <a:lnTo>
                      <a:pt x="18" y="14"/>
                    </a:lnTo>
                    <a:lnTo>
                      <a:pt x="18" y="14"/>
                    </a:lnTo>
                    <a:lnTo>
                      <a:pt x="14" y="14"/>
                    </a:lnTo>
                    <a:lnTo>
                      <a:pt x="14" y="14"/>
                    </a:lnTo>
                    <a:lnTo>
                      <a:pt x="14" y="14"/>
                    </a:lnTo>
                    <a:lnTo>
                      <a:pt x="14" y="14"/>
                    </a:lnTo>
                    <a:lnTo>
                      <a:pt x="14" y="14"/>
                    </a:lnTo>
                    <a:lnTo>
                      <a:pt x="14" y="14"/>
                    </a:lnTo>
                    <a:lnTo>
                      <a:pt x="14" y="10"/>
                    </a:lnTo>
                    <a:lnTo>
                      <a:pt x="14" y="10"/>
                    </a:lnTo>
                    <a:lnTo>
                      <a:pt x="14" y="10"/>
                    </a:lnTo>
                    <a:lnTo>
                      <a:pt x="14" y="14"/>
                    </a:lnTo>
                    <a:lnTo>
                      <a:pt x="14" y="14"/>
                    </a:lnTo>
                    <a:lnTo>
                      <a:pt x="14" y="14"/>
                    </a:lnTo>
                    <a:lnTo>
                      <a:pt x="14" y="10"/>
                    </a:lnTo>
                    <a:lnTo>
                      <a:pt x="14" y="10"/>
                    </a:lnTo>
                    <a:lnTo>
                      <a:pt x="18" y="10"/>
                    </a:lnTo>
                    <a:lnTo>
                      <a:pt x="18" y="10"/>
                    </a:lnTo>
                    <a:lnTo>
                      <a:pt x="18" y="10"/>
                    </a:lnTo>
                    <a:lnTo>
                      <a:pt x="18" y="10"/>
                    </a:lnTo>
                    <a:lnTo>
                      <a:pt x="18" y="10"/>
                    </a:lnTo>
                    <a:lnTo>
                      <a:pt x="18" y="10"/>
                    </a:lnTo>
                    <a:lnTo>
                      <a:pt x="18" y="10"/>
                    </a:lnTo>
                    <a:lnTo>
                      <a:pt x="18" y="10"/>
                    </a:lnTo>
                    <a:lnTo>
                      <a:pt x="18" y="10"/>
                    </a:lnTo>
                    <a:lnTo>
                      <a:pt x="18" y="14"/>
                    </a:lnTo>
                    <a:lnTo>
                      <a:pt x="18" y="14"/>
                    </a:lnTo>
                    <a:lnTo>
                      <a:pt x="18" y="14"/>
                    </a:lnTo>
                    <a:lnTo>
                      <a:pt x="18" y="14"/>
                    </a:lnTo>
                    <a:lnTo>
                      <a:pt x="18" y="14"/>
                    </a:lnTo>
                    <a:lnTo>
                      <a:pt x="18" y="14"/>
                    </a:lnTo>
                    <a:lnTo>
                      <a:pt x="18" y="14"/>
                    </a:lnTo>
                    <a:close/>
                    <a:moveTo>
                      <a:pt x="6" y="14"/>
                    </a:move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38">
                <a:extLst>
                  <a:ext uri="{FF2B5EF4-FFF2-40B4-BE49-F238E27FC236}">
                    <a16:creationId xmlns:a16="http://schemas.microsoft.com/office/drawing/2014/main" id="{AE010946-4C77-4675-9CE7-CBBA7813077D}"/>
                  </a:ext>
                </a:extLst>
              </p:cNvPr>
              <p:cNvSpPr>
                <a:spLocks/>
              </p:cNvSpPr>
              <p:nvPr/>
            </p:nvSpPr>
            <p:spPr bwMode="auto">
              <a:xfrm>
                <a:off x="4641850" y="4454593"/>
                <a:ext cx="171450" cy="238125"/>
              </a:xfrm>
              <a:custGeom>
                <a:avLst/>
                <a:gdLst>
                  <a:gd name="T0" fmla="*/ 64 w 108"/>
                  <a:gd name="T1" fmla="*/ 138 h 150"/>
                  <a:gd name="T2" fmla="*/ 56 w 108"/>
                  <a:gd name="T3" fmla="*/ 146 h 150"/>
                  <a:gd name="T4" fmla="*/ 48 w 108"/>
                  <a:gd name="T5" fmla="*/ 150 h 150"/>
                  <a:gd name="T6" fmla="*/ 48 w 108"/>
                  <a:gd name="T7" fmla="*/ 138 h 150"/>
                  <a:gd name="T8" fmla="*/ 38 w 108"/>
                  <a:gd name="T9" fmla="*/ 142 h 150"/>
                  <a:gd name="T10" fmla="*/ 34 w 108"/>
                  <a:gd name="T11" fmla="*/ 150 h 150"/>
                  <a:gd name="T12" fmla="*/ 30 w 108"/>
                  <a:gd name="T13" fmla="*/ 146 h 150"/>
                  <a:gd name="T14" fmla="*/ 22 w 108"/>
                  <a:gd name="T15" fmla="*/ 142 h 150"/>
                  <a:gd name="T16" fmla="*/ 16 w 108"/>
                  <a:gd name="T17" fmla="*/ 150 h 150"/>
                  <a:gd name="T18" fmla="*/ 12 w 108"/>
                  <a:gd name="T19" fmla="*/ 142 h 150"/>
                  <a:gd name="T20" fmla="*/ 4 w 108"/>
                  <a:gd name="T21" fmla="*/ 138 h 150"/>
                  <a:gd name="T22" fmla="*/ 0 w 108"/>
                  <a:gd name="T23" fmla="*/ 130 h 150"/>
                  <a:gd name="T24" fmla="*/ 12 w 108"/>
                  <a:gd name="T25" fmla="*/ 128 h 150"/>
                  <a:gd name="T26" fmla="*/ 8 w 108"/>
                  <a:gd name="T27" fmla="*/ 120 h 150"/>
                  <a:gd name="T28" fmla="*/ 8 w 108"/>
                  <a:gd name="T29" fmla="*/ 116 h 150"/>
                  <a:gd name="T30" fmla="*/ 8 w 108"/>
                  <a:gd name="T31" fmla="*/ 106 h 150"/>
                  <a:gd name="T32" fmla="*/ 16 w 108"/>
                  <a:gd name="T33" fmla="*/ 106 h 150"/>
                  <a:gd name="T34" fmla="*/ 18 w 108"/>
                  <a:gd name="T35" fmla="*/ 102 h 150"/>
                  <a:gd name="T36" fmla="*/ 26 w 108"/>
                  <a:gd name="T37" fmla="*/ 98 h 150"/>
                  <a:gd name="T38" fmla="*/ 30 w 108"/>
                  <a:gd name="T39" fmla="*/ 106 h 150"/>
                  <a:gd name="T40" fmla="*/ 38 w 108"/>
                  <a:gd name="T41" fmla="*/ 106 h 150"/>
                  <a:gd name="T42" fmla="*/ 42 w 108"/>
                  <a:gd name="T43" fmla="*/ 110 h 150"/>
                  <a:gd name="T44" fmla="*/ 46 w 108"/>
                  <a:gd name="T45" fmla="*/ 102 h 150"/>
                  <a:gd name="T46" fmla="*/ 48 w 108"/>
                  <a:gd name="T47" fmla="*/ 94 h 150"/>
                  <a:gd name="T48" fmla="*/ 48 w 108"/>
                  <a:gd name="T49" fmla="*/ 84 h 150"/>
                  <a:gd name="T50" fmla="*/ 46 w 108"/>
                  <a:gd name="T51" fmla="*/ 76 h 150"/>
                  <a:gd name="T52" fmla="*/ 42 w 108"/>
                  <a:gd name="T53" fmla="*/ 68 h 150"/>
                  <a:gd name="T54" fmla="*/ 42 w 108"/>
                  <a:gd name="T55" fmla="*/ 58 h 150"/>
                  <a:gd name="T56" fmla="*/ 48 w 108"/>
                  <a:gd name="T57" fmla="*/ 50 h 150"/>
                  <a:gd name="T58" fmla="*/ 42 w 108"/>
                  <a:gd name="T59" fmla="*/ 42 h 150"/>
                  <a:gd name="T60" fmla="*/ 34 w 108"/>
                  <a:gd name="T61" fmla="*/ 46 h 150"/>
                  <a:gd name="T62" fmla="*/ 30 w 108"/>
                  <a:gd name="T63" fmla="*/ 38 h 150"/>
                  <a:gd name="T64" fmla="*/ 38 w 108"/>
                  <a:gd name="T65" fmla="*/ 30 h 150"/>
                  <a:gd name="T66" fmla="*/ 52 w 108"/>
                  <a:gd name="T67" fmla="*/ 30 h 150"/>
                  <a:gd name="T68" fmla="*/ 64 w 108"/>
                  <a:gd name="T69" fmla="*/ 30 h 150"/>
                  <a:gd name="T70" fmla="*/ 72 w 108"/>
                  <a:gd name="T71" fmla="*/ 34 h 150"/>
                  <a:gd name="T72" fmla="*/ 72 w 108"/>
                  <a:gd name="T73" fmla="*/ 30 h 150"/>
                  <a:gd name="T74" fmla="*/ 74 w 108"/>
                  <a:gd name="T75" fmla="*/ 24 h 150"/>
                  <a:gd name="T76" fmla="*/ 78 w 108"/>
                  <a:gd name="T77" fmla="*/ 16 h 150"/>
                  <a:gd name="T78" fmla="*/ 78 w 108"/>
                  <a:gd name="T79" fmla="*/ 8 h 150"/>
                  <a:gd name="T80" fmla="*/ 86 w 108"/>
                  <a:gd name="T81" fmla="*/ 4 h 150"/>
                  <a:gd name="T82" fmla="*/ 90 w 108"/>
                  <a:gd name="T83" fmla="*/ 4 h 150"/>
                  <a:gd name="T84" fmla="*/ 102 w 108"/>
                  <a:gd name="T85" fmla="*/ 4 h 150"/>
                  <a:gd name="T86" fmla="*/ 104 w 108"/>
                  <a:gd name="T87" fmla="*/ 4 h 150"/>
                  <a:gd name="T88" fmla="*/ 108 w 108"/>
                  <a:gd name="T89" fmla="*/ 12 h 150"/>
                  <a:gd name="T90" fmla="*/ 104 w 108"/>
                  <a:gd name="T91" fmla="*/ 20 h 150"/>
                  <a:gd name="T92" fmla="*/ 102 w 108"/>
                  <a:gd name="T93" fmla="*/ 28 h 150"/>
                  <a:gd name="T94" fmla="*/ 102 w 108"/>
                  <a:gd name="T95" fmla="*/ 38 h 150"/>
                  <a:gd name="T96" fmla="*/ 98 w 108"/>
                  <a:gd name="T97" fmla="*/ 54 h 150"/>
                  <a:gd name="T98" fmla="*/ 98 w 108"/>
                  <a:gd name="T99" fmla="*/ 64 h 150"/>
                  <a:gd name="T100" fmla="*/ 94 w 108"/>
                  <a:gd name="T101" fmla="*/ 72 h 150"/>
                  <a:gd name="T102" fmla="*/ 90 w 108"/>
                  <a:gd name="T103" fmla="*/ 84 h 150"/>
                  <a:gd name="T104" fmla="*/ 82 w 108"/>
                  <a:gd name="T105" fmla="*/ 90 h 150"/>
                  <a:gd name="T106" fmla="*/ 78 w 108"/>
                  <a:gd name="T107" fmla="*/ 98 h 150"/>
                  <a:gd name="T108" fmla="*/ 72 w 108"/>
                  <a:gd name="T109" fmla="*/ 102 h 150"/>
                  <a:gd name="T110" fmla="*/ 74 w 108"/>
                  <a:gd name="T111" fmla="*/ 114 h 150"/>
                  <a:gd name="T112" fmla="*/ 72 w 108"/>
                  <a:gd name="T113" fmla="*/ 120 h 150"/>
                  <a:gd name="T114" fmla="*/ 72 w 108"/>
                  <a:gd name="T115" fmla="*/ 128 h 150"/>
                  <a:gd name="T116" fmla="*/ 68 w 108"/>
                  <a:gd name="T117" fmla="*/ 1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 h="150">
                    <a:moveTo>
                      <a:pt x="68" y="134"/>
                    </a:moveTo>
                    <a:lnTo>
                      <a:pt x="64" y="134"/>
                    </a:lnTo>
                    <a:lnTo>
                      <a:pt x="64" y="138"/>
                    </a:lnTo>
                    <a:lnTo>
                      <a:pt x="60" y="138"/>
                    </a:lnTo>
                    <a:lnTo>
                      <a:pt x="56" y="142"/>
                    </a:lnTo>
                    <a:lnTo>
                      <a:pt x="56" y="146"/>
                    </a:lnTo>
                    <a:lnTo>
                      <a:pt x="52" y="146"/>
                    </a:lnTo>
                    <a:lnTo>
                      <a:pt x="52" y="150"/>
                    </a:lnTo>
                    <a:lnTo>
                      <a:pt x="48" y="150"/>
                    </a:lnTo>
                    <a:lnTo>
                      <a:pt x="48" y="146"/>
                    </a:lnTo>
                    <a:lnTo>
                      <a:pt x="48" y="142"/>
                    </a:lnTo>
                    <a:lnTo>
                      <a:pt x="48" y="138"/>
                    </a:lnTo>
                    <a:lnTo>
                      <a:pt x="46" y="138"/>
                    </a:lnTo>
                    <a:lnTo>
                      <a:pt x="42" y="142"/>
                    </a:lnTo>
                    <a:lnTo>
                      <a:pt x="38" y="142"/>
                    </a:lnTo>
                    <a:lnTo>
                      <a:pt x="38" y="146"/>
                    </a:lnTo>
                    <a:lnTo>
                      <a:pt x="34" y="146"/>
                    </a:lnTo>
                    <a:lnTo>
                      <a:pt x="34" y="150"/>
                    </a:lnTo>
                    <a:lnTo>
                      <a:pt x="30" y="146"/>
                    </a:lnTo>
                    <a:lnTo>
                      <a:pt x="30" y="142"/>
                    </a:lnTo>
                    <a:lnTo>
                      <a:pt x="30" y="146"/>
                    </a:lnTo>
                    <a:lnTo>
                      <a:pt x="26" y="146"/>
                    </a:lnTo>
                    <a:lnTo>
                      <a:pt x="26" y="142"/>
                    </a:lnTo>
                    <a:lnTo>
                      <a:pt x="22" y="142"/>
                    </a:lnTo>
                    <a:lnTo>
                      <a:pt x="18" y="146"/>
                    </a:lnTo>
                    <a:lnTo>
                      <a:pt x="16" y="146"/>
                    </a:lnTo>
                    <a:lnTo>
                      <a:pt x="16" y="150"/>
                    </a:lnTo>
                    <a:lnTo>
                      <a:pt x="12" y="150"/>
                    </a:lnTo>
                    <a:lnTo>
                      <a:pt x="12" y="146"/>
                    </a:lnTo>
                    <a:lnTo>
                      <a:pt x="12" y="142"/>
                    </a:lnTo>
                    <a:lnTo>
                      <a:pt x="8" y="142"/>
                    </a:lnTo>
                    <a:lnTo>
                      <a:pt x="8" y="138"/>
                    </a:lnTo>
                    <a:lnTo>
                      <a:pt x="4" y="138"/>
                    </a:lnTo>
                    <a:lnTo>
                      <a:pt x="4" y="134"/>
                    </a:lnTo>
                    <a:lnTo>
                      <a:pt x="0" y="134"/>
                    </a:lnTo>
                    <a:lnTo>
                      <a:pt x="0" y="130"/>
                    </a:lnTo>
                    <a:lnTo>
                      <a:pt x="4" y="128"/>
                    </a:lnTo>
                    <a:lnTo>
                      <a:pt x="8" y="128"/>
                    </a:lnTo>
                    <a:lnTo>
                      <a:pt x="12" y="128"/>
                    </a:lnTo>
                    <a:lnTo>
                      <a:pt x="12" y="124"/>
                    </a:lnTo>
                    <a:lnTo>
                      <a:pt x="12" y="120"/>
                    </a:lnTo>
                    <a:lnTo>
                      <a:pt x="8" y="120"/>
                    </a:lnTo>
                    <a:lnTo>
                      <a:pt x="12" y="116"/>
                    </a:lnTo>
                    <a:lnTo>
                      <a:pt x="8" y="114"/>
                    </a:lnTo>
                    <a:lnTo>
                      <a:pt x="8" y="116"/>
                    </a:lnTo>
                    <a:lnTo>
                      <a:pt x="8" y="114"/>
                    </a:lnTo>
                    <a:lnTo>
                      <a:pt x="8" y="110"/>
                    </a:lnTo>
                    <a:lnTo>
                      <a:pt x="8" y="106"/>
                    </a:lnTo>
                    <a:lnTo>
                      <a:pt x="12" y="110"/>
                    </a:lnTo>
                    <a:lnTo>
                      <a:pt x="12" y="106"/>
                    </a:lnTo>
                    <a:lnTo>
                      <a:pt x="16" y="106"/>
                    </a:lnTo>
                    <a:lnTo>
                      <a:pt x="16" y="110"/>
                    </a:lnTo>
                    <a:lnTo>
                      <a:pt x="18" y="106"/>
                    </a:lnTo>
                    <a:lnTo>
                      <a:pt x="18" y="102"/>
                    </a:lnTo>
                    <a:lnTo>
                      <a:pt x="18" y="98"/>
                    </a:lnTo>
                    <a:lnTo>
                      <a:pt x="22" y="98"/>
                    </a:lnTo>
                    <a:lnTo>
                      <a:pt x="26" y="98"/>
                    </a:lnTo>
                    <a:lnTo>
                      <a:pt x="26" y="102"/>
                    </a:lnTo>
                    <a:lnTo>
                      <a:pt x="26" y="106"/>
                    </a:lnTo>
                    <a:lnTo>
                      <a:pt x="30" y="106"/>
                    </a:lnTo>
                    <a:lnTo>
                      <a:pt x="34" y="110"/>
                    </a:lnTo>
                    <a:lnTo>
                      <a:pt x="34" y="106"/>
                    </a:lnTo>
                    <a:lnTo>
                      <a:pt x="38" y="106"/>
                    </a:lnTo>
                    <a:lnTo>
                      <a:pt x="38" y="102"/>
                    </a:lnTo>
                    <a:lnTo>
                      <a:pt x="42" y="106"/>
                    </a:lnTo>
                    <a:lnTo>
                      <a:pt x="42" y="110"/>
                    </a:lnTo>
                    <a:lnTo>
                      <a:pt x="46" y="110"/>
                    </a:lnTo>
                    <a:lnTo>
                      <a:pt x="46" y="106"/>
                    </a:lnTo>
                    <a:lnTo>
                      <a:pt x="46" y="102"/>
                    </a:lnTo>
                    <a:lnTo>
                      <a:pt x="46" y="98"/>
                    </a:lnTo>
                    <a:lnTo>
                      <a:pt x="48" y="98"/>
                    </a:lnTo>
                    <a:lnTo>
                      <a:pt x="48" y="94"/>
                    </a:lnTo>
                    <a:lnTo>
                      <a:pt x="48" y="90"/>
                    </a:lnTo>
                    <a:lnTo>
                      <a:pt x="48" y="86"/>
                    </a:lnTo>
                    <a:lnTo>
                      <a:pt x="48" y="84"/>
                    </a:lnTo>
                    <a:lnTo>
                      <a:pt x="48" y="80"/>
                    </a:lnTo>
                    <a:lnTo>
                      <a:pt x="48" y="76"/>
                    </a:lnTo>
                    <a:lnTo>
                      <a:pt x="46" y="76"/>
                    </a:lnTo>
                    <a:lnTo>
                      <a:pt x="46" y="72"/>
                    </a:lnTo>
                    <a:lnTo>
                      <a:pt x="42" y="72"/>
                    </a:lnTo>
                    <a:lnTo>
                      <a:pt x="42" y="68"/>
                    </a:lnTo>
                    <a:lnTo>
                      <a:pt x="42" y="64"/>
                    </a:lnTo>
                    <a:lnTo>
                      <a:pt x="42" y="60"/>
                    </a:lnTo>
                    <a:lnTo>
                      <a:pt x="42" y="58"/>
                    </a:lnTo>
                    <a:lnTo>
                      <a:pt x="46" y="58"/>
                    </a:lnTo>
                    <a:lnTo>
                      <a:pt x="48" y="54"/>
                    </a:lnTo>
                    <a:lnTo>
                      <a:pt x="48" y="50"/>
                    </a:lnTo>
                    <a:lnTo>
                      <a:pt x="46" y="46"/>
                    </a:lnTo>
                    <a:lnTo>
                      <a:pt x="46" y="42"/>
                    </a:lnTo>
                    <a:lnTo>
                      <a:pt x="42" y="42"/>
                    </a:lnTo>
                    <a:lnTo>
                      <a:pt x="38" y="42"/>
                    </a:lnTo>
                    <a:lnTo>
                      <a:pt x="38" y="46"/>
                    </a:lnTo>
                    <a:lnTo>
                      <a:pt x="34" y="46"/>
                    </a:lnTo>
                    <a:lnTo>
                      <a:pt x="30" y="46"/>
                    </a:lnTo>
                    <a:lnTo>
                      <a:pt x="30" y="42"/>
                    </a:lnTo>
                    <a:lnTo>
                      <a:pt x="30" y="38"/>
                    </a:lnTo>
                    <a:lnTo>
                      <a:pt x="30" y="34"/>
                    </a:lnTo>
                    <a:lnTo>
                      <a:pt x="30" y="30"/>
                    </a:lnTo>
                    <a:lnTo>
                      <a:pt x="38" y="30"/>
                    </a:lnTo>
                    <a:lnTo>
                      <a:pt x="46" y="30"/>
                    </a:lnTo>
                    <a:lnTo>
                      <a:pt x="48" y="30"/>
                    </a:lnTo>
                    <a:lnTo>
                      <a:pt x="52" y="30"/>
                    </a:lnTo>
                    <a:lnTo>
                      <a:pt x="56" y="30"/>
                    </a:lnTo>
                    <a:lnTo>
                      <a:pt x="60" y="30"/>
                    </a:lnTo>
                    <a:lnTo>
                      <a:pt x="64" y="30"/>
                    </a:lnTo>
                    <a:lnTo>
                      <a:pt x="64" y="34"/>
                    </a:lnTo>
                    <a:lnTo>
                      <a:pt x="68" y="34"/>
                    </a:lnTo>
                    <a:lnTo>
                      <a:pt x="72" y="34"/>
                    </a:lnTo>
                    <a:lnTo>
                      <a:pt x="72" y="38"/>
                    </a:lnTo>
                    <a:lnTo>
                      <a:pt x="72" y="34"/>
                    </a:lnTo>
                    <a:lnTo>
                      <a:pt x="72" y="30"/>
                    </a:lnTo>
                    <a:lnTo>
                      <a:pt x="72" y="28"/>
                    </a:lnTo>
                    <a:lnTo>
                      <a:pt x="74" y="28"/>
                    </a:lnTo>
                    <a:lnTo>
                      <a:pt x="74" y="24"/>
                    </a:lnTo>
                    <a:lnTo>
                      <a:pt x="74" y="20"/>
                    </a:lnTo>
                    <a:lnTo>
                      <a:pt x="78" y="20"/>
                    </a:lnTo>
                    <a:lnTo>
                      <a:pt x="78" y="16"/>
                    </a:lnTo>
                    <a:lnTo>
                      <a:pt x="74" y="16"/>
                    </a:lnTo>
                    <a:lnTo>
                      <a:pt x="78" y="12"/>
                    </a:lnTo>
                    <a:lnTo>
                      <a:pt x="78" y="8"/>
                    </a:lnTo>
                    <a:lnTo>
                      <a:pt x="78" y="4"/>
                    </a:lnTo>
                    <a:lnTo>
                      <a:pt x="82" y="4"/>
                    </a:lnTo>
                    <a:lnTo>
                      <a:pt x="86" y="4"/>
                    </a:lnTo>
                    <a:lnTo>
                      <a:pt x="90" y="4"/>
                    </a:lnTo>
                    <a:lnTo>
                      <a:pt x="90" y="0"/>
                    </a:lnTo>
                    <a:lnTo>
                      <a:pt x="90" y="4"/>
                    </a:lnTo>
                    <a:lnTo>
                      <a:pt x="94" y="4"/>
                    </a:lnTo>
                    <a:lnTo>
                      <a:pt x="98" y="4"/>
                    </a:lnTo>
                    <a:lnTo>
                      <a:pt x="102" y="4"/>
                    </a:lnTo>
                    <a:lnTo>
                      <a:pt x="102" y="8"/>
                    </a:lnTo>
                    <a:lnTo>
                      <a:pt x="102" y="4"/>
                    </a:lnTo>
                    <a:lnTo>
                      <a:pt x="104" y="4"/>
                    </a:lnTo>
                    <a:lnTo>
                      <a:pt x="108" y="4"/>
                    </a:lnTo>
                    <a:lnTo>
                      <a:pt x="108" y="8"/>
                    </a:lnTo>
                    <a:lnTo>
                      <a:pt x="108" y="12"/>
                    </a:lnTo>
                    <a:lnTo>
                      <a:pt x="104" y="12"/>
                    </a:lnTo>
                    <a:lnTo>
                      <a:pt x="104" y="16"/>
                    </a:lnTo>
                    <a:lnTo>
                      <a:pt x="104" y="20"/>
                    </a:lnTo>
                    <a:lnTo>
                      <a:pt x="104" y="24"/>
                    </a:lnTo>
                    <a:lnTo>
                      <a:pt x="102" y="24"/>
                    </a:lnTo>
                    <a:lnTo>
                      <a:pt x="102" y="28"/>
                    </a:lnTo>
                    <a:lnTo>
                      <a:pt x="102" y="30"/>
                    </a:lnTo>
                    <a:lnTo>
                      <a:pt x="102" y="34"/>
                    </a:lnTo>
                    <a:lnTo>
                      <a:pt x="102" y="38"/>
                    </a:lnTo>
                    <a:lnTo>
                      <a:pt x="98" y="46"/>
                    </a:lnTo>
                    <a:lnTo>
                      <a:pt x="98" y="50"/>
                    </a:lnTo>
                    <a:lnTo>
                      <a:pt x="98" y="54"/>
                    </a:lnTo>
                    <a:lnTo>
                      <a:pt x="98" y="58"/>
                    </a:lnTo>
                    <a:lnTo>
                      <a:pt x="98" y="60"/>
                    </a:lnTo>
                    <a:lnTo>
                      <a:pt x="98" y="64"/>
                    </a:lnTo>
                    <a:lnTo>
                      <a:pt x="94" y="64"/>
                    </a:lnTo>
                    <a:lnTo>
                      <a:pt x="94" y="68"/>
                    </a:lnTo>
                    <a:lnTo>
                      <a:pt x="94" y="72"/>
                    </a:lnTo>
                    <a:lnTo>
                      <a:pt x="94" y="76"/>
                    </a:lnTo>
                    <a:lnTo>
                      <a:pt x="94" y="80"/>
                    </a:lnTo>
                    <a:lnTo>
                      <a:pt x="90" y="84"/>
                    </a:lnTo>
                    <a:lnTo>
                      <a:pt x="86" y="84"/>
                    </a:lnTo>
                    <a:lnTo>
                      <a:pt x="82" y="86"/>
                    </a:lnTo>
                    <a:lnTo>
                      <a:pt x="82" y="90"/>
                    </a:lnTo>
                    <a:lnTo>
                      <a:pt x="78" y="90"/>
                    </a:lnTo>
                    <a:lnTo>
                      <a:pt x="78" y="94"/>
                    </a:lnTo>
                    <a:lnTo>
                      <a:pt x="78" y="98"/>
                    </a:lnTo>
                    <a:lnTo>
                      <a:pt x="74" y="98"/>
                    </a:lnTo>
                    <a:lnTo>
                      <a:pt x="74" y="102"/>
                    </a:lnTo>
                    <a:lnTo>
                      <a:pt x="72" y="102"/>
                    </a:lnTo>
                    <a:lnTo>
                      <a:pt x="72" y="106"/>
                    </a:lnTo>
                    <a:lnTo>
                      <a:pt x="74" y="110"/>
                    </a:lnTo>
                    <a:lnTo>
                      <a:pt x="74" y="114"/>
                    </a:lnTo>
                    <a:lnTo>
                      <a:pt x="72" y="114"/>
                    </a:lnTo>
                    <a:lnTo>
                      <a:pt x="72" y="116"/>
                    </a:lnTo>
                    <a:lnTo>
                      <a:pt x="72" y="120"/>
                    </a:lnTo>
                    <a:lnTo>
                      <a:pt x="74" y="124"/>
                    </a:lnTo>
                    <a:lnTo>
                      <a:pt x="72" y="124"/>
                    </a:lnTo>
                    <a:lnTo>
                      <a:pt x="72" y="128"/>
                    </a:lnTo>
                    <a:lnTo>
                      <a:pt x="72" y="130"/>
                    </a:lnTo>
                    <a:lnTo>
                      <a:pt x="68" y="130"/>
                    </a:lnTo>
                    <a:lnTo>
                      <a:pt x="68" y="134"/>
                    </a:lnTo>
                    <a:lnTo>
                      <a:pt x="68" y="134"/>
                    </a:lnTo>
                    <a:lnTo>
                      <a:pt x="68" y="13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39">
                <a:extLst>
                  <a:ext uri="{FF2B5EF4-FFF2-40B4-BE49-F238E27FC236}">
                    <a16:creationId xmlns:a16="http://schemas.microsoft.com/office/drawing/2014/main" id="{27A33080-B037-43CD-B8CD-C5B41CD5CC1F}"/>
                  </a:ext>
                </a:extLst>
              </p:cNvPr>
              <p:cNvSpPr>
                <a:spLocks/>
              </p:cNvSpPr>
              <p:nvPr/>
            </p:nvSpPr>
            <p:spPr bwMode="auto">
              <a:xfrm>
                <a:off x="4664075" y="4413318"/>
                <a:ext cx="434975" cy="511175"/>
              </a:xfrm>
              <a:custGeom>
                <a:avLst/>
                <a:gdLst>
                  <a:gd name="T0" fmla="*/ 30 w 274"/>
                  <a:gd name="T1" fmla="*/ 194 h 322"/>
                  <a:gd name="T2" fmla="*/ 12 w 274"/>
                  <a:gd name="T3" fmla="*/ 190 h 322"/>
                  <a:gd name="T4" fmla="*/ 4 w 274"/>
                  <a:gd name="T5" fmla="*/ 190 h 322"/>
                  <a:gd name="T6" fmla="*/ 16 w 274"/>
                  <a:gd name="T7" fmla="*/ 172 h 322"/>
                  <a:gd name="T8" fmla="*/ 24 w 274"/>
                  <a:gd name="T9" fmla="*/ 168 h 322"/>
                  <a:gd name="T10" fmla="*/ 34 w 274"/>
                  <a:gd name="T11" fmla="*/ 176 h 322"/>
                  <a:gd name="T12" fmla="*/ 50 w 274"/>
                  <a:gd name="T13" fmla="*/ 164 h 322"/>
                  <a:gd name="T14" fmla="*/ 56 w 274"/>
                  <a:gd name="T15" fmla="*/ 150 h 322"/>
                  <a:gd name="T16" fmla="*/ 60 w 274"/>
                  <a:gd name="T17" fmla="*/ 136 h 322"/>
                  <a:gd name="T18" fmla="*/ 64 w 274"/>
                  <a:gd name="T19" fmla="*/ 120 h 322"/>
                  <a:gd name="T20" fmla="*/ 80 w 274"/>
                  <a:gd name="T21" fmla="*/ 106 h 322"/>
                  <a:gd name="T22" fmla="*/ 84 w 274"/>
                  <a:gd name="T23" fmla="*/ 86 h 322"/>
                  <a:gd name="T24" fmla="*/ 86 w 274"/>
                  <a:gd name="T25" fmla="*/ 60 h 322"/>
                  <a:gd name="T26" fmla="*/ 90 w 274"/>
                  <a:gd name="T27" fmla="*/ 42 h 322"/>
                  <a:gd name="T28" fmla="*/ 94 w 274"/>
                  <a:gd name="T29" fmla="*/ 24 h 322"/>
                  <a:gd name="T30" fmla="*/ 98 w 274"/>
                  <a:gd name="T31" fmla="*/ 12 h 322"/>
                  <a:gd name="T32" fmla="*/ 114 w 274"/>
                  <a:gd name="T33" fmla="*/ 8 h 322"/>
                  <a:gd name="T34" fmla="*/ 128 w 274"/>
                  <a:gd name="T35" fmla="*/ 16 h 322"/>
                  <a:gd name="T36" fmla="*/ 146 w 274"/>
                  <a:gd name="T37" fmla="*/ 24 h 322"/>
                  <a:gd name="T38" fmla="*/ 154 w 274"/>
                  <a:gd name="T39" fmla="*/ 8 h 322"/>
                  <a:gd name="T40" fmla="*/ 172 w 274"/>
                  <a:gd name="T41" fmla="*/ 8 h 322"/>
                  <a:gd name="T42" fmla="*/ 188 w 274"/>
                  <a:gd name="T43" fmla="*/ 8 h 322"/>
                  <a:gd name="T44" fmla="*/ 200 w 274"/>
                  <a:gd name="T45" fmla="*/ 4 h 322"/>
                  <a:gd name="T46" fmla="*/ 214 w 274"/>
                  <a:gd name="T47" fmla="*/ 4 h 322"/>
                  <a:gd name="T48" fmla="*/ 228 w 274"/>
                  <a:gd name="T49" fmla="*/ 16 h 322"/>
                  <a:gd name="T50" fmla="*/ 244 w 274"/>
                  <a:gd name="T51" fmla="*/ 16 h 322"/>
                  <a:gd name="T52" fmla="*/ 250 w 274"/>
                  <a:gd name="T53" fmla="*/ 16 h 322"/>
                  <a:gd name="T54" fmla="*/ 262 w 274"/>
                  <a:gd name="T55" fmla="*/ 28 h 322"/>
                  <a:gd name="T56" fmla="*/ 266 w 274"/>
                  <a:gd name="T57" fmla="*/ 46 h 322"/>
                  <a:gd name="T58" fmla="*/ 270 w 274"/>
                  <a:gd name="T59" fmla="*/ 58 h 322"/>
                  <a:gd name="T60" fmla="*/ 258 w 274"/>
                  <a:gd name="T61" fmla="*/ 76 h 322"/>
                  <a:gd name="T62" fmla="*/ 250 w 274"/>
                  <a:gd name="T63" fmla="*/ 90 h 322"/>
                  <a:gd name="T64" fmla="*/ 246 w 274"/>
                  <a:gd name="T65" fmla="*/ 110 h 322"/>
                  <a:gd name="T66" fmla="*/ 244 w 274"/>
                  <a:gd name="T67" fmla="*/ 128 h 322"/>
                  <a:gd name="T68" fmla="*/ 244 w 274"/>
                  <a:gd name="T69" fmla="*/ 146 h 322"/>
                  <a:gd name="T70" fmla="*/ 246 w 274"/>
                  <a:gd name="T71" fmla="*/ 168 h 322"/>
                  <a:gd name="T72" fmla="*/ 246 w 274"/>
                  <a:gd name="T73" fmla="*/ 184 h 322"/>
                  <a:gd name="T74" fmla="*/ 250 w 274"/>
                  <a:gd name="T75" fmla="*/ 206 h 322"/>
                  <a:gd name="T76" fmla="*/ 262 w 274"/>
                  <a:gd name="T77" fmla="*/ 220 h 322"/>
                  <a:gd name="T78" fmla="*/ 258 w 274"/>
                  <a:gd name="T79" fmla="*/ 232 h 322"/>
                  <a:gd name="T80" fmla="*/ 240 w 274"/>
                  <a:gd name="T81" fmla="*/ 244 h 322"/>
                  <a:gd name="T82" fmla="*/ 236 w 274"/>
                  <a:gd name="T83" fmla="*/ 262 h 322"/>
                  <a:gd name="T84" fmla="*/ 232 w 274"/>
                  <a:gd name="T85" fmla="*/ 280 h 322"/>
                  <a:gd name="T86" fmla="*/ 236 w 274"/>
                  <a:gd name="T87" fmla="*/ 300 h 322"/>
                  <a:gd name="T88" fmla="*/ 250 w 274"/>
                  <a:gd name="T89" fmla="*/ 302 h 322"/>
                  <a:gd name="T90" fmla="*/ 250 w 274"/>
                  <a:gd name="T91" fmla="*/ 322 h 322"/>
                  <a:gd name="T92" fmla="*/ 236 w 274"/>
                  <a:gd name="T93" fmla="*/ 314 h 322"/>
                  <a:gd name="T94" fmla="*/ 222 w 274"/>
                  <a:gd name="T95" fmla="*/ 302 h 322"/>
                  <a:gd name="T96" fmla="*/ 210 w 274"/>
                  <a:gd name="T97" fmla="*/ 300 h 322"/>
                  <a:gd name="T98" fmla="*/ 188 w 274"/>
                  <a:gd name="T99" fmla="*/ 292 h 322"/>
                  <a:gd name="T100" fmla="*/ 172 w 274"/>
                  <a:gd name="T101" fmla="*/ 288 h 322"/>
                  <a:gd name="T102" fmla="*/ 170 w 274"/>
                  <a:gd name="T103" fmla="*/ 280 h 322"/>
                  <a:gd name="T104" fmla="*/ 146 w 274"/>
                  <a:gd name="T105" fmla="*/ 280 h 322"/>
                  <a:gd name="T106" fmla="*/ 146 w 274"/>
                  <a:gd name="T107" fmla="*/ 272 h 322"/>
                  <a:gd name="T108" fmla="*/ 140 w 274"/>
                  <a:gd name="T109" fmla="*/ 250 h 322"/>
                  <a:gd name="T110" fmla="*/ 140 w 274"/>
                  <a:gd name="T111" fmla="*/ 228 h 322"/>
                  <a:gd name="T112" fmla="*/ 120 w 274"/>
                  <a:gd name="T113" fmla="*/ 216 h 322"/>
                  <a:gd name="T114" fmla="*/ 106 w 274"/>
                  <a:gd name="T115" fmla="*/ 214 h 322"/>
                  <a:gd name="T116" fmla="*/ 106 w 274"/>
                  <a:gd name="T117" fmla="*/ 228 h 322"/>
                  <a:gd name="T118" fmla="*/ 84 w 274"/>
                  <a:gd name="T119" fmla="*/ 232 h 322"/>
                  <a:gd name="T120" fmla="*/ 72 w 274"/>
                  <a:gd name="T121" fmla="*/ 220 h 322"/>
                  <a:gd name="T122" fmla="*/ 64 w 274"/>
                  <a:gd name="T123" fmla="*/ 202 h 322"/>
                  <a:gd name="T124" fmla="*/ 56 w 274"/>
                  <a:gd name="T125" fmla="*/ 19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 h="322">
                    <a:moveTo>
                      <a:pt x="56" y="190"/>
                    </a:moveTo>
                    <a:lnTo>
                      <a:pt x="54" y="190"/>
                    </a:lnTo>
                    <a:lnTo>
                      <a:pt x="42" y="190"/>
                    </a:lnTo>
                    <a:lnTo>
                      <a:pt x="38" y="190"/>
                    </a:lnTo>
                    <a:lnTo>
                      <a:pt x="34" y="194"/>
                    </a:lnTo>
                    <a:lnTo>
                      <a:pt x="30" y="194"/>
                    </a:lnTo>
                    <a:lnTo>
                      <a:pt x="30" y="190"/>
                    </a:lnTo>
                    <a:lnTo>
                      <a:pt x="26" y="190"/>
                    </a:lnTo>
                    <a:lnTo>
                      <a:pt x="24" y="190"/>
                    </a:lnTo>
                    <a:lnTo>
                      <a:pt x="20" y="190"/>
                    </a:lnTo>
                    <a:lnTo>
                      <a:pt x="16" y="190"/>
                    </a:lnTo>
                    <a:lnTo>
                      <a:pt x="12" y="190"/>
                    </a:lnTo>
                    <a:lnTo>
                      <a:pt x="8" y="190"/>
                    </a:lnTo>
                    <a:lnTo>
                      <a:pt x="8" y="194"/>
                    </a:lnTo>
                    <a:lnTo>
                      <a:pt x="4" y="194"/>
                    </a:lnTo>
                    <a:lnTo>
                      <a:pt x="4" y="190"/>
                    </a:lnTo>
                    <a:lnTo>
                      <a:pt x="0" y="190"/>
                    </a:lnTo>
                    <a:lnTo>
                      <a:pt x="4" y="190"/>
                    </a:lnTo>
                    <a:lnTo>
                      <a:pt x="8" y="190"/>
                    </a:lnTo>
                    <a:lnTo>
                      <a:pt x="8" y="184"/>
                    </a:lnTo>
                    <a:lnTo>
                      <a:pt x="8" y="180"/>
                    </a:lnTo>
                    <a:lnTo>
                      <a:pt x="8" y="176"/>
                    </a:lnTo>
                    <a:lnTo>
                      <a:pt x="12" y="172"/>
                    </a:lnTo>
                    <a:lnTo>
                      <a:pt x="16" y="172"/>
                    </a:lnTo>
                    <a:lnTo>
                      <a:pt x="16" y="168"/>
                    </a:lnTo>
                    <a:lnTo>
                      <a:pt x="16" y="172"/>
                    </a:lnTo>
                    <a:lnTo>
                      <a:pt x="20" y="176"/>
                    </a:lnTo>
                    <a:lnTo>
                      <a:pt x="20" y="172"/>
                    </a:lnTo>
                    <a:lnTo>
                      <a:pt x="24" y="172"/>
                    </a:lnTo>
                    <a:lnTo>
                      <a:pt x="24" y="168"/>
                    </a:lnTo>
                    <a:lnTo>
                      <a:pt x="26" y="168"/>
                    </a:lnTo>
                    <a:lnTo>
                      <a:pt x="30" y="164"/>
                    </a:lnTo>
                    <a:lnTo>
                      <a:pt x="34" y="164"/>
                    </a:lnTo>
                    <a:lnTo>
                      <a:pt x="34" y="168"/>
                    </a:lnTo>
                    <a:lnTo>
                      <a:pt x="34" y="172"/>
                    </a:lnTo>
                    <a:lnTo>
                      <a:pt x="34" y="176"/>
                    </a:lnTo>
                    <a:lnTo>
                      <a:pt x="38" y="176"/>
                    </a:lnTo>
                    <a:lnTo>
                      <a:pt x="38" y="172"/>
                    </a:lnTo>
                    <a:lnTo>
                      <a:pt x="42" y="172"/>
                    </a:lnTo>
                    <a:lnTo>
                      <a:pt x="42" y="168"/>
                    </a:lnTo>
                    <a:lnTo>
                      <a:pt x="46" y="164"/>
                    </a:lnTo>
                    <a:lnTo>
                      <a:pt x="50" y="164"/>
                    </a:lnTo>
                    <a:lnTo>
                      <a:pt x="50" y="160"/>
                    </a:lnTo>
                    <a:lnTo>
                      <a:pt x="54" y="160"/>
                    </a:lnTo>
                    <a:lnTo>
                      <a:pt x="54" y="158"/>
                    </a:lnTo>
                    <a:lnTo>
                      <a:pt x="56" y="158"/>
                    </a:lnTo>
                    <a:lnTo>
                      <a:pt x="56" y="154"/>
                    </a:lnTo>
                    <a:lnTo>
                      <a:pt x="56" y="150"/>
                    </a:lnTo>
                    <a:lnTo>
                      <a:pt x="60" y="150"/>
                    </a:lnTo>
                    <a:lnTo>
                      <a:pt x="56" y="146"/>
                    </a:lnTo>
                    <a:lnTo>
                      <a:pt x="56" y="144"/>
                    </a:lnTo>
                    <a:lnTo>
                      <a:pt x="56" y="140"/>
                    </a:lnTo>
                    <a:lnTo>
                      <a:pt x="60" y="140"/>
                    </a:lnTo>
                    <a:lnTo>
                      <a:pt x="60" y="136"/>
                    </a:lnTo>
                    <a:lnTo>
                      <a:pt x="56" y="132"/>
                    </a:lnTo>
                    <a:lnTo>
                      <a:pt x="56" y="128"/>
                    </a:lnTo>
                    <a:lnTo>
                      <a:pt x="60" y="128"/>
                    </a:lnTo>
                    <a:lnTo>
                      <a:pt x="60" y="124"/>
                    </a:lnTo>
                    <a:lnTo>
                      <a:pt x="64" y="124"/>
                    </a:lnTo>
                    <a:lnTo>
                      <a:pt x="64" y="120"/>
                    </a:lnTo>
                    <a:lnTo>
                      <a:pt x="64" y="116"/>
                    </a:lnTo>
                    <a:lnTo>
                      <a:pt x="68" y="116"/>
                    </a:lnTo>
                    <a:lnTo>
                      <a:pt x="68" y="114"/>
                    </a:lnTo>
                    <a:lnTo>
                      <a:pt x="72" y="110"/>
                    </a:lnTo>
                    <a:lnTo>
                      <a:pt x="76" y="110"/>
                    </a:lnTo>
                    <a:lnTo>
                      <a:pt x="80" y="106"/>
                    </a:lnTo>
                    <a:lnTo>
                      <a:pt x="80" y="102"/>
                    </a:lnTo>
                    <a:lnTo>
                      <a:pt x="80" y="98"/>
                    </a:lnTo>
                    <a:lnTo>
                      <a:pt x="80" y="94"/>
                    </a:lnTo>
                    <a:lnTo>
                      <a:pt x="80" y="90"/>
                    </a:lnTo>
                    <a:lnTo>
                      <a:pt x="84" y="90"/>
                    </a:lnTo>
                    <a:lnTo>
                      <a:pt x="84" y="86"/>
                    </a:lnTo>
                    <a:lnTo>
                      <a:pt x="84" y="84"/>
                    </a:lnTo>
                    <a:lnTo>
                      <a:pt x="84" y="80"/>
                    </a:lnTo>
                    <a:lnTo>
                      <a:pt x="84" y="76"/>
                    </a:lnTo>
                    <a:lnTo>
                      <a:pt x="84" y="72"/>
                    </a:lnTo>
                    <a:lnTo>
                      <a:pt x="86" y="64"/>
                    </a:lnTo>
                    <a:lnTo>
                      <a:pt x="86" y="60"/>
                    </a:lnTo>
                    <a:lnTo>
                      <a:pt x="86" y="58"/>
                    </a:lnTo>
                    <a:lnTo>
                      <a:pt x="86" y="54"/>
                    </a:lnTo>
                    <a:lnTo>
                      <a:pt x="86" y="50"/>
                    </a:lnTo>
                    <a:lnTo>
                      <a:pt x="90" y="50"/>
                    </a:lnTo>
                    <a:lnTo>
                      <a:pt x="90" y="46"/>
                    </a:lnTo>
                    <a:lnTo>
                      <a:pt x="90" y="42"/>
                    </a:lnTo>
                    <a:lnTo>
                      <a:pt x="90" y="38"/>
                    </a:lnTo>
                    <a:lnTo>
                      <a:pt x="94" y="38"/>
                    </a:lnTo>
                    <a:lnTo>
                      <a:pt x="94" y="34"/>
                    </a:lnTo>
                    <a:lnTo>
                      <a:pt x="94" y="30"/>
                    </a:lnTo>
                    <a:lnTo>
                      <a:pt x="94" y="28"/>
                    </a:lnTo>
                    <a:lnTo>
                      <a:pt x="94" y="24"/>
                    </a:lnTo>
                    <a:lnTo>
                      <a:pt x="94" y="20"/>
                    </a:lnTo>
                    <a:lnTo>
                      <a:pt x="90" y="20"/>
                    </a:lnTo>
                    <a:lnTo>
                      <a:pt x="94" y="16"/>
                    </a:lnTo>
                    <a:lnTo>
                      <a:pt x="94" y="20"/>
                    </a:lnTo>
                    <a:lnTo>
                      <a:pt x="94" y="16"/>
                    </a:lnTo>
                    <a:lnTo>
                      <a:pt x="98" y="12"/>
                    </a:lnTo>
                    <a:lnTo>
                      <a:pt x="98" y="8"/>
                    </a:lnTo>
                    <a:lnTo>
                      <a:pt x="102" y="8"/>
                    </a:lnTo>
                    <a:lnTo>
                      <a:pt x="106" y="4"/>
                    </a:lnTo>
                    <a:lnTo>
                      <a:pt x="110" y="4"/>
                    </a:lnTo>
                    <a:lnTo>
                      <a:pt x="110" y="8"/>
                    </a:lnTo>
                    <a:lnTo>
                      <a:pt x="114" y="8"/>
                    </a:lnTo>
                    <a:lnTo>
                      <a:pt x="116" y="8"/>
                    </a:lnTo>
                    <a:lnTo>
                      <a:pt x="116" y="12"/>
                    </a:lnTo>
                    <a:lnTo>
                      <a:pt x="120" y="12"/>
                    </a:lnTo>
                    <a:lnTo>
                      <a:pt x="120" y="16"/>
                    </a:lnTo>
                    <a:lnTo>
                      <a:pt x="124" y="16"/>
                    </a:lnTo>
                    <a:lnTo>
                      <a:pt x="128" y="16"/>
                    </a:lnTo>
                    <a:lnTo>
                      <a:pt x="128" y="20"/>
                    </a:lnTo>
                    <a:lnTo>
                      <a:pt x="136" y="20"/>
                    </a:lnTo>
                    <a:lnTo>
                      <a:pt x="140" y="20"/>
                    </a:lnTo>
                    <a:lnTo>
                      <a:pt x="142" y="20"/>
                    </a:lnTo>
                    <a:lnTo>
                      <a:pt x="142" y="24"/>
                    </a:lnTo>
                    <a:lnTo>
                      <a:pt x="146" y="24"/>
                    </a:lnTo>
                    <a:lnTo>
                      <a:pt x="146" y="20"/>
                    </a:lnTo>
                    <a:lnTo>
                      <a:pt x="150" y="20"/>
                    </a:lnTo>
                    <a:lnTo>
                      <a:pt x="150" y="16"/>
                    </a:lnTo>
                    <a:lnTo>
                      <a:pt x="150" y="12"/>
                    </a:lnTo>
                    <a:lnTo>
                      <a:pt x="154" y="12"/>
                    </a:lnTo>
                    <a:lnTo>
                      <a:pt x="154" y="8"/>
                    </a:lnTo>
                    <a:lnTo>
                      <a:pt x="154" y="12"/>
                    </a:lnTo>
                    <a:lnTo>
                      <a:pt x="158" y="12"/>
                    </a:lnTo>
                    <a:lnTo>
                      <a:pt x="162" y="12"/>
                    </a:lnTo>
                    <a:lnTo>
                      <a:pt x="166" y="8"/>
                    </a:lnTo>
                    <a:lnTo>
                      <a:pt x="170" y="8"/>
                    </a:lnTo>
                    <a:lnTo>
                      <a:pt x="172" y="8"/>
                    </a:lnTo>
                    <a:lnTo>
                      <a:pt x="176" y="4"/>
                    </a:lnTo>
                    <a:lnTo>
                      <a:pt x="172" y="4"/>
                    </a:lnTo>
                    <a:lnTo>
                      <a:pt x="176" y="4"/>
                    </a:lnTo>
                    <a:lnTo>
                      <a:pt x="180" y="8"/>
                    </a:lnTo>
                    <a:lnTo>
                      <a:pt x="184" y="8"/>
                    </a:lnTo>
                    <a:lnTo>
                      <a:pt x="188" y="8"/>
                    </a:lnTo>
                    <a:lnTo>
                      <a:pt x="188" y="4"/>
                    </a:lnTo>
                    <a:lnTo>
                      <a:pt x="188" y="0"/>
                    </a:lnTo>
                    <a:lnTo>
                      <a:pt x="192" y="0"/>
                    </a:lnTo>
                    <a:lnTo>
                      <a:pt x="196" y="0"/>
                    </a:lnTo>
                    <a:lnTo>
                      <a:pt x="196" y="4"/>
                    </a:lnTo>
                    <a:lnTo>
                      <a:pt x="200" y="4"/>
                    </a:lnTo>
                    <a:lnTo>
                      <a:pt x="200" y="0"/>
                    </a:lnTo>
                    <a:lnTo>
                      <a:pt x="200" y="4"/>
                    </a:lnTo>
                    <a:lnTo>
                      <a:pt x="202" y="4"/>
                    </a:lnTo>
                    <a:lnTo>
                      <a:pt x="206" y="4"/>
                    </a:lnTo>
                    <a:lnTo>
                      <a:pt x="210" y="4"/>
                    </a:lnTo>
                    <a:lnTo>
                      <a:pt x="214" y="4"/>
                    </a:lnTo>
                    <a:lnTo>
                      <a:pt x="218" y="4"/>
                    </a:lnTo>
                    <a:lnTo>
                      <a:pt x="218" y="8"/>
                    </a:lnTo>
                    <a:lnTo>
                      <a:pt x="222" y="8"/>
                    </a:lnTo>
                    <a:lnTo>
                      <a:pt x="222" y="12"/>
                    </a:lnTo>
                    <a:lnTo>
                      <a:pt x="226" y="16"/>
                    </a:lnTo>
                    <a:lnTo>
                      <a:pt x="228" y="16"/>
                    </a:lnTo>
                    <a:lnTo>
                      <a:pt x="228" y="20"/>
                    </a:lnTo>
                    <a:lnTo>
                      <a:pt x="232" y="20"/>
                    </a:lnTo>
                    <a:lnTo>
                      <a:pt x="232" y="16"/>
                    </a:lnTo>
                    <a:lnTo>
                      <a:pt x="236" y="16"/>
                    </a:lnTo>
                    <a:lnTo>
                      <a:pt x="240" y="16"/>
                    </a:lnTo>
                    <a:lnTo>
                      <a:pt x="244" y="16"/>
                    </a:lnTo>
                    <a:lnTo>
                      <a:pt x="244" y="20"/>
                    </a:lnTo>
                    <a:lnTo>
                      <a:pt x="244" y="16"/>
                    </a:lnTo>
                    <a:lnTo>
                      <a:pt x="246" y="16"/>
                    </a:lnTo>
                    <a:lnTo>
                      <a:pt x="246" y="12"/>
                    </a:lnTo>
                    <a:lnTo>
                      <a:pt x="250" y="12"/>
                    </a:lnTo>
                    <a:lnTo>
                      <a:pt x="250" y="16"/>
                    </a:lnTo>
                    <a:lnTo>
                      <a:pt x="250" y="20"/>
                    </a:lnTo>
                    <a:lnTo>
                      <a:pt x="254" y="20"/>
                    </a:lnTo>
                    <a:lnTo>
                      <a:pt x="254" y="24"/>
                    </a:lnTo>
                    <a:lnTo>
                      <a:pt x="258" y="24"/>
                    </a:lnTo>
                    <a:lnTo>
                      <a:pt x="258" y="28"/>
                    </a:lnTo>
                    <a:lnTo>
                      <a:pt x="262" y="28"/>
                    </a:lnTo>
                    <a:lnTo>
                      <a:pt x="262" y="30"/>
                    </a:lnTo>
                    <a:lnTo>
                      <a:pt x="266" y="30"/>
                    </a:lnTo>
                    <a:lnTo>
                      <a:pt x="266" y="34"/>
                    </a:lnTo>
                    <a:lnTo>
                      <a:pt x="266" y="38"/>
                    </a:lnTo>
                    <a:lnTo>
                      <a:pt x="266" y="42"/>
                    </a:lnTo>
                    <a:lnTo>
                      <a:pt x="266" y="46"/>
                    </a:lnTo>
                    <a:lnTo>
                      <a:pt x="266" y="50"/>
                    </a:lnTo>
                    <a:lnTo>
                      <a:pt x="266" y="54"/>
                    </a:lnTo>
                    <a:lnTo>
                      <a:pt x="270" y="50"/>
                    </a:lnTo>
                    <a:lnTo>
                      <a:pt x="270" y="54"/>
                    </a:lnTo>
                    <a:lnTo>
                      <a:pt x="274" y="58"/>
                    </a:lnTo>
                    <a:lnTo>
                      <a:pt x="270" y="58"/>
                    </a:lnTo>
                    <a:lnTo>
                      <a:pt x="270" y="60"/>
                    </a:lnTo>
                    <a:lnTo>
                      <a:pt x="266" y="64"/>
                    </a:lnTo>
                    <a:lnTo>
                      <a:pt x="262" y="68"/>
                    </a:lnTo>
                    <a:lnTo>
                      <a:pt x="262" y="72"/>
                    </a:lnTo>
                    <a:lnTo>
                      <a:pt x="258" y="72"/>
                    </a:lnTo>
                    <a:lnTo>
                      <a:pt x="258" y="76"/>
                    </a:lnTo>
                    <a:lnTo>
                      <a:pt x="254" y="76"/>
                    </a:lnTo>
                    <a:lnTo>
                      <a:pt x="254" y="80"/>
                    </a:lnTo>
                    <a:lnTo>
                      <a:pt x="254" y="84"/>
                    </a:lnTo>
                    <a:lnTo>
                      <a:pt x="254" y="86"/>
                    </a:lnTo>
                    <a:lnTo>
                      <a:pt x="250" y="86"/>
                    </a:lnTo>
                    <a:lnTo>
                      <a:pt x="250" y="90"/>
                    </a:lnTo>
                    <a:lnTo>
                      <a:pt x="250" y="94"/>
                    </a:lnTo>
                    <a:lnTo>
                      <a:pt x="250" y="98"/>
                    </a:lnTo>
                    <a:lnTo>
                      <a:pt x="250" y="102"/>
                    </a:lnTo>
                    <a:lnTo>
                      <a:pt x="246" y="102"/>
                    </a:lnTo>
                    <a:lnTo>
                      <a:pt x="246" y="106"/>
                    </a:lnTo>
                    <a:lnTo>
                      <a:pt x="246" y="110"/>
                    </a:lnTo>
                    <a:lnTo>
                      <a:pt x="246" y="114"/>
                    </a:lnTo>
                    <a:lnTo>
                      <a:pt x="246" y="116"/>
                    </a:lnTo>
                    <a:lnTo>
                      <a:pt x="244" y="116"/>
                    </a:lnTo>
                    <a:lnTo>
                      <a:pt x="244" y="120"/>
                    </a:lnTo>
                    <a:lnTo>
                      <a:pt x="244" y="124"/>
                    </a:lnTo>
                    <a:lnTo>
                      <a:pt x="244" y="128"/>
                    </a:lnTo>
                    <a:lnTo>
                      <a:pt x="244" y="132"/>
                    </a:lnTo>
                    <a:lnTo>
                      <a:pt x="240" y="132"/>
                    </a:lnTo>
                    <a:lnTo>
                      <a:pt x="240" y="136"/>
                    </a:lnTo>
                    <a:lnTo>
                      <a:pt x="240" y="140"/>
                    </a:lnTo>
                    <a:lnTo>
                      <a:pt x="244" y="144"/>
                    </a:lnTo>
                    <a:lnTo>
                      <a:pt x="244" y="146"/>
                    </a:lnTo>
                    <a:lnTo>
                      <a:pt x="244" y="150"/>
                    </a:lnTo>
                    <a:lnTo>
                      <a:pt x="244" y="154"/>
                    </a:lnTo>
                    <a:lnTo>
                      <a:pt x="244" y="158"/>
                    </a:lnTo>
                    <a:lnTo>
                      <a:pt x="244" y="160"/>
                    </a:lnTo>
                    <a:lnTo>
                      <a:pt x="246" y="164"/>
                    </a:lnTo>
                    <a:lnTo>
                      <a:pt x="246" y="168"/>
                    </a:lnTo>
                    <a:lnTo>
                      <a:pt x="246" y="172"/>
                    </a:lnTo>
                    <a:lnTo>
                      <a:pt x="244" y="172"/>
                    </a:lnTo>
                    <a:lnTo>
                      <a:pt x="244" y="176"/>
                    </a:lnTo>
                    <a:lnTo>
                      <a:pt x="244" y="180"/>
                    </a:lnTo>
                    <a:lnTo>
                      <a:pt x="246" y="180"/>
                    </a:lnTo>
                    <a:lnTo>
                      <a:pt x="246" y="184"/>
                    </a:lnTo>
                    <a:lnTo>
                      <a:pt x="246" y="186"/>
                    </a:lnTo>
                    <a:lnTo>
                      <a:pt x="246" y="190"/>
                    </a:lnTo>
                    <a:lnTo>
                      <a:pt x="246" y="194"/>
                    </a:lnTo>
                    <a:lnTo>
                      <a:pt x="246" y="198"/>
                    </a:lnTo>
                    <a:lnTo>
                      <a:pt x="246" y="202"/>
                    </a:lnTo>
                    <a:lnTo>
                      <a:pt x="250" y="206"/>
                    </a:lnTo>
                    <a:lnTo>
                      <a:pt x="254" y="210"/>
                    </a:lnTo>
                    <a:lnTo>
                      <a:pt x="258" y="210"/>
                    </a:lnTo>
                    <a:lnTo>
                      <a:pt x="258" y="214"/>
                    </a:lnTo>
                    <a:lnTo>
                      <a:pt x="258" y="216"/>
                    </a:lnTo>
                    <a:lnTo>
                      <a:pt x="258" y="220"/>
                    </a:lnTo>
                    <a:lnTo>
                      <a:pt x="262" y="220"/>
                    </a:lnTo>
                    <a:lnTo>
                      <a:pt x="262" y="224"/>
                    </a:lnTo>
                    <a:lnTo>
                      <a:pt x="262" y="228"/>
                    </a:lnTo>
                    <a:lnTo>
                      <a:pt x="266" y="228"/>
                    </a:lnTo>
                    <a:lnTo>
                      <a:pt x="266" y="232"/>
                    </a:lnTo>
                    <a:lnTo>
                      <a:pt x="262" y="232"/>
                    </a:lnTo>
                    <a:lnTo>
                      <a:pt x="258" y="232"/>
                    </a:lnTo>
                    <a:lnTo>
                      <a:pt x="254" y="236"/>
                    </a:lnTo>
                    <a:lnTo>
                      <a:pt x="246" y="236"/>
                    </a:lnTo>
                    <a:lnTo>
                      <a:pt x="244" y="236"/>
                    </a:lnTo>
                    <a:lnTo>
                      <a:pt x="240" y="236"/>
                    </a:lnTo>
                    <a:lnTo>
                      <a:pt x="240" y="240"/>
                    </a:lnTo>
                    <a:lnTo>
                      <a:pt x="240" y="244"/>
                    </a:lnTo>
                    <a:lnTo>
                      <a:pt x="236" y="244"/>
                    </a:lnTo>
                    <a:lnTo>
                      <a:pt x="236" y="246"/>
                    </a:lnTo>
                    <a:lnTo>
                      <a:pt x="232" y="250"/>
                    </a:lnTo>
                    <a:lnTo>
                      <a:pt x="232" y="254"/>
                    </a:lnTo>
                    <a:lnTo>
                      <a:pt x="236" y="258"/>
                    </a:lnTo>
                    <a:lnTo>
                      <a:pt x="236" y="262"/>
                    </a:lnTo>
                    <a:lnTo>
                      <a:pt x="236" y="266"/>
                    </a:lnTo>
                    <a:lnTo>
                      <a:pt x="236" y="270"/>
                    </a:lnTo>
                    <a:lnTo>
                      <a:pt x="236" y="272"/>
                    </a:lnTo>
                    <a:lnTo>
                      <a:pt x="236" y="276"/>
                    </a:lnTo>
                    <a:lnTo>
                      <a:pt x="232" y="276"/>
                    </a:lnTo>
                    <a:lnTo>
                      <a:pt x="232" y="280"/>
                    </a:lnTo>
                    <a:lnTo>
                      <a:pt x="232" y="284"/>
                    </a:lnTo>
                    <a:lnTo>
                      <a:pt x="232" y="288"/>
                    </a:lnTo>
                    <a:lnTo>
                      <a:pt x="232" y="292"/>
                    </a:lnTo>
                    <a:lnTo>
                      <a:pt x="232" y="296"/>
                    </a:lnTo>
                    <a:lnTo>
                      <a:pt x="236" y="296"/>
                    </a:lnTo>
                    <a:lnTo>
                      <a:pt x="236" y="300"/>
                    </a:lnTo>
                    <a:lnTo>
                      <a:pt x="240" y="302"/>
                    </a:lnTo>
                    <a:lnTo>
                      <a:pt x="244" y="302"/>
                    </a:lnTo>
                    <a:lnTo>
                      <a:pt x="246" y="306"/>
                    </a:lnTo>
                    <a:lnTo>
                      <a:pt x="246" y="302"/>
                    </a:lnTo>
                    <a:lnTo>
                      <a:pt x="250" y="300"/>
                    </a:lnTo>
                    <a:lnTo>
                      <a:pt x="250" y="302"/>
                    </a:lnTo>
                    <a:lnTo>
                      <a:pt x="250" y="306"/>
                    </a:lnTo>
                    <a:lnTo>
                      <a:pt x="250" y="310"/>
                    </a:lnTo>
                    <a:lnTo>
                      <a:pt x="250" y="318"/>
                    </a:lnTo>
                    <a:lnTo>
                      <a:pt x="250" y="322"/>
                    </a:lnTo>
                    <a:lnTo>
                      <a:pt x="246" y="322"/>
                    </a:lnTo>
                    <a:lnTo>
                      <a:pt x="250" y="322"/>
                    </a:lnTo>
                    <a:lnTo>
                      <a:pt x="246" y="318"/>
                    </a:lnTo>
                    <a:lnTo>
                      <a:pt x="246" y="322"/>
                    </a:lnTo>
                    <a:lnTo>
                      <a:pt x="244" y="322"/>
                    </a:lnTo>
                    <a:lnTo>
                      <a:pt x="240" y="322"/>
                    </a:lnTo>
                    <a:lnTo>
                      <a:pt x="240" y="318"/>
                    </a:lnTo>
                    <a:lnTo>
                      <a:pt x="236" y="314"/>
                    </a:lnTo>
                    <a:lnTo>
                      <a:pt x="232" y="314"/>
                    </a:lnTo>
                    <a:lnTo>
                      <a:pt x="232" y="310"/>
                    </a:lnTo>
                    <a:lnTo>
                      <a:pt x="232" y="306"/>
                    </a:lnTo>
                    <a:lnTo>
                      <a:pt x="228" y="306"/>
                    </a:lnTo>
                    <a:lnTo>
                      <a:pt x="226" y="302"/>
                    </a:lnTo>
                    <a:lnTo>
                      <a:pt x="222" y="302"/>
                    </a:lnTo>
                    <a:lnTo>
                      <a:pt x="218" y="300"/>
                    </a:lnTo>
                    <a:lnTo>
                      <a:pt x="218" y="296"/>
                    </a:lnTo>
                    <a:lnTo>
                      <a:pt x="214" y="296"/>
                    </a:lnTo>
                    <a:lnTo>
                      <a:pt x="214" y="292"/>
                    </a:lnTo>
                    <a:lnTo>
                      <a:pt x="210" y="296"/>
                    </a:lnTo>
                    <a:lnTo>
                      <a:pt x="210" y="300"/>
                    </a:lnTo>
                    <a:lnTo>
                      <a:pt x="206" y="300"/>
                    </a:lnTo>
                    <a:lnTo>
                      <a:pt x="202" y="296"/>
                    </a:lnTo>
                    <a:lnTo>
                      <a:pt x="200" y="296"/>
                    </a:lnTo>
                    <a:lnTo>
                      <a:pt x="196" y="296"/>
                    </a:lnTo>
                    <a:lnTo>
                      <a:pt x="192" y="292"/>
                    </a:lnTo>
                    <a:lnTo>
                      <a:pt x="188" y="292"/>
                    </a:lnTo>
                    <a:lnTo>
                      <a:pt x="188" y="288"/>
                    </a:lnTo>
                    <a:lnTo>
                      <a:pt x="188" y="284"/>
                    </a:lnTo>
                    <a:lnTo>
                      <a:pt x="184" y="284"/>
                    </a:lnTo>
                    <a:lnTo>
                      <a:pt x="180" y="288"/>
                    </a:lnTo>
                    <a:lnTo>
                      <a:pt x="176" y="288"/>
                    </a:lnTo>
                    <a:lnTo>
                      <a:pt x="172" y="288"/>
                    </a:lnTo>
                    <a:lnTo>
                      <a:pt x="176" y="284"/>
                    </a:lnTo>
                    <a:lnTo>
                      <a:pt x="176" y="280"/>
                    </a:lnTo>
                    <a:lnTo>
                      <a:pt x="172" y="280"/>
                    </a:lnTo>
                    <a:lnTo>
                      <a:pt x="170" y="280"/>
                    </a:lnTo>
                    <a:lnTo>
                      <a:pt x="170" y="276"/>
                    </a:lnTo>
                    <a:lnTo>
                      <a:pt x="170" y="280"/>
                    </a:lnTo>
                    <a:lnTo>
                      <a:pt x="166" y="280"/>
                    </a:lnTo>
                    <a:lnTo>
                      <a:pt x="162" y="280"/>
                    </a:lnTo>
                    <a:lnTo>
                      <a:pt x="158" y="280"/>
                    </a:lnTo>
                    <a:lnTo>
                      <a:pt x="154" y="280"/>
                    </a:lnTo>
                    <a:lnTo>
                      <a:pt x="150" y="280"/>
                    </a:lnTo>
                    <a:lnTo>
                      <a:pt x="146" y="280"/>
                    </a:lnTo>
                    <a:lnTo>
                      <a:pt x="146" y="284"/>
                    </a:lnTo>
                    <a:lnTo>
                      <a:pt x="142" y="284"/>
                    </a:lnTo>
                    <a:lnTo>
                      <a:pt x="142" y="280"/>
                    </a:lnTo>
                    <a:lnTo>
                      <a:pt x="142" y="276"/>
                    </a:lnTo>
                    <a:lnTo>
                      <a:pt x="146" y="276"/>
                    </a:lnTo>
                    <a:lnTo>
                      <a:pt x="146" y="272"/>
                    </a:lnTo>
                    <a:lnTo>
                      <a:pt x="146" y="270"/>
                    </a:lnTo>
                    <a:lnTo>
                      <a:pt x="142" y="266"/>
                    </a:lnTo>
                    <a:lnTo>
                      <a:pt x="142" y="262"/>
                    </a:lnTo>
                    <a:lnTo>
                      <a:pt x="140" y="258"/>
                    </a:lnTo>
                    <a:lnTo>
                      <a:pt x="140" y="254"/>
                    </a:lnTo>
                    <a:lnTo>
                      <a:pt x="140" y="250"/>
                    </a:lnTo>
                    <a:lnTo>
                      <a:pt x="140" y="246"/>
                    </a:lnTo>
                    <a:lnTo>
                      <a:pt x="140" y="244"/>
                    </a:lnTo>
                    <a:lnTo>
                      <a:pt x="140" y="240"/>
                    </a:lnTo>
                    <a:lnTo>
                      <a:pt x="140" y="236"/>
                    </a:lnTo>
                    <a:lnTo>
                      <a:pt x="140" y="232"/>
                    </a:lnTo>
                    <a:lnTo>
                      <a:pt x="140" y="228"/>
                    </a:lnTo>
                    <a:lnTo>
                      <a:pt x="140" y="224"/>
                    </a:lnTo>
                    <a:lnTo>
                      <a:pt x="140" y="220"/>
                    </a:lnTo>
                    <a:lnTo>
                      <a:pt x="140" y="216"/>
                    </a:lnTo>
                    <a:lnTo>
                      <a:pt x="136" y="216"/>
                    </a:lnTo>
                    <a:lnTo>
                      <a:pt x="128" y="216"/>
                    </a:lnTo>
                    <a:lnTo>
                      <a:pt x="120" y="216"/>
                    </a:lnTo>
                    <a:lnTo>
                      <a:pt x="120" y="214"/>
                    </a:lnTo>
                    <a:lnTo>
                      <a:pt x="120" y="210"/>
                    </a:lnTo>
                    <a:lnTo>
                      <a:pt x="116" y="210"/>
                    </a:lnTo>
                    <a:lnTo>
                      <a:pt x="116" y="214"/>
                    </a:lnTo>
                    <a:lnTo>
                      <a:pt x="114" y="214"/>
                    </a:lnTo>
                    <a:lnTo>
                      <a:pt x="106" y="214"/>
                    </a:lnTo>
                    <a:lnTo>
                      <a:pt x="106" y="216"/>
                    </a:lnTo>
                    <a:lnTo>
                      <a:pt x="106" y="220"/>
                    </a:lnTo>
                    <a:lnTo>
                      <a:pt x="106" y="224"/>
                    </a:lnTo>
                    <a:lnTo>
                      <a:pt x="102" y="224"/>
                    </a:lnTo>
                    <a:lnTo>
                      <a:pt x="102" y="228"/>
                    </a:lnTo>
                    <a:lnTo>
                      <a:pt x="106" y="228"/>
                    </a:lnTo>
                    <a:lnTo>
                      <a:pt x="98" y="228"/>
                    </a:lnTo>
                    <a:lnTo>
                      <a:pt x="94" y="228"/>
                    </a:lnTo>
                    <a:lnTo>
                      <a:pt x="90" y="228"/>
                    </a:lnTo>
                    <a:lnTo>
                      <a:pt x="86" y="228"/>
                    </a:lnTo>
                    <a:lnTo>
                      <a:pt x="86" y="232"/>
                    </a:lnTo>
                    <a:lnTo>
                      <a:pt x="84" y="232"/>
                    </a:lnTo>
                    <a:lnTo>
                      <a:pt x="84" y="228"/>
                    </a:lnTo>
                    <a:lnTo>
                      <a:pt x="80" y="232"/>
                    </a:lnTo>
                    <a:lnTo>
                      <a:pt x="80" y="228"/>
                    </a:lnTo>
                    <a:lnTo>
                      <a:pt x="76" y="228"/>
                    </a:lnTo>
                    <a:lnTo>
                      <a:pt x="76" y="224"/>
                    </a:lnTo>
                    <a:lnTo>
                      <a:pt x="72" y="220"/>
                    </a:lnTo>
                    <a:lnTo>
                      <a:pt x="72" y="216"/>
                    </a:lnTo>
                    <a:lnTo>
                      <a:pt x="68" y="216"/>
                    </a:lnTo>
                    <a:lnTo>
                      <a:pt x="68" y="214"/>
                    </a:lnTo>
                    <a:lnTo>
                      <a:pt x="68" y="210"/>
                    </a:lnTo>
                    <a:lnTo>
                      <a:pt x="68" y="206"/>
                    </a:lnTo>
                    <a:lnTo>
                      <a:pt x="64" y="202"/>
                    </a:lnTo>
                    <a:lnTo>
                      <a:pt x="64" y="198"/>
                    </a:lnTo>
                    <a:lnTo>
                      <a:pt x="64" y="194"/>
                    </a:lnTo>
                    <a:lnTo>
                      <a:pt x="64" y="190"/>
                    </a:lnTo>
                    <a:lnTo>
                      <a:pt x="60" y="190"/>
                    </a:lnTo>
                    <a:lnTo>
                      <a:pt x="56" y="190"/>
                    </a:lnTo>
                    <a:lnTo>
                      <a:pt x="56" y="190"/>
                    </a:lnTo>
                    <a:lnTo>
                      <a:pt x="56" y="19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140">
                <a:extLst>
                  <a:ext uri="{FF2B5EF4-FFF2-40B4-BE49-F238E27FC236}">
                    <a16:creationId xmlns:a16="http://schemas.microsoft.com/office/drawing/2014/main" id="{24A0B0F0-96ED-44B9-905E-F0D374EC96E9}"/>
                  </a:ext>
                </a:extLst>
              </p:cNvPr>
              <p:cNvSpPr>
                <a:spLocks noEditPoints="1"/>
              </p:cNvSpPr>
              <p:nvPr/>
            </p:nvSpPr>
            <p:spPr bwMode="auto">
              <a:xfrm>
                <a:off x="4197350" y="4267268"/>
                <a:ext cx="142875" cy="177800"/>
              </a:xfrm>
              <a:custGeom>
                <a:avLst/>
                <a:gdLst>
                  <a:gd name="T0" fmla="*/ 46 w 90"/>
                  <a:gd name="T1" fmla="*/ 96 h 112"/>
                  <a:gd name="T2" fmla="*/ 52 w 90"/>
                  <a:gd name="T3" fmla="*/ 96 h 112"/>
                  <a:gd name="T4" fmla="*/ 46 w 90"/>
                  <a:gd name="T5" fmla="*/ 96 h 112"/>
                  <a:gd name="T6" fmla="*/ 34 w 90"/>
                  <a:gd name="T7" fmla="*/ 100 h 112"/>
                  <a:gd name="T8" fmla="*/ 30 w 90"/>
                  <a:gd name="T9" fmla="*/ 104 h 112"/>
                  <a:gd name="T10" fmla="*/ 24 w 90"/>
                  <a:gd name="T11" fmla="*/ 108 h 112"/>
                  <a:gd name="T12" fmla="*/ 20 w 90"/>
                  <a:gd name="T13" fmla="*/ 112 h 112"/>
                  <a:gd name="T14" fmla="*/ 16 w 90"/>
                  <a:gd name="T15" fmla="*/ 104 h 112"/>
                  <a:gd name="T16" fmla="*/ 20 w 90"/>
                  <a:gd name="T17" fmla="*/ 92 h 112"/>
                  <a:gd name="T18" fmla="*/ 20 w 90"/>
                  <a:gd name="T19" fmla="*/ 86 h 112"/>
                  <a:gd name="T20" fmla="*/ 16 w 90"/>
                  <a:gd name="T21" fmla="*/ 82 h 112"/>
                  <a:gd name="T22" fmla="*/ 12 w 90"/>
                  <a:gd name="T23" fmla="*/ 78 h 112"/>
                  <a:gd name="T24" fmla="*/ 0 w 90"/>
                  <a:gd name="T25" fmla="*/ 74 h 112"/>
                  <a:gd name="T26" fmla="*/ 4 w 90"/>
                  <a:gd name="T27" fmla="*/ 70 h 112"/>
                  <a:gd name="T28" fmla="*/ 4 w 90"/>
                  <a:gd name="T29" fmla="*/ 66 h 112"/>
                  <a:gd name="T30" fmla="*/ 4 w 90"/>
                  <a:gd name="T31" fmla="*/ 56 h 112"/>
                  <a:gd name="T32" fmla="*/ 8 w 90"/>
                  <a:gd name="T33" fmla="*/ 56 h 112"/>
                  <a:gd name="T34" fmla="*/ 8 w 90"/>
                  <a:gd name="T35" fmla="*/ 48 h 112"/>
                  <a:gd name="T36" fmla="*/ 8 w 90"/>
                  <a:gd name="T37" fmla="*/ 44 h 112"/>
                  <a:gd name="T38" fmla="*/ 12 w 90"/>
                  <a:gd name="T39" fmla="*/ 36 h 112"/>
                  <a:gd name="T40" fmla="*/ 16 w 90"/>
                  <a:gd name="T41" fmla="*/ 40 h 112"/>
                  <a:gd name="T42" fmla="*/ 12 w 90"/>
                  <a:gd name="T43" fmla="*/ 34 h 112"/>
                  <a:gd name="T44" fmla="*/ 16 w 90"/>
                  <a:gd name="T45" fmla="*/ 30 h 112"/>
                  <a:gd name="T46" fmla="*/ 8 w 90"/>
                  <a:gd name="T47" fmla="*/ 22 h 112"/>
                  <a:gd name="T48" fmla="*/ 8 w 90"/>
                  <a:gd name="T49" fmla="*/ 14 h 112"/>
                  <a:gd name="T50" fmla="*/ 8 w 90"/>
                  <a:gd name="T51" fmla="*/ 10 h 112"/>
                  <a:gd name="T52" fmla="*/ 12 w 90"/>
                  <a:gd name="T53" fmla="*/ 8 h 112"/>
                  <a:gd name="T54" fmla="*/ 20 w 90"/>
                  <a:gd name="T55" fmla="*/ 8 h 112"/>
                  <a:gd name="T56" fmla="*/ 24 w 90"/>
                  <a:gd name="T57" fmla="*/ 10 h 112"/>
                  <a:gd name="T58" fmla="*/ 30 w 90"/>
                  <a:gd name="T59" fmla="*/ 8 h 112"/>
                  <a:gd name="T60" fmla="*/ 30 w 90"/>
                  <a:gd name="T61" fmla="*/ 4 h 112"/>
                  <a:gd name="T62" fmla="*/ 34 w 90"/>
                  <a:gd name="T63" fmla="*/ 4 h 112"/>
                  <a:gd name="T64" fmla="*/ 38 w 90"/>
                  <a:gd name="T65" fmla="*/ 8 h 112"/>
                  <a:gd name="T66" fmla="*/ 38 w 90"/>
                  <a:gd name="T67" fmla="*/ 10 h 112"/>
                  <a:gd name="T68" fmla="*/ 42 w 90"/>
                  <a:gd name="T69" fmla="*/ 8 h 112"/>
                  <a:gd name="T70" fmla="*/ 50 w 90"/>
                  <a:gd name="T71" fmla="*/ 8 h 112"/>
                  <a:gd name="T72" fmla="*/ 56 w 90"/>
                  <a:gd name="T73" fmla="*/ 14 h 112"/>
                  <a:gd name="T74" fmla="*/ 60 w 90"/>
                  <a:gd name="T75" fmla="*/ 18 h 112"/>
                  <a:gd name="T76" fmla="*/ 68 w 90"/>
                  <a:gd name="T77" fmla="*/ 14 h 112"/>
                  <a:gd name="T78" fmla="*/ 76 w 90"/>
                  <a:gd name="T79" fmla="*/ 14 h 112"/>
                  <a:gd name="T80" fmla="*/ 82 w 90"/>
                  <a:gd name="T81" fmla="*/ 22 h 112"/>
                  <a:gd name="T82" fmla="*/ 86 w 90"/>
                  <a:gd name="T83" fmla="*/ 26 h 112"/>
                  <a:gd name="T84" fmla="*/ 86 w 90"/>
                  <a:gd name="T85" fmla="*/ 34 h 112"/>
                  <a:gd name="T86" fmla="*/ 86 w 90"/>
                  <a:gd name="T87" fmla="*/ 44 h 112"/>
                  <a:gd name="T88" fmla="*/ 82 w 90"/>
                  <a:gd name="T89" fmla="*/ 60 h 112"/>
                  <a:gd name="T90" fmla="*/ 78 w 90"/>
                  <a:gd name="T91" fmla="*/ 70 h 112"/>
                  <a:gd name="T92" fmla="*/ 78 w 90"/>
                  <a:gd name="T93" fmla="*/ 78 h 112"/>
                  <a:gd name="T94" fmla="*/ 82 w 90"/>
                  <a:gd name="T95" fmla="*/ 88 h 112"/>
                  <a:gd name="T96" fmla="*/ 86 w 90"/>
                  <a:gd name="T97" fmla="*/ 96 h 112"/>
                  <a:gd name="T98" fmla="*/ 82 w 90"/>
                  <a:gd name="T99" fmla="*/ 96 h 112"/>
                  <a:gd name="T100" fmla="*/ 78 w 90"/>
                  <a:gd name="T101" fmla="*/ 92 h 112"/>
                  <a:gd name="T102" fmla="*/ 76 w 90"/>
                  <a:gd name="T103" fmla="*/ 96 h 112"/>
                  <a:gd name="T104" fmla="*/ 72 w 90"/>
                  <a:gd name="T105" fmla="*/ 96 h 112"/>
                  <a:gd name="T106" fmla="*/ 72 w 90"/>
                  <a:gd name="T107" fmla="*/ 92 h 112"/>
                  <a:gd name="T108" fmla="*/ 72 w 90"/>
                  <a:gd name="T109" fmla="*/ 92 h 112"/>
                  <a:gd name="T110" fmla="*/ 60 w 90"/>
                  <a:gd name="T111" fmla="*/ 92 h 112"/>
                  <a:gd name="T112" fmla="*/ 60 w 90"/>
                  <a:gd name="T113" fmla="*/ 96 h 112"/>
                  <a:gd name="T114" fmla="*/ 64 w 90"/>
                  <a:gd name="T115" fmla="*/ 92 h 112"/>
                  <a:gd name="T116" fmla="*/ 56 w 90"/>
                  <a:gd name="T117" fmla="*/ 96 h 112"/>
                  <a:gd name="T118" fmla="*/ 52 w 90"/>
                  <a:gd name="T119" fmla="*/ 96 h 112"/>
                  <a:gd name="T120" fmla="*/ 50 w 90"/>
                  <a:gd name="T121" fmla="*/ 96 h 112"/>
                  <a:gd name="T122" fmla="*/ 50 w 90"/>
                  <a:gd name="T123" fmla="*/ 96 h 112"/>
                  <a:gd name="T124" fmla="*/ 78 w 90"/>
                  <a:gd name="T12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112">
                    <a:moveTo>
                      <a:pt x="50" y="96"/>
                    </a:moveTo>
                    <a:lnTo>
                      <a:pt x="50" y="96"/>
                    </a:lnTo>
                    <a:lnTo>
                      <a:pt x="50" y="96"/>
                    </a:lnTo>
                    <a:lnTo>
                      <a:pt x="50" y="96"/>
                    </a:lnTo>
                    <a:lnTo>
                      <a:pt x="50" y="96"/>
                    </a:lnTo>
                    <a:lnTo>
                      <a:pt x="50" y="96"/>
                    </a:lnTo>
                    <a:lnTo>
                      <a:pt x="50" y="96"/>
                    </a:lnTo>
                    <a:lnTo>
                      <a:pt x="46" y="96"/>
                    </a:lnTo>
                    <a:lnTo>
                      <a:pt x="50" y="96"/>
                    </a:lnTo>
                    <a:lnTo>
                      <a:pt x="50" y="96"/>
                    </a:lnTo>
                    <a:lnTo>
                      <a:pt x="50" y="96"/>
                    </a:lnTo>
                    <a:lnTo>
                      <a:pt x="50" y="96"/>
                    </a:lnTo>
                    <a:lnTo>
                      <a:pt x="50" y="96"/>
                    </a:lnTo>
                    <a:lnTo>
                      <a:pt x="52" y="96"/>
                    </a:lnTo>
                    <a:lnTo>
                      <a:pt x="52" y="96"/>
                    </a:lnTo>
                    <a:lnTo>
                      <a:pt x="52" y="96"/>
                    </a:lnTo>
                    <a:lnTo>
                      <a:pt x="52" y="96"/>
                    </a:lnTo>
                    <a:lnTo>
                      <a:pt x="52" y="96"/>
                    </a:lnTo>
                    <a:lnTo>
                      <a:pt x="52" y="96"/>
                    </a:lnTo>
                    <a:lnTo>
                      <a:pt x="50" y="96"/>
                    </a:lnTo>
                    <a:lnTo>
                      <a:pt x="50" y="96"/>
                    </a:lnTo>
                    <a:lnTo>
                      <a:pt x="50" y="96"/>
                    </a:lnTo>
                    <a:lnTo>
                      <a:pt x="46" y="96"/>
                    </a:lnTo>
                    <a:lnTo>
                      <a:pt x="46" y="96"/>
                    </a:lnTo>
                    <a:lnTo>
                      <a:pt x="42" y="96"/>
                    </a:lnTo>
                    <a:lnTo>
                      <a:pt x="42" y="96"/>
                    </a:lnTo>
                    <a:lnTo>
                      <a:pt x="42" y="96"/>
                    </a:lnTo>
                    <a:lnTo>
                      <a:pt x="38" y="100"/>
                    </a:lnTo>
                    <a:lnTo>
                      <a:pt x="38" y="100"/>
                    </a:lnTo>
                    <a:lnTo>
                      <a:pt x="38" y="100"/>
                    </a:lnTo>
                    <a:lnTo>
                      <a:pt x="34" y="100"/>
                    </a:lnTo>
                    <a:lnTo>
                      <a:pt x="34" y="100"/>
                    </a:lnTo>
                    <a:lnTo>
                      <a:pt x="34" y="100"/>
                    </a:lnTo>
                    <a:lnTo>
                      <a:pt x="34" y="100"/>
                    </a:lnTo>
                    <a:lnTo>
                      <a:pt x="34" y="100"/>
                    </a:lnTo>
                    <a:lnTo>
                      <a:pt x="30" y="104"/>
                    </a:lnTo>
                    <a:lnTo>
                      <a:pt x="30" y="104"/>
                    </a:lnTo>
                    <a:lnTo>
                      <a:pt x="30" y="104"/>
                    </a:lnTo>
                    <a:lnTo>
                      <a:pt x="30" y="104"/>
                    </a:lnTo>
                    <a:lnTo>
                      <a:pt x="30" y="104"/>
                    </a:lnTo>
                    <a:lnTo>
                      <a:pt x="26" y="104"/>
                    </a:lnTo>
                    <a:lnTo>
                      <a:pt x="26" y="104"/>
                    </a:lnTo>
                    <a:lnTo>
                      <a:pt x="26" y="104"/>
                    </a:lnTo>
                    <a:lnTo>
                      <a:pt x="26" y="104"/>
                    </a:lnTo>
                    <a:lnTo>
                      <a:pt x="26" y="104"/>
                    </a:lnTo>
                    <a:lnTo>
                      <a:pt x="26" y="104"/>
                    </a:lnTo>
                    <a:lnTo>
                      <a:pt x="24" y="108"/>
                    </a:lnTo>
                    <a:lnTo>
                      <a:pt x="24" y="108"/>
                    </a:lnTo>
                    <a:lnTo>
                      <a:pt x="24" y="108"/>
                    </a:lnTo>
                    <a:lnTo>
                      <a:pt x="24" y="108"/>
                    </a:lnTo>
                    <a:lnTo>
                      <a:pt x="24" y="108"/>
                    </a:lnTo>
                    <a:lnTo>
                      <a:pt x="20" y="108"/>
                    </a:lnTo>
                    <a:lnTo>
                      <a:pt x="20" y="108"/>
                    </a:lnTo>
                    <a:lnTo>
                      <a:pt x="20" y="112"/>
                    </a:lnTo>
                    <a:lnTo>
                      <a:pt x="20" y="112"/>
                    </a:lnTo>
                    <a:lnTo>
                      <a:pt x="20" y="112"/>
                    </a:lnTo>
                    <a:lnTo>
                      <a:pt x="20" y="112"/>
                    </a:lnTo>
                    <a:lnTo>
                      <a:pt x="16" y="112"/>
                    </a:lnTo>
                    <a:lnTo>
                      <a:pt x="16" y="108"/>
                    </a:lnTo>
                    <a:lnTo>
                      <a:pt x="16" y="108"/>
                    </a:lnTo>
                    <a:lnTo>
                      <a:pt x="16" y="108"/>
                    </a:lnTo>
                    <a:lnTo>
                      <a:pt x="16" y="104"/>
                    </a:lnTo>
                    <a:lnTo>
                      <a:pt x="16" y="104"/>
                    </a:lnTo>
                    <a:lnTo>
                      <a:pt x="16" y="104"/>
                    </a:lnTo>
                    <a:lnTo>
                      <a:pt x="16" y="100"/>
                    </a:lnTo>
                    <a:lnTo>
                      <a:pt x="16" y="100"/>
                    </a:lnTo>
                    <a:lnTo>
                      <a:pt x="16" y="100"/>
                    </a:lnTo>
                    <a:lnTo>
                      <a:pt x="16" y="96"/>
                    </a:lnTo>
                    <a:lnTo>
                      <a:pt x="20" y="96"/>
                    </a:lnTo>
                    <a:lnTo>
                      <a:pt x="20" y="92"/>
                    </a:lnTo>
                    <a:lnTo>
                      <a:pt x="20" y="92"/>
                    </a:lnTo>
                    <a:lnTo>
                      <a:pt x="20" y="92"/>
                    </a:lnTo>
                    <a:lnTo>
                      <a:pt x="20" y="92"/>
                    </a:lnTo>
                    <a:lnTo>
                      <a:pt x="20" y="88"/>
                    </a:lnTo>
                    <a:lnTo>
                      <a:pt x="20" y="88"/>
                    </a:lnTo>
                    <a:lnTo>
                      <a:pt x="20" y="88"/>
                    </a:lnTo>
                    <a:lnTo>
                      <a:pt x="20" y="88"/>
                    </a:lnTo>
                    <a:lnTo>
                      <a:pt x="20" y="88"/>
                    </a:lnTo>
                    <a:lnTo>
                      <a:pt x="20" y="86"/>
                    </a:lnTo>
                    <a:lnTo>
                      <a:pt x="20" y="86"/>
                    </a:lnTo>
                    <a:lnTo>
                      <a:pt x="20" y="86"/>
                    </a:lnTo>
                    <a:lnTo>
                      <a:pt x="20" y="86"/>
                    </a:lnTo>
                    <a:lnTo>
                      <a:pt x="20" y="86"/>
                    </a:lnTo>
                    <a:lnTo>
                      <a:pt x="20" y="86"/>
                    </a:lnTo>
                    <a:lnTo>
                      <a:pt x="20" y="86"/>
                    </a:lnTo>
                    <a:lnTo>
                      <a:pt x="16" y="86"/>
                    </a:lnTo>
                    <a:lnTo>
                      <a:pt x="16" y="82"/>
                    </a:lnTo>
                    <a:lnTo>
                      <a:pt x="16" y="82"/>
                    </a:lnTo>
                    <a:lnTo>
                      <a:pt x="16" y="82"/>
                    </a:lnTo>
                    <a:lnTo>
                      <a:pt x="12" y="82"/>
                    </a:lnTo>
                    <a:lnTo>
                      <a:pt x="12" y="82"/>
                    </a:lnTo>
                    <a:lnTo>
                      <a:pt x="12" y="82"/>
                    </a:lnTo>
                    <a:lnTo>
                      <a:pt x="12" y="78"/>
                    </a:lnTo>
                    <a:lnTo>
                      <a:pt x="12" y="78"/>
                    </a:lnTo>
                    <a:lnTo>
                      <a:pt x="12" y="78"/>
                    </a:lnTo>
                    <a:lnTo>
                      <a:pt x="12" y="78"/>
                    </a:lnTo>
                    <a:lnTo>
                      <a:pt x="8" y="78"/>
                    </a:lnTo>
                    <a:lnTo>
                      <a:pt x="8" y="78"/>
                    </a:lnTo>
                    <a:lnTo>
                      <a:pt x="8" y="78"/>
                    </a:lnTo>
                    <a:lnTo>
                      <a:pt x="8" y="78"/>
                    </a:lnTo>
                    <a:lnTo>
                      <a:pt x="4" y="74"/>
                    </a:lnTo>
                    <a:lnTo>
                      <a:pt x="4" y="74"/>
                    </a:lnTo>
                    <a:lnTo>
                      <a:pt x="4" y="74"/>
                    </a:lnTo>
                    <a:lnTo>
                      <a:pt x="0" y="74"/>
                    </a:lnTo>
                    <a:lnTo>
                      <a:pt x="0" y="74"/>
                    </a:lnTo>
                    <a:lnTo>
                      <a:pt x="0" y="74"/>
                    </a:lnTo>
                    <a:lnTo>
                      <a:pt x="0" y="70"/>
                    </a:lnTo>
                    <a:lnTo>
                      <a:pt x="4" y="70"/>
                    </a:lnTo>
                    <a:lnTo>
                      <a:pt x="4" y="70"/>
                    </a:lnTo>
                    <a:lnTo>
                      <a:pt x="4" y="70"/>
                    </a:lnTo>
                    <a:lnTo>
                      <a:pt x="4" y="70"/>
                    </a:lnTo>
                    <a:lnTo>
                      <a:pt x="4" y="70"/>
                    </a:lnTo>
                    <a:lnTo>
                      <a:pt x="4" y="70"/>
                    </a:lnTo>
                    <a:lnTo>
                      <a:pt x="4" y="70"/>
                    </a:lnTo>
                    <a:lnTo>
                      <a:pt x="4" y="70"/>
                    </a:lnTo>
                    <a:lnTo>
                      <a:pt x="4" y="70"/>
                    </a:lnTo>
                    <a:lnTo>
                      <a:pt x="4" y="70"/>
                    </a:lnTo>
                    <a:lnTo>
                      <a:pt x="4" y="66"/>
                    </a:lnTo>
                    <a:lnTo>
                      <a:pt x="4" y="66"/>
                    </a:lnTo>
                    <a:lnTo>
                      <a:pt x="4" y="66"/>
                    </a:lnTo>
                    <a:lnTo>
                      <a:pt x="8" y="62"/>
                    </a:lnTo>
                    <a:lnTo>
                      <a:pt x="8" y="62"/>
                    </a:lnTo>
                    <a:lnTo>
                      <a:pt x="4" y="60"/>
                    </a:lnTo>
                    <a:lnTo>
                      <a:pt x="4" y="60"/>
                    </a:lnTo>
                    <a:lnTo>
                      <a:pt x="4" y="60"/>
                    </a:lnTo>
                    <a:lnTo>
                      <a:pt x="4" y="60"/>
                    </a:lnTo>
                    <a:lnTo>
                      <a:pt x="4" y="56"/>
                    </a:lnTo>
                    <a:lnTo>
                      <a:pt x="4" y="56"/>
                    </a:lnTo>
                    <a:lnTo>
                      <a:pt x="4" y="56"/>
                    </a:lnTo>
                    <a:lnTo>
                      <a:pt x="4" y="56"/>
                    </a:lnTo>
                    <a:lnTo>
                      <a:pt x="4" y="56"/>
                    </a:lnTo>
                    <a:lnTo>
                      <a:pt x="4" y="56"/>
                    </a:lnTo>
                    <a:lnTo>
                      <a:pt x="4" y="56"/>
                    </a:lnTo>
                    <a:lnTo>
                      <a:pt x="8" y="56"/>
                    </a:lnTo>
                    <a:lnTo>
                      <a:pt x="8" y="56"/>
                    </a:lnTo>
                    <a:lnTo>
                      <a:pt x="8" y="56"/>
                    </a:lnTo>
                    <a:lnTo>
                      <a:pt x="8" y="56"/>
                    </a:lnTo>
                    <a:lnTo>
                      <a:pt x="8" y="56"/>
                    </a:lnTo>
                    <a:lnTo>
                      <a:pt x="8" y="52"/>
                    </a:lnTo>
                    <a:lnTo>
                      <a:pt x="8" y="52"/>
                    </a:lnTo>
                    <a:lnTo>
                      <a:pt x="8" y="52"/>
                    </a:lnTo>
                    <a:lnTo>
                      <a:pt x="8" y="48"/>
                    </a:lnTo>
                    <a:lnTo>
                      <a:pt x="8" y="48"/>
                    </a:lnTo>
                    <a:lnTo>
                      <a:pt x="8" y="48"/>
                    </a:lnTo>
                    <a:lnTo>
                      <a:pt x="8" y="48"/>
                    </a:lnTo>
                    <a:lnTo>
                      <a:pt x="8" y="48"/>
                    </a:lnTo>
                    <a:lnTo>
                      <a:pt x="12" y="48"/>
                    </a:lnTo>
                    <a:lnTo>
                      <a:pt x="12" y="48"/>
                    </a:lnTo>
                    <a:lnTo>
                      <a:pt x="12" y="48"/>
                    </a:lnTo>
                    <a:lnTo>
                      <a:pt x="12" y="44"/>
                    </a:lnTo>
                    <a:lnTo>
                      <a:pt x="12" y="44"/>
                    </a:lnTo>
                    <a:lnTo>
                      <a:pt x="8" y="44"/>
                    </a:lnTo>
                    <a:lnTo>
                      <a:pt x="8" y="44"/>
                    </a:lnTo>
                    <a:lnTo>
                      <a:pt x="8" y="44"/>
                    </a:lnTo>
                    <a:lnTo>
                      <a:pt x="8" y="44"/>
                    </a:lnTo>
                    <a:lnTo>
                      <a:pt x="8" y="44"/>
                    </a:lnTo>
                    <a:lnTo>
                      <a:pt x="8" y="40"/>
                    </a:lnTo>
                    <a:lnTo>
                      <a:pt x="8" y="40"/>
                    </a:lnTo>
                    <a:lnTo>
                      <a:pt x="8" y="36"/>
                    </a:lnTo>
                    <a:lnTo>
                      <a:pt x="12" y="36"/>
                    </a:lnTo>
                    <a:lnTo>
                      <a:pt x="12" y="40"/>
                    </a:lnTo>
                    <a:lnTo>
                      <a:pt x="12" y="40"/>
                    </a:lnTo>
                    <a:lnTo>
                      <a:pt x="16" y="40"/>
                    </a:lnTo>
                    <a:lnTo>
                      <a:pt x="16" y="40"/>
                    </a:lnTo>
                    <a:lnTo>
                      <a:pt x="16" y="40"/>
                    </a:lnTo>
                    <a:lnTo>
                      <a:pt x="16" y="40"/>
                    </a:lnTo>
                    <a:lnTo>
                      <a:pt x="16" y="40"/>
                    </a:lnTo>
                    <a:lnTo>
                      <a:pt x="16" y="40"/>
                    </a:lnTo>
                    <a:lnTo>
                      <a:pt x="16" y="36"/>
                    </a:lnTo>
                    <a:lnTo>
                      <a:pt x="16" y="36"/>
                    </a:lnTo>
                    <a:lnTo>
                      <a:pt x="16" y="34"/>
                    </a:lnTo>
                    <a:lnTo>
                      <a:pt x="12" y="34"/>
                    </a:lnTo>
                    <a:lnTo>
                      <a:pt x="12" y="34"/>
                    </a:lnTo>
                    <a:lnTo>
                      <a:pt x="12" y="34"/>
                    </a:lnTo>
                    <a:lnTo>
                      <a:pt x="12" y="34"/>
                    </a:lnTo>
                    <a:lnTo>
                      <a:pt x="12" y="34"/>
                    </a:lnTo>
                    <a:lnTo>
                      <a:pt x="12" y="34"/>
                    </a:lnTo>
                    <a:lnTo>
                      <a:pt x="12" y="30"/>
                    </a:lnTo>
                    <a:lnTo>
                      <a:pt x="12" y="30"/>
                    </a:lnTo>
                    <a:lnTo>
                      <a:pt x="12" y="30"/>
                    </a:lnTo>
                    <a:lnTo>
                      <a:pt x="12" y="30"/>
                    </a:lnTo>
                    <a:lnTo>
                      <a:pt x="12" y="30"/>
                    </a:lnTo>
                    <a:lnTo>
                      <a:pt x="16" y="30"/>
                    </a:lnTo>
                    <a:lnTo>
                      <a:pt x="16" y="30"/>
                    </a:lnTo>
                    <a:lnTo>
                      <a:pt x="12" y="30"/>
                    </a:lnTo>
                    <a:lnTo>
                      <a:pt x="12" y="26"/>
                    </a:lnTo>
                    <a:lnTo>
                      <a:pt x="12" y="26"/>
                    </a:lnTo>
                    <a:lnTo>
                      <a:pt x="12" y="26"/>
                    </a:lnTo>
                    <a:lnTo>
                      <a:pt x="12" y="26"/>
                    </a:lnTo>
                    <a:lnTo>
                      <a:pt x="12" y="22"/>
                    </a:lnTo>
                    <a:lnTo>
                      <a:pt x="12" y="22"/>
                    </a:lnTo>
                    <a:lnTo>
                      <a:pt x="8" y="22"/>
                    </a:lnTo>
                    <a:lnTo>
                      <a:pt x="8" y="22"/>
                    </a:lnTo>
                    <a:lnTo>
                      <a:pt x="8" y="22"/>
                    </a:lnTo>
                    <a:lnTo>
                      <a:pt x="8" y="22"/>
                    </a:lnTo>
                    <a:lnTo>
                      <a:pt x="8" y="22"/>
                    </a:lnTo>
                    <a:lnTo>
                      <a:pt x="8" y="22"/>
                    </a:lnTo>
                    <a:lnTo>
                      <a:pt x="8" y="18"/>
                    </a:lnTo>
                    <a:lnTo>
                      <a:pt x="8" y="14"/>
                    </a:lnTo>
                    <a:lnTo>
                      <a:pt x="8" y="14"/>
                    </a:lnTo>
                    <a:lnTo>
                      <a:pt x="8" y="14"/>
                    </a:lnTo>
                    <a:lnTo>
                      <a:pt x="8" y="14"/>
                    </a:lnTo>
                    <a:lnTo>
                      <a:pt x="8" y="14"/>
                    </a:lnTo>
                    <a:lnTo>
                      <a:pt x="8" y="14"/>
                    </a:lnTo>
                    <a:lnTo>
                      <a:pt x="8" y="14"/>
                    </a:lnTo>
                    <a:lnTo>
                      <a:pt x="8" y="10"/>
                    </a:lnTo>
                    <a:lnTo>
                      <a:pt x="8" y="10"/>
                    </a:lnTo>
                    <a:lnTo>
                      <a:pt x="8" y="10"/>
                    </a:lnTo>
                    <a:lnTo>
                      <a:pt x="12" y="10"/>
                    </a:lnTo>
                    <a:lnTo>
                      <a:pt x="12" y="10"/>
                    </a:lnTo>
                    <a:lnTo>
                      <a:pt x="12" y="10"/>
                    </a:lnTo>
                    <a:lnTo>
                      <a:pt x="12" y="10"/>
                    </a:lnTo>
                    <a:lnTo>
                      <a:pt x="12" y="10"/>
                    </a:lnTo>
                    <a:lnTo>
                      <a:pt x="12" y="10"/>
                    </a:lnTo>
                    <a:lnTo>
                      <a:pt x="12" y="10"/>
                    </a:lnTo>
                    <a:lnTo>
                      <a:pt x="12" y="8"/>
                    </a:lnTo>
                    <a:lnTo>
                      <a:pt x="16" y="8"/>
                    </a:lnTo>
                    <a:lnTo>
                      <a:pt x="16" y="8"/>
                    </a:lnTo>
                    <a:lnTo>
                      <a:pt x="16" y="8"/>
                    </a:lnTo>
                    <a:lnTo>
                      <a:pt x="16" y="8"/>
                    </a:lnTo>
                    <a:lnTo>
                      <a:pt x="16" y="8"/>
                    </a:lnTo>
                    <a:lnTo>
                      <a:pt x="20" y="8"/>
                    </a:lnTo>
                    <a:lnTo>
                      <a:pt x="20" y="8"/>
                    </a:lnTo>
                    <a:lnTo>
                      <a:pt x="20" y="8"/>
                    </a:lnTo>
                    <a:lnTo>
                      <a:pt x="20" y="8"/>
                    </a:lnTo>
                    <a:lnTo>
                      <a:pt x="24" y="8"/>
                    </a:lnTo>
                    <a:lnTo>
                      <a:pt x="24" y="10"/>
                    </a:lnTo>
                    <a:lnTo>
                      <a:pt x="24" y="10"/>
                    </a:lnTo>
                    <a:lnTo>
                      <a:pt x="24" y="10"/>
                    </a:lnTo>
                    <a:lnTo>
                      <a:pt x="24" y="10"/>
                    </a:lnTo>
                    <a:lnTo>
                      <a:pt x="24" y="10"/>
                    </a:lnTo>
                    <a:lnTo>
                      <a:pt x="24" y="10"/>
                    </a:lnTo>
                    <a:lnTo>
                      <a:pt x="26" y="10"/>
                    </a:lnTo>
                    <a:lnTo>
                      <a:pt x="26" y="10"/>
                    </a:lnTo>
                    <a:lnTo>
                      <a:pt x="26" y="10"/>
                    </a:lnTo>
                    <a:lnTo>
                      <a:pt x="26" y="10"/>
                    </a:lnTo>
                    <a:lnTo>
                      <a:pt x="26" y="8"/>
                    </a:lnTo>
                    <a:lnTo>
                      <a:pt x="26" y="8"/>
                    </a:lnTo>
                    <a:lnTo>
                      <a:pt x="26" y="8"/>
                    </a:lnTo>
                    <a:lnTo>
                      <a:pt x="30" y="8"/>
                    </a:lnTo>
                    <a:lnTo>
                      <a:pt x="30" y="8"/>
                    </a:lnTo>
                    <a:lnTo>
                      <a:pt x="30" y="8"/>
                    </a:lnTo>
                    <a:lnTo>
                      <a:pt x="30" y="8"/>
                    </a:lnTo>
                    <a:lnTo>
                      <a:pt x="30" y="4"/>
                    </a:lnTo>
                    <a:lnTo>
                      <a:pt x="30" y="4"/>
                    </a:lnTo>
                    <a:lnTo>
                      <a:pt x="30" y="4"/>
                    </a:lnTo>
                    <a:lnTo>
                      <a:pt x="30" y="4"/>
                    </a:lnTo>
                    <a:lnTo>
                      <a:pt x="30" y="4"/>
                    </a:lnTo>
                    <a:lnTo>
                      <a:pt x="30" y="4"/>
                    </a:lnTo>
                    <a:lnTo>
                      <a:pt x="30" y="4"/>
                    </a:lnTo>
                    <a:lnTo>
                      <a:pt x="30" y="4"/>
                    </a:lnTo>
                    <a:lnTo>
                      <a:pt x="30" y="4"/>
                    </a:lnTo>
                    <a:lnTo>
                      <a:pt x="30" y="4"/>
                    </a:lnTo>
                    <a:lnTo>
                      <a:pt x="34" y="4"/>
                    </a:lnTo>
                    <a:lnTo>
                      <a:pt x="34" y="4"/>
                    </a:lnTo>
                    <a:lnTo>
                      <a:pt x="34" y="4"/>
                    </a:lnTo>
                    <a:lnTo>
                      <a:pt x="34" y="0"/>
                    </a:lnTo>
                    <a:lnTo>
                      <a:pt x="34" y="0"/>
                    </a:lnTo>
                    <a:lnTo>
                      <a:pt x="34" y="0"/>
                    </a:lnTo>
                    <a:lnTo>
                      <a:pt x="38" y="4"/>
                    </a:lnTo>
                    <a:lnTo>
                      <a:pt x="34" y="4"/>
                    </a:lnTo>
                    <a:lnTo>
                      <a:pt x="38" y="4"/>
                    </a:lnTo>
                    <a:lnTo>
                      <a:pt x="38" y="8"/>
                    </a:lnTo>
                    <a:lnTo>
                      <a:pt x="38" y="8"/>
                    </a:lnTo>
                    <a:lnTo>
                      <a:pt x="38" y="8"/>
                    </a:lnTo>
                    <a:lnTo>
                      <a:pt x="34" y="8"/>
                    </a:lnTo>
                    <a:lnTo>
                      <a:pt x="38" y="10"/>
                    </a:lnTo>
                    <a:lnTo>
                      <a:pt x="38" y="10"/>
                    </a:lnTo>
                    <a:lnTo>
                      <a:pt x="38" y="10"/>
                    </a:lnTo>
                    <a:lnTo>
                      <a:pt x="38" y="10"/>
                    </a:lnTo>
                    <a:lnTo>
                      <a:pt x="38" y="10"/>
                    </a:lnTo>
                    <a:lnTo>
                      <a:pt x="38" y="10"/>
                    </a:lnTo>
                    <a:lnTo>
                      <a:pt x="38" y="8"/>
                    </a:lnTo>
                    <a:lnTo>
                      <a:pt x="38" y="8"/>
                    </a:lnTo>
                    <a:lnTo>
                      <a:pt x="42" y="8"/>
                    </a:lnTo>
                    <a:lnTo>
                      <a:pt x="42" y="8"/>
                    </a:lnTo>
                    <a:lnTo>
                      <a:pt x="42" y="8"/>
                    </a:lnTo>
                    <a:lnTo>
                      <a:pt x="42" y="8"/>
                    </a:lnTo>
                    <a:lnTo>
                      <a:pt x="42" y="8"/>
                    </a:lnTo>
                    <a:lnTo>
                      <a:pt x="42" y="8"/>
                    </a:lnTo>
                    <a:lnTo>
                      <a:pt x="42" y="8"/>
                    </a:lnTo>
                    <a:lnTo>
                      <a:pt x="46" y="4"/>
                    </a:lnTo>
                    <a:lnTo>
                      <a:pt x="46" y="8"/>
                    </a:lnTo>
                    <a:lnTo>
                      <a:pt x="46" y="8"/>
                    </a:lnTo>
                    <a:lnTo>
                      <a:pt x="46" y="8"/>
                    </a:lnTo>
                    <a:lnTo>
                      <a:pt x="46" y="8"/>
                    </a:lnTo>
                    <a:lnTo>
                      <a:pt x="50" y="8"/>
                    </a:lnTo>
                    <a:lnTo>
                      <a:pt x="50" y="8"/>
                    </a:lnTo>
                    <a:lnTo>
                      <a:pt x="50" y="8"/>
                    </a:lnTo>
                    <a:lnTo>
                      <a:pt x="50" y="8"/>
                    </a:lnTo>
                    <a:lnTo>
                      <a:pt x="50" y="8"/>
                    </a:lnTo>
                    <a:lnTo>
                      <a:pt x="52" y="8"/>
                    </a:lnTo>
                    <a:lnTo>
                      <a:pt x="52" y="10"/>
                    </a:lnTo>
                    <a:lnTo>
                      <a:pt x="52" y="14"/>
                    </a:lnTo>
                    <a:lnTo>
                      <a:pt x="56" y="14"/>
                    </a:lnTo>
                    <a:lnTo>
                      <a:pt x="56" y="14"/>
                    </a:lnTo>
                    <a:lnTo>
                      <a:pt x="56" y="18"/>
                    </a:lnTo>
                    <a:lnTo>
                      <a:pt x="56" y="18"/>
                    </a:lnTo>
                    <a:lnTo>
                      <a:pt x="56" y="18"/>
                    </a:lnTo>
                    <a:lnTo>
                      <a:pt x="56" y="18"/>
                    </a:lnTo>
                    <a:lnTo>
                      <a:pt x="56" y="18"/>
                    </a:lnTo>
                    <a:lnTo>
                      <a:pt x="60" y="18"/>
                    </a:lnTo>
                    <a:lnTo>
                      <a:pt x="60" y="18"/>
                    </a:lnTo>
                    <a:lnTo>
                      <a:pt x="60" y="18"/>
                    </a:lnTo>
                    <a:lnTo>
                      <a:pt x="64" y="18"/>
                    </a:lnTo>
                    <a:lnTo>
                      <a:pt x="64" y="18"/>
                    </a:lnTo>
                    <a:lnTo>
                      <a:pt x="64" y="18"/>
                    </a:lnTo>
                    <a:lnTo>
                      <a:pt x="64" y="18"/>
                    </a:lnTo>
                    <a:lnTo>
                      <a:pt x="64" y="18"/>
                    </a:lnTo>
                    <a:lnTo>
                      <a:pt x="64" y="18"/>
                    </a:lnTo>
                    <a:lnTo>
                      <a:pt x="64" y="14"/>
                    </a:lnTo>
                    <a:lnTo>
                      <a:pt x="68" y="14"/>
                    </a:lnTo>
                    <a:lnTo>
                      <a:pt x="68" y="14"/>
                    </a:lnTo>
                    <a:lnTo>
                      <a:pt x="68" y="14"/>
                    </a:lnTo>
                    <a:lnTo>
                      <a:pt x="68" y="14"/>
                    </a:lnTo>
                    <a:lnTo>
                      <a:pt x="68" y="14"/>
                    </a:lnTo>
                    <a:lnTo>
                      <a:pt x="72" y="14"/>
                    </a:lnTo>
                    <a:lnTo>
                      <a:pt x="72" y="14"/>
                    </a:lnTo>
                    <a:lnTo>
                      <a:pt x="72" y="14"/>
                    </a:lnTo>
                    <a:lnTo>
                      <a:pt x="76" y="14"/>
                    </a:lnTo>
                    <a:lnTo>
                      <a:pt x="78" y="14"/>
                    </a:lnTo>
                    <a:lnTo>
                      <a:pt x="78" y="14"/>
                    </a:lnTo>
                    <a:lnTo>
                      <a:pt x="82" y="18"/>
                    </a:lnTo>
                    <a:lnTo>
                      <a:pt x="82" y="18"/>
                    </a:lnTo>
                    <a:lnTo>
                      <a:pt x="82" y="18"/>
                    </a:lnTo>
                    <a:lnTo>
                      <a:pt x="82" y="22"/>
                    </a:lnTo>
                    <a:lnTo>
                      <a:pt x="82" y="22"/>
                    </a:lnTo>
                    <a:lnTo>
                      <a:pt x="82" y="22"/>
                    </a:lnTo>
                    <a:lnTo>
                      <a:pt x="82" y="22"/>
                    </a:lnTo>
                    <a:lnTo>
                      <a:pt x="86" y="22"/>
                    </a:lnTo>
                    <a:lnTo>
                      <a:pt x="86" y="22"/>
                    </a:lnTo>
                    <a:lnTo>
                      <a:pt x="86" y="22"/>
                    </a:lnTo>
                    <a:lnTo>
                      <a:pt x="86" y="22"/>
                    </a:lnTo>
                    <a:lnTo>
                      <a:pt x="86" y="22"/>
                    </a:lnTo>
                    <a:lnTo>
                      <a:pt x="86" y="26"/>
                    </a:lnTo>
                    <a:lnTo>
                      <a:pt x="86" y="26"/>
                    </a:lnTo>
                    <a:lnTo>
                      <a:pt x="86" y="30"/>
                    </a:lnTo>
                    <a:lnTo>
                      <a:pt x="86" y="30"/>
                    </a:lnTo>
                    <a:lnTo>
                      <a:pt x="86" y="30"/>
                    </a:lnTo>
                    <a:lnTo>
                      <a:pt x="86" y="30"/>
                    </a:lnTo>
                    <a:lnTo>
                      <a:pt x="86" y="34"/>
                    </a:lnTo>
                    <a:lnTo>
                      <a:pt x="86" y="34"/>
                    </a:lnTo>
                    <a:lnTo>
                      <a:pt x="86" y="34"/>
                    </a:lnTo>
                    <a:lnTo>
                      <a:pt x="86" y="34"/>
                    </a:lnTo>
                    <a:lnTo>
                      <a:pt x="86" y="34"/>
                    </a:lnTo>
                    <a:lnTo>
                      <a:pt x="86" y="34"/>
                    </a:lnTo>
                    <a:lnTo>
                      <a:pt x="86" y="36"/>
                    </a:lnTo>
                    <a:lnTo>
                      <a:pt x="86" y="36"/>
                    </a:lnTo>
                    <a:lnTo>
                      <a:pt x="90" y="44"/>
                    </a:lnTo>
                    <a:lnTo>
                      <a:pt x="90" y="44"/>
                    </a:lnTo>
                    <a:lnTo>
                      <a:pt x="86" y="44"/>
                    </a:lnTo>
                    <a:lnTo>
                      <a:pt x="86" y="44"/>
                    </a:lnTo>
                    <a:lnTo>
                      <a:pt x="86" y="48"/>
                    </a:lnTo>
                    <a:lnTo>
                      <a:pt x="82" y="48"/>
                    </a:lnTo>
                    <a:lnTo>
                      <a:pt x="82" y="48"/>
                    </a:lnTo>
                    <a:lnTo>
                      <a:pt x="82" y="52"/>
                    </a:lnTo>
                    <a:lnTo>
                      <a:pt x="82" y="52"/>
                    </a:lnTo>
                    <a:lnTo>
                      <a:pt x="82" y="56"/>
                    </a:lnTo>
                    <a:lnTo>
                      <a:pt x="82" y="56"/>
                    </a:lnTo>
                    <a:lnTo>
                      <a:pt x="82" y="60"/>
                    </a:lnTo>
                    <a:lnTo>
                      <a:pt x="82" y="62"/>
                    </a:lnTo>
                    <a:lnTo>
                      <a:pt x="78" y="62"/>
                    </a:lnTo>
                    <a:lnTo>
                      <a:pt x="78" y="62"/>
                    </a:lnTo>
                    <a:lnTo>
                      <a:pt x="78" y="66"/>
                    </a:lnTo>
                    <a:lnTo>
                      <a:pt x="78" y="70"/>
                    </a:lnTo>
                    <a:lnTo>
                      <a:pt x="78" y="70"/>
                    </a:lnTo>
                    <a:lnTo>
                      <a:pt x="78" y="70"/>
                    </a:lnTo>
                    <a:lnTo>
                      <a:pt x="78" y="70"/>
                    </a:lnTo>
                    <a:lnTo>
                      <a:pt x="78" y="70"/>
                    </a:lnTo>
                    <a:lnTo>
                      <a:pt x="78" y="74"/>
                    </a:lnTo>
                    <a:lnTo>
                      <a:pt x="78" y="78"/>
                    </a:lnTo>
                    <a:lnTo>
                      <a:pt x="78" y="78"/>
                    </a:lnTo>
                    <a:lnTo>
                      <a:pt x="78" y="78"/>
                    </a:lnTo>
                    <a:lnTo>
                      <a:pt x="78" y="78"/>
                    </a:lnTo>
                    <a:lnTo>
                      <a:pt x="78" y="78"/>
                    </a:lnTo>
                    <a:lnTo>
                      <a:pt x="78" y="78"/>
                    </a:lnTo>
                    <a:lnTo>
                      <a:pt x="78" y="82"/>
                    </a:lnTo>
                    <a:lnTo>
                      <a:pt x="82" y="86"/>
                    </a:lnTo>
                    <a:lnTo>
                      <a:pt x="82" y="86"/>
                    </a:lnTo>
                    <a:lnTo>
                      <a:pt x="82" y="88"/>
                    </a:lnTo>
                    <a:lnTo>
                      <a:pt x="82" y="88"/>
                    </a:lnTo>
                    <a:lnTo>
                      <a:pt x="82" y="88"/>
                    </a:lnTo>
                    <a:lnTo>
                      <a:pt x="82" y="88"/>
                    </a:lnTo>
                    <a:lnTo>
                      <a:pt x="82" y="88"/>
                    </a:lnTo>
                    <a:lnTo>
                      <a:pt x="82" y="88"/>
                    </a:lnTo>
                    <a:lnTo>
                      <a:pt x="86" y="88"/>
                    </a:lnTo>
                    <a:lnTo>
                      <a:pt x="86" y="92"/>
                    </a:lnTo>
                    <a:lnTo>
                      <a:pt x="82" y="92"/>
                    </a:lnTo>
                    <a:lnTo>
                      <a:pt x="82" y="92"/>
                    </a:lnTo>
                    <a:lnTo>
                      <a:pt x="86" y="96"/>
                    </a:lnTo>
                    <a:lnTo>
                      <a:pt x="86" y="96"/>
                    </a:lnTo>
                    <a:lnTo>
                      <a:pt x="86" y="96"/>
                    </a:lnTo>
                    <a:lnTo>
                      <a:pt x="86" y="96"/>
                    </a:lnTo>
                    <a:lnTo>
                      <a:pt x="86" y="96"/>
                    </a:lnTo>
                    <a:lnTo>
                      <a:pt x="82" y="96"/>
                    </a:lnTo>
                    <a:lnTo>
                      <a:pt x="82" y="96"/>
                    </a:lnTo>
                    <a:lnTo>
                      <a:pt x="82" y="96"/>
                    </a:lnTo>
                    <a:lnTo>
                      <a:pt x="82" y="96"/>
                    </a:lnTo>
                    <a:lnTo>
                      <a:pt x="82" y="96"/>
                    </a:lnTo>
                    <a:lnTo>
                      <a:pt x="82" y="96"/>
                    </a:lnTo>
                    <a:lnTo>
                      <a:pt x="82" y="96"/>
                    </a:lnTo>
                    <a:lnTo>
                      <a:pt x="82" y="96"/>
                    </a:lnTo>
                    <a:lnTo>
                      <a:pt x="78" y="96"/>
                    </a:lnTo>
                    <a:lnTo>
                      <a:pt x="78" y="96"/>
                    </a:lnTo>
                    <a:lnTo>
                      <a:pt x="78" y="96"/>
                    </a:lnTo>
                    <a:lnTo>
                      <a:pt x="78" y="92"/>
                    </a:lnTo>
                    <a:lnTo>
                      <a:pt x="78" y="92"/>
                    </a:lnTo>
                    <a:lnTo>
                      <a:pt x="78" y="92"/>
                    </a:lnTo>
                    <a:lnTo>
                      <a:pt x="78" y="92"/>
                    </a:lnTo>
                    <a:lnTo>
                      <a:pt x="78" y="92"/>
                    </a:lnTo>
                    <a:lnTo>
                      <a:pt x="78" y="92"/>
                    </a:lnTo>
                    <a:lnTo>
                      <a:pt x="78" y="92"/>
                    </a:lnTo>
                    <a:lnTo>
                      <a:pt x="78" y="96"/>
                    </a:lnTo>
                    <a:lnTo>
                      <a:pt x="78" y="96"/>
                    </a:lnTo>
                    <a:lnTo>
                      <a:pt x="76" y="96"/>
                    </a:lnTo>
                    <a:lnTo>
                      <a:pt x="76" y="96"/>
                    </a:lnTo>
                    <a:lnTo>
                      <a:pt x="76" y="96"/>
                    </a:lnTo>
                    <a:lnTo>
                      <a:pt x="76" y="96"/>
                    </a:lnTo>
                    <a:lnTo>
                      <a:pt x="76" y="96"/>
                    </a:lnTo>
                    <a:lnTo>
                      <a:pt x="76" y="96"/>
                    </a:lnTo>
                    <a:lnTo>
                      <a:pt x="76" y="96"/>
                    </a:lnTo>
                    <a:lnTo>
                      <a:pt x="72" y="96"/>
                    </a:lnTo>
                    <a:lnTo>
                      <a:pt x="72" y="96"/>
                    </a:lnTo>
                    <a:lnTo>
                      <a:pt x="72" y="96"/>
                    </a:lnTo>
                    <a:lnTo>
                      <a:pt x="68" y="96"/>
                    </a:lnTo>
                    <a:lnTo>
                      <a:pt x="68" y="92"/>
                    </a:lnTo>
                    <a:lnTo>
                      <a:pt x="68" y="92"/>
                    </a:lnTo>
                    <a:lnTo>
                      <a:pt x="68" y="92"/>
                    </a:lnTo>
                    <a:lnTo>
                      <a:pt x="68" y="92"/>
                    </a:lnTo>
                    <a:lnTo>
                      <a:pt x="68" y="92"/>
                    </a:lnTo>
                    <a:lnTo>
                      <a:pt x="72" y="92"/>
                    </a:lnTo>
                    <a:lnTo>
                      <a:pt x="72" y="92"/>
                    </a:lnTo>
                    <a:lnTo>
                      <a:pt x="72" y="92"/>
                    </a:lnTo>
                    <a:lnTo>
                      <a:pt x="72" y="92"/>
                    </a:lnTo>
                    <a:lnTo>
                      <a:pt x="72" y="92"/>
                    </a:lnTo>
                    <a:lnTo>
                      <a:pt x="72" y="92"/>
                    </a:lnTo>
                    <a:lnTo>
                      <a:pt x="72" y="92"/>
                    </a:lnTo>
                    <a:lnTo>
                      <a:pt x="72" y="92"/>
                    </a:lnTo>
                    <a:lnTo>
                      <a:pt x="72" y="92"/>
                    </a:lnTo>
                    <a:lnTo>
                      <a:pt x="72" y="92"/>
                    </a:lnTo>
                    <a:lnTo>
                      <a:pt x="68" y="92"/>
                    </a:lnTo>
                    <a:lnTo>
                      <a:pt x="68" y="92"/>
                    </a:lnTo>
                    <a:lnTo>
                      <a:pt x="68" y="92"/>
                    </a:lnTo>
                    <a:lnTo>
                      <a:pt x="64" y="92"/>
                    </a:lnTo>
                    <a:lnTo>
                      <a:pt x="60" y="92"/>
                    </a:lnTo>
                    <a:lnTo>
                      <a:pt x="60" y="92"/>
                    </a:lnTo>
                    <a:lnTo>
                      <a:pt x="60" y="92"/>
                    </a:lnTo>
                    <a:lnTo>
                      <a:pt x="60" y="92"/>
                    </a:lnTo>
                    <a:lnTo>
                      <a:pt x="56" y="96"/>
                    </a:lnTo>
                    <a:lnTo>
                      <a:pt x="56" y="96"/>
                    </a:lnTo>
                    <a:lnTo>
                      <a:pt x="56" y="96"/>
                    </a:lnTo>
                    <a:lnTo>
                      <a:pt x="56" y="96"/>
                    </a:lnTo>
                    <a:lnTo>
                      <a:pt x="56" y="96"/>
                    </a:lnTo>
                    <a:lnTo>
                      <a:pt x="56" y="96"/>
                    </a:lnTo>
                    <a:lnTo>
                      <a:pt x="56" y="96"/>
                    </a:lnTo>
                    <a:lnTo>
                      <a:pt x="60" y="96"/>
                    </a:lnTo>
                    <a:lnTo>
                      <a:pt x="60" y="96"/>
                    </a:lnTo>
                    <a:lnTo>
                      <a:pt x="60" y="96"/>
                    </a:lnTo>
                    <a:lnTo>
                      <a:pt x="60" y="96"/>
                    </a:lnTo>
                    <a:lnTo>
                      <a:pt x="60" y="96"/>
                    </a:lnTo>
                    <a:lnTo>
                      <a:pt x="64" y="92"/>
                    </a:lnTo>
                    <a:lnTo>
                      <a:pt x="64" y="92"/>
                    </a:lnTo>
                    <a:lnTo>
                      <a:pt x="64" y="92"/>
                    </a:lnTo>
                    <a:lnTo>
                      <a:pt x="64" y="92"/>
                    </a:lnTo>
                    <a:lnTo>
                      <a:pt x="64" y="92"/>
                    </a:lnTo>
                    <a:lnTo>
                      <a:pt x="68" y="92"/>
                    </a:lnTo>
                    <a:lnTo>
                      <a:pt x="68" y="96"/>
                    </a:lnTo>
                    <a:lnTo>
                      <a:pt x="64" y="96"/>
                    </a:lnTo>
                    <a:lnTo>
                      <a:pt x="64" y="96"/>
                    </a:lnTo>
                    <a:lnTo>
                      <a:pt x="64" y="96"/>
                    </a:lnTo>
                    <a:lnTo>
                      <a:pt x="60" y="96"/>
                    </a:lnTo>
                    <a:lnTo>
                      <a:pt x="56" y="96"/>
                    </a:lnTo>
                    <a:lnTo>
                      <a:pt x="56" y="96"/>
                    </a:lnTo>
                    <a:lnTo>
                      <a:pt x="56" y="96"/>
                    </a:lnTo>
                    <a:lnTo>
                      <a:pt x="56" y="96"/>
                    </a:lnTo>
                    <a:lnTo>
                      <a:pt x="56" y="96"/>
                    </a:lnTo>
                    <a:lnTo>
                      <a:pt x="56" y="96"/>
                    </a:lnTo>
                    <a:lnTo>
                      <a:pt x="56" y="96"/>
                    </a:lnTo>
                    <a:lnTo>
                      <a:pt x="56" y="96"/>
                    </a:lnTo>
                    <a:lnTo>
                      <a:pt x="52" y="96"/>
                    </a:lnTo>
                    <a:lnTo>
                      <a:pt x="52" y="96"/>
                    </a:lnTo>
                    <a:lnTo>
                      <a:pt x="52" y="96"/>
                    </a:lnTo>
                    <a:lnTo>
                      <a:pt x="52" y="96"/>
                    </a:lnTo>
                    <a:lnTo>
                      <a:pt x="52" y="96"/>
                    </a:lnTo>
                    <a:lnTo>
                      <a:pt x="52" y="96"/>
                    </a:lnTo>
                    <a:lnTo>
                      <a:pt x="52" y="96"/>
                    </a:lnTo>
                    <a:lnTo>
                      <a:pt x="52" y="96"/>
                    </a:lnTo>
                    <a:lnTo>
                      <a:pt x="50" y="96"/>
                    </a:lnTo>
                    <a:lnTo>
                      <a:pt x="50" y="96"/>
                    </a:lnTo>
                    <a:lnTo>
                      <a:pt x="50" y="96"/>
                    </a:lnTo>
                    <a:lnTo>
                      <a:pt x="50" y="96"/>
                    </a:lnTo>
                    <a:lnTo>
                      <a:pt x="50" y="96"/>
                    </a:lnTo>
                    <a:lnTo>
                      <a:pt x="50" y="96"/>
                    </a:lnTo>
                    <a:lnTo>
                      <a:pt x="50" y="96"/>
                    </a:lnTo>
                    <a:lnTo>
                      <a:pt x="50" y="96"/>
                    </a:lnTo>
                    <a:lnTo>
                      <a:pt x="50" y="96"/>
                    </a:lnTo>
                    <a:lnTo>
                      <a:pt x="50" y="96"/>
                    </a:lnTo>
                    <a:close/>
                    <a:moveTo>
                      <a:pt x="78" y="96"/>
                    </a:moveTo>
                    <a:lnTo>
                      <a:pt x="78" y="96"/>
                    </a:lnTo>
                    <a:lnTo>
                      <a:pt x="78" y="96"/>
                    </a:lnTo>
                    <a:lnTo>
                      <a:pt x="78" y="96"/>
                    </a:lnTo>
                    <a:lnTo>
                      <a:pt x="78" y="96"/>
                    </a:lnTo>
                    <a:lnTo>
                      <a:pt x="78" y="96"/>
                    </a:lnTo>
                    <a:lnTo>
                      <a:pt x="78" y="9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41">
                <a:extLst>
                  <a:ext uri="{FF2B5EF4-FFF2-40B4-BE49-F238E27FC236}">
                    <a16:creationId xmlns:a16="http://schemas.microsoft.com/office/drawing/2014/main" id="{A83833EC-2ECB-4161-998D-DDA0B17D0A3F}"/>
                  </a:ext>
                </a:extLst>
              </p:cNvPr>
              <p:cNvSpPr>
                <a:spLocks/>
              </p:cNvSpPr>
              <p:nvPr/>
            </p:nvSpPr>
            <p:spPr bwMode="auto">
              <a:xfrm>
                <a:off x="5327650" y="4213293"/>
                <a:ext cx="44450" cy="47625"/>
              </a:xfrm>
              <a:custGeom>
                <a:avLst/>
                <a:gdLst>
                  <a:gd name="T0" fmla="*/ 24 w 28"/>
                  <a:gd name="T1" fmla="*/ 4 h 30"/>
                  <a:gd name="T2" fmla="*/ 28 w 28"/>
                  <a:gd name="T3" fmla="*/ 8 h 30"/>
                  <a:gd name="T4" fmla="*/ 28 w 28"/>
                  <a:gd name="T5" fmla="*/ 12 h 30"/>
                  <a:gd name="T6" fmla="*/ 28 w 28"/>
                  <a:gd name="T7" fmla="*/ 12 h 30"/>
                  <a:gd name="T8" fmla="*/ 24 w 28"/>
                  <a:gd name="T9" fmla="*/ 12 h 30"/>
                  <a:gd name="T10" fmla="*/ 24 w 28"/>
                  <a:gd name="T11" fmla="*/ 16 h 30"/>
                  <a:gd name="T12" fmla="*/ 24 w 28"/>
                  <a:gd name="T13" fmla="*/ 16 h 30"/>
                  <a:gd name="T14" fmla="*/ 20 w 28"/>
                  <a:gd name="T15" fmla="*/ 16 h 30"/>
                  <a:gd name="T16" fmla="*/ 20 w 28"/>
                  <a:gd name="T17" fmla="*/ 16 h 30"/>
                  <a:gd name="T18" fmla="*/ 20 w 28"/>
                  <a:gd name="T19" fmla="*/ 16 h 30"/>
                  <a:gd name="T20" fmla="*/ 16 w 28"/>
                  <a:gd name="T21" fmla="*/ 18 h 30"/>
                  <a:gd name="T22" fmla="*/ 16 w 28"/>
                  <a:gd name="T23" fmla="*/ 18 h 30"/>
                  <a:gd name="T24" fmla="*/ 16 w 28"/>
                  <a:gd name="T25" fmla="*/ 18 h 30"/>
                  <a:gd name="T26" fmla="*/ 12 w 28"/>
                  <a:gd name="T27" fmla="*/ 18 h 30"/>
                  <a:gd name="T28" fmla="*/ 12 w 28"/>
                  <a:gd name="T29" fmla="*/ 18 h 30"/>
                  <a:gd name="T30" fmla="*/ 16 w 28"/>
                  <a:gd name="T31" fmla="*/ 22 h 30"/>
                  <a:gd name="T32" fmla="*/ 16 w 28"/>
                  <a:gd name="T33" fmla="*/ 22 h 30"/>
                  <a:gd name="T34" fmla="*/ 16 w 28"/>
                  <a:gd name="T35" fmla="*/ 18 h 30"/>
                  <a:gd name="T36" fmla="*/ 20 w 28"/>
                  <a:gd name="T37" fmla="*/ 18 h 30"/>
                  <a:gd name="T38" fmla="*/ 20 w 28"/>
                  <a:gd name="T39" fmla="*/ 18 h 30"/>
                  <a:gd name="T40" fmla="*/ 20 w 28"/>
                  <a:gd name="T41" fmla="*/ 18 h 30"/>
                  <a:gd name="T42" fmla="*/ 20 w 28"/>
                  <a:gd name="T43" fmla="*/ 18 h 30"/>
                  <a:gd name="T44" fmla="*/ 24 w 28"/>
                  <a:gd name="T45" fmla="*/ 18 h 30"/>
                  <a:gd name="T46" fmla="*/ 24 w 28"/>
                  <a:gd name="T47" fmla="*/ 22 h 30"/>
                  <a:gd name="T48" fmla="*/ 24 w 28"/>
                  <a:gd name="T49" fmla="*/ 22 h 30"/>
                  <a:gd name="T50" fmla="*/ 24 w 28"/>
                  <a:gd name="T51" fmla="*/ 26 h 30"/>
                  <a:gd name="T52" fmla="*/ 20 w 28"/>
                  <a:gd name="T53" fmla="*/ 30 h 30"/>
                  <a:gd name="T54" fmla="*/ 20 w 28"/>
                  <a:gd name="T55" fmla="*/ 30 h 30"/>
                  <a:gd name="T56" fmla="*/ 16 w 28"/>
                  <a:gd name="T57" fmla="*/ 30 h 30"/>
                  <a:gd name="T58" fmla="*/ 16 w 28"/>
                  <a:gd name="T59" fmla="*/ 30 h 30"/>
                  <a:gd name="T60" fmla="*/ 16 w 28"/>
                  <a:gd name="T61" fmla="*/ 30 h 30"/>
                  <a:gd name="T62" fmla="*/ 16 w 28"/>
                  <a:gd name="T63" fmla="*/ 30 h 30"/>
                  <a:gd name="T64" fmla="*/ 12 w 28"/>
                  <a:gd name="T65" fmla="*/ 30 h 30"/>
                  <a:gd name="T66" fmla="*/ 8 w 28"/>
                  <a:gd name="T67" fmla="*/ 30 h 30"/>
                  <a:gd name="T68" fmla="*/ 8 w 28"/>
                  <a:gd name="T69" fmla="*/ 30 h 30"/>
                  <a:gd name="T70" fmla="*/ 4 w 28"/>
                  <a:gd name="T71" fmla="*/ 30 h 30"/>
                  <a:gd name="T72" fmla="*/ 4 w 28"/>
                  <a:gd name="T73" fmla="*/ 30 h 30"/>
                  <a:gd name="T74" fmla="*/ 4 w 28"/>
                  <a:gd name="T75" fmla="*/ 30 h 30"/>
                  <a:gd name="T76" fmla="*/ 4 w 28"/>
                  <a:gd name="T77" fmla="*/ 30 h 30"/>
                  <a:gd name="T78" fmla="*/ 4 w 28"/>
                  <a:gd name="T79" fmla="*/ 26 h 30"/>
                  <a:gd name="T80" fmla="*/ 4 w 28"/>
                  <a:gd name="T81" fmla="*/ 26 h 30"/>
                  <a:gd name="T82" fmla="*/ 0 w 28"/>
                  <a:gd name="T83" fmla="*/ 22 h 30"/>
                  <a:gd name="T84" fmla="*/ 4 w 28"/>
                  <a:gd name="T85" fmla="*/ 18 h 30"/>
                  <a:gd name="T86" fmla="*/ 4 w 28"/>
                  <a:gd name="T87" fmla="*/ 16 h 30"/>
                  <a:gd name="T88" fmla="*/ 8 w 28"/>
                  <a:gd name="T89" fmla="*/ 12 h 30"/>
                  <a:gd name="T90" fmla="*/ 8 w 28"/>
                  <a:gd name="T91" fmla="*/ 12 h 30"/>
                  <a:gd name="T92" fmla="*/ 8 w 28"/>
                  <a:gd name="T93" fmla="*/ 8 h 30"/>
                  <a:gd name="T94" fmla="*/ 12 w 28"/>
                  <a:gd name="T95" fmla="*/ 8 h 30"/>
                  <a:gd name="T96" fmla="*/ 12 w 28"/>
                  <a:gd name="T97" fmla="*/ 4 h 30"/>
                  <a:gd name="T98" fmla="*/ 12 w 28"/>
                  <a:gd name="T99" fmla="*/ 4 h 30"/>
                  <a:gd name="T100" fmla="*/ 12 w 28"/>
                  <a:gd name="T101" fmla="*/ 4 h 30"/>
                  <a:gd name="T102" fmla="*/ 16 w 28"/>
                  <a:gd name="T103" fmla="*/ 4 h 30"/>
                  <a:gd name="T104" fmla="*/ 16 w 28"/>
                  <a:gd name="T105" fmla="*/ 4 h 30"/>
                  <a:gd name="T106" fmla="*/ 16 w 28"/>
                  <a:gd name="T107" fmla="*/ 8 h 30"/>
                  <a:gd name="T108" fmla="*/ 16 w 28"/>
                  <a:gd name="T109" fmla="*/ 4 h 30"/>
                  <a:gd name="T110" fmla="*/ 20 w 28"/>
                  <a:gd name="T111" fmla="*/ 0 h 30"/>
                  <a:gd name="T112" fmla="*/ 24 w 28"/>
                  <a:gd name="T113" fmla="*/ 0 h 30"/>
                  <a:gd name="T114" fmla="*/ 24 w 28"/>
                  <a:gd name="T115" fmla="*/ 4 h 30"/>
                  <a:gd name="T116" fmla="*/ 24 w 28"/>
                  <a:gd name="T117" fmla="*/ 4 h 30"/>
                  <a:gd name="T118" fmla="*/ 24 w 28"/>
                  <a:gd name="T11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0">
                    <a:moveTo>
                      <a:pt x="24" y="4"/>
                    </a:moveTo>
                    <a:lnTo>
                      <a:pt x="24" y="4"/>
                    </a:lnTo>
                    <a:lnTo>
                      <a:pt x="28" y="8"/>
                    </a:lnTo>
                    <a:lnTo>
                      <a:pt x="28" y="8"/>
                    </a:lnTo>
                    <a:lnTo>
                      <a:pt x="28" y="8"/>
                    </a:lnTo>
                    <a:lnTo>
                      <a:pt x="28" y="12"/>
                    </a:lnTo>
                    <a:lnTo>
                      <a:pt x="28" y="12"/>
                    </a:lnTo>
                    <a:lnTo>
                      <a:pt x="28" y="12"/>
                    </a:lnTo>
                    <a:lnTo>
                      <a:pt x="28" y="12"/>
                    </a:lnTo>
                    <a:lnTo>
                      <a:pt x="24" y="12"/>
                    </a:lnTo>
                    <a:lnTo>
                      <a:pt x="24" y="16"/>
                    </a:lnTo>
                    <a:lnTo>
                      <a:pt x="24" y="16"/>
                    </a:lnTo>
                    <a:lnTo>
                      <a:pt x="24" y="16"/>
                    </a:lnTo>
                    <a:lnTo>
                      <a:pt x="24" y="16"/>
                    </a:lnTo>
                    <a:lnTo>
                      <a:pt x="24" y="16"/>
                    </a:lnTo>
                    <a:lnTo>
                      <a:pt x="20" y="16"/>
                    </a:lnTo>
                    <a:lnTo>
                      <a:pt x="20" y="16"/>
                    </a:lnTo>
                    <a:lnTo>
                      <a:pt x="20" y="16"/>
                    </a:lnTo>
                    <a:lnTo>
                      <a:pt x="20" y="16"/>
                    </a:lnTo>
                    <a:lnTo>
                      <a:pt x="20" y="16"/>
                    </a:lnTo>
                    <a:lnTo>
                      <a:pt x="16" y="18"/>
                    </a:lnTo>
                    <a:lnTo>
                      <a:pt x="16" y="18"/>
                    </a:lnTo>
                    <a:lnTo>
                      <a:pt x="16" y="18"/>
                    </a:lnTo>
                    <a:lnTo>
                      <a:pt x="16" y="18"/>
                    </a:lnTo>
                    <a:lnTo>
                      <a:pt x="16" y="18"/>
                    </a:lnTo>
                    <a:lnTo>
                      <a:pt x="16" y="18"/>
                    </a:lnTo>
                    <a:lnTo>
                      <a:pt x="16" y="18"/>
                    </a:lnTo>
                    <a:lnTo>
                      <a:pt x="12" y="18"/>
                    </a:lnTo>
                    <a:lnTo>
                      <a:pt x="12" y="18"/>
                    </a:lnTo>
                    <a:lnTo>
                      <a:pt x="12" y="18"/>
                    </a:lnTo>
                    <a:lnTo>
                      <a:pt x="12" y="22"/>
                    </a:lnTo>
                    <a:lnTo>
                      <a:pt x="16" y="22"/>
                    </a:lnTo>
                    <a:lnTo>
                      <a:pt x="16" y="22"/>
                    </a:lnTo>
                    <a:lnTo>
                      <a:pt x="16" y="22"/>
                    </a:lnTo>
                    <a:lnTo>
                      <a:pt x="16" y="22"/>
                    </a:lnTo>
                    <a:lnTo>
                      <a:pt x="16" y="18"/>
                    </a:lnTo>
                    <a:lnTo>
                      <a:pt x="16" y="18"/>
                    </a:lnTo>
                    <a:lnTo>
                      <a:pt x="20" y="18"/>
                    </a:lnTo>
                    <a:lnTo>
                      <a:pt x="20" y="18"/>
                    </a:lnTo>
                    <a:lnTo>
                      <a:pt x="20" y="18"/>
                    </a:lnTo>
                    <a:lnTo>
                      <a:pt x="20" y="18"/>
                    </a:lnTo>
                    <a:lnTo>
                      <a:pt x="20" y="18"/>
                    </a:lnTo>
                    <a:lnTo>
                      <a:pt x="20" y="18"/>
                    </a:lnTo>
                    <a:lnTo>
                      <a:pt x="20" y="18"/>
                    </a:lnTo>
                    <a:lnTo>
                      <a:pt x="24" y="18"/>
                    </a:lnTo>
                    <a:lnTo>
                      <a:pt x="24" y="18"/>
                    </a:lnTo>
                    <a:lnTo>
                      <a:pt x="24" y="22"/>
                    </a:lnTo>
                    <a:lnTo>
                      <a:pt x="24" y="22"/>
                    </a:lnTo>
                    <a:lnTo>
                      <a:pt x="24" y="22"/>
                    </a:lnTo>
                    <a:lnTo>
                      <a:pt x="24" y="22"/>
                    </a:lnTo>
                    <a:lnTo>
                      <a:pt x="24" y="22"/>
                    </a:lnTo>
                    <a:lnTo>
                      <a:pt x="24" y="26"/>
                    </a:lnTo>
                    <a:lnTo>
                      <a:pt x="20" y="26"/>
                    </a:lnTo>
                    <a:lnTo>
                      <a:pt x="20" y="30"/>
                    </a:lnTo>
                    <a:lnTo>
                      <a:pt x="20" y="30"/>
                    </a:lnTo>
                    <a:lnTo>
                      <a:pt x="20" y="30"/>
                    </a:lnTo>
                    <a:lnTo>
                      <a:pt x="20" y="30"/>
                    </a:lnTo>
                    <a:lnTo>
                      <a:pt x="16" y="30"/>
                    </a:lnTo>
                    <a:lnTo>
                      <a:pt x="16" y="30"/>
                    </a:lnTo>
                    <a:lnTo>
                      <a:pt x="16" y="30"/>
                    </a:lnTo>
                    <a:lnTo>
                      <a:pt x="16" y="30"/>
                    </a:lnTo>
                    <a:lnTo>
                      <a:pt x="16" y="30"/>
                    </a:lnTo>
                    <a:lnTo>
                      <a:pt x="16" y="30"/>
                    </a:lnTo>
                    <a:lnTo>
                      <a:pt x="16" y="30"/>
                    </a:lnTo>
                    <a:lnTo>
                      <a:pt x="12" y="30"/>
                    </a:lnTo>
                    <a:lnTo>
                      <a:pt x="12" y="30"/>
                    </a:lnTo>
                    <a:lnTo>
                      <a:pt x="12" y="30"/>
                    </a:lnTo>
                    <a:lnTo>
                      <a:pt x="8" y="30"/>
                    </a:lnTo>
                    <a:lnTo>
                      <a:pt x="8" y="30"/>
                    </a:lnTo>
                    <a:lnTo>
                      <a:pt x="8" y="30"/>
                    </a:lnTo>
                    <a:lnTo>
                      <a:pt x="4" y="30"/>
                    </a:lnTo>
                    <a:lnTo>
                      <a:pt x="4" y="30"/>
                    </a:lnTo>
                    <a:lnTo>
                      <a:pt x="4" y="30"/>
                    </a:lnTo>
                    <a:lnTo>
                      <a:pt x="4" y="30"/>
                    </a:lnTo>
                    <a:lnTo>
                      <a:pt x="4" y="30"/>
                    </a:lnTo>
                    <a:lnTo>
                      <a:pt x="4" y="30"/>
                    </a:lnTo>
                    <a:lnTo>
                      <a:pt x="4" y="30"/>
                    </a:lnTo>
                    <a:lnTo>
                      <a:pt x="4" y="30"/>
                    </a:lnTo>
                    <a:lnTo>
                      <a:pt x="4" y="30"/>
                    </a:lnTo>
                    <a:lnTo>
                      <a:pt x="4" y="26"/>
                    </a:lnTo>
                    <a:lnTo>
                      <a:pt x="4" y="26"/>
                    </a:lnTo>
                    <a:lnTo>
                      <a:pt x="4" y="26"/>
                    </a:lnTo>
                    <a:lnTo>
                      <a:pt x="4" y="22"/>
                    </a:lnTo>
                    <a:lnTo>
                      <a:pt x="0" y="22"/>
                    </a:lnTo>
                    <a:lnTo>
                      <a:pt x="4" y="18"/>
                    </a:lnTo>
                    <a:lnTo>
                      <a:pt x="4" y="18"/>
                    </a:lnTo>
                    <a:lnTo>
                      <a:pt x="4" y="16"/>
                    </a:lnTo>
                    <a:lnTo>
                      <a:pt x="4" y="16"/>
                    </a:lnTo>
                    <a:lnTo>
                      <a:pt x="4" y="16"/>
                    </a:lnTo>
                    <a:lnTo>
                      <a:pt x="8" y="12"/>
                    </a:lnTo>
                    <a:lnTo>
                      <a:pt x="8" y="12"/>
                    </a:lnTo>
                    <a:lnTo>
                      <a:pt x="8" y="12"/>
                    </a:lnTo>
                    <a:lnTo>
                      <a:pt x="8" y="8"/>
                    </a:lnTo>
                    <a:lnTo>
                      <a:pt x="8" y="8"/>
                    </a:lnTo>
                    <a:lnTo>
                      <a:pt x="12" y="8"/>
                    </a:lnTo>
                    <a:lnTo>
                      <a:pt x="12" y="8"/>
                    </a:lnTo>
                    <a:lnTo>
                      <a:pt x="12" y="4"/>
                    </a:lnTo>
                    <a:lnTo>
                      <a:pt x="12" y="4"/>
                    </a:lnTo>
                    <a:lnTo>
                      <a:pt x="12" y="4"/>
                    </a:lnTo>
                    <a:lnTo>
                      <a:pt x="12" y="4"/>
                    </a:lnTo>
                    <a:lnTo>
                      <a:pt x="12" y="4"/>
                    </a:lnTo>
                    <a:lnTo>
                      <a:pt x="12" y="4"/>
                    </a:lnTo>
                    <a:lnTo>
                      <a:pt x="12" y="4"/>
                    </a:lnTo>
                    <a:lnTo>
                      <a:pt x="16" y="4"/>
                    </a:lnTo>
                    <a:lnTo>
                      <a:pt x="16" y="4"/>
                    </a:lnTo>
                    <a:lnTo>
                      <a:pt x="16" y="4"/>
                    </a:lnTo>
                    <a:lnTo>
                      <a:pt x="16" y="8"/>
                    </a:lnTo>
                    <a:lnTo>
                      <a:pt x="16" y="8"/>
                    </a:lnTo>
                    <a:lnTo>
                      <a:pt x="16" y="4"/>
                    </a:lnTo>
                    <a:lnTo>
                      <a:pt x="16" y="4"/>
                    </a:lnTo>
                    <a:lnTo>
                      <a:pt x="16" y="4"/>
                    </a:lnTo>
                    <a:lnTo>
                      <a:pt x="20" y="0"/>
                    </a:lnTo>
                    <a:lnTo>
                      <a:pt x="24" y="0"/>
                    </a:lnTo>
                    <a:lnTo>
                      <a:pt x="24" y="0"/>
                    </a:lnTo>
                    <a:lnTo>
                      <a:pt x="24" y="0"/>
                    </a:lnTo>
                    <a:lnTo>
                      <a:pt x="24" y="4"/>
                    </a:lnTo>
                    <a:lnTo>
                      <a:pt x="24" y="4"/>
                    </a:lnTo>
                    <a:lnTo>
                      <a:pt x="24" y="4"/>
                    </a:lnTo>
                    <a:lnTo>
                      <a:pt x="24" y="4"/>
                    </a:lnTo>
                    <a:lnTo>
                      <a:pt x="24" y="4"/>
                    </a:lnTo>
                    <a:lnTo>
                      <a:pt x="24"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142">
                <a:extLst>
                  <a:ext uri="{FF2B5EF4-FFF2-40B4-BE49-F238E27FC236}">
                    <a16:creationId xmlns:a16="http://schemas.microsoft.com/office/drawing/2014/main" id="{037F4369-D3CA-4123-9C81-DA068D27D8EC}"/>
                  </a:ext>
                </a:extLst>
              </p:cNvPr>
              <p:cNvSpPr>
                <a:spLocks/>
              </p:cNvSpPr>
              <p:nvPr/>
            </p:nvSpPr>
            <p:spPr bwMode="auto">
              <a:xfrm>
                <a:off x="4949825" y="3679893"/>
                <a:ext cx="269875" cy="273050"/>
              </a:xfrm>
              <a:custGeom>
                <a:avLst/>
                <a:gdLst>
                  <a:gd name="T0" fmla="*/ 108 w 170"/>
                  <a:gd name="T1" fmla="*/ 8 h 172"/>
                  <a:gd name="T2" fmla="*/ 118 w 170"/>
                  <a:gd name="T3" fmla="*/ 12 h 172"/>
                  <a:gd name="T4" fmla="*/ 130 w 170"/>
                  <a:gd name="T5" fmla="*/ 8 h 172"/>
                  <a:gd name="T6" fmla="*/ 138 w 170"/>
                  <a:gd name="T7" fmla="*/ 18 h 172"/>
                  <a:gd name="T8" fmla="*/ 142 w 170"/>
                  <a:gd name="T9" fmla="*/ 34 h 172"/>
                  <a:gd name="T10" fmla="*/ 142 w 170"/>
                  <a:gd name="T11" fmla="*/ 48 h 172"/>
                  <a:gd name="T12" fmla="*/ 138 w 170"/>
                  <a:gd name="T13" fmla="*/ 64 h 172"/>
                  <a:gd name="T14" fmla="*/ 130 w 170"/>
                  <a:gd name="T15" fmla="*/ 68 h 172"/>
                  <a:gd name="T16" fmla="*/ 122 w 170"/>
                  <a:gd name="T17" fmla="*/ 60 h 172"/>
                  <a:gd name="T18" fmla="*/ 114 w 170"/>
                  <a:gd name="T19" fmla="*/ 46 h 172"/>
                  <a:gd name="T20" fmla="*/ 112 w 170"/>
                  <a:gd name="T21" fmla="*/ 30 h 172"/>
                  <a:gd name="T22" fmla="*/ 112 w 170"/>
                  <a:gd name="T23" fmla="*/ 42 h 172"/>
                  <a:gd name="T24" fmla="*/ 114 w 170"/>
                  <a:gd name="T25" fmla="*/ 52 h 172"/>
                  <a:gd name="T26" fmla="*/ 122 w 170"/>
                  <a:gd name="T27" fmla="*/ 64 h 172"/>
                  <a:gd name="T28" fmla="*/ 122 w 170"/>
                  <a:gd name="T29" fmla="*/ 72 h 172"/>
                  <a:gd name="T30" fmla="*/ 126 w 170"/>
                  <a:gd name="T31" fmla="*/ 82 h 172"/>
                  <a:gd name="T32" fmla="*/ 134 w 170"/>
                  <a:gd name="T33" fmla="*/ 98 h 172"/>
                  <a:gd name="T34" fmla="*/ 142 w 170"/>
                  <a:gd name="T35" fmla="*/ 112 h 172"/>
                  <a:gd name="T36" fmla="*/ 144 w 170"/>
                  <a:gd name="T37" fmla="*/ 124 h 172"/>
                  <a:gd name="T38" fmla="*/ 152 w 170"/>
                  <a:gd name="T39" fmla="*/ 134 h 172"/>
                  <a:gd name="T40" fmla="*/ 152 w 170"/>
                  <a:gd name="T41" fmla="*/ 142 h 172"/>
                  <a:gd name="T42" fmla="*/ 152 w 170"/>
                  <a:gd name="T43" fmla="*/ 158 h 172"/>
                  <a:gd name="T44" fmla="*/ 164 w 170"/>
                  <a:gd name="T45" fmla="*/ 164 h 172"/>
                  <a:gd name="T46" fmla="*/ 170 w 170"/>
                  <a:gd name="T47" fmla="*/ 172 h 172"/>
                  <a:gd name="T48" fmla="*/ 156 w 170"/>
                  <a:gd name="T49" fmla="*/ 172 h 172"/>
                  <a:gd name="T50" fmla="*/ 142 w 170"/>
                  <a:gd name="T51" fmla="*/ 172 h 172"/>
                  <a:gd name="T52" fmla="*/ 122 w 170"/>
                  <a:gd name="T53" fmla="*/ 172 h 172"/>
                  <a:gd name="T54" fmla="*/ 100 w 170"/>
                  <a:gd name="T55" fmla="*/ 172 h 172"/>
                  <a:gd name="T56" fmla="*/ 92 w 170"/>
                  <a:gd name="T57" fmla="*/ 168 h 172"/>
                  <a:gd name="T58" fmla="*/ 82 w 170"/>
                  <a:gd name="T59" fmla="*/ 172 h 172"/>
                  <a:gd name="T60" fmla="*/ 62 w 170"/>
                  <a:gd name="T61" fmla="*/ 172 h 172"/>
                  <a:gd name="T62" fmla="*/ 42 w 170"/>
                  <a:gd name="T63" fmla="*/ 172 h 172"/>
                  <a:gd name="T64" fmla="*/ 26 w 170"/>
                  <a:gd name="T65" fmla="*/ 172 h 172"/>
                  <a:gd name="T66" fmla="*/ 4 w 170"/>
                  <a:gd name="T67" fmla="*/ 172 h 172"/>
                  <a:gd name="T68" fmla="*/ 4 w 170"/>
                  <a:gd name="T69" fmla="*/ 130 h 172"/>
                  <a:gd name="T70" fmla="*/ 4 w 170"/>
                  <a:gd name="T71" fmla="*/ 102 h 172"/>
                  <a:gd name="T72" fmla="*/ 4 w 170"/>
                  <a:gd name="T73" fmla="*/ 82 h 172"/>
                  <a:gd name="T74" fmla="*/ 4 w 170"/>
                  <a:gd name="T75" fmla="*/ 64 h 172"/>
                  <a:gd name="T76" fmla="*/ 4 w 170"/>
                  <a:gd name="T77" fmla="*/ 42 h 172"/>
                  <a:gd name="T78" fmla="*/ 0 w 170"/>
                  <a:gd name="T79" fmla="*/ 26 h 172"/>
                  <a:gd name="T80" fmla="*/ 4 w 170"/>
                  <a:gd name="T81" fmla="*/ 12 h 172"/>
                  <a:gd name="T82" fmla="*/ 4 w 170"/>
                  <a:gd name="T83" fmla="*/ 0 h 172"/>
                  <a:gd name="T84" fmla="*/ 18 w 170"/>
                  <a:gd name="T85" fmla="*/ 0 h 172"/>
                  <a:gd name="T86" fmla="*/ 30 w 170"/>
                  <a:gd name="T87" fmla="*/ 4 h 172"/>
                  <a:gd name="T88" fmla="*/ 42 w 170"/>
                  <a:gd name="T89" fmla="*/ 8 h 172"/>
                  <a:gd name="T90" fmla="*/ 56 w 170"/>
                  <a:gd name="T91" fmla="*/ 12 h 172"/>
                  <a:gd name="T92" fmla="*/ 70 w 170"/>
                  <a:gd name="T93" fmla="*/ 12 h 172"/>
                  <a:gd name="T94" fmla="*/ 74 w 170"/>
                  <a:gd name="T95" fmla="*/ 8 h 172"/>
                  <a:gd name="T96" fmla="*/ 78 w 170"/>
                  <a:gd name="T97" fmla="*/ 4 h 172"/>
                  <a:gd name="T98" fmla="*/ 86 w 170"/>
                  <a:gd name="T99" fmla="*/ 4 h 172"/>
                  <a:gd name="T100" fmla="*/ 88 w 170"/>
                  <a:gd name="T101" fmla="*/ 0 h 172"/>
                  <a:gd name="T102" fmla="*/ 100 w 170"/>
                  <a:gd name="T103" fmla="*/ 4 h 172"/>
                  <a:gd name="T104" fmla="*/ 100 w 170"/>
                  <a:gd name="T105" fmla="*/ 4 h 172"/>
                  <a:gd name="T106" fmla="*/ 104 w 170"/>
                  <a:gd name="T107"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2">
                    <a:moveTo>
                      <a:pt x="104" y="8"/>
                    </a:moveTo>
                    <a:lnTo>
                      <a:pt x="108" y="8"/>
                    </a:lnTo>
                    <a:lnTo>
                      <a:pt x="104" y="8"/>
                    </a:lnTo>
                    <a:lnTo>
                      <a:pt x="108" y="8"/>
                    </a:lnTo>
                    <a:lnTo>
                      <a:pt x="112" y="12"/>
                    </a:lnTo>
                    <a:lnTo>
                      <a:pt x="114" y="8"/>
                    </a:lnTo>
                    <a:lnTo>
                      <a:pt x="118" y="8"/>
                    </a:lnTo>
                    <a:lnTo>
                      <a:pt x="118" y="12"/>
                    </a:lnTo>
                    <a:lnTo>
                      <a:pt x="118" y="8"/>
                    </a:lnTo>
                    <a:lnTo>
                      <a:pt x="122" y="8"/>
                    </a:lnTo>
                    <a:lnTo>
                      <a:pt x="126" y="8"/>
                    </a:lnTo>
                    <a:lnTo>
                      <a:pt x="130" y="8"/>
                    </a:lnTo>
                    <a:lnTo>
                      <a:pt x="134" y="4"/>
                    </a:lnTo>
                    <a:lnTo>
                      <a:pt x="134" y="8"/>
                    </a:lnTo>
                    <a:lnTo>
                      <a:pt x="138" y="16"/>
                    </a:lnTo>
                    <a:lnTo>
                      <a:pt x="138" y="18"/>
                    </a:lnTo>
                    <a:lnTo>
                      <a:pt x="138" y="22"/>
                    </a:lnTo>
                    <a:lnTo>
                      <a:pt x="142" y="26"/>
                    </a:lnTo>
                    <a:lnTo>
                      <a:pt x="142" y="30"/>
                    </a:lnTo>
                    <a:lnTo>
                      <a:pt x="142" y="34"/>
                    </a:lnTo>
                    <a:lnTo>
                      <a:pt x="142" y="38"/>
                    </a:lnTo>
                    <a:lnTo>
                      <a:pt x="142" y="42"/>
                    </a:lnTo>
                    <a:lnTo>
                      <a:pt x="142" y="46"/>
                    </a:lnTo>
                    <a:lnTo>
                      <a:pt x="142" y="48"/>
                    </a:lnTo>
                    <a:lnTo>
                      <a:pt x="138" y="52"/>
                    </a:lnTo>
                    <a:lnTo>
                      <a:pt x="138" y="56"/>
                    </a:lnTo>
                    <a:lnTo>
                      <a:pt x="138" y="60"/>
                    </a:lnTo>
                    <a:lnTo>
                      <a:pt x="138" y="64"/>
                    </a:lnTo>
                    <a:lnTo>
                      <a:pt x="138" y="68"/>
                    </a:lnTo>
                    <a:lnTo>
                      <a:pt x="134" y="68"/>
                    </a:lnTo>
                    <a:lnTo>
                      <a:pt x="134" y="72"/>
                    </a:lnTo>
                    <a:lnTo>
                      <a:pt x="130" y="68"/>
                    </a:lnTo>
                    <a:lnTo>
                      <a:pt x="126" y="68"/>
                    </a:lnTo>
                    <a:lnTo>
                      <a:pt x="126" y="64"/>
                    </a:lnTo>
                    <a:lnTo>
                      <a:pt x="126" y="60"/>
                    </a:lnTo>
                    <a:lnTo>
                      <a:pt x="122" y="60"/>
                    </a:lnTo>
                    <a:lnTo>
                      <a:pt x="118" y="56"/>
                    </a:lnTo>
                    <a:lnTo>
                      <a:pt x="118" y="52"/>
                    </a:lnTo>
                    <a:lnTo>
                      <a:pt x="118" y="48"/>
                    </a:lnTo>
                    <a:lnTo>
                      <a:pt x="114" y="46"/>
                    </a:lnTo>
                    <a:lnTo>
                      <a:pt x="112" y="42"/>
                    </a:lnTo>
                    <a:lnTo>
                      <a:pt x="112" y="38"/>
                    </a:lnTo>
                    <a:lnTo>
                      <a:pt x="112" y="34"/>
                    </a:lnTo>
                    <a:lnTo>
                      <a:pt x="112" y="30"/>
                    </a:lnTo>
                    <a:lnTo>
                      <a:pt x="108" y="30"/>
                    </a:lnTo>
                    <a:lnTo>
                      <a:pt x="108" y="34"/>
                    </a:lnTo>
                    <a:lnTo>
                      <a:pt x="108" y="38"/>
                    </a:lnTo>
                    <a:lnTo>
                      <a:pt x="112" y="42"/>
                    </a:lnTo>
                    <a:lnTo>
                      <a:pt x="112" y="46"/>
                    </a:lnTo>
                    <a:lnTo>
                      <a:pt x="112" y="48"/>
                    </a:lnTo>
                    <a:lnTo>
                      <a:pt x="112" y="52"/>
                    </a:lnTo>
                    <a:lnTo>
                      <a:pt x="114" y="52"/>
                    </a:lnTo>
                    <a:lnTo>
                      <a:pt x="114" y="56"/>
                    </a:lnTo>
                    <a:lnTo>
                      <a:pt x="118" y="60"/>
                    </a:lnTo>
                    <a:lnTo>
                      <a:pt x="118" y="64"/>
                    </a:lnTo>
                    <a:lnTo>
                      <a:pt x="122" y="64"/>
                    </a:lnTo>
                    <a:lnTo>
                      <a:pt x="122" y="68"/>
                    </a:lnTo>
                    <a:lnTo>
                      <a:pt x="122" y="72"/>
                    </a:lnTo>
                    <a:lnTo>
                      <a:pt x="122" y="68"/>
                    </a:lnTo>
                    <a:lnTo>
                      <a:pt x="122" y="72"/>
                    </a:lnTo>
                    <a:lnTo>
                      <a:pt x="122" y="74"/>
                    </a:lnTo>
                    <a:lnTo>
                      <a:pt x="126" y="74"/>
                    </a:lnTo>
                    <a:lnTo>
                      <a:pt x="126" y="78"/>
                    </a:lnTo>
                    <a:lnTo>
                      <a:pt x="126" y="82"/>
                    </a:lnTo>
                    <a:lnTo>
                      <a:pt x="130" y="86"/>
                    </a:lnTo>
                    <a:lnTo>
                      <a:pt x="130" y="90"/>
                    </a:lnTo>
                    <a:lnTo>
                      <a:pt x="130" y="94"/>
                    </a:lnTo>
                    <a:lnTo>
                      <a:pt x="134" y="98"/>
                    </a:lnTo>
                    <a:lnTo>
                      <a:pt x="134" y="102"/>
                    </a:lnTo>
                    <a:lnTo>
                      <a:pt x="138" y="104"/>
                    </a:lnTo>
                    <a:lnTo>
                      <a:pt x="138" y="108"/>
                    </a:lnTo>
                    <a:lnTo>
                      <a:pt x="142" y="112"/>
                    </a:lnTo>
                    <a:lnTo>
                      <a:pt x="142" y="116"/>
                    </a:lnTo>
                    <a:lnTo>
                      <a:pt x="142" y="120"/>
                    </a:lnTo>
                    <a:lnTo>
                      <a:pt x="144" y="120"/>
                    </a:lnTo>
                    <a:lnTo>
                      <a:pt x="144" y="124"/>
                    </a:lnTo>
                    <a:lnTo>
                      <a:pt x="144" y="128"/>
                    </a:lnTo>
                    <a:lnTo>
                      <a:pt x="148" y="130"/>
                    </a:lnTo>
                    <a:lnTo>
                      <a:pt x="148" y="134"/>
                    </a:lnTo>
                    <a:lnTo>
                      <a:pt x="152" y="134"/>
                    </a:lnTo>
                    <a:lnTo>
                      <a:pt x="152" y="138"/>
                    </a:lnTo>
                    <a:lnTo>
                      <a:pt x="156" y="138"/>
                    </a:lnTo>
                    <a:lnTo>
                      <a:pt x="152" y="138"/>
                    </a:lnTo>
                    <a:lnTo>
                      <a:pt x="152" y="142"/>
                    </a:lnTo>
                    <a:lnTo>
                      <a:pt x="152" y="146"/>
                    </a:lnTo>
                    <a:lnTo>
                      <a:pt x="152" y="150"/>
                    </a:lnTo>
                    <a:lnTo>
                      <a:pt x="152" y="154"/>
                    </a:lnTo>
                    <a:lnTo>
                      <a:pt x="152" y="158"/>
                    </a:lnTo>
                    <a:lnTo>
                      <a:pt x="156" y="158"/>
                    </a:lnTo>
                    <a:lnTo>
                      <a:pt x="156" y="160"/>
                    </a:lnTo>
                    <a:lnTo>
                      <a:pt x="160" y="160"/>
                    </a:lnTo>
                    <a:lnTo>
                      <a:pt x="164" y="164"/>
                    </a:lnTo>
                    <a:lnTo>
                      <a:pt x="164" y="168"/>
                    </a:lnTo>
                    <a:lnTo>
                      <a:pt x="168" y="168"/>
                    </a:lnTo>
                    <a:lnTo>
                      <a:pt x="168" y="172"/>
                    </a:lnTo>
                    <a:lnTo>
                      <a:pt x="170" y="172"/>
                    </a:lnTo>
                    <a:lnTo>
                      <a:pt x="168" y="172"/>
                    </a:lnTo>
                    <a:lnTo>
                      <a:pt x="164" y="172"/>
                    </a:lnTo>
                    <a:lnTo>
                      <a:pt x="160" y="172"/>
                    </a:lnTo>
                    <a:lnTo>
                      <a:pt x="156" y="172"/>
                    </a:lnTo>
                    <a:lnTo>
                      <a:pt x="152" y="172"/>
                    </a:lnTo>
                    <a:lnTo>
                      <a:pt x="148" y="172"/>
                    </a:lnTo>
                    <a:lnTo>
                      <a:pt x="144" y="172"/>
                    </a:lnTo>
                    <a:lnTo>
                      <a:pt x="142" y="172"/>
                    </a:lnTo>
                    <a:lnTo>
                      <a:pt x="134" y="172"/>
                    </a:lnTo>
                    <a:lnTo>
                      <a:pt x="130" y="172"/>
                    </a:lnTo>
                    <a:lnTo>
                      <a:pt x="126" y="172"/>
                    </a:lnTo>
                    <a:lnTo>
                      <a:pt x="122" y="172"/>
                    </a:lnTo>
                    <a:lnTo>
                      <a:pt x="118" y="172"/>
                    </a:lnTo>
                    <a:lnTo>
                      <a:pt x="112" y="172"/>
                    </a:lnTo>
                    <a:lnTo>
                      <a:pt x="108" y="172"/>
                    </a:lnTo>
                    <a:lnTo>
                      <a:pt x="100" y="172"/>
                    </a:lnTo>
                    <a:lnTo>
                      <a:pt x="96" y="172"/>
                    </a:lnTo>
                    <a:lnTo>
                      <a:pt x="92" y="172"/>
                    </a:lnTo>
                    <a:lnTo>
                      <a:pt x="96" y="172"/>
                    </a:lnTo>
                    <a:lnTo>
                      <a:pt x="92" y="168"/>
                    </a:lnTo>
                    <a:lnTo>
                      <a:pt x="92" y="172"/>
                    </a:lnTo>
                    <a:lnTo>
                      <a:pt x="88" y="172"/>
                    </a:lnTo>
                    <a:lnTo>
                      <a:pt x="86" y="172"/>
                    </a:lnTo>
                    <a:lnTo>
                      <a:pt x="82" y="172"/>
                    </a:lnTo>
                    <a:lnTo>
                      <a:pt x="78" y="172"/>
                    </a:lnTo>
                    <a:lnTo>
                      <a:pt x="74" y="172"/>
                    </a:lnTo>
                    <a:lnTo>
                      <a:pt x="66" y="172"/>
                    </a:lnTo>
                    <a:lnTo>
                      <a:pt x="62" y="172"/>
                    </a:lnTo>
                    <a:lnTo>
                      <a:pt x="58" y="172"/>
                    </a:lnTo>
                    <a:lnTo>
                      <a:pt x="56" y="172"/>
                    </a:lnTo>
                    <a:lnTo>
                      <a:pt x="48" y="172"/>
                    </a:lnTo>
                    <a:lnTo>
                      <a:pt x="42" y="172"/>
                    </a:lnTo>
                    <a:lnTo>
                      <a:pt x="38" y="172"/>
                    </a:lnTo>
                    <a:lnTo>
                      <a:pt x="34" y="172"/>
                    </a:lnTo>
                    <a:lnTo>
                      <a:pt x="30" y="172"/>
                    </a:lnTo>
                    <a:lnTo>
                      <a:pt x="26" y="172"/>
                    </a:lnTo>
                    <a:lnTo>
                      <a:pt x="22" y="172"/>
                    </a:lnTo>
                    <a:lnTo>
                      <a:pt x="16" y="172"/>
                    </a:lnTo>
                    <a:lnTo>
                      <a:pt x="8" y="172"/>
                    </a:lnTo>
                    <a:lnTo>
                      <a:pt x="4" y="172"/>
                    </a:lnTo>
                    <a:lnTo>
                      <a:pt x="4" y="168"/>
                    </a:lnTo>
                    <a:lnTo>
                      <a:pt x="4" y="146"/>
                    </a:lnTo>
                    <a:lnTo>
                      <a:pt x="4" y="138"/>
                    </a:lnTo>
                    <a:lnTo>
                      <a:pt x="4" y="130"/>
                    </a:lnTo>
                    <a:lnTo>
                      <a:pt x="4" y="124"/>
                    </a:lnTo>
                    <a:lnTo>
                      <a:pt x="4" y="120"/>
                    </a:lnTo>
                    <a:lnTo>
                      <a:pt x="4" y="112"/>
                    </a:lnTo>
                    <a:lnTo>
                      <a:pt x="4" y="102"/>
                    </a:lnTo>
                    <a:lnTo>
                      <a:pt x="4" y="94"/>
                    </a:lnTo>
                    <a:lnTo>
                      <a:pt x="4" y="90"/>
                    </a:lnTo>
                    <a:lnTo>
                      <a:pt x="4" y="86"/>
                    </a:lnTo>
                    <a:lnTo>
                      <a:pt x="4" y="82"/>
                    </a:lnTo>
                    <a:lnTo>
                      <a:pt x="4" y="74"/>
                    </a:lnTo>
                    <a:lnTo>
                      <a:pt x="4" y="72"/>
                    </a:lnTo>
                    <a:lnTo>
                      <a:pt x="4" y="68"/>
                    </a:lnTo>
                    <a:lnTo>
                      <a:pt x="4" y="64"/>
                    </a:lnTo>
                    <a:lnTo>
                      <a:pt x="4" y="60"/>
                    </a:lnTo>
                    <a:lnTo>
                      <a:pt x="4" y="48"/>
                    </a:lnTo>
                    <a:lnTo>
                      <a:pt x="4" y="46"/>
                    </a:lnTo>
                    <a:lnTo>
                      <a:pt x="4" y="42"/>
                    </a:lnTo>
                    <a:lnTo>
                      <a:pt x="0" y="38"/>
                    </a:lnTo>
                    <a:lnTo>
                      <a:pt x="0" y="34"/>
                    </a:lnTo>
                    <a:lnTo>
                      <a:pt x="0" y="30"/>
                    </a:lnTo>
                    <a:lnTo>
                      <a:pt x="0" y="26"/>
                    </a:lnTo>
                    <a:lnTo>
                      <a:pt x="0" y="22"/>
                    </a:lnTo>
                    <a:lnTo>
                      <a:pt x="4" y="18"/>
                    </a:lnTo>
                    <a:lnTo>
                      <a:pt x="4" y="16"/>
                    </a:lnTo>
                    <a:lnTo>
                      <a:pt x="4" y="12"/>
                    </a:lnTo>
                    <a:lnTo>
                      <a:pt x="0" y="8"/>
                    </a:lnTo>
                    <a:lnTo>
                      <a:pt x="0" y="4"/>
                    </a:lnTo>
                    <a:lnTo>
                      <a:pt x="4" y="4"/>
                    </a:lnTo>
                    <a:lnTo>
                      <a:pt x="4" y="0"/>
                    </a:lnTo>
                    <a:lnTo>
                      <a:pt x="8" y="0"/>
                    </a:lnTo>
                    <a:lnTo>
                      <a:pt x="12" y="0"/>
                    </a:lnTo>
                    <a:lnTo>
                      <a:pt x="16" y="0"/>
                    </a:lnTo>
                    <a:lnTo>
                      <a:pt x="18" y="0"/>
                    </a:lnTo>
                    <a:lnTo>
                      <a:pt x="22" y="0"/>
                    </a:lnTo>
                    <a:lnTo>
                      <a:pt x="26" y="0"/>
                    </a:lnTo>
                    <a:lnTo>
                      <a:pt x="26" y="4"/>
                    </a:lnTo>
                    <a:lnTo>
                      <a:pt x="30" y="4"/>
                    </a:lnTo>
                    <a:lnTo>
                      <a:pt x="34" y="4"/>
                    </a:lnTo>
                    <a:lnTo>
                      <a:pt x="38" y="4"/>
                    </a:lnTo>
                    <a:lnTo>
                      <a:pt x="38" y="8"/>
                    </a:lnTo>
                    <a:lnTo>
                      <a:pt x="42" y="8"/>
                    </a:lnTo>
                    <a:lnTo>
                      <a:pt x="44" y="8"/>
                    </a:lnTo>
                    <a:lnTo>
                      <a:pt x="48" y="12"/>
                    </a:lnTo>
                    <a:lnTo>
                      <a:pt x="52" y="12"/>
                    </a:lnTo>
                    <a:lnTo>
                      <a:pt x="56" y="12"/>
                    </a:lnTo>
                    <a:lnTo>
                      <a:pt x="58" y="16"/>
                    </a:lnTo>
                    <a:lnTo>
                      <a:pt x="62" y="16"/>
                    </a:lnTo>
                    <a:lnTo>
                      <a:pt x="66" y="12"/>
                    </a:lnTo>
                    <a:lnTo>
                      <a:pt x="70" y="12"/>
                    </a:lnTo>
                    <a:lnTo>
                      <a:pt x="70" y="8"/>
                    </a:lnTo>
                    <a:lnTo>
                      <a:pt x="74" y="8"/>
                    </a:lnTo>
                    <a:lnTo>
                      <a:pt x="74" y="4"/>
                    </a:lnTo>
                    <a:lnTo>
                      <a:pt x="74" y="8"/>
                    </a:lnTo>
                    <a:lnTo>
                      <a:pt x="78" y="8"/>
                    </a:lnTo>
                    <a:lnTo>
                      <a:pt x="78" y="4"/>
                    </a:lnTo>
                    <a:lnTo>
                      <a:pt x="78" y="0"/>
                    </a:lnTo>
                    <a:lnTo>
                      <a:pt x="78" y="4"/>
                    </a:lnTo>
                    <a:lnTo>
                      <a:pt x="82" y="4"/>
                    </a:lnTo>
                    <a:lnTo>
                      <a:pt x="82" y="0"/>
                    </a:lnTo>
                    <a:lnTo>
                      <a:pt x="86" y="0"/>
                    </a:lnTo>
                    <a:lnTo>
                      <a:pt x="86" y="4"/>
                    </a:lnTo>
                    <a:lnTo>
                      <a:pt x="82" y="4"/>
                    </a:lnTo>
                    <a:lnTo>
                      <a:pt x="86" y="4"/>
                    </a:lnTo>
                    <a:lnTo>
                      <a:pt x="88" y="4"/>
                    </a:lnTo>
                    <a:lnTo>
                      <a:pt x="88" y="0"/>
                    </a:lnTo>
                    <a:lnTo>
                      <a:pt x="92" y="0"/>
                    </a:lnTo>
                    <a:lnTo>
                      <a:pt x="92" y="4"/>
                    </a:lnTo>
                    <a:lnTo>
                      <a:pt x="96" y="4"/>
                    </a:lnTo>
                    <a:lnTo>
                      <a:pt x="100" y="4"/>
                    </a:lnTo>
                    <a:lnTo>
                      <a:pt x="100" y="0"/>
                    </a:lnTo>
                    <a:lnTo>
                      <a:pt x="100" y="4"/>
                    </a:lnTo>
                    <a:lnTo>
                      <a:pt x="104" y="4"/>
                    </a:lnTo>
                    <a:lnTo>
                      <a:pt x="100" y="4"/>
                    </a:lnTo>
                    <a:lnTo>
                      <a:pt x="100" y="0"/>
                    </a:lnTo>
                    <a:lnTo>
                      <a:pt x="100" y="8"/>
                    </a:lnTo>
                    <a:lnTo>
                      <a:pt x="104" y="8"/>
                    </a:lnTo>
                    <a:lnTo>
                      <a:pt x="104" y="12"/>
                    </a:lnTo>
                    <a:lnTo>
                      <a:pt x="104" y="8"/>
                    </a:lnTo>
                    <a:lnTo>
                      <a:pt x="104" y="8"/>
                    </a:lnTo>
                    <a:lnTo>
                      <a:pt x="104" y="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43">
                <a:extLst>
                  <a:ext uri="{FF2B5EF4-FFF2-40B4-BE49-F238E27FC236}">
                    <a16:creationId xmlns:a16="http://schemas.microsoft.com/office/drawing/2014/main" id="{A7DB55AE-2782-48A9-8AD5-6A8514C06EEE}"/>
                  </a:ext>
                </a:extLst>
              </p:cNvPr>
              <p:cNvSpPr>
                <a:spLocks noEditPoints="1"/>
              </p:cNvSpPr>
              <p:nvPr/>
            </p:nvSpPr>
            <p:spPr bwMode="auto">
              <a:xfrm>
                <a:off x="4581525" y="4454593"/>
                <a:ext cx="66675" cy="79375"/>
              </a:xfrm>
              <a:custGeom>
                <a:avLst/>
                <a:gdLst>
                  <a:gd name="T0" fmla="*/ 28 w 42"/>
                  <a:gd name="T1" fmla="*/ 50 h 50"/>
                  <a:gd name="T2" fmla="*/ 24 w 42"/>
                  <a:gd name="T3" fmla="*/ 50 h 50"/>
                  <a:gd name="T4" fmla="*/ 24 w 42"/>
                  <a:gd name="T5" fmla="*/ 50 h 50"/>
                  <a:gd name="T6" fmla="*/ 20 w 42"/>
                  <a:gd name="T7" fmla="*/ 50 h 50"/>
                  <a:gd name="T8" fmla="*/ 20 w 42"/>
                  <a:gd name="T9" fmla="*/ 50 h 50"/>
                  <a:gd name="T10" fmla="*/ 20 w 42"/>
                  <a:gd name="T11" fmla="*/ 46 h 50"/>
                  <a:gd name="T12" fmla="*/ 16 w 42"/>
                  <a:gd name="T13" fmla="*/ 50 h 50"/>
                  <a:gd name="T14" fmla="*/ 16 w 42"/>
                  <a:gd name="T15" fmla="*/ 46 h 50"/>
                  <a:gd name="T16" fmla="*/ 16 w 42"/>
                  <a:gd name="T17" fmla="*/ 46 h 50"/>
                  <a:gd name="T18" fmla="*/ 16 w 42"/>
                  <a:gd name="T19" fmla="*/ 42 h 50"/>
                  <a:gd name="T20" fmla="*/ 16 w 42"/>
                  <a:gd name="T21" fmla="*/ 38 h 50"/>
                  <a:gd name="T22" fmla="*/ 20 w 42"/>
                  <a:gd name="T23" fmla="*/ 38 h 50"/>
                  <a:gd name="T24" fmla="*/ 20 w 42"/>
                  <a:gd name="T25" fmla="*/ 34 h 50"/>
                  <a:gd name="T26" fmla="*/ 20 w 42"/>
                  <a:gd name="T27" fmla="*/ 28 h 50"/>
                  <a:gd name="T28" fmla="*/ 20 w 42"/>
                  <a:gd name="T29" fmla="*/ 28 h 50"/>
                  <a:gd name="T30" fmla="*/ 24 w 42"/>
                  <a:gd name="T31" fmla="*/ 32 h 50"/>
                  <a:gd name="T32" fmla="*/ 28 w 42"/>
                  <a:gd name="T33" fmla="*/ 32 h 50"/>
                  <a:gd name="T34" fmla="*/ 30 w 42"/>
                  <a:gd name="T35" fmla="*/ 32 h 50"/>
                  <a:gd name="T36" fmla="*/ 30 w 42"/>
                  <a:gd name="T37" fmla="*/ 32 h 50"/>
                  <a:gd name="T38" fmla="*/ 38 w 42"/>
                  <a:gd name="T39" fmla="*/ 32 h 50"/>
                  <a:gd name="T40" fmla="*/ 42 w 42"/>
                  <a:gd name="T41" fmla="*/ 32 h 50"/>
                  <a:gd name="T42" fmla="*/ 42 w 42"/>
                  <a:gd name="T43" fmla="*/ 34 h 50"/>
                  <a:gd name="T44" fmla="*/ 42 w 42"/>
                  <a:gd name="T45" fmla="*/ 38 h 50"/>
                  <a:gd name="T46" fmla="*/ 42 w 42"/>
                  <a:gd name="T47" fmla="*/ 50 h 50"/>
                  <a:gd name="T48" fmla="*/ 34 w 42"/>
                  <a:gd name="T49" fmla="*/ 50 h 50"/>
                  <a:gd name="T50" fmla="*/ 30 w 42"/>
                  <a:gd name="T51" fmla="*/ 50 h 50"/>
                  <a:gd name="T52" fmla="*/ 30 w 42"/>
                  <a:gd name="T53" fmla="*/ 50 h 50"/>
                  <a:gd name="T54" fmla="*/ 4 w 42"/>
                  <a:gd name="T55" fmla="*/ 8 h 50"/>
                  <a:gd name="T56" fmla="*/ 4 w 42"/>
                  <a:gd name="T57" fmla="*/ 8 h 50"/>
                  <a:gd name="T58" fmla="*/ 0 w 42"/>
                  <a:gd name="T59" fmla="*/ 12 h 50"/>
                  <a:gd name="T60" fmla="*/ 0 w 42"/>
                  <a:gd name="T61" fmla="*/ 8 h 50"/>
                  <a:gd name="T62" fmla="*/ 0 w 42"/>
                  <a:gd name="T63" fmla="*/ 8 h 50"/>
                  <a:gd name="T64" fmla="*/ 0 w 42"/>
                  <a:gd name="T65" fmla="*/ 8 h 50"/>
                  <a:gd name="T66" fmla="*/ 0 w 42"/>
                  <a:gd name="T67" fmla="*/ 8 h 50"/>
                  <a:gd name="T68" fmla="*/ 0 w 42"/>
                  <a:gd name="T69" fmla="*/ 8 h 50"/>
                  <a:gd name="T70" fmla="*/ 4 w 42"/>
                  <a:gd name="T71" fmla="*/ 8 h 50"/>
                  <a:gd name="T72" fmla="*/ 4 w 42"/>
                  <a:gd name="T73" fmla="*/ 4 h 50"/>
                  <a:gd name="T74" fmla="*/ 4 w 42"/>
                  <a:gd name="T75" fmla="*/ 4 h 50"/>
                  <a:gd name="T76" fmla="*/ 8 w 42"/>
                  <a:gd name="T77" fmla="*/ 0 h 50"/>
                  <a:gd name="T78" fmla="*/ 8 w 42"/>
                  <a:gd name="T79" fmla="*/ 4 h 50"/>
                  <a:gd name="T80" fmla="*/ 8 w 42"/>
                  <a:gd name="T81" fmla="*/ 4 h 50"/>
                  <a:gd name="T82" fmla="*/ 8 w 42"/>
                  <a:gd name="T83" fmla="*/ 4 h 50"/>
                  <a:gd name="T84" fmla="*/ 8 w 42"/>
                  <a:gd name="T8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 h="50">
                    <a:moveTo>
                      <a:pt x="30" y="50"/>
                    </a:moveTo>
                    <a:lnTo>
                      <a:pt x="28" y="50"/>
                    </a:lnTo>
                    <a:lnTo>
                      <a:pt x="28" y="50"/>
                    </a:lnTo>
                    <a:lnTo>
                      <a:pt x="28" y="50"/>
                    </a:lnTo>
                    <a:lnTo>
                      <a:pt x="28" y="50"/>
                    </a:lnTo>
                    <a:lnTo>
                      <a:pt x="24" y="50"/>
                    </a:lnTo>
                    <a:lnTo>
                      <a:pt x="24" y="50"/>
                    </a:lnTo>
                    <a:lnTo>
                      <a:pt x="24" y="50"/>
                    </a:lnTo>
                    <a:lnTo>
                      <a:pt x="24" y="50"/>
                    </a:lnTo>
                    <a:lnTo>
                      <a:pt x="24" y="50"/>
                    </a:lnTo>
                    <a:lnTo>
                      <a:pt x="24" y="50"/>
                    </a:lnTo>
                    <a:lnTo>
                      <a:pt x="20" y="50"/>
                    </a:lnTo>
                    <a:lnTo>
                      <a:pt x="20" y="50"/>
                    </a:lnTo>
                    <a:lnTo>
                      <a:pt x="20" y="50"/>
                    </a:lnTo>
                    <a:lnTo>
                      <a:pt x="20" y="50"/>
                    </a:lnTo>
                    <a:lnTo>
                      <a:pt x="20" y="50"/>
                    </a:lnTo>
                    <a:lnTo>
                      <a:pt x="20" y="46"/>
                    </a:lnTo>
                    <a:lnTo>
                      <a:pt x="20" y="46"/>
                    </a:lnTo>
                    <a:lnTo>
                      <a:pt x="20" y="46"/>
                    </a:lnTo>
                    <a:lnTo>
                      <a:pt x="20" y="50"/>
                    </a:lnTo>
                    <a:lnTo>
                      <a:pt x="16" y="50"/>
                    </a:lnTo>
                    <a:lnTo>
                      <a:pt x="16" y="46"/>
                    </a:lnTo>
                    <a:lnTo>
                      <a:pt x="16" y="46"/>
                    </a:lnTo>
                    <a:lnTo>
                      <a:pt x="16" y="46"/>
                    </a:lnTo>
                    <a:lnTo>
                      <a:pt x="16" y="46"/>
                    </a:lnTo>
                    <a:lnTo>
                      <a:pt x="16" y="46"/>
                    </a:lnTo>
                    <a:lnTo>
                      <a:pt x="16" y="46"/>
                    </a:lnTo>
                    <a:lnTo>
                      <a:pt x="16" y="46"/>
                    </a:lnTo>
                    <a:lnTo>
                      <a:pt x="16" y="42"/>
                    </a:lnTo>
                    <a:lnTo>
                      <a:pt x="16" y="42"/>
                    </a:lnTo>
                    <a:lnTo>
                      <a:pt x="16" y="42"/>
                    </a:lnTo>
                    <a:lnTo>
                      <a:pt x="20" y="38"/>
                    </a:lnTo>
                    <a:lnTo>
                      <a:pt x="16" y="38"/>
                    </a:lnTo>
                    <a:lnTo>
                      <a:pt x="16" y="38"/>
                    </a:lnTo>
                    <a:lnTo>
                      <a:pt x="20" y="38"/>
                    </a:lnTo>
                    <a:lnTo>
                      <a:pt x="20" y="38"/>
                    </a:lnTo>
                    <a:lnTo>
                      <a:pt x="20" y="34"/>
                    </a:lnTo>
                    <a:lnTo>
                      <a:pt x="20" y="34"/>
                    </a:lnTo>
                    <a:lnTo>
                      <a:pt x="20" y="34"/>
                    </a:lnTo>
                    <a:lnTo>
                      <a:pt x="20" y="32"/>
                    </a:lnTo>
                    <a:lnTo>
                      <a:pt x="20" y="32"/>
                    </a:lnTo>
                    <a:lnTo>
                      <a:pt x="20" y="28"/>
                    </a:lnTo>
                    <a:lnTo>
                      <a:pt x="20" y="28"/>
                    </a:lnTo>
                    <a:lnTo>
                      <a:pt x="20" y="28"/>
                    </a:lnTo>
                    <a:lnTo>
                      <a:pt x="20" y="28"/>
                    </a:lnTo>
                    <a:lnTo>
                      <a:pt x="24" y="28"/>
                    </a:lnTo>
                    <a:lnTo>
                      <a:pt x="24" y="28"/>
                    </a:lnTo>
                    <a:lnTo>
                      <a:pt x="24" y="32"/>
                    </a:lnTo>
                    <a:lnTo>
                      <a:pt x="24" y="32"/>
                    </a:lnTo>
                    <a:lnTo>
                      <a:pt x="24" y="32"/>
                    </a:lnTo>
                    <a:lnTo>
                      <a:pt x="28" y="32"/>
                    </a:lnTo>
                    <a:lnTo>
                      <a:pt x="28" y="32"/>
                    </a:lnTo>
                    <a:lnTo>
                      <a:pt x="28" y="32"/>
                    </a:lnTo>
                    <a:lnTo>
                      <a:pt x="30" y="32"/>
                    </a:lnTo>
                    <a:lnTo>
                      <a:pt x="30" y="32"/>
                    </a:lnTo>
                    <a:lnTo>
                      <a:pt x="30" y="32"/>
                    </a:lnTo>
                    <a:lnTo>
                      <a:pt x="30" y="32"/>
                    </a:lnTo>
                    <a:lnTo>
                      <a:pt x="30" y="32"/>
                    </a:lnTo>
                    <a:lnTo>
                      <a:pt x="30" y="32"/>
                    </a:lnTo>
                    <a:lnTo>
                      <a:pt x="38" y="32"/>
                    </a:lnTo>
                    <a:lnTo>
                      <a:pt x="42" y="32"/>
                    </a:lnTo>
                    <a:lnTo>
                      <a:pt x="42" y="32"/>
                    </a:lnTo>
                    <a:lnTo>
                      <a:pt x="42" y="32"/>
                    </a:lnTo>
                    <a:lnTo>
                      <a:pt x="42" y="32"/>
                    </a:lnTo>
                    <a:lnTo>
                      <a:pt x="42" y="32"/>
                    </a:lnTo>
                    <a:lnTo>
                      <a:pt x="42" y="34"/>
                    </a:lnTo>
                    <a:lnTo>
                      <a:pt x="42" y="34"/>
                    </a:lnTo>
                    <a:lnTo>
                      <a:pt x="42" y="38"/>
                    </a:lnTo>
                    <a:lnTo>
                      <a:pt x="42" y="38"/>
                    </a:lnTo>
                    <a:lnTo>
                      <a:pt x="42" y="38"/>
                    </a:lnTo>
                    <a:lnTo>
                      <a:pt x="42" y="42"/>
                    </a:lnTo>
                    <a:lnTo>
                      <a:pt x="42" y="50"/>
                    </a:lnTo>
                    <a:lnTo>
                      <a:pt x="42" y="50"/>
                    </a:lnTo>
                    <a:lnTo>
                      <a:pt x="38" y="50"/>
                    </a:lnTo>
                    <a:lnTo>
                      <a:pt x="34" y="50"/>
                    </a:lnTo>
                    <a:lnTo>
                      <a:pt x="34" y="50"/>
                    </a:lnTo>
                    <a:lnTo>
                      <a:pt x="30" y="50"/>
                    </a:lnTo>
                    <a:lnTo>
                      <a:pt x="30" y="50"/>
                    </a:lnTo>
                    <a:lnTo>
                      <a:pt x="30" y="50"/>
                    </a:lnTo>
                    <a:lnTo>
                      <a:pt x="30" y="50"/>
                    </a:lnTo>
                    <a:lnTo>
                      <a:pt x="30" y="50"/>
                    </a:lnTo>
                    <a:close/>
                    <a:moveTo>
                      <a:pt x="8" y="4"/>
                    </a:moveTo>
                    <a:lnTo>
                      <a:pt x="8" y="4"/>
                    </a:lnTo>
                    <a:lnTo>
                      <a:pt x="4" y="8"/>
                    </a:lnTo>
                    <a:lnTo>
                      <a:pt x="4" y="8"/>
                    </a:lnTo>
                    <a:lnTo>
                      <a:pt x="4" y="8"/>
                    </a:lnTo>
                    <a:lnTo>
                      <a:pt x="4" y="8"/>
                    </a:lnTo>
                    <a:lnTo>
                      <a:pt x="4" y="12"/>
                    </a:lnTo>
                    <a:lnTo>
                      <a:pt x="4" y="12"/>
                    </a:lnTo>
                    <a:lnTo>
                      <a:pt x="0" y="12"/>
                    </a:lnTo>
                    <a:lnTo>
                      <a:pt x="0" y="12"/>
                    </a:lnTo>
                    <a:lnTo>
                      <a:pt x="0" y="12"/>
                    </a:lnTo>
                    <a:lnTo>
                      <a:pt x="0" y="8"/>
                    </a:lnTo>
                    <a:lnTo>
                      <a:pt x="0" y="8"/>
                    </a:lnTo>
                    <a:lnTo>
                      <a:pt x="0" y="8"/>
                    </a:lnTo>
                    <a:lnTo>
                      <a:pt x="0" y="8"/>
                    </a:lnTo>
                    <a:lnTo>
                      <a:pt x="0" y="8"/>
                    </a:lnTo>
                    <a:lnTo>
                      <a:pt x="0" y="8"/>
                    </a:lnTo>
                    <a:lnTo>
                      <a:pt x="0" y="8"/>
                    </a:lnTo>
                    <a:lnTo>
                      <a:pt x="0" y="8"/>
                    </a:lnTo>
                    <a:lnTo>
                      <a:pt x="0" y="8"/>
                    </a:lnTo>
                    <a:lnTo>
                      <a:pt x="0" y="8"/>
                    </a:lnTo>
                    <a:lnTo>
                      <a:pt x="0" y="8"/>
                    </a:lnTo>
                    <a:lnTo>
                      <a:pt x="0" y="8"/>
                    </a:lnTo>
                    <a:lnTo>
                      <a:pt x="0" y="8"/>
                    </a:lnTo>
                    <a:lnTo>
                      <a:pt x="0" y="8"/>
                    </a:lnTo>
                    <a:lnTo>
                      <a:pt x="4" y="8"/>
                    </a:lnTo>
                    <a:lnTo>
                      <a:pt x="4" y="8"/>
                    </a:lnTo>
                    <a:lnTo>
                      <a:pt x="4" y="8"/>
                    </a:lnTo>
                    <a:lnTo>
                      <a:pt x="4" y="4"/>
                    </a:lnTo>
                    <a:lnTo>
                      <a:pt x="4" y="4"/>
                    </a:lnTo>
                    <a:lnTo>
                      <a:pt x="4" y="4"/>
                    </a:lnTo>
                    <a:lnTo>
                      <a:pt x="4" y="4"/>
                    </a:lnTo>
                    <a:lnTo>
                      <a:pt x="4" y="4"/>
                    </a:lnTo>
                    <a:lnTo>
                      <a:pt x="4" y="0"/>
                    </a:lnTo>
                    <a:lnTo>
                      <a:pt x="4" y="0"/>
                    </a:lnTo>
                    <a:lnTo>
                      <a:pt x="8" y="0"/>
                    </a:lnTo>
                    <a:lnTo>
                      <a:pt x="8" y="0"/>
                    </a:lnTo>
                    <a:lnTo>
                      <a:pt x="8" y="0"/>
                    </a:lnTo>
                    <a:lnTo>
                      <a:pt x="8" y="4"/>
                    </a:lnTo>
                    <a:lnTo>
                      <a:pt x="8" y="4"/>
                    </a:lnTo>
                    <a:lnTo>
                      <a:pt x="8" y="4"/>
                    </a:lnTo>
                    <a:lnTo>
                      <a:pt x="8" y="4"/>
                    </a:lnTo>
                    <a:lnTo>
                      <a:pt x="8" y="4"/>
                    </a:lnTo>
                    <a:lnTo>
                      <a:pt x="8" y="4"/>
                    </a:lnTo>
                    <a:lnTo>
                      <a:pt x="8" y="4"/>
                    </a:lnTo>
                    <a:lnTo>
                      <a:pt x="8" y="4"/>
                    </a:lnTo>
                    <a:lnTo>
                      <a:pt x="8" y="4"/>
                    </a:lnTo>
                    <a:lnTo>
                      <a:pt x="8" y="4"/>
                    </a:lnTo>
                    <a:lnTo>
                      <a:pt x="8"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44">
                <a:extLst>
                  <a:ext uri="{FF2B5EF4-FFF2-40B4-BE49-F238E27FC236}">
                    <a16:creationId xmlns:a16="http://schemas.microsoft.com/office/drawing/2014/main" id="{255D40A8-56A3-4581-9C8D-BBEEEC185D2F}"/>
                  </a:ext>
                </a:extLst>
              </p:cNvPr>
              <p:cNvSpPr>
                <a:spLocks noEditPoints="1"/>
              </p:cNvSpPr>
              <p:nvPr/>
            </p:nvSpPr>
            <p:spPr bwMode="auto">
              <a:xfrm>
                <a:off x="5210175" y="4064068"/>
                <a:ext cx="155575" cy="158750"/>
              </a:xfrm>
              <a:custGeom>
                <a:avLst/>
                <a:gdLst>
                  <a:gd name="T0" fmla="*/ 42 w 98"/>
                  <a:gd name="T1" fmla="*/ 34 h 100"/>
                  <a:gd name="T2" fmla="*/ 46 w 98"/>
                  <a:gd name="T3" fmla="*/ 44 h 100"/>
                  <a:gd name="T4" fmla="*/ 46 w 98"/>
                  <a:gd name="T5" fmla="*/ 44 h 100"/>
                  <a:gd name="T6" fmla="*/ 48 w 98"/>
                  <a:gd name="T7" fmla="*/ 52 h 100"/>
                  <a:gd name="T8" fmla="*/ 48 w 98"/>
                  <a:gd name="T9" fmla="*/ 48 h 100"/>
                  <a:gd name="T10" fmla="*/ 48 w 98"/>
                  <a:gd name="T11" fmla="*/ 44 h 100"/>
                  <a:gd name="T12" fmla="*/ 52 w 98"/>
                  <a:gd name="T13" fmla="*/ 52 h 100"/>
                  <a:gd name="T14" fmla="*/ 56 w 98"/>
                  <a:gd name="T15" fmla="*/ 52 h 100"/>
                  <a:gd name="T16" fmla="*/ 64 w 98"/>
                  <a:gd name="T17" fmla="*/ 60 h 100"/>
                  <a:gd name="T18" fmla="*/ 72 w 98"/>
                  <a:gd name="T19" fmla="*/ 68 h 100"/>
                  <a:gd name="T20" fmla="*/ 74 w 98"/>
                  <a:gd name="T21" fmla="*/ 72 h 100"/>
                  <a:gd name="T22" fmla="*/ 82 w 98"/>
                  <a:gd name="T23" fmla="*/ 74 h 100"/>
                  <a:gd name="T24" fmla="*/ 82 w 98"/>
                  <a:gd name="T25" fmla="*/ 78 h 100"/>
                  <a:gd name="T26" fmla="*/ 86 w 98"/>
                  <a:gd name="T27" fmla="*/ 82 h 100"/>
                  <a:gd name="T28" fmla="*/ 90 w 98"/>
                  <a:gd name="T29" fmla="*/ 86 h 100"/>
                  <a:gd name="T30" fmla="*/ 94 w 98"/>
                  <a:gd name="T31" fmla="*/ 94 h 100"/>
                  <a:gd name="T32" fmla="*/ 98 w 98"/>
                  <a:gd name="T33" fmla="*/ 94 h 100"/>
                  <a:gd name="T34" fmla="*/ 90 w 98"/>
                  <a:gd name="T35" fmla="*/ 100 h 100"/>
                  <a:gd name="T36" fmla="*/ 86 w 98"/>
                  <a:gd name="T37" fmla="*/ 98 h 100"/>
                  <a:gd name="T38" fmla="*/ 86 w 98"/>
                  <a:gd name="T39" fmla="*/ 98 h 100"/>
                  <a:gd name="T40" fmla="*/ 82 w 98"/>
                  <a:gd name="T41" fmla="*/ 94 h 100"/>
                  <a:gd name="T42" fmla="*/ 78 w 98"/>
                  <a:gd name="T43" fmla="*/ 90 h 100"/>
                  <a:gd name="T44" fmla="*/ 78 w 98"/>
                  <a:gd name="T45" fmla="*/ 86 h 100"/>
                  <a:gd name="T46" fmla="*/ 74 w 98"/>
                  <a:gd name="T47" fmla="*/ 82 h 100"/>
                  <a:gd name="T48" fmla="*/ 68 w 98"/>
                  <a:gd name="T49" fmla="*/ 78 h 100"/>
                  <a:gd name="T50" fmla="*/ 68 w 98"/>
                  <a:gd name="T51" fmla="*/ 74 h 100"/>
                  <a:gd name="T52" fmla="*/ 64 w 98"/>
                  <a:gd name="T53" fmla="*/ 68 h 100"/>
                  <a:gd name="T54" fmla="*/ 60 w 98"/>
                  <a:gd name="T55" fmla="*/ 68 h 100"/>
                  <a:gd name="T56" fmla="*/ 56 w 98"/>
                  <a:gd name="T57" fmla="*/ 64 h 100"/>
                  <a:gd name="T58" fmla="*/ 52 w 98"/>
                  <a:gd name="T59" fmla="*/ 64 h 100"/>
                  <a:gd name="T60" fmla="*/ 48 w 98"/>
                  <a:gd name="T61" fmla="*/ 64 h 100"/>
                  <a:gd name="T62" fmla="*/ 42 w 98"/>
                  <a:gd name="T63" fmla="*/ 64 h 100"/>
                  <a:gd name="T64" fmla="*/ 38 w 98"/>
                  <a:gd name="T65" fmla="*/ 60 h 100"/>
                  <a:gd name="T66" fmla="*/ 34 w 98"/>
                  <a:gd name="T67" fmla="*/ 64 h 100"/>
                  <a:gd name="T68" fmla="*/ 26 w 98"/>
                  <a:gd name="T69" fmla="*/ 60 h 100"/>
                  <a:gd name="T70" fmla="*/ 22 w 98"/>
                  <a:gd name="T71" fmla="*/ 56 h 100"/>
                  <a:gd name="T72" fmla="*/ 18 w 98"/>
                  <a:gd name="T73" fmla="*/ 72 h 100"/>
                  <a:gd name="T74" fmla="*/ 12 w 98"/>
                  <a:gd name="T75" fmla="*/ 64 h 100"/>
                  <a:gd name="T76" fmla="*/ 12 w 98"/>
                  <a:gd name="T77" fmla="*/ 68 h 100"/>
                  <a:gd name="T78" fmla="*/ 4 w 98"/>
                  <a:gd name="T79" fmla="*/ 68 h 100"/>
                  <a:gd name="T80" fmla="*/ 0 w 98"/>
                  <a:gd name="T81" fmla="*/ 52 h 100"/>
                  <a:gd name="T82" fmla="*/ 4 w 98"/>
                  <a:gd name="T83" fmla="*/ 42 h 100"/>
                  <a:gd name="T84" fmla="*/ 8 w 98"/>
                  <a:gd name="T85" fmla="*/ 34 h 100"/>
                  <a:gd name="T86" fmla="*/ 8 w 98"/>
                  <a:gd name="T87" fmla="*/ 26 h 100"/>
                  <a:gd name="T88" fmla="*/ 8 w 98"/>
                  <a:gd name="T89" fmla="*/ 18 h 100"/>
                  <a:gd name="T90" fmla="*/ 16 w 98"/>
                  <a:gd name="T91" fmla="*/ 18 h 100"/>
                  <a:gd name="T92" fmla="*/ 16 w 98"/>
                  <a:gd name="T93" fmla="*/ 16 h 100"/>
                  <a:gd name="T94" fmla="*/ 22 w 98"/>
                  <a:gd name="T95" fmla="*/ 12 h 100"/>
                  <a:gd name="T96" fmla="*/ 30 w 98"/>
                  <a:gd name="T97" fmla="*/ 8 h 100"/>
                  <a:gd name="T98" fmla="*/ 34 w 98"/>
                  <a:gd name="T99" fmla="*/ 4 h 100"/>
                  <a:gd name="T100" fmla="*/ 38 w 98"/>
                  <a:gd name="T101" fmla="*/ 16 h 100"/>
                  <a:gd name="T102" fmla="*/ 42 w 98"/>
                  <a:gd name="T103" fmla="*/ 26 h 100"/>
                  <a:gd name="T104" fmla="*/ 42 w 98"/>
                  <a:gd name="T105" fmla="*/ 30 h 100"/>
                  <a:gd name="T106" fmla="*/ 52 w 98"/>
                  <a:gd name="T107" fmla="*/ 42 h 100"/>
                  <a:gd name="T108" fmla="*/ 52 w 98"/>
                  <a:gd name="T109" fmla="*/ 42 h 100"/>
                  <a:gd name="T110" fmla="*/ 56 w 98"/>
                  <a:gd name="T111" fmla="*/ 42 h 100"/>
                  <a:gd name="T112" fmla="*/ 56 w 98"/>
                  <a:gd name="T113" fmla="*/ 42 h 100"/>
                  <a:gd name="T114" fmla="*/ 56 w 98"/>
                  <a:gd name="T115" fmla="*/ 44 h 100"/>
                  <a:gd name="T116" fmla="*/ 52 w 98"/>
                  <a:gd name="T117" fmla="*/ 42 h 100"/>
                  <a:gd name="T118" fmla="*/ 52 w 98"/>
                  <a:gd name="T119" fmla="*/ 42 h 100"/>
                  <a:gd name="T120" fmla="*/ 52 w 98"/>
                  <a:gd name="T121" fmla="*/ 42 h 100"/>
                  <a:gd name="T122" fmla="*/ 52 w 98"/>
                  <a:gd name="T123" fmla="*/ 3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 h="100">
                    <a:moveTo>
                      <a:pt x="42" y="30"/>
                    </a:moveTo>
                    <a:lnTo>
                      <a:pt x="42" y="30"/>
                    </a:lnTo>
                    <a:lnTo>
                      <a:pt x="42" y="30"/>
                    </a:lnTo>
                    <a:lnTo>
                      <a:pt x="42" y="34"/>
                    </a:lnTo>
                    <a:lnTo>
                      <a:pt x="42" y="34"/>
                    </a:lnTo>
                    <a:lnTo>
                      <a:pt x="42" y="34"/>
                    </a:lnTo>
                    <a:lnTo>
                      <a:pt x="42" y="38"/>
                    </a:lnTo>
                    <a:lnTo>
                      <a:pt x="42" y="38"/>
                    </a:lnTo>
                    <a:lnTo>
                      <a:pt x="42" y="38"/>
                    </a:lnTo>
                    <a:lnTo>
                      <a:pt x="46" y="42"/>
                    </a:lnTo>
                    <a:lnTo>
                      <a:pt x="46" y="42"/>
                    </a:lnTo>
                    <a:lnTo>
                      <a:pt x="46" y="44"/>
                    </a:lnTo>
                    <a:lnTo>
                      <a:pt x="46" y="44"/>
                    </a:lnTo>
                    <a:lnTo>
                      <a:pt x="46" y="44"/>
                    </a:lnTo>
                    <a:lnTo>
                      <a:pt x="46" y="44"/>
                    </a:lnTo>
                    <a:lnTo>
                      <a:pt x="46" y="44"/>
                    </a:lnTo>
                    <a:lnTo>
                      <a:pt x="46" y="44"/>
                    </a:lnTo>
                    <a:lnTo>
                      <a:pt x="46" y="44"/>
                    </a:lnTo>
                    <a:lnTo>
                      <a:pt x="46" y="44"/>
                    </a:lnTo>
                    <a:lnTo>
                      <a:pt x="48" y="48"/>
                    </a:lnTo>
                    <a:lnTo>
                      <a:pt x="48" y="48"/>
                    </a:lnTo>
                    <a:lnTo>
                      <a:pt x="48" y="48"/>
                    </a:lnTo>
                    <a:lnTo>
                      <a:pt x="48" y="52"/>
                    </a:lnTo>
                    <a:lnTo>
                      <a:pt x="48" y="52"/>
                    </a:lnTo>
                    <a:lnTo>
                      <a:pt x="48" y="52"/>
                    </a:lnTo>
                    <a:lnTo>
                      <a:pt x="48" y="52"/>
                    </a:lnTo>
                    <a:lnTo>
                      <a:pt x="48" y="52"/>
                    </a:lnTo>
                    <a:lnTo>
                      <a:pt x="48" y="52"/>
                    </a:lnTo>
                    <a:lnTo>
                      <a:pt x="48" y="52"/>
                    </a:lnTo>
                    <a:lnTo>
                      <a:pt x="48" y="48"/>
                    </a:lnTo>
                    <a:lnTo>
                      <a:pt x="48" y="48"/>
                    </a:lnTo>
                    <a:lnTo>
                      <a:pt x="48" y="48"/>
                    </a:lnTo>
                    <a:lnTo>
                      <a:pt x="48" y="48"/>
                    </a:lnTo>
                    <a:lnTo>
                      <a:pt x="48" y="44"/>
                    </a:lnTo>
                    <a:lnTo>
                      <a:pt x="48" y="44"/>
                    </a:lnTo>
                    <a:lnTo>
                      <a:pt x="48" y="44"/>
                    </a:lnTo>
                    <a:lnTo>
                      <a:pt x="52" y="48"/>
                    </a:lnTo>
                    <a:lnTo>
                      <a:pt x="52" y="48"/>
                    </a:lnTo>
                    <a:lnTo>
                      <a:pt x="52" y="48"/>
                    </a:lnTo>
                    <a:lnTo>
                      <a:pt x="52" y="48"/>
                    </a:lnTo>
                    <a:lnTo>
                      <a:pt x="52" y="52"/>
                    </a:lnTo>
                    <a:lnTo>
                      <a:pt x="52" y="52"/>
                    </a:lnTo>
                    <a:lnTo>
                      <a:pt x="52" y="52"/>
                    </a:lnTo>
                    <a:lnTo>
                      <a:pt x="52" y="56"/>
                    </a:lnTo>
                    <a:lnTo>
                      <a:pt x="56" y="56"/>
                    </a:lnTo>
                    <a:lnTo>
                      <a:pt x="56" y="56"/>
                    </a:lnTo>
                    <a:lnTo>
                      <a:pt x="56" y="56"/>
                    </a:lnTo>
                    <a:lnTo>
                      <a:pt x="56" y="52"/>
                    </a:lnTo>
                    <a:lnTo>
                      <a:pt x="60" y="52"/>
                    </a:lnTo>
                    <a:lnTo>
                      <a:pt x="60" y="56"/>
                    </a:lnTo>
                    <a:lnTo>
                      <a:pt x="60" y="56"/>
                    </a:lnTo>
                    <a:lnTo>
                      <a:pt x="64" y="56"/>
                    </a:lnTo>
                    <a:lnTo>
                      <a:pt x="64" y="56"/>
                    </a:lnTo>
                    <a:lnTo>
                      <a:pt x="64" y="60"/>
                    </a:lnTo>
                    <a:lnTo>
                      <a:pt x="64" y="60"/>
                    </a:lnTo>
                    <a:lnTo>
                      <a:pt x="64" y="60"/>
                    </a:lnTo>
                    <a:lnTo>
                      <a:pt x="68" y="60"/>
                    </a:lnTo>
                    <a:lnTo>
                      <a:pt x="72" y="64"/>
                    </a:lnTo>
                    <a:lnTo>
                      <a:pt x="72" y="64"/>
                    </a:lnTo>
                    <a:lnTo>
                      <a:pt x="72" y="68"/>
                    </a:lnTo>
                    <a:lnTo>
                      <a:pt x="74" y="68"/>
                    </a:lnTo>
                    <a:lnTo>
                      <a:pt x="74" y="72"/>
                    </a:lnTo>
                    <a:lnTo>
                      <a:pt x="74" y="72"/>
                    </a:lnTo>
                    <a:lnTo>
                      <a:pt x="74" y="72"/>
                    </a:lnTo>
                    <a:lnTo>
                      <a:pt x="74" y="72"/>
                    </a:lnTo>
                    <a:lnTo>
                      <a:pt x="74" y="72"/>
                    </a:lnTo>
                    <a:lnTo>
                      <a:pt x="78" y="74"/>
                    </a:lnTo>
                    <a:lnTo>
                      <a:pt x="78" y="74"/>
                    </a:lnTo>
                    <a:lnTo>
                      <a:pt x="78" y="74"/>
                    </a:lnTo>
                    <a:lnTo>
                      <a:pt x="78" y="74"/>
                    </a:lnTo>
                    <a:lnTo>
                      <a:pt x="82" y="74"/>
                    </a:lnTo>
                    <a:lnTo>
                      <a:pt x="82" y="74"/>
                    </a:lnTo>
                    <a:lnTo>
                      <a:pt x="82" y="78"/>
                    </a:lnTo>
                    <a:lnTo>
                      <a:pt x="82" y="78"/>
                    </a:lnTo>
                    <a:lnTo>
                      <a:pt x="82" y="78"/>
                    </a:lnTo>
                    <a:lnTo>
                      <a:pt x="82" y="78"/>
                    </a:lnTo>
                    <a:lnTo>
                      <a:pt x="82" y="78"/>
                    </a:lnTo>
                    <a:lnTo>
                      <a:pt x="82" y="78"/>
                    </a:lnTo>
                    <a:lnTo>
                      <a:pt x="82" y="78"/>
                    </a:lnTo>
                    <a:lnTo>
                      <a:pt x="82" y="78"/>
                    </a:lnTo>
                    <a:lnTo>
                      <a:pt x="82" y="78"/>
                    </a:lnTo>
                    <a:lnTo>
                      <a:pt x="86" y="78"/>
                    </a:lnTo>
                    <a:lnTo>
                      <a:pt x="86" y="82"/>
                    </a:lnTo>
                    <a:lnTo>
                      <a:pt x="86" y="82"/>
                    </a:lnTo>
                    <a:lnTo>
                      <a:pt x="86" y="82"/>
                    </a:lnTo>
                    <a:lnTo>
                      <a:pt x="86" y="86"/>
                    </a:lnTo>
                    <a:lnTo>
                      <a:pt x="86" y="86"/>
                    </a:lnTo>
                    <a:lnTo>
                      <a:pt x="86" y="86"/>
                    </a:lnTo>
                    <a:lnTo>
                      <a:pt x="90" y="86"/>
                    </a:lnTo>
                    <a:lnTo>
                      <a:pt x="90" y="86"/>
                    </a:lnTo>
                    <a:lnTo>
                      <a:pt x="90" y="90"/>
                    </a:lnTo>
                    <a:lnTo>
                      <a:pt x="90" y="90"/>
                    </a:lnTo>
                    <a:lnTo>
                      <a:pt x="90" y="90"/>
                    </a:lnTo>
                    <a:lnTo>
                      <a:pt x="90" y="90"/>
                    </a:lnTo>
                    <a:lnTo>
                      <a:pt x="94" y="94"/>
                    </a:lnTo>
                    <a:lnTo>
                      <a:pt x="94" y="94"/>
                    </a:lnTo>
                    <a:lnTo>
                      <a:pt x="94" y="94"/>
                    </a:lnTo>
                    <a:lnTo>
                      <a:pt x="94" y="90"/>
                    </a:lnTo>
                    <a:lnTo>
                      <a:pt x="94" y="90"/>
                    </a:lnTo>
                    <a:lnTo>
                      <a:pt x="94" y="90"/>
                    </a:lnTo>
                    <a:lnTo>
                      <a:pt x="98" y="94"/>
                    </a:lnTo>
                    <a:lnTo>
                      <a:pt x="98" y="94"/>
                    </a:lnTo>
                    <a:lnTo>
                      <a:pt x="98" y="94"/>
                    </a:lnTo>
                    <a:lnTo>
                      <a:pt x="94" y="94"/>
                    </a:lnTo>
                    <a:lnTo>
                      <a:pt x="90" y="98"/>
                    </a:lnTo>
                    <a:lnTo>
                      <a:pt x="90" y="98"/>
                    </a:lnTo>
                    <a:lnTo>
                      <a:pt x="90" y="98"/>
                    </a:lnTo>
                    <a:lnTo>
                      <a:pt x="90" y="100"/>
                    </a:lnTo>
                    <a:lnTo>
                      <a:pt x="90" y="100"/>
                    </a:lnTo>
                    <a:lnTo>
                      <a:pt x="90" y="98"/>
                    </a:lnTo>
                    <a:lnTo>
                      <a:pt x="90" y="98"/>
                    </a:lnTo>
                    <a:lnTo>
                      <a:pt x="90" y="98"/>
                    </a:lnTo>
                    <a:lnTo>
                      <a:pt x="86" y="98"/>
                    </a:lnTo>
                    <a:lnTo>
                      <a:pt x="86" y="98"/>
                    </a:lnTo>
                    <a:lnTo>
                      <a:pt x="86" y="98"/>
                    </a:lnTo>
                    <a:lnTo>
                      <a:pt x="86" y="98"/>
                    </a:lnTo>
                    <a:lnTo>
                      <a:pt x="86" y="98"/>
                    </a:lnTo>
                    <a:lnTo>
                      <a:pt x="86" y="98"/>
                    </a:lnTo>
                    <a:lnTo>
                      <a:pt x="86" y="98"/>
                    </a:lnTo>
                    <a:lnTo>
                      <a:pt x="86" y="98"/>
                    </a:lnTo>
                    <a:lnTo>
                      <a:pt x="86" y="98"/>
                    </a:lnTo>
                    <a:lnTo>
                      <a:pt x="82" y="98"/>
                    </a:lnTo>
                    <a:lnTo>
                      <a:pt x="82" y="94"/>
                    </a:lnTo>
                    <a:lnTo>
                      <a:pt x="82" y="94"/>
                    </a:lnTo>
                    <a:lnTo>
                      <a:pt x="82" y="94"/>
                    </a:lnTo>
                    <a:lnTo>
                      <a:pt x="82" y="94"/>
                    </a:lnTo>
                    <a:lnTo>
                      <a:pt x="82" y="94"/>
                    </a:lnTo>
                    <a:lnTo>
                      <a:pt x="82" y="94"/>
                    </a:lnTo>
                    <a:lnTo>
                      <a:pt x="82" y="94"/>
                    </a:lnTo>
                    <a:lnTo>
                      <a:pt x="82" y="90"/>
                    </a:lnTo>
                    <a:lnTo>
                      <a:pt x="78" y="90"/>
                    </a:lnTo>
                    <a:lnTo>
                      <a:pt x="78" y="90"/>
                    </a:lnTo>
                    <a:lnTo>
                      <a:pt x="78" y="90"/>
                    </a:lnTo>
                    <a:lnTo>
                      <a:pt x="78" y="90"/>
                    </a:lnTo>
                    <a:lnTo>
                      <a:pt x="78" y="90"/>
                    </a:lnTo>
                    <a:lnTo>
                      <a:pt x="78" y="90"/>
                    </a:lnTo>
                    <a:lnTo>
                      <a:pt x="78" y="86"/>
                    </a:lnTo>
                    <a:lnTo>
                      <a:pt x="78" y="86"/>
                    </a:lnTo>
                    <a:lnTo>
                      <a:pt x="78" y="86"/>
                    </a:lnTo>
                    <a:lnTo>
                      <a:pt x="78" y="86"/>
                    </a:lnTo>
                    <a:lnTo>
                      <a:pt x="78" y="86"/>
                    </a:lnTo>
                    <a:lnTo>
                      <a:pt x="74" y="86"/>
                    </a:lnTo>
                    <a:lnTo>
                      <a:pt x="74" y="82"/>
                    </a:lnTo>
                    <a:lnTo>
                      <a:pt x="74" y="82"/>
                    </a:lnTo>
                    <a:lnTo>
                      <a:pt x="74" y="82"/>
                    </a:lnTo>
                    <a:lnTo>
                      <a:pt x="74" y="82"/>
                    </a:lnTo>
                    <a:lnTo>
                      <a:pt x="74" y="82"/>
                    </a:lnTo>
                    <a:lnTo>
                      <a:pt x="72" y="82"/>
                    </a:lnTo>
                    <a:lnTo>
                      <a:pt x="68" y="78"/>
                    </a:lnTo>
                    <a:lnTo>
                      <a:pt x="68" y="78"/>
                    </a:lnTo>
                    <a:lnTo>
                      <a:pt x="68" y="78"/>
                    </a:lnTo>
                    <a:lnTo>
                      <a:pt x="68" y="74"/>
                    </a:lnTo>
                    <a:lnTo>
                      <a:pt x="68" y="74"/>
                    </a:lnTo>
                    <a:lnTo>
                      <a:pt x="68" y="74"/>
                    </a:lnTo>
                    <a:lnTo>
                      <a:pt x="68" y="74"/>
                    </a:lnTo>
                    <a:lnTo>
                      <a:pt x="68" y="74"/>
                    </a:lnTo>
                    <a:lnTo>
                      <a:pt x="68" y="72"/>
                    </a:lnTo>
                    <a:lnTo>
                      <a:pt x="64" y="72"/>
                    </a:lnTo>
                    <a:lnTo>
                      <a:pt x="64" y="72"/>
                    </a:lnTo>
                    <a:lnTo>
                      <a:pt x="64" y="68"/>
                    </a:lnTo>
                    <a:lnTo>
                      <a:pt x="64" y="68"/>
                    </a:lnTo>
                    <a:lnTo>
                      <a:pt x="64" y="68"/>
                    </a:lnTo>
                    <a:lnTo>
                      <a:pt x="60" y="68"/>
                    </a:lnTo>
                    <a:lnTo>
                      <a:pt x="60" y="68"/>
                    </a:lnTo>
                    <a:lnTo>
                      <a:pt x="60" y="68"/>
                    </a:lnTo>
                    <a:lnTo>
                      <a:pt x="60" y="68"/>
                    </a:lnTo>
                    <a:lnTo>
                      <a:pt x="60" y="68"/>
                    </a:lnTo>
                    <a:lnTo>
                      <a:pt x="60" y="68"/>
                    </a:lnTo>
                    <a:lnTo>
                      <a:pt x="56" y="68"/>
                    </a:lnTo>
                    <a:lnTo>
                      <a:pt x="56" y="68"/>
                    </a:lnTo>
                    <a:lnTo>
                      <a:pt x="56" y="64"/>
                    </a:lnTo>
                    <a:lnTo>
                      <a:pt x="56" y="64"/>
                    </a:lnTo>
                    <a:lnTo>
                      <a:pt x="56" y="64"/>
                    </a:lnTo>
                    <a:lnTo>
                      <a:pt x="56" y="64"/>
                    </a:lnTo>
                    <a:lnTo>
                      <a:pt x="56" y="64"/>
                    </a:lnTo>
                    <a:lnTo>
                      <a:pt x="52" y="64"/>
                    </a:lnTo>
                    <a:lnTo>
                      <a:pt x="52" y="64"/>
                    </a:lnTo>
                    <a:lnTo>
                      <a:pt x="52" y="64"/>
                    </a:lnTo>
                    <a:lnTo>
                      <a:pt x="52" y="64"/>
                    </a:lnTo>
                    <a:lnTo>
                      <a:pt x="52" y="64"/>
                    </a:lnTo>
                    <a:lnTo>
                      <a:pt x="48" y="64"/>
                    </a:lnTo>
                    <a:lnTo>
                      <a:pt x="48" y="64"/>
                    </a:lnTo>
                    <a:lnTo>
                      <a:pt x="48" y="64"/>
                    </a:lnTo>
                    <a:lnTo>
                      <a:pt x="48" y="64"/>
                    </a:lnTo>
                    <a:lnTo>
                      <a:pt x="48" y="64"/>
                    </a:lnTo>
                    <a:lnTo>
                      <a:pt x="48" y="64"/>
                    </a:lnTo>
                    <a:lnTo>
                      <a:pt x="48" y="64"/>
                    </a:lnTo>
                    <a:lnTo>
                      <a:pt x="46" y="64"/>
                    </a:lnTo>
                    <a:lnTo>
                      <a:pt x="46" y="60"/>
                    </a:lnTo>
                    <a:lnTo>
                      <a:pt x="46" y="64"/>
                    </a:lnTo>
                    <a:lnTo>
                      <a:pt x="42" y="64"/>
                    </a:lnTo>
                    <a:lnTo>
                      <a:pt x="42" y="64"/>
                    </a:lnTo>
                    <a:lnTo>
                      <a:pt x="42" y="64"/>
                    </a:lnTo>
                    <a:lnTo>
                      <a:pt x="42" y="64"/>
                    </a:lnTo>
                    <a:lnTo>
                      <a:pt x="42" y="60"/>
                    </a:lnTo>
                    <a:lnTo>
                      <a:pt x="42" y="60"/>
                    </a:lnTo>
                    <a:lnTo>
                      <a:pt x="42" y="60"/>
                    </a:lnTo>
                    <a:lnTo>
                      <a:pt x="38" y="60"/>
                    </a:lnTo>
                    <a:lnTo>
                      <a:pt x="38" y="60"/>
                    </a:lnTo>
                    <a:lnTo>
                      <a:pt x="38" y="60"/>
                    </a:lnTo>
                    <a:lnTo>
                      <a:pt x="38" y="60"/>
                    </a:lnTo>
                    <a:lnTo>
                      <a:pt x="38" y="64"/>
                    </a:lnTo>
                    <a:lnTo>
                      <a:pt x="38" y="64"/>
                    </a:lnTo>
                    <a:lnTo>
                      <a:pt x="34" y="64"/>
                    </a:lnTo>
                    <a:lnTo>
                      <a:pt x="30" y="64"/>
                    </a:lnTo>
                    <a:lnTo>
                      <a:pt x="30" y="64"/>
                    </a:lnTo>
                    <a:lnTo>
                      <a:pt x="26" y="64"/>
                    </a:lnTo>
                    <a:lnTo>
                      <a:pt x="26" y="60"/>
                    </a:lnTo>
                    <a:lnTo>
                      <a:pt x="26" y="60"/>
                    </a:lnTo>
                    <a:lnTo>
                      <a:pt x="26" y="60"/>
                    </a:lnTo>
                    <a:lnTo>
                      <a:pt x="26" y="60"/>
                    </a:lnTo>
                    <a:lnTo>
                      <a:pt x="26" y="60"/>
                    </a:lnTo>
                    <a:lnTo>
                      <a:pt x="22" y="60"/>
                    </a:lnTo>
                    <a:lnTo>
                      <a:pt x="22" y="60"/>
                    </a:lnTo>
                    <a:lnTo>
                      <a:pt x="22" y="56"/>
                    </a:lnTo>
                    <a:lnTo>
                      <a:pt x="22" y="56"/>
                    </a:lnTo>
                    <a:lnTo>
                      <a:pt x="22" y="56"/>
                    </a:lnTo>
                    <a:lnTo>
                      <a:pt x="22" y="56"/>
                    </a:lnTo>
                    <a:lnTo>
                      <a:pt x="22" y="56"/>
                    </a:lnTo>
                    <a:lnTo>
                      <a:pt x="22" y="60"/>
                    </a:lnTo>
                    <a:lnTo>
                      <a:pt x="18" y="64"/>
                    </a:lnTo>
                    <a:lnTo>
                      <a:pt x="18" y="72"/>
                    </a:lnTo>
                    <a:lnTo>
                      <a:pt x="16" y="72"/>
                    </a:lnTo>
                    <a:lnTo>
                      <a:pt x="16" y="68"/>
                    </a:lnTo>
                    <a:lnTo>
                      <a:pt x="16" y="64"/>
                    </a:lnTo>
                    <a:lnTo>
                      <a:pt x="16" y="64"/>
                    </a:lnTo>
                    <a:lnTo>
                      <a:pt x="16" y="64"/>
                    </a:lnTo>
                    <a:lnTo>
                      <a:pt x="12" y="64"/>
                    </a:lnTo>
                    <a:lnTo>
                      <a:pt x="12" y="64"/>
                    </a:lnTo>
                    <a:lnTo>
                      <a:pt x="12" y="64"/>
                    </a:lnTo>
                    <a:lnTo>
                      <a:pt x="12" y="64"/>
                    </a:lnTo>
                    <a:lnTo>
                      <a:pt x="12" y="64"/>
                    </a:lnTo>
                    <a:lnTo>
                      <a:pt x="12" y="68"/>
                    </a:lnTo>
                    <a:lnTo>
                      <a:pt x="12" y="68"/>
                    </a:lnTo>
                    <a:lnTo>
                      <a:pt x="8" y="68"/>
                    </a:lnTo>
                    <a:lnTo>
                      <a:pt x="8" y="68"/>
                    </a:lnTo>
                    <a:lnTo>
                      <a:pt x="8" y="68"/>
                    </a:lnTo>
                    <a:lnTo>
                      <a:pt x="8" y="68"/>
                    </a:lnTo>
                    <a:lnTo>
                      <a:pt x="4" y="68"/>
                    </a:lnTo>
                    <a:lnTo>
                      <a:pt x="4" y="68"/>
                    </a:lnTo>
                    <a:lnTo>
                      <a:pt x="4" y="68"/>
                    </a:lnTo>
                    <a:lnTo>
                      <a:pt x="4" y="68"/>
                    </a:lnTo>
                    <a:lnTo>
                      <a:pt x="4" y="68"/>
                    </a:lnTo>
                    <a:lnTo>
                      <a:pt x="4" y="64"/>
                    </a:lnTo>
                    <a:lnTo>
                      <a:pt x="0" y="52"/>
                    </a:lnTo>
                    <a:lnTo>
                      <a:pt x="0" y="52"/>
                    </a:lnTo>
                    <a:lnTo>
                      <a:pt x="0" y="52"/>
                    </a:lnTo>
                    <a:lnTo>
                      <a:pt x="4" y="48"/>
                    </a:lnTo>
                    <a:lnTo>
                      <a:pt x="4" y="48"/>
                    </a:lnTo>
                    <a:lnTo>
                      <a:pt x="4" y="44"/>
                    </a:lnTo>
                    <a:lnTo>
                      <a:pt x="4" y="44"/>
                    </a:lnTo>
                    <a:lnTo>
                      <a:pt x="4" y="42"/>
                    </a:lnTo>
                    <a:lnTo>
                      <a:pt x="4" y="42"/>
                    </a:lnTo>
                    <a:lnTo>
                      <a:pt x="8" y="42"/>
                    </a:lnTo>
                    <a:lnTo>
                      <a:pt x="8" y="38"/>
                    </a:lnTo>
                    <a:lnTo>
                      <a:pt x="8" y="34"/>
                    </a:lnTo>
                    <a:lnTo>
                      <a:pt x="8" y="34"/>
                    </a:lnTo>
                    <a:lnTo>
                      <a:pt x="8" y="34"/>
                    </a:lnTo>
                    <a:lnTo>
                      <a:pt x="8" y="30"/>
                    </a:lnTo>
                    <a:lnTo>
                      <a:pt x="8" y="30"/>
                    </a:lnTo>
                    <a:lnTo>
                      <a:pt x="8" y="30"/>
                    </a:lnTo>
                    <a:lnTo>
                      <a:pt x="8" y="26"/>
                    </a:lnTo>
                    <a:lnTo>
                      <a:pt x="8" y="26"/>
                    </a:lnTo>
                    <a:lnTo>
                      <a:pt x="8" y="26"/>
                    </a:lnTo>
                    <a:lnTo>
                      <a:pt x="8" y="26"/>
                    </a:lnTo>
                    <a:lnTo>
                      <a:pt x="8" y="26"/>
                    </a:lnTo>
                    <a:lnTo>
                      <a:pt x="8" y="22"/>
                    </a:lnTo>
                    <a:lnTo>
                      <a:pt x="8" y="22"/>
                    </a:lnTo>
                    <a:lnTo>
                      <a:pt x="8" y="22"/>
                    </a:lnTo>
                    <a:lnTo>
                      <a:pt x="8" y="18"/>
                    </a:lnTo>
                    <a:lnTo>
                      <a:pt x="8" y="18"/>
                    </a:lnTo>
                    <a:lnTo>
                      <a:pt x="12" y="18"/>
                    </a:lnTo>
                    <a:lnTo>
                      <a:pt x="12" y="18"/>
                    </a:lnTo>
                    <a:lnTo>
                      <a:pt x="12" y="18"/>
                    </a:lnTo>
                    <a:lnTo>
                      <a:pt x="12" y="18"/>
                    </a:lnTo>
                    <a:lnTo>
                      <a:pt x="16" y="18"/>
                    </a:lnTo>
                    <a:lnTo>
                      <a:pt x="16" y="18"/>
                    </a:lnTo>
                    <a:lnTo>
                      <a:pt x="16" y="18"/>
                    </a:lnTo>
                    <a:lnTo>
                      <a:pt x="16" y="16"/>
                    </a:lnTo>
                    <a:lnTo>
                      <a:pt x="16" y="16"/>
                    </a:lnTo>
                    <a:lnTo>
                      <a:pt x="16" y="16"/>
                    </a:lnTo>
                    <a:lnTo>
                      <a:pt x="16" y="16"/>
                    </a:lnTo>
                    <a:lnTo>
                      <a:pt x="18" y="12"/>
                    </a:lnTo>
                    <a:lnTo>
                      <a:pt x="18" y="12"/>
                    </a:lnTo>
                    <a:lnTo>
                      <a:pt x="18" y="12"/>
                    </a:lnTo>
                    <a:lnTo>
                      <a:pt x="22" y="12"/>
                    </a:lnTo>
                    <a:lnTo>
                      <a:pt x="22" y="12"/>
                    </a:lnTo>
                    <a:lnTo>
                      <a:pt x="22" y="12"/>
                    </a:lnTo>
                    <a:lnTo>
                      <a:pt x="22" y="12"/>
                    </a:lnTo>
                    <a:lnTo>
                      <a:pt x="22" y="8"/>
                    </a:lnTo>
                    <a:lnTo>
                      <a:pt x="26" y="12"/>
                    </a:lnTo>
                    <a:lnTo>
                      <a:pt x="26" y="12"/>
                    </a:lnTo>
                    <a:lnTo>
                      <a:pt x="26" y="12"/>
                    </a:lnTo>
                    <a:lnTo>
                      <a:pt x="30" y="8"/>
                    </a:lnTo>
                    <a:lnTo>
                      <a:pt x="30" y="4"/>
                    </a:lnTo>
                    <a:lnTo>
                      <a:pt x="30" y="4"/>
                    </a:lnTo>
                    <a:lnTo>
                      <a:pt x="30" y="4"/>
                    </a:lnTo>
                    <a:lnTo>
                      <a:pt x="30" y="0"/>
                    </a:lnTo>
                    <a:lnTo>
                      <a:pt x="34" y="4"/>
                    </a:lnTo>
                    <a:lnTo>
                      <a:pt x="34" y="4"/>
                    </a:lnTo>
                    <a:lnTo>
                      <a:pt x="34" y="4"/>
                    </a:lnTo>
                    <a:lnTo>
                      <a:pt x="34" y="8"/>
                    </a:lnTo>
                    <a:lnTo>
                      <a:pt x="34" y="8"/>
                    </a:lnTo>
                    <a:lnTo>
                      <a:pt x="38" y="12"/>
                    </a:lnTo>
                    <a:lnTo>
                      <a:pt x="38" y="12"/>
                    </a:lnTo>
                    <a:lnTo>
                      <a:pt x="38" y="16"/>
                    </a:lnTo>
                    <a:lnTo>
                      <a:pt x="38" y="18"/>
                    </a:lnTo>
                    <a:lnTo>
                      <a:pt x="38" y="22"/>
                    </a:lnTo>
                    <a:lnTo>
                      <a:pt x="38" y="22"/>
                    </a:lnTo>
                    <a:lnTo>
                      <a:pt x="42" y="22"/>
                    </a:lnTo>
                    <a:lnTo>
                      <a:pt x="42" y="26"/>
                    </a:lnTo>
                    <a:lnTo>
                      <a:pt x="42" y="26"/>
                    </a:lnTo>
                    <a:lnTo>
                      <a:pt x="42" y="26"/>
                    </a:lnTo>
                    <a:lnTo>
                      <a:pt x="42" y="26"/>
                    </a:lnTo>
                    <a:lnTo>
                      <a:pt x="42" y="26"/>
                    </a:lnTo>
                    <a:lnTo>
                      <a:pt x="42" y="30"/>
                    </a:lnTo>
                    <a:lnTo>
                      <a:pt x="42" y="30"/>
                    </a:lnTo>
                    <a:lnTo>
                      <a:pt x="42" y="30"/>
                    </a:lnTo>
                    <a:lnTo>
                      <a:pt x="42" y="30"/>
                    </a:lnTo>
                    <a:lnTo>
                      <a:pt x="42" y="30"/>
                    </a:lnTo>
                    <a:close/>
                    <a:moveTo>
                      <a:pt x="52" y="38"/>
                    </a:moveTo>
                    <a:lnTo>
                      <a:pt x="52" y="38"/>
                    </a:lnTo>
                    <a:lnTo>
                      <a:pt x="52" y="38"/>
                    </a:lnTo>
                    <a:lnTo>
                      <a:pt x="52" y="42"/>
                    </a:lnTo>
                    <a:lnTo>
                      <a:pt x="52" y="42"/>
                    </a:lnTo>
                    <a:lnTo>
                      <a:pt x="52" y="42"/>
                    </a:lnTo>
                    <a:lnTo>
                      <a:pt x="52" y="42"/>
                    </a:lnTo>
                    <a:lnTo>
                      <a:pt x="52" y="42"/>
                    </a:lnTo>
                    <a:lnTo>
                      <a:pt x="52" y="42"/>
                    </a:lnTo>
                    <a:lnTo>
                      <a:pt x="52" y="42"/>
                    </a:lnTo>
                    <a:lnTo>
                      <a:pt x="52" y="42"/>
                    </a:lnTo>
                    <a:lnTo>
                      <a:pt x="56" y="42"/>
                    </a:lnTo>
                    <a:lnTo>
                      <a:pt x="56" y="42"/>
                    </a:lnTo>
                    <a:lnTo>
                      <a:pt x="56" y="42"/>
                    </a:lnTo>
                    <a:lnTo>
                      <a:pt x="56" y="42"/>
                    </a:lnTo>
                    <a:lnTo>
                      <a:pt x="56" y="42"/>
                    </a:lnTo>
                    <a:lnTo>
                      <a:pt x="56" y="42"/>
                    </a:lnTo>
                    <a:lnTo>
                      <a:pt x="56" y="42"/>
                    </a:lnTo>
                    <a:lnTo>
                      <a:pt x="56" y="42"/>
                    </a:lnTo>
                    <a:lnTo>
                      <a:pt x="56" y="42"/>
                    </a:lnTo>
                    <a:lnTo>
                      <a:pt x="56" y="42"/>
                    </a:lnTo>
                    <a:lnTo>
                      <a:pt x="56" y="42"/>
                    </a:lnTo>
                    <a:lnTo>
                      <a:pt x="56" y="42"/>
                    </a:lnTo>
                    <a:lnTo>
                      <a:pt x="56" y="44"/>
                    </a:lnTo>
                    <a:lnTo>
                      <a:pt x="56" y="44"/>
                    </a:lnTo>
                    <a:lnTo>
                      <a:pt x="56" y="44"/>
                    </a:lnTo>
                    <a:lnTo>
                      <a:pt x="56" y="44"/>
                    </a:lnTo>
                    <a:lnTo>
                      <a:pt x="56" y="44"/>
                    </a:lnTo>
                    <a:lnTo>
                      <a:pt x="52" y="44"/>
                    </a:lnTo>
                    <a:lnTo>
                      <a:pt x="52" y="44"/>
                    </a:lnTo>
                    <a:lnTo>
                      <a:pt x="52" y="44"/>
                    </a:lnTo>
                    <a:lnTo>
                      <a:pt x="52" y="44"/>
                    </a:lnTo>
                    <a:lnTo>
                      <a:pt x="52" y="44"/>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38"/>
                    </a:lnTo>
                    <a:lnTo>
                      <a:pt x="52" y="38"/>
                    </a:lnTo>
                    <a:lnTo>
                      <a:pt x="52" y="38"/>
                    </a:lnTo>
                    <a:lnTo>
                      <a:pt x="52"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45">
                <a:extLst>
                  <a:ext uri="{FF2B5EF4-FFF2-40B4-BE49-F238E27FC236}">
                    <a16:creationId xmlns:a16="http://schemas.microsoft.com/office/drawing/2014/main" id="{12556E45-EDFA-4237-B159-C03EE490FA37}"/>
                  </a:ext>
                </a:extLst>
              </p:cNvPr>
              <p:cNvSpPr>
                <a:spLocks/>
              </p:cNvSpPr>
              <p:nvPr/>
            </p:nvSpPr>
            <p:spPr bwMode="auto">
              <a:xfrm>
                <a:off x="5133975" y="4152968"/>
                <a:ext cx="336550" cy="314325"/>
              </a:xfrm>
              <a:custGeom>
                <a:avLst/>
                <a:gdLst>
                  <a:gd name="T0" fmla="*/ 172 w 212"/>
                  <a:gd name="T1" fmla="*/ 172 h 198"/>
                  <a:gd name="T2" fmla="*/ 152 w 212"/>
                  <a:gd name="T3" fmla="*/ 172 h 198"/>
                  <a:gd name="T4" fmla="*/ 142 w 212"/>
                  <a:gd name="T5" fmla="*/ 176 h 198"/>
                  <a:gd name="T6" fmla="*/ 134 w 212"/>
                  <a:gd name="T7" fmla="*/ 184 h 198"/>
                  <a:gd name="T8" fmla="*/ 122 w 212"/>
                  <a:gd name="T9" fmla="*/ 188 h 198"/>
                  <a:gd name="T10" fmla="*/ 108 w 212"/>
                  <a:gd name="T11" fmla="*/ 184 h 198"/>
                  <a:gd name="T12" fmla="*/ 96 w 212"/>
                  <a:gd name="T13" fmla="*/ 194 h 198"/>
                  <a:gd name="T14" fmla="*/ 90 w 212"/>
                  <a:gd name="T15" fmla="*/ 194 h 198"/>
                  <a:gd name="T16" fmla="*/ 78 w 212"/>
                  <a:gd name="T17" fmla="*/ 194 h 198"/>
                  <a:gd name="T18" fmla="*/ 60 w 212"/>
                  <a:gd name="T19" fmla="*/ 184 h 198"/>
                  <a:gd name="T20" fmla="*/ 48 w 212"/>
                  <a:gd name="T21" fmla="*/ 180 h 198"/>
                  <a:gd name="T22" fmla="*/ 40 w 212"/>
                  <a:gd name="T23" fmla="*/ 168 h 198"/>
                  <a:gd name="T24" fmla="*/ 32 w 212"/>
                  <a:gd name="T25" fmla="*/ 162 h 198"/>
                  <a:gd name="T26" fmla="*/ 30 w 212"/>
                  <a:gd name="T27" fmla="*/ 150 h 198"/>
                  <a:gd name="T28" fmla="*/ 22 w 212"/>
                  <a:gd name="T29" fmla="*/ 142 h 198"/>
                  <a:gd name="T30" fmla="*/ 14 w 212"/>
                  <a:gd name="T31" fmla="*/ 132 h 198"/>
                  <a:gd name="T32" fmla="*/ 4 w 212"/>
                  <a:gd name="T33" fmla="*/ 124 h 198"/>
                  <a:gd name="T34" fmla="*/ 4 w 212"/>
                  <a:gd name="T35" fmla="*/ 112 h 198"/>
                  <a:gd name="T36" fmla="*/ 14 w 212"/>
                  <a:gd name="T37" fmla="*/ 110 h 198"/>
                  <a:gd name="T38" fmla="*/ 18 w 212"/>
                  <a:gd name="T39" fmla="*/ 90 h 198"/>
                  <a:gd name="T40" fmla="*/ 18 w 212"/>
                  <a:gd name="T41" fmla="*/ 76 h 198"/>
                  <a:gd name="T42" fmla="*/ 30 w 212"/>
                  <a:gd name="T43" fmla="*/ 72 h 198"/>
                  <a:gd name="T44" fmla="*/ 30 w 212"/>
                  <a:gd name="T45" fmla="*/ 56 h 198"/>
                  <a:gd name="T46" fmla="*/ 36 w 212"/>
                  <a:gd name="T47" fmla="*/ 42 h 198"/>
                  <a:gd name="T48" fmla="*/ 44 w 212"/>
                  <a:gd name="T49" fmla="*/ 34 h 198"/>
                  <a:gd name="T50" fmla="*/ 48 w 212"/>
                  <a:gd name="T51" fmla="*/ 16 h 198"/>
                  <a:gd name="T52" fmla="*/ 60 w 212"/>
                  <a:gd name="T53" fmla="*/ 8 h 198"/>
                  <a:gd name="T54" fmla="*/ 66 w 212"/>
                  <a:gd name="T55" fmla="*/ 16 h 198"/>
                  <a:gd name="T56" fmla="*/ 70 w 212"/>
                  <a:gd name="T57" fmla="*/ 4 h 198"/>
                  <a:gd name="T58" fmla="*/ 82 w 212"/>
                  <a:gd name="T59" fmla="*/ 8 h 198"/>
                  <a:gd name="T60" fmla="*/ 90 w 212"/>
                  <a:gd name="T61" fmla="*/ 8 h 198"/>
                  <a:gd name="T62" fmla="*/ 96 w 212"/>
                  <a:gd name="T63" fmla="*/ 8 h 198"/>
                  <a:gd name="T64" fmla="*/ 108 w 212"/>
                  <a:gd name="T65" fmla="*/ 12 h 198"/>
                  <a:gd name="T66" fmla="*/ 116 w 212"/>
                  <a:gd name="T67" fmla="*/ 20 h 198"/>
                  <a:gd name="T68" fmla="*/ 122 w 212"/>
                  <a:gd name="T69" fmla="*/ 30 h 198"/>
                  <a:gd name="T70" fmla="*/ 130 w 212"/>
                  <a:gd name="T71" fmla="*/ 38 h 198"/>
                  <a:gd name="T72" fmla="*/ 130 w 212"/>
                  <a:gd name="T73" fmla="*/ 46 h 198"/>
                  <a:gd name="T74" fmla="*/ 122 w 212"/>
                  <a:gd name="T75" fmla="*/ 60 h 198"/>
                  <a:gd name="T76" fmla="*/ 130 w 212"/>
                  <a:gd name="T77" fmla="*/ 68 h 198"/>
                  <a:gd name="T78" fmla="*/ 142 w 212"/>
                  <a:gd name="T79" fmla="*/ 72 h 198"/>
                  <a:gd name="T80" fmla="*/ 142 w 212"/>
                  <a:gd name="T81" fmla="*/ 82 h 198"/>
                  <a:gd name="T82" fmla="*/ 148 w 212"/>
                  <a:gd name="T83" fmla="*/ 94 h 198"/>
                  <a:gd name="T84" fmla="*/ 164 w 212"/>
                  <a:gd name="T85" fmla="*/ 106 h 198"/>
                  <a:gd name="T86" fmla="*/ 186 w 212"/>
                  <a:gd name="T87" fmla="*/ 112 h 198"/>
                  <a:gd name="T88" fmla="*/ 198 w 212"/>
                  <a:gd name="T89" fmla="*/ 120 h 198"/>
                  <a:gd name="T90" fmla="*/ 208 w 212"/>
                  <a:gd name="T91" fmla="*/ 124 h 198"/>
                  <a:gd name="T92" fmla="*/ 186 w 212"/>
                  <a:gd name="T93" fmla="*/ 150 h 198"/>
                  <a:gd name="T94" fmla="*/ 178 w 212"/>
                  <a:gd name="T95" fmla="*/ 16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2" h="198">
                    <a:moveTo>
                      <a:pt x="178" y="162"/>
                    </a:moveTo>
                    <a:lnTo>
                      <a:pt x="176" y="164"/>
                    </a:lnTo>
                    <a:lnTo>
                      <a:pt x="172" y="168"/>
                    </a:lnTo>
                    <a:lnTo>
                      <a:pt x="172" y="172"/>
                    </a:lnTo>
                    <a:lnTo>
                      <a:pt x="164" y="172"/>
                    </a:lnTo>
                    <a:lnTo>
                      <a:pt x="160" y="172"/>
                    </a:lnTo>
                    <a:lnTo>
                      <a:pt x="156" y="172"/>
                    </a:lnTo>
                    <a:lnTo>
                      <a:pt x="152" y="172"/>
                    </a:lnTo>
                    <a:lnTo>
                      <a:pt x="148" y="172"/>
                    </a:lnTo>
                    <a:lnTo>
                      <a:pt x="148" y="176"/>
                    </a:lnTo>
                    <a:lnTo>
                      <a:pt x="146" y="176"/>
                    </a:lnTo>
                    <a:lnTo>
                      <a:pt x="142" y="176"/>
                    </a:lnTo>
                    <a:lnTo>
                      <a:pt x="142" y="180"/>
                    </a:lnTo>
                    <a:lnTo>
                      <a:pt x="142" y="184"/>
                    </a:lnTo>
                    <a:lnTo>
                      <a:pt x="138" y="184"/>
                    </a:lnTo>
                    <a:lnTo>
                      <a:pt x="134" y="184"/>
                    </a:lnTo>
                    <a:lnTo>
                      <a:pt x="130" y="184"/>
                    </a:lnTo>
                    <a:lnTo>
                      <a:pt x="130" y="188"/>
                    </a:lnTo>
                    <a:lnTo>
                      <a:pt x="126" y="188"/>
                    </a:lnTo>
                    <a:lnTo>
                      <a:pt x="122" y="188"/>
                    </a:lnTo>
                    <a:lnTo>
                      <a:pt x="118" y="188"/>
                    </a:lnTo>
                    <a:lnTo>
                      <a:pt x="116" y="188"/>
                    </a:lnTo>
                    <a:lnTo>
                      <a:pt x="112" y="184"/>
                    </a:lnTo>
                    <a:lnTo>
                      <a:pt x="108" y="184"/>
                    </a:lnTo>
                    <a:lnTo>
                      <a:pt x="104" y="188"/>
                    </a:lnTo>
                    <a:lnTo>
                      <a:pt x="100" y="188"/>
                    </a:lnTo>
                    <a:lnTo>
                      <a:pt x="96" y="192"/>
                    </a:lnTo>
                    <a:lnTo>
                      <a:pt x="96" y="194"/>
                    </a:lnTo>
                    <a:lnTo>
                      <a:pt x="92" y="194"/>
                    </a:lnTo>
                    <a:lnTo>
                      <a:pt x="92" y="198"/>
                    </a:lnTo>
                    <a:lnTo>
                      <a:pt x="90" y="198"/>
                    </a:lnTo>
                    <a:lnTo>
                      <a:pt x="90" y="194"/>
                    </a:lnTo>
                    <a:lnTo>
                      <a:pt x="90" y="198"/>
                    </a:lnTo>
                    <a:lnTo>
                      <a:pt x="86" y="194"/>
                    </a:lnTo>
                    <a:lnTo>
                      <a:pt x="82" y="194"/>
                    </a:lnTo>
                    <a:lnTo>
                      <a:pt x="78" y="194"/>
                    </a:lnTo>
                    <a:lnTo>
                      <a:pt x="74" y="194"/>
                    </a:lnTo>
                    <a:lnTo>
                      <a:pt x="70" y="194"/>
                    </a:lnTo>
                    <a:lnTo>
                      <a:pt x="70" y="192"/>
                    </a:lnTo>
                    <a:lnTo>
                      <a:pt x="60" y="184"/>
                    </a:lnTo>
                    <a:lnTo>
                      <a:pt x="60" y="180"/>
                    </a:lnTo>
                    <a:lnTo>
                      <a:pt x="56" y="180"/>
                    </a:lnTo>
                    <a:lnTo>
                      <a:pt x="52" y="180"/>
                    </a:lnTo>
                    <a:lnTo>
                      <a:pt x="48" y="180"/>
                    </a:lnTo>
                    <a:lnTo>
                      <a:pt x="44" y="180"/>
                    </a:lnTo>
                    <a:lnTo>
                      <a:pt x="40" y="180"/>
                    </a:lnTo>
                    <a:lnTo>
                      <a:pt x="40" y="176"/>
                    </a:lnTo>
                    <a:lnTo>
                      <a:pt x="40" y="168"/>
                    </a:lnTo>
                    <a:lnTo>
                      <a:pt x="40" y="164"/>
                    </a:lnTo>
                    <a:lnTo>
                      <a:pt x="36" y="164"/>
                    </a:lnTo>
                    <a:lnTo>
                      <a:pt x="32" y="164"/>
                    </a:lnTo>
                    <a:lnTo>
                      <a:pt x="32" y="162"/>
                    </a:lnTo>
                    <a:lnTo>
                      <a:pt x="30" y="162"/>
                    </a:lnTo>
                    <a:lnTo>
                      <a:pt x="30" y="158"/>
                    </a:lnTo>
                    <a:lnTo>
                      <a:pt x="30" y="154"/>
                    </a:lnTo>
                    <a:lnTo>
                      <a:pt x="30" y="150"/>
                    </a:lnTo>
                    <a:lnTo>
                      <a:pt x="26" y="150"/>
                    </a:lnTo>
                    <a:lnTo>
                      <a:pt x="26" y="146"/>
                    </a:lnTo>
                    <a:lnTo>
                      <a:pt x="26" y="142"/>
                    </a:lnTo>
                    <a:lnTo>
                      <a:pt x="22" y="142"/>
                    </a:lnTo>
                    <a:lnTo>
                      <a:pt x="22" y="138"/>
                    </a:lnTo>
                    <a:lnTo>
                      <a:pt x="18" y="138"/>
                    </a:lnTo>
                    <a:lnTo>
                      <a:pt x="18" y="136"/>
                    </a:lnTo>
                    <a:lnTo>
                      <a:pt x="14" y="132"/>
                    </a:lnTo>
                    <a:lnTo>
                      <a:pt x="14" y="128"/>
                    </a:lnTo>
                    <a:lnTo>
                      <a:pt x="10" y="124"/>
                    </a:lnTo>
                    <a:lnTo>
                      <a:pt x="6" y="124"/>
                    </a:lnTo>
                    <a:lnTo>
                      <a:pt x="4" y="124"/>
                    </a:lnTo>
                    <a:lnTo>
                      <a:pt x="0" y="124"/>
                    </a:lnTo>
                    <a:lnTo>
                      <a:pt x="0" y="120"/>
                    </a:lnTo>
                    <a:lnTo>
                      <a:pt x="4" y="116"/>
                    </a:lnTo>
                    <a:lnTo>
                      <a:pt x="4" y="112"/>
                    </a:lnTo>
                    <a:lnTo>
                      <a:pt x="6" y="112"/>
                    </a:lnTo>
                    <a:lnTo>
                      <a:pt x="10" y="112"/>
                    </a:lnTo>
                    <a:lnTo>
                      <a:pt x="14" y="112"/>
                    </a:lnTo>
                    <a:lnTo>
                      <a:pt x="14" y="110"/>
                    </a:lnTo>
                    <a:lnTo>
                      <a:pt x="18" y="106"/>
                    </a:lnTo>
                    <a:lnTo>
                      <a:pt x="18" y="102"/>
                    </a:lnTo>
                    <a:lnTo>
                      <a:pt x="14" y="94"/>
                    </a:lnTo>
                    <a:lnTo>
                      <a:pt x="18" y="90"/>
                    </a:lnTo>
                    <a:lnTo>
                      <a:pt x="18" y="86"/>
                    </a:lnTo>
                    <a:lnTo>
                      <a:pt x="18" y="82"/>
                    </a:lnTo>
                    <a:lnTo>
                      <a:pt x="18" y="80"/>
                    </a:lnTo>
                    <a:lnTo>
                      <a:pt x="18" y="76"/>
                    </a:lnTo>
                    <a:lnTo>
                      <a:pt x="22" y="72"/>
                    </a:lnTo>
                    <a:lnTo>
                      <a:pt x="22" y="68"/>
                    </a:lnTo>
                    <a:lnTo>
                      <a:pt x="26" y="72"/>
                    </a:lnTo>
                    <a:lnTo>
                      <a:pt x="30" y="72"/>
                    </a:lnTo>
                    <a:lnTo>
                      <a:pt x="30" y="68"/>
                    </a:lnTo>
                    <a:lnTo>
                      <a:pt x="30" y="64"/>
                    </a:lnTo>
                    <a:lnTo>
                      <a:pt x="30" y="60"/>
                    </a:lnTo>
                    <a:lnTo>
                      <a:pt x="30" y="56"/>
                    </a:lnTo>
                    <a:lnTo>
                      <a:pt x="30" y="54"/>
                    </a:lnTo>
                    <a:lnTo>
                      <a:pt x="32" y="54"/>
                    </a:lnTo>
                    <a:lnTo>
                      <a:pt x="32" y="50"/>
                    </a:lnTo>
                    <a:lnTo>
                      <a:pt x="36" y="42"/>
                    </a:lnTo>
                    <a:lnTo>
                      <a:pt x="36" y="38"/>
                    </a:lnTo>
                    <a:lnTo>
                      <a:pt x="40" y="38"/>
                    </a:lnTo>
                    <a:lnTo>
                      <a:pt x="44" y="38"/>
                    </a:lnTo>
                    <a:lnTo>
                      <a:pt x="44" y="34"/>
                    </a:lnTo>
                    <a:lnTo>
                      <a:pt x="48" y="26"/>
                    </a:lnTo>
                    <a:lnTo>
                      <a:pt x="48" y="24"/>
                    </a:lnTo>
                    <a:lnTo>
                      <a:pt x="48" y="20"/>
                    </a:lnTo>
                    <a:lnTo>
                      <a:pt x="48" y="16"/>
                    </a:lnTo>
                    <a:lnTo>
                      <a:pt x="52" y="12"/>
                    </a:lnTo>
                    <a:lnTo>
                      <a:pt x="56" y="12"/>
                    </a:lnTo>
                    <a:lnTo>
                      <a:pt x="60" y="12"/>
                    </a:lnTo>
                    <a:lnTo>
                      <a:pt x="60" y="8"/>
                    </a:lnTo>
                    <a:lnTo>
                      <a:pt x="62" y="8"/>
                    </a:lnTo>
                    <a:lnTo>
                      <a:pt x="62" y="12"/>
                    </a:lnTo>
                    <a:lnTo>
                      <a:pt x="62" y="16"/>
                    </a:lnTo>
                    <a:lnTo>
                      <a:pt x="66" y="16"/>
                    </a:lnTo>
                    <a:lnTo>
                      <a:pt x="66" y="8"/>
                    </a:lnTo>
                    <a:lnTo>
                      <a:pt x="70" y="4"/>
                    </a:lnTo>
                    <a:lnTo>
                      <a:pt x="70" y="0"/>
                    </a:lnTo>
                    <a:lnTo>
                      <a:pt x="70" y="4"/>
                    </a:lnTo>
                    <a:lnTo>
                      <a:pt x="74" y="4"/>
                    </a:lnTo>
                    <a:lnTo>
                      <a:pt x="74" y="8"/>
                    </a:lnTo>
                    <a:lnTo>
                      <a:pt x="78" y="8"/>
                    </a:lnTo>
                    <a:lnTo>
                      <a:pt x="82" y="8"/>
                    </a:lnTo>
                    <a:lnTo>
                      <a:pt x="86" y="8"/>
                    </a:lnTo>
                    <a:lnTo>
                      <a:pt x="86" y="4"/>
                    </a:lnTo>
                    <a:lnTo>
                      <a:pt x="90" y="4"/>
                    </a:lnTo>
                    <a:lnTo>
                      <a:pt x="90" y="8"/>
                    </a:lnTo>
                    <a:lnTo>
                      <a:pt x="92" y="8"/>
                    </a:lnTo>
                    <a:lnTo>
                      <a:pt x="92" y="4"/>
                    </a:lnTo>
                    <a:lnTo>
                      <a:pt x="92" y="8"/>
                    </a:lnTo>
                    <a:lnTo>
                      <a:pt x="96" y="8"/>
                    </a:lnTo>
                    <a:lnTo>
                      <a:pt x="100" y="8"/>
                    </a:lnTo>
                    <a:lnTo>
                      <a:pt x="104" y="8"/>
                    </a:lnTo>
                    <a:lnTo>
                      <a:pt x="104" y="12"/>
                    </a:lnTo>
                    <a:lnTo>
                      <a:pt x="108" y="12"/>
                    </a:lnTo>
                    <a:lnTo>
                      <a:pt x="112" y="12"/>
                    </a:lnTo>
                    <a:lnTo>
                      <a:pt x="112" y="16"/>
                    </a:lnTo>
                    <a:lnTo>
                      <a:pt x="116" y="16"/>
                    </a:lnTo>
                    <a:lnTo>
                      <a:pt x="116" y="20"/>
                    </a:lnTo>
                    <a:lnTo>
                      <a:pt x="116" y="24"/>
                    </a:lnTo>
                    <a:lnTo>
                      <a:pt x="118" y="26"/>
                    </a:lnTo>
                    <a:lnTo>
                      <a:pt x="122" y="26"/>
                    </a:lnTo>
                    <a:lnTo>
                      <a:pt x="122" y="30"/>
                    </a:lnTo>
                    <a:lnTo>
                      <a:pt x="126" y="30"/>
                    </a:lnTo>
                    <a:lnTo>
                      <a:pt x="126" y="34"/>
                    </a:lnTo>
                    <a:lnTo>
                      <a:pt x="130" y="34"/>
                    </a:lnTo>
                    <a:lnTo>
                      <a:pt x="130" y="38"/>
                    </a:lnTo>
                    <a:lnTo>
                      <a:pt x="130" y="42"/>
                    </a:lnTo>
                    <a:lnTo>
                      <a:pt x="134" y="42"/>
                    </a:lnTo>
                    <a:lnTo>
                      <a:pt x="134" y="46"/>
                    </a:lnTo>
                    <a:lnTo>
                      <a:pt x="130" y="46"/>
                    </a:lnTo>
                    <a:lnTo>
                      <a:pt x="130" y="50"/>
                    </a:lnTo>
                    <a:lnTo>
                      <a:pt x="126" y="54"/>
                    </a:lnTo>
                    <a:lnTo>
                      <a:pt x="126" y="56"/>
                    </a:lnTo>
                    <a:lnTo>
                      <a:pt x="122" y="60"/>
                    </a:lnTo>
                    <a:lnTo>
                      <a:pt x="126" y="60"/>
                    </a:lnTo>
                    <a:lnTo>
                      <a:pt x="126" y="64"/>
                    </a:lnTo>
                    <a:lnTo>
                      <a:pt x="126" y="68"/>
                    </a:lnTo>
                    <a:lnTo>
                      <a:pt x="130" y="68"/>
                    </a:lnTo>
                    <a:lnTo>
                      <a:pt x="134" y="68"/>
                    </a:lnTo>
                    <a:lnTo>
                      <a:pt x="138" y="68"/>
                    </a:lnTo>
                    <a:lnTo>
                      <a:pt x="142" y="68"/>
                    </a:lnTo>
                    <a:lnTo>
                      <a:pt x="142" y="72"/>
                    </a:lnTo>
                    <a:lnTo>
                      <a:pt x="138" y="72"/>
                    </a:lnTo>
                    <a:lnTo>
                      <a:pt x="138" y="76"/>
                    </a:lnTo>
                    <a:lnTo>
                      <a:pt x="138" y="80"/>
                    </a:lnTo>
                    <a:lnTo>
                      <a:pt x="142" y="82"/>
                    </a:lnTo>
                    <a:lnTo>
                      <a:pt x="142" y="86"/>
                    </a:lnTo>
                    <a:lnTo>
                      <a:pt x="146" y="86"/>
                    </a:lnTo>
                    <a:lnTo>
                      <a:pt x="146" y="90"/>
                    </a:lnTo>
                    <a:lnTo>
                      <a:pt x="148" y="94"/>
                    </a:lnTo>
                    <a:lnTo>
                      <a:pt x="148" y="98"/>
                    </a:lnTo>
                    <a:lnTo>
                      <a:pt x="152" y="98"/>
                    </a:lnTo>
                    <a:lnTo>
                      <a:pt x="156" y="102"/>
                    </a:lnTo>
                    <a:lnTo>
                      <a:pt x="164" y="106"/>
                    </a:lnTo>
                    <a:lnTo>
                      <a:pt x="172" y="110"/>
                    </a:lnTo>
                    <a:lnTo>
                      <a:pt x="176" y="110"/>
                    </a:lnTo>
                    <a:lnTo>
                      <a:pt x="178" y="112"/>
                    </a:lnTo>
                    <a:lnTo>
                      <a:pt x="186" y="112"/>
                    </a:lnTo>
                    <a:lnTo>
                      <a:pt x="190" y="116"/>
                    </a:lnTo>
                    <a:lnTo>
                      <a:pt x="194" y="116"/>
                    </a:lnTo>
                    <a:lnTo>
                      <a:pt x="198" y="116"/>
                    </a:lnTo>
                    <a:lnTo>
                      <a:pt x="198" y="120"/>
                    </a:lnTo>
                    <a:lnTo>
                      <a:pt x="202" y="120"/>
                    </a:lnTo>
                    <a:lnTo>
                      <a:pt x="208" y="120"/>
                    </a:lnTo>
                    <a:lnTo>
                      <a:pt x="212" y="120"/>
                    </a:lnTo>
                    <a:lnTo>
                      <a:pt x="208" y="124"/>
                    </a:lnTo>
                    <a:lnTo>
                      <a:pt x="204" y="128"/>
                    </a:lnTo>
                    <a:lnTo>
                      <a:pt x="198" y="136"/>
                    </a:lnTo>
                    <a:lnTo>
                      <a:pt x="194" y="142"/>
                    </a:lnTo>
                    <a:lnTo>
                      <a:pt x="186" y="150"/>
                    </a:lnTo>
                    <a:lnTo>
                      <a:pt x="186" y="154"/>
                    </a:lnTo>
                    <a:lnTo>
                      <a:pt x="182" y="154"/>
                    </a:lnTo>
                    <a:lnTo>
                      <a:pt x="178" y="158"/>
                    </a:lnTo>
                    <a:lnTo>
                      <a:pt x="178" y="162"/>
                    </a:lnTo>
                    <a:lnTo>
                      <a:pt x="178" y="162"/>
                    </a:lnTo>
                    <a:lnTo>
                      <a:pt x="178" y="16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46">
                <a:extLst>
                  <a:ext uri="{FF2B5EF4-FFF2-40B4-BE49-F238E27FC236}">
                    <a16:creationId xmlns:a16="http://schemas.microsoft.com/office/drawing/2014/main" id="{D2A425C1-2863-4C9D-A8F8-2BC0792B7BC8}"/>
                  </a:ext>
                </a:extLst>
              </p:cNvPr>
              <p:cNvSpPr>
                <a:spLocks noEditPoints="1"/>
              </p:cNvSpPr>
              <p:nvPr/>
            </p:nvSpPr>
            <p:spPr bwMode="auto">
              <a:xfrm>
                <a:off x="4587875" y="4499043"/>
                <a:ext cx="133350" cy="165100"/>
              </a:xfrm>
              <a:custGeom>
                <a:avLst/>
                <a:gdLst>
                  <a:gd name="T0" fmla="*/ 46 w 84"/>
                  <a:gd name="T1" fmla="*/ 90 h 104"/>
                  <a:gd name="T2" fmla="*/ 46 w 84"/>
                  <a:gd name="T3" fmla="*/ 96 h 104"/>
                  <a:gd name="T4" fmla="*/ 46 w 84"/>
                  <a:gd name="T5" fmla="*/ 100 h 104"/>
                  <a:gd name="T6" fmla="*/ 42 w 84"/>
                  <a:gd name="T7" fmla="*/ 100 h 104"/>
                  <a:gd name="T8" fmla="*/ 34 w 84"/>
                  <a:gd name="T9" fmla="*/ 104 h 104"/>
                  <a:gd name="T10" fmla="*/ 30 w 84"/>
                  <a:gd name="T11" fmla="*/ 100 h 104"/>
                  <a:gd name="T12" fmla="*/ 26 w 84"/>
                  <a:gd name="T13" fmla="*/ 92 h 104"/>
                  <a:gd name="T14" fmla="*/ 20 w 84"/>
                  <a:gd name="T15" fmla="*/ 86 h 104"/>
                  <a:gd name="T16" fmla="*/ 16 w 84"/>
                  <a:gd name="T17" fmla="*/ 82 h 104"/>
                  <a:gd name="T18" fmla="*/ 20 w 84"/>
                  <a:gd name="T19" fmla="*/ 82 h 104"/>
                  <a:gd name="T20" fmla="*/ 16 w 84"/>
                  <a:gd name="T21" fmla="*/ 82 h 104"/>
                  <a:gd name="T22" fmla="*/ 12 w 84"/>
                  <a:gd name="T23" fmla="*/ 74 h 104"/>
                  <a:gd name="T24" fmla="*/ 12 w 84"/>
                  <a:gd name="T25" fmla="*/ 74 h 104"/>
                  <a:gd name="T26" fmla="*/ 8 w 84"/>
                  <a:gd name="T27" fmla="*/ 70 h 104"/>
                  <a:gd name="T28" fmla="*/ 8 w 84"/>
                  <a:gd name="T29" fmla="*/ 68 h 104"/>
                  <a:gd name="T30" fmla="*/ 4 w 84"/>
                  <a:gd name="T31" fmla="*/ 60 h 104"/>
                  <a:gd name="T32" fmla="*/ 12 w 84"/>
                  <a:gd name="T33" fmla="*/ 68 h 104"/>
                  <a:gd name="T34" fmla="*/ 12 w 84"/>
                  <a:gd name="T35" fmla="*/ 68 h 104"/>
                  <a:gd name="T36" fmla="*/ 8 w 84"/>
                  <a:gd name="T37" fmla="*/ 64 h 104"/>
                  <a:gd name="T38" fmla="*/ 4 w 84"/>
                  <a:gd name="T39" fmla="*/ 64 h 104"/>
                  <a:gd name="T40" fmla="*/ 0 w 84"/>
                  <a:gd name="T41" fmla="*/ 48 h 104"/>
                  <a:gd name="T42" fmla="*/ 4 w 84"/>
                  <a:gd name="T43" fmla="*/ 52 h 104"/>
                  <a:gd name="T44" fmla="*/ 8 w 84"/>
                  <a:gd name="T45" fmla="*/ 44 h 104"/>
                  <a:gd name="T46" fmla="*/ 8 w 84"/>
                  <a:gd name="T47" fmla="*/ 40 h 104"/>
                  <a:gd name="T48" fmla="*/ 8 w 84"/>
                  <a:gd name="T49" fmla="*/ 38 h 104"/>
                  <a:gd name="T50" fmla="*/ 12 w 84"/>
                  <a:gd name="T51" fmla="*/ 38 h 104"/>
                  <a:gd name="T52" fmla="*/ 16 w 84"/>
                  <a:gd name="T53" fmla="*/ 38 h 104"/>
                  <a:gd name="T54" fmla="*/ 12 w 84"/>
                  <a:gd name="T55" fmla="*/ 30 h 104"/>
                  <a:gd name="T56" fmla="*/ 12 w 84"/>
                  <a:gd name="T57" fmla="*/ 30 h 104"/>
                  <a:gd name="T58" fmla="*/ 16 w 84"/>
                  <a:gd name="T59" fmla="*/ 26 h 104"/>
                  <a:gd name="T60" fmla="*/ 16 w 84"/>
                  <a:gd name="T61" fmla="*/ 22 h 104"/>
                  <a:gd name="T62" fmla="*/ 20 w 84"/>
                  <a:gd name="T63" fmla="*/ 22 h 104"/>
                  <a:gd name="T64" fmla="*/ 26 w 84"/>
                  <a:gd name="T65" fmla="*/ 22 h 104"/>
                  <a:gd name="T66" fmla="*/ 38 w 84"/>
                  <a:gd name="T67" fmla="*/ 10 h 104"/>
                  <a:gd name="T68" fmla="*/ 38 w 84"/>
                  <a:gd name="T69" fmla="*/ 0 h 104"/>
                  <a:gd name="T70" fmla="*/ 54 w 84"/>
                  <a:gd name="T71" fmla="*/ 0 h 104"/>
                  <a:gd name="T72" fmla="*/ 64 w 84"/>
                  <a:gd name="T73" fmla="*/ 0 h 104"/>
                  <a:gd name="T74" fmla="*/ 64 w 84"/>
                  <a:gd name="T75" fmla="*/ 4 h 104"/>
                  <a:gd name="T76" fmla="*/ 64 w 84"/>
                  <a:gd name="T77" fmla="*/ 10 h 104"/>
                  <a:gd name="T78" fmla="*/ 64 w 84"/>
                  <a:gd name="T79" fmla="*/ 18 h 104"/>
                  <a:gd name="T80" fmla="*/ 72 w 84"/>
                  <a:gd name="T81" fmla="*/ 14 h 104"/>
                  <a:gd name="T82" fmla="*/ 80 w 84"/>
                  <a:gd name="T83" fmla="*/ 14 h 104"/>
                  <a:gd name="T84" fmla="*/ 84 w 84"/>
                  <a:gd name="T85" fmla="*/ 22 h 104"/>
                  <a:gd name="T86" fmla="*/ 76 w 84"/>
                  <a:gd name="T87" fmla="*/ 30 h 104"/>
                  <a:gd name="T88" fmla="*/ 76 w 84"/>
                  <a:gd name="T89" fmla="*/ 40 h 104"/>
                  <a:gd name="T90" fmla="*/ 80 w 84"/>
                  <a:gd name="T91" fmla="*/ 44 h 104"/>
                  <a:gd name="T92" fmla="*/ 84 w 84"/>
                  <a:gd name="T93" fmla="*/ 48 h 104"/>
                  <a:gd name="T94" fmla="*/ 84 w 84"/>
                  <a:gd name="T95" fmla="*/ 60 h 104"/>
                  <a:gd name="T96" fmla="*/ 84 w 84"/>
                  <a:gd name="T97" fmla="*/ 70 h 104"/>
                  <a:gd name="T98" fmla="*/ 80 w 84"/>
                  <a:gd name="T99" fmla="*/ 74 h 104"/>
                  <a:gd name="T100" fmla="*/ 76 w 84"/>
                  <a:gd name="T101" fmla="*/ 82 h 104"/>
                  <a:gd name="T102" fmla="*/ 72 w 84"/>
                  <a:gd name="T103" fmla="*/ 78 h 104"/>
                  <a:gd name="T104" fmla="*/ 64 w 84"/>
                  <a:gd name="T105" fmla="*/ 78 h 104"/>
                  <a:gd name="T106" fmla="*/ 60 w 84"/>
                  <a:gd name="T107" fmla="*/ 78 h 104"/>
                  <a:gd name="T108" fmla="*/ 56 w 84"/>
                  <a:gd name="T109" fmla="*/ 70 h 104"/>
                  <a:gd name="T110" fmla="*/ 54 w 84"/>
                  <a:gd name="T111" fmla="*/ 74 h 104"/>
                  <a:gd name="T112" fmla="*/ 50 w 84"/>
                  <a:gd name="T113" fmla="*/ 78 h 104"/>
                  <a:gd name="T114" fmla="*/ 42 w 84"/>
                  <a:gd name="T115" fmla="*/ 78 h 104"/>
                  <a:gd name="T116" fmla="*/ 42 w 84"/>
                  <a:gd name="T117" fmla="*/ 86 h 104"/>
                  <a:gd name="T118" fmla="*/ 4 w 84"/>
                  <a:gd name="T119" fmla="*/ 52 h 104"/>
                  <a:gd name="T120" fmla="*/ 4 w 84"/>
                  <a:gd name="T12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 h="104">
                    <a:moveTo>
                      <a:pt x="42" y="86"/>
                    </a:moveTo>
                    <a:lnTo>
                      <a:pt x="42" y="86"/>
                    </a:lnTo>
                    <a:lnTo>
                      <a:pt x="42" y="90"/>
                    </a:lnTo>
                    <a:lnTo>
                      <a:pt x="42" y="90"/>
                    </a:lnTo>
                    <a:lnTo>
                      <a:pt x="42" y="86"/>
                    </a:lnTo>
                    <a:lnTo>
                      <a:pt x="46" y="90"/>
                    </a:lnTo>
                    <a:lnTo>
                      <a:pt x="46" y="90"/>
                    </a:lnTo>
                    <a:lnTo>
                      <a:pt x="46" y="90"/>
                    </a:lnTo>
                    <a:lnTo>
                      <a:pt x="46" y="90"/>
                    </a:lnTo>
                    <a:lnTo>
                      <a:pt x="42" y="92"/>
                    </a:lnTo>
                    <a:lnTo>
                      <a:pt x="42" y="92"/>
                    </a:lnTo>
                    <a:lnTo>
                      <a:pt x="42" y="92"/>
                    </a:lnTo>
                    <a:lnTo>
                      <a:pt x="46" y="92"/>
                    </a:lnTo>
                    <a:lnTo>
                      <a:pt x="46" y="92"/>
                    </a:lnTo>
                    <a:lnTo>
                      <a:pt x="46" y="92"/>
                    </a:lnTo>
                    <a:lnTo>
                      <a:pt x="46" y="96"/>
                    </a:lnTo>
                    <a:lnTo>
                      <a:pt x="46" y="96"/>
                    </a:lnTo>
                    <a:lnTo>
                      <a:pt x="46" y="96"/>
                    </a:lnTo>
                    <a:lnTo>
                      <a:pt x="46" y="96"/>
                    </a:lnTo>
                    <a:lnTo>
                      <a:pt x="46" y="96"/>
                    </a:lnTo>
                    <a:lnTo>
                      <a:pt x="46" y="96"/>
                    </a:lnTo>
                    <a:lnTo>
                      <a:pt x="46" y="100"/>
                    </a:lnTo>
                    <a:lnTo>
                      <a:pt x="46" y="100"/>
                    </a:lnTo>
                    <a:lnTo>
                      <a:pt x="46" y="100"/>
                    </a:lnTo>
                    <a:lnTo>
                      <a:pt x="46" y="100"/>
                    </a:lnTo>
                    <a:lnTo>
                      <a:pt x="46" y="100"/>
                    </a:lnTo>
                    <a:lnTo>
                      <a:pt x="46" y="100"/>
                    </a:lnTo>
                    <a:lnTo>
                      <a:pt x="46" y="100"/>
                    </a:lnTo>
                    <a:lnTo>
                      <a:pt x="46" y="100"/>
                    </a:lnTo>
                    <a:lnTo>
                      <a:pt x="46" y="100"/>
                    </a:lnTo>
                    <a:lnTo>
                      <a:pt x="42" y="100"/>
                    </a:lnTo>
                    <a:lnTo>
                      <a:pt x="42" y="100"/>
                    </a:lnTo>
                    <a:lnTo>
                      <a:pt x="42" y="100"/>
                    </a:lnTo>
                    <a:lnTo>
                      <a:pt x="42" y="100"/>
                    </a:lnTo>
                    <a:lnTo>
                      <a:pt x="42" y="100"/>
                    </a:lnTo>
                    <a:lnTo>
                      <a:pt x="42" y="100"/>
                    </a:lnTo>
                    <a:lnTo>
                      <a:pt x="38" y="100"/>
                    </a:lnTo>
                    <a:lnTo>
                      <a:pt x="38" y="100"/>
                    </a:lnTo>
                    <a:lnTo>
                      <a:pt x="34" y="104"/>
                    </a:lnTo>
                    <a:lnTo>
                      <a:pt x="34" y="104"/>
                    </a:lnTo>
                    <a:lnTo>
                      <a:pt x="34" y="104"/>
                    </a:lnTo>
                    <a:lnTo>
                      <a:pt x="34" y="104"/>
                    </a:lnTo>
                    <a:lnTo>
                      <a:pt x="34" y="104"/>
                    </a:lnTo>
                    <a:lnTo>
                      <a:pt x="34" y="104"/>
                    </a:lnTo>
                    <a:lnTo>
                      <a:pt x="34" y="104"/>
                    </a:lnTo>
                    <a:lnTo>
                      <a:pt x="34" y="100"/>
                    </a:lnTo>
                    <a:lnTo>
                      <a:pt x="34" y="100"/>
                    </a:lnTo>
                    <a:lnTo>
                      <a:pt x="30" y="100"/>
                    </a:lnTo>
                    <a:lnTo>
                      <a:pt x="30" y="100"/>
                    </a:lnTo>
                    <a:lnTo>
                      <a:pt x="30" y="100"/>
                    </a:lnTo>
                    <a:lnTo>
                      <a:pt x="30" y="100"/>
                    </a:lnTo>
                    <a:lnTo>
                      <a:pt x="30" y="96"/>
                    </a:lnTo>
                    <a:lnTo>
                      <a:pt x="26" y="96"/>
                    </a:lnTo>
                    <a:lnTo>
                      <a:pt x="26" y="96"/>
                    </a:lnTo>
                    <a:lnTo>
                      <a:pt x="26" y="96"/>
                    </a:lnTo>
                    <a:lnTo>
                      <a:pt x="26" y="92"/>
                    </a:lnTo>
                    <a:lnTo>
                      <a:pt x="26" y="92"/>
                    </a:lnTo>
                    <a:lnTo>
                      <a:pt x="24" y="90"/>
                    </a:lnTo>
                    <a:lnTo>
                      <a:pt x="24" y="90"/>
                    </a:lnTo>
                    <a:lnTo>
                      <a:pt x="24" y="90"/>
                    </a:lnTo>
                    <a:lnTo>
                      <a:pt x="20" y="86"/>
                    </a:lnTo>
                    <a:lnTo>
                      <a:pt x="20" y="86"/>
                    </a:lnTo>
                    <a:lnTo>
                      <a:pt x="20" y="86"/>
                    </a:lnTo>
                    <a:lnTo>
                      <a:pt x="20" y="86"/>
                    </a:lnTo>
                    <a:lnTo>
                      <a:pt x="20" y="86"/>
                    </a:lnTo>
                    <a:lnTo>
                      <a:pt x="20" y="86"/>
                    </a:lnTo>
                    <a:lnTo>
                      <a:pt x="16" y="82"/>
                    </a:lnTo>
                    <a:lnTo>
                      <a:pt x="16" y="82"/>
                    </a:lnTo>
                    <a:lnTo>
                      <a:pt x="16" y="82"/>
                    </a:lnTo>
                    <a:lnTo>
                      <a:pt x="16" y="82"/>
                    </a:lnTo>
                    <a:lnTo>
                      <a:pt x="16" y="82"/>
                    </a:lnTo>
                    <a:lnTo>
                      <a:pt x="16" y="82"/>
                    </a:lnTo>
                    <a:lnTo>
                      <a:pt x="20" y="82"/>
                    </a:lnTo>
                    <a:lnTo>
                      <a:pt x="20" y="82"/>
                    </a:lnTo>
                    <a:lnTo>
                      <a:pt x="20" y="86"/>
                    </a:lnTo>
                    <a:lnTo>
                      <a:pt x="24" y="82"/>
                    </a:lnTo>
                    <a:lnTo>
                      <a:pt x="20" y="82"/>
                    </a:lnTo>
                    <a:lnTo>
                      <a:pt x="20" y="82"/>
                    </a:lnTo>
                    <a:lnTo>
                      <a:pt x="20" y="82"/>
                    </a:lnTo>
                    <a:lnTo>
                      <a:pt x="20" y="82"/>
                    </a:lnTo>
                    <a:lnTo>
                      <a:pt x="20" y="82"/>
                    </a:lnTo>
                    <a:lnTo>
                      <a:pt x="20" y="82"/>
                    </a:lnTo>
                    <a:lnTo>
                      <a:pt x="16" y="82"/>
                    </a:lnTo>
                    <a:lnTo>
                      <a:pt x="16" y="82"/>
                    </a:lnTo>
                    <a:lnTo>
                      <a:pt x="16" y="82"/>
                    </a:lnTo>
                    <a:lnTo>
                      <a:pt x="16" y="82"/>
                    </a:lnTo>
                    <a:lnTo>
                      <a:pt x="16" y="82"/>
                    </a:lnTo>
                    <a:lnTo>
                      <a:pt x="16" y="82"/>
                    </a:lnTo>
                    <a:lnTo>
                      <a:pt x="16" y="78"/>
                    </a:lnTo>
                    <a:lnTo>
                      <a:pt x="12" y="78"/>
                    </a:lnTo>
                    <a:lnTo>
                      <a:pt x="12" y="78"/>
                    </a:lnTo>
                    <a:lnTo>
                      <a:pt x="12" y="78"/>
                    </a:lnTo>
                    <a:lnTo>
                      <a:pt x="12" y="78"/>
                    </a:lnTo>
                    <a:lnTo>
                      <a:pt x="12" y="78"/>
                    </a:lnTo>
                    <a:lnTo>
                      <a:pt x="12" y="78"/>
                    </a:lnTo>
                    <a:lnTo>
                      <a:pt x="12" y="74"/>
                    </a:lnTo>
                    <a:lnTo>
                      <a:pt x="12" y="74"/>
                    </a:lnTo>
                    <a:lnTo>
                      <a:pt x="12" y="74"/>
                    </a:lnTo>
                    <a:lnTo>
                      <a:pt x="12" y="74"/>
                    </a:lnTo>
                    <a:lnTo>
                      <a:pt x="12" y="74"/>
                    </a:lnTo>
                    <a:lnTo>
                      <a:pt x="8" y="70"/>
                    </a:lnTo>
                    <a:lnTo>
                      <a:pt x="8" y="70"/>
                    </a:lnTo>
                    <a:lnTo>
                      <a:pt x="12" y="70"/>
                    </a:lnTo>
                    <a:lnTo>
                      <a:pt x="12" y="74"/>
                    </a:lnTo>
                    <a:lnTo>
                      <a:pt x="12" y="74"/>
                    </a:lnTo>
                    <a:lnTo>
                      <a:pt x="12" y="74"/>
                    </a:lnTo>
                    <a:lnTo>
                      <a:pt x="12" y="74"/>
                    </a:lnTo>
                    <a:lnTo>
                      <a:pt x="12" y="74"/>
                    </a:lnTo>
                    <a:lnTo>
                      <a:pt x="12" y="70"/>
                    </a:lnTo>
                    <a:lnTo>
                      <a:pt x="12" y="70"/>
                    </a:lnTo>
                    <a:lnTo>
                      <a:pt x="12" y="70"/>
                    </a:lnTo>
                    <a:lnTo>
                      <a:pt x="8" y="70"/>
                    </a:lnTo>
                    <a:lnTo>
                      <a:pt x="8" y="70"/>
                    </a:lnTo>
                    <a:lnTo>
                      <a:pt x="8" y="70"/>
                    </a:lnTo>
                    <a:lnTo>
                      <a:pt x="8" y="70"/>
                    </a:lnTo>
                    <a:lnTo>
                      <a:pt x="8" y="70"/>
                    </a:lnTo>
                    <a:lnTo>
                      <a:pt x="8" y="68"/>
                    </a:lnTo>
                    <a:lnTo>
                      <a:pt x="8" y="68"/>
                    </a:lnTo>
                    <a:lnTo>
                      <a:pt x="8" y="68"/>
                    </a:lnTo>
                    <a:lnTo>
                      <a:pt x="8" y="68"/>
                    </a:lnTo>
                    <a:lnTo>
                      <a:pt x="8" y="68"/>
                    </a:lnTo>
                    <a:lnTo>
                      <a:pt x="8" y="64"/>
                    </a:lnTo>
                    <a:lnTo>
                      <a:pt x="4" y="64"/>
                    </a:lnTo>
                    <a:lnTo>
                      <a:pt x="4" y="64"/>
                    </a:lnTo>
                    <a:lnTo>
                      <a:pt x="4" y="64"/>
                    </a:lnTo>
                    <a:lnTo>
                      <a:pt x="4" y="60"/>
                    </a:lnTo>
                    <a:lnTo>
                      <a:pt x="4" y="60"/>
                    </a:lnTo>
                    <a:lnTo>
                      <a:pt x="4" y="60"/>
                    </a:lnTo>
                    <a:lnTo>
                      <a:pt x="4" y="60"/>
                    </a:lnTo>
                    <a:lnTo>
                      <a:pt x="4" y="64"/>
                    </a:lnTo>
                    <a:lnTo>
                      <a:pt x="4" y="64"/>
                    </a:lnTo>
                    <a:lnTo>
                      <a:pt x="8" y="64"/>
                    </a:lnTo>
                    <a:lnTo>
                      <a:pt x="8" y="68"/>
                    </a:lnTo>
                    <a:lnTo>
                      <a:pt x="8" y="68"/>
                    </a:lnTo>
                    <a:lnTo>
                      <a:pt x="12" y="68"/>
                    </a:lnTo>
                    <a:lnTo>
                      <a:pt x="12" y="68"/>
                    </a:lnTo>
                    <a:lnTo>
                      <a:pt x="12" y="68"/>
                    </a:lnTo>
                    <a:lnTo>
                      <a:pt x="12" y="68"/>
                    </a:lnTo>
                    <a:lnTo>
                      <a:pt x="12" y="68"/>
                    </a:lnTo>
                    <a:lnTo>
                      <a:pt x="12" y="68"/>
                    </a:lnTo>
                    <a:lnTo>
                      <a:pt x="12" y="68"/>
                    </a:lnTo>
                    <a:lnTo>
                      <a:pt x="12" y="68"/>
                    </a:lnTo>
                    <a:lnTo>
                      <a:pt x="12" y="64"/>
                    </a:lnTo>
                    <a:lnTo>
                      <a:pt x="12" y="68"/>
                    </a:lnTo>
                    <a:lnTo>
                      <a:pt x="8" y="68"/>
                    </a:lnTo>
                    <a:lnTo>
                      <a:pt x="8" y="68"/>
                    </a:lnTo>
                    <a:lnTo>
                      <a:pt x="8" y="68"/>
                    </a:lnTo>
                    <a:lnTo>
                      <a:pt x="8" y="64"/>
                    </a:lnTo>
                    <a:lnTo>
                      <a:pt x="8" y="64"/>
                    </a:lnTo>
                    <a:lnTo>
                      <a:pt x="8" y="64"/>
                    </a:lnTo>
                    <a:lnTo>
                      <a:pt x="8" y="64"/>
                    </a:lnTo>
                    <a:lnTo>
                      <a:pt x="8" y="64"/>
                    </a:lnTo>
                    <a:lnTo>
                      <a:pt x="8" y="60"/>
                    </a:lnTo>
                    <a:lnTo>
                      <a:pt x="8" y="60"/>
                    </a:lnTo>
                    <a:lnTo>
                      <a:pt x="8" y="64"/>
                    </a:lnTo>
                    <a:lnTo>
                      <a:pt x="8" y="64"/>
                    </a:lnTo>
                    <a:lnTo>
                      <a:pt x="8" y="64"/>
                    </a:lnTo>
                    <a:lnTo>
                      <a:pt x="8" y="64"/>
                    </a:lnTo>
                    <a:lnTo>
                      <a:pt x="8" y="64"/>
                    </a:lnTo>
                    <a:lnTo>
                      <a:pt x="4" y="64"/>
                    </a:lnTo>
                    <a:lnTo>
                      <a:pt x="4" y="60"/>
                    </a:lnTo>
                    <a:lnTo>
                      <a:pt x="4" y="60"/>
                    </a:lnTo>
                    <a:lnTo>
                      <a:pt x="4" y="60"/>
                    </a:lnTo>
                    <a:lnTo>
                      <a:pt x="4" y="60"/>
                    </a:lnTo>
                    <a:lnTo>
                      <a:pt x="4" y="56"/>
                    </a:lnTo>
                    <a:lnTo>
                      <a:pt x="0" y="52"/>
                    </a:lnTo>
                    <a:lnTo>
                      <a:pt x="0" y="52"/>
                    </a:lnTo>
                    <a:lnTo>
                      <a:pt x="0" y="48"/>
                    </a:lnTo>
                    <a:lnTo>
                      <a:pt x="0" y="48"/>
                    </a:lnTo>
                    <a:lnTo>
                      <a:pt x="0" y="48"/>
                    </a:lnTo>
                    <a:lnTo>
                      <a:pt x="0" y="48"/>
                    </a:lnTo>
                    <a:lnTo>
                      <a:pt x="0" y="48"/>
                    </a:lnTo>
                    <a:lnTo>
                      <a:pt x="0" y="52"/>
                    </a:lnTo>
                    <a:lnTo>
                      <a:pt x="4" y="52"/>
                    </a:lnTo>
                    <a:lnTo>
                      <a:pt x="4" y="52"/>
                    </a:lnTo>
                    <a:lnTo>
                      <a:pt x="4" y="52"/>
                    </a:lnTo>
                    <a:lnTo>
                      <a:pt x="4" y="52"/>
                    </a:lnTo>
                    <a:lnTo>
                      <a:pt x="4" y="48"/>
                    </a:lnTo>
                    <a:lnTo>
                      <a:pt x="8" y="48"/>
                    </a:lnTo>
                    <a:lnTo>
                      <a:pt x="8" y="48"/>
                    </a:lnTo>
                    <a:lnTo>
                      <a:pt x="8" y="48"/>
                    </a:lnTo>
                    <a:lnTo>
                      <a:pt x="8" y="48"/>
                    </a:lnTo>
                    <a:lnTo>
                      <a:pt x="8" y="48"/>
                    </a:lnTo>
                    <a:lnTo>
                      <a:pt x="8" y="44"/>
                    </a:lnTo>
                    <a:lnTo>
                      <a:pt x="8" y="44"/>
                    </a:lnTo>
                    <a:lnTo>
                      <a:pt x="8" y="44"/>
                    </a:lnTo>
                    <a:lnTo>
                      <a:pt x="8" y="44"/>
                    </a:lnTo>
                    <a:lnTo>
                      <a:pt x="8" y="44"/>
                    </a:lnTo>
                    <a:lnTo>
                      <a:pt x="8" y="44"/>
                    </a:lnTo>
                    <a:lnTo>
                      <a:pt x="8" y="40"/>
                    </a:lnTo>
                    <a:lnTo>
                      <a:pt x="8" y="40"/>
                    </a:lnTo>
                    <a:lnTo>
                      <a:pt x="8" y="40"/>
                    </a:lnTo>
                    <a:lnTo>
                      <a:pt x="8" y="40"/>
                    </a:lnTo>
                    <a:lnTo>
                      <a:pt x="8" y="40"/>
                    </a:lnTo>
                    <a:lnTo>
                      <a:pt x="8" y="40"/>
                    </a:lnTo>
                    <a:lnTo>
                      <a:pt x="8" y="40"/>
                    </a:lnTo>
                    <a:lnTo>
                      <a:pt x="8" y="38"/>
                    </a:lnTo>
                    <a:lnTo>
                      <a:pt x="8" y="38"/>
                    </a:lnTo>
                    <a:lnTo>
                      <a:pt x="8" y="38"/>
                    </a:lnTo>
                    <a:lnTo>
                      <a:pt x="8" y="38"/>
                    </a:lnTo>
                    <a:lnTo>
                      <a:pt x="8" y="34"/>
                    </a:lnTo>
                    <a:lnTo>
                      <a:pt x="8" y="34"/>
                    </a:lnTo>
                    <a:lnTo>
                      <a:pt x="8" y="34"/>
                    </a:lnTo>
                    <a:lnTo>
                      <a:pt x="12" y="34"/>
                    </a:lnTo>
                    <a:lnTo>
                      <a:pt x="12" y="38"/>
                    </a:lnTo>
                    <a:lnTo>
                      <a:pt x="12" y="38"/>
                    </a:lnTo>
                    <a:lnTo>
                      <a:pt x="12" y="38"/>
                    </a:lnTo>
                    <a:lnTo>
                      <a:pt x="12" y="38"/>
                    </a:lnTo>
                    <a:lnTo>
                      <a:pt x="16" y="38"/>
                    </a:lnTo>
                    <a:lnTo>
                      <a:pt x="16" y="38"/>
                    </a:lnTo>
                    <a:lnTo>
                      <a:pt x="16" y="38"/>
                    </a:lnTo>
                    <a:lnTo>
                      <a:pt x="20" y="38"/>
                    </a:lnTo>
                    <a:lnTo>
                      <a:pt x="16" y="38"/>
                    </a:lnTo>
                    <a:lnTo>
                      <a:pt x="16" y="38"/>
                    </a:lnTo>
                    <a:lnTo>
                      <a:pt x="16" y="38"/>
                    </a:lnTo>
                    <a:lnTo>
                      <a:pt x="16" y="38"/>
                    </a:lnTo>
                    <a:lnTo>
                      <a:pt x="16" y="34"/>
                    </a:lnTo>
                    <a:lnTo>
                      <a:pt x="12" y="34"/>
                    </a:lnTo>
                    <a:lnTo>
                      <a:pt x="12" y="34"/>
                    </a:lnTo>
                    <a:lnTo>
                      <a:pt x="12" y="34"/>
                    </a:lnTo>
                    <a:lnTo>
                      <a:pt x="12" y="34"/>
                    </a:lnTo>
                    <a:lnTo>
                      <a:pt x="12" y="34"/>
                    </a:lnTo>
                    <a:lnTo>
                      <a:pt x="12" y="30"/>
                    </a:lnTo>
                    <a:lnTo>
                      <a:pt x="12" y="30"/>
                    </a:lnTo>
                    <a:lnTo>
                      <a:pt x="8" y="30"/>
                    </a:lnTo>
                    <a:lnTo>
                      <a:pt x="8" y="30"/>
                    </a:lnTo>
                    <a:lnTo>
                      <a:pt x="8" y="30"/>
                    </a:lnTo>
                    <a:lnTo>
                      <a:pt x="8" y="30"/>
                    </a:lnTo>
                    <a:lnTo>
                      <a:pt x="8" y="30"/>
                    </a:lnTo>
                    <a:lnTo>
                      <a:pt x="12" y="26"/>
                    </a:lnTo>
                    <a:lnTo>
                      <a:pt x="12" y="26"/>
                    </a:lnTo>
                    <a:lnTo>
                      <a:pt x="12" y="30"/>
                    </a:lnTo>
                    <a:lnTo>
                      <a:pt x="12" y="30"/>
                    </a:lnTo>
                    <a:lnTo>
                      <a:pt x="12" y="30"/>
                    </a:lnTo>
                    <a:lnTo>
                      <a:pt x="12" y="30"/>
                    </a:lnTo>
                    <a:lnTo>
                      <a:pt x="12" y="30"/>
                    </a:lnTo>
                    <a:lnTo>
                      <a:pt x="12" y="30"/>
                    </a:lnTo>
                    <a:lnTo>
                      <a:pt x="16" y="30"/>
                    </a:lnTo>
                    <a:lnTo>
                      <a:pt x="16" y="30"/>
                    </a:lnTo>
                    <a:lnTo>
                      <a:pt x="16" y="26"/>
                    </a:lnTo>
                    <a:lnTo>
                      <a:pt x="12" y="26"/>
                    </a:lnTo>
                    <a:lnTo>
                      <a:pt x="12" y="26"/>
                    </a:lnTo>
                    <a:lnTo>
                      <a:pt x="12" y="22"/>
                    </a:lnTo>
                    <a:lnTo>
                      <a:pt x="12" y="22"/>
                    </a:lnTo>
                    <a:lnTo>
                      <a:pt x="12" y="22"/>
                    </a:lnTo>
                    <a:lnTo>
                      <a:pt x="16" y="22"/>
                    </a:lnTo>
                    <a:lnTo>
                      <a:pt x="16" y="22"/>
                    </a:lnTo>
                    <a:lnTo>
                      <a:pt x="16" y="22"/>
                    </a:lnTo>
                    <a:lnTo>
                      <a:pt x="16" y="22"/>
                    </a:lnTo>
                    <a:lnTo>
                      <a:pt x="16" y="22"/>
                    </a:lnTo>
                    <a:lnTo>
                      <a:pt x="16" y="22"/>
                    </a:lnTo>
                    <a:lnTo>
                      <a:pt x="20" y="22"/>
                    </a:lnTo>
                    <a:lnTo>
                      <a:pt x="20" y="22"/>
                    </a:lnTo>
                    <a:lnTo>
                      <a:pt x="20" y="22"/>
                    </a:lnTo>
                    <a:lnTo>
                      <a:pt x="20" y="22"/>
                    </a:lnTo>
                    <a:lnTo>
                      <a:pt x="20" y="22"/>
                    </a:lnTo>
                    <a:lnTo>
                      <a:pt x="20" y="22"/>
                    </a:lnTo>
                    <a:lnTo>
                      <a:pt x="24" y="22"/>
                    </a:lnTo>
                    <a:lnTo>
                      <a:pt x="24" y="22"/>
                    </a:lnTo>
                    <a:lnTo>
                      <a:pt x="24" y="22"/>
                    </a:lnTo>
                    <a:lnTo>
                      <a:pt x="24" y="22"/>
                    </a:lnTo>
                    <a:lnTo>
                      <a:pt x="26" y="22"/>
                    </a:lnTo>
                    <a:lnTo>
                      <a:pt x="26" y="22"/>
                    </a:lnTo>
                    <a:lnTo>
                      <a:pt x="26" y="22"/>
                    </a:lnTo>
                    <a:lnTo>
                      <a:pt x="30" y="22"/>
                    </a:lnTo>
                    <a:lnTo>
                      <a:pt x="30" y="22"/>
                    </a:lnTo>
                    <a:lnTo>
                      <a:pt x="34" y="22"/>
                    </a:lnTo>
                    <a:lnTo>
                      <a:pt x="38" y="22"/>
                    </a:lnTo>
                    <a:lnTo>
                      <a:pt x="38" y="22"/>
                    </a:lnTo>
                    <a:lnTo>
                      <a:pt x="38" y="14"/>
                    </a:lnTo>
                    <a:lnTo>
                      <a:pt x="38" y="10"/>
                    </a:lnTo>
                    <a:lnTo>
                      <a:pt x="38" y="10"/>
                    </a:lnTo>
                    <a:lnTo>
                      <a:pt x="38" y="10"/>
                    </a:lnTo>
                    <a:lnTo>
                      <a:pt x="38" y="8"/>
                    </a:lnTo>
                    <a:lnTo>
                      <a:pt x="38" y="8"/>
                    </a:lnTo>
                    <a:lnTo>
                      <a:pt x="38" y="4"/>
                    </a:lnTo>
                    <a:lnTo>
                      <a:pt x="38" y="4"/>
                    </a:lnTo>
                    <a:lnTo>
                      <a:pt x="38" y="4"/>
                    </a:lnTo>
                    <a:lnTo>
                      <a:pt x="38" y="4"/>
                    </a:lnTo>
                    <a:lnTo>
                      <a:pt x="38" y="0"/>
                    </a:lnTo>
                    <a:lnTo>
                      <a:pt x="38" y="0"/>
                    </a:lnTo>
                    <a:lnTo>
                      <a:pt x="42" y="0"/>
                    </a:lnTo>
                    <a:lnTo>
                      <a:pt x="42" y="0"/>
                    </a:lnTo>
                    <a:lnTo>
                      <a:pt x="46" y="0"/>
                    </a:lnTo>
                    <a:lnTo>
                      <a:pt x="50" y="0"/>
                    </a:lnTo>
                    <a:lnTo>
                      <a:pt x="54" y="0"/>
                    </a:lnTo>
                    <a:lnTo>
                      <a:pt x="54" y="0"/>
                    </a:lnTo>
                    <a:lnTo>
                      <a:pt x="54" y="0"/>
                    </a:lnTo>
                    <a:lnTo>
                      <a:pt x="54" y="0"/>
                    </a:lnTo>
                    <a:lnTo>
                      <a:pt x="56" y="0"/>
                    </a:lnTo>
                    <a:lnTo>
                      <a:pt x="56" y="0"/>
                    </a:lnTo>
                    <a:lnTo>
                      <a:pt x="56" y="0"/>
                    </a:lnTo>
                    <a:lnTo>
                      <a:pt x="56" y="0"/>
                    </a:lnTo>
                    <a:lnTo>
                      <a:pt x="60" y="0"/>
                    </a:lnTo>
                    <a:lnTo>
                      <a:pt x="60" y="0"/>
                    </a:lnTo>
                    <a:lnTo>
                      <a:pt x="64" y="0"/>
                    </a:lnTo>
                    <a:lnTo>
                      <a:pt x="64" y="0"/>
                    </a:lnTo>
                    <a:lnTo>
                      <a:pt x="64" y="0"/>
                    </a:lnTo>
                    <a:lnTo>
                      <a:pt x="64" y="0"/>
                    </a:lnTo>
                    <a:lnTo>
                      <a:pt x="64" y="4"/>
                    </a:lnTo>
                    <a:lnTo>
                      <a:pt x="64" y="4"/>
                    </a:lnTo>
                    <a:lnTo>
                      <a:pt x="64" y="4"/>
                    </a:lnTo>
                    <a:lnTo>
                      <a:pt x="64" y="4"/>
                    </a:lnTo>
                    <a:lnTo>
                      <a:pt x="64" y="4"/>
                    </a:lnTo>
                    <a:lnTo>
                      <a:pt x="64" y="8"/>
                    </a:lnTo>
                    <a:lnTo>
                      <a:pt x="64" y="8"/>
                    </a:lnTo>
                    <a:lnTo>
                      <a:pt x="64" y="8"/>
                    </a:lnTo>
                    <a:lnTo>
                      <a:pt x="64" y="8"/>
                    </a:lnTo>
                    <a:lnTo>
                      <a:pt x="64" y="8"/>
                    </a:lnTo>
                    <a:lnTo>
                      <a:pt x="64" y="10"/>
                    </a:lnTo>
                    <a:lnTo>
                      <a:pt x="64" y="10"/>
                    </a:lnTo>
                    <a:lnTo>
                      <a:pt x="64" y="10"/>
                    </a:lnTo>
                    <a:lnTo>
                      <a:pt x="64" y="14"/>
                    </a:lnTo>
                    <a:lnTo>
                      <a:pt x="64" y="14"/>
                    </a:lnTo>
                    <a:lnTo>
                      <a:pt x="64" y="14"/>
                    </a:lnTo>
                    <a:lnTo>
                      <a:pt x="64" y="14"/>
                    </a:lnTo>
                    <a:lnTo>
                      <a:pt x="64" y="14"/>
                    </a:lnTo>
                    <a:lnTo>
                      <a:pt x="64" y="18"/>
                    </a:lnTo>
                    <a:lnTo>
                      <a:pt x="64" y="18"/>
                    </a:lnTo>
                    <a:lnTo>
                      <a:pt x="64" y="18"/>
                    </a:lnTo>
                    <a:lnTo>
                      <a:pt x="64" y="18"/>
                    </a:lnTo>
                    <a:lnTo>
                      <a:pt x="64" y="18"/>
                    </a:lnTo>
                    <a:lnTo>
                      <a:pt x="64" y="18"/>
                    </a:lnTo>
                    <a:lnTo>
                      <a:pt x="64" y="18"/>
                    </a:lnTo>
                    <a:lnTo>
                      <a:pt x="68" y="18"/>
                    </a:lnTo>
                    <a:lnTo>
                      <a:pt x="68" y="18"/>
                    </a:lnTo>
                    <a:lnTo>
                      <a:pt x="72" y="18"/>
                    </a:lnTo>
                    <a:lnTo>
                      <a:pt x="72" y="14"/>
                    </a:lnTo>
                    <a:lnTo>
                      <a:pt x="72" y="14"/>
                    </a:lnTo>
                    <a:lnTo>
                      <a:pt x="76" y="14"/>
                    </a:lnTo>
                    <a:lnTo>
                      <a:pt x="76" y="14"/>
                    </a:lnTo>
                    <a:lnTo>
                      <a:pt x="76" y="14"/>
                    </a:lnTo>
                    <a:lnTo>
                      <a:pt x="80" y="14"/>
                    </a:lnTo>
                    <a:lnTo>
                      <a:pt x="80" y="14"/>
                    </a:lnTo>
                    <a:lnTo>
                      <a:pt x="80" y="14"/>
                    </a:lnTo>
                    <a:lnTo>
                      <a:pt x="80" y="14"/>
                    </a:lnTo>
                    <a:lnTo>
                      <a:pt x="80" y="14"/>
                    </a:lnTo>
                    <a:lnTo>
                      <a:pt x="80" y="14"/>
                    </a:lnTo>
                    <a:lnTo>
                      <a:pt x="80" y="18"/>
                    </a:lnTo>
                    <a:lnTo>
                      <a:pt x="80" y="18"/>
                    </a:lnTo>
                    <a:lnTo>
                      <a:pt x="80" y="18"/>
                    </a:lnTo>
                    <a:lnTo>
                      <a:pt x="84" y="22"/>
                    </a:lnTo>
                    <a:lnTo>
                      <a:pt x="84" y="22"/>
                    </a:lnTo>
                    <a:lnTo>
                      <a:pt x="84" y="22"/>
                    </a:lnTo>
                    <a:lnTo>
                      <a:pt x="84" y="26"/>
                    </a:lnTo>
                    <a:lnTo>
                      <a:pt x="80" y="30"/>
                    </a:lnTo>
                    <a:lnTo>
                      <a:pt x="80" y="30"/>
                    </a:lnTo>
                    <a:lnTo>
                      <a:pt x="80" y="30"/>
                    </a:lnTo>
                    <a:lnTo>
                      <a:pt x="80" y="30"/>
                    </a:lnTo>
                    <a:lnTo>
                      <a:pt x="80" y="30"/>
                    </a:lnTo>
                    <a:lnTo>
                      <a:pt x="80" y="30"/>
                    </a:lnTo>
                    <a:lnTo>
                      <a:pt x="76" y="30"/>
                    </a:lnTo>
                    <a:lnTo>
                      <a:pt x="76" y="34"/>
                    </a:lnTo>
                    <a:lnTo>
                      <a:pt x="76" y="34"/>
                    </a:lnTo>
                    <a:lnTo>
                      <a:pt x="76" y="38"/>
                    </a:lnTo>
                    <a:lnTo>
                      <a:pt x="76" y="38"/>
                    </a:lnTo>
                    <a:lnTo>
                      <a:pt x="76" y="38"/>
                    </a:lnTo>
                    <a:lnTo>
                      <a:pt x="76" y="40"/>
                    </a:lnTo>
                    <a:lnTo>
                      <a:pt x="76" y="40"/>
                    </a:lnTo>
                    <a:lnTo>
                      <a:pt x="76" y="40"/>
                    </a:lnTo>
                    <a:lnTo>
                      <a:pt x="76" y="40"/>
                    </a:lnTo>
                    <a:lnTo>
                      <a:pt x="76" y="40"/>
                    </a:lnTo>
                    <a:lnTo>
                      <a:pt x="76" y="44"/>
                    </a:lnTo>
                    <a:lnTo>
                      <a:pt x="76" y="44"/>
                    </a:lnTo>
                    <a:lnTo>
                      <a:pt x="76" y="44"/>
                    </a:lnTo>
                    <a:lnTo>
                      <a:pt x="76" y="44"/>
                    </a:lnTo>
                    <a:lnTo>
                      <a:pt x="80" y="44"/>
                    </a:lnTo>
                    <a:lnTo>
                      <a:pt x="80" y="44"/>
                    </a:lnTo>
                    <a:lnTo>
                      <a:pt x="80" y="44"/>
                    </a:lnTo>
                    <a:lnTo>
                      <a:pt x="80" y="44"/>
                    </a:lnTo>
                    <a:lnTo>
                      <a:pt x="80" y="48"/>
                    </a:lnTo>
                    <a:lnTo>
                      <a:pt x="80" y="48"/>
                    </a:lnTo>
                    <a:lnTo>
                      <a:pt x="80" y="48"/>
                    </a:lnTo>
                    <a:lnTo>
                      <a:pt x="84" y="48"/>
                    </a:lnTo>
                    <a:lnTo>
                      <a:pt x="84" y="48"/>
                    </a:lnTo>
                    <a:lnTo>
                      <a:pt x="84" y="48"/>
                    </a:lnTo>
                    <a:lnTo>
                      <a:pt x="84" y="48"/>
                    </a:lnTo>
                    <a:lnTo>
                      <a:pt x="84" y="52"/>
                    </a:lnTo>
                    <a:lnTo>
                      <a:pt x="84" y="52"/>
                    </a:lnTo>
                    <a:lnTo>
                      <a:pt x="84" y="52"/>
                    </a:lnTo>
                    <a:lnTo>
                      <a:pt x="84" y="56"/>
                    </a:lnTo>
                    <a:lnTo>
                      <a:pt x="84" y="56"/>
                    </a:lnTo>
                    <a:lnTo>
                      <a:pt x="84" y="56"/>
                    </a:lnTo>
                    <a:lnTo>
                      <a:pt x="84" y="60"/>
                    </a:lnTo>
                    <a:lnTo>
                      <a:pt x="84" y="60"/>
                    </a:lnTo>
                    <a:lnTo>
                      <a:pt x="84" y="60"/>
                    </a:lnTo>
                    <a:lnTo>
                      <a:pt x="84" y="64"/>
                    </a:lnTo>
                    <a:lnTo>
                      <a:pt x="84" y="68"/>
                    </a:lnTo>
                    <a:lnTo>
                      <a:pt x="84" y="68"/>
                    </a:lnTo>
                    <a:lnTo>
                      <a:pt x="84" y="68"/>
                    </a:lnTo>
                    <a:lnTo>
                      <a:pt x="84" y="70"/>
                    </a:lnTo>
                    <a:lnTo>
                      <a:pt x="84" y="70"/>
                    </a:lnTo>
                    <a:lnTo>
                      <a:pt x="84" y="70"/>
                    </a:lnTo>
                    <a:lnTo>
                      <a:pt x="84" y="70"/>
                    </a:lnTo>
                    <a:lnTo>
                      <a:pt x="84" y="70"/>
                    </a:lnTo>
                    <a:lnTo>
                      <a:pt x="80" y="70"/>
                    </a:lnTo>
                    <a:lnTo>
                      <a:pt x="80" y="70"/>
                    </a:lnTo>
                    <a:lnTo>
                      <a:pt x="80" y="74"/>
                    </a:lnTo>
                    <a:lnTo>
                      <a:pt x="80" y="74"/>
                    </a:lnTo>
                    <a:lnTo>
                      <a:pt x="80" y="74"/>
                    </a:lnTo>
                    <a:lnTo>
                      <a:pt x="80" y="74"/>
                    </a:lnTo>
                    <a:lnTo>
                      <a:pt x="80" y="78"/>
                    </a:lnTo>
                    <a:lnTo>
                      <a:pt x="80" y="78"/>
                    </a:lnTo>
                    <a:lnTo>
                      <a:pt x="80" y="78"/>
                    </a:lnTo>
                    <a:lnTo>
                      <a:pt x="80" y="78"/>
                    </a:lnTo>
                    <a:lnTo>
                      <a:pt x="80" y="82"/>
                    </a:lnTo>
                    <a:lnTo>
                      <a:pt x="80" y="82"/>
                    </a:lnTo>
                    <a:lnTo>
                      <a:pt x="76" y="82"/>
                    </a:lnTo>
                    <a:lnTo>
                      <a:pt x="76" y="82"/>
                    </a:lnTo>
                    <a:lnTo>
                      <a:pt x="76" y="82"/>
                    </a:lnTo>
                    <a:lnTo>
                      <a:pt x="76" y="82"/>
                    </a:lnTo>
                    <a:lnTo>
                      <a:pt x="76" y="78"/>
                    </a:lnTo>
                    <a:lnTo>
                      <a:pt x="72" y="74"/>
                    </a:lnTo>
                    <a:lnTo>
                      <a:pt x="72" y="74"/>
                    </a:lnTo>
                    <a:lnTo>
                      <a:pt x="72" y="74"/>
                    </a:lnTo>
                    <a:lnTo>
                      <a:pt x="72" y="78"/>
                    </a:lnTo>
                    <a:lnTo>
                      <a:pt x="72" y="78"/>
                    </a:lnTo>
                    <a:lnTo>
                      <a:pt x="72" y="78"/>
                    </a:lnTo>
                    <a:lnTo>
                      <a:pt x="68" y="78"/>
                    </a:lnTo>
                    <a:lnTo>
                      <a:pt x="68" y="78"/>
                    </a:lnTo>
                    <a:lnTo>
                      <a:pt x="68" y="82"/>
                    </a:lnTo>
                    <a:lnTo>
                      <a:pt x="68" y="82"/>
                    </a:lnTo>
                    <a:lnTo>
                      <a:pt x="68" y="82"/>
                    </a:lnTo>
                    <a:lnTo>
                      <a:pt x="64" y="78"/>
                    </a:lnTo>
                    <a:lnTo>
                      <a:pt x="64" y="78"/>
                    </a:lnTo>
                    <a:lnTo>
                      <a:pt x="60" y="78"/>
                    </a:lnTo>
                    <a:lnTo>
                      <a:pt x="60" y="78"/>
                    </a:lnTo>
                    <a:lnTo>
                      <a:pt x="60" y="78"/>
                    </a:lnTo>
                    <a:lnTo>
                      <a:pt x="60" y="78"/>
                    </a:lnTo>
                    <a:lnTo>
                      <a:pt x="60" y="78"/>
                    </a:lnTo>
                    <a:lnTo>
                      <a:pt x="60" y="78"/>
                    </a:lnTo>
                    <a:lnTo>
                      <a:pt x="60" y="78"/>
                    </a:lnTo>
                    <a:lnTo>
                      <a:pt x="60" y="74"/>
                    </a:lnTo>
                    <a:lnTo>
                      <a:pt x="60" y="74"/>
                    </a:lnTo>
                    <a:lnTo>
                      <a:pt x="60" y="70"/>
                    </a:lnTo>
                    <a:lnTo>
                      <a:pt x="60" y="70"/>
                    </a:lnTo>
                    <a:lnTo>
                      <a:pt x="60" y="70"/>
                    </a:lnTo>
                    <a:lnTo>
                      <a:pt x="56" y="70"/>
                    </a:lnTo>
                    <a:lnTo>
                      <a:pt x="56" y="70"/>
                    </a:lnTo>
                    <a:lnTo>
                      <a:pt x="56" y="70"/>
                    </a:lnTo>
                    <a:lnTo>
                      <a:pt x="56" y="70"/>
                    </a:lnTo>
                    <a:lnTo>
                      <a:pt x="56" y="70"/>
                    </a:lnTo>
                    <a:lnTo>
                      <a:pt x="54" y="70"/>
                    </a:lnTo>
                    <a:lnTo>
                      <a:pt x="54" y="70"/>
                    </a:lnTo>
                    <a:lnTo>
                      <a:pt x="54" y="70"/>
                    </a:lnTo>
                    <a:lnTo>
                      <a:pt x="54" y="70"/>
                    </a:lnTo>
                    <a:lnTo>
                      <a:pt x="54" y="70"/>
                    </a:lnTo>
                    <a:lnTo>
                      <a:pt x="54" y="74"/>
                    </a:lnTo>
                    <a:lnTo>
                      <a:pt x="54" y="74"/>
                    </a:lnTo>
                    <a:lnTo>
                      <a:pt x="54" y="74"/>
                    </a:lnTo>
                    <a:lnTo>
                      <a:pt x="54" y="78"/>
                    </a:lnTo>
                    <a:lnTo>
                      <a:pt x="54" y="78"/>
                    </a:lnTo>
                    <a:lnTo>
                      <a:pt x="50" y="82"/>
                    </a:lnTo>
                    <a:lnTo>
                      <a:pt x="50" y="82"/>
                    </a:lnTo>
                    <a:lnTo>
                      <a:pt x="50" y="78"/>
                    </a:lnTo>
                    <a:lnTo>
                      <a:pt x="50" y="78"/>
                    </a:lnTo>
                    <a:lnTo>
                      <a:pt x="46" y="78"/>
                    </a:lnTo>
                    <a:lnTo>
                      <a:pt x="46" y="78"/>
                    </a:lnTo>
                    <a:lnTo>
                      <a:pt x="46" y="78"/>
                    </a:lnTo>
                    <a:lnTo>
                      <a:pt x="46" y="82"/>
                    </a:lnTo>
                    <a:lnTo>
                      <a:pt x="46" y="82"/>
                    </a:lnTo>
                    <a:lnTo>
                      <a:pt x="42" y="78"/>
                    </a:lnTo>
                    <a:lnTo>
                      <a:pt x="42" y="78"/>
                    </a:lnTo>
                    <a:lnTo>
                      <a:pt x="42" y="78"/>
                    </a:lnTo>
                    <a:lnTo>
                      <a:pt x="42" y="78"/>
                    </a:lnTo>
                    <a:lnTo>
                      <a:pt x="42" y="82"/>
                    </a:lnTo>
                    <a:lnTo>
                      <a:pt x="42" y="82"/>
                    </a:lnTo>
                    <a:lnTo>
                      <a:pt x="42" y="82"/>
                    </a:lnTo>
                    <a:lnTo>
                      <a:pt x="42" y="86"/>
                    </a:lnTo>
                    <a:lnTo>
                      <a:pt x="42" y="86"/>
                    </a:lnTo>
                    <a:lnTo>
                      <a:pt x="42" y="86"/>
                    </a:lnTo>
                    <a:lnTo>
                      <a:pt x="42" y="86"/>
                    </a:lnTo>
                    <a:lnTo>
                      <a:pt x="42" y="86"/>
                    </a:lnTo>
                    <a:lnTo>
                      <a:pt x="42" y="86"/>
                    </a:lnTo>
                    <a:lnTo>
                      <a:pt x="42" y="86"/>
                    </a:lnTo>
                    <a:lnTo>
                      <a:pt x="42" y="86"/>
                    </a:lnTo>
                    <a:close/>
                    <a:moveTo>
                      <a:pt x="4" y="52"/>
                    </a:moveTo>
                    <a:lnTo>
                      <a:pt x="4" y="52"/>
                    </a:lnTo>
                    <a:lnTo>
                      <a:pt x="4" y="52"/>
                    </a:lnTo>
                    <a:lnTo>
                      <a:pt x="4" y="52"/>
                    </a:lnTo>
                    <a:lnTo>
                      <a:pt x="4" y="52"/>
                    </a:lnTo>
                    <a:lnTo>
                      <a:pt x="4" y="52"/>
                    </a:lnTo>
                    <a:lnTo>
                      <a:pt x="4" y="52"/>
                    </a:lnTo>
                    <a:lnTo>
                      <a:pt x="4" y="48"/>
                    </a:lnTo>
                    <a:lnTo>
                      <a:pt x="4" y="48"/>
                    </a:lnTo>
                    <a:lnTo>
                      <a:pt x="4" y="48"/>
                    </a:lnTo>
                    <a:lnTo>
                      <a:pt x="4" y="52"/>
                    </a:lnTo>
                    <a:lnTo>
                      <a:pt x="4" y="52"/>
                    </a:lnTo>
                    <a:lnTo>
                      <a:pt x="4" y="52"/>
                    </a:lnTo>
                    <a:lnTo>
                      <a:pt x="4" y="52"/>
                    </a:lnTo>
                    <a:lnTo>
                      <a:pt x="4" y="52"/>
                    </a:lnTo>
                    <a:lnTo>
                      <a:pt x="4" y="52"/>
                    </a:lnTo>
                    <a:lnTo>
                      <a:pt x="4" y="52"/>
                    </a:lnTo>
                    <a:lnTo>
                      <a:pt x="4" y="5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47">
                <a:extLst>
                  <a:ext uri="{FF2B5EF4-FFF2-40B4-BE49-F238E27FC236}">
                    <a16:creationId xmlns:a16="http://schemas.microsoft.com/office/drawing/2014/main" id="{803D25CA-46CE-4940-82B3-EFEFCB4C9389}"/>
                  </a:ext>
                </a:extLst>
              </p:cNvPr>
              <p:cNvSpPr>
                <a:spLocks/>
              </p:cNvSpPr>
              <p:nvPr/>
            </p:nvSpPr>
            <p:spPr bwMode="auto">
              <a:xfrm>
                <a:off x="4324350" y="4254568"/>
                <a:ext cx="98425" cy="177800"/>
              </a:xfrm>
              <a:custGeom>
                <a:avLst/>
                <a:gdLst>
                  <a:gd name="T0" fmla="*/ 0 w 62"/>
                  <a:gd name="T1" fmla="*/ 78 h 112"/>
                  <a:gd name="T2" fmla="*/ 0 w 62"/>
                  <a:gd name="T3" fmla="*/ 72 h 112"/>
                  <a:gd name="T4" fmla="*/ 4 w 62"/>
                  <a:gd name="T5" fmla="*/ 60 h 112"/>
                  <a:gd name="T6" fmla="*/ 10 w 62"/>
                  <a:gd name="T7" fmla="*/ 52 h 112"/>
                  <a:gd name="T8" fmla="*/ 6 w 62"/>
                  <a:gd name="T9" fmla="*/ 42 h 112"/>
                  <a:gd name="T10" fmla="*/ 6 w 62"/>
                  <a:gd name="T11" fmla="*/ 38 h 112"/>
                  <a:gd name="T12" fmla="*/ 6 w 62"/>
                  <a:gd name="T13" fmla="*/ 30 h 112"/>
                  <a:gd name="T14" fmla="*/ 6 w 62"/>
                  <a:gd name="T15" fmla="*/ 26 h 112"/>
                  <a:gd name="T16" fmla="*/ 4 w 62"/>
                  <a:gd name="T17" fmla="*/ 22 h 112"/>
                  <a:gd name="T18" fmla="*/ 4 w 62"/>
                  <a:gd name="T19" fmla="*/ 12 h 112"/>
                  <a:gd name="T20" fmla="*/ 4 w 62"/>
                  <a:gd name="T21" fmla="*/ 4 h 112"/>
                  <a:gd name="T22" fmla="*/ 22 w 62"/>
                  <a:gd name="T23" fmla="*/ 4 h 112"/>
                  <a:gd name="T24" fmla="*/ 34 w 62"/>
                  <a:gd name="T25" fmla="*/ 4 h 112"/>
                  <a:gd name="T26" fmla="*/ 40 w 62"/>
                  <a:gd name="T27" fmla="*/ 4 h 112"/>
                  <a:gd name="T28" fmla="*/ 44 w 62"/>
                  <a:gd name="T29" fmla="*/ 4 h 112"/>
                  <a:gd name="T30" fmla="*/ 44 w 62"/>
                  <a:gd name="T31" fmla="*/ 8 h 112"/>
                  <a:gd name="T32" fmla="*/ 44 w 62"/>
                  <a:gd name="T33" fmla="*/ 12 h 112"/>
                  <a:gd name="T34" fmla="*/ 48 w 62"/>
                  <a:gd name="T35" fmla="*/ 16 h 112"/>
                  <a:gd name="T36" fmla="*/ 52 w 62"/>
                  <a:gd name="T37" fmla="*/ 18 h 112"/>
                  <a:gd name="T38" fmla="*/ 48 w 62"/>
                  <a:gd name="T39" fmla="*/ 30 h 112"/>
                  <a:gd name="T40" fmla="*/ 52 w 62"/>
                  <a:gd name="T41" fmla="*/ 30 h 112"/>
                  <a:gd name="T42" fmla="*/ 52 w 62"/>
                  <a:gd name="T43" fmla="*/ 34 h 112"/>
                  <a:gd name="T44" fmla="*/ 52 w 62"/>
                  <a:gd name="T45" fmla="*/ 42 h 112"/>
                  <a:gd name="T46" fmla="*/ 52 w 62"/>
                  <a:gd name="T47" fmla="*/ 46 h 112"/>
                  <a:gd name="T48" fmla="*/ 56 w 62"/>
                  <a:gd name="T49" fmla="*/ 52 h 112"/>
                  <a:gd name="T50" fmla="*/ 52 w 62"/>
                  <a:gd name="T51" fmla="*/ 60 h 112"/>
                  <a:gd name="T52" fmla="*/ 52 w 62"/>
                  <a:gd name="T53" fmla="*/ 68 h 112"/>
                  <a:gd name="T54" fmla="*/ 52 w 62"/>
                  <a:gd name="T55" fmla="*/ 72 h 112"/>
                  <a:gd name="T56" fmla="*/ 52 w 62"/>
                  <a:gd name="T57" fmla="*/ 78 h 112"/>
                  <a:gd name="T58" fmla="*/ 56 w 62"/>
                  <a:gd name="T59" fmla="*/ 82 h 112"/>
                  <a:gd name="T60" fmla="*/ 60 w 62"/>
                  <a:gd name="T61" fmla="*/ 82 h 112"/>
                  <a:gd name="T62" fmla="*/ 62 w 62"/>
                  <a:gd name="T63" fmla="*/ 90 h 112"/>
                  <a:gd name="T64" fmla="*/ 60 w 62"/>
                  <a:gd name="T65" fmla="*/ 90 h 112"/>
                  <a:gd name="T66" fmla="*/ 56 w 62"/>
                  <a:gd name="T67" fmla="*/ 94 h 112"/>
                  <a:gd name="T68" fmla="*/ 52 w 62"/>
                  <a:gd name="T69" fmla="*/ 94 h 112"/>
                  <a:gd name="T70" fmla="*/ 52 w 62"/>
                  <a:gd name="T71" fmla="*/ 90 h 112"/>
                  <a:gd name="T72" fmla="*/ 48 w 62"/>
                  <a:gd name="T73" fmla="*/ 90 h 112"/>
                  <a:gd name="T74" fmla="*/ 48 w 62"/>
                  <a:gd name="T75" fmla="*/ 90 h 112"/>
                  <a:gd name="T76" fmla="*/ 52 w 62"/>
                  <a:gd name="T77" fmla="*/ 90 h 112"/>
                  <a:gd name="T78" fmla="*/ 52 w 62"/>
                  <a:gd name="T79" fmla="*/ 94 h 112"/>
                  <a:gd name="T80" fmla="*/ 48 w 62"/>
                  <a:gd name="T81" fmla="*/ 94 h 112"/>
                  <a:gd name="T82" fmla="*/ 40 w 62"/>
                  <a:gd name="T83" fmla="*/ 98 h 112"/>
                  <a:gd name="T84" fmla="*/ 36 w 62"/>
                  <a:gd name="T85" fmla="*/ 102 h 112"/>
                  <a:gd name="T86" fmla="*/ 34 w 62"/>
                  <a:gd name="T87" fmla="*/ 104 h 112"/>
                  <a:gd name="T88" fmla="*/ 30 w 62"/>
                  <a:gd name="T89" fmla="*/ 104 h 112"/>
                  <a:gd name="T90" fmla="*/ 22 w 62"/>
                  <a:gd name="T91" fmla="*/ 104 h 112"/>
                  <a:gd name="T92" fmla="*/ 18 w 62"/>
                  <a:gd name="T93" fmla="*/ 112 h 112"/>
                  <a:gd name="T94" fmla="*/ 10 w 62"/>
                  <a:gd name="T95" fmla="*/ 108 h 112"/>
                  <a:gd name="T96" fmla="*/ 6 w 62"/>
                  <a:gd name="T97" fmla="*/ 108 h 112"/>
                  <a:gd name="T98" fmla="*/ 0 w 62"/>
                  <a:gd name="T99" fmla="*/ 104 h 112"/>
                  <a:gd name="T100" fmla="*/ 6 w 62"/>
                  <a:gd name="T101" fmla="*/ 104 h 112"/>
                  <a:gd name="T102" fmla="*/ 4 w 62"/>
                  <a:gd name="T103" fmla="*/ 102 h 112"/>
                  <a:gd name="T104" fmla="*/ 4 w 62"/>
                  <a:gd name="T105" fmla="*/ 98 h 112"/>
                  <a:gd name="T106" fmla="*/ 0 w 62"/>
                  <a:gd name="T10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12">
                    <a:moveTo>
                      <a:pt x="0" y="86"/>
                    </a:moveTo>
                    <a:lnTo>
                      <a:pt x="0" y="86"/>
                    </a:lnTo>
                    <a:lnTo>
                      <a:pt x="0" y="86"/>
                    </a:lnTo>
                    <a:lnTo>
                      <a:pt x="0" y="82"/>
                    </a:lnTo>
                    <a:lnTo>
                      <a:pt x="0" y="78"/>
                    </a:lnTo>
                    <a:lnTo>
                      <a:pt x="0" y="78"/>
                    </a:lnTo>
                    <a:lnTo>
                      <a:pt x="0" y="78"/>
                    </a:lnTo>
                    <a:lnTo>
                      <a:pt x="0" y="78"/>
                    </a:lnTo>
                    <a:lnTo>
                      <a:pt x="0" y="78"/>
                    </a:lnTo>
                    <a:lnTo>
                      <a:pt x="0" y="76"/>
                    </a:lnTo>
                    <a:lnTo>
                      <a:pt x="0" y="72"/>
                    </a:lnTo>
                    <a:lnTo>
                      <a:pt x="0" y="72"/>
                    </a:lnTo>
                    <a:lnTo>
                      <a:pt x="4" y="72"/>
                    </a:lnTo>
                    <a:lnTo>
                      <a:pt x="4" y="68"/>
                    </a:lnTo>
                    <a:lnTo>
                      <a:pt x="4" y="64"/>
                    </a:lnTo>
                    <a:lnTo>
                      <a:pt x="4" y="64"/>
                    </a:lnTo>
                    <a:lnTo>
                      <a:pt x="4" y="60"/>
                    </a:lnTo>
                    <a:lnTo>
                      <a:pt x="4" y="60"/>
                    </a:lnTo>
                    <a:lnTo>
                      <a:pt x="4" y="56"/>
                    </a:lnTo>
                    <a:lnTo>
                      <a:pt x="4" y="56"/>
                    </a:lnTo>
                    <a:lnTo>
                      <a:pt x="6" y="56"/>
                    </a:lnTo>
                    <a:lnTo>
                      <a:pt x="6" y="52"/>
                    </a:lnTo>
                    <a:lnTo>
                      <a:pt x="6" y="52"/>
                    </a:lnTo>
                    <a:lnTo>
                      <a:pt x="10" y="52"/>
                    </a:lnTo>
                    <a:lnTo>
                      <a:pt x="10" y="52"/>
                    </a:lnTo>
                    <a:lnTo>
                      <a:pt x="6" y="46"/>
                    </a:lnTo>
                    <a:lnTo>
                      <a:pt x="6" y="46"/>
                    </a:lnTo>
                    <a:lnTo>
                      <a:pt x="6" y="42"/>
                    </a:lnTo>
                    <a:lnTo>
                      <a:pt x="6" y="42"/>
                    </a:lnTo>
                    <a:lnTo>
                      <a:pt x="6" y="42"/>
                    </a:lnTo>
                    <a:lnTo>
                      <a:pt x="6" y="42"/>
                    </a:lnTo>
                    <a:lnTo>
                      <a:pt x="6" y="42"/>
                    </a:lnTo>
                    <a:lnTo>
                      <a:pt x="6" y="42"/>
                    </a:lnTo>
                    <a:lnTo>
                      <a:pt x="6" y="38"/>
                    </a:lnTo>
                    <a:lnTo>
                      <a:pt x="6" y="38"/>
                    </a:lnTo>
                    <a:lnTo>
                      <a:pt x="6" y="38"/>
                    </a:lnTo>
                    <a:lnTo>
                      <a:pt x="6" y="38"/>
                    </a:lnTo>
                    <a:lnTo>
                      <a:pt x="6" y="34"/>
                    </a:lnTo>
                    <a:lnTo>
                      <a:pt x="6" y="34"/>
                    </a:lnTo>
                    <a:lnTo>
                      <a:pt x="6" y="30"/>
                    </a:lnTo>
                    <a:lnTo>
                      <a:pt x="6" y="30"/>
                    </a:lnTo>
                    <a:lnTo>
                      <a:pt x="6" y="30"/>
                    </a:lnTo>
                    <a:lnTo>
                      <a:pt x="6" y="30"/>
                    </a:lnTo>
                    <a:lnTo>
                      <a:pt x="6" y="30"/>
                    </a:lnTo>
                    <a:lnTo>
                      <a:pt x="6" y="30"/>
                    </a:lnTo>
                    <a:lnTo>
                      <a:pt x="4" y="30"/>
                    </a:lnTo>
                    <a:lnTo>
                      <a:pt x="4" y="26"/>
                    </a:lnTo>
                    <a:lnTo>
                      <a:pt x="6" y="26"/>
                    </a:lnTo>
                    <a:lnTo>
                      <a:pt x="6" y="26"/>
                    </a:lnTo>
                    <a:lnTo>
                      <a:pt x="6" y="26"/>
                    </a:lnTo>
                    <a:lnTo>
                      <a:pt x="4" y="26"/>
                    </a:lnTo>
                    <a:lnTo>
                      <a:pt x="4" y="26"/>
                    </a:lnTo>
                    <a:lnTo>
                      <a:pt x="6" y="22"/>
                    </a:lnTo>
                    <a:lnTo>
                      <a:pt x="4" y="22"/>
                    </a:lnTo>
                    <a:lnTo>
                      <a:pt x="4" y="18"/>
                    </a:lnTo>
                    <a:lnTo>
                      <a:pt x="4" y="18"/>
                    </a:lnTo>
                    <a:lnTo>
                      <a:pt x="4" y="18"/>
                    </a:lnTo>
                    <a:lnTo>
                      <a:pt x="4" y="16"/>
                    </a:lnTo>
                    <a:lnTo>
                      <a:pt x="4" y="16"/>
                    </a:lnTo>
                    <a:lnTo>
                      <a:pt x="4" y="12"/>
                    </a:lnTo>
                    <a:lnTo>
                      <a:pt x="4" y="12"/>
                    </a:lnTo>
                    <a:lnTo>
                      <a:pt x="4" y="12"/>
                    </a:lnTo>
                    <a:lnTo>
                      <a:pt x="4" y="8"/>
                    </a:lnTo>
                    <a:lnTo>
                      <a:pt x="4" y="8"/>
                    </a:lnTo>
                    <a:lnTo>
                      <a:pt x="4" y="4"/>
                    </a:lnTo>
                    <a:lnTo>
                      <a:pt x="4" y="4"/>
                    </a:lnTo>
                    <a:lnTo>
                      <a:pt x="4" y="4"/>
                    </a:lnTo>
                    <a:lnTo>
                      <a:pt x="6" y="4"/>
                    </a:lnTo>
                    <a:lnTo>
                      <a:pt x="10" y="4"/>
                    </a:lnTo>
                    <a:lnTo>
                      <a:pt x="14" y="4"/>
                    </a:lnTo>
                    <a:lnTo>
                      <a:pt x="18" y="4"/>
                    </a:lnTo>
                    <a:lnTo>
                      <a:pt x="22" y="4"/>
                    </a:lnTo>
                    <a:lnTo>
                      <a:pt x="22" y="4"/>
                    </a:lnTo>
                    <a:lnTo>
                      <a:pt x="26" y="4"/>
                    </a:lnTo>
                    <a:lnTo>
                      <a:pt x="26" y="4"/>
                    </a:lnTo>
                    <a:lnTo>
                      <a:pt x="30" y="4"/>
                    </a:lnTo>
                    <a:lnTo>
                      <a:pt x="30" y="4"/>
                    </a:lnTo>
                    <a:lnTo>
                      <a:pt x="34" y="4"/>
                    </a:lnTo>
                    <a:lnTo>
                      <a:pt x="34" y="4"/>
                    </a:lnTo>
                    <a:lnTo>
                      <a:pt x="34" y="4"/>
                    </a:lnTo>
                    <a:lnTo>
                      <a:pt x="34" y="4"/>
                    </a:lnTo>
                    <a:lnTo>
                      <a:pt x="34" y="4"/>
                    </a:lnTo>
                    <a:lnTo>
                      <a:pt x="36" y="4"/>
                    </a:lnTo>
                    <a:lnTo>
                      <a:pt x="40" y="4"/>
                    </a:lnTo>
                    <a:lnTo>
                      <a:pt x="40" y="0"/>
                    </a:lnTo>
                    <a:lnTo>
                      <a:pt x="40" y="0"/>
                    </a:lnTo>
                    <a:lnTo>
                      <a:pt x="40" y="0"/>
                    </a:lnTo>
                    <a:lnTo>
                      <a:pt x="40" y="0"/>
                    </a:lnTo>
                    <a:lnTo>
                      <a:pt x="44" y="4"/>
                    </a:lnTo>
                    <a:lnTo>
                      <a:pt x="44" y="4"/>
                    </a:lnTo>
                    <a:lnTo>
                      <a:pt x="44" y="0"/>
                    </a:lnTo>
                    <a:lnTo>
                      <a:pt x="44" y="0"/>
                    </a:lnTo>
                    <a:lnTo>
                      <a:pt x="44" y="4"/>
                    </a:lnTo>
                    <a:lnTo>
                      <a:pt x="44" y="4"/>
                    </a:lnTo>
                    <a:lnTo>
                      <a:pt x="44" y="4"/>
                    </a:lnTo>
                    <a:lnTo>
                      <a:pt x="44" y="8"/>
                    </a:lnTo>
                    <a:lnTo>
                      <a:pt x="44" y="8"/>
                    </a:lnTo>
                    <a:lnTo>
                      <a:pt x="44" y="8"/>
                    </a:lnTo>
                    <a:lnTo>
                      <a:pt x="44" y="8"/>
                    </a:lnTo>
                    <a:lnTo>
                      <a:pt x="44" y="12"/>
                    </a:lnTo>
                    <a:lnTo>
                      <a:pt x="44" y="12"/>
                    </a:lnTo>
                    <a:lnTo>
                      <a:pt x="44" y="12"/>
                    </a:lnTo>
                    <a:lnTo>
                      <a:pt x="44" y="12"/>
                    </a:lnTo>
                    <a:lnTo>
                      <a:pt x="44" y="12"/>
                    </a:lnTo>
                    <a:lnTo>
                      <a:pt x="48" y="16"/>
                    </a:lnTo>
                    <a:lnTo>
                      <a:pt x="48" y="16"/>
                    </a:lnTo>
                    <a:lnTo>
                      <a:pt x="48" y="16"/>
                    </a:lnTo>
                    <a:lnTo>
                      <a:pt x="48" y="16"/>
                    </a:lnTo>
                    <a:lnTo>
                      <a:pt x="48" y="18"/>
                    </a:lnTo>
                    <a:lnTo>
                      <a:pt x="48" y="18"/>
                    </a:lnTo>
                    <a:lnTo>
                      <a:pt x="48" y="18"/>
                    </a:lnTo>
                    <a:lnTo>
                      <a:pt x="48" y="18"/>
                    </a:lnTo>
                    <a:lnTo>
                      <a:pt x="52" y="18"/>
                    </a:lnTo>
                    <a:lnTo>
                      <a:pt x="52" y="18"/>
                    </a:lnTo>
                    <a:lnTo>
                      <a:pt x="48" y="18"/>
                    </a:lnTo>
                    <a:lnTo>
                      <a:pt x="48" y="26"/>
                    </a:lnTo>
                    <a:lnTo>
                      <a:pt x="48" y="26"/>
                    </a:lnTo>
                    <a:lnTo>
                      <a:pt x="48" y="30"/>
                    </a:lnTo>
                    <a:lnTo>
                      <a:pt x="48" y="30"/>
                    </a:lnTo>
                    <a:lnTo>
                      <a:pt x="48" y="30"/>
                    </a:lnTo>
                    <a:lnTo>
                      <a:pt x="48" y="30"/>
                    </a:lnTo>
                    <a:lnTo>
                      <a:pt x="48" y="30"/>
                    </a:lnTo>
                    <a:lnTo>
                      <a:pt x="48" y="30"/>
                    </a:lnTo>
                    <a:lnTo>
                      <a:pt x="48" y="30"/>
                    </a:lnTo>
                    <a:lnTo>
                      <a:pt x="52" y="30"/>
                    </a:lnTo>
                    <a:lnTo>
                      <a:pt x="52" y="30"/>
                    </a:lnTo>
                    <a:lnTo>
                      <a:pt x="52" y="30"/>
                    </a:lnTo>
                    <a:lnTo>
                      <a:pt x="52" y="30"/>
                    </a:lnTo>
                    <a:lnTo>
                      <a:pt x="52" y="30"/>
                    </a:lnTo>
                    <a:lnTo>
                      <a:pt x="52" y="34"/>
                    </a:lnTo>
                    <a:lnTo>
                      <a:pt x="52" y="34"/>
                    </a:lnTo>
                    <a:lnTo>
                      <a:pt x="52" y="34"/>
                    </a:lnTo>
                    <a:lnTo>
                      <a:pt x="52" y="38"/>
                    </a:lnTo>
                    <a:lnTo>
                      <a:pt x="52" y="38"/>
                    </a:lnTo>
                    <a:lnTo>
                      <a:pt x="52" y="42"/>
                    </a:lnTo>
                    <a:lnTo>
                      <a:pt x="52" y="42"/>
                    </a:lnTo>
                    <a:lnTo>
                      <a:pt x="52" y="42"/>
                    </a:lnTo>
                    <a:lnTo>
                      <a:pt x="52" y="42"/>
                    </a:lnTo>
                    <a:lnTo>
                      <a:pt x="52" y="42"/>
                    </a:lnTo>
                    <a:lnTo>
                      <a:pt x="48" y="42"/>
                    </a:lnTo>
                    <a:lnTo>
                      <a:pt x="48" y="42"/>
                    </a:lnTo>
                    <a:lnTo>
                      <a:pt x="52" y="46"/>
                    </a:lnTo>
                    <a:lnTo>
                      <a:pt x="52" y="46"/>
                    </a:lnTo>
                    <a:lnTo>
                      <a:pt x="52" y="46"/>
                    </a:lnTo>
                    <a:lnTo>
                      <a:pt x="52" y="48"/>
                    </a:lnTo>
                    <a:lnTo>
                      <a:pt x="52" y="48"/>
                    </a:lnTo>
                    <a:lnTo>
                      <a:pt x="56" y="48"/>
                    </a:lnTo>
                    <a:lnTo>
                      <a:pt x="56" y="48"/>
                    </a:lnTo>
                    <a:lnTo>
                      <a:pt x="56" y="48"/>
                    </a:lnTo>
                    <a:lnTo>
                      <a:pt x="56" y="52"/>
                    </a:lnTo>
                    <a:lnTo>
                      <a:pt x="56" y="52"/>
                    </a:lnTo>
                    <a:lnTo>
                      <a:pt x="52" y="52"/>
                    </a:lnTo>
                    <a:lnTo>
                      <a:pt x="52" y="52"/>
                    </a:lnTo>
                    <a:lnTo>
                      <a:pt x="52" y="52"/>
                    </a:lnTo>
                    <a:lnTo>
                      <a:pt x="52" y="56"/>
                    </a:lnTo>
                    <a:lnTo>
                      <a:pt x="52" y="60"/>
                    </a:lnTo>
                    <a:lnTo>
                      <a:pt x="52" y="64"/>
                    </a:lnTo>
                    <a:lnTo>
                      <a:pt x="52" y="64"/>
                    </a:lnTo>
                    <a:lnTo>
                      <a:pt x="52" y="64"/>
                    </a:lnTo>
                    <a:lnTo>
                      <a:pt x="52" y="64"/>
                    </a:lnTo>
                    <a:lnTo>
                      <a:pt x="52" y="64"/>
                    </a:lnTo>
                    <a:lnTo>
                      <a:pt x="52" y="68"/>
                    </a:lnTo>
                    <a:lnTo>
                      <a:pt x="52" y="68"/>
                    </a:lnTo>
                    <a:lnTo>
                      <a:pt x="52" y="68"/>
                    </a:lnTo>
                    <a:lnTo>
                      <a:pt x="52" y="68"/>
                    </a:lnTo>
                    <a:lnTo>
                      <a:pt x="52" y="68"/>
                    </a:lnTo>
                    <a:lnTo>
                      <a:pt x="52" y="68"/>
                    </a:lnTo>
                    <a:lnTo>
                      <a:pt x="52" y="72"/>
                    </a:lnTo>
                    <a:lnTo>
                      <a:pt x="52" y="72"/>
                    </a:lnTo>
                    <a:lnTo>
                      <a:pt x="52" y="76"/>
                    </a:lnTo>
                    <a:lnTo>
                      <a:pt x="52" y="76"/>
                    </a:lnTo>
                    <a:lnTo>
                      <a:pt x="52" y="78"/>
                    </a:lnTo>
                    <a:lnTo>
                      <a:pt x="52" y="78"/>
                    </a:lnTo>
                    <a:lnTo>
                      <a:pt x="52" y="78"/>
                    </a:lnTo>
                    <a:lnTo>
                      <a:pt x="52" y="78"/>
                    </a:lnTo>
                    <a:lnTo>
                      <a:pt x="56" y="78"/>
                    </a:lnTo>
                    <a:lnTo>
                      <a:pt x="56" y="78"/>
                    </a:lnTo>
                    <a:lnTo>
                      <a:pt x="56" y="78"/>
                    </a:lnTo>
                    <a:lnTo>
                      <a:pt x="56" y="78"/>
                    </a:lnTo>
                    <a:lnTo>
                      <a:pt x="56" y="82"/>
                    </a:lnTo>
                    <a:lnTo>
                      <a:pt x="56" y="82"/>
                    </a:lnTo>
                    <a:lnTo>
                      <a:pt x="56" y="82"/>
                    </a:lnTo>
                    <a:lnTo>
                      <a:pt x="56" y="82"/>
                    </a:lnTo>
                    <a:lnTo>
                      <a:pt x="56" y="82"/>
                    </a:lnTo>
                    <a:lnTo>
                      <a:pt x="56" y="82"/>
                    </a:lnTo>
                    <a:lnTo>
                      <a:pt x="60" y="82"/>
                    </a:lnTo>
                    <a:lnTo>
                      <a:pt x="60" y="86"/>
                    </a:lnTo>
                    <a:lnTo>
                      <a:pt x="60" y="86"/>
                    </a:lnTo>
                    <a:lnTo>
                      <a:pt x="60" y="86"/>
                    </a:lnTo>
                    <a:lnTo>
                      <a:pt x="62" y="86"/>
                    </a:lnTo>
                    <a:lnTo>
                      <a:pt x="62" y="86"/>
                    </a:lnTo>
                    <a:lnTo>
                      <a:pt x="62" y="90"/>
                    </a:lnTo>
                    <a:lnTo>
                      <a:pt x="60" y="90"/>
                    </a:lnTo>
                    <a:lnTo>
                      <a:pt x="60" y="90"/>
                    </a:lnTo>
                    <a:lnTo>
                      <a:pt x="60" y="90"/>
                    </a:lnTo>
                    <a:lnTo>
                      <a:pt x="60" y="90"/>
                    </a:lnTo>
                    <a:lnTo>
                      <a:pt x="60" y="90"/>
                    </a:lnTo>
                    <a:lnTo>
                      <a:pt x="60" y="90"/>
                    </a:lnTo>
                    <a:lnTo>
                      <a:pt x="60" y="94"/>
                    </a:lnTo>
                    <a:lnTo>
                      <a:pt x="60" y="94"/>
                    </a:lnTo>
                    <a:lnTo>
                      <a:pt x="60" y="94"/>
                    </a:lnTo>
                    <a:lnTo>
                      <a:pt x="60" y="94"/>
                    </a:lnTo>
                    <a:lnTo>
                      <a:pt x="60" y="94"/>
                    </a:lnTo>
                    <a:lnTo>
                      <a:pt x="56" y="94"/>
                    </a:lnTo>
                    <a:lnTo>
                      <a:pt x="56" y="94"/>
                    </a:lnTo>
                    <a:lnTo>
                      <a:pt x="56" y="94"/>
                    </a:lnTo>
                    <a:lnTo>
                      <a:pt x="56" y="94"/>
                    </a:lnTo>
                    <a:lnTo>
                      <a:pt x="56" y="94"/>
                    </a:lnTo>
                    <a:lnTo>
                      <a:pt x="52" y="94"/>
                    </a:lnTo>
                    <a:lnTo>
                      <a:pt x="52" y="94"/>
                    </a:lnTo>
                    <a:lnTo>
                      <a:pt x="52" y="94"/>
                    </a:lnTo>
                    <a:lnTo>
                      <a:pt x="52" y="90"/>
                    </a:lnTo>
                    <a:lnTo>
                      <a:pt x="52" y="90"/>
                    </a:lnTo>
                    <a:lnTo>
                      <a:pt x="52" y="90"/>
                    </a:lnTo>
                    <a:lnTo>
                      <a:pt x="52" y="90"/>
                    </a:lnTo>
                    <a:lnTo>
                      <a:pt x="52" y="90"/>
                    </a:lnTo>
                    <a:lnTo>
                      <a:pt x="52" y="90"/>
                    </a:lnTo>
                    <a:lnTo>
                      <a:pt x="48" y="90"/>
                    </a:lnTo>
                    <a:lnTo>
                      <a:pt x="48" y="90"/>
                    </a:lnTo>
                    <a:lnTo>
                      <a:pt x="48" y="90"/>
                    </a:lnTo>
                    <a:lnTo>
                      <a:pt x="48" y="90"/>
                    </a:lnTo>
                    <a:lnTo>
                      <a:pt x="48" y="90"/>
                    </a:lnTo>
                    <a:lnTo>
                      <a:pt x="48" y="90"/>
                    </a:lnTo>
                    <a:lnTo>
                      <a:pt x="48" y="90"/>
                    </a:lnTo>
                    <a:lnTo>
                      <a:pt x="48" y="90"/>
                    </a:lnTo>
                    <a:lnTo>
                      <a:pt x="48" y="90"/>
                    </a:lnTo>
                    <a:lnTo>
                      <a:pt x="48" y="90"/>
                    </a:lnTo>
                    <a:lnTo>
                      <a:pt x="48" y="90"/>
                    </a:lnTo>
                    <a:lnTo>
                      <a:pt x="48" y="90"/>
                    </a:lnTo>
                    <a:lnTo>
                      <a:pt x="48" y="90"/>
                    </a:lnTo>
                    <a:lnTo>
                      <a:pt x="48" y="90"/>
                    </a:lnTo>
                    <a:lnTo>
                      <a:pt x="52" y="90"/>
                    </a:lnTo>
                    <a:lnTo>
                      <a:pt x="52" y="90"/>
                    </a:lnTo>
                    <a:lnTo>
                      <a:pt x="52" y="90"/>
                    </a:lnTo>
                    <a:lnTo>
                      <a:pt x="52" y="90"/>
                    </a:lnTo>
                    <a:lnTo>
                      <a:pt x="52" y="90"/>
                    </a:lnTo>
                    <a:lnTo>
                      <a:pt x="52" y="90"/>
                    </a:lnTo>
                    <a:lnTo>
                      <a:pt x="52" y="90"/>
                    </a:lnTo>
                    <a:lnTo>
                      <a:pt x="52" y="94"/>
                    </a:lnTo>
                    <a:lnTo>
                      <a:pt x="52" y="94"/>
                    </a:lnTo>
                    <a:lnTo>
                      <a:pt x="56" y="94"/>
                    </a:lnTo>
                    <a:lnTo>
                      <a:pt x="52" y="94"/>
                    </a:lnTo>
                    <a:lnTo>
                      <a:pt x="52" y="94"/>
                    </a:lnTo>
                    <a:lnTo>
                      <a:pt x="48" y="94"/>
                    </a:lnTo>
                    <a:lnTo>
                      <a:pt x="48" y="94"/>
                    </a:lnTo>
                    <a:lnTo>
                      <a:pt x="48" y="94"/>
                    </a:lnTo>
                    <a:lnTo>
                      <a:pt x="48" y="94"/>
                    </a:lnTo>
                    <a:lnTo>
                      <a:pt x="48" y="94"/>
                    </a:lnTo>
                    <a:lnTo>
                      <a:pt x="44" y="98"/>
                    </a:lnTo>
                    <a:lnTo>
                      <a:pt x="44" y="98"/>
                    </a:lnTo>
                    <a:lnTo>
                      <a:pt x="44" y="98"/>
                    </a:lnTo>
                    <a:lnTo>
                      <a:pt x="40" y="98"/>
                    </a:lnTo>
                    <a:lnTo>
                      <a:pt x="40" y="98"/>
                    </a:lnTo>
                    <a:lnTo>
                      <a:pt x="40" y="98"/>
                    </a:lnTo>
                    <a:lnTo>
                      <a:pt x="40" y="98"/>
                    </a:lnTo>
                    <a:lnTo>
                      <a:pt x="36" y="102"/>
                    </a:lnTo>
                    <a:lnTo>
                      <a:pt x="36" y="102"/>
                    </a:lnTo>
                    <a:lnTo>
                      <a:pt x="36" y="102"/>
                    </a:lnTo>
                    <a:lnTo>
                      <a:pt x="36" y="102"/>
                    </a:lnTo>
                    <a:lnTo>
                      <a:pt x="36" y="102"/>
                    </a:lnTo>
                    <a:lnTo>
                      <a:pt x="34" y="102"/>
                    </a:lnTo>
                    <a:lnTo>
                      <a:pt x="34" y="102"/>
                    </a:lnTo>
                    <a:lnTo>
                      <a:pt x="34" y="102"/>
                    </a:lnTo>
                    <a:lnTo>
                      <a:pt x="34" y="104"/>
                    </a:lnTo>
                    <a:lnTo>
                      <a:pt x="34" y="104"/>
                    </a:lnTo>
                    <a:lnTo>
                      <a:pt x="30" y="104"/>
                    </a:lnTo>
                    <a:lnTo>
                      <a:pt x="30" y="104"/>
                    </a:lnTo>
                    <a:lnTo>
                      <a:pt x="30" y="104"/>
                    </a:lnTo>
                    <a:lnTo>
                      <a:pt x="30" y="104"/>
                    </a:lnTo>
                    <a:lnTo>
                      <a:pt x="30" y="104"/>
                    </a:lnTo>
                    <a:lnTo>
                      <a:pt x="30" y="104"/>
                    </a:lnTo>
                    <a:lnTo>
                      <a:pt x="26" y="104"/>
                    </a:lnTo>
                    <a:lnTo>
                      <a:pt x="26" y="104"/>
                    </a:lnTo>
                    <a:lnTo>
                      <a:pt x="26" y="104"/>
                    </a:lnTo>
                    <a:lnTo>
                      <a:pt x="26" y="104"/>
                    </a:lnTo>
                    <a:lnTo>
                      <a:pt x="22" y="104"/>
                    </a:lnTo>
                    <a:lnTo>
                      <a:pt x="22" y="104"/>
                    </a:lnTo>
                    <a:lnTo>
                      <a:pt x="22" y="104"/>
                    </a:lnTo>
                    <a:lnTo>
                      <a:pt x="22" y="108"/>
                    </a:lnTo>
                    <a:lnTo>
                      <a:pt x="22" y="108"/>
                    </a:lnTo>
                    <a:lnTo>
                      <a:pt x="18" y="108"/>
                    </a:lnTo>
                    <a:lnTo>
                      <a:pt x="18" y="112"/>
                    </a:lnTo>
                    <a:lnTo>
                      <a:pt x="14" y="112"/>
                    </a:lnTo>
                    <a:lnTo>
                      <a:pt x="14" y="112"/>
                    </a:lnTo>
                    <a:lnTo>
                      <a:pt x="14" y="112"/>
                    </a:lnTo>
                    <a:lnTo>
                      <a:pt x="10" y="108"/>
                    </a:lnTo>
                    <a:lnTo>
                      <a:pt x="10" y="108"/>
                    </a:lnTo>
                    <a:lnTo>
                      <a:pt x="10" y="108"/>
                    </a:lnTo>
                    <a:lnTo>
                      <a:pt x="10" y="108"/>
                    </a:lnTo>
                    <a:lnTo>
                      <a:pt x="10" y="108"/>
                    </a:lnTo>
                    <a:lnTo>
                      <a:pt x="10" y="108"/>
                    </a:lnTo>
                    <a:lnTo>
                      <a:pt x="10" y="108"/>
                    </a:lnTo>
                    <a:lnTo>
                      <a:pt x="6" y="108"/>
                    </a:lnTo>
                    <a:lnTo>
                      <a:pt x="6" y="108"/>
                    </a:lnTo>
                    <a:lnTo>
                      <a:pt x="6" y="108"/>
                    </a:lnTo>
                    <a:lnTo>
                      <a:pt x="4" y="104"/>
                    </a:lnTo>
                    <a:lnTo>
                      <a:pt x="4" y="104"/>
                    </a:lnTo>
                    <a:lnTo>
                      <a:pt x="4" y="104"/>
                    </a:lnTo>
                    <a:lnTo>
                      <a:pt x="0" y="104"/>
                    </a:lnTo>
                    <a:lnTo>
                      <a:pt x="0" y="104"/>
                    </a:lnTo>
                    <a:lnTo>
                      <a:pt x="0" y="104"/>
                    </a:lnTo>
                    <a:lnTo>
                      <a:pt x="0" y="104"/>
                    </a:lnTo>
                    <a:lnTo>
                      <a:pt x="0" y="104"/>
                    </a:lnTo>
                    <a:lnTo>
                      <a:pt x="4" y="104"/>
                    </a:lnTo>
                    <a:lnTo>
                      <a:pt x="4" y="104"/>
                    </a:lnTo>
                    <a:lnTo>
                      <a:pt x="6" y="104"/>
                    </a:lnTo>
                    <a:lnTo>
                      <a:pt x="6" y="104"/>
                    </a:lnTo>
                    <a:lnTo>
                      <a:pt x="6" y="104"/>
                    </a:lnTo>
                    <a:lnTo>
                      <a:pt x="6" y="104"/>
                    </a:lnTo>
                    <a:lnTo>
                      <a:pt x="6" y="104"/>
                    </a:lnTo>
                    <a:lnTo>
                      <a:pt x="4" y="102"/>
                    </a:lnTo>
                    <a:lnTo>
                      <a:pt x="4" y="102"/>
                    </a:lnTo>
                    <a:lnTo>
                      <a:pt x="6" y="102"/>
                    </a:lnTo>
                    <a:lnTo>
                      <a:pt x="6" y="98"/>
                    </a:lnTo>
                    <a:lnTo>
                      <a:pt x="4" y="98"/>
                    </a:lnTo>
                    <a:lnTo>
                      <a:pt x="4" y="98"/>
                    </a:lnTo>
                    <a:lnTo>
                      <a:pt x="4" y="98"/>
                    </a:lnTo>
                    <a:lnTo>
                      <a:pt x="4" y="98"/>
                    </a:lnTo>
                    <a:lnTo>
                      <a:pt x="4" y="98"/>
                    </a:lnTo>
                    <a:lnTo>
                      <a:pt x="4" y="98"/>
                    </a:lnTo>
                    <a:lnTo>
                      <a:pt x="4" y="94"/>
                    </a:lnTo>
                    <a:lnTo>
                      <a:pt x="4" y="94"/>
                    </a:lnTo>
                    <a:lnTo>
                      <a:pt x="0" y="90"/>
                    </a:lnTo>
                    <a:lnTo>
                      <a:pt x="0" y="86"/>
                    </a:lnTo>
                    <a:lnTo>
                      <a:pt x="0" y="86"/>
                    </a:lnTo>
                    <a:lnTo>
                      <a:pt x="0" y="86"/>
                    </a:lnTo>
                    <a:lnTo>
                      <a:pt x="0" y="86"/>
                    </a:lnTo>
                    <a:lnTo>
                      <a:pt x="0" y="86"/>
                    </a:lnTo>
                    <a:lnTo>
                      <a:pt x="0" y="8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48">
                <a:extLst>
                  <a:ext uri="{FF2B5EF4-FFF2-40B4-BE49-F238E27FC236}">
                    <a16:creationId xmlns:a16="http://schemas.microsoft.com/office/drawing/2014/main" id="{F638CE60-188B-4784-8DEE-57BFEF373ECC}"/>
                  </a:ext>
                </a:extLst>
              </p:cNvPr>
              <p:cNvSpPr>
                <a:spLocks/>
              </p:cNvSpPr>
              <p:nvPr/>
            </p:nvSpPr>
            <p:spPr bwMode="auto">
              <a:xfrm>
                <a:off x="4057650" y="4213293"/>
                <a:ext cx="165100" cy="155575"/>
              </a:xfrm>
              <a:custGeom>
                <a:avLst/>
                <a:gdLst>
                  <a:gd name="T0" fmla="*/ 96 w 104"/>
                  <a:gd name="T1" fmla="*/ 86 h 98"/>
                  <a:gd name="T2" fmla="*/ 92 w 104"/>
                  <a:gd name="T3" fmla="*/ 90 h 98"/>
                  <a:gd name="T4" fmla="*/ 90 w 104"/>
                  <a:gd name="T5" fmla="*/ 86 h 98"/>
                  <a:gd name="T6" fmla="*/ 86 w 104"/>
                  <a:gd name="T7" fmla="*/ 94 h 98"/>
                  <a:gd name="T8" fmla="*/ 82 w 104"/>
                  <a:gd name="T9" fmla="*/ 94 h 98"/>
                  <a:gd name="T10" fmla="*/ 78 w 104"/>
                  <a:gd name="T11" fmla="*/ 90 h 98"/>
                  <a:gd name="T12" fmla="*/ 78 w 104"/>
                  <a:gd name="T13" fmla="*/ 86 h 98"/>
                  <a:gd name="T14" fmla="*/ 74 w 104"/>
                  <a:gd name="T15" fmla="*/ 74 h 98"/>
                  <a:gd name="T16" fmla="*/ 66 w 104"/>
                  <a:gd name="T17" fmla="*/ 74 h 98"/>
                  <a:gd name="T18" fmla="*/ 60 w 104"/>
                  <a:gd name="T19" fmla="*/ 74 h 98"/>
                  <a:gd name="T20" fmla="*/ 64 w 104"/>
                  <a:gd name="T21" fmla="*/ 64 h 98"/>
                  <a:gd name="T22" fmla="*/ 60 w 104"/>
                  <a:gd name="T23" fmla="*/ 60 h 98"/>
                  <a:gd name="T24" fmla="*/ 56 w 104"/>
                  <a:gd name="T25" fmla="*/ 52 h 98"/>
                  <a:gd name="T26" fmla="*/ 48 w 104"/>
                  <a:gd name="T27" fmla="*/ 48 h 98"/>
                  <a:gd name="T28" fmla="*/ 40 w 104"/>
                  <a:gd name="T29" fmla="*/ 48 h 98"/>
                  <a:gd name="T30" fmla="*/ 34 w 104"/>
                  <a:gd name="T31" fmla="*/ 52 h 98"/>
                  <a:gd name="T32" fmla="*/ 30 w 104"/>
                  <a:gd name="T33" fmla="*/ 60 h 98"/>
                  <a:gd name="T34" fmla="*/ 26 w 104"/>
                  <a:gd name="T35" fmla="*/ 64 h 98"/>
                  <a:gd name="T36" fmla="*/ 22 w 104"/>
                  <a:gd name="T37" fmla="*/ 60 h 98"/>
                  <a:gd name="T38" fmla="*/ 18 w 104"/>
                  <a:gd name="T39" fmla="*/ 56 h 98"/>
                  <a:gd name="T40" fmla="*/ 18 w 104"/>
                  <a:gd name="T41" fmla="*/ 52 h 98"/>
                  <a:gd name="T42" fmla="*/ 18 w 104"/>
                  <a:gd name="T43" fmla="*/ 48 h 98"/>
                  <a:gd name="T44" fmla="*/ 14 w 104"/>
                  <a:gd name="T45" fmla="*/ 44 h 98"/>
                  <a:gd name="T46" fmla="*/ 8 w 104"/>
                  <a:gd name="T47" fmla="*/ 38 h 98"/>
                  <a:gd name="T48" fmla="*/ 8 w 104"/>
                  <a:gd name="T49" fmla="*/ 34 h 98"/>
                  <a:gd name="T50" fmla="*/ 4 w 104"/>
                  <a:gd name="T51" fmla="*/ 30 h 98"/>
                  <a:gd name="T52" fmla="*/ 0 w 104"/>
                  <a:gd name="T53" fmla="*/ 30 h 98"/>
                  <a:gd name="T54" fmla="*/ 0 w 104"/>
                  <a:gd name="T55" fmla="*/ 30 h 98"/>
                  <a:gd name="T56" fmla="*/ 4 w 104"/>
                  <a:gd name="T57" fmla="*/ 22 h 98"/>
                  <a:gd name="T58" fmla="*/ 8 w 104"/>
                  <a:gd name="T59" fmla="*/ 22 h 98"/>
                  <a:gd name="T60" fmla="*/ 14 w 104"/>
                  <a:gd name="T61" fmla="*/ 18 h 98"/>
                  <a:gd name="T62" fmla="*/ 14 w 104"/>
                  <a:gd name="T63" fmla="*/ 12 h 98"/>
                  <a:gd name="T64" fmla="*/ 18 w 104"/>
                  <a:gd name="T65" fmla="*/ 8 h 98"/>
                  <a:gd name="T66" fmla="*/ 18 w 104"/>
                  <a:gd name="T67" fmla="*/ 4 h 98"/>
                  <a:gd name="T68" fmla="*/ 26 w 104"/>
                  <a:gd name="T69" fmla="*/ 0 h 98"/>
                  <a:gd name="T70" fmla="*/ 30 w 104"/>
                  <a:gd name="T71" fmla="*/ 4 h 98"/>
                  <a:gd name="T72" fmla="*/ 36 w 104"/>
                  <a:gd name="T73" fmla="*/ 4 h 98"/>
                  <a:gd name="T74" fmla="*/ 40 w 104"/>
                  <a:gd name="T75" fmla="*/ 8 h 98"/>
                  <a:gd name="T76" fmla="*/ 48 w 104"/>
                  <a:gd name="T77" fmla="*/ 4 h 98"/>
                  <a:gd name="T78" fmla="*/ 48 w 104"/>
                  <a:gd name="T79" fmla="*/ 8 h 98"/>
                  <a:gd name="T80" fmla="*/ 52 w 104"/>
                  <a:gd name="T81" fmla="*/ 12 h 98"/>
                  <a:gd name="T82" fmla="*/ 60 w 104"/>
                  <a:gd name="T83" fmla="*/ 8 h 98"/>
                  <a:gd name="T84" fmla="*/ 64 w 104"/>
                  <a:gd name="T85" fmla="*/ 12 h 98"/>
                  <a:gd name="T86" fmla="*/ 74 w 104"/>
                  <a:gd name="T87" fmla="*/ 12 h 98"/>
                  <a:gd name="T88" fmla="*/ 78 w 104"/>
                  <a:gd name="T89" fmla="*/ 8 h 98"/>
                  <a:gd name="T90" fmla="*/ 82 w 104"/>
                  <a:gd name="T91" fmla="*/ 4 h 98"/>
                  <a:gd name="T92" fmla="*/ 86 w 104"/>
                  <a:gd name="T93" fmla="*/ 8 h 98"/>
                  <a:gd name="T94" fmla="*/ 86 w 104"/>
                  <a:gd name="T95" fmla="*/ 18 h 98"/>
                  <a:gd name="T96" fmla="*/ 90 w 104"/>
                  <a:gd name="T97" fmla="*/ 22 h 98"/>
                  <a:gd name="T98" fmla="*/ 92 w 104"/>
                  <a:gd name="T99" fmla="*/ 22 h 98"/>
                  <a:gd name="T100" fmla="*/ 90 w 104"/>
                  <a:gd name="T101" fmla="*/ 26 h 98"/>
                  <a:gd name="T102" fmla="*/ 96 w 104"/>
                  <a:gd name="T103" fmla="*/ 34 h 98"/>
                  <a:gd name="T104" fmla="*/ 100 w 104"/>
                  <a:gd name="T105" fmla="*/ 42 h 98"/>
                  <a:gd name="T106" fmla="*/ 96 w 104"/>
                  <a:gd name="T107" fmla="*/ 48 h 98"/>
                  <a:gd name="T108" fmla="*/ 96 w 104"/>
                  <a:gd name="T109" fmla="*/ 56 h 98"/>
                  <a:gd name="T110" fmla="*/ 100 w 104"/>
                  <a:gd name="T111" fmla="*/ 60 h 98"/>
                  <a:gd name="T112" fmla="*/ 100 w 104"/>
                  <a:gd name="T113" fmla="*/ 64 h 98"/>
                  <a:gd name="T114" fmla="*/ 100 w 104"/>
                  <a:gd name="T115" fmla="*/ 68 h 98"/>
                  <a:gd name="T116" fmla="*/ 104 w 104"/>
                  <a:gd name="T117" fmla="*/ 74 h 98"/>
                  <a:gd name="T118" fmla="*/ 96 w 104"/>
                  <a:gd name="T119" fmla="*/ 78 h 98"/>
                  <a:gd name="T120" fmla="*/ 100 w 104"/>
                  <a:gd name="T1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 h="98">
                    <a:moveTo>
                      <a:pt x="100" y="82"/>
                    </a:moveTo>
                    <a:lnTo>
                      <a:pt x="100" y="82"/>
                    </a:lnTo>
                    <a:lnTo>
                      <a:pt x="96" y="82"/>
                    </a:lnTo>
                    <a:lnTo>
                      <a:pt x="96" y="82"/>
                    </a:lnTo>
                    <a:lnTo>
                      <a:pt x="96" y="82"/>
                    </a:lnTo>
                    <a:lnTo>
                      <a:pt x="96" y="82"/>
                    </a:lnTo>
                    <a:lnTo>
                      <a:pt x="96" y="82"/>
                    </a:lnTo>
                    <a:lnTo>
                      <a:pt x="96" y="86"/>
                    </a:lnTo>
                    <a:lnTo>
                      <a:pt x="96" y="86"/>
                    </a:lnTo>
                    <a:lnTo>
                      <a:pt x="96" y="86"/>
                    </a:lnTo>
                    <a:lnTo>
                      <a:pt x="96" y="90"/>
                    </a:lnTo>
                    <a:lnTo>
                      <a:pt x="96" y="90"/>
                    </a:lnTo>
                    <a:lnTo>
                      <a:pt x="96" y="90"/>
                    </a:lnTo>
                    <a:lnTo>
                      <a:pt x="96" y="90"/>
                    </a:lnTo>
                    <a:lnTo>
                      <a:pt x="96" y="90"/>
                    </a:lnTo>
                    <a:lnTo>
                      <a:pt x="92" y="90"/>
                    </a:lnTo>
                    <a:lnTo>
                      <a:pt x="92" y="90"/>
                    </a:lnTo>
                    <a:lnTo>
                      <a:pt x="92" y="90"/>
                    </a:lnTo>
                    <a:lnTo>
                      <a:pt x="92" y="90"/>
                    </a:lnTo>
                    <a:lnTo>
                      <a:pt x="92" y="90"/>
                    </a:lnTo>
                    <a:lnTo>
                      <a:pt x="92" y="86"/>
                    </a:lnTo>
                    <a:lnTo>
                      <a:pt x="92" y="86"/>
                    </a:lnTo>
                    <a:lnTo>
                      <a:pt x="90" y="86"/>
                    </a:lnTo>
                    <a:lnTo>
                      <a:pt x="90" y="86"/>
                    </a:lnTo>
                    <a:lnTo>
                      <a:pt x="90" y="86"/>
                    </a:lnTo>
                    <a:lnTo>
                      <a:pt x="90" y="86"/>
                    </a:lnTo>
                    <a:lnTo>
                      <a:pt x="90" y="90"/>
                    </a:lnTo>
                    <a:lnTo>
                      <a:pt x="90" y="90"/>
                    </a:lnTo>
                    <a:lnTo>
                      <a:pt x="90" y="90"/>
                    </a:lnTo>
                    <a:lnTo>
                      <a:pt x="90" y="90"/>
                    </a:lnTo>
                    <a:lnTo>
                      <a:pt x="90" y="94"/>
                    </a:lnTo>
                    <a:lnTo>
                      <a:pt x="86" y="94"/>
                    </a:lnTo>
                    <a:lnTo>
                      <a:pt x="86" y="94"/>
                    </a:lnTo>
                    <a:lnTo>
                      <a:pt x="86" y="94"/>
                    </a:lnTo>
                    <a:lnTo>
                      <a:pt x="86" y="94"/>
                    </a:lnTo>
                    <a:lnTo>
                      <a:pt x="86" y="94"/>
                    </a:lnTo>
                    <a:lnTo>
                      <a:pt x="82" y="94"/>
                    </a:lnTo>
                    <a:lnTo>
                      <a:pt x="82" y="98"/>
                    </a:lnTo>
                    <a:lnTo>
                      <a:pt x="82" y="94"/>
                    </a:lnTo>
                    <a:lnTo>
                      <a:pt x="82" y="94"/>
                    </a:lnTo>
                    <a:lnTo>
                      <a:pt x="82" y="94"/>
                    </a:lnTo>
                    <a:lnTo>
                      <a:pt x="82" y="90"/>
                    </a:lnTo>
                    <a:lnTo>
                      <a:pt x="78" y="90"/>
                    </a:lnTo>
                    <a:lnTo>
                      <a:pt x="78" y="94"/>
                    </a:lnTo>
                    <a:lnTo>
                      <a:pt x="78" y="94"/>
                    </a:lnTo>
                    <a:lnTo>
                      <a:pt x="78" y="94"/>
                    </a:lnTo>
                    <a:lnTo>
                      <a:pt x="78" y="90"/>
                    </a:lnTo>
                    <a:lnTo>
                      <a:pt x="78" y="90"/>
                    </a:lnTo>
                    <a:lnTo>
                      <a:pt x="78" y="90"/>
                    </a:lnTo>
                    <a:lnTo>
                      <a:pt x="78" y="90"/>
                    </a:lnTo>
                    <a:lnTo>
                      <a:pt x="78" y="86"/>
                    </a:lnTo>
                    <a:lnTo>
                      <a:pt x="78" y="86"/>
                    </a:lnTo>
                    <a:lnTo>
                      <a:pt x="78" y="86"/>
                    </a:lnTo>
                    <a:lnTo>
                      <a:pt x="82" y="86"/>
                    </a:lnTo>
                    <a:lnTo>
                      <a:pt x="78" y="86"/>
                    </a:lnTo>
                    <a:lnTo>
                      <a:pt x="78" y="86"/>
                    </a:lnTo>
                    <a:lnTo>
                      <a:pt x="78" y="82"/>
                    </a:lnTo>
                    <a:lnTo>
                      <a:pt x="78" y="82"/>
                    </a:lnTo>
                    <a:lnTo>
                      <a:pt x="78" y="82"/>
                    </a:lnTo>
                    <a:lnTo>
                      <a:pt x="78" y="82"/>
                    </a:lnTo>
                    <a:lnTo>
                      <a:pt x="78" y="78"/>
                    </a:lnTo>
                    <a:lnTo>
                      <a:pt x="78" y="74"/>
                    </a:lnTo>
                    <a:lnTo>
                      <a:pt x="74" y="74"/>
                    </a:lnTo>
                    <a:lnTo>
                      <a:pt x="74" y="74"/>
                    </a:lnTo>
                    <a:lnTo>
                      <a:pt x="74" y="72"/>
                    </a:lnTo>
                    <a:lnTo>
                      <a:pt x="74" y="74"/>
                    </a:lnTo>
                    <a:lnTo>
                      <a:pt x="74" y="72"/>
                    </a:lnTo>
                    <a:lnTo>
                      <a:pt x="70" y="72"/>
                    </a:lnTo>
                    <a:lnTo>
                      <a:pt x="70" y="74"/>
                    </a:lnTo>
                    <a:lnTo>
                      <a:pt x="66" y="72"/>
                    </a:lnTo>
                    <a:lnTo>
                      <a:pt x="66" y="74"/>
                    </a:lnTo>
                    <a:lnTo>
                      <a:pt x="66" y="74"/>
                    </a:lnTo>
                    <a:lnTo>
                      <a:pt x="66" y="72"/>
                    </a:lnTo>
                    <a:lnTo>
                      <a:pt x="66" y="74"/>
                    </a:lnTo>
                    <a:lnTo>
                      <a:pt x="64" y="74"/>
                    </a:lnTo>
                    <a:lnTo>
                      <a:pt x="64" y="74"/>
                    </a:lnTo>
                    <a:lnTo>
                      <a:pt x="64" y="74"/>
                    </a:lnTo>
                    <a:lnTo>
                      <a:pt x="64" y="74"/>
                    </a:lnTo>
                    <a:lnTo>
                      <a:pt x="64" y="74"/>
                    </a:lnTo>
                    <a:lnTo>
                      <a:pt x="60" y="74"/>
                    </a:lnTo>
                    <a:lnTo>
                      <a:pt x="60" y="74"/>
                    </a:lnTo>
                    <a:lnTo>
                      <a:pt x="64" y="72"/>
                    </a:lnTo>
                    <a:lnTo>
                      <a:pt x="64" y="72"/>
                    </a:lnTo>
                    <a:lnTo>
                      <a:pt x="64" y="72"/>
                    </a:lnTo>
                    <a:lnTo>
                      <a:pt x="64" y="68"/>
                    </a:lnTo>
                    <a:lnTo>
                      <a:pt x="64" y="68"/>
                    </a:lnTo>
                    <a:lnTo>
                      <a:pt x="64" y="68"/>
                    </a:lnTo>
                    <a:lnTo>
                      <a:pt x="64" y="64"/>
                    </a:lnTo>
                    <a:lnTo>
                      <a:pt x="64" y="64"/>
                    </a:lnTo>
                    <a:lnTo>
                      <a:pt x="64" y="64"/>
                    </a:lnTo>
                    <a:lnTo>
                      <a:pt x="64" y="64"/>
                    </a:lnTo>
                    <a:lnTo>
                      <a:pt x="64" y="64"/>
                    </a:lnTo>
                    <a:lnTo>
                      <a:pt x="60" y="64"/>
                    </a:lnTo>
                    <a:lnTo>
                      <a:pt x="60" y="64"/>
                    </a:lnTo>
                    <a:lnTo>
                      <a:pt x="60" y="64"/>
                    </a:lnTo>
                    <a:lnTo>
                      <a:pt x="60" y="60"/>
                    </a:lnTo>
                    <a:lnTo>
                      <a:pt x="60" y="60"/>
                    </a:lnTo>
                    <a:lnTo>
                      <a:pt x="64" y="60"/>
                    </a:lnTo>
                    <a:lnTo>
                      <a:pt x="64" y="60"/>
                    </a:lnTo>
                    <a:lnTo>
                      <a:pt x="60" y="60"/>
                    </a:lnTo>
                    <a:lnTo>
                      <a:pt x="60" y="56"/>
                    </a:lnTo>
                    <a:lnTo>
                      <a:pt x="60" y="56"/>
                    </a:lnTo>
                    <a:lnTo>
                      <a:pt x="60" y="52"/>
                    </a:lnTo>
                    <a:lnTo>
                      <a:pt x="56" y="52"/>
                    </a:lnTo>
                    <a:lnTo>
                      <a:pt x="56" y="52"/>
                    </a:lnTo>
                    <a:lnTo>
                      <a:pt x="56" y="52"/>
                    </a:lnTo>
                    <a:lnTo>
                      <a:pt x="56" y="48"/>
                    </a:lnTo>
                    <a:lnTo>
                      <a:pt x="56" y="48"/>
                    </a:lnTo>
                    <a:lnTo>
                      <a:pt x="56" y="48"/>
                    </a:lnTo>
                    <a:lnTo>
                      <a:pt x="52" y="48"/>
                    </a:lnTo>
                    <a:lnTo>
                      <a:pt x="52" y="48"/>
                    </a:lnTo>
                    <a:lnTo>
                      <a:pt x="48" y="48"/>
                    </a:lnTo>
                    <a:lnTo>
                      <a:pt x="48" y="48"/>
                    </a:lnTo>
                    <a:lnTo>
                      <a:pt x="48" y="48"/>
                    </a:lnTo>
                    <a:lnTo>
                      <a:pt x="44" y="48"/>
                    </a:lnTo>
                    <a:lnTo>
                      <a:pt x="44" y="48"/>
                    </a:lnTo>
                    <a:lnTo>
                      <a:pt x="44" y="48"/>
                    </a:lnTo>
                    <a:lnTo>
                      <a:pt x="40" y="48"/>
                    </a:lnTo>
                    <a:lnTo>
                      <a:pt x="40" y="48"/>
                    </a:lnTo>
                    <a:lnTo>
                      <a:pt x="40" y="48"/>
                    </a:lnTo>
                    <a:lnTo>
                      <a:pt x="40" y="48"/>
                    </a:lnTo>
                    <a:lnTo>
                      <a:pt x="40" y="48"/>
                    </a:lnTo>
                    <a:lnTo>
                      <a:pt x="40" y="48"/>
                    </a:lnTo>
                    <a:lnTo>
                      <a:pt x="36" y="48"/>
                    </a:lnTo>
                    <a:lnTo>
                      <a:pt x="36" y="48"/>
                    </a:lnTo>
                    <a:lnTo>
                      <a:pt x="34" y="52"/>
                    </a:lnTo>
                    <a:lnTo>
                      <a:pt x="34" y="52"/>
                    </a:lnTo>
                    <a:lnTo>
                      <a:pt x="34" y="52"/>
                    </a:lnTo>
                    <a:lnTo>
                      <a:pt x="34" y="56"/>
                    </a:lnTo>
                    <a:lnTo>
                      <a:pt x="34" y="56"/>
                    </a:lnTo>
                    <a:lnTo>
                      <a:pt x="34" y="56"/>
                    </a:lnTo>
                    <a:lnTo>
                      <a:pt x="30" y="60"/>
                    </a:lnTo>
                    <a:lnTo>
                      <a:pt x="30" y="60"/>
                    </a:lnTo>
                    <a:lnTo>
                      <a:pt x="30" y="60"/>
                    </a:lnTo>
                    <a:lnTo>
                      <a:pt x="30" y="60"/>
                    </a:lnTo>
                    <a:lnTo>
                      <a:pt x="30" y="60"/>
                    </a:lnTo>
                    <a:lnTo>
                      <a:pt x="30" y="60"/>
                    </a:lnTo>
                    <a:lnTo>
                      <a:pt x="30" y="60"/>
                    </a:lnTo>
                    <a:lnTo>
                      <a:pt x="30" y="64"/>
                    </a:lnTo>
                    <a:lnTo>
                      <a:pt x="30" y="64"/>
                    </a:lnTo>
                    <a:lnTo>
                      <a:pt x="26" y="64"/>
                    </a:lnTo>
                    <a:lnTo>
                      <a:pt x="26" y="64"/>
                    </a:lnTo>
                    <a:lnTo>
                      <a:pt x="26" y="64"/>
                    </a:lnTo>
                    <a:lnTo>
                      <a:pt x="26" y="64"/>
                    </a:lnTo>
                    <a:lnTo>
                      <a:pt x="26" y="64"/>
                    </a:lnTo>
                    <a:lnTo>
                      <a:pt x="26" y="64"/>
                    </a:lnTo>
                    <a:lnTo>
                      <a:pt x="26" y="64"/>
                    </a:lnTo>
                    <a:lnTo>
                      <a:pt x="22" y="64"/>
                    </a:lnTo>
                    <a:lnTo>
                      <a:pt x="22" y="64"/>
                    </a:lnTo>
                    <a:lnTo>
                      <a:pt x="26" y="64"/>
                    </a:lnTo>
                    <a:lnTo>
                      <a:pt x="26" y="60"/>
                    </a:lnTo>
                    <a:lnTo>
                      <a:pt x="22" y="60"/>
                    </a:lnTo>
                    <a:lnTo>
                      <a:pt x="22" y="60"/>
                    </a:lnTo>
                    <a:lnTo>
                      <a:pt x="22" y="56"/>
                    </a:lnTo>
                    <a:lnTo>
                      <a:pt x="22" y="56"/>
                    </a:lnTo>
                    <a:lnTo>
                      <a:pt x="22" y="56"/>
                    </a:lnTo>
                    <a:lnTo>
                      <a:pt x="22" y="56"/>
                    </a:lnTo>
                    <a:lnTo>
                      <a:pt x="22" y="56"/>
                    </a:lnTo>
                    <a:lnTo>
                      <a:pt x="22" y="56"/>
                    </a:lnTo>
                    <a:lnTo>
                      <a:pt x="18" y="56"/>
                    </a:lnTo>
                    <a:lnTo>
                      <a:pt x="18" y="56"/>
                    </a:lnTo>
                    <a:lnTo>
                      <a:pt x="18" y="52"/>
                    </a:lnTo>
                    <a:lnTo>
                      <a:pt x="18" y="52"/>
                    </a:lnTo>
                    <a:lnTo>
                      <a:pt x="18" y="48"/>
                    </a:lnTo>
                    <a:lnTo>
                      <a:pt x="18" y="48"/>
                    </a:lnTo>
                    <a:lnTo>
                      <a:pt x="18" y="52"/>
                    </a:lnTo>
                    <a:lnTo>
                      <a:pt x="18" y="52"/>
                    </a:lnTo>
                    <a:lnTo>
                      <a:pt x="18" y="52"/>
                    </a:lnTo>
                    <a:lnTo>
                      <a:pt x="18" y="52"/>
                    </a:lnTo>
                    <a:lnTo>
                      <a:pt x="18" y="52"/>
                    </a:lnTo>
                    <a:lnTo>
                      <a:pt x="18" y="52"/>
                    </a:lnTo>
                    <a:lnTo>
                      <a:pt x="18" y="48"/>
                    </a:lnTo>
                    <a:lnTo>
                      <a:pt x="18" y="48"/>
                    </a:lnTo>
                    <a:lnTo>
                      <a:pt x="18" y="48"/>
                    </a:lnTo>
                    <a:lnTo>
                      <a:pt x="18" y="48"/>
                    </a:lnTo>
                    <a:lnTo>
                      <a:pt x="18" y="48"/>
                    </a:lnTo>
                    <a:lnTo>
                      <a:pt x="18" y="48"/>
                    </a:lnTo>
                    <a:lnTo>
                      <a:pt x="18" y="48"/>
                    </a:lnTo>
                    <a:lnTo>
                      <a:pt x="18" y="48"/>
                    </a:lnTo>
                    <a:lnTo>
                      <a:pt x="18" y="48"/>
                    </a:lnTo>
                    <a:lnTo>
                      <a:pt x="14" y="48"/>
                    </a:lnTo>
                    <a:lnTo>
                      <a:pt x="14" y="48"/>
                    </a:lnTo>
                    <a:lnTo>
                      <a:pt x="14" y="48"/>
                    </a:lnTo>
                    <a:lnTo>
                      <a:pt x="14" y="44"/>
                    </a:lnTo>
                    <a:lnTo>
                      <a:pt x="10" y="44"/>
                    </a:lnTo>
                    <a:lnTo>
                      <a:pt x="10" y="44"/>
                    </a:lnTo>
                    <a:lnTo>
                      <a:pt x="8" y="42"/>
                    </a:lnTo>
                    <a:lnTo>
                      <a:pt x="8" y="42"/>
                    </a:lnTo>
                    <a:lnTo>
                      <a:pt x="8" y="38"/>
                    </a:lnTo>
                    <a:lnTo>
                      <a:pt x="8" y="38"/>
                    </a:lnTo>
                    <a:lnTo>
                      <a:pt x="8" y="38"/>
                    </a:lnTo>
                    <a:lnTo>
                      <a:pt x="8" y="38"/>
                    </a:lnTo>
                    <a:lnTo>
                      <a:pt x="4" y="38"/>
                    </a:lnTo>
                    <a:lnTo>
                      <a:pt x="4" y="38"/>
                    </a:lnTo>
                    <a:lnTo>
                      <a:pt x="8" y="34"/>
                    </a:lnTo>
                    <a:lnTo>
                      <a:pt x="8" y="34"/>
                    </a:lnTo>
                    <a:lnTo>
                      <a:pt x="8" y="34"/>
                    </a:lnTo>
                    <a:lnTo>
                      <a:pt x="8" y="34"/>
                    </a:lnTo>
                    <a:lnTo>
                      <a:pt x="8" y="34"/>
                    </a:lnTo>
                    <a:lnTo>
                      <a:pt x="8" y="34"/>
                    </a:lnTo>
                    <a:lnTo>
                      <a:pt x="4" y="34"/>
                    </a:lnTo>
                    <a:lnTo>
                      <a:pt x="4" y="38"/>
                    </a:lnTo>
                    <a:lnTo>
                      <a:pt x="4" y="34"/>
                    </a:lnTo>
                    <a:lnTo>
                      <a:pt x="4" y="34"/>
                    </a:lnTo>
                    <a:lnTo>
                      <a:pt x="4" y="34"/>
                    </a:lnTo>
                    <a:lnTo>
                      <a:pt x="4" y="34"/>
                    </a:lnTo>
                    <a:lnTo>
                      <a:pt x="4" y="34"/>
                    </a:lnTo>
                    <a:lnTo>
                      <a:pt x="4" y="30"/>
                    </a:lnTo>
                    <a:lnTo>
                      <a:pt x="4" y="30"/>
                    </a:lnTo>
                    <a:lnTo>
                      <a:pt x="4" y="30"/>
                    </a:lnTo>
                    <a:lnTo>
                      <a:pt x="4" y="30"/>
                    </a:lnTo>
                    <a:lnTo>
                      <a:pt x="4" y="30"/>
                    </a:lnTo>
                    <a:lnTo>
                      <a:pt x="4" y="30"/>
                    </a:lnTo>
                    <a:lnTo>
                      <a:pt x="4" y="30"/>
                    </a:lnTo>
                    <a:lnTo>
                      <a:pt x="0" y="30"/>
                    </a:lnTo>
                    <a:lnTo>
                      <a:pt x="0" y="30"/>
                    </a:lnTo>
                    <a:lnTo>
                      <a:pt x="0" y="34"/>
                    </a:lnTo>
                    <a:lnTo>
                      <a:pt x="0" y="34"/>
                    </a:lnTo>
                    <a:lnTo>
                      <a:pt x="0" y="34"/>
                    </a:lnTo>
                    <a:lnTo>
                      <a:pt x="0" y="34"/>
                    </a:lnTo>
                    <a:lnTo>
                      <a:pt x="0" y="34"/>
                    </a:lnTo>
                    <a:lnTo>
                      <a:pt x="0" y="34"/>
                    </a:lnTo>
                    <a:lnTo>
                      <a:pt x="0" y="30"/>
                    </a:lnTo>
                    <a:lnTo>
                      <a:pt x="0" y="30"/>
                    </a:lnTo>
                    <a:lnTo>
                      <a:pt x="0" y="30"/>
                    </a:lnTo>
                    <a:lnTo>
                      <a:pt x="0" y="30"/>
                    </a:lnTo>
                    <a:lnTo>
                      <a:pt x="0" y="30"/>
                    </a:lnTo>
                    <a:lnTo>
                      <a:pt x="4" y="26"/>
                    </a:lnTo>
                    <a:lnTo>
                      <a:pt x="4" y="26"/>
                    </a:lnTo>
                    <a:lnTo>
                      <a:pt x="4" y="26"/>
                    </a:lnTo>
                    <a:lnTo>
                      <a:pt x="4" y="26"/>
                    </a:lnTo>
                    <a:lnTo>
                      <a:pt x="4" y="22"/>
                    </a:lnTo>
                    <a:lnTo>
                      <a:pt x="4" y="22"/>
                    </a:lnTo>
                    <a:lnTo>
                      <a:pt x="4" y="22"/>
                    </a:lnTo>
                    <a:lnTo>
                      <a:pt x="4" y="22"/>
                    </a:lnTo>
                    <a:lnTo>
                      <a:pt x="4" y="22"/>
                    </a:lnTo>
                    <a:lnTo>
                      <a:pt x="8" y="22"/>
                    </a:lnTo>
                    <a:lnTo>
                      <a:pt x="8" y="22"/>
                    </a:lnTo>
                    <a:lnTo>
                      <a:pt x="8" y="22"/>
                    </a:lnTo>
                    <a:lnTo>
                      <a:pt x="8" y="22"/>
                    </a:lnTo>
                    <a:lnTo>
                      <a:pt x="8" y="18"/>
                    </a:lnTo>
                    <a:lnTo>
                      <a:pt x="8" y="18"/>
                    </a:lnTo>
                    <a:lnTo>
                      <a:pt x="10" y="18"/>
                    </a:lnTo>
                    <a:lnTo>
                      <a:pt x="10" y="18"/>
                    </a:lnTo>
                    <a:lnTo>
                      <a:pt x="10" y="18"/>
                    </a:lnTo>
                    <a:lnTo>
                      <a:pt x="10" y="18"/>
                    </a:lnTo>
                    <a:lnTo>
                      <a:pt x="14" y="18"/>
                    </a:lnTo>
                    <a:lnTo>
                      <a:pt x="14" y="18"/>
                    </a:lnTo>
                    <a:lnTo>
                      <a:pt x="14" y="18"/>
                    </a:lnTo>
                    <a:lnTo>
                      <a:pt x="18" y="18"/>
                    </a:lnTo>
                    <a:lnTo>
                      <a:pt x="18" y="18"/>
                    </a:lnTo>
                    <a:lnTo>
                      <a:pt x="18" y="16"/>
                    </a:lnTo>
                    <a:lnTo>
                      <a:pt x="18" y="12"/>
                    </a:lnTo>
                    <a:lnTo>
                      <a:pt x="18" y="12"/>
                    </a:lnTo>
                    <a:lnTo>
                      <a:pt x="18" y="12"/>
                    </a:lnTo>
                    <a:lnTo>
                      <a:pt x="14" y="12"/>
                    </a:lnTo>
                    <a:lnTo>
                      <a:pt x="14" y="12"/>
                    </a:lnTo>
                    <a:lnTo>
                      <a:pt x="14" y="12"/>
                    </a:lnTo>
                    <a:lnTo>
                      <a:pt x="14" y="8"/>
                    </a:lnTo>
                    <a:lnTo>
                      <a:pt x="14" y="8"/>
                    </a:lnTo>
                    <a:lnTo>
                      <a:pt x="18" y="8"/>
                    </a:lnTo>
                    <a:lnTo>
                      <a:pt x="18" y="8"/>
                    </a:lnTo>
                    <a:lnTo>
                      <a:pt x="18" y="8"/>
                    </a:lnTo>
                    <a:lnTo>
                      <a:pt x="18" y="8"/>
                    </a:lnTo>
                    <a:lnTo>
                      <a:pt x="18" y="8"/>
                    </a:lnTo>
                    <a:lnTo>
                      <a:pt x="18" y="8"/>
                    </a:lnTo>
                    <a:lnTo>
                      <a:pt x="18" y="4"/>
                    </a:lnTo>
                    <a:lnTo>
                      <a:pt x="18" y="4"/>
                    </a:lnTo>
                    <a:lnTo>
                      <a:pt x="18" y="4"/>
                    </a:lnTo>
                    <a:lnTo>
                      <a:pt x="18" y="4"/>
                    </a:lnTo>
                    <a:lnTo>
                      <a:pt x="18" y="4"/>
                    </a:lnTo>
                    <a:lnTo>
                      <a:pt x="18" y="4"/>
                    </a:lnTo>
                    <a:lnTo>
                      <a:pt x="18" y="0"/>
                    </a:lnTo>
                    <a:lnTo>
                      <a:pt x="18" y="0"/>
                    </a:lnTo>
                    <a:lnTo>
                      <a:pt x="18" y="0"/>
                    </a:lnTo>
                    <a:lnTo>
                      <a:pt x="18" y="0"/>
                    </a:lnTo>
                    <a:lnTo>
                      <a:pt x="22" y="0"/>
                    </a:lnTo>
                    <a:lnTo>
                      <a:pt x="22" y="0"/>
                    </a:lnTo>
                    <a:lnTo>
                      <a:pt x="26" y="0"/>
                    </a:lnTo>
                    <a:lnTo>
                      <a:pt x="26" y="0"/>
                    </a:lnTo>
                    <a:lnTo>
                      <a:pt x="30" y="4"/>
                    </a:lnTo>
                    <a:lnTo>
                      <a:pt x="26" y="4"/>
                    </a:lnTo>
                    <a:lnTo>
                      <a:pt x="26" y="4"/>
                    </a:lnTo>
                    <a:lnTo>
                      <a:pt x="26" y="4"/>
                    </a:lnTo>
                    <a:lnTo>
                      <a:pt x="26" y="4"/>
                    </a:lnTo>
                    <a:lnTo>
                      <a:pt x="30" y="4"/>
                    </a:lnTo>
                    <a:lnTo>
                      <a:pt x="30" y="4"/>
                    </a:lnTo>
                    <a:lnTo>
                      <a:pt x="30" y="4"/>
                    </a:lnTo>
                    <a:lnTo>
                      <a:pt x="30" y="4"/>
                    </a:lnTo>
                    <a:lnTo>
                      <a:pt x="30" y="4"/>
                    </a:lnTo>
                    <a:lnTo>
                      <a:pt x="30" y="4"/>
                    </a:lnTo>
                    <a:lnTo>
                      <a:pt x="34" y="4"/>
                    </a:lnTo>
                    <a:lnTo>
                      <a:pt x="34" y="8"/>
                    </a:lnTo>
                    <a:lnTo>
                      <a:pt x="34" y="8"/>
                    </a:lnTo>
                    <a:lnTo>
                      <a:pt x="36" y="4"/>
                    </a:lnTo>
                    <a:lnTo>
                      <a:pt x="36" y="4"/>
                    </a:lnTo>
                    <a:lnTo>
                      <a:pt x="36" y="8"/>
                    </a:lnTo>
                    <a:lnTo>
                      <a:pt x="36" y="8"/>
                    </a:lnTo>
                    <a:lnTo>
                      <a:pt x="36" y="8"/>
                    </a:lnTo>
                    <a:lnTo>
                      <a:pt x="36" y="8"/>
                    </a:lnTo>
                    <a:lnTo>
                      <a:pt x="40" y="8"/>
                    </a:lnTo>
                    <a:lnTo>
                      <a:pt x="40" y="8"/>
                    </a:lnTo>
                    <a:lnTo>
                      <a:pt x="40" y="8"/>
                    </a:lnTo>
                    <a:lnTo>
                      <a:pt x="40" y="8"/>
                    </a:lnTo>
                    <a:lnTo>
                      <a:pt x="40" y="4"/>
                    </a:lnTo>
                    <a:lnTo>
                      <a:pt x="44" y="4"/>
                    </a:lnTo>
                    <a:lnTo>
                      <a:pt x="44" y="8"/>
                    </a:lnTo>
                    <a:lnTo>
                      <a:pt x="44" y="8"/>
                    </a:lnTo>
                    <a:lnTo>
                      <a:pt x="44" y="8"/>
                    </a:lnTo>
                    <a:lnTo>
                      <a:pt x="48" y="8"/>
                    </a:lnTo>
                    <a:lnTo>
                      <a:pt x="48" y="4"/>
                    </a:lnTo>
                    <a:lnTo>
                      <a:pt x="48" y="4"/>
                    </a:lnTo>
                    <a:lnTo>
                      <a:pt x="48" y="4"/>
                    </a:lnTo>
                    <a:lnTo>
                      <a:pt x="48" y="4"/>
                    </a:lnTo>
                    <a:lnTo>
                      <a:pt x="52" y="4"/>
                    </a:lnTo>
                    <a:lnTo>
                      <a:pt x="52" y="4"/>
                    </a:lnTo>
                    <a:lnTo>
                      <a:pt x="52" y="8"/>
                    </a:lnTo>
                    <a:lnTo>
                      <a:pt x="52" y="8"/>
                    </a:lnTo>
                    <a:lnTo>
                      <a:pt x="48" y="8"/>
                    </a:lnTo>
                    <a:lnTo>
                      <a:pt x="48" y="8"/>
                    </a:lnTo>
                    <a:lnTo>
                      <a:pt x="48" y="12"/>
                    </a:lnTo>
                    <a:lnTo>
                      <a:pt x="52" y="12"/>
                    </a:lnTo>
                    <a:lnTo>
                      <a:pt x="52" y="12"/>
                    </a:lnTo>
                    <a:lnTo>
                      <a:pt x="52" y="12"/>
                    </a:lnTo>
                    <a:lnTo>
                      <a:pt x="52" y="12"/>
                    </a:lnTo>
                    <a:lnTo>
                      <a:pt x="52" y="12"/>
                    </a:lnTo>
                    <a:lnTo>
                      <a:pt x="52" y="12"/>
                    </a:lnTo>
                    <a:lnTo>
                      <a:pt x="52" y="12"/>
                    </a:lnTo>
                    <a:lnTo>
                      <a:pt x="56" y="12"/>
                    </a:lnTo>
                    <a:lnTo>
                      <a:pt x="56" y="12"/>
                    </a:lnTo>
                    <a:lnTo>
                      <a:pt x="56" y="12"/>
                    </a:lnTo>
                    <a:lnTo>
                      <a:pt x="56" y="12"/>
                    </a:lnTo>
                    <a:lnTo>
                      <a:pt x="56" y="8"/>
                    </a:lnTo>
                    <a:lnTo>
                      <a:pt x="56" y="8"/>
                    </a:lnTo>
                    <a:lnTo>
                      <a:pt x="60" y="8"/>
                    </a:lnTo>
                    <a:lnTo>
                      <a:pt x="60" y="8"/>
                    </a:lnTo>
                    <a:lnTo>
                      <a:pt x="60" y="8"/>
                    </a:lnTo>
                    <a:lnTo>
                      <a:pt x="60" y="12"/>
                    </a:lnTo>
                    <a:lnTo>
                      <a:pt x="60" y="12"/>
                    </a:lnTo>
                    <a:lnTo>
                      <a:pt x="60" y="16"/>
                    </a:lnTo>
                    <a:lnTo>
                      <a:pt x="60" y="16"/>
                    </a:lnTo>
                    <a:lnTo>
                      <a:pt x="64" y="16"/>
                    </a:lnTo>
                    <a:lnTo>
                      <a:pt x="64" y="12"/>
                    </a:lnTo>
                    <a:lnTo>
                      <a:pt x="64" y="12"/>
                    </a:lnTo>
                    <a:lnTo>
                      <a:pt x="66" y="12"/>
                    </a:lnTo>
                    <a:lnTo>
                      <a:pt x="66" y="8"/>
                    </a:lnTo>
                    <a:lnTo>
                      <a:pt x="66" y="8"/>
                    </a:lnTo>
                    <a:lnTo>
                      <a:pt x="70" y="8"/>
                    </a:lnTo>
                    <a:lnTo>
                      <a:pt x="70" y="12"/>
                    </a:lnTo>
                    <a:lnTo>
                      <a:pt x="74" y="12"/>
                    </a:lnTo>
                    <a:lnTo>
                      <a:pt x="74" y="12"/>
                    </a:lnTo>
                    <a:lnTo>
                      <a:pt x="74" y="12"/>
                    </a:lnTo>
                    <a:lnTo>
                      <a:pt x="74" y="12"/>
                    </a:lnTo>
                    <a:lnTo>
                      <a:pt x="74" y="12"/>
                    </a:lnTo>
                    <a:lnTo>
                      <a:pt x="74" y="12"/>
                    </a:lnTo>
                    <a:lnTo>
                      <a:pt x="74" y="12"/>
                    </a:lnTo>
                    <a:lnTo>
                      <a:pt x="74" y="12"/>
                    </a:lnTo>
                    <a:lnTo>
                      <a:pt x="78" y="8"/>
                    </a:lnTo>
                    <a:lnTo>
                      <a:pt x="78" y="8"/>
                    </a:lnTo>
                    <a:lnTo>
                      <a:pt x="78" y="8"/>
                    </a:lnTo>
                    <a:lnTo>
                      <a:pt x="82" y="8"/>
                    </a:lnTo>
                    <a:lnTo>
                      <a:pt x="82" y="8"/>
                    </a:lnTo>
                    <a:lnTo>
                      <a:pt x="82" y="8"/>
                    </a:lnTo>
                    <a:lnTo>
                      <a:pt x="82" y="8"/>
                    </a:lnTo>
                    <a:lnTo>
                      <a:pt x="82" y="4"/>
                    </a:lnTo>
                    <a:lnTo>
                      <a:pt x="78" y="4"/>
                    </a:lnTo>
                    <a:lnTo>
                      <a:pt x="78" y="4"/>
                    </a:lnTo>
                    <a:lnTo>
                      <a:pt x="82" y="4"/>
                    </a:lnTo>
                    <a:lnTo>
                      <a:pt x="82" y="4"/>
                    </a:lnTo>
                    <a:lnTo>
                      <a:pt x="82" y="4"/>
                    </a:lnTo>
                    <a:lnTo>
                      <a:pt x="86" y="4"/>
                    </a:lnTo>
                    <a:lnTo>
                      <a:pt x="86" y="4"/>
                    </a:lnTo>
                    <a:lnTo>
                      <a:pt x="86" y="8"/>
                    </a:lnTo>
                    <a:lnTo>
                      <a:pt x="86" y="8"/>
                    </a:lnTo>
                    <a:lnTo>
                      <a:pt x="86" y="8"/>
                    </a:lnTo>
                    <a:lnTo>
                      <a:pt x="86" y="8"/>
                    </a:lnTo>
                    <a:lnTo>
                      <a:pt x="86" y="8"/>
                    </a:lnTo>
                    <a:lnTo>
                      <a:pt x="86" y="8"/>
                    </a:lnTo>
                    <a:lnTo>
                      <a:pt x="86" y="8"/>
                    </a:lnTo>
                    <a:lnTo>
                      <a:pt x="86" y="8"/>
                    </a:lnTo>
                    <a:lnTo>
                      <a:pt x="90" y="12"/>
                    </a:lnTo>
                    <a:lnTo>
                      <a:pt x="90" y="16"/>
                    </a:lnTo>
                    <a:lnTo>
                      <a:pt x="90" y="16"/>
                    </a:lnTo>
                    <a:lnTo>
                      <a:pt x="86" y="18"/>
                    </a:lnTo>
                    <a:lnTo>
                      <a:pt x="90" y="18"/>
                    </a:lnTo>
                    <a:lnTo>
                      <a:pt x="90" y="18"/>
                    </a:lnTo>
                    <a:lnTo>
                      <a:pt x="90" y="18"/>
                    </a:lnTo>
                    <a:lnTo>
                      <a:pt x="90" y="18"/>
                    </a:lnTo>
                    <a:lnTo>
                      <a:pt x="90" y="18"/>
                    </a:lnTo>
                    <a:lnTo>
                      <a:pt x="90" y="18"/>
                    </a:lnTo>
                    <a:lnTo>
                      <a:pt x="90" y="22"/>
                    </a:lnTo>
                    <a:lnTo>
                      <a:pt x="90" y="22"/>
                    </a:lnTo>
                    <a:lnTo>
                      <a:pt x="90" y="22"/>
                    </a:lnTo>
                    <a:lnTo>
                      <a:pt x="90" y="22"/>
                    </a:lnTo>
                    <a:lnTo>
                      <a:pt x="92" y="22"/>
                    </a:lnTo>
                    <a:lnTo>
                      <a:pt x="92" y="22"/>
                    </a:lnTo>
                    <a:lnTo>
                      <a:pt x="92" y="22"/>
                    </a:lnTo>
                    <a:lnTo>
                      <a:pt x="92" y="22"/>
                    </a:lnTo>
                    <a:lnTo>
                      <a:pt x="92" y="22"/>
                    </a:lnTo>
                    <a:lnTo>
                      <a:pt x="92" y="22"/>
                    </a:lnTo>
                    <a:lnTo>
                      <a:pt x="92" y="22"/>
                    </a:lnTo>
                    <a:lnTo>
                      <a:pt x="92" y="26"/>
                    </a:lnTo>
                    <a:lnTo>
                      <a:pt x="92" y="26"/>
                    </a:lnTo>
                    <a:lnTo>
                      <a:pt x="92" y="26"/>
                    </a:lnTo>
                    <a:lnTo>
                      <a:pt x="92" y="26"/>
                    </a:lnTo>
                    <a:lnTo>
                      <a:pt x="92" y="26"/>
                    </a:lnTo>
                    <a:lnTo>
                      <a:pt x="92" y="26"/>
                    </a:lnTo>
                    <a:lnTo>
                      <a:pt x="90" y="26"/>
                    </a:lnTo>
                    <a:lnTo>
                      <a:pt x="90" y="30"/>
                    </a:lnTo>
                    <a:lnTo>
                      <a:pt x="90" y="30"/>
                    </a:lnTo>
                    <a:lnTo>
                      <a:pt x="90" y="30"/>
                    </a:lnTo>
                    <a:lnTo>
                      <a:pt x="92" y="30"/>
                    </a:lnTo>
                    <a:lnTo>
                      <a:pt x="92" y="30"/>
                    </a:lnTo>
                    <a:lnTo>
                      <a:pt x="92" y="30"/>
                    </a:lnTo>
                    <a:lnTo>
                      <a:pt x="96" y="30"/>
                    </a:lnTo>
                    <a:lnTo>
                      <a:pt x="96" y="34"/>
                    </a:lnTo>
                    <a:lnTo>
                      <a:pt x="92" y="34"/>
                    </a:lnTo>
                    <a:lnTo>
                      <a:pt x="96" y="38"/>
                    </a:lnTo>
                    <a:lnTo>
                      <a:pt x="96" y="38"/>
                    </a:lnTo>
                    <a:lnTo>
                      <a:pt x="96" y="42"/>
                    </a:lnTo>
                    <a:lnTo>
                      <a:pt x="96" y="42"/>
                    </a:lnTo>
                    <a:lnTo>
                      <a:pt x="96" y="42"/>
                    </a:lnTo>
                    <a:lnTo>
                      <a:pt x="100" y="42"/>
                    </a:lnTo>
                    <a:lnTo>
                      <a:pt x="100" y="42"/>
                    </a:lnTo>
                    <a:lnTo>
                      <a:pt x="100" y="44"/>
                    </a:lnTo>
                    <a:lnTo>
                      <a:pt x="100" y="44"/>
                    </a:lnTo>
                    <a:lnTo>
                      <a:pt x="100" y="44"/>
                    </a:lnTo>
                    <a:lnTo>
                      <a:pt x="96" y="44"/>
                    </a:lnTo>
                    <a:lnTo>
                      <a:pt x="96" y="44"/>
                    </a:lnTo>
                    <a:lnTo>
                      <a:pt x="96" y="44"/>
                    </a:lnTo>
                    <a:lnTo>
                      <a:pt x="96" y="48"/>
                    </a:lnTo>
                    <a:lnTo>
                      <a:pt x="96" y="48"/>
                    </a:lnTo>
                    <a:lnTo>
                      <a:pt x="96" y="48"/>
                    </a:lnTo>
                    <a:lnTo>
                      <a:pt x="96" y="48"/>
                    </a:lnTo>
                    <a:lnTo>
                      <a:pt x="96" y="48"/>
                    </a:lnTo>
                    <a:lnTo>
                      <a:pt x="96" y="48"/>
                    </a:lnTo>
                    <a:lnTo>
                      <a:pt x="96" y="48"/>
                    </a:lnTo>
                    <a:lnTo>
                      <a:pt x="96" y="52"/>
                    </a:lnTo>
                    <a:lnTo>
                      <a:pt x="96" y="56"/>
                    </a:lnTo>
                    <a:lnTo>
                      <a:pt x="96" y="56"/>
                    </a:lnTo>
                    <a:lnTo>
                      <a:pt x="96" y="56"/>
                    </a:lnTo>
                    <a:lnTo>
                      <a:pt x="96" y="56"/>
                    </a:lnTo>
                    <a:lnTo>
                      <a:pt x="96" y="56"/>
                    </a:lnTo>
                    <a:lnTo>
                      <a:pt x="96" y="56"/>
                    </a:lnTo>
                    <a:lnTo>
                      <a:pt x="100" y="56"/>
                    </a:lnTo>
                    <a:lnTo>
                      <a:pt x="100" y="56"/>
                    </a:lnTo>
                    <a:lnTo>
                      <a:pt x="100" y="60"/>
                    </a:lnTo>
                    <a:lnTo>
                      <a:pt x="100" y="60"/>
                    </a:lnTo>
                    <a:lnTo>
                      <a:pt x="100" y="60"/>
                    </a:lnTo>
                    <a:lnTo>
                      <a:pt x="100" y="60"/>
                    </a:lnTo>
                    <a:lnTo>
                      <a:pt x="100" y="64"/>
                    </a:lnTo>
                    <a:lnTo>
                      <a:pt x="104" y="64"/>
                    </a:lnTo>
                    <a:lnTo>
                      <a:pt x="104" y="64"/>
                    </a:lnTo>
                    <a:lnTo>
                      <a:pt x="100" y="64"/>
                    </a:lnTo>
                    <a:lnTo>
                      <a:pt x="100" y="64"/>
                    </a:lnTo>
                    <a:lnTo>
                      <a:pt x="100" y="64"/>
                    </a:lnTo>
                    <a:lnTo>
                      <a:pt x="100" y="64"/>
                    </a:lnTo>
                    <a:lnTo>
                      <a:pt x="100" y="64"/>
                    </a:lnTo>
                    <a:lnTo>
                      <a:pt x="100" y="68"/>
                    </a:lnTo>
                    <a:lnTo>
                      <a:pt x="100" y="68"/>
                    </a:lnTo>
                    <a:lnTo>
                      <a:pt x="100" y="68"/>
                    </a:lnTo>
                    <a:lnTo>
                      <a:pt x="100" y="68"/>
                    </a:lnTo>
                    <a:lnTo>
                      <a:pt x="100" y="68"/>
                    </a:lnTo>
                    <a:lnTo>
                      <a:pt x="100" y="68"/>
                    </a:lnTo>
                    <a:lnTo>
                      <a:pt x="104" y="68"/>
                    </a:lnTo>
                    <a:lnTo>
                      <a:pt x="104" y="72"/>
                    </a:lnTo>
                    <a:lnTo>
                      <a:pt x="104" y="72"/>
                    </a:lnTo>
                    <a:lnTo>
                      <a:pt x="104" y="74"/>
                    </a:lnTo>
                    <a:lnTo>
                      <a:pt x="104" y="74"/>
                    </a:lnTo>
                    <a:lnTo>
                      <a:pt x="104" y="74"/>
                    </a:lnTo>
                    <a:lnTo>
                      <a:pt x="104" y="74"/>
                    </a:lnTo>
                    <a:lnTo>
                      <a:pt x="104" y="74"/>
                    </a:lnTo>
                    <a:lnTo>
                      <a:pt x="104" y="74"/>
                    </a:lnTo>
                    <a:lnTo>
                      <a:pt x="100" y="74"/>
                    </a:lnTo>
                    <a:lnTo>
                      <a:pt x="100" y="74"/>
                    </a:lnTo>
                    <a:lnTo>
                      <a:pt x="100" y="72"/>
                    </a:lnTo>
                    <a:lnTo>
                      <a:pt x="96" y="72"/>
                    </a:lnTo>
                    <a:lnTo>
                      <a:pt x="96" y="74"/>
                    </a:lnTo>
                    <a:lnTo>
                      <a:pt x="96" y="74"/>
                    </a:lnTo>
                    <a:lnTo>
                      <a:pt x="96" y="78"/>
                    </a:lnTo>
                    <a:lnTo>
                      <a:pt x="96" y="78"/>
                    </a:lnTo>
                    <a:lnTo>
                      <a:pt x="96" y="78"/>
                    </a:lnTo>
                    <a:lnTo>
                      <a:pt x="96" y="78"/>
                    </a:lnTo>
                    <a:lnTo>
                      <a:pt x="96" y="78"/>
                    </a:lnTo>
                    <a:lnTo>
                      <a:pt x="100" y="78"/>
                    </a:lnTo>
                    <a:lnTo>
                      <a:pt x="100" y="78"/>
                    </a:lnTo>
                    <a:lnTo>
                      <a:pt x="100" y="82"/>
                    </a:lnTo>
                    <a:lnTo>
                      <a:pt x="100" y="82"/>
                    </a:lnTo>
                    <a:lnTo>
                      <a:pt x="100" y="82"/>
                    </a:lnTo>
                    <a:lnTo>
                      <a:pt x="100" y="8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49">
                <a:extLst>
                  <a:ext uri="{FF2B5EF4-FFF2-40B4-BE49-F238E27FC236}">
                    <a16:creationId xmlns:a16="http://schemas.microsoft.com/office/drawing/2014/main" id="{AF8C2AC6-EEF4-461C-B7EE-E8CA3D419FF8}"/>
                  </a:ext>
                </a:extLst>
              </p:cNvPr>
              <p:cNvSpPr>
                <a:spLocks noEditPoints="1"/>
              </p:cNvSpPr>
              <p:nvPr/>
            </p:nvSpPr>
            <p:spPr bwMode="auto">
              <a:xfrm>
                <a:off x="4019550" y="4213293"/>
                <a:ext cx="66675" cy="47625"/>
              </a:xfrm>
              <a:custGeom>
                <a:avLst/>
                <a:gdLst>
                  <a:gd name="T0" fmla="*/ 12 w 42"/>
                  <a:gd name="T1" fmla="*/ 16 h 30"/>
                  <a:gd name="T2" fmla="*/ 12 w 42"/>
                  <a:gd name="T3" fmla="*/ 12 h 30"/>
                  <a:gd name="T4" fmla="*/ 12 w 42"/>
                  <a:gd name="T5" fmla="*/ 12 h 30"/>
                  <a:gd name="T6" fmla="*/ 8 w 42"/>
                  <a:gd name="T7" fmla="*/ 16 h 30"/>
                  <a:gd name="T8" fmla="*/ 4 w 42"/>
                  <a:gd name="T9" fmla="*/ 12 h 30"/>
                  <a:gd name="T10" fmla="*/ 4 w 42"/>
                  <a:gd name="T11" fmla="*/ 8 h 30"/>
                  <a:gd name="T12" fmla="*/ 0 w 42"/>
                  <a:gd name="T13" fmla="*/ 8 h 30"/>
                  <a:gd name="T14" fmla="*/ 0 w 42"/>
                  <a:gd name="T15" fmla="*/ 8 h 30"/>
                  <a:gd name="T16" fmla="*/ 8 w 42"/>
                  <a:gd name="T17" fmla="*/ 4 h 30"/>
                  <a:gd name="T18" fmla="*/ 12 w 42"/>
                  <a:gd name="T19" fmla="*/ 4 h 30"/>
                  <a:gd name="T20" fmla="*/ 20 w 42"/>
                  <a:gd name="T21" fmla="*/ 0 h 30"/>
                  <a:gd name="T22" fmla="*/ 34 w 42"/>
                  <a:gd name="T23" fmla="*/ 0 h 30"/>
                  <a:gd name="T24" fmla="*/ 42 w 42"/>
                  <a:gd name="T25" fmla="*/ 0 h 30"/>
                  <a:gd name="T26" fmla="*/ 42 w 42"/>
                  <a:gd name="T27" fmla="*/ 4 h 30"/>
                  <a:gd name="T28" fmla="*/ 42 w 42"/>
                  <a:gd name="T29" fmla="*/ 8 h 30"/>
                  <a:gd name="T30" fmla="*/ 42 w 42"/>
                  <a:gd name="T31" fmla="*/ 12 h 30"/>
                  <a:gd name="T32" fmla="*/ 38 w 42"/>
                  <a:gd name="T33" fmla="*/ 18 h 30"/>
                  <a:gd name="T34" fmla="*/ 34 w 42"/>
                  <a:gd name="T35" fmla="*/ 18 h 30"/>
                  <a:gd name="T36" fmla="*/ 30 w 42"/>
                  <a:gd name="T37" fmla="*/ 22 h 30"/>
                  <a:gd name="T38" fmla="*/ 26 w 42"/>
                  <a:gd name="T39" fmla="*/ 26 h 30"/>
                  <a:gd name="T40" fmla="*/ 24 w 42"/>
                  <a:gd name="T41" fmla="*/ 30 h 30"/>
                  <a:gd name="T42" fmla="*/ 24 w 42"/>
                  <a:gd name="T43" fmla="*/ 26 h 30"/>
                  <a:gd name="T44" fmla="*/ 20 w 42"/>
                  <a:gd name="T45" fmla="*/ 30 h 30"/>
                  <a:gd name="T46" fmla="*/ 20 w 42"/>
                  <a:gd name="T47" fmla="*/ 26 h 30"/>
                  <a:gd name="T48" fmla="*/ 20 w 42"/>
                  <a:gd name="T49" fmla="*/ 26 h 30"/>
                  <a:gd name="T50" fmla="*/ 20 w 42"/>
                  <a:gd name="T51" fmla="*/ 22 h 30"/>
                  <a:gd name="T52" fmla="*/ 20 w 42"/>
                  <a:gd name="T53" fmla="*/ 22 h 30"/>
                  <a:gd name="T54" fmla="*/ 16 w 42"/>
                  <a:gd name="T55" fmla="*/ 22 h 30"/>
                  <a:gd name="T56" fmla="*/ 24 w 42"/>
                  <a:gd name="T57" fmla="*/ 18 h 30"/>
                  <a:gd name="T58" fmla="*/ 20 w 42"/>
                  <a:gd name="T59" fmla="*/ 18 h 30"/>
                  <a:gd name="T60" fmla="*/ 16 w 42"/>
                  <a:gd name="T61" fmla="*/ 18 h 30"/>
                  <a:gd name="T62" fmla="*/ 16 w 42"/>
                  <a:gd name="T63" fmla="*/ 18 h 30"/>
                  <a:gd name="T64" fmla="*/ 16 w 42"/>
                  <a:gd name="T65" fmla="*/ 16 h 30"/>
                  <a:gd name="T66" fmla="*/ 20 w 42"/>
                  <a:gd name="T67" fmla="*/ 16 h 30"/>
                  <a:gd name="T68" fmla="*/ 24 w 42"/>
                  <a:gd name="T69" fmla="*/ 16 h 30"/>
                  <a:gd name="T70" fmla="*/ 24 w 42"/>
                  <a:gd name="T71" fmla="*/ 16 h 30"/>
                  <a:gd name="T72" fmla="*/ 20 w 42"/>
                  <a:gd name="T73" fmla="*/ 16 h 30"/>
                  <a:gd name="T74" fmla="*/ 20 w 42"/>
                  <a:gd name="T75" fmla="*/ 12 h 30"/>
                  <a:gd name="T76" fmla="*/ 12 w 42"/>
                  <a:gd name="T77" fmla="*/ 16 h 30"/>
                  <a:gd name="T78" fmla="*/ 12 w 42"/>
                  <a:gd name="T79" fmla="*/ 26 h 30"/>
                  <a:gd name="T80" fmla="*/ 16 w 42"/>
                  <a:gd name="T81" fmla="*/ 26 h 30"/>
                  <a:gd name="T82" fmla="*/ 8 w 42"/>
                  <a:gd name="T83" fmla="*/ 16 h 30"/>
                  <a:gd name="T84" fmla="*/ 8 w 42"/>
                  <a:gd name="T85" fmla="*/ 16 h 30"/>
                  <a:gd name="T86" fmla="*/ 16 w 42"/>
                  <a:gd name="T87" fmla="*/ 18 h 30"/>
                  <a:gd name="T88" fmla="*/ 16 w 42"/>
                  <a:gd name="T89" fmla="*/ 18 h 30"/>
                  <a:gd name="T90" fmla="*/ 8 w 42"/>
                  <a:gd name="T91" fmla="*/ 18 h 30"/>
                  <a:gd name="T92" fmla="*/ 12 w 42"/>
                  <a:gd name="T93" fmla="*/ 22 h 30"/>
                  <a:gd name="T94" fmla="*/ 4 w 42"/>
                  <a:gd name="T95" fmla="*/ 22 h 30"/>
                  <a:gd name="T96" fmla="*/ 4 w 42"/>
                  <a:gd name="T97" fmla="*/ 18 h 30"/>
                  <a:gd name="T98" fmla="*/ 4 w 42"/>
                  <a:gd name="T99" fmla="*/ 18 h 30"/>
                  <a:gd name="T100" fmla="*/ 8 w 42"/>
                  <a:gd name="T101" fmla="*/ 30 h 30"/>
                  <a:gd name="T102" fmla="*/ 4 w 42"/>
                  <a:gd name="T103" fmla="*/ 26 h 30"/>
                  <a:gd name="T104" fmla="*/ 8 w 42"/>
                  <a:gd name="T105" fmla="*/ 26 h 30"/>
                  <a:gd name="T106" fmla="*/ 8 w 42"/>
                  <a:gd name="T10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30">
                    <a:moveTo>
                      <a:pt x="12" y="16"/>
                    </a:moveTo>
                    <a:lnTo>
                      <a:pt x="12" y="16"/>
                    </a:lnTo>
                    <a:lnTo>
                      <a:pt x="12" y="16"/>
                    </a:lnTo>
                    <a:lnTo>
                      <a:pt x="8" y="18"/>
                    </a:lnTo>
                    <a:lnTo>
                      <a:pt x="8" y="16"/>
                    </a:lnTo>
                    <a:lnTo>
                      <a:pt x="12" y="16"/>
                    </a:lnTo>
                    <a:lnTo>
                      <a:pt x="12" y="12"/>
                    </a:lnTo>
                    <a:lnTo>
                      <a:pt x="12" y="12"/>
                    </a:lnTo>
                    <a:lnTo>
                      <a:pt x="12" y="12"/>
                    </a:lnTo>
                    <a:lnTo>
                      <a:pt x="12" y="12"/>
                    </a:lnTo>
                    <a:lnTo>
                      <a:pt x="12" y="12"/>
                    </a:lnTo>
                    <a:lnTo>
                      <a:pt x="12" y="12"/>
                    </a:lnTo>
                    <a:lnTo>
                      <a:pt x="12" y="12"/>
                    </a:lnTo>
                    <a:lnTo>
                      <a:pt x="12" y="12"/>
                    </a:lnTo>
                    <a:lnTo>
                      <a:pt x="12" y="12"/>
                    </a:lnTo>
                    <a:lnTo>
                      <a:pt x="12" y="12"/>
                    </a:lnTo>
                    <a:lnTo>
                      <a:pt x="12" y="12"/>
                    </a:lnTo>
                    <a:lnTo>
                      <a:pt x="12" y="12"/>
                    </a:lnTo>
                    <a:lnTo>
                      <a:pt x="12" y="12"/>
                    </a:lnTo>
                    <a:lnTo>
                      <a:pt x="12" y="16"/>
                    </a:lnTo>
                    <a:lnTo>
                      <a:pt x="8" y="16"/>
                    </a:lnTo>
                    <a:lnTo>
                      <a:pt x="8" y="16"/>
                    </a:lnTo>
                    <a:lnTo>
                      <a:pt x="8" y="16"/>
                    </a:lnTo>
                    <a:lnTo>
                      <a:pt x="8" y="16"/>
                    </a:lnTo>
                    <a:lnTo>
                      <a:pt x="4" y="16"/>
                    </a:lnTo>
                    <a:lnTo>
                      <a:pt x="4" y="12"/>
                    </a:lnTo>
                    <a:lnTo>
                      <a:pt x="4" y="12"/>
                    </a:lnTo>
                    <a:lnTo>
                      <a:pt x="4" y="12"/>
                    </a:lnTo>
                    <a:lnTo>
                      <a:pt x="4" y="12"/>
                    </a:lnTo>
                    <a:lnTo>
                      <a:pt x="4" y="12"/>
                    </a:lnTo>
                    <a:lnTo>
                      <a:pt x="4" y="8"/>
                    </a:lnTo>
                    <a:lnTo>
                      <a:pt x="4" y="8"/>
                    </a:lnTo>
                    <a:lnTo>
                      <a:pt x="8" y="8"/>
                    </a:lnTo>
                    <a:lnTo>
                      <a:pt x="8" y="8"/>
                    </a:lnTo>
                    <a:lnTo>
                      <a:pt x="8" y="8"/>
                    </a:lnTo>
                    <a:lnTo>
                      <a:pt x="4" y="8"/>
                    </a:lnTo>
                    <a:lnTo>
                      <a:pt x="4" y="8"/>
                    </a:lnTo>
                    <a:lnTo>
                      <a:pt x="4" y="8"/>
                    </a:lnTo>
                    <a:lnTo>
                      <a:pt x="4" y="12"/>
                    </a:lnTo>
                    <a:lnTo>
                      <a:pt x="0" y="8"/>
                    </a:lnTo>
                    <a:lnTo>
                      <a:pt x="0" y="8"/>
                    </a:lnTo>
                    <a:lnTo>
                      <a:pt x="0" y="8"/>
                    </a:lnTo>
                    <a:lnTo>
                      <a:pt x="0" y="8"/>
                    </a:lnTo>
                    <a:lnTo>
                      <a:pt x="0" y="8"/>
                    </a:lnTo>
                    <a:lnTo>
                      <a:pt x="0" y="8"/>
                    </a:lnTo>
                    <a:lnTo>
                      <a:pt x="0" y="8"/>
                    </a:lnTo>
                    <a:lnTo>
                      <a:pt x="0" y="8"/>
                    </a:lnTo>
                    <a:lnTo>
                      <a:pt x="0" y="8"/>
                    </a:lnTo>
                    <a:lnTo>
                      <a:pt x="0" y="8"/>
                    </a:lnTo>
                    <a:lnTo>
                      <a:pt x="0" y="8"/>
                    </a:lnTo>
                    <a:lnTo>
                      <a:pt x="4" y="8"/>
                    </a:lnTo>
                    <a:lnTo>
                      <a:pt x="4" y="4"/>
                    </a:lnTo>
                    <a:lnTo>
                      <a:pt x="8" y="4"/>
                    </a:lnTo>
                    <a:lnTo>
                      <a:pt x="8" y="4"/>
                    </a:lnTo>
                    <a:lnTo>
                      <a:pt x="8" y="4"/>
                    </a:lnTo>
                    <a:lnTo>
                      <a:pt x="8" y="4"/>
                    </a:lnTo>
                    <a:lnTo>
                      <a:pt x="8" y="4"/>
                    </a:lnTo>
                    <a:lnTo>
                      <a:pt x="8" y="4"/>
                    </a:lnTo>
                    <a:lnTo>
                      <a:pt x="12" y="4"/>
                    </a:lnTo>
                    <a:lnTo>
                      <a:pt x="12" y="4"/>
                    </a:lnTo>
                    <a:lnTo>
                      <a:pt x="12" y="4"/>
                    </a:lnTo>
                    <a:lnTo>
                      <a:pt x="16" y="4"/>
                    </a:lnTo>
                    <a:lnTo>
                      <a:pt x="16" y="4"/>
                    </a:lnTo>
                    <a:lnTo>
                      <a:pt x="20" y="4"/>
                    </a:lnTo>
                    <a:lnTo>
                      <a:pt x="20" y="0"/>
                    </a:lnTo>
                    <a:lnTo>
                      <a:pt x="20" y="0"/>
                    </a:lnTo>
                    <a:lnTo>
                      <a:pt x="24" y="0"/>
                    </a:lnTo>
                    <a:lnTo>
                      <a:pt x="26" y="0"/>
                    </a:lnTo>
                    <a:lnTo>
                      <a:pt x="26" y="0"/>
                    </a:lnTo>
                    <a:lnTo>
                      <a:pt x="30" y="0"/>
                    </a:lnTo>
                    <a:lnTo>
                      <a:pt x="30" y="0"/>
                    </a:lnTo>
                    <a:lnTo>
                      <a:pt x="34" y="0"/>
                    </a:lnTo>
                    <a:lnTo>
                      <a:pt x="34" y="0"/>
                    </a:lnTo>
                    <a:lnTo>
                      <a:pt x="38" y="0"/>
                    </a:lnTo>
                    <a:lnTo>
                      <a:pt x="38" y="0"/>
                    </a:lnTo>
                    <a:lnTo>
                      <a:pt x="42" y="0"/>
                    </a:lnTo>
                    <a:lnTo>
                      <a:pt x="42" y="0"/>
                    </a:lnTo>
                    <a:lnTo>
                      <a:pt x="42" y="0"/>
                    </a:lnTo>
                    <a:lnTo>
                      <a:pt x="42" y="4"/>
                    </a:lnTo>
                    <a:lnTo>
                      <a:pt x="42" y="4"/>
                    </a:lnTo>
                    <a:lnTo>
                      <a:pt x="42" y="4"/>
                    </a:lnTo>
                    <a:lnTo>
                      <a:pt x="42" y="4"/>
                    </a:lnTo>
                    <a:lnTo>
                      <a:pt x="42" y="4"/>
                    </a:lnTo>
                    <a:lnTo>
                      <a:pt x="42" y="4"/>
                    </a:lnTo>
                    <a:lnTo>
                      <a:pt x="42" y="8"/>
                    </a:lnTo>
                    <a:lnTo>
                      <a:pt x="42" y="8"/>
                    </a:lnTo>
                    <a:lnTo>
                      <a:pt x="42" y="8"/>
                    </a:lnTo>
                    <a:lnTo>
                      <a:pt x="42" y="8"/>
                    </a:lnTo>
                    <a:lnTo>
                      <a:pt x="42" y="8"/>
                    </a:lnTo>
                    <a:lnTo>
                      <a:pt x="42" y="8"/>
                    </a:lnTo>
                    <a:lnTo>
                      <a:pt x="38" y="8"/>
                    </a:lnTo>
                    <a:lnTo>
                      <a:pt x="38" y="8"/>
                    </a:lnTo>
                    <a:lnTo>
                      <a:pt x="38" y="12"/>
                    </a:lnTo>
                    <a:lnTo>
                      <a:pt x="38" y="12"/>
                    </a:lnTo>
                    <a:lnTo>
                      <a:pt x="38" y="12"/>
                    </a:lnTo>
                    <a:lnTo>
                      <a:pt x="42" y="12"/>
                    </a:lnTo>
                    <a:lnTo>
                      <a:pt x="42" y="12"/>
                    </a:lnTo>
                    <a:lnTo>
                      <a:pt x="42" y="12"/>
                    </a:lnTo>
                    <a:lnTo>
                      <a:pt x="42" y="16"/>
                    </a:lnTo>
                    <a:lnTo>
                      <a:pt x="42" y="18"/>
                    </a:lnTo>
                    <a:lnTo>
                      <a:pt x="42" y="18"/>
                    </a:lnTo>
                    <a:lnTo>
                      <a:pt x="38" y="18"/>
                    </a:lnTo>
                    <a:lnTo>
                      <a:pt x="38" y="18"/>
                    </a:lnTo>
                    <a:lnTo>
                      <a:pt x="38" y="18"/>
                    </a:lnTo>
                    <a:lnTo>
                      <a:pt x="34" y="18"/>
                    </a:lnTo>
                    <a:lnTo>
                      <a:pt x="34" y="18"/>
                    </a:lnTo>
                    <a:lnTo>
                      <a:pt x="34" y="18"/>
                    </a:lnTo>
                    <a:lnTo>
                      <a:pt x="34" y="18"/>
                    </a:lnTo>
                    <a:lnTo>
                      <a:pt x="30" y="18"/>
                    </a:lnTo>
                    <a:lnTo>
                      <a:pt x="30" y="18"/>
                    </a:lnTo>
                    <a:lnTo>
                      <a:pt x="30" y="22"/>
                    </a:lnTo>
                    <a:lnTo>
                      <a:pt x="30" y="22"/>
                    </a:lnTo>
                    <a:lnTo>
                      <a:pt x="30" y="22"/>
                    </a:lnTo>
                    <a:lnTo>
                      <a:pt x="30" y="22"/>
                    </a:lnTo>
                    <a:lnTo>
                      <a:pt x="26" y="22"/>
                    </a:lnTo>
                    <a:lnTo>
                      <a:pt x="26" y="22"/>
                    </a:lnTo>
                    <a:lnTo>
                      <a:pt x="26" y="22"/>
                    </a:lnTo>
                    <a:lnTo>
                      <a:pt x="26" y="22"/>
                    </a:lnTo>
                    <a:lnTo>
                      <a:pt x="26" y="22"/>
                    </a:lnTo>
                    <a:lnTo>
                      <a:pt x="26" y="26"/>
                    </a:lnTo>
                    <a:lnTo>
                      <a:pt x="26" y="26"/>
                    </a:lnTo>
                    <a:lnTo>
                      <a:pt x="26" y="26"/>
                    </a:lnTo>
                    <a:lnTo>
                      <a:pt x="26" y="26"/>
                    </a:lnTo>
                    <a:lnTo>
                      <a:pt x="24" y="30"/>
                    </a:lnTo>
                    <a:lnTo>
                      <a:pt x="24" y="30"/>
                    </a:lnTo>
                    <a:lnTo>
                      <a:pt x="24" y="30"/>
                    </a:lnTo>
                    <a:lnTo>
                      <a:pt x="24" y="30"/>
                    </a:lnTo>
                    <a:lnTo>
                      <a:pt x="24" y="30"/>
                    </a:lnTo>
                    <a:lnTo>
                      <a:pt x="24" y="30"/>
                    </a:lnTo>
                    <a:lnTo>
                      <a:pt x="24" y="30"/>
                    </a:lnTo>
                    <a:lnTo>
                      <a:pt x="24" y="30"/>
                    </a:lnTo>
                    <a:lnTo>
                      <a:pt x="24" y="26"/>
                    </a:lnTo>
                    <a:lnTo>
                      <a:pt x="24" y="26"/>
                    </a:lnTo>
                    <a:lnTo>
                      <a:pt x="24" y="26"/>
                    </a:lnTo>
                    <a:lnTo>
                      <a:pt x="24" y="26"/>
                    </a:lnTo>
                    <a:lnTo>
                      <a:pt x="24" y="30"/>
                    </a:lnTo>
                    <a:lnTo>
                      <a:pt x="20" y="30"/>
                    </a:lnTo>
                    <a:lnTo>
                      <a:pt x="20" y="30"/>
                    </a:lnTo>
                    <a:lnTo>
                      <a:pt x="20" y="30"/>
                    </a:lnTo>
                    <a:lnTo>
                      <a:pt x="20" y="30"/>
                    </a:lnTo>
                    <a:lnTo>
                      <a:pt x="20" y="30"/>
                    </a:lnTo>
                    <a:lnTo>
                      <a:pt x="20" y="30"/>
                    </a:lnTo>
                    <a:lnTo>
                      <a:pt x="20" y="30"/>
                    </a:lnTo>
                    <a:lnTo>
                      <a:pt x="20" y="26"/>
                    </a:lnTo>
                    <a:lnTo>
                      <a:pt x="20" y="26"/>
                    </a:lnTo>
                    <a:lnTo>
                      <a:pt x="20" y="26"/>
                    </a:lnTo>
                    <a:lnTo>
                      <a:pt x="20" y="26"/>
                    </a:lnTo>
                    <a:lnTo>
                      <a:pt x="20" y="26"/>
                    </a:lnTo>
                    <a:lnTo>
                      <a:pt x="20" y="26"/>
                    </a:lnTo>
                    <a:lnTo>
                      <a:pt x="20" y="26"/>
                    </a:lnTo>
                    <a:lnTo>
                      <a:pt x="20" y="26"/>
                    </a:lnTo>
                    <a:lnTo>
                      <a:pt x="20" y="26"/>
                    </a:lnTo>
                    <a:lnTo>
                      <a:pt x="20" y="26"/>
                    </a:lnTo>
                    <a:lnTo>
                      <a:pt x="16" y="26"/>
                    </a:lnTo>
                    <a:lnTo>
                      <a:pt x="20" y="22"/>
                    </a:lnTo>
                    <a:lnTo>
                      <a:pt x="20" y="22"/>
                    </a:lnTo>
                    <a:lnTo>
                      <a:pt x="20" y="22"/>
                    </a:lnTo>
                    <a:lnTo>
                      <a:pt x="20" y="22"/>
                    </a:lnTo>
                    <a:lnTo>
                      <a:pt x="20" y="22"/>
                    </a:lnTo>
                    <a:lnTo>
                      <a:pt x="20" y="22"/>
                    </a:lnTo>
                    <a:lnTo>
                      <a:pt x="20" y="22"/>
                    </a:lnTo>
                    <a:lnTo>
                      <a:pt x="20" y="22"/>
                    </a:lnTo>
                    <a:lnTo>
                      <a:pt x="20" y="22"/>
                    </a:lnTo>
                    <a:lnTo>
                      <a:pt x="20" y="22"/>
                    </a:lnTo>
                    <a:lnTo>
                      <a:pt x="20" y="22"/>
                    </a:lnTo>
                    <a:lnTo>
                      <a:pt x="16" y="22"/>
                    </a:lnTo>
                    <a:lnTo>
                      <a:pt x="16" y="22"/>
                    </a:lnTo>
                    <a:lnTo>
                      <a:pt x="16" y="22"/>
                    </a:lnTo>
                    <a:lnTo>
                      <a:pt x="16" y="22"/>
                    </a:lnTo>
                    <a:lnTo>
                      <a:pt x="20" y="18"/>
                    </a:lnTo>
                    <a:lnTo>
                      <a:pt x="20" y="18"/>
                    </a:lnTo>
                    <a:lnTo>
                      <a:pt x="20" y="18"/>
                    </a:lnTo>
                    <a:lnTo>
                      <a:pt x="24" y="18"/>
                    </a:lnTo>
                    <a:lnTo>
                      <a:pt x="24" y="18"/>
                    </a:lnTo>
                    <a:lnTo>
                      <a:pt x="24" y="18"/>
                    </a:lnTo>
                    <a:lnTo>
                      <a:pt x="24" y="18"/>
                    </a:lnTo>
                    <a:lnTo>
                      <a:pt x="24" y="18"/>
                    </a:lnTo>
                    <a:lnTo>
                      <a:pt x="20" y="18"/>
                    </a:lnTo>
                    <a:lnTo>
                      <a:pt x="20" y="18"/>
                    </a:lnTo>
                    <a:lnTo>
                      <a:pt x="20" y="18"/>
                    </a:lnTo>
                    <a:lnTo>
                      <a:pt x="20" y="18"/>
                    </a:lnTo>
                    <a:lnTo>
                      <a:pt x="20" y="18"/>
                    </a:lnTo>
                    <a:lnTo>
                      <a:pt x="20" y="18"/>
                    </a:lnTo>
                    <a:lnTo>
                      <a:pt x="20" y="18"/>
                    </a:lnTo>
                    <a:lnTo>
                      <a:pt x="20" y="18"/>
                    </a:lnTo>
                    <a:lnTo>
                      <a:pt x="16" y="18"/>
                    </a:lnTo>
                    <a:lnTo>
                      <a:pt x="16" y="18"/>
                    </a:lnTo>
                    <a:lnTo>
                      <a:pt x="16" y="18"/>
                    </a:lnTo>
                    <a:lnTo>
                      <a:pt x="16" y="18"/>
                    </a:lnTo>
                    <a:lnTo>
                      <a:pt x="16" y="18"/>
                    </a:lnTo>
                    <a:lnTo>
                      <a:pt x="16" y="18"/>
                    </a:lnTo>
                    <a:lnTo>
                      <a:pt x="16" y="18"/>
                    </a:lnTo>
                    <a:lnTo>
                      <a:pt x="16" y="18"/>
                    </a:lnTo>
                    <a:lnTo>
                      <a:pt x="16" y="18"/>
                    </a:lnTo>
                    <a:lnTo>
                      <a:pt x="16" y="18"/>
                    </a:lnTo>
                    <a:lnTo>
                      <a:pt x="16" y="16"/>
                    </a:lnTo>
                    <a:lnTo>
                      <a:pt x="16" y="16"/>
                    </a:lnTo>
                    <a:lnTo>
                      <a:pt x="16" y="16"/>
                    </a:lnTo>
                    <a:lnTo>
                      <a:pt x="20" y="16"/>
                    </a:lnTo>
                    <a:lnTo>
                      <a:pt x="20" y="16"/>
                    </a:lnTo>
                    <a:lnTo>
                      <a:pt x="20" y="16"/>
                    </a:lnTo>
                    <a:lnTo>
                      <a:pt x="20" y="16"/>
                    </a:lnTo>
                    <a:lnTo>
                      <a:pt x="20" y="16"/>
                    </a:lnTo>
                    <a:lnTo>
                      <a:pt x="20" y="16"/>
                    </a:lnTo>
                    <a:lnTo>
                      <a:pt x="24" y="16"/>
                    </a:lnTo>
                    <a:lnTo>
                      <a:pt x="24" y="16"/>
                    </a:lnTo>
                    <a:lnTo>
                      <a:pt x="24" y="16"/>
                    </a:lnTo>
                    <a:lnTo>
                      <a:pt x="24" y="16"/>
                    </a:lnTo>
                    <a:lnTo>
                      <a:pt x="24" y="18"/>
                    </a:lnTo>
                    <a:lnTo>
                      <a:pt x="24" y="16"/>
                    </a:lnTo>
                    <a:lnTo>
                      <a:pt x="24" y="16"/>
                    </a:lnTo>
                    <a:lnTo>
                      <a:pt x="24" y="16"/>
                    </a:lnTo>
                    <a:lnTo>
                      <a:pt x="24" y="16"/>
                    </a:lnTo>
                    <a:lnTo>
                      <a:pt x="24" y="16"/>
                    </a:lnTo>
                    <a:lnTo>
                      <a:pt x="24" y="16"/>
                    </a:lnTo>
                    <a:lnTo>
                      <a:pt x="24" y="16"/>
                    </a:lnTo>
                    <a:lnTo>
                      <a:pt x="24" y="16"/>
                    </a:lnTo>
                    <a:lnTo>
                      <a:pt x="24" y="16"/>
                    </a:lnTo>
                    <a:lnTo>
                      <a:pt x="24" y="12"/>
                    </a:lnTo>
                    <a:lnTo>
                      <a:pt x="24" y="12"/>
                    </a:lnTo>
                    <a:lnTo>
                      <a:pt x="24" y="16"/>
                    </a:lnTo>
                    <a:lnTo>
                      <a:pt x="20" y="16"/>
                    </a:lnTo>
                    <a:lnTo>
                      <a:pt x="20" y="16"/>
                    </a:lnTo>
                    <a:lnTo>
                      <a:pt x="20" y="16"/>
                    </a:lnTo>
                    <a:lnTo>
                      <a:pt x="20" y="16"/>
                    </a:lnTo>
                    <a:lnTo>
                      <a:pt x="20" y="16"/>
                    </a:lnTo>
                    <a:lnTo>
                      <a:pt x="20" y="12"/>
                    </a:lnTo>
                    <a:lnTo>
                      <a:pt x="20" y="12"/>
                    </a:lnTo>
                    <a:lnTo>
                      <a:pt x="16" y="16"/>
                    </a:lnTo>
                    <a:lnTo>
                      <a:pt x="16" y="16"/>
                    </a:lnTo>
                    <a:lnTo>
                      <a:pt x="16" y="16"/>
                    </a:lnTo>
                    <a:lnTo>
                      <a:pt x="16" y="16"/>
                    </a:lnTo>
                    <a:lnTo>
                      <a:pt x="16" y="16"/>
                    </a:lnTo>
                    <a:lnTo>
                      <a:pt x="12" y="16"/>
                    </a:lnTo>
                    <a:lnTo>
                      <a:pt x="12" y="16"/>
                    </a:lnTo>
                    <a:lnTo>
                      <a:pt x="12" y="16"/>
                    </a:lnTo>
                    <a:close/>
                    <a:moveTo>
                      <a:pt x="12" y="26"/>
                    </a:moveTo>
                    <a:lnTo>
                      <a:pt x="12" y="26"/>
                    </a:lnTo>
                    <a:lnTo>
                      <a:pt x="12" y="26"/>
                    </a:lnTo>
                    <a:lnTo>
                      <a:pt x="12" y="26"/>
                    </a:lnTo>
                    <a:lnTo>
                      <a:pt x="12" y="26"/>
                    </a:lnTo>
                    <a:lnTo>
                      <a:pt x="12" y="26"/>
                    </a:lnTo>
                    <a:lnTo>
                      <a:pt x="12" y="26"/>
                    </a:lnTo>
                    <a:lnTo>
                      <a:pt x="16" y="26"/>
                    </a:lnTo>
                    <a:lnTo>
                      <a:pt x="16" y="26"/>
                    </a:lnTo>
                    <a:lnTo>
                      <a:pt x="16" y="26"/>
                    </a:lnTo>
                    <a:lnTo>
                      <a:pt x="12" y="26"/>
                    </a:lnTo>
                    <a:lnTo>
                      <a:pt x="12" y="26"/>
                    </a:lnTo>
                    <a:lnTo>
                      <a:pt x="12" y="26"/>
                    </a:lnTo>
                    <a:lnTo>
                      <a:pt x="12" y="26"/>
                    </a:lnTo>
                    <a:close/>
                    <a:moveTo>
                      <a:pt x="8" y="16"/>
                    </a:moveTo>
                    <a:lnTo>
                      <a:pt x="8" y="16"/>
                    </a:lnTo>
                    <a:lnTo>
                      <a:pt x="8" y="16"/>
                    </a:lnTo>
                    <a:lnTo>
                      <a:pt x="8" y="16"/>
                    </a:lnTo>
                    <a:lnTo>
                      <a:pt x="8" y="16"/>
                    </a:lnTo>
                    <a:lnTo>
                      <a:pt x="8" y="16"/>
                    </a:lnTo>
                    <a:lnTo>
                      <a:pt x="8" y="16"/>
                    </a:lnTo>
                    <a:lnTo>
                      <a:pt x="8" y="16"/>
                    </a:lnTo>
                    <a:lnTo>
                      <a:pt x="8" y="16"/>
                    </a:lnTo>
                    <a:lnTo>
                      <a:pt x="8" y="16"/>
                    </a:lnTo>
                    <a:lnTo>
                      <a:pt x="8" y="16"/>
                    </a:lnTo>
                    <a:lnTo>
                      <a:pt x="8" y="16"/>
                    </a:lnTo>
                    <a:close/>
                    <a:moveTo>
                      <a:pt x="16" y="18"/>
                    </a:moveTo>
                    <a:lnTo>
                      <a:pt x="16" y="18"/>
                    </a:lnTo>
                    <a:lnTo>
                      <a:pt x="16" y="22"/>
                    </a:lnTo>
                    <a:lnTo>
                      <a:pt x="16" y="22"/>
                    </a:lnTo>
                    <a:lnTo>
                      <a:pt x="16" y="18"/>
                    </a:lnTo>
                    <a:lnTo>
                      <a:pt x="16" y="18"/>
                    </a:lnTo>
                    <a:lnTo>
                      <a:pt x="16" y="18"/>
                    </a:lnTo>
                    <a:lnTo>
                      <a:pt x="16" y="18"/>
                    </a:lnTo>
                    <a:lnTo>
                      <a:pt x="16" y="18"/>
                    </a:lnTo>
                    <a:lnTo>
                      <a:pt x="16" y="18"/>
                    </a:lnTo>
                    <a:close/>
                    <a:moveTo>
                      <a:pt x="8" y="22"/>
                    </a:moveTo>
                    <a:lnTo>
                      <a:pt x="8" y="22"/>
                    </a:lnTo>
                    <a:lnTo>
                      <a:pt x="8" y="18"/>
                    </a:lnTo>
                    <a:lnTo>
                      <a:pt x="8" y="18"/>
                    </a:lnTo>
                    <a:lnTo>
                      <a:pt x="8" y="18"/>
                    </a:lnTo>
                    <a:lnTo>
                      <a:pt x="12" y="18"/>
                    </a:lnTo>
                    <a:lnTo>
                      <a:pt x="12" y="18"/>
                    </a:lnTo>
                    <a:lnTo>
                      <a:pt x="12" y="18"/>
                    </a:lnTo>
                    <a:lnTo>
                      <a:pt x="12" y="22"/>
                    </a:lnTo>
                    <a:lnTo>
                      <a:pt x="12" y="22"/>
                    </a:lnTo>
                    <a:lnTo>
                      <a:pt x="8" y="22"/>
                    </a:lnTo>
                    <a:lnTo>
                      <a:pt x="8" y="22"/>
                    </a:lnTo>
                    <a:lnTo>
                      <a:pt x="8" y="22"/>
                    </a:lnTo>
                    <a:lnTo>
                      <a:pt x="8" y="22"/>
                    </a:lnTo>
                    <a:close/>
                    <a:moveTo>
                      <a:pt x="4" y="22"/>
                    </a:moveTo>
                    <a:lnTo>
                      <a:pt x="4" y="22"/>
                    </a:lnTo>
                    <a:lnTo>
                      <a:pt x="4" y="22"/>
                    </a:lnTo>
                    <a:lnTo>
                      <a:pt x="4" y="22"/>
                    </a:lnTo>
                    <a:lnTo>
                      <a:pt x="4" y="22"/>
                    </a:lnTo>
                    <a:lnTo>
                      <a:pt x="4" y="22"/>
                    </a:lnTo>
                    <a:lnTo>
                      <a:pt x="4" y="22"/>
                    </a:lnTo>
                    <a:lnTo>
                      <a:pt x="4" y="18"/>
                    </a:lnTo>
                    <a:lnTo>
                      <a:pt x="4" y="18"/>
                    </a:lnTo>
                    <a:lnTo>
                      <a:pt x="4" y="18"/>
                    </a:lnTo>
                    <a:lnTo>
                      <a:pt x="4" y="18"/>
                    </a:lnTo>
                    <a:lnTo>
                      <a:pt x="4" y="18"/>
                    </a:lnTo>
                    <a:lnTo>
                      <a:pt x="4" y="18"/>
                    </a:lnTo>
                    <a:lnTo>
                      <a:pt x="4" y="18"/>
                    </a:lnTo>
                    <a:lnTo>
                      <a:pt x="4" y="22"/>
                    </a:lnTo>
                    <a:lnTo>
                      <a:pt x="4" y="22"/>
                    </a:lnTo>
                    <a:lnTo>
                      <a:pt x="4" y="22"/>
                    </a:lnTo>
                    <a:lnTo>
                      <a:pt x="4" y="22"/>
                    </a:lnTo>
                    <a:lnTo>
                      <a:pt x="4" y="22"/>
                    </a:lnTo>
                    <a:close/>
                    <a:moveTo>
                      <a:pt x="8" y="30"/>
                    </a:moveTo>
                    <a:lnTo>
                      <a:pt x="8" y="30"/>
                    </a:lnTo>
                    <a:lnTo>
                      <a:pt x="8" y="30"/>
                    </a:lnTo>
                    <a:lnTo>
                      <a:pt x="4" y="30"/>
                    </a:lnTo>
                    <a:lnTo>
                      <a:pt x="4" y="30"/>
                    </a:lnTo>
                    <a:lnTo>
                      <a:pt x="4" y="30"/>
                    </a:lnTo>
                    <a:lnTo>
                      <a:pt x="4" y="26"/>
                    </a:lnTo>
                    <a:lnTo>
                      <a:pt x="4" y="26"/>
                    </a:lnTo>
                    <a:lnTo>
                      <a:pt x="8" y="26"/>
                    </a:lnTo>
                    <a:lnTo>
                      <a:pt x="8" y="26"/>
                    </a:lnTo>
                    <a:lnTo>
                      <a:pt x="8" y="26"/>
                    </a:lnTo>
                    <a:lnTo>
                      <a:pt x="8" y="26"/>
                    </a:lnTo>
                    <a:lnTo>
                      <a:pt x="8" y="26"/>
                    </a:lnTo>
                    <a:lnTo>
                      <a:pt x="8" y="26"/>
                    </a:lnTo>
                    <a:lnTo>
                      <a:pt x="8" y="26"/>
                    </a:lnTo>
                    <a:lnTo>
                      <a:pt x="8" y="26"/>
                    </a:lnTo>
                    <a:lnTo>
                      <a:pt x="8" y="26"/>
                    </a:lnTo>
                    <a:lnTo>
                      <a:pt x="8" y="30"/>
                    </a:lnTo>
                    <a:lnTo>
                      <a:pt x="8" y="30"/>
                    </a:lnTo>
                    <a:lnTo>
                      <a:pt x="8" y="30"/>
                    </a:lnTo>
                    <a:lnTo>
                      <a:pt x="8" y="30"/>
                    </a:lnTo>
                    <a:lnTo>
                      <a:pt x="8" y="30"/>
                    </a:lnTo>
                    <a:lnTo>
                      <a:pt x="8" y="3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50">
                <a:extLst>
                  <a:ext uri="{FF2B5EF4-FFF2-40B4-BE49-F238E27FC236}">
                    <a16:creationId xmlns:a16="http://schemas.microsoft.com/office/drawing/2014/main" id="{69FD17D6-72AD-4F50-BC8C-99C3106DA7EF}"/>
                  </a:ext>
                </a:extLst>
              </p:cNvPr>
              <p:cNvSpPr>
                <a:spLocks noEditPoints="1"/>
              </p:cNvSpPr>
              <p:nvPr/>
            </p:nvSpPr>
            <p:spPr bwMode="auto">
              <a:xfrm>
                <a:off x="5156200" y="4432368"/>
                <a:ext cx="177800" cy="254000"/>
              </a:xfrm>
              <a:custGeom>
                <a:avLst/>
                <a:gdLst>
                  <a:gd name="T0" fmla="*/ 0 w 112"/>
                  <a:gd name="T1" fmla="*/ 82 h 160"/>
                  <a:gd name="T2" fmla="*/ 0 w 112"/>
                  <a:gd name="T3" fmla="*/ 78 h 160"/>
                  <a:gd name="T4" fmla="*/ 4 w 112"/>
                  <a:gd name="T5" fmla="*/ 72 h 160"/>
                  <a:gd name="T6" fmla="*/ 8 w 112"/>
                  <a:gd name="T7" fmla="*/ 64 h 160"/>
                  <a:gd name="T8" fmla="*/ 12 w 112"/>
                  <a:gd name="T9" fmla="*/ 60 h 160"/>
                  <a:gd name="T10" fmla="*/ 12 w 112"/>
                  <a:gd name="T11" fmla="*/ 56 h 160"/>
                  <a:gd name="T12" fmla="*/ 12 w 112"/>
                  <a:gd name="T13" fmla="*/ 56 h 160"/>
                  <a:gd name="T14" fmla="*/ 16 w 112"/>
                  <a:gd name="T15" fmla="*/ 52 h 160"/>
                  <a:gd name="T16" fmla="*/ 12 w 112"/>
                  <a:gd name="T17" fmla="*/ 42 h 160"/>
                  <a:gd name="T18" fmla="*/ 12 w 112"/>
                  <a:gd name="T19" fmla="*/ 34 h 160"/>
                  <a:gd name="T20" fmla="*/ 8 w 112"/>
                  <a:gd name="T21" fmla="*/ 30 h 160"/>
                  <a:gd name="T22" fmla="*/ 8 w 112"/>
                  <a:gd name="T23" fmla="*/ 22 h 160"/>
                  <a:gd name="T24" fmla="*/ 4 w 112"/>
                  <a:gd name="T25" fmla="*/ 16 h 160"/>
                  <a:gd name="T26" fmla="*/ 0 w 112"/>
                  <a:gd name="T27" fmla="*/ 8 h 160"/>
                  <a:gd name="T28" fmla="*/ 8 w 112"/>
                  <a:gd name="T29" fmla="*/ 0 h 160"/>
                  <a:gd name="T30" fmla="*/ 16 w 112"/>
                  <a:gd name="T31" fmla="*/ 0 h 160"/>
                  <a:gd name="T32" fmla="*/ 22 w 112"/>
                  <a:gd name="T33" fmla="*/ 0 h 160"/>
                  <a:gd name="T34" fmla="*/ 26 w 112"/>
                  <a:gd name="T35" fmla="*/ 0 h 160"/>
                  <a:gd name="T36" fmla="*/ 38 w 112"/>
                  <a:gd name="T37" fmla="*/ 4 h 160"/>
                  <a:gd name="T38" fmla="*/ 46 w 112"/>
                  <a:gd name="T39" fmla="*/ 8 h 160"/>
                  <a:gd name="T40" fmla="*/ 60 w 112"/>
                  <a:gd name="T41" fmla="*/ 20 h 160"/>
                  <a:gd name="T42" fmla="*/ 72 w 112"/>
                  <a:gd name="T43" fmla="*/ 20 h 160"/>
                  <a:gd name="T44" fmla="*/ 74 w 112"/>
                  <a:gd name="T45" fmla="*/ 22 h 160"/>
                  <a:gd name="T46" fmla="*/ 78 w 112"/>
                  <a:gd name="T47" fmla="*/ 22 h 160"/>
                  <a:gd name="T48" fmla="*/ 82 w 112"/>
                  <a:gd name="T49" fmla="*/ 20 h 160"/>
                  <a:gd name="T50" fmla="*/ 94 w 112"/>
                  <a:gd name="T51" fmla="*/ 8 h 160"/>
                  <a:gd name="T52" fmla="*/ 100 w 112"/>
                  <a:gd name="T53" fmla="*/ 12 h 160"/>
                  <a:gd name="T54" fmla="*/ 104 w 112"/>
                  <a:gd name="T55" fmla="*/ 12 h 160"/>
                  <a:gd name="T56" fmla="*/ 112 w 112"/>
                  <a:gd name="T57" fmla="*/ 12 h 160"/>
                  <a:gd name="T58" fmla="*/ 112 w 112"/>
                  <a:gd name="T59" fmla="*/ 16 h 160"/>
                  <a:gd name="T60" fmla="*/ 100 w 112"/>
                  <a:gd name="T61" fmla="*/ 56 h 160"/>
                  <a:gd name="T62" fmla="*/ 108 w 112"/>
                  <a:gd name="T63" fmla="*/ 108 h 160"/>
                  <a:gd name="T64" fmla="*/ 104 w 112"/>
                  <a:gd name="T65" fmla="*/ 112 h 160"/>
                  <a:gd name="T66" fmla="*/ 98 w 112"/>
                  <a:gd name="T67" fmla="*/ 116 h 160"/>
                  <a:gd name="T68" fmla="*/ 98 w 112"/>
                  <a:gd name="T69" fmla="*/ 120 h 160"/>
                  <a:gd name="T70" fmla="*/ 98 w 112"/>
                  <a:gd name="T71" fmla="*/ 120 h 160"/>
                  <a:gd name="T72" fmla="*/ 94 w 112"/>
                  <a:gd name="T73" fmla="*/ 124 h 160"/>
                  <a:gd name="T74" fmla="*/ 90 w 112"/>
                  <a:gd name="T75" fmla="*/ 124 h 160"/>
                  <a:gd name="T76" fmla="*/ 86 w 112"/>
                  <a:gd name="T77" fmla="*/ 130 h 160"/>
                  <a:gd name="T78" fmla="*/ 86 w 112"/>
                  <a:gd name="T79" fmla="*/ 138 h 160"/>
                  <a:gd name="T80" fmla="*/ 82 w 112"/>
                  <a:gd name="T81" fmla="*/ 142 h 160"/>
                  <a:gd name="T82" fmla="*/ 82 w 112"/>
                  <a:gd name="T83" fmla="*/ 144 h 160"/>
                  <a:gd name="T84" fmla="*/ 74 w 112"/>
                  <a:gd name="T85" fmla="*/ 160 h 160"/>
                  <a:gd name="T86" fmla="*/ 68 w 112"/>
                  <a:gd name="T87" fmla="*/ 152 h 160"/>
                  <a:gd name="T88" fmla="*/ 52 w 112"/>
                  <a:gd name="T89" fmla="*/ 142 h 160"/>
                  <a:gd name="T90" fmla="*/ 52 w 112"/>
                  <a:gd name="T91" fmla="*/ 138 h 160"/>
                  <a:gd name="T92" fmla="*/ 52 w 112"/>
                  <a:gd name="T93" fmla="*/ 134 h 160"/>
                  <a:gd name="T94" fmla="*/ 46 w 112"/>
                  <a:gd name="T95" fmla="*/ 128 h 160"/>
                  <a:gd name="T96" fmla="*/ 30 w 112"/>
                  <a:gd name="T97" fmla="*/ 116 h 160"/>
                  <a:gd name="T98" fmla="*/ 8 w 112"/>
                  <a:gd name="T99" fmla="*/ 102 h 160"/>
                  <a:gd name="T100" fmla="*/ 0 w 112"/>
                  <a:gd name="T101" fmla="*/ 98 h 160"/>
                  <a:gd name="T102" fmla="*/ 100 w 112"/>
                  <a:gd name="T103" fmla="*/ 116 h 160"/>
                  <a:gd name="T104" fmla="*/ 100 w 112"/>
                  <a:gd name="T105" fmla="*/ 116 h 160"/>
                  <a:gd name="T106" fmla="*/ 100 w 112"/>
                  <a:gd name="T107"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160">
                    <a:moveTo>
                      <a:pt x="0" y="98"/>
                    </a:moveTo>
                    <a:lnTo>
                      <a:pt x="0" y="98"/>
                    </a:lnTo>
                    <a:lnTo>
                      <a:pt x="0" y="90"/>
                    </a:lnTo>
                    <a:lnTo>
                      <a:pt x="0" y="86"/>
                    </a:lnTo>
                    <a:lnTo>
                      <a:pt x="0" y="82"/>
                    </a:lnTo>
                    <a:lnTo>
                      <a:pt x="0" y="82"/>
                    </a:lnTo>
                    <a:lnTo>
                      <a:pt x="0" y="82"/>
                    </a:lnTo>
                    <a:lnTo>
                      <a:pt x="0" y="78"/>
                    </a:lnTo>
                    <a:lnTo>
                      <a:pt x="0" y="78"/>
                    </a:lnTo>
                    <a:lnTo>
                      <a:pt x="0" y="78"/>
                    </a:lnTo>
                    <a:lnTo>
                      <a:pt x="0" y="78"/>
                    </a:lnTo>
                    <a:lnTo>
                      <a:pt x="0" y="78"/>
                    </a:lnTo>
                    <a:lnTo>
                      <a:pt x="0" y="76"/>
                    </a:lnTo>
                    <a:lnTo>
                      <a:pt x="0" y="76"/>
                    </a:lnTo>
                    <a:lnTo>
                      <a:pt x="4" y="72"/>
                    </a:lnTo>
                    <a:lnTo>
                      <a:pt x="4" y="72"/>
                    </a:lnTo>
                    <a:lnTo>
                      <a:pt x="4" y="72"/>
                    </a:lnTo>
                    <a:lnTo>
                      <a:pt x="4" y="72"/>
                    </a:lnTo>
                    <a:lnTo>
                      <a:pt x="8" y="68"/>
                    </a:lnTo>
                    <a:lnTo>
                      <a:pt x="8" y="68"/>
                    </a:lnTo>
                    <a:lnTo>
                      <a:pt x="8" y="64"/>
                    </a:lnTo>
                    <a:lnTo>
                      <a:pt x="8" y="64"/>
                    </a:lnTo>
                    <a:lnTo>
                      <a:pt x="8" y="64"/>
                    </a:lnTo>
                    <a:lnTo>
                      <a:pt x="8" y="64"/>
                    </a:lnTo>
                    <a:lnTo>
                      <a:pt x="8" y="64"/>
                    </a:lnTo>
                    <a:lnTo>
                      <a:pt x="8" y="60"/>
                    </a:lnTo>
                    <a:lnTo>
                      <a:pt x="8" y="60"/>
                    </a:lnTo>
                    <a:lnTo>
                      <a:pt x="8" y="60"/>
                    </a:lnTo>
                    <a:lnTo>
                      <a:pt x="12" y="60"/>
                    </a:lnTo>
                    <a:lnTo>
                      <a:pt x="12" y="60"/>
                    </a:lnTo>
                    <a:lnTo>
                      <a:pt x="12" y="60"/>
                    </a:lnTo>
                    <a:lnTo>
                      <a:pt x="12" y="60"/>
                    </a:lnTo>
                    <a:lnTo>
                      <a:pt x="12" y="60"/>
                    </a:lnTo>
                    <a:lnTo>
                      <a:pt x="12" y="60"/>
                    </a:lnTo>
                    <a:lnTo>
                      <a:pt x="12" y="60"/>
                    </a:lnTo>
                    <a:lnTo>
                      <a:pt x="12" y="56"/>
                    </a:lnTo>
                    <a:lnTo>
                      <a:pt x="12" y="56"/>
                    </a:lnTo>
                    <a:lnTo>
                      <a:pt x="12" y="56"/>
                    </a:lnTo>
                    <a:lnTo>
                      <a:pt x="12" y="56"/>
                    </a:lnTo>
                    <a:lnTo>
                      <a:pt x="12" y="56"/>
                    </a:lnTo>
                    <a:lnTo>
                      <a:pt x="12" y="56"/>
                    </a:lnTo>
                    <a:lnTo>
                      <a:pt x="12" y="56"/>
                    </a:lnTo>
                    <a:lnTo>
                      <a:pt x="12" y="52"/>
                    </a:lnTo>
                    <a:lnTo>
                      <a:pt x="12" y="52"/>
                    </a:lnTo>
                    <a:lnTo>
                      <a:pt x="16" y="52"/>
                    </a:lnTo>
                    <a:lnTo>
                      <a:pt x="16" y="52"/>
                    </a:lnTo>
                    <a:lnTo>
                      <a:pt x="16" y="52"/>
                    </a:lnTo>
                    <a:lnTo>
                      <a:pt x="16" y="52"/>
                    </a:lnTo>
                    <a:lnTo>
                      <a:pt x="16" y="48"/>
                    </a:lnTo>
                    <a:lnTo>
                      <a:pt x="16" y="46"/>
                    </a:lnTo>
                    <a:lnTo>
                      <a:pt x="16" y="42"/>
                    </a:lnTo>
                    <a:lnTo>
                      <a:pt x="16" y="42"/>
                    </a:lnTo>
                    <a:lnTo>
                      <a:pt x="12" y="42"/>
                    </a:lnTo>
                    <a:lnTo>
                      <a:pt x="12" y="42"/>
                    </a:lnTo>
                    <a:lnTo>
                      <a:pt x="12" y="38"/>
                    </a:lnTo>
                    <a:lnTo>
                      <a:pt x="12" y="38"/>
                    </a:lnTo>
                    <a:lnTo>
                      <a:pt x="12" y="38"/>
                    </a:lnTo>
                    <a:lnTo>
                      <a:pt x="12" y="34"/>
                    </a:lnTo>
                    <a:lnTo>
                      <a:pt x="12" y="34"/>
                    </a:lnTo>
                    <a:lnTo>
                      <a:pt x="12" y="34"/>
                    </a:lnTo>
                    <a:lnTo>
                      <a:pt x="12" y="30"/>
                    </a:lnTo>
                    <a:lnTo>
                      <a:pt x="12" y="30"/>
                    </a:lnTo>
                    <a:lnTo>
                      <a:pt x="12" y="30"/>
                    </a:lnTo>
                    <a:lnTo>
                      <a:pt x="12" y="30"/>
                    </a:lnTo>
                    <a:lnTo>
                      <a:pt x="8" y="30"/>
                    </a:lnTo>
                    <a:lnTo>
                      <a:pt x="8" y="30"/>
                    </a:lnTo>
                    <a:lnTo>
                      <a:pt x="8" y="26"/>
                    </a:lnTo>
                    <a:lnTo>
                      <a:pt x="8" y="26"/>
                    </a:lnTo>
                    <a:lnTo>
                      <a:pt x="8" y="26"/>
                    </a:lnTo>
                    <a:lnTo>
                      <a:pt x="8" y="26"/>
                    </a:lnTo>
                    <a:lnTo>
                      <a:pt x="8" y="26"/>
                    </a:lnTo>
                    <a:lnTo>
                      <a:pt x="8" y="22"/>
                    </a:lnTo>
                    <a:lnTo>
                      <a:pt x="8" y="22"/>
                    </a:lnTo>
                    <a:lnTo>
                      <a:pt x="8" y="20"/>
                    </a:lnTo>
                    <a:lnTo>
                      <a:pt x="8" y="20"/>
                    </a:lnTo>
                    <a:lnTo>
                      <a:pt x="8" y="20"/>
                    </a:lnTo>
                    <a:lnTo>
                      <a:pt x="8" y="20"/>
                    </a:lnTo>
                    <a:lnTo>
                      <a:pt x="4" y="16"/>
                    </a:lnTo>
                    <a:lnTo>
                      <a:pt x="4" y="16"/>
                    </a:lnTo>
                    <a:lnTo>
                      <a:pt x="4" y="16"/>
                    </a:lnTo>
                    <a:lnTo>
                      <a:pt x="4" y="16"/>
                    </a:lnTo>
                    <a:lnTo>
                      <a:pt x="4" y="12"/>
                    </a:lnTo>
                    <a:lnTo>
                      <a:pt x="0" y="12"/>
                    </a:lnTo>
                    <a:lnTo>
                      <a:pt x="0" y="8"/>
                    </a:lnTo>
                    <a:lnTo>
                      <a:pt x="0" y="8"/>
                    </a:lnTo>
                    <a:lnTo>
                      <a:pt x="0" y="8"/>
                    </a:lnTo>
                    <a:lnTo>
                      <a:pt x="0" y="8"/>
                    </a:lnTo>
                    <a:lnTo>
                      <a:pt x="0" y="8"/>
                    </a:lnTo>
                    <a:lnTo>
                      <a:pt x="4" y="0"/>
                    </a:lnTo>
                    <a:lnTo>
                      <a:pt x="8" y="0"/>
                    </a:lnTo>
                    <a:lnTo>
                      <a:pt x="8" y="0"/>
                    </a:lnTo>
                    <a:lnTo>
                      <a:pt x="8" y="0"/>
                    </a:lnTo>
                    <a:lnTo>
                      <a:pt x="12" y="0"/>
                    </a:lnTo>
                    <a:lnTo>
                      <a:pt x="12" y="0"/>
                    </a:lnTo>
                    <a:lnTo>
                      <a:pt x="12" y="0"/>
                    </a:lnTo>
                    <a:lnTo>
                      <a:pt x="16" y="0"/>
                    </a:lnTo>
                    <a:lnTo>
                      <a:pt x="16" y="0"/>
                    </a:lnTo>
                    <a:lnTo>
                      <a:pt x="22" y="0"/>
                    </a:lnTo>
                    <a:lnTo>
                      <a:pt x="22" y="0"/>
                    </a:lnTo>
                    <a:lnTo>
                      <a:pt x="22" y="0"/>
                    </a:lnTo>
                    <a:lnTo>
                      <a:pt x="22" y="0"/>
                    </a:lnTo>
                    <a:lnTo>
                      <a:pt x="22" y="0"/>
                    </a:lnTo>
                    <a:lnTo>
                      <a:pt x="22" y="0"/>
                    </a:lnTo>
                    <a:lnTo>
                      <a:pt x="22" y="0"/>
                    </a:lnTo>
                    <a:lnTo>
                      <a:pt x="22" y="0"/>
                    </a:lnTo>
                    <a:lnTo>
                      <a:pt x="26" y="0"/>
                    </a:lnTo>
                    <a:lnTo>
                      <a:pt x="26" y="0"/>
                    </a:lnTo>
                    <a:lnTo>
                      <a:pt x="26" y="0"/>
                    </a:lnTo>
                    <a:lnTo>
                      <a:pt x="26" y="4"/>
                    </a:lnTo>
                    <a:lnTo>
                      <a:pt x="30" y="4"/>
                    </a:lnTo>
                    <a:lnTo>
                      <a:pt x="30" y="4"/>
                    </a:lnTo>
                    <a:lnTo>
                      <a:pt x="34" y="4"/>
                    </a:lnTo>
                    <a:lnTo>
                      <a:pt x="34" y="4"/>
                    </a:lnTo>
                    <a:lnTo>
                      <a:pt x="38" y="4"/>
                    </a:lnTo>
                    <a:lnTo>
                      <a:pt x="38" y="4"/>
                    </a:lnTo>
                    <a:lnTo>
                      <a:pt x="38" y="4"/>
                    </a:lnTo>
                    <a:lnTo>
                      <a:pt x="42" y="4"/>
                    </a:lnTo>
                    <a:lnTo>
                      <a:pt x="46" y="4"/>
                    </a:lnTo>
                    <a:lnTo>
                      <a:pt x="46" y="8"/>
                    </a:lnTo>
                    <a:lnTo>
                      <a:pt x="46" y="8"/>
                    </a:lnTo>
                    <a:lnTo>
                      <a:pt x="46" y="8"/>
                    </a:lnTo>
                    <a:lnTo>
                      <a:pt x="56" y="16"/>
                    </a:lnTo>
                    <a:lnTo>
                      <a:pt x="56" y="20"/>
                    </a:lnTo>
                    <a:lnTo>
                      <a:pt x="56" y="20"/>
                    </a:lnTo>
                    <a:lnTo>
                      <a:pt x="60" y="20"/>
                    </a:lnTo>
                    <a:lnTo>
                      <a:pt x="60" y="20"/>
                    </a:lnTo>
                    <a:lnTo>
                      <a:pt x="64" y="20"/>
                    </a:lnTo>
                    <a:lnTo>
                      <a:pt x="64" y="20"/>
                    </a:lnTo>
                    <a:lnTo>
                      <a:pt x="68" y="20"/>
                    </a:lnTo>
                    <a:lnTo>
                      <a:pt x="68" y="20"/>
                    </a:lnTo>
                    <a:lnTo>
                      <a:pt x="68" y="20"/>
                    </a:lnTo>
                    <a:lnTo>
                      <a:pt x="72" y="20"/>
                    </a:lnTo>
                    <a:lnTo>
                      <a:pt x="72" y="20"/>
                    </a:lnTo>
                    <a:lnTo>
                      <a:pt x="72" y="20"/>
                    </a:lnTo>
                    <a:lnTo>
                      <a:pt x="72" y="20"/>
                    </a:lnTo>
                    <a:lnTo>
                      <a:pt x="72" y="20"/>
                    </a:lnTo>
                    <a:lnTo>
                      <a:pt x="74" y="22"/>
                    </a:lnTo>
                    <a:lnTo>
                      <a:pt x="74" y="22"/>
                    </a:lnTo>
                    <a:lnTo>
                      <a:pt x="74" y="22"/>
                    </a:lnTo>
                    <a:lnTo>
                      <a:pt x="74" y="22"/>
                    </a:lnTo>
                    <a:lnTo>
                      <a:pt x="74" y="20"/>
                    </a:lnTo>
                    <a:lnTo>
                      <a:pt x="74" y="22"/>
                    </a:lnTo>
                    <a:lnTo>
                      <a:pt x="78" y="22"/>
                    </a:lnTo>
                    <a:lnTo>
                      <a:pt x="78" y="22"/>
                    </a:lnTo>
                    <a:lnTo>
                      <a:pt x="78" y="22"/>
                    </a:lnTo>
                    <a:lnTo>
                      <a:pt x="78" y="22"/>
                    </a:lnTo>
                    <a:lnTo>
                      <a:pt x="78" y="22"/>
                    </a:lnTo>
                    <a:lnTo>
                      <a:pt x="78" y="22"/>
                    </a:lnTo>
                    <a:lnTo>
                      <a:pt x="78" y="20"/>
                    </a:lnTo>
                    <a:lnTo>
                      <a:pt x="82" y="20"/>
                    </a:lnTo>
                    <a:lnTo>
                      <a:pt x="82" y="16"/>
                    </a:lnTo>
                    <a:lnTo>
                      <a:pt x="86" y="12"/>
                    </a:lnTo>
                    <a:lnTo>
                      <a:pt x="86" y="12"/>
                    </a:lnTo>
                    <a:lnTo>
                      <a:pt x="90" y="12"/>
                    </a:lnTo>
                    <a:lnTo>
                      <a:pt x="90" y="12"/>
                    </a:lnTo>
                    <a:lnTo>
                      <a:pt x="94" y="8"/>
                    </a:lnTo>
                    <a:lnTo>
                      <a:pt x="98" y="8"/>
                    </a:lnTo>
                    <a:lnTo>
                      <a:pt x="98" y="8"/>
                    </a:lnTo>
                    <a:lnTo>
                      <a:pt x="98" y="8"/>
                    </a:lnTo>
                    <a:lnTo>
                      <a:pt x="100" y="12"/>
                    </a:lnTo>
                    <a:lnTo>
                      <a:pt x="100" y="12"/>
                    </a:lnTo>
                    <a:lnTo>
                      <a:pt x="100" y="12"/>
                    </a:lnTo>
                    <a:lnTo>
                      <a:pt x="100" y="12"/>
                    </a:lnTo>
                    <a:lnTo>
                      <a:pt x="100" y="12"/>
                    </a:lnTo>
                    <a:lnTo>
                      <a:pt x="100" y="12"/>
                    </a:lnTo>
                    <a:lnTo>
                      <a:pt x="100" y="12"/>
                    </a:lnTo>
                    <a:lnTo>
                      <a:pt x="100" y="12"/>
                    </a:lnTo>
                    <a:lnTo>
                      <a:pt x="104" y="12"/>
                    </a:lnTo>
                    <a:lnTo>
                      <a:pt x="104" y="12"/>
                    </a:lnTo>
                    <a:lnTo>
                      <a:pt x="104" y="12"/>
                    </a:lnTo>
                    <a:lnTo>
                      <a:pt x="108" y="12"/>
                    </a:lnTo>
                    <a:lnTo>
                      <a:pt x="108" y="12"/>
                    </a:lnTo>
                    <a:lnTo>
                      <a:pt x="108" y="12"/>
                    </a:lnTo>
                    <a:lnTo>
                      <a:pt x="112" y="12"/>
                    </a:lnTo>
                    <a:lnTo>
                      <a:pt x="112" y="12"/>
                    </a:lnTo>
                    <a:lnTo>
                      <a:pt x="112" y="12"/>
                    </a:lnTo>
                    <a:lnTo>
                      <a:pt x="112" y="12"/>
                    </a:lnTo>
                    <a:lnTo>
                      <a:pt x="112" y="12"/>
                    </a:lnTo>
                    <a:lnTo>
                      <a:pt x="112" y="12"/>
                    </a:lnTo>
                    <a:lnTo>
                      <a:pt x="112" y="16"/>
                    </a:lnTo>
                    <a:lnTo>
                      <a:pt x="104" y="26"/>
                    </a:lnTo>
                    <a:lnTo>
                      <a:pt x="104" y="26"/>
                    </a:lnTo>
                    <a:lnTo>
                      <a:pt x="100" y="34"/>
                    </a:lnTo>
                    <a:lnTo>
                      <a:pt x="100" y="34"/>
                    </a:lnTo>
                    <a:lnTo>
                      <a:pt x="100" y="42"/>
                    </a:lnTo>
                    <a:lnTo>
                      <a:pt x="100" y="56"/>
                    </a:lnTo>
                    <a:lnTo>
                      <a:pt x="100" y="78"/>
                    </a:lnTo>
                    <a:lnTo>
                      <a:pt x="100" y="94"/>
                    </a:lnTo>
                    <a:lnTo>
                      <a:pt x="100" y="98"/>
                    </a:lnTo>
                    <a:lnTo>
                      <a:pt x="104" y="104"/>
                    </a:lnTo>
                    <a:lnTo>
                      <a:pt x="108" y="108"/>
                    </a:lnTo>
                    <a:lnTo>
                      <a:pt x="108" y="108"/>
                    </a:lnTo>
                    <a:lnTo>
                      <a:pt x="108" y="108"/>
                    </a:lnTo>
                    <a:lnTo>
                      <a:pt x="104" y="112"/>
                    </a:lnTo>
                    <a:lnTo>
                      <a:pt x="104" y="112"/>
                    </a:lnTo>
                    <a:lnTo>
                      <a:pt x="104" y="112"/>
                    </a:lnTo>
                    <a:lnTo>
                      <a:pt x="104" y="112"/>
                    </a:lnTo>
                    <a:lnTo>
                      <a:pt x="104" y="112"/>
                    </a:lnTo>
                    <a:lnTo>
                      <a:pt x="104" y="112"/>
                    </a:lnTo>
                    <a:lnTo>
                      <a:pt x="104" y="116"/>
                    </a:lnTo>
                    <a:lnTo>
                      <a:pt x="100" y="116"/>
                    </a:lnTo>
                    <a:lnTo>
                      <a:pt x="100" y="116"/>
                    </a:lnTo>
                    <a:lnTo>
                      <a:pt x="100" y="116"/>
                    </a:lnTo>
                    <a:lnTo>
                      <a:pt x="98" y="116"/>
                    </a:lnTo>
                    <a:lnTo>
                      <a:pt x="98" y="116"/>
                    </a:lnTo>
                    <a:lnTo>
                      <a:pt x="98" y="120"/>
                    </a:lnTo>
                    <a:lnTo>
                      <a:pt x="98" y="120"/>
                    </a:lnTo>
                    <a:lnTo>
                      <a:pt x="100" y="120"/>
                    </a:lnTo>
                    <a:lnTo>
                      <a:pt x="98" y="120"/>
                    </a:lnTo>
                    <a:lnTo>
                      <a:pt x="98" y="120"/>
                    </a:lnTo>
                    <a:lnTo>
                      <a:pt x="98" y="120"/>
                    </a:lnTo>
                    <a:lnTo>
                      <a:pt x="98" y="120"/>
                    </a:lnTo>
                    <a:lnTo>
                      <a:pt x="98" y="120"/>
                    </a:lnTo>
                    <a:lnTo>
                      <a:pt x="98" y="120"/>
                    </a:lnTo>
                    <a:lnTo>
                      <a:pt x="98" y="120"/>
                    </a:lnTo>
                    <a:lnTo>
                      <a:pt x="98" y="120"/>
                    </a:lnTo>
                    <a:lnTo>
                      <a:pt x="98" y="120"/>
                    </a:lnTo>
                    <a:lnTo>
                      <a:pt x="98" y="120"/>
                    </a:lnTo>
                    <a:lnTo>
                      <a:pt x="98" y="120"/>
                    </a:lnTo>
                    <a:lnTo>
                      <a:pt x="94" y="124"/>
                    </a:lnTo>
                    <a:lnTo>
                      <a:pt x="94" y="124"/>
                    </a:lnTo>
                    <a:lnTo>
                      <a:pt x="94" y="124"/>
                    </a:lnTo>
                    <a:lnTo>
                      <a:pt x="94" y="124"/>
                    </a:lnTo>
                    <a:lnTo>
                      <a:pt x="94" y="124"/>
                    </a:lnTo>
                    <a:lnTo>
                      <a:pt x="90" y="124"/>
                    </a:lnTo>
                    <a:lnTo>
                      <a:pt x="90" y="124"/>
                    </a:lnTo>
                    <a:lnTo>
                      <a:pt x="90" y="124"/>
                    </a:lnTo>
                    <a:lnTo>
                      <a:pt x="90" y="124"/>
                    </a:lnTo>
                    <a:lnTo>
                      <a:pt x="90" y="128"/>
                    </a:lnTo>
                    <a:lnTo>
                      <a:pt x="90" y="128"/>
                    </a:lnTo>
                    <a:lnTo>
                      <a:pt x="90" y="128"/>
                    </a:lnTo>
                    <a:lnTo>
                      <a:pt x="86" y="128"/>
                    </a:lnTo>
                    <a:lnTo>
                      <a:pt x="86" y="130"/>
                    </a:lnTo>
                    <a:lnTo>
                      <a:pt x="86" y="130"/>
                    </a:lnTo>
                    <a:lnTo>
                      <a:pt x="86" y="130"/>
                    </a:lnTo>
                    <a:lnTo>
                      <a:pt x="86" y="134"/>
                    </a:lnTo>
                    <a:lnTo>
                      <a:pt x="86" y="134"/>
                    </a:lnTo>
                    <a:lnTo>
                      <a:pt x="86" y="134"/>
                    </a:lnTo>
                    <a:lnTo>
                      <a:pt x="86" y="134"/>
                    </a:lnTo>
                    <a:lnTo>
                      <a:pt x="86" y="138"/>
                    </a:lnTo>
                    <a:lnTo>
                      <a:pt x="86" y="138"/>
                    </a:lnTo>
                    <a:lnTo>
                      <a:pt x="86" y="138"/>
                    </a:lnTo>
                    <a:lnTo>
                      <a:pt x="86" y="138"/>
                    </a:lnTo>
                    <a:lnTo>
                      <a:pt x="86" y="138"/>
                    </a:lnTo>
                    <a:lnTo>
                      <a:pt x="82" y="142"/>
                    </a:lnTo>
                    <a:lnTo>
                      <a:pt x="82" y="142"/>
                    </a:lnTo>
                    <a:lnTo>
                      <a:pt x="82" y="142"/>
                    </a:lnTo>
                    <a:lnTo>
                      <a:pt x="82" y="142"/>
                    </a:lnTo>
                    <a:lnTo>
                      <a:pt x="82" y="144"/>
                    </a:lnTo>
                    <a:lnTo>
                      <a:pt x="82" y="144"/>
                    </a:lnTo>
                    <a:lnTo>
                      <a:pt x="82" y="144"/>
                    </a:lnTo>
                    <a:lnTo>
                      <a:pt x="82" y="144"/>
                    </a:lnTo>
                    <a:lnTo>
                      <a:pt x="82" y="148"/>
                    </a:lnTo>
                    <a:lnTo>
                      <a:pt x="82" y="148"/>
                    </a:lnTo>
                    <a:lnTo>
                      <a:pt x="82" y="148"/>
                    </a:lnTo>
                    <a:lnTo>
                      <a:pt x="78" y="156"/>
                    </a:lnTo>
                    <a:lnTo>
                      <a:pt x="78" y="160"/>
                    </a:lnTo>
                    <a:lnTo>
                      <a:pt x="74" y="160"/>
                    </a:lnTo>
                    <a:lnTo>
                      <a:pt x="74" y="160"/>
                    </a:lnTo>
                    <a:lnTo>
                      <a:pt x="74" y="160"/>
                    </a:lnTo>
                    <a:lnTo>
                      <a:pt x="74" y="160"/>
                    </a:lnTo>
                    <a:lnTo>
                      <a:pt x="74" y="160"/>
                    </a:lnTo>
                    <a:lnTo>
                      <a:pt x="72" y="156"/>
                    </a:lnTo>
                    <a:lnTo>
                      <a:pt x="68" y="152"/>
                    </a:lnTo>
                    <a:lnTo>
                      <a:pt x="68" y="152"/>
                    </a:lnTo>
                    <a:lnTo>
                      <a:pt x="64" y="152"/>
                    </a:lnTo>
                    <a:lnTo>
                      <a:pt x="64" y="148"/>
                    </a:lnTo>
                    <a:lnTo>
                      <a:pt x="56" y="142"/>
                    </a:lnTo>
                    <a:lnTo>
                      <a:pt x="52" y="142"/>
                    </a:lnTo>
                    <a:lnTo>
                      <a:pt x="52" y="142"/>
                    </a:lnTo>
                    <a:lnTo>
                      <a:pt x="52" y="142"/>
                    </a:lnTo>
                    <a:lnTo>
                      <a:pt x="52" y="142"/>
                    </a:lnTo>
                    <a:lnTo>
                      <a:pt x="52" y="142"/>
                    </a:lnTo>
                    <a:lnTo>
                      <a:pt x="52" y="142"/>
                    </a:lnTo>
                    <a:lnTo>
                      <a:pt x="52" y="142"/>
                    </a:lnTo>
                    <a:lnTo>
                      <a:pt x="52" y="138"/>
                    </a:lnTo>
                    <a:lnTo>
                      <a:pt x="52" y="138"/>
                    </a:lnTo>
                    <a:lnTo>
                      <a:pt x="52" y="138"/>
                    </a:lnTo>
                    <a:lnTo>
                      <a:pt x="52" y="138"/>
                    </a:lnTo>
                    <a:lnTo>
                      <a:pt x="52" y="138"/>
                    </a:lnTo>
                    <a:lnTo>
                      <a:pt x="52" y="134"/>
                    </a:lnTo>
                    <a:lnTo>
                      <a:pt x="52" y="134"/>
                    </a:lnTo>
                    <a:lnTo>
                      <a:pt x="52" y="130"/>
                    </a:lnTo>
                    <a:lnTo>
                      <a:pt x="52" y="130"/>
                    </a:lnTo>
                    <a:lnTo>
                      <a:pt x="48" y="130"/>
                    </a:lnTo>
                    <a:lnTo>
                      <a:pt x="48" y="130"/>
                    </a:lnTo>
                    <a:lnTo>
                      <a:pt x="48" y="130"/>
                    </a:lnTo>
                    <a:lnTo>
                      <a:pt x="46" y="128"/>
                    </a:lnTo>
                    <a:lnTo>
                      <a:pt x="46" y="128"/>
                    </a:lnTo>
                    <a:lnTo>
                      <a:pt x="46" y="128"/>
                    </a:lnTo>
                    <a:lnTo>
                      <a:pt x="38" y="124"/>
                    </a:lnTo>
                    <a:lnTo>
                      <a:pt x="34" y="120"/>
                    </a:lnTo>
                    <a:lnTo>
                      <a:pt x="30" y="120"/>
                    </a:lnTo>
                    <a:lnTo>
                      <a:pt x="30" y="116"/>
                    </a:lnTo>
                    <a:lnTo>
                      <a:pt x="26" y="116"/>
                    </a:lnTo>
                    <a:lnTo>
                      <a:pt x="22" y="112"/>
                    </a:lnTo>
                    <a:lnTo>
                      <a:pt x="20" y="108"/>
                    </a:lnTo>
                    <a:lnTo>
                      <a:pt x="12" y="104"/>
                    </a:lnTo>
                    <a:lnTo>
                      <a:pt x="8" y="102"/>
                    </a:lnTo>
                    <a:lnTo>
                      <a:pt x="8" y="102"/>
                    </a:lnTo>
                    <a:lnTo>
                      <a:pt x="0" y="98"/>
                    </a:lnTo>
                    <a:lnTo>
                      <a:pt x="0" y="98"/>
                    </a:lnTo>
                    <a:lnTo>
                      <a:pt x="0" y="98"/>
                    </a:lnTo>
                    <a:lnTo>
                      <a:pt x="0" y="98"/>
                    </a:lnTo>
                    <a:lnTo>
                      <a:pt x="0" y="98"/>
                    </a:lnTo>
                    <a:lnTo>
                      <a:pt x="0" y="98"/>
                    </a:lnTo>
                    <a:close/>
                    <a:moveTo>
                      <a:pt x="100" y="120"/>
                    </a:moveTo>
                    <a:lnTo>
                      <a:pt x="100" y="120"/>
                    </a:lnTo>
                    <a:lnTo>
                      <a:pt x="98" y="116"/>
                    </a:lnTo>
                    <a:lnTo>
                      <a:pt x="98" y="116"/>
                    </a:lnTo>
                    <a:lnTo>
                      <a:pt x="100" y="116"/>
                    </a:lnTo>
                    <a:lnTo>
                      <a:pt x="100" y="116"/>
                    </a:lnTo>
                    <a:lnTo>
                      <a:pt x="100" y="116"/>
                    </a:lnTo>
                    <a:lnTo>
                      <a:pt x="100" y="116"/>
                    </a:lnTo>
                    <a:lnTo>
                      <a:pt x="100" y="116"/>
                    </a:lnTo>
                    <a:lnTo>
                      <a:pt x="100" y="116"/>
                    </a:lnTo>
                    <a:lnTo>
                      <a:pt x="100" y="116"/>
                    </a:lnTo>
                    <a:lnTo>
                      <a:pt x="100" y="116"/>
                    </a:lnTo>
                    <a:lnTo>
                      <a:pt x="100" y="116"/>
                    </a:lnTo>
                    <a:lnTo>
                      <a:pt x="100" y="116"/>
                    </a:lnTo>
                    <a:lnTo>
                      <a:pt x="100" y="116"/>
                    </a:lnTo>
                    <a:lnTo>
                      <a:pt x="100" y="116"/>
                    </a:lnTo>
                    <a:lnTo>
                      <a:pt x="100" y="116"/>
                    </a:lnTo>
                    <a:lnTo>
                      <a:pt x="100" y="120"/>
                    </a:lnTo>
                    <a:lnTo>
                      <a:pt x="100" y="120"/>
                    </a:lnTo>
                    <a:lnTo>
                      <a:pt x="100" y="12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51">
                <a:extLst>
                  <a:ext uri="{FF2B5EF4-FFF2-40B4-BE49-F238E27FC236}">
                    <a16:creationId xmlns:a16="http://schemas.microsoft.com/office/drawing/2014/main" id="{B502A14A-3437-4633-9590-E265BDBC2945}"/>
                  </a:ext>
                </a:extLst>
              </p:cNvPr>
              <p:cNvSpPr>
                <a:spLocks/>
              </p:cNvSpPr>
              <p:nvPr/>
            </p:nvSpPr>
            <p:spPr bwMode="auto">
              <a:xfrm>
                <a:off x="5003800" y="5349943"/>
                <a:ext cx="50800" cy="57150"/>
              </a:xfrm>
              <a:custGeom>
                <a:avLst/>
                <a:gdLst>
                  <a:gd name="T0" fmla="*/ 24 w 32"/>
                  <a:gd name="T1" fmla="*/ 26 h 36"/>
                  <a:gd name="T2" fmla="*/ 22 w 32"/>
                  <a:gd name="T3" fmla="*/ 30 h 36"/>
                  <a:gd name="T4" fmla="*/ 22 w 32"/>
                  <a:gd name="T5" fmla="*/ 30 h 36"/>
                  <a:gd name="T6" fmla="*/ 18 w 32"/>
                  <a:gd name="T7" fmla="*/ 30 h 36"/>
                  <a:gd name="T8" fmla="*/ 18 w 32"/>
                  <a:gd name="T9" fmla="*/ 30 h 36"/>
                  <a:gd name="T10" fmla="*/ 14 w 32"/>
                  <a:gd name="T11" fmla="*/ 34 h 36"/>
                  <a:gd name="T12" fmla="*/ 14 w 32"/>
                  <a:gd name="T13" fmla="*/ 36 h 36"/>
                  <a:gd name="T14" fmla="*/ 10 w 32"/>
                  <a:gd name="T15" fmla="*/ 36 h 36"/>
                  <a:gd name="T16" fmla="*/ 10 w 32"/>
                  <a:gd name="T17" fmla="*/ 36 h 36"/>
                  <a:gd name="T18" fmla="*/ 8 w 32"/>
                  <a:gd name="T19" fmla="*/ 36 h 36"/>
                  <a:gd name="T20" fmla="*/ 8 w 32"/>
                  <a:gd name="T21" fmla="*/ 34 h 36"/>
                  <a:gd name="T22" fmla="*/ 4 w 32"/>
                  <a:gd name="T23" fmla="*/ 34 h 36"/>
                  <a:gd name="T24" fmla="*/ 4 w 32"/>
                  <a:gd name="T25" fmla="*/ 30 h 36"/>
                  <a:gd name="T26" fmla="*/ 0 w 32"/>
                  <a:gd name="T27" fmla="*/ 26 h 36"/>
                  <a:gd name="T28" fmla="*/ 0 w 32"/>
                  <a:gd name="T29" fmla="*/ 26 h 36"/>
                  <a:gd name="T30" fmla="*/ 0 w 32"/>
                  <a:gd name="T31" fmla="*/ 22 h 36"/>
                  <a:gd name="T32" fmla="*/ 0 w 32"/>
                  <a:gd name="T33" fmla="*/ 22 h 36"/>
                  <a:gd name="T34" fmla="*/ 0 w 32"/>
                  <a:gd name="T35" fmla="*/ 18 h 36"/>
                  <a:gd name="T36" fmla="*/ 0 w 32"/>
                  <a:gd name="T37" fmla="*/ 18 h 36"/>
                  <a:gd name="T38" fmla="*/ 4 w 32"/>
                  <a:gd name="T39" fmla="*/ 18 h 36"/>
                  <a:gd name="T40" fmla="*/ 4 w 32"/>
                  <a:gd name="T41" fmla="*/ 14 h 36"/>
                  <a:gd name="T42" fmla="*/ 4 w 32"/>
                  <a:gd name="T43" fmla="*/ 14 h 36"/>
                  <a:gd name="T44" fmla="*/ 8 w 32"/>
                  <a:gd name="T45" fmla="*/ 10 h 36"/>
                  <a:gd name="T46" fmla="*/ 8 w 32"/>
                  <a:gd name="T47" fmla="*/ 10 h 36"/>
                  <a:gd name="T48" fmla="*/ 8 w 32"/>
                  <a:gd name="T49" fmla="*/ 6 h 36"/>
                  <a:gd name="T50" fmla="*/ 10 w 32"/>
                  <a:gd name="T51" fmla="*/ 6 h 36"/>
                  <a:gd name="T52" fmla="*/ 14 w 32"/>
                  <a:gd name="T53" fmla="*/ 4 h 36"/>
                  <a:gd name="T54" fmla="*/ 14 w 32"/>
                  <a:gd name="T55" fmla="*/ 4 h 36"/>
                  <a:gd name="T56" fmla="*/ 18 w 32"/>
                  <a:gd name="T57" fmla="*/ 4 h 36"/>
                  <a:gd name="T58" fmla="*/ 18 w 32"/>
                  <a:gd name="T59" fmla="*/ 0 h 36"/>
                  <a:gd name="T60" fmla="*/ 18 w 32"/>
                  <a:gd name="T61" fmla="*/ 0 h 36"/>
                  <a:gd name="T62" fmla="*/ 18 w 32"/>
                  <a:gd name="T63" fmla="*/ 0 h 36"/>
                  <a:gd name="T64" fmla="*/ 22 w 32"/>
                  <a:gd name="T65" fmla="*/ 0 h 36"/>
                  <a:gd name="T66" fmla="*/ 22 w 32"/>
                  <a:gd name="T67" fmla="*/ 4 h 36"/>
                  <a:gd name="T68" fmla="*/ 24 w 32"/>
                  <a:gd name="T69" fmla="*/ 4 h 36"/>
                  <a:gd name="T70" fmla="*/ 24 w 32"/>
                  <a:gd name="T71" fmla="*/ 4 h 36"/>
                  <a:gd name="T72" fmla="*/ 24 w 32"/>
                  <a:gd name="T73" fmla="*/ 6 h 36"/>
                  <a:gd name="T74" fmla="*/ 28 w 32"/>
                  <a:gd name="T75" fmla="*/ 6 h 36"/>
                  <a:gd name="T76" fmla="*/ 28 w 32"/>
                  <a:gd name="T77" fmla="*/ 10 h 36"/>
                  <a:gd name="T78" fmla="*/ 32 w 32"/>
                  <a:gd name="T79" fmla="*/ 14 h 36"/>
                  <a:gd name="T80" fmla="*/ 32 w 32"/>
                  <a:gd name="T81" fmla="*/ 14 h 36"/>
                  <a:gd name="T82" fmla="*/ 28 w 32"/>
                  <a:gd name="T83" fmla="*/ 14 h 36"/>
                  <a:gd name="T84" fmla="*/ 28 w 32"/>
                  <a:gd name="T85" fmla="*/ 18 h 36"/>
                  <a:gd name="T86" fmla="*/ 28 w 32"/>
                  <a:gd name="T87" fmla="*/ 18 h 36"/>
                  <a:gd name="T88" fmla="*/ 28 w 32"/>
                  <a:gd name="T89" fmla="*/ 18 h 36"/>
                  <a:gd name="T90" fmla="*/ 28 w 32"/>
                  <a:gd name="T91" fmla="*/ 22 h 36"/>
                  <a:gd name="T92" fmla="*/ 28 w 32"/>
                  <a:gd name="T93" fmla="*/ 22 h 36"/>
                  <a:gd name="T94" fmla="*/ 28 w 32"/>
                  <a:gd name="T95" fmla="*/ 22 h 36"/>
                  <a:gd name="T96" fmla="*/ 28 w 32"/>
                  <a:gd name="T97" fmla="*/ 22 h 36"/>
                  <a:gd name="T98" fmla="*/ 24 w 32"/>
                  <a:gd name="T99" fmla="*/ 26 h 36"/>
                  <a:gd name="T100" fmla="*/ 24 w 32"/>
                  <a:gd name="T101" fmla="*/ 26 h 36"/>
                  <a:gd name="T102" fmla="*/ 24 w 32"/>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 h="36">
                    <a:moveTo>
                      <a:pt x="24" y="26"/>
                    </a:moveTo>
                    <a:lnTo>
                      <a:pt x="24" y="26"/>
                    </a:lnTo>
                    <a:lnTo>
                      <a:pt x="24" y="26"/>
                    </a:lnTo>
                    <a:lnTo>
                      <a:pt x="22" y="30"/>
                    </a:lnTo>
                    <a:lnTo>
                      <a:pt x="22" y="30"/>
                    </a:lnTo>
                    <a:lnTo>
                      <a:pt x="22" y="30"/>
                    </a:lnTo>
                    <a:lnTo>
                      <a:pt x="18" y="30"/>
                    </a:lnTo>
                    <a:lnTo>
                      <a:pt x="18" y="30"/>
                    </a:lnTo>
                    <a:lnTo>
                      <a:pt x="18" y="30"/>
                    </a:lnTo>
                    <a:lnTo>
                      <a:pt x="18" y="30"/>
                    </a:lnTo>
                    <a:lnTo>
                      <a:pt x="14" y="30"/>
                    </a:lnTo>
                    <a:lnTo>
                      <a:pt x="14" y="34"/>
                    </a:lnTo>
                    <a:lnTo>
                      <a:pt x="14" y="36"/>
                    </a:lnTo>
                    <a:lnTo>
                      <a:pt x="14" y="36"/>
                    </a:lnTo>
                    <a:lnTo>
                      <a:pt x="14" y="36"/>
                    </a:lnTo>
                    <a:lnTo>
                      <a:pt x="10" y="36"/>
                    </a:lnTo>
                    <a:lnTo>
                      <a:pt x="10" y="36"/>
                    </a:lnTo>
                    <a:lnTo>
                      <a:pt x="10" y="36"/>
                    </a:lnTo>
                    <a:lnTo>
                      <a:pt x="8" y="36"/>
                    </a:lnTo>
                    <a:lnTo>
                      <a:pt x="8" y="36"/>
                    </a:lnTo>
                    <a:lnTo>
                      <a:pt x="8" y="34"/>
                    </a:lnTo>
                    <a:lnTo>
                      <a:pt x="8" y="34"/>
                    </a:lnTo>
                    <a:lnTo>
                      <a:pt x="4" y="34"/>
                    </a:lnTo>
                    <a:lnTo>
                      <a:pt x="4" y="34"/>
                    </a:lnTo>
                    <a:lnTo>
                      <a:pt x="4" y="34"/>
                    </a:lnTo>
                    <a:lnTo>
                      <a:pt x="4" y="30"/>
                    </a:lnTo>
                    <a:lnTo>
                      <a:pt x="4" y="26"/>
                    </a:lnTo>
                    <a:lnTo>
                      <a:pt x="0" y="26"/>
                    </a:lnTo>
                    <a:lnTo>
                      <a:pt x="0" y="26"/>
                    </a:lnTo>
                    <a:lnTo>
                      <a:pt x="0" y="26"/>
                    </a:lnTo>
                    <a:lnTo>
                      <a:pt x="0" y="22"/>
                    </a:lnTo>
                    <a:lnTo>
                      <a:pt x="0" y="22"/>
                    </a:lnTo>
                    <a:lnTo>
                      <a:pt x="0" y="22"/>
                    </a:lnTo>
                    <a:lnTo>
                      <a:pt x="0" y="22"/>
                    </a:lnTo>
                    <a:lnTo>
                      <a:pt x="0" y="18"/>
                    </a:lnTo>
                    <a:lnTo>
                      <a:pt x="0" y="18"/>
                    </a:lnTo>
                    <a:lnTo>
                      <a:pt x="0" y="18"/>
                    </a:lnTo>
                    <a:lnTo>
                      <a:pt x="0" y="18"/>
                    </a:lnTo>
                    <a:lnTo>
                      <a:pt x="4" y="18"/>
                    </a:lnTo>
                    <a:lnTo>
                      <a:pt x="4" y="18"/>
                    </a:lnTo>
                    <a:lnTo>
                      <a:pt x="4" y="18"/>
                    </a:lnTo>
                    <a:lnTo>
                      <a:pt x="4" y="14"/>
                    </a:lnTo>
                    <a:lnTo>
                      <a:pt x="4" y="14"/>
                    </a:lnTo>
                    <a:lnTo>
                      <a:pt x="4" y="14"/>
                    </a:lnTo>
                    <a:lnTo>
                      <a:pt x="8" y="10"/>
                    </a:lnTo>
                    <a:lnTo>
                      <a:pt x="8" y="10"/>
                    </a:lnTo>
                    <a:lnTo>
                      <a:pt x="8" y="10"/>
                    </a:lnTo>
                    <a:lnTo>
                      <a:pt x="8" y="10"/>
                    </a:lnTo>
                    <a:lnTo>
                      <a:pt x="8" y="6"/>
                    </a:lnTo>
                    <a:lnTo>
                      <a:pt x="8" y="6"/>
                    </a:lnTo>
                    <a:lnTo>
                      <a:pt x="10" y="6"/>
                    </a:lnTo>
                    <a:lnTo>
                      <a:pt x="10" y="6"/>
                    </a:lnTo>
                    <a:lnTo>
                      <a:pt x="14" y="4"/>
                    </a:lnTo>
                    <a:lnTo>
                      <a:pt x="14" y="4"/>
                    </a:lnTo>
                    <a:lnTo>
                      <a:pt x="14" y="4"/>
                    </a:lnTo>
                    <a:lnTo>
                      <a:pt x="14" y="4"/>
                    </a:lnTo>
                    <a:lnTo>
                      <a:pt x="14" y="4"/>
                    </a:lnTo>
                    <a:lnTo>
                      <a:pt x="18" y="4"/>
                    </a:lnTo>
                    <a:lnTo>
                      <a:pt x="18" y="4"/>
                    </a:lnTo>
                    <a:lnTo>
                      <a:pt x="18" y="0"/>
                    </a:lnTo>
                    <a:lnTo>
                      <a:pt x="18" y="0"/>
                    </a:lnTo>
                    <a:lnTo>
                      <a:pt x="18" y="0"/>
                    </a:lnTo>
                    <a:lnTo>
                      <a:pt x="18" y="0"/>
                    </a:lnTo>
                    <a:lnTo>
                      <a:pt x="18" y="0"/>
                    </a:lnTo>
                    <a:lnTo>
                      <a:pt x="22" y="0"/>
                    </a:lnTo>
                    <a:lnTo>
                      <a:pt x="22" y="0"/>
                    </a:lnTo>
                    <a:lnTo>
                      <a:pt x="22" y="0"/>
                    </a:lnTo>
                    <a:lnTo>
                      <a:pt x="22" y="4"/>
                    </a:lnTo>
                    <a:lnTo>
                      <a:pt x="22" y="4"/>
                    </a:lnTo>
                    <a:lnTo>
                      <a:pt x="24" y="4"/>
                    </a:lnTo>
                    <a:lnTo>
                      <a:pt x="24" y="4"/>
                    </a:lnTo>
                    <a:lnTo>
                      <a:pt x="24" y="4"/>
                    </a:lnTo>
                    <a:lnTo>
                      <a:pt x="24" y="4"/>
                    </a:lnTo>
                    <a:lnTo>
                      <a:pt x="24" y="6"/>
                    </a:lnTo>
                    <a:lnTo>
                      <a:pt x="24" y="6"/>
                    </a:lnTo>
                    <a:lnTo>
                      <a:pt x="28" y="6"/>
                    </a:lnTo>
                    <a:lnTo>
                      <a:pt x="28" y="10"/>
                    </a:lnTo>
                    <a:lnTo>
                      <a:pt x="28" y="10"/>
                    </a:lnTo>
                    <a:lnTo>
                      <a:pt x="32" y="14"/>
                    </a:lnTo>
                    <a:lnTo>
                      <a:pt x="32" y="14"/>
                    </a:lnTo>
                    <a:lnTo>
                      <a:pt x="32" y="14"/>
                    </a:lnTo>
                    <a:lnTo>
                      <a:pt x="32" y="14"/>
                    </a:lnTo>
                    <a:lnTo>
                      <a:pt x="28" y="14"/>
                    </a:lnTo>
                    <a:lnTo>
                      <a:pt x="28" y="14"/>
                    </a:lnTo>
                    <a:lnTo>
                      <a:pt x="28" y="18"/>
                    </a:lnTo>
                    <a:lnTo>
                      <a:pt x="28" y="18"/>
                    </a:lnTo>
                    <a:lnTo>
                      <a:pt x="28" y="18"/>
                    </a:lnTo>
                    <a:lnTo>
                      <a:pt x="28" y="18"/>
                    </a:lnTo>
                    <a:lnTo>
                      <a:pt x="28" y="18"/>
                    </a:lnTo>
                    <a:lnTo>
                      <a:pt x="28" y="18"/>
                    </a:lnTo>
                    <a:lnTo>
                      <a:pt x="28" y="18"/>
                    </a:lnTo>
                    <a:lnTo>
                      <a:pt x="28" y="22"/>
                    </a:lnTo>
                    <a:lnTo>
                      <a:pt x="28" y="22"/>
                    </a:lnTo>
                    <a:lnTo>
                      <a:pt x="28" y="22"/>
                    </a:lnTo>
                    <a:lnTo>
                      <a:pt x="28" y="22"/>
                    </a:lnTo>
                    <a:lnTo>
                      <a:pt x="28" y="22"/>
                    </a:lnTo>
                    <a:lnTo>
                      <a:pt x="28" y="22"/>
                    </a:lnTo>
                    <a:lnTo>
                      <a:pt x="28" y="22"/>
                    </a:lnTo>
                    <a:lnTo>
                      <a:pt x="28" y="26"/>
                    </a:lnTo>
                    <a:lnTo>
                      <a:pt x="24" y="26"/>
                    </a:lnTo>
                    <a:lnTo>
                      <a:pt x="24" y="26"/>
                    </a:lnTo>
                    <a:lnTo>
                      <a:pt x="24" y="26"/>
                    </a:lnTo>
                    <a:lnTo>
                      <a:pt x="24" y="26"/>
                    </a:lnTo>
                    <a:lnTo>
                      <a:pt x="24" y="2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52">
                <a:extLst>
                  <a:ext uri="{FF2B5EF4-FFF2-40B4-BE49-F238E27FC236}">
                    <a16:creationId xmlns:a16="http://schemas.microsoft.com/office/drawing/2014/main" id="{748D662C-8160-4CF2-BAC9-8CEC5D0E9118}"/>
                  </a:ext>
                </a:extLst>
              </p:cNvPr>
              <p:cNvSpPr>
                <a:spLocks/>
              </p:cNvSpPr>
              <p:nvPr/>
            </p:nvSpPr>
            <p:spPr bwMode="auto">
              <a:xfrm>
                <a:off x="4133850" y="4327593"/>
                <a:ext cx="95250" cy="117475"/>
              </a:xfrm>
              <a:custGeom>
                <a:avLst/>
                <a:gdLst>
                  <a:gd name="T0" fmla="*/ 4 w 60"/>
                  <a:gd name="T1" fmla="*/ 26 h 74"/>
                  <a:gd name="T2" fmla="*/ 4 w 60"/>
                  <a:gd name="T3" fmla="*/ 22 h 74"/>
                  <a:gd name="T4" fmla="*/ 6 w 60"/>
                  <a:gd name="T5" fmla="*/ 22 h 74"/>
                  <a:gd name="T6" fmla="*/ 10 w 60"/>
                  <a:gd name="T7" fmla="*/ 18 h 74"/>
                  <a:gd name="T8" fmla="*/ 10 w 60"/>
                  <a:gd name="T9" fmla="*/ 18 h 74"/>
                  <a:gd name="T10" fmla="*/ 10 w 60"/>
                  <a:gd name="T11" fmla="*/ 14 h 74"/>
                  <a:gd name="T12" fmla="*/ 14 w 60"/>
                  <a:gd name="T13" fmla="*/ 10 h 74"/>
                  <a:gd name="T14" fmla="*/ 14 w 60"/>
                  <a:gd name="T15" fmla="*/ 6 h 74"/>
                  <a:gd name="T16" fmla="*/ 18 w 60"/>
                  <a:gd name="T17" fmla="*/ 2 h 74"/>
                  <a:gd name="T18" fmla="*/ 22 w 60"/>
                  <a:gd name="T19" fmla="*/ 2 h 74"/>
                  <a:gd name="T20" fmla="*/ 26 w 60"/>
                  <a:gd name="T21" fmla="*/ 0 h 74"/>
                  <a:gd name="T22" fmla="*/ 30 w 60"/>
                  <a:gd name="T23" fmla="*/ 6 h 74"/>
                  <a:gd name="T24" fmla="*/ 30 w 60"/>
                  <a:gd name="T25" fmla="*/ 10 h 74"/>
                  <a:gd name="T26" fmla="*/ 30 w 60"/>
                  <a:gd name="T27" fmla="*/ 14 h 74"/>
                  <a:gd name="T28" fmla="*/ 30 w 60"/>
                  <a:gd name="T29" fmla="*/ 18 h 74"/>
                  <a:gd name="T30" fmla="*/ 30 w 60"/>
                  <a:gd name="T31" fmla="*/ 22 h 74"/>
                  <a:gd name="T32" fmla="*/ 34 w 60"/>
                  <a:gd name="T33" fmla="*/ 22 h 74"/>
                  <a:gd name="T34" fmla="*/ 34 w 60"/>
                  <a:gd name="T35" fmla="*/ 22 h 74"/>
                  <a:gd name="T36" fmla="*/ 36 w 60"/>
                  <a:gd name="T37" fmla="*/ 22 h 74"/>
                  <a:gd name="T38" fmla="*/ 40 w 60"/>
                  <a:gd name="T39" fmla="*/ 18 h 74"/>
                  <a:gd name="T40" fmla="*/ 40 w 60"/>
                  <a:gd name="T41" fmla="*/ 14 h 74"/>
                  <a:gd name="T42" fmla="*/ 44 w 60"/>
                  <a:gd name="T43" fmla="*/ 14 h 74"/>
                  <a:gd name="T44" fmla="*/ 44 w 60"/>
                  <a:gd name="T45" fmla="*/ 18 h 74"/>
                  <a:gd name="T46" fmla="*/ 44 w 60"/>
                  <a:gd name="T47" fmla="*/ 22 h 74"/>
                  <a:gd name="T48" fmla="*/ 48 w 60"/>
                  <a:gd name="T49" fmla="*/ 26 h 74"/>
                  <a:gd name="T50" fmla="*/ 44 w 60"/>
                  <a:gd name="T51" fmla="*/ 28 h 74"/>
                  <a:gd name="T52" fmla="*/ 44 w 60"/>
                  <a:gd name="T53" fmla="*/ 32 h 74"/>
                  <a:gd name="T54" fmla="*/ 44 w 60"/>
                  <a:gd name="T55" fmla="*/ 32 h 74"/>
                  <a:gd name="T56" fmla="*/ 40 w 60"/>
                  <a:gd name="T57" fmla="*/ 36 h 74"/>
                  <a:gd name="T58" fmla="*/ 44 w 60"/>
                  <a:gd name="T59" fmla="*/ 36 h 74"/>
                  <a:gd name="T60" fmla="*/ 48 w 60"/>
                  <a:gd name="T61" fmla="*/ 40 h 74"/>
                  <a:gd name="T62" fmla="*/ 52 w 60"/>
                  <a:gd name="T63" fmla="*/ 40 h 74"/>
                  <a:gd name="T64" fmla="*/ 52 w 60"/>
                  <a:gd name="T65" fmla="*/ 44 h 74"/>
                  <a:gd name="T66" fmla="*/ 56 w 60"/>
                  <a:gd name="T67" fmla="*/ 48 h 74"/>
                  <a:gd name="T68" fmla="*/ 60 w 60"/>
                  <a:gd name="T69" fmla="*/ 48 h 74"/>
                  <a:gd name="T70" fmla="*/ 60 w 60"/>
                  <a:gd name="T71" fmla="*/ 52 h 74"/>
                  <a:gd name="T72" fmla="*/ 60 w 60"/>
                  <a:gd name="T73" fmla="*/ 52 h 74"/>
                  <a:gd name="T74" fmla="*/ 60 w 60"/>
                  <a:gd name="T75" fmla="*/ 54 h 74"/>
                  <a:gd name="T76" fmla="*/ 56 w 60"/>
                  <a:gd name="T77" fmla="*/ 62 h 74"/>
                  <a:gd name="T78" fmla="*/ 56 w 60"/>
                  <a:gd name="T79" fmla="*/ 66 h 74"/>
                  <a:gd name="T80" fmla="*/ 56 w 60"/>
                  <a:gd name="T81" fmla="*/ 74 h 74"/>
                  <a:gd name="T82" fmla="*/ 52 w 60"/>
                  <a:gd name="T83" fmla="*/ 70 h 74"/>
                  <a:gd name="T84" fmla="*/ 52 w 60"/>
                  <a:gd name="T85" fmla="*/ 70 h 74"/>
                  <a:gd name="T86" fmla="*/ 44 w 60"/>
                  <a:gd name="T87" fmla="*/ 66 h 74"/>
                  <a:gd name="T88" fmla="*/ 40 w 60"/>
                  <a:gd name="T89" fmla="*/ 62 h 74"/>
                  <a:gd name="T90" fmla="*/ 36 w 60"/>
                  <a:gd name="T91" fmla="*/ 62 h 74"/>
                  <a:gd name="T92" fmla="*/ 34 w 60"/>
                  <a:gd name="T93" fmla="*/ 58 h 74"/>
                  <a:gd name="T94" fmla="*/ 30 w 60"/>
                  <a:gd name="T95" fmla="*/ 54 h 74"/>
                  <a:gd name="T96" fmla="*/ 26 w 60"/>
                  <a:gd name="T97" fmla="*/ 52 h 74"/>
                  <a:gd name="T98" fmla="*/ 18 w 60"/>
                  <a:gd name="T99" fmla="*/ 44 h 74"/>
                  <a:gd name="T100" fmla="*/ 18 w 60"/>
                  <a:gd name="T101" fmla="*/ 40 h 74"/>
                  <a:gd name="T102" fmla="*/ 14 w 60"/>
                  <a:gd name="T103" fmla="*/ 40 h 74"/>
                  <a:gd name="T104" fmla="*/ 10 w 60"/>
                  <a:gd name="T105" fmla="*/ 40 h 74"/>
                  <a:gd name="T106" fmla="*/ 10 w 60"/>
                  <a:gd name="T107" fmla="*/ 36 h 74"/>
                  <a:gd name="T108" fmla="*/ 10 w 60"/>
                  <a:gd name="T109" fmla="*/ 36 h 74"/>
                  <a:gd name="T110" fmla="*/ 4 w 60"/>
                  <a:gd name="T111" fmla="*/ 32 h 74"/>
                  <a:gd name="T112" fmla="*/ 4 w 60"/>
                  <a:gd name="T113" fmla="*/ 28 h 74"/>
                  <a:gd name="T114" fmla="*/ 0 w 60"/>
                  <a:gd name="T115" fmla="*/ 2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 h="74">
                    <a:moveTo>
                      <a:pt x="0" y="28"/>
                    </a:moveTo>
                    <a:lnTo>
                      <a:pt x="0" y="28"/>
                    </a:lnTo>
                    <a:lnTo>
                      <a:pt x="4" y="28"/>
                    </a:lnTo>
                    <a:lnTo>
                      <a:pt x="4" y="26"/>
                    </a:lnTo>
                    <a:lnTo>
                      <a:pt x="4" y="26"/>
                    </a:lnTo>
                    <a:lnTo>
                      <a:pt x="4" y="26"/>
                    </a:lnTo>
                    <a:lnTo>
                      <a:pt x="4" y="26"/>
                    </a:lnTo>
                    <a:lnTo>
                      <a:pt x="4" y="22"/>
                    </a:lnTo>
                    <a:lnTo>
                      <a:pt x="4" y="22"/>
                    </a:lnTo>
                    <a:lnTo>
                      <a:pt x="4" y="22"/>
                    </a:lnTo>
                    <a:lnTo>
                      <a:pt x="6" y="22"/>
                    </a:lnTo>
                    <a:lnTo>
                      <a:pt x="6" y="22"/>
                    </a:lnTo>
                    <a:lnTo>
                      <a:pt x="6" y="22"/>
                    </a:lnTo>
                    <a:lnTo>
                      <a:pt x="6" y="22"/>
                    </a:lnTo>
                    <a:lnTo>
                      <a:pt x="6" y="22"/>
                    </a:lnTo>
                    <a:lnTo>
                      <a:pt x="10" y="18"/>
                    </a:lnTo>
                    <a:lnTo>
                      <a:pt x="10" y="18"/>
                    </a:lnTo>
                    <a:lnTo>
                      <a:pt x="10" y="18"/>
                    </a:lnTo>
                    <a:lnTo>
                      <a:pt x="10" y="18"/>
                    </a:lnTo>
                    <a:lnTo>
                      <a:pt x="10" y="18"/>
                    </a:lnTo>
                    <a:lnTo>
                      <a:pt x="10" y="14"/>
                    </a:lnTo>
                    <a:lnTo>
                      <a:pt x="10" y="14"/>
                    </a:lnTo>
                    <a:lnTo>
                      <a:pt x="10" y="14"/>
                    </a:lnTo>
                    <a:lnTo>
                      <a:pt x="10" y="14"/>
                    </a:lnTo>
                    <a:lnTo>
                      <a:pt x="14" y="14"/>
                    </a:lnTo>
                    <a:lnTo>
                      <a:pt x="14" y="14"/>
                    </a:lnTo>
                    <a:lnTo>
                      <a:pt x="14" y="10"/>
                    </a:lnTo>
                    <a:lnTo>
                      <a:pt x="14" y="10"/>
                    </a:lnTo>
                    <a:lnTo>
                      <a:pt x="14" y="6"/>
                    </a:lnTo>
                    <a:lnTo>
                      <a:pt x="14" y="6"/>
                    </a:lnTo>
                    <a:lnTo>
                      <a:pt x="14" y="6"/>
                    </a:lnTo>
                    <a:lnTo>
                      <a:pt x="14" y="6"/>
                    </a:lnTo>
                    <a:lnTo>
                      <a:pt x="18" y="6"/>
                    </a:lnTo>
                    <a:lnTo>
                      <a:pt x="18" y="6"/>
                    </a:lnTo>
                    <a:lnTo>
                      <a:pt x="18" y="6"/>
                    </a:lnTo>
                    <a:lnTo>
                      <a:pt x="18" y="2"/>
                    </a:lnTo>
                    <a:lnTo>
                      <a:pt x="18" y="2"/>
                    </a:lnTo>
                    <a:lnTo>
                      <a:pt x="18" y="2"/>
                    </a:lnTo>
                    <a:lnTo>
                      <a:pt x="18" y="0"/>
                    </a:lnTo>
                    <a:lnTo>
                      <a:pt x="22" y="2"/>
                    </a:lnTo>
                    <a:lnTo>
                      <a:pt x="22" y="0"/>
                    </a:lnTo>
                    <a:lnTo>
                      <a:pt x="26" y="0"/>
                    </a:lnTo>
                    <a:lnTo>
                      <a:pt x="26" y="2"/>
                    </a:lnTo>
                    <a:lnTo>
                      <a:pt x="26" y="0"/>
                    </a:lnTo>
                    <a:lnTo>
                      <a:pt x="26" y="2"/>
                    </a:lnTo>
                    <a:lnTo>
                      <a:pt x="26" y="2"/>
                    </a:lnTo>
                    <a:lnTo>
                      <a:pt x="30" y="2"/>
                    </a:lnTo>
                    <a:lnTo>
                      <a:pt x="30" y="6"/>
                    </a:lnTo>
                    <a:lnTo>
                      <a:pt x="30" y="10"/>
                    </a:lnTo>
                    <a:lnTo>
                      <a:pt x="30" y="10"/>
                    </a:lnTo>
                    <a:lnTo>
                      <a:pt x="30" y="10"/>
                    </a:lnTo>
                    <a:lnTo>
                      <a:pt x="30" y="10"/>
                    </a:lnTo>
                    <a:lnTo>
                      <a:pt x="30" y="14"/>
                    </a:lnTo>
                    <a:lnTo>
                      <a:pt x="30" y="14"/>
                    </a:lnTo>
                    <a:lnTo>
                      <a:pt x="34" y="14"/>
                    </a:lnTo>
                    <a:lnTo>
                      <a:pt x="30" y="14"/>
                    </a:lnTo>
                    <a:lnTo>
                      <a:pt x="30" y="14"/>
                    </a:lnTo>
                    <a:lnTo>
                      <a:pt x="30" y="14"/>
                    </a:lnTo>
                    <a:lnTo>
                      <a:pt x="30" y="18"/>
                    </a:lnTo>
                    <a:lnTo>
                      <a:pt x="30" y="18"/>
                    </a:lnTo>
                    <a:lnTo>
                      <a:pt x="30" y="18"/>
                    </a:lnTo>
                    <a:lnTo>
                      <a:pt x="30" y="18"/>
                    </a:lnTo>
                    <a:lnTo>
                      <a:pt x="30" y="22"/>
                    </a:lnTo>
                    <a:lnTo>
                      <a:pt x="30" y="22"/>
                    </a:lnTo>
                    <a:lnTo>
                      <a:pt x="30" y="22"/>
                    </a:lnTo>
                    <a:lnTo>
                      <a:pt x="30" y="18"/>
                    </a:lnTo>
                    <a:lnTo>
                      <a:pt x="34" y="18"/>
                    </a:lnTo>
                    <a:lnTo>
                      <a:pt x="34" y="22"/>
                    </a:lnTo>
                    <a:lnTo>
                      <a:pt x="34" y="22"/>
                    </a:lnTo>
                    <a:lnTo>
                      <a:pt x="34" y="22"/>
                    </a:lnTo>
                    <a:lnTo>
                      <a:pt x="34" y="26"/>
                    </a:lnTo>
                    <a:lnTo>
                      <a:pt x="34" y="22"/>
                    </a:lnTo>
                    <a:lnTo>
                      <a:pt x="36" y="22"/>
                    </a:lnTo>
                    <a:lnTo>
                      <a:pt x="36" y="22"/>
                    </a:lnTo>
                    <a:lnTo>
                      <a:pt x="36" y="22"/>
                    </a:lnTo>
                    <a:lnTo>
                      <a:pt x="36" y="22"/>
                    </a:lnTo>
                    <a:lnTo>
                      <a:pt x="36" y="22"/>
                    </a:lnTo>
                    <a:lnTo>
                      <a:pt x="40" y="22"/>
                    </a:lnTo>
                    <a:lnTo>
                      <a:pt x="40" y="18"/>
                    </a:lnTo>
                    <a:lnTo>
                      <a:pt x="40" y="18"/>
                    </a:lnTo>
                    <a:lnTo>
                      <a:pt x="40" y="18"/>
                    </a:lnTo>
                    <a:lnTo>
                      <a:pt x="40" y="18"/>
                    </a:lnTo>
                    <a:lnTo>
                      <a:pt x="40" y="14"/>
                    </a:lnTo>
                    <a:lnTo>
                      <a:pt x="40" y="14"/>
                    </a:lnTo>
                    <a:lnTo>
                      <a:pt x="40" y="14"/>
                    </a:lnTo>
                    <a:lnTo>
                      <a:pt x="40" y="14"/>
                    </a:lnTo>
                    <a:lnTo>
                      <a:pt x="44" y="14"/>
                    </a:lnTo>
                    <a:lnTo>
                      <a:pt x="44" y="14"/>
                    </a:lnTo>
                    <a:lnTo>
                      <a:pt x="44" y="18"/>
                    </a:lnTo>
                    <a:lnTo>
                      <a:pt x="44" y="18"/>
                    </a:lnTo>
                    <a:lnTo>
                      <a:pt x="44" y="18"/>
                    </a:lnTo>
                    <a:lnTo>
                      <a:pt x="44" y="18"/>
                    </a:lnTo>
                    <a:lnTo>
                      <a:pt x="44" y="18"/>
                    </a:lnTo>
                    <a:lnTo>
                      <a:pt x="44" y="18"/>
                    </a:lnTo>
                    <a:lnTo>
                      <a:pt x="44" y="18"/>
                    </a:lnTo>
                    <a:lnTo>
                      <a:pt x="44" y="22"/>
                    </a:lnTo>
                    <a:lnTo>
                      <a:pt x="44" y="22"/>
                    </a:lnTo>
                    <a:lnTo>
                      <a:pt x="44" y="22"/>
                    </a:lnTo>
                    <a:lnTo>
                      <a:pt x="44" y="22"/>
                    </a:lnTo>
                    <a:lnTo>
                      <a:pt x="48" y="26"/>
                    </a:lnTo>
                    <a:lnTo>
                      <a:pt x="48" y="26"/>
                    </a:lnTo>
                    <a:lnTo>
                      <a:pt x="44" y="28"/>
                    </a:lnTo>
                    <a:lnTo>
                      <a:pt x="44" y="28"/>
                    </a:lnTo>
                    <a:lnTo>
                      <a:pt x="44" y="28"/>
                    </a:lnTo>
                    <a:lnTo>
                      <a:pt x="44" y="32"/>
                    </a:lnTo>
                    <a:lnTo>
                      <a:pt x="44" y="32"/>
                    </a:lnTo>
                    <a:lnTo>
                      <a:pt x="44" y="32"/>
                    </a:lnTo>
                    <a:lnTo>
                      <a:pt x="44" y="32"/>
                    </a:lnTo>
                    <a:lnTo>
                      <a:pt x="44" y="32"/>
                    </a:lnTo>
                    <a:lnTo>
                      <a:pt x="44" y="32"/>
                    </a:lnTo>
                    <a:lnTo>
                      <a:pt x="44" y="32"/>
                    </a:lnTo>
                    <a:lnTo>
                      <a:pt x="44" y="32"/>
                    </a:lnTo>
                    <a:lnTo>
                      <a:pt x="44" y="32"/>
                    </a:lnTo>
                    <a:lnTo>
                      <a:pt x="44" y="32"/>
                    </a:lnTo>
                    <a:lnTo>
                      <a:pt x="40" y="32"/>
                    </a:lnTo>
                    <a:lnTo>
                      <a:pt x="40" y="36"/>
                    </a:lnTo>
                    <a:lnTo>
                      <a:pt x="40" y="36"/>
                    </a:lnTo>
                    <a:lnTo>
                      <a:pt x="40" y="36"/>
                    </a:lnTo>
                    <a:lnTo>
                      <a:pt x="44" y="36"/>
                    </a:lnTo>
                    <a:lnTo>
                      <a:pt x="44" y="36"/>
                    </a:lnTo>
                    <a:lnTo>
                      <a:pt x="44" y="36"/>
                    </a:lnTo>
                    <a:lnTo>
                      <a:pt x="48" y="40"/>
                    </a:lnTo>
                    <a:lnTo>
                      <a:pt x="48" y="40"/>
                    </a:lnTo>
                    <a:lnTo>
                      <a:pt x="48" y="40"/>
                    </a:lnTo>
                    <a:lnTo>
                      <a:pt x="48" y="40"/>
                    </a:lnTo>
                    <a:lnTo>
                      <a:pt x="52" y="40"/>
                    </a:lnTo>
                    <a:lnTo>
                      <a:pt x="52" y="40"/>
                    </a:lnTo>
                    <a:lnTo>
                      <a:pt x="52" y="40"/>
                    </a:lnTo>
                    <a:lnTo>
                      <a:pt x="52" y="40"/>
                    </a:lnTo>
                    <a:lnTo>
                      <a:pt x="52" y="44"/>
                    </a:lnTo>
                    <a:lnTo>
                      <a:pt x="52" y="44"/>
                    </a:lnTo>
                    <a:lnTo>
                      <a:pt x="52" y="44"/>
                    </a:lnTo>
                    <a:lnTo>
                      <a:pt x="56" y="44"/>
                    </a:lnTo>
                    <a:lnTo>
                      <a:pt x="56" y="44"/>
                    </a:lnTo>
                    <a:lnTo>
                      <a:pt x="56" y="44"/>
                    </a:lnTo>
                    <a:lnTo>
                      <a:pt x="56" y="48"/>
                    </a:lnTo>
                    <a:lnTo>
                      <a:pt x="60" y="48"/>
                    </a:lnTo>
                    <a:lnTo>
                      <a:pt x="60" y="48"/>
                    </a:lnTo>
                    <a:lnTo>
                      <a:pt x="60" y="48"/>
                    </a:lnTo>
                    <a:lnTo>
                      <a:pt x="60" y="48"/>
                    </a:lnTo>
                    <a:lnTo>
                      <a:pt x="60" y="48"/>
                    </a:lnTo>
                    <a:lnTo>
                      <a:pt x="60" y="48"/>
                    </a:lnTo>
                    <a:lnTo>
                      <a:pt x="60" y="48"/>
                    </a:lnTo>
                    <a:lnTo>
                      <a:pt x="60" y="52"/>
                    </a:lnTo>
                    <a:lnTo>
                      <a:pt x="60" y="52"/>
                    </a:lnTo>
                    <a:lnTo>
                      <a:pt x="60" y="52"/>
                    </a:lnTo>
                    <a:lnTo>
                      <a:pt x="60" y="52"/>
                    </a:lnTo>
                    <a:lnTo>
                      <a:pt x="60" y="52"/>
                    </a:lnTo>
                    <a:lnTo>
                      <a:pt x="60" y="54"/>
                    </a:lnTo>
                    <a:lnTo>
                      <a:pt x="60" y="54"/>
                    </a:lnTo>
                    <a:lnTo>
                      <a:pt x="60" y="54"/>
                    </a:lnTo>
                    <a:lnTo>
                      <a:pt x="60" y="54"/>
                    </a:lnTo>
                    <a:lnTo>
                      <a:pt x="60" y="58"/>
                    </a:lnTo>
                    <a:lnTo>
                      <a:pt x="56" y="58"/>
                    </a:lnTo>
                    <a:lnTo>
                      <a:pt x="56" y="62"/>
                    </a:lnTo>
                    <a:lnTo>
                      <a:pt x="56" y="62"/>
                    </a:lnTo>
                    <a:lnTo>
                      <a:pt x="56" y="62"/>
                    </a:lnTo>
                    <a:lnTo>
                      <a:pt x="56" y="66"/>
                    </a:lnTo>
                    <a:lnTo>
                      <a:pt x="56" y="66"/>
                    </a:lnTo>
                    <a:lnTo>
                      <a:pt x="56" y="66"/>
                    </a:lnTo>
                    <a:lnTo>
                      <a:pt x="56" y="70"/>
                    </a:lnTo>
                    <a:lnTo>
                      <a:pt x="56" y="70"/>
                    </a:lnTo>
                    <a:lnTo>
                      <a:pt x="56" y="70"/>
                    </a:lnTo>
                    <a:lnTo>
                      <a:pt x="56" y="74"/>
                    </a:lnTo>
                    <a:lnTo>
                      <a:pt x="56" y="74"/>
                    </a:lnTo>
                    <a:lnTo>
                      <a:pt x="56" y="74"/>
                    </a:lnTo>
                    <a:lnTo>
                      <a:pt x="56" y="74"/>
                    </a:lnTo>
                    <a:lnTo>
                      <a:pt x="52" y="70"/>
                    </a:lnTo>
                    <a:lnTo>
                      <a:pt x="52" y="70"/>
                    </a:lnTo>
                    <a:lnTo>
                      <a:pt x="52" y="70"/>
                    </a:lnTo>
                    <a:lnTo>
                      <a:pt x="52" y="70"/>
                    </a:lnTo>
                    <a:lnTo>
                      <a:pt x="52" y="70"/>
                    </a:lnTo>
                    <a:lnTo>
                      <a:pt x="48" y="70"/>
                    </a:lnTo>
                    <a:lnTo>
                      <a:pt x="48" y="70"/>
                    </a:lnTo>
                    <a:lnTo>
                      <a:pt x="48" y="70"/>
                    </a:lnTo>
                    <a:lnTo>
                      <a:pt x="44" y="66"/>
                    </a:lnTo>
                    <a:lnTo>
                      <a:pt x="44" y="66"/>
                    </a:lnTo>
                    <a:lnTo>
                      <a:pt x="40" y="66"/>
                    </a:lnTo>
                    <a:lnTo>
                      <a:pt x="40" y="62"/>
                    </a:lnTo>
                    <a:lnTo>
                      <a:pt x="40" y="62"/>
                    </a:lnTo>
                    <a:lnTo>
                      <a:pt x="40" y="62"/>
                    </a:lnTo>
                    <a:lnTo>
                      <a:pt x="36" y="62"/>
                    </a:lnTo>
                    <a:lnTo>
                      <a:pt x="36" y="62"/>
                    </a:lnTo>
                    <a:lnTo>
                      <a:pt x="36" y="62"/>
                    </a:lnTo>
                    <a:lnTo>
                      <a:pt x="36" y="62"/>
                    </a:lnTo>
                    <a:lnTo>
                      <a:pt x="34" y="58"/>
                    </a:lnTo>
                    <a:lnTo>
                      <a:pt x="34" y="58"/>
                    </a:lnTo>
                    <a:lnTo>
                      <a:pt x="34" y="58"/>
                    </a:lnTo>
                    <a:lnTo>
                      <a:pt x="30" y="54"/>
                    </a:lnTo>
                    <a:lnTo>
                      <a:pt x="30" y="54"/>
                    </a:lnTo>
                    <a:lnTo>
                      <a:pt x="30" y="54"/>
                    </a:lnTo>
                    <a:lnTo>
                      <a:pt x="30" y="54"/>
                    </a:lnTo>
                    <a:lnTo>
                      <a:pt x="30" y="54"/>
                    </a:lnTo>
                    <a:lnTo>
                      <a:pt x="30" y="54"/>
                    </a:lnTo>
                    <a:lnTo>
                      <a:pt x="30" y="52"/>
                    </a:lnTo>
                    <a:lnTo>
                      <a:pt x="26" y="52"/>
                    </a:lnTo>
                    <a:lnTo>
                      <a:pt x="26" y="52"/>
                    </a:lnTo>
                    <a:lnTo>
                      <a:pt x="22" y="48"/>
                    </a:lnTo>
                    <a:lnTo>
                      <a:pt x="22" y="44"/>
                    </a:lnTo>
                    <a:lnTo>
                      <a:pt x="18" y="44"/>
                    </a:lnTo>
                    <a:lnTo>
                      <a:pt x="18" y="44"/>
                    </a:lnTo>
                    <a:lnTo>
                      <a:pt x="18" y="44"/>
                    </a:lnTo>
                    <a:lnTo>
                      <a:pt x="18" y="44"/>
                    </a:lnTo>
                    <a:lnTo>
                      <a:pt x="18" y="40"/>
                    </a:lnTo>
                    <a:lnTo>
                      <a:pt x="18" y="40"/>
                    </a:lnTo>
                    <a:lnTo>
                      <a:pt x="18" y="40"/>
                    </a:lnTo>
                    <a:lnTo>
                      <a:pt x="14" y="40"/>
                    </a:lnTo>
                    <a:lnTo>
                      <a:pt x="14" y="40"/>
                    </a:lnTo>
                    <a:lnTo>
                      <a:pt x="14" y="40"/>
                    </a:lnTo>
                    <a:lnTo>
                      <a:pt x="14" y="40"/>
                    </a:lnTo>
                    <a:lnTo>
                      <a:pt x="14" y="40"/>
                    </a:lnTo>
                    <a:lnTo>
                      <a:pt x="10" y="40"/>
                    </a:lnTo>
                    <a:lnTo>
                      <a:pt x="10" y="40"/>
                    </a:lnTo>
                    <a:lnTo>
                      <a:pt x="10" y="40"/>
                    </a:lnTo>
                    <a:lnTo>
                      <a:pt x="10" y="36"/>
                    </a:lnTo>
                    <a:lnTo>
                      <a:pt x="10" y="36"/>
                    </a:lnTo>
                    <a:lnTo>
                      <a:pt x="10" y="36"/>
                    </a:lnTo>
                    <a:lnTo>
                      <a:pt x="10" y="36"/>
                    </a:lnTo>
                    <a:lnTo>
                      <a:pt x="10" y="36"/>
                    </a:lnTo>
                    <a:lnTo>
                      <a:pt x="10" y="36"/>
                    </a:lnTo>
                    <a:lnTo>
                      <a:pt x="10" y="36"/>
                    </a:lnTo>
                    <a:lnTo>
                      <a:pt x="6" y="36"/>
                    </a:lnTo>
                    <a:lnTo>
                      <a:pt x="6" y="32"/>
                    </a:lnTo>
                    <a:lnTo>
                      <a:pt x="4" y="32"/>
                    </a:lnTo>
                    <a:lnTo>
                      <a:pt x="4" y="32"/>
                    </a:lnTo>
                    <a:lnTo>
                      <a:pt x="4" y="28"/>
                    </a:lnTo>
                    <a:lnTo>
                      <a:pt x="4" y="28"/>
                    </a:lnTo>
                    <a:lnTo>
                      <a:pt x="4" y="28"/>
                    </a:lnTo>
                    <a:lnTo>
                      <a:pt x="4" y="28"/>
                    </a:lnTo>
                    <a:lnTo>
                      <a:pt x="0" y="28"/>
                    </a:lnTo>
                    <a:lnTo>
                      <a:pt x="0" y="28"/>
                    </a:lnTo>
                    <a:lnTo>
                      <a:pt x="0" y="2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53">
                <a:extLst>
                  <a:ext uri="{FF2B5EF4-FFF2-40B4-BE49-F238E27FC236}">
                    <a16:creationId xmlns:a16="http://schemas.microsoft.com/office/drawing/2014/main" id="{EB9089B1-3797-4B3F-A09D-6B0F38A1AB67}"/>
                  </a:ext>
                </a:extLst>
              </p:cNvPr>
              <p:cNvSpPr>
                <a:spLocks/>
              </p:cNvSpPr>
              <p:nvPr/>
            </p:nvSpPr>
            <p:spPr bwMode="auto">
              <a:xfrm>
                <a:off x="4600575" y="3632268"/>
                <a:ext cx="355600" cy="390525"/>
              </a:xfrm>
              <a:custGeom>
                <a:avLst/>
                <a:gdLst>
                  <a:gd name="T0" fmla="*/ 74 w 224"/>
                  <a:gd name="T1" fmla="*/ 12 h 246"/>
                  <a:gd name="T2" fmla="*/ 86 w 224"/>
                  <a:gd name="T3" fmla="*/ 20 h 246"/>
                  <a:gd name="T4" fmla="*/ 90 w 224"/>
                  <a:gd name="T5" fmla="*/ 34 h 246"/>
                  <a:gd name="T6" fmla="*/ 100 w 224"/>
                  <a:gd name="T7" fmla="*/ 38 h 246"/>
                  <a:gd name="T8" fmla="*/ 116 w 224"/>
                  <a:gd name="T9" fmla="*/ 38 h 246"/>
                  <a:gd name="T10" fmla="*/ 124 w 224"/>
                  <a:gd name="T11" fmla="*/ 46 h 246"/>
                  <a:gd name="T12" fmla="*/ 134 w 224"/>
                  <a:gd name="T13" fmla="*/ 52 h 246"/>
                  <a:gd name="T14" fmla="*/ 142 w 224"/>
                  <a:gd name="T15" fmla="*/ 52 h 246"/>
                  <a:gd name="T16" fmla="*/ 154 w 224"/>
                  <a:gd name="T17" fmla="*/ 42 h 246"/>
                  <a:gd name="T18" fmla="*/ 154 w 224"/>
                  <a:gd name="T19" fmla="*/ 26 h 246"/>
                  <a:gd name="T20" fmla="*/ 160 w 224"/>
                  <a:gd name="T21" fmla="*/ 12 h 246"/>
                  <a:gd name="T22" fmla="*/ 172 w 224"/>
                  <a:gd name="T23" fmla="*/ 8 h 246"/>
                  <a:gd name="T24" fmla="*/ 182 w 224"/>
                  <a:gd name="T25" fmla="*/ 4 h 246"/>
                  <a:gd name="T26" fmla="*/ 194 w 224"/>
                  <a:gd name="T27" fmla="*/ 8 h 246"/>
                  <a:gd name="T28" fmla="*/ 198 w 224"/>
                  <a:gd name="T29" fmla="*/ 20 h 246"/>
                  <a:gd name="T30" fmla="*/ 210 w 224"/>
                  <a:gd name="T31" fmla="*/ 22 h 246"/>
                  <a:gd name="T32" fmla="*/ 224 w 224"/>
                  <a:gd name="T33" fmla="*/ 22 h 246"/>
                  <a:gd name="T34" fmla="*/ 220 w 224"/>
                  <a:gd name="T35" fmla="*/ 34 h 246"/>
                  <a:gd name="T36" fmla="*/ 224 w 224"/>
                  <a:gd name="T37" fmla="*/ 50 h 246"/>
                  <a:gd name="T38" fmla="*/ 220 w 224"/>
                  <a:gd name="T39" fmla="*/ 64 h 246"/>
                  <a:gd name="T40" fmla="*/ 224 w 224"/>
                  <a:gd name="T41" fmla="*/ 78 h 246"/>
                  <a:gd name="T42" fmla="*/ 224 w 224"/>
                  <a:gd name="T43" fmla="*/ 102 h 246"/>
                  <a:gd name="T44" fmla="*/ 224 w 224"/>
                  <a:gd name="T45" fmla="*/ 120 h 246"/>
                  <a:gd name="T46" fmla="*/ 224 w 224"/>
                  <a:gd name="T47" fmla="*/ 150 h 246"/>
                  <a:gd name="T48" fmla="*/ 224 w 224"/>
                  <a:gd name="T49" fmla="*/ 176 h 246"/>
                  <a:gd name="T50" fmla="*/ 224 w 224"/>
                  <a:gd name="T51" fmla="*/ 238 h 246"/>
                  <a:gd name="T52" fmla="*/ 210 w 224"/>
                  <a:gd name="T53" fmla="*/ 238 h 246"/>
                  <a:gd name="T54" fmla="*/ 186 w 224"/>
                  <a:gd name="T55" fmla="*/ 232 h 246"/>
                  <a:gd name="T56" fmla="*/ 156 w 224"/>
                  <a:gd name="T57" fmla="*/ 218 h 246"/>
                  <a:gd name="T58" fmla="*/ 134 w 224"/>
                  <a:gd name="T59" fmla="*/ 202 h 246"/>
                  <a:gd name="T60" fmla="*/ 108 w 224"/>
                  <a:gd name="T61" fmla="*/ 188 h 246"/>
                  <a:gd name="T62" fmla="*/ 82 w 224"/>
                  <a:gd name="T63" fmla="*/ 184 h 246"/>
                  <a:gd name="T64" fmla="*/ 72 w 224"/>
                  <a:gd name="T65" fmla="*/ 192 h 246"/>
                  <a:gd name="T66" fmla="*/ 60 w 224"/>
                  <a:gd name="T67" fmla="*/ 184 h 246"/>
                  <a:gd name="T68" fmla="*/ 44 w 224"/>
                  <a:gd name="T69" fmla="*/ 180 h 246"/>
                  <a:gd name="T70" fmla="*/ 34 w 224"/>
                  <a:gd name="T71" fmla="*/ 162 h 246"/>
                  <a:gd name="T72" fmla="*/ 18 w 224"/>
                  <a:gd name="T73" fmla="*/ 158 h 246"/>
                  <a:gd name="T74" fmla="*/ 12 w 224"/>
                  <a:gd name="T75" fmla="*/ 154 h 246"/>
                  <a:gd name="T76" fmla="*/ 8 w 224"/>
                  <a:gd name="T77" fmla="*/ 138 h 246"/>
                  <a:gd name="T78" fmla="*/ 12 w 224"/>
                  <a:gd name="T79" fmla="*/ 120 h 246"/>
                  <a:gd name="T80" fmla="*/ 8 w 224"/>
                  <a:gd name="T81" fmla="*/ 108 h 246"/>
                  <a:gd name="T82" fmla="*/ 8 w 224"/>
                  <a:gd name="T83" fmla="*/ 94 h 246"/>
                  <a:gd name="T84" fmla="*/ 8 w 224"/>
                  <a:gd name="T85" fmla="*/ 78 h 246"/>
                  <a:gd name="T86" fmla="*/ 8 w 224"/>
                  <a:gd name="T87" fmla="*/ 64 h 246"/>
                  <a:gd name="T88" fmla="*/ 4 w 224"/>
                  <a:gd name="T89" fmla="*/ 56 h 246"/>
                  <a:gd name="T90" fmla="*/ 16 w 224"/>
                  <a:gd name="T91" fmla="*/ 46 h 246"/>
                  <a:gd name="T92" fmla="*/ 12 w 224"/>
                  <a:gd name="T93" fmla="*/ 34 h 246"/>
                  <a:gd name="T94" fmla="*/ 22 w 224"/>
                  <a:gd name="T95" fmla="*/ 22 h 246"/>
                  <a:gd name="T96" fmla="*/ 34 w 224"/>
                  <a:gd name="T97" fmla="*/ 16 h 246"/>
                  <a:gd name="T98" fmla="*/ 34 w 224"/>
                  <a:gd name="T99" fmla="*/ 0 h 246"/>
                  <a:gd name="T100" fmla="*/ 42 w 224"/>
                  <a:gd name="T101" fmla="*/ 8 h 246"/>
                  <a:gd name="T102" fmla="*/ 56 w 224"/>
                  <a:gd name="T103" fmla="*/ 8 h 246"/>
                  <a:gd name="T104" fmla="*/ 64 w 224"/>
                  <a:gd name="T105" fmla="*/ 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4" h="246">
                    <a:moveTo>
                      <a:pt x="68" y="8"/>
                    </a:moveTo>
                    <a:lnTo>
                      <a:pt x="72" y="8"/>
                    </a:lnTo>
                    <a:lnTo>
                      <a:pt x="72" y="12"/>
                    </a:lnTo>
                    <a:lnTo>
                      <a:pt x="74" y="12"/>
                    </a:lnTo>
                    <a:lnTo>
                      <a:pt x="78" y="16"/>
                    </a:lnTo>
                    <a:lnTo>
                      <a:pt x="82" y="16"/>
                    </a:lnTo>
                    <a:lnTo>
                      <a:pt x="86" y="16"/>
                    </a:lnTo>
                    <a:lnTo>
                      <a:pt x="86" y="20"/>
                    </a:lnTo>
                    <a:lnTo>
                      <a:pt x="86" y="22"/>
                    </a:lnTo>
                    <a:lnTo>
                      <a:pt x="86" y="26"/>
                    </a:lnTo>
                    <a:lnTo>
                      <a:pt x="90" y="30"/>
                    </a:lnTo>
                    <a:lnTo>
                      <a:pt x="90" y="34"/>
                    </a:lnTo>
                    <a:lnTo>
                      <a:pt x="94" y="34"/>
                    </a:lnTo>
                    <a:lnTo>
                      <a:pt x="98" y="34"/>
                    </a:lnTo>
                    <a:lnTo>
                      <a:pt x="98" y="38"/>
                    </a:lnTo>
                    <a:lnTo>
                      <a:pt x="100" y="38"/>
                    </a:lnTo>
                    <a:lnTo>
                      <a:pt x="104" y="38"/>
                    </a:lnTo>
                    <a:lnTo>
                      <a:pt x="108" y="38"/>
                    </a:lnTo>
                    <a:lnTo>
                      <a:pt x="112" y="38"/>
                    </a:lnTo>
                    <a:lnTo>
                      <a:pt x="116" y="38"/>
                    </a:lnTo>
                    <a:lnTo>
                      <a:pt x="116" y="42"/>
                    </a:lnTo>
                    <a:lnTo>
                      <a:pt x="120" y="42"/>
                    </a:lnTo>
                    <a:lnTo>
                      <a:pt x="124" y="42"/>
                    </a:lnTo>
                    <a:lnTo>
                      <a:pt x="124" y="46"/>
                    </a:lnTo>
                    <a:lnTo>
                      <a:pt x="128" y="46"/>
                    </a:lnTo>
                    <a:lnTo>
                      <a:pt x="128" y="50"/>
                    </a:lnTo>
                    <a:lnTo>
                      <a:pt x="130" y="50"/>
                    </a:lnTo>
                    <a:lnTo>
                      <a:pt x="134" y="52"/>
                    </a:lnTo>
                    <a:lnTo>
                      <a:pt x="138" y="52"/>
                    </a:lnTo>
                    <a:lnTo>
                      <a:pt x="138" y="56"/>
                    </a:lnTo>
                    <a:lnTo>
                      <a:pt x="142" y="56"/>
                    </a:lnTo>
                    <a:lnTo>
                      <a:pt x="142" y="52"/>
                    </a:lnTo>
                    <a:lnTo>
                      <a:pt x="146" y="52"/>
                    </a:lnTo>
                    <a:lnTo>
                      <a:pt x="150" y="50"/>
                    </a:lnTo>
                    <a:lnTo>
                      <a:pt x="154" y="46"/>
                    </a:lnTo>
                    <a:lnTo>
                      <a:pt x="154" y="42"/>
                    </a:lnTo>
                    <a:lnTo>
                      <a:pt x="154" y="38"/>
                    </a:lnTo>
                    <a:lnTo>
                      <a:pt x="154" y="34"/>
                    </a:lnTo>
                    <a:lnTo>
                      <a:pt x="154" y="30"/>
                    </a:lnTo>
                    <a:lnTo>
                      <a:pt x="154" y="26"/>
                    </a:lnTo>
                    <a:lnTo>
                      <a:pt x="154" y="22"/>
                    </a:lnTo>
                    <a:lnTo>
                      <a:pt x="154" y="20"/>
                    </a:lnTo>
                    <a:lnTo>
                      <a:pt x="156" y="16"/>
                    </a:lnTo>
                    <a:lnTo>
                      <a:pt x="160" y="12"/>
                    </a:lnTo>
                    <a:lnTo>
                      <a:pt x="164" y="12"/>
                    </a:lnTo>
                    <a:lnTo>
                      <a:pt x="164" y="8"/>
                    </a:lnTo>
                    <a:lnTo>
                      <a:pt x="168" y="8"/>
                    </a:lnTo>
                    <a:lnTo>
                      <a:pt x="172" y="8"/>
                    </a:lnTo>
                    <a:lnTo>
                      <a:pt x="176" y="8"/>
                    </a:lnTo>
                    <a:lnTo>
                      <a:pt x="176" y="4"/>
                    </a:lnTo>
                    <a:lnTo>
                      <a:pt x="180" y="4"/>
                    </a:lnTo>
                    <a:lnTo>
                      <a:pt x="182" y="4"/>
                    </a:lnTo>
                    <a:lnTo>
                      <a:pt x="182" y="8"/>
                    </a:lnTo>
                    <a:lnTo>
                      <a:pt x="186" y="8"/>
                    </a:lnTo>
                    <a:lnTo>
                      <a:pt x="190" y="8"/>
                    </a:lnTo>
                    <a:lnTo>
                      <a:pt x="194" y="8"/>
                    </a:lnTo>
                    <a:lnTo>
                      <a:pt x="194" y="12"/>
                    </a:lnTo>
                    <a:lnTo>
                      <a:pt x="198" y="12"/>
                    </a:lnTo>
                    <a:lnTo>
                      <a:pt x="198" y="16"/>
                    </a:lnTo>
                    <a:lnTo>
                      <a:pt x="198" y="20"/>
                    </a:lnTo>
                    <a:lnTo>
                      <a:pt x="202" y="20"/>
                    </a:lnTo>
                    <a:lnTo>
                      <a:pt x="206" y="20"/>
                    </a:lnTo>
                    <a:lnTo>
                      <a:pt x="210" y="20"/>
                    </a:lnTo>
                    <a:lnTo>
                      <a:pt x="210" y="22"/>
                    </a:lnTo>
                    <a:lnTo>
                      <a:pt x="212" y="22"/>
                    </a:lnTo>
                    <a:lnTo>
                      <a:pt x="216" y="22"/>
                    </a:lnTo>
                    <a:lnTo>
                      <a:pt x="220" y="22"/>
                    </a:lnTo>
                    <a:lnTo>
                      <a:pt x="224" y="22"/>
                    </a:lnTo>
                    <a:lnTo>
                      <a:pt x="224" y="26"/>
                    </a:lnTo>
                    <a:lnTo>
                      <a:pt x="224" y="30"/>
                    </a:lnTo>
                    <a:lnTo>
                      <a:pt x="224" y="34"/>
                    </a:lnTo>
                    <a:lnTo>
                      <a:pt x="220" y="34"/>
                    </a:lnTo>
                    <a:lnTo>
                      <a:pt x="220" y="38"/>
                    </a:lnTo>
                    <a:lnTo>
                      <a:pt x="224" y="42"/>
                    </a:lnTo>
                    <a:lnTo>
                      <a:pt x="224" y="46"/>
                    </a:lnTo>
                    <a:lnTo>
                      <a:pt x="224" y="50"/>
                    </a:lnTo>
                    <a:lnTo>
                      <a:pt x="220" y="52"/>
                    </a:lnTo>
                    <a:lnTo>
                      <a:pt x="220" y="56"/>
                    </a:lnTo>
                    <a:lnTo>
                      <a:pt x="220" y="60"/>
                    </a:lnTo>
                    <a:lnTo>
                      <a:pt x="220" y="64"/>
                    </a:lnTo>
                    <a:lnTo>
                      <a:pt x="220" y="68"/>
                    </a:lnTo>
                    <a:lnTo>
                      <a:pt x="224" y="72"/>
                    </a:lnTo>
                    <a:lnTo>
                      <a:pt x="224" y="76"/>
                    </a:lnTo>
                    <a:lnTo>
                      <a:pt x="224" y="78"/>
                    </a:lnTo>
                    <a:lnTo>
                      <a:pt x="224" y="90"/>
                    </a:lnTo>
                    <a:lnTo>
                      <a:pt x="224" y="94"/>
                    </a:lnTo>
                    <a:lnTo>
                      <a:pt x="224" y="98"/>
                    </a:lnTo>
                    <a:lnTo>
                      <a:pt x="224" y="102"/>
                    </a:lnTo>
                    <a:lnTo>
                      <a:pt x="224" y="106"/>
                    </a:lnTo>
                    <a:lnTo>
                      <a:pt x="224" y="112"/>
                    </a:lnTo>
                    <a:lnTo>
                      <a:pt x="224" y="116"/>
                    </a:lnTo>
                    <a:lnTo>
                      <a:pt x="224" y="120"/>
                    </a:lnTo>
                    <a:lnTo>
                      <a:pt x="224" y="124"/>
                    </a:lnTo>
                    <a:lnTo>
                      <a:pt x="224" y="132"/>
                    </a:lnTo>
                    <a:lnTo>
                      <a:pt x="224" y="142"/>
                    </a:lnTo>
                    <a:lnTo>
                      <a:pt x="224" y="150"/>
                    </a:lnTo>
                    <a:lnTo>
                      <a:pt x="224" y="154"/>
                    </a:lnTo>
                    <a:lnTo>
                      <a:pt x="224" y="162"/>
                    </a:lnTo>
                    <a:lnTo>
                      <a:pt x="224" y="168"/>
                    </a:lnTo>
                    <a:lnTo>
                      <a:pt x="224" y="176"/>
                    </a:lnTo>
                    <a:lnTo>
                      <a:pt x="224" y="198"/>
                    </a:lnTo>
                    <a:lnTo>
                      <a:pt x="224" y="202"/>
                    </a:lnTo>
                    <a:lnTo>
                      <a:pt x="224" y="222"/>
                    </a:lnTo>
                    <a:lnTo>
                      <a:pt x="224" y="238"/>
                    </a:lnTo>
                    <a:lnTo>
                      <a:pt x="220" y="238"/>
                    </a:lnTo>
                    <a:lnTo>
                      <a:pt x="216" y="238"/>
                    </a:lnTo>
                    <a:lnTo>
                      <a:pt x="212" y="238"/>
                    </a:lnTo>
                    <a:lnTo>
                      <a:pt x="210" y="238"/>
                    </a:lnTo>
                    <a:lnTo>
                      <a:pt x="210" y="246"/>
                    </a:lnTo>
                    <a:lnTo>
                      <a:pt x="202" y="242"/>
                    </a:lnTo>
                    <a:lnTo>
                      <a:pt x="194" y="238"/>
                    </a:lnTo>
                    <a:lnTo>
                      <a:pt x="186" y="232"/>
                    </a:lnTo>
                    <a:lnTo>
                      <a:pt x="180" y="228"/>
                    </a:lnTo>
                    <a:lnTo>
                      <a:pt x="172" y="224"/>
                    </a:lnTo>
                    <a:lnTo>
                      <a:pt x="168" y="222"/>
                    </a:lnTo>
                    <a:lnTo>
                      <a:pt x="156" y="218"/>
                    </a:lnTo>
                    <a:lnTo>
                      <a:pt x="150" y="210"/>
                    </a:lnTo>
                    <a:lnTo>
                      <a:pt x="142" y="206"/>
                    </a:lnTo>
                    <a:lnTo>
                      <a:pt x="138" y="202"/>
                    </a:lnTo>
                    <a:lnTo>
                      <a:pt x="134" y="202"/>
                    </a:lnTo>
                    <a:lnTo>
                      <a:pt x="130" y="198"/>
                    </a:lnTo>
                    <a:lnTo>
                      <a:pt x="124" y="194"/>
                    </a:lnTo>
                    <a:lnTo>
                      <a:pt x="120" y="192"/>
                    </a:lnTo>
                    <a:lnTo>
                      <a:pt x="108" y="188"/>
                    </a:lnTo>
                    <a:lnTo>
                      <a:pt x="100" y="180"/>
                    </a:lnTo>
                    <a:lnTo>
                      <a:pt x="98" y="180"/>
                    </a:lnTo>
                    <a:lnTo>
                      <a:pt x="86" y="184"/>
                    </a:lnTo>
                    <a:lnTo>
                      <a:pt x="82" y="184"/>
                    </a:lnTo>
                    <a:lnTo>
                      <a:pt x="82" y="188"/>
                    </a:lnTo>
                    <a:lnTo>
                      <a:pt x="78" y="188"/>
                    </a:lnTo>
                    <a:lnTo>
                      <a:pt x="74" y="192"/>
                    </a:lnTo>
                    <a:lnTo>
                      <a:pt x="72" y="192"/>
                    </a:lnTo>
                    <a:lnTo>
                      <a:pt x="72" y="194"/>
                    </a:lnTo>
                    <a:lnTo>
                      <a:pt x="68" y="188"/>
                    </a:lnTo>
                    <a:lnTo>
                      <a:pt x="64" y="184"/>
                    </a:lnTo>
                    <a:lnTo>
                      <a:pt x="60" y="184"/>
                    </a:lnTo>
                    <a:lnTo>
                      <a:pt x="56" y="180"/>
                    </a:lnTo>
                    <a:lnTo>
                      <a:pt x="52" y="180"/>
                    </a:lnTo>
                    <a:lnTo>
                      <a:pt x="48" y="180"/>
                    </a:lnTo>
                    <a:lnTo>
                      <a:pt x="44" y="180"/>
                    </a:lnTo>
                    <a:lnTo>
                      <a:pt x="42" y="176"/>
                    </a:lnTo>
                    <a:lnTo>
                      <a:pt x="38" y="176"/>
                    </a:lnTo>
                    <a:lnTo>
                      <a:pt x="38" y="168"/>
                    </a:lnTo>
                    <a:lnTo>
                      <a:pt x="34" y="162"/>
                    </a:lnTo>
                    <a:lnTo>
                      <a:pt x="30" y="162"/>
                    </a:lnTo>
                    <a:lnTo>
                      <a:pt x="26" y="162"/>
                    </a:lnTo>
                    <a:lnTo>
                      <a:pt x="22" y="158"/>
                    </a:lnTo>
                    <a:lnTo>
                      <a:pt x="18" y="158"/>
                    </a:lnTo>
                    <a:lnTo>
                      <a:pt x="18" y="162"/>
                    </a:lnTo>
                    <a:lnTo>
                      <a:pt x="16" y="158"/>
                    </a:lnTo>
                    <a:lnTo>
                      <a:pt x="16" y="154"/>
                    </a:lnTo>
                    <a:lnTo>
                      <a:pt x="12" y="154"/>
                    </a:lnTo>
                    <a:lnTo>
                      <a:pt x="12" y="150"/>
                    </a:lnTo>
                    <a:lnTo>
                      <a:pt x="12" y="146"/>
                    </a:lnTo>
                    <a:lnTo>
                      <a:pt x="12" y="142"/>
                    </a:lnTo>
                    <a:lnTo>
                      <a:pt x="8" y="138"/>
                    </a:lnTo>
                    <a:lnTo>
                      <a:pt x="4" y="132"/>
                    </a:lnTo>
                    <a:lnTo>
                      <a:pt x="4" y="128"/>
                    </a:lnTo>
                    <a:lnTo>
                      <a:pt x="8" y="124"/>
                    </a:lnTo>
                    <a:lnTo>
                      <a:pt x="12" y="120"/>
                    </a:lnTo>
                    <a:lnTo>
                      <a:pt x="12" y="116"/>
                    </a:lnTo>
                    <a:lnTo>
                      <a:pt x="8" y="116"/>
                    </a:lnTo>
                    <a:lnTo>
                      <a:pt x="8" y="112"/>
                    </a:lnTo>
                    <a:lnTo>
                      <a:pt x="8" y="108"/>
                    </a:lnTo>
                    <a:lnTo>
                      <a:pt x="8" y="106"/>
                    </a:lnTo>
                    <a:lnTo>
                      <a:pt x="12" y="102"/>
                    </a:lnTo>
                    <a:lnTo>
                      <a:pt x="12" y="98"/>
                    </a:lnTo>
                    <a:lnTo>
                      <a:pt x="8" y="94"/>
                    </a:lnTo>
                    <a:lnTo>
                      <a:pt x="8" y="90"/>
                    </a:lnTo>
                    <a:lnTo>
                      <a:pt x="8" y="86"/>
                    </a:lnTo>
                    <a:lnTo>
                      <a:pt x="8" y="82"/>
                    </a:lnTo>
                    <a:lnTo>
                      <a:pt x="8" y="78"/>
                    </a:lnTo>
                    <a:lnTo>
                      <a:pt x="8" y="76"/>
                    </a:lnTo>
                    <a:lnTo>
                      <a:pt x="8" y="72"/>
                    </a:lnTo>
                    <a:lnTo>
                      <a:pt x="8" y="68"/>
                    </a:lnTo>
                    <a:lnTo>
                      <a:pt x="8" y="64"/>
                    </a:lnTo>
                    <a:lnTo>
                      <a:pt x="4" y="64"/>
                    </a:lnTo>
                    <a:lnTo>
                      <a:pt x="4" y="60"/>
                    </a:lnTo>
                    <a:lnTo>
                      <a:pt x="0" y="56"/>
                    </a:lnTo>
                    <a:lnTo>
                      <a:pt x="4" y="56"/>
                    </a:lnTo>
                    <a:lnTo>
                      <a:pt x="8" y="52"/>
                    </a:lnTo>
                    <a:lnTo>
                      <a:pt x="12" y="52"/>
                    </a:lnTo>
                    <a:lnTo>
                      <a:pt x="12" y="50"/>
                    </a:lnTo>
                    <a:lnTo>
                      <a:pt x="16" y="46"/>
                    </a:lnTo>
                    <a:lnTo>
                      <a:pt x="16" y="42"/>
                    </a:lnTo>
                    <a:lnTo>
                      <a:pt x="16" y="38"/>
                    </a:lnTo>
                    <a:lnTo>
                      <a:pt x="16" y="34"/>
                    </a:lnTo>
                    <a:lnTo>
                      <a:pt x="12" y="34"/>
                    </a:lnTo>
                    <a:lnTo>
                      <a:pt x="12" y="30"/>
                    </a:lnTo>
                    <a:lnTo>
                      <a:pt x="16" y="26"/>
                    </a:lnTo>
                    <a:lnTo>
                      <a:pt x="18" y="26"/>
                    </a:lnTo>
                    <a:lnTo>
                      <a:pt x="22" y="22"/>
                    </a:lnTo>
                    <a:lnTo>
                      <a:pt x="22" y="20"/>
                    </a:lnTo>
                    <a:lnTo>
                      <a:pt x="26" y="20"/>
                    </a:lnTo>
                    <a:lnTo>
                      <a:pt x="30" y="16"/>
                    </a:lnTo>
                    <a:lnTo>
                      <a:pt x="34" y="16"/>
                    </a:lnTo>
                    <a:lnTo>
                      <a:pt x="34" y="12"/>
                    </a:lnTo>
                    <a:lnTo>
                      <a:pt x="34" y="8"/>
                    </a:lnTo>
                    <a:lnTo>
                      <a:pt x="34" y="4"/>
                    </a:lnTo>
                    <a:lnTo>
                      <a:pt x="34" y="0"/>
                    </a:lnTo>
                    <a:lnTo>
                      <a:pt x="34" y="4"/>
                    </a:lnTo>
                    <a:lnTo>
                      <a:pt x="38" y="4"/>
                    </a:lnTo>
                    <a:lnTo>
                      <a:pt x="42" y="4"/>
                    </a:lnTo>
                    <a:lnTo>
                      <a:pt x="42" y="8"/>
                    </a:lnTo>
                    <a:lnTo>
                      <a:pt x="44" y="8"/>
                    </a:lnTo>
                    <a:lnTo>
                      <a:pt x="48" y="8"/>
                    </a:lnTo>
                    <a:lnTo>
                      <a:pt x="52" y="8"/>
                    </a:lnTo>
                    <a:lnTo>
                      <a:pt x="56" y="8"/>
                    </a:lnTo>
                    <a:lnTo>
                      <a:pt x="56" y="4"/>
                    </a:lnTo>
                    <a:lnTo>
                      <a:pt x="60" y="4"/>
                    </a:lnTo>
                    <a:lnTo>
                      <a:pt x="60" y="8"/>
                    </a:lnTo>
                    <a:lnTo>
                      <a:pt x="64" y="8"/>
                    </a:lnTo>
                    <a:lnTo>
                      <a:pt x="68" y="8"/>
                    </a:lnTo>
                    <a:lnTo>
                      <a:pt x="68" y="8"/>
                    </a:lnTo>
                    <a:lnTo>
                      <a:pt x="68" y="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54">
                <a:extLst>
                  <a:ext uri="{FF2B5EF4-FFF2-40B4-BE49-F238E27FC236}">
                    <a16:creationId xmlns:a16="http://schemas.microsoft.com/office/drawing/2014/main" id="{894BE311-9223-49B4-BF5D-6DB89469E06A}"/>
                  </a:ext>
                </a:extLst>
              </p:cNvPr>
              <p:cNvSpPr>
                <a:spLocks noEditPoints="1"/>
              </p:cNvSpPr>
              <p:nvPr/>
            </p:nvSpPr>
            <p:spPr bwMode="auto">
              <a:xfrm>
                <a:off x="5365750" y="4883218"/>
                <a:ext cx="165100" cy="384175"/>
              </a:xfrm>
              <a:custGeom>
                <a:avLst/>
                <a:gdLst>
                  <a:gd name="T0" fmla="*/ 70 w 104"/>
                  <a:gd name="T1" fmla="*/ 26 h 242"/>
                  <a:gd name="T2" fmla="*/ 74 w 104"/>
                  <a:gd name="T3" fmla="*/ 152 h 242"/>
                  <a:gd name="T4" fmla="*/ 70 w 104"/>
                  <a:gd name="T5" fmla="*/ 168 h 242"/>
                  <a:gd name="T6" fmla="*/ 66 w 104"/>
                  <a:gd name="T7" fmla="*/ 182 h 242"/>
                  <a:gd name="T8" fmla="*/ 62 w 104"/>
                  <a:gd name="T9" fmla="*/ 194 h 242"/>
                  <a:gd name="T10" fmla="*/ 62 w 104"/>
                  <a:gd name="T11" fmla="*/ 208 h 242"/>
                  <a:gd name="T12" fmla="*/ 60 w 104"/>
                  <a:gd name="T13" fmla="*/ 220 h 242"/>
                  <a:gd name="T14" fmla="*/ 52 w 104"/>
                  <a:gd name="T15" fmla="*/ 232 h 242"/>
                  <a:gd name="T16" fmla="*/ 36 w 104"/>
                  <a:gd name="T17" fmla="*/ 236 h 242"/>
                  <a:gd name="T18" fmla="*/ 30 w 104"/>
                  <a:gd name="T19" fmla="*/ 242 h 242"/>
                  <a:gd name="T20" fmla="*/ 22 w 104"/>
                  <a:gd name="T21" fmla="*/ 236 h 242"/>
                  <a:gd name="T22" fmla="*/ 14 w 104"/>
                  <a:gd name="T23" fmla="*/ 236 h 242"/>
                  <a:gd name="T24" fmla="*/ 10 w 104"/>
                  <a:gd name="T25" fmla="*/ 224 h 242"/>
                  <a:gd name="T26" fmla="*/ 6 w 104"/>
                  <a:gd name="T27" fmla="*/ 208 h 242"/>
                  <a:gd name="T28" fmla="*/ 2 w 104"/>
                  <a:gd name="T29" fmla="*/ 198 h 242"/>
                  <a:gd name="T30" fmla="*/ 0 w 104"/>
                  <a:gd name="T31" fmla="*/ 186 h 242"/>
                  <a:gd name="T32" fmla="*/ 0 w 104"/>
                  <a:gd name="T33" fmla="*/ 172 h 242"/>
                  <a:gd name="T34" fmla="*/ 6 w 104"/>
                  <a:gd name="T35" fmla="*/ 164 h 242"/>
                  <a:gd name="T36" fmla="*/ 10 w 104"/>
                  <a:gd name="T37" fmla="*/ 152 h 242"/>
                  <a:gd name="T38" fmla="*/ 18 w 104"/>
                  <a:gd name="T39" fmla="*/ 138 h 242"/>
                  <a:gd name="T40" fmla="*/ 14 w 104"/>
                  <a:gd name="T41" fmla="*/ 130 h 242"/>
                  <a:gd name="T42" fmla="*/ 14 w 104"/>
                  <a:gd name="T43" fmla="*/ 116 h 242"/>
                  <a:gd name="T44" fmla="*/ 10 w 104"/>
                  <a:gd name="T45" fmla="*/ 104 h 242"/>
                  <a:gd name="T46" fmla="*/ 14 w 104"/>
                  <a:gd name="T47" fmla="*/ 94 h 242"/>
                  <a:gd name="T48" fmla="*/ 18 w 104"/>
                  <a:gd name="T49" fmla="*/ 82 h 242"/>
                  <a:gd name="T50" fmla="*/ 22 w 104"/>
                  <a:gd name="T51" fmla="*/ 74 h 242"/>
                  <a:gd name="T52" fmla="*/ 30 w 104"/>
                  <a:gd name="T53" fmla="*/ 74 h 242"/>
                  <a:gd name="T54" fmla="*/ 32 w 104"/>
                  <a:gd name="T55" fmla="*/ 70 h 242"/>
                  <a:gd name="T56" fmla="*/ 40 w 104"/>
                  <a:gd name="T57" fmla="*/ 70 h 242"/>
                  <a:gd name="T58" fmla="*/ 44 w 104"/>
                  <a:gd name="T59" fmla="*/ 70 h 242"/>
                  <a:gd name="T60" fmla="*/ 48 w 104"/>
                  <a:gd name="T61" fmla="*/ 60 h 242"/>
                  <a:gd name="T62" fmla="*/ 52 w 104"/>
                  <a:gd name="T63" fmla="*/ 64 h 242"/>
                  <a:gd name="T64" fmla="*/ 60 w 104"/>
                  <a:gd name="T65" fmla="*/ 52 h 242"/>
                  <a:gd name="T66" fmla="*/ 60 w 104"/>
                  <a:gd name="T67" fmla="*/ 52 h 242"/>
                  <a:gd name="T68" fmla="*/ 66 w 104"/>
                  <a:gd name="T69" fmla="*/ 48 h 242"/>
                  <a:gd name="T70" fmla="*/ 62 w 104"/>
                  <a:gd name="T71" fmla="*/ 44 h 242"/>
                  <a:gd name="T72" fmla="*/ 66 w 104"/>
                  <a:gd name="T73" fmla="*/ 40 h 242"/>
                  <a:gd name="T74" fmla="*/ 70 w 104"/>
                  <a:gd name="T75" fmla="*/ 30 h 242"/>
                  <a:gd name="T76" fmla="*/ 74 w 104"/>
                  <a:gd name="T77" fmla="*/ 30 h 242"/>
                  <a:gd name="T78" fmla="*/ 78 w 104"/>
                  <a:gd name="T79" fmla="*/ 18 h 242"/>
                  <a:gd name="T80" fmla="*/ 82 w 104"/>
                  <a:gd name="T81" fmla="*/ 10 h 242"/>
                  <a:gd name="T82" fmla="*/ 82 w 104"/>
                  <a:gd name="T83" fmla="*/ 4 h 242"/>
                  <a:gd name="T84" fmla="*/ 86 w 104"/>
                  <a:gd name="T85" fmla="*/ 8 h 242"/>
                  <a:gd name="T86" fmla="*/ 88 w 104"/>
                  <a:gd name="T87" fmla="*/ 10 h 242"/>
                  <a:gd name="T88" fmla="*/ 96 w 104"/>
                  <a:gd name="T89" fmla="*/ 18 h 242"/>
                  <a:gd name="T90" fmla="*/ 96 w 104"/>
                  <a:gd name="T91" fmla="*/ 26 h 242"/>
                  <a:gd name="T92" fmla="*/ 96 w 104"/>
                  <a:gd name="T93" fmla="*/ 40 h 242"/>
                  <a:gd name="T94" fmla="*/ 100 w 104"/>
                  <a:gd name="T95" fmla="*/ 48 h 242"/>
                  <a:gd name="T96" fmla="*/ 100 w 104"/>
                  <a:gd name="T97" fmla="*/ 64 h 242"/>
                  <a:gd name="T98" fmla="*/ 96 w 104"/>
                  <a:gd name="T99" fmla="*/ 66 h 242"/>
                  <a:gd name="T100" fmla="*/ 92 w 104"/>
                  <a:gd name="T101" fmla="*/ 66 h 242"/>
                  <a:gd name="T102" fmla="*/ 92 w 104"/>
                  <a:gd name="T103" fmla="*/ 82 h 242"/>
                  <a:gd name="T104" fmla="*/ 88 w 104"/>
                  <a:gd name="T105" fmla="*/ 94 h 242"/>
                  <a:gd name="T106" fmla="*/ 88 w 104"/>
                  <a:gd name="T107" fmla="*/ 108 h 242"/>
                  <a:gd name="T108" fmla="*/ 86 w 104"/>
                  <a:gd name="T109" fmla="*/ 122 h 242"/>
                  <a:gd name="T110" fmla="*/ 82 w 104"/>
                  <a:gd name="T111" fmla="*/ 134 h 242"/>
                  <a:gd name="T112" fmla="*/ 78 w 104"/>
                  <a:gd name="T113" fmla="*/ 146 h 242"/>
                  <a:gd name="T114" fmla="*/ 74 w 104"/>
                  <a:gd name="T115" fmla="*/ 150 h 242"/>
                  <a:gd name="T116" fmla="*/ 96 w 104"/>
                  <a:gd name="T117" fmla="*/ 9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242">
                    <a:moveTo>
                      <a:pt x="70" y="26"/>
                    </a:moveTo>
                    <a:lnTo>
                      <a:pt x="70" y="22"/>
                    </a:lnTo>
                    <a:lnTo>
                      <a:pt x="74" y="26"/>
                    </a:lnTo>
                    <a:lnTo>
                      <a:pt x="70" y="26"/>
                    </a:lnTo>
                    <a:lnTo>
                      <a:pt x="70" y="26"/>
                    </a:lnTo>
                    <a:lnTo>
                      <a:pt x="70" y="26"/>
                    </a:lnTo>
                    <a:close/>
                    <a:moveTo>
                      <a:pt x="74" y="150"/>
                    </a:moveTo>
                    <a:lnTo>
                      <a:pt x="74" y="152"/>
                    </a:lnTo>
                    <a:lnTo>
                      <a:pt x="74" y="156"/>
                    </a:lnTo>
                    <a:lnTo>
                      <a:pt x="74" y="160"/>
                    </a:lnTo>
                    <a:lnTo>
                      <a:pt x="74" y="164"/>
                    </a:lnTo>
                    <a:lnTo>
                      <a:pt x="70" y="168"/>
                    </a:lnTo>
                    <a:lnTo>
                      <a:pt x="70" y="172"/>
                    </a:lnTo>
                    <a:lnTo>
                      <a:pt x="70" y="176"/>
                    </a:lnTo>
                    <a:lnTo>
                      <a:pt x="66" y="180"/>
                    </a:lnTo>
                    <a:lnTo>
                      <a:pt x="66" y="182"/>
                    </a:lnTo>
                    <a:lnTo>
                      <a:pt x="66" y="186"/>
                    </a:lnTo>
                    <a:lnTo>
                      <a:pt x="66" y="190"/>
                    </a:lnTo>
                    <a:lnTo>
                      <a:pt x="66" y="194"/>
                    </a:lnTo>
                    <a:lnTo>
                      <a:pt x="62" y="194"/>
                    </a:lnTo>
                    <a:lnTo>
                      <a:pt x="62" y="198"/>
                    </a:lnTo>
                    <a:lnTo>
                      <a:pt x="62" y="202"/>
                    </a:lnTo>
                    <a:lnTo>
                      <a:pt x="62" y="206"/>
                    </a:lnTo>
                    <a:lnTo>
                      <a:pt x="62" y="208"/>
                    </a:lnTo>
                    <a:lnTo>
                      <a:pt x="60" y="208"/>
                    </a:lnTo>
                    <a:lnTo>
                      <a:pt x="60" y="212"/>
                    </a:lnTo>
                    <a:lnTo>
                      <a:pt x="60" y="216"/>
                    </a:lnTo>
                    <a:lnTo>
                      <a:pt x="60" y="220"/>
                    </a:lnTo>
                    <a:lnTo>
                      <a:pt x="56" y="224"/>
                    </a:lnTo>
                    <a:lnTo>
                      <a:pt x="56" y="228"/>
                    </a:lnTo>
                    <a:lnTo>
                      <a:pt x="56" y="232"/>
                    </a:lnTo>
                    <a:lnTo>
                      <a:pt x="52" y="232"/>
                    </a:lnTo>
                    <a:lnTo>
                      <a:pt x="48" y="236"/>
                    </a:lnTo>
                    <a:lnTo>
                      <a:pt x="44" y="236"/>
                    </a:lnTo>
                    <a:lnTo>
                      <a:pt x="40" y="236"/>
                    </a:lnTo>
                    <a:lnTo>
                      <a:pt x="36" y="236"/>
                    </a:lnTo>
                    <a:lnTo>
                      <a:pt x="36" y="238"/>
                    </a:lnTo>
                    <a:lnTo>
                      <a:pt x="32" y="238"/>
                    </a:lnTo>
                    <a:lnTo>
                      <a:pt x="32" y="242"/>
                    </a:lnTo>
                    <a:lnTo>
                      <a:pt x="30" y="242"/>
                    </a:lnTo>
                    <a:lnTo>
                      <a:pt x="26" y="242"/>
                    </a:lnTo>
                    <a:lnTo>
                      <a:pt x="26" y="238"/>
                    </a:lnTo>
                    <a:lnTo>
                      <a:pt x="22" y="238"/>
                    </a:lnTo>
                    <a:lnTo>
                      <a:pt x="22" y="236"/>
                    </a:lnTo>
                    <a:lnTo>
                      <a:pt x="18" y="236"/>
                    </a:lnTo>
                    <a:lnTo>
                      <a:pt x="14" y="236"/>
                    </a:lnTo>
                    <a:lnTo>
                      <a:pt x="18" y="236"/>
                    </a:lnTo>
                    <a:lnTo>
                      <a:pt x="14" y="236"/>
                    </a:lnTo>
                    <a:lnTo>
                      <a:pt x="14" y="232"/>
                    </a:lnTo>
                    <a:lnTo>
                      <a:pt x="10" y="232"/>
                    </a:lnTo>
                    <a:lnTo>
                      <a:pt x="10" y="228"/>
                    </a:lnTo>
                    <a:lnTo>
                      <a:pt x="10" y="224"/>
                    </a:lnTo>
                    <a:lnTo>
                      <a:pt x="6" y="220"/>
                    </a:lnTo>
                    <a:lnTo>
                      <a:pt x="6" y="216"/>
                    </a:lnTo>
                    <a:lnTo>
                      <a:pt x="6" y="212"/>
                    </a:lnTo>
                    <a:lnTo>
                      <a:pt x="6" y="208"/>
                    </a:lnTo>
                    <a:lnTo>
                      <a:pt x="6" y="206"/>
                    </a:lnTo>
                    <a:lnTo>
                      <a:pt x="6" y="202"/>
                    </a:lnTo>
                    <a:lnTo>
                      <a:pt x="2" y="202"/>
                    </a:lnTo>
                    <a:lnTo>
                      <a:pt x="2" y="198"/>
                    </a:lnTo>
                    <a:lnTo>
                      <a:pt x="2" y="194"/>
                    </a:lnTo>
                    <a:lnTo>
                      <a:pt x="2" y="190"/>
                    </a:lnTo>
                    <a:lnTo>
                      <a:pt x="0" y="190"/>
                    </a:lnTo>
                    <a:lnTo>
                      <a:pt x="0" y="186"/>
                    </a:lnTo>
                    <a:lnTo>
                      <a:pt x="0" y="182"/>
                    </a:lnTo>
                    <a:lnTo>
                      <a:pt x="0" y="180"/>
                    </a:lnTo>
                    <a:lnTo>
                      <a:pt x="0" y="176"/>
                    </a:lnTo>
                    <a:lnTo>
                      <a:pt x="0" y="172"/>
                    </a:lnTo>
                    <a:lnTo>
                      <a:pt x="2" y="172"/>
                    </a:lnTo>
                    <a:lnTo>
                      <a:pt x="2" y="168"/>
                    </a:lnTo>
                    <a:lnTo>
                      <a:pt x="2" y="164"/>
                    </a:lnTo>
                    <a:lnTo>
                      <a:pt x="6" y="164"/>
                    </a:lnTo>
                    <a:lnTo>
                      <a:pt x="6" y="160"/>
                    </a:lnTo>
                    <a:lnTo>
                      <a:pt x="10" y="160"/>
                    </a:lnTo>
                    <a:lnTo>
                      <a:pt x="10" y="156"/>
                    </a:lnTo>
                    <a:lnTo>
                      <a:pt x="10" y="152"/>
                    </a:lnTo>
                    <a:lnTo>
                      <a:pt x="14" y="150"/>
                    </a:lnTo>
                    <a:lnTo>
                      <a:pt x="14" y="146"/>
                    </a:lnTo>
                    <a:lnTo>
                      <a:pt x="18" y="142"/>
                    </a:lnTo>
                    <a:lnTo>
                      <a:pt x="18" y="138"/>
                    </a:lnTo>
                    <a:lnTo>
                      <a:pt x="14" y="138"/>
                    </a:lnTo>
                    <a:lnTo>
                      <a:pt x="18" y="134"/>
                    </a:lnTo>
                    <a:lnTo>
                      <a:pt x="18" y="130"/>
                    </a:lnTo>
                    <a:lnTo>
                      <a:pt x="14" y="130"/>
                    </a:lnTo>
                    <a:lnTo>
                      <a:pt x="14" y="126"/>
                    </a:lnTo>
                    <a:lnTo>
                      <a:pt x="14" y="122"/>
                    </a:lnTo>
                    <a:lnTo>
                      <a:pt x="14" y="120"/>
                    </a:lnTo>
                    <a:lnTo>
                      <a:pt x="14" y="116"/>
                    </a:lnTo>
                    <a:lnTo>
                      <a:pt x="10" y="116"/>
                    </a:lnTo>
                    <a:lnTo>
                      <a:pt x="10" y="112"/>
                    </a:lnTo>
                    <a:lnTo>
                      <a:pt x="10" y="108"/>
                    </a:lnTo>
                    <a:lnTo>
                      <a:pt x="10" y="104"/>
                    </a:lnTo>
                    <a:lnTo>
                      <a:pt x="10" y="100"/>
                    </a:lnTo>
                    <a:lnTo>
                      <a:pt x="10" y="96"/>
                    </a:lnTo>
                    <a:lnTo>
                      <a:pt x="10" y="94"/>
                    </a:lnTo>
                    <a:lnTo>
                      <a:pt x="14" y="94"/>
                    </a:lnTo>
                    <a:lnTo>
                      <a:pt x="14" y="90"/>
                    </a:lnTo>
                    <a:lnTo>
                      <a:pt x="14" y="86"/>
                    </a:lnTo>
                    <a:lnTo>
                      <a:pt x="18" y="86"/>
                    </a:lnTo>
                    <a:lnTo>
                      <a:pt x="18" y="82"/>
                    </a:lnTo>
                    <a:lnTo>
                      <a:pt x="18" y="78"/>
                    </a:lnTo>
                    <a:lnTo>
                      <a:pt x="14" y="78"/>
                    </a:lnTo>
                    <a:lnTo>
                      <a:pt x="18" y="74"/>
                    </a:lnTo>
                    <a:lnTo>
                      <a:pt x="22" y="74"/>
                    </a:lnTo>
                    <a:lnTo>
                      <a:pt x="26" y="74"/>
                    </a:lnTo>
                    <a:lnTo>
                      <a:pt x="26" y="70"/>
                    </a:lnTo>
                    <a:lnTo>
                      <a:pt x="30" y="70"/>
                    </a:lnTo>
                    <a:lnTo>
                      <a:pt x="30" y="74"/>
                    </a:lnTo>
                    <a:lnTo>
                      <a:pt x="30" y="70"/>
                    </a:lnTo>
                    <a:lnTo>
                      <a:pt x="32" y="70"/>
                    </a:lnTo>
                    <a:lnTo>
                      <a:pt x="32" y="74"/>
                    </a:lnTo>
                    <a:lnTo>
                      <a:pt x="32" y="70"/>
                    </a:lnTo>
                    <a:lnTo>
                      <a:pt x="32" y="66"/>
                    </a:lnTo>
                    <a:lnTo>
                      <a:pt x="36" y="66"/>
                    </a:lnTo>
                    <a:lnTo>
                      <a:pt x="36" y="70"/>
                    </a:lnTo>
                    <a:lnTo>
                      <a:pt x="40" y="70"/>
                    </a:lnTo>
                    <a:lnTo>
                      <a:pt x="40" y="66"/>
                    </a:lnTo>
                    <a:lnTo>
                      <a:pt x="44" y="66"/>
                    </a:lnTo>
                    <a:lnTo>
                      <a:pt x="40" y="66"/>
                    </a:lnTo>
                    <a:lnTo>
                      <a:pt x="44" y="70"/>
                    </a:lnTo>
                    <a:lnTo>
                      <a:pt x="44" y="66"/>
                    </a:lnTo>
                    <a:lnTo>
                      <a:pt x="44" y="64"/>
                    </a:lnTo>
                    <a:lnTo>
                      <a:pt x="48" y="64"/>
                    </a:lnTo>
                    <a:lnTo>
                      <a:pt x="48" y="60"/>
                    </a:lnTo>
                    <a:lnTo>
                      <a:pt x="52" y="60"/>
                    </a:lnTo>
                    <a:lnTo>
                      <a:pt x="56" y="60"/>
                    </a:lnTo>
                    <a:lnTo>
                      <a:pt x="52" y="60"/>
                    </a:lnTo>
                    <a:lnTo>
                      <a:pt x="52" y="64"/>
                    </a:lnTo>
                    <a:lnTo>
                      <a:pt x="56" y="64"/>
                    </a:lnTo>
                    <a:lnTo>
                      <a:pt x="56" y="60"/>
                    </a:lnTo>
                    <a:lnTo>
                      <a:pt x="56" y="56"/>
                    </a:lnTo>
                    <a:lnTo>
                      <a:pt x="60" y="52"/>
                    </a:lnTo>
                    <a:lnTo>
                      <a:pt x="56" y="52"/>
                    </a:lnTo>
                    <a:lnTo>
                      <a:pt x="60" y="52"/>
                    </a:lnTo>
                    <a:lnTo>
                      <a:pt x="60" y="48"/>
                    </a:lnTo>
                    <a:lnTo>
                      <a:pt x="60" y="52"/>
                    </a:lnTo>
                    <a:lnTo>
                      <a:pt x="60" y="56"/>
                    </a:lnTo>
                    <a:lnTo>
                      <a:pt x="62" y="52"/>
                    </a:lnTo>
                    <a:lnTo>
                      <a:pt x="62" y="48"/>
                    </a:lnTo>
                    <a:lnTo>
                      <a:pt x="66" y="48"/>
                    </a:lnTo>
                    <a:lnTo>
                      <a:pt x="66" y="52"/>
                    </a:lnTo>
                    <a:lnTo>
                      <a:pt x="66" y="48"/>
                    </a:lnTo>
                    <a:lnTo>
                      <a:pt x="62" y="48"/>
                    </a:lnTo>
                    <a:lnTo>
                      <a:pt x="62" y="44"/>
                    </a:lnTo>
                    <a:lnTo>
                      <a:pt x="62" y="40"/>
                    </a:lnTo>
                    <a:lnTo>
                      <a:pt x="66" y="40"/>
                    </a:lnTo>
                    <a:lnTo>
                      <a:pt x="66" y="38"/>
                    </a:lnTo>
                    <a:lnTo>
                      <a:pt x="66" y="40"/>
                    </a:lnTo>
                    <a:lnTo>
                      <a:pt x="66" y="38"/>
                    </a:lnTo>
                    <a:lnTo>
                      <a:pt x="66" y="34"/>
                    </a:lnTo>
                    <a:lnTo>
                      <a:pt x="66" y="30"/>
                    </a:lnTo>
                    <a:lnTo>
                      <a:pt x="70" y="30"/>
                    </a:lnTo>
                    <a:lnTo>
                      <a:pt x="70" y="34"/>
                    </a:lnTo>
                    <a:lnTo>
                      <a:pt x="74" y="30"/>
                    </a:lnTo>
                    <a:lnTo>
                      <a:pt x="70" y="30"/>
                    </a:lnTo>
                    <a:lnTo>
                      <a:pt x="74" y="30"/>
                    </a:lnTo>
                    <a:lnTo>
                      <a:pt x="74" y="26"/>
                    </a:lnTo>
                    <a:lnTo>
                      <a:pt x="78" y="26"/>
                    </a:lnTo>
                    <a:lnTo>
                      <a:pt x="78" y="22"/>
                    </a:lnTo>
                    <a:lnTo>
                      <a:pt x="78" y="18"/>
                    </a:lnTo>
                    <a:lnTo>
                      <a:pt x="82" y="18"/>
                    </a:lnTo>
                    <a:lnTo>
                      <a:pt x="82" y="14"/>
                    </a:lnTo>
                    <a:lnTo>
                      <a:pt x="78" y="10"/>
                    </a:lnTo>
                    <a:lnTo>
                      <a:pt x="82" y="10"/>
                    </a:lnTo>
                    <a:lnTo>
                      <a:pt x="82" y="8"/>
                    </a:lnTo>
                    <a:lnTo>
                      <a:pt x="86" y="8"/>
                    </a:lnTo>
                    <a:lnTo>
                      <a:pt x="86" y="4"/>
                    </a:lnTo>
                    <a:lnTo>
                      <a:pt x="82" y="4"/>
                    </a:lnTo>
                    <a:lnTo>
                      <a:pt x="86" y="4"/>
                    </a:lnTo>
                    <a:lnTo>
                      <a:pt x="86" y="0"/>
                    </a:lnTo>
                    <a:lnTo>
                      <a:pt x="86" y="4"/>
                    </a:lnTo>
                    <a:lnTo>
                      <a:pt x="86" y="8"/>
                    </a:lnTo>
                    <a:lnTo>
                      <a:pt x="86" y="4"/>
                    </a:lnTo>
                    <a:lnTo>
                      <a:pt x="86" y="8"/>
                    </a:lnTo>
                    <a:lnTo>
                      <a:pt x="88" y="8"/>
                    </a:lnTo>
                    <a:lnTo>
                      <a:pt x="88" y="10"/>
                    </a:lnTo>
                    <a:lnTo>
                      <a:pt x="88" y="14"/>
                    </a:lnTo>
                    <a:lnTo>
                      <a:pt x="92" y="14"/>
                    </a:lnTo>
                    <a:lnTo>
                      <a:pt x="92" y="18"/>
                    </a:lnTo>
                    <a:lnTo>
                      <a:pt x="96" y="18"/>
                    </a:lnTo>
                    <a:lnTo>
                      <a:pt x="96" y="22"/>
                    </a:lnTo>
                    <a:lnTo>
                      <a:pt x="92" y="22"/>
                    </a:lnTo>
                    <a:lnTo>
                      <a:pt x="96" y="22"/>
                    </a:lnTo>
                    <a:lnTo>
                      <a:pt x="96" y="26"/>
                    </a:lnTo>
                    <a:lnTo>
                      <a:pt x="96" y="30"/>
                    </a:lnTo>
                    <a:lnTo>
                      <a:pt x="96" y="34"/>
                    </a:lnTo>
                    <a:lnTo>
                      <a:pt x="96" y="38"/>
                    </a:lnTo>
                    <a:lnTo>
                      <a:pt x="96" y="40"/>
                    </a:lnTo>
                    <a:lnTo>
                      <a:pt x="100" y="40"/>
                    </a:lnTo>
                    <a:lnTo>
                      <a:pt x="100" y="44"/>
                    </a:lnTo>
                    <a:lnTo>
                      <a:pt x="96" y="44"/>
                    </a:lnTo>
                    <a:lnTo>
                      <a:pt x="100" y="48"/>
                    </a:lnTo>
                    <a:lnTo>
                      <a:pt x="100" y="52"/>
                    </a:lnTo>
                    <a:lnTo>
                      <a:pt x="100" y="56"/>
                    </a:lnTo>
                    <a:lnTo>
                      <a:pt x="104" y="60"/>
                    </a:lnTo>
                    <a:lnTo>
                      <a:pt x="100" y="64"/>
                    </a:lnTo>
                    <a:lnTo>
                      <a:pt x="100" y="66"/>
                    </a:lnTo>
                    <a:lnTo>
                      <a:pt x="100" y="70"/>
                    </a:lnTo>
                    <a:lnTo>
                      <a:pt x="96" y="70"/>
                    </a:lnTo>
                    <a:lnTo>
                      <a:pt x="96" y="66"/>
                    </a:lnTo>
                    <a:lnTo>
                      <a:pt x="92" y="64"/>
                    </a:lnTo>
                    <a:lnTo>
                      <a:pt x="88" y="64"/>
                    </a:lnTo>
                    <a:lnTo>
                      <a:pt x="88" y="66"/>
                    </a:lnTo>
                    <a:lnTo>
                      <a:pt x="92" y="66"/>
                    </a:lnTo>
                    <a:lnTo>
                      <a:pt x="92" y="70"/>
                    </a:lnTo>
                    <a:lnTo>
                      <a:pt x="92" y="74"/>
                    </a:lnTo>
                    <a:lnTo>
                      <a:pt x="92" y="78"/>
                    </a:lnTo>
                    <a:lnTo>
                      <a:pt x="92" y="82"/>
                    </a:lnTo>
                    <a:lnTo>
                      <a:pt x="92" y="86"/>
                    </a:lnTo>
                    <a:lnTo>
                      <a:pt x="88" y="86"/>
                    </a:lnTo>
                    <a:lnTo>
                      <a:pt x="88" y="90"/>
                    </a:lnTo>
                    <a:lnTo>
                      <a:pt x="88" y="94"/>
                    </a:lnTo>
                    <a:lnTo>
                      <a:pt x="88" y="96"/>
                    </a:lnTo>
                    <a:lnTo>
                      <a:pt x="88" y="100"/>
                    </a:lnTo>
                    <a:lnTo>
                      <a:pt x="88" y="104"/>
                    </a:lnTo>
                    <a:lnTo>
                      <a:pt x="88" y="108"/>
                    </a:lnTo>
                    <a:lnTo>
                      <a:pt x="86" y="112"/>
                    </a:lnTo>
                    <a:lnTo>
                      <a:pt x="86" y="116"/>
                    </a:lnTo>
                    <a:lnTo>
                      <a:pt x="86" y="120"/>
                    </a:lnTo>
                    <a:lnTo>
                      <a:pt x="86" y="122"/>
                    </a:lnTo>
                    <a:lnTo>
                      <a:pt x="82" y="122"/>
                    </a:lnTo>
                    <a:lnTo>
                      <a:pt x="82" y="126"/>
                    </a:lnTo>
                    <a:lnTo>
                      <a:pt x="82" y="130"/>
                    </a:lnTo>
                    <a:lnTo>
                      <a:pt x="82" y="134"/>
                    </a:lnTo>
                    <a:lnTo>
                      <a:pt x="78" y="134"/>
                    </a:lnTo>
                    <a:lnTo>
                      <a:pt x="78" y="138"/>
                    </a:lnTo>
                    <a:lnTo>
                      <a:pt x="78" y="142"/>
                    </a:lnTo>
                    <a:lnTo>
                      <a:pt x="78" y="146"/>
                    </a:lnTo>
                    <a:lnTo>
                      <a:pt x="78" y="150"/>
                    </a:lnTo>
                    <a:lnTo>
                      <a:pt x="74" y="150"/>
                    </a:lnTo>
                    <a:lnTo>
                      <a:pt x="74" y="150"/>
                    </a:lnTo>
                    <a:lnTo>
                      <a:pt x="74" y="150"/>
                    </a:lnTo>
                    <a:close/>
                    <a:moveTo>
                      <a:pt x="92" y="90"/>
                    </a:moveTo>
                    <a:lnTo>
                      <a:pt x="92" y="86"/>
                    </a:lnTo>
                    <a:lnTo>
                      <a:pt x="96" y="86"/>
                    </a:lnTo>
                    <a:lnTo>
                      <a:pt x="96" y="90"/>
                    </a:lnTo>
                    <a:lnTo>
                      <a:pt x="92" y="90"/>
                    </a:lnTo>
                    <a:lnTo>
                      <a:pt x="92" y="90"/>
                    </a:lnTo>
                    <a:lnTo>
                      <a:pt x="92" y="9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55">
                <a:extLst>
                  <a:ext uri="{FF2B5EF4-FFF2-40B4-BE49-F238E27FC236}">
                    <a16:creationId xmlns:a16="http://schemas.microsoft.com/office/drawing/2014/main" id="{997A6C83-A6E0-4A64-A704-EFD73949892C}"/>
                  </a:ext>
                </a:extLst>
              </p:cNvPr>
              <p:cNvSpPr>
                <a:spLocks noEditPoints="1"/>
              </p:cNvSpPr>
              <p:nvPr/>
            </p:nvSpPr>
            <p:spPr bwMode="auto">
              <a:xfrm>
                <a:off x="5127625" y="4816543"/>
                <a:ext cx="69850" cy="212725"/>
              </a:xfrm>
              <a:custGeom>
                <a:avLst/>
                <a:gdLst>
                  <a:gd name="T0" fmla="*/ 4 w 44"/>
                  <a:gd name="T1" fmla="*/ 78 h 134"/>
                  <a:gd name="T2" fmla="*/ 0 w 44"/>
                  <a:gd name="T3" fmla="*/ 72 h 134"/>
                  <a:gd name="T4" fmla="*/ 4 w 44"/>
                  <a:gd name="T5" fmla="*/ 68 h 134"/>
                  <a:gd name="T6" fmla="*/ 4 w 44"/>
                  <a:gd name="T7" fmla="*/ 60 h 134"/>
                  <a:gd name="T8" fmla="*/ 4 w 44"/>
                  <a:gd name="T9" fmla="*/ 56 h 134"/>
                  <a:gd name="T10" fmla="*/ 10 w 44"/>
                  <a:gd name="T11" fmla="*/ 52 h 134"/>
                  <a:gd name="T12" fmla="*/ 10 w 44"/>
                  <a:gd name="T13" fmla="*/ 48 h 134"/>
                  <a:gd name="T14" fmla="*/ 10 w 44"/>
                  <a:gd name="T15" fmla="*/ 48 h 134"/>
                  <a:gd name="T16" fmla="*/ 6 w 44"/>
                  <a:gd name="T17" fmla="*/ 38 h 134"/>
                  <a:gd name="T18" fmla="*/ 10 w 44"/>
                  <a:gd name="T19" fmla="*/ 30 h 134"/>
                  <a:gd name="T20" fmla="*/ 6 w 44"/>
                  <a:gd name="T21" fmla="*/ 26 h 134"/>
                  <a:gd name="T22" fmla="*/ 10 w 44"/>
                  <a:gd name="T23" fmla="*/ 22 h 134"/>
                  <a:gd name="T24" fmla="*/ 14 w 44"/>
                  <a:gd name="T25" fmla="*/ 20 h 134"/>
                  <a:gd name="T26" fmla="*/ 10 w 44"/>
                  <a:gd name="T27" fmla="*/ 16 h 134"/>
                  <a:gd name="T28" fmla="*/ 6 w 44"/>
                  <a:gd name="T29" fmla="*/ 12 h 134"/>
                  <a:gd name="T30" fmla="*/ 6 w 44"/>
                  <a:gd name="T31" fmla="*/ 4 h 134"/>
                  <a:gd name="T32" fmla="*/ 6 w 44"/>
                  <a:gd name="T33" fmla="*/ 4 h 134"/>
                  <a:gd name="T34" fmla="*/ 4 w 44"/>
                  <a:gd name="T35" fmla="*/ 0 h 134"/>
                  <a:gd name="T36" fmla="*/ 4 w 44"/>
                  <a:gd name="T37" fmla="*/ 0 h 134"/>
                  <a:gd name="T38" fmla="*/ 10 w 44"/>
                  <a:gd name="T39" fmla="*/ 0 h 134"/>
                  <a:gd name="T40" fmla="*/ 14 w 44"/>
                  <a:gd name="T41" fmla="*/ 4 h 134"/>
                  <a:gd name="T42" fmla="*/ 18 w 44"/>
                  <a:gd name="T43" fmla="*/ 4 h 134"/>
                  <a:gd name="T44" fmla="*/ 18 w 44"/>
                  <a:gd name="T45" fmla="*/ 0 h 134"/>
                  <a:gd name="T46" fmla="*/ 26 w 44"/>
                  <a:gd name="T47" fmla="*/ 8 h 134"/>
                  <a:gd name="T48" fmla="*/ 26 w 44"/>
                  <a:gd name="T49" fmla="*/ 16 h 134"/>
                  <a:gd name="T50" fmla="*/ 26 w 44"/>
                  <a:gd name="T51" fmla="*/ 20 h 134"/>
                  <a:gd name="T52" fmla="*/ 26 w 44"/>
                  <a:gd name="T53" fmla="*/ 26 h 134"/>
                  <a:gd name="T54" fmla="*/ 30 w 44"/>
                  <a:gd name="T55" fmla="*/ 30 h 134"/>
                  <a:gd name="T56" fmla="*/ 34 w 44"/>
                  <a:gd name="T57" fmla="*/ 38 h 134"/>
                  <a:gd name="T58" fmla="*/ 26 w 44"/>
                  <a:gd name="T59" fmla="*/ 38 h 134"/>
                  <a:gd name="T60" fmla="*/ 26 w 44"/>
                  <a:gd name="T61" fmla="*/ 42 h 134"/>
                  <a:gd name="T62" fmla="*/ 22 w 44"/>
                  <a:gd name="T63" fmla="*/ 48 h 134"/>
                  <a:gd name="T64" fmla="*/ 26 w 44"/>
                  <a:gd name="T65" fmla="*/ 52 h 134"/>
                  <a:gd name="T66" fmla="*/ 26 w 44"/>
                  <a:gd name="T67" fmla="*/ 56 h 134"/>
                  <a:gd name="T68" fmla="*/ 26 w 44"/>
                  <a:gd name="T69" fmla="*/ 68 h 134"/>
                  <a:gd name="T70" fmla="*/ 30 w 44"/>
                  <a:gd name="T71" fmla="*/ 72 h 134"/>
                  <a:gd name="T72" fmla="*/ 40 w 44"/>
                  <a:gd name="T73" fmla="*/ 82 h 134"/>
                  <a:gd name="T74" fmla="*/ 44 w 44"/>
                  <a:gd name="T75" fmla="*/ 94 h 134"/>
                  <a:gd name="T76" fmla="*/ 44 w 44"/>
                  <a:gd name="T77" fmla="*/ 102 h 134"/>
                  <a:gd name="T78" fmla="*/ 44 w 44"/>
                  <a:gd name="T79" fmla="*/ 112 h 134"/>
                  <a:gd name="T80" fmla="*/ 40 w 44"/>
                  <a:gd name="T81" fmla="*/ 116 h 134"/>
                  <a:gd name="T82" fmla="*/ 38 w 44"/>
                  <a:gd name="T83" fmla="*/ 124 h 134"/>
                  <a:gd name="T84" fmla="*/ 38 w 44"/>
                  <a:gd name="T85" fmla="*/ 124 h 134"/>
                  <a:gd name="T86" fmla="*/ 38 w 44"/>
                  <a:gd name="T87" fmla="*/ 132 h 134"/>
                  <a:gd name="T88" fmla="*/ 34 w 44"/>
                  <a:gd name="T89" fmla="*/ 132 h 134"/>
                  <a:gd name="T90" fmla="*/ 34 w 44"/>
                  <a:gd name="T91" fmla="*/ 128 h 134"/>
                  <a:gd name="T92" fmla="*/ 30 w 44"/>
                  <a:gd name="T93" fmla="*/ 124 h 134"/>
                  <a:gd name="T94" fmla="*/ 26 w 44"/>
                  <a:gd name="T95" fmla="*/ 120 h 134"/>
                  <a:gd name="T96" fmla="*/ 26 w 44"/>
                  <a:gd name="T97" fmla="*/ 116 h 134"/>
                  <a:gd name="T98" fmla="*/ 22 w 44"/>
                  <a:gd name="T99" fmla="*/ 112 h 134"/>
                  <a:gd name="T100" fmla="*/ 22 w 44"/>
                  <a:gd name="T101" fmla="*/ 108 h 134"/>
                  <a:gd name="T102" fmla="*/ 26 w 44"/>
                  <a:gd name="T103" fmla="*/ 104 h 134"/>
                  <a:gd name="T104" fmla="*/ 26 w 44"/>
                  <a:gd name="T105" fmla="*/ 102 h 134"/>
                  <a:gd name="T106" fmla="*/ 26 w 44"/>
                  <a:gd name="T107" fmla="*/ 98 h 134"/>
                  <a:gd name="T108" fmla="*/ 26 w 44"/>
                  <a:gd name="T109" fmla="*/ 90 h 134"/>
                  <a:gd name="T110" fmla="*/ 22 w 44"/>
                  <a:gd name="T111" fmla="*/ 86 h 134"/>
                  <a:gd name="T112" fmla="*/ 14 w 44"/>
                  <a:gd name="T113" fmla="*/ 86 h 134"/>
                  <a:gd name="T114" fmla="*/ 6 w 44"/>
                  <a:gd name="T115" fmla="*/ 78 h 134"/>
                  <a:gd name="T116" fmla="*/ 26 w 44"/>
                  <a:gd name="T117" fmla="*/ 46 h 134"/>
                  <a:gd name="T118" fmla="*/ 30 w 44"/>
                  <a:gd name="T11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 h="134">
                    <a:moveTo>
                      <a:pt x="6" y="78"/>
                    </a:moveTo>
                    <a:lnTo>
                      <a:pt x="6" y="78"/>
                    </a:lnTo>
                    <a:lnTo>
                      <a:pt x="6" y="78"/>
                    </a:lnTo>
                    <a:lnTo>
                      <a:pt x="6" y="78"/>
                    </a:lnTo>
                    <a:lnTo>
                      <a:pt x="6" y="78"/>
                    </a:lnTo>
                    <a:lnTo>
                      <a:pt x="4" y="78"/>
                    </a:lnTo>
                    <a:lnTo>
                      <a:pt x="4" y="76"/>
                    </a:lnTo>
                    <a:lnTo>
                      <a:pt x="4" y="76"/>
                    </a:lnTo>
                    <a:lnTo>
                      <a:pt x="0" y="72"/>
                    </a:lnTo>
                    <a:lnTo>
                      <a:pt x="0" y="72"/>
                    </a:lnTo>
                    <a:lnTo>
                      <a:pt x="0" y="72"/>
                    </a:lnTo>
                    <a:lnTo>
                      <a:pt x="0" y="72"/>
                    </a:lnTo>
                    <a:lnTo>
                      <a:pt x="0" y="72"/>
                    </a:lnTo>
                    <a:lnTo>
                      <a:pt x="0" y="72"/>
                    </a:lnTo>
                    <a:lnTo>
                      <a:pt x="4" y="72"/>
                    </a:lnTo>
                    <a:lnTo>
                      <a:pt x="4" y="72"/>
                    </a:lnTo>
                    <a:lnTo>
                      <a:pt x="4" y="68"/>
                    </a:lnTo>
                    <a:lnTo>
                      <a:pt x="4" y="68"/>
                    </a:lnTo>
                    <a:lnTo>
                      <a:pt x="4" y="64"/>
                    </a:lnTo>
                    <a:lnTo>
                      <a:pt x="4" y="64"/>
                    </a:lnTo>
                    <a:lnTo>
                      <a:pt x="4" y="64"/>
                    </a:lnTo>
                    <a:lnTo>
                      <a:pt x="4" y="60"/>
                    </a:lnTo>
                    <a:lnTo>
                      <a:pt x="4" y="60"/>
                    </a:lnTo>
                    <a:lnTo>
                      <a:pt x="4" y="60"/>
                    </a:lnTo>
                    <a:lnTo>
                      <a:pt x="4" y="60"/>
                    </a:lnTo>
                    <a:lnTo>
                      <a:pt x="4" y="60"/>
                    </a:lnTo>
                    <a:lnTo>
                      <a:pt x="4" y="60"/>
                    </a:lnTo>
                    <a:lnTo>
                      <a:pt x="4" y="60"/>
                    </a:lnTo>
                    <a:lnTo>
                      <a:pt x="4" y="60"/>
                    </a:lnTo>
                    <a:lnTo>
                      <a:pt x="4" y="56"/>
                    </a:lnTo>
                    <a:lnTo>
                      <a:pt x="4" y="52"/>
                    </a:lnTo>
                    <a:lnTo>
                      <a:pt x="4" y="52"/>
                    </a:lnTo>
                    <a:lnTo>
                      <a:pt x="6" y="52"/>
                    </a:lnTo>
                    <a:lnTo>
                      <a:pt x="6" y="52"/>
                    </a:lnTo>
                    <a:lnTo>
                      <a:pt x="6" y="52"/>
                    </a:lnTo>
                    <a:lnTo>
                      <a:pt x="10" y="52"/>
                    </a:lnTo>
                    <a:lnTo>
                      <a:pt x="10" y="52"/>
                    </a:lnTo>
                    <a:lnTo>
                      <a:pt x="10" y="52"/>
                    </a:lnTo>
                    <a:lnTo>
                      <a:pt x="10" y="48"/>
                    </a:lnTo>
                    <a:lnTo>
                      <a:pt x="10" y="48"/>
                    </a:lnTo>
                    <a:lnTo>
                      <a:pt x="10" y="48"/>
                    </a:lnTo>
                    <a:lnTo>
                      <a:pt x="10" y="48"/>
                    </a:lnTo>
                    <a:lnTo>
                      <a:pt x="10" y="48"/>
                    </a:lnTo>
                    <a:lnTo>
                      <a:pt x="10" y="48"/>
                    </a:lnTo>
                    <a:lnTo>
                      <a:pt x="10" y="48"/>
                    </a:lnTo>
                    <a:lnTo>
                      <a:pt x="10" y="48"/>
                    </a:lnTo>
                    <a:lnTo>
                      <a:pt x="10" y="48"/>
                    </a:lnTo>
                    <a:lnTo>
                      <a:pt x="10" y="48"/>
                    </a:lnTo>
                    <a:lnTo>
                      <a:pt x="6" y="46"/>
                    </a:lnTo>
                    <a:lnTo>
                      <a:pt x="6" y="46"/>
                    </a:lnTo>
                    <a:lnTo>
                      <a:pt x="6" y="46"/>
                    </a:lnTo>
                    <a:lnTo>
                      <a:pt x="6" y="42"/>
                    </a:lnTo>
                    <a:lnTo>
                      <a:pt x="6" y="38"/>
                    </a:lnTo>
                    <a:lnTo>
                      <a:pt x="6" y="38"/>
                    </a:lnTo>
                    <a:lnTo>
                      <a:pt x="6" y="38"/>
                    </a:lnTo>
                    <a:lnTo>
                      <a:pt x="6" y="38"/>
                    </a:lnTo>
                    <a:lnTo>
                      <a:pt x="6" y="34"/>
                    </a:lnTo>
                    <a:lnTo>
                      <a:pt x="6" y="34"/>
                    </a:lnTo>
                    <a:lnTo>
                      <a:pt x="6" y="34"/>
                    </a:lnTo>
                    <a:lnTo>
                      <a:pt x="10" y="30"/>
                    </a:lnTo>
                    <a:lnTo>
                      <a:pt x="10" y="30"/>
                    </a:lnTo>
                    <a:lnTo>
                      <a:pt x="10" y="30"/>
                    </a:lnTo>
                    <a:lnTo>
                      <a:pt x="10" y="30"/>
                    </a:lnTo>
                    <a:lnTo>
                      <a:pt x="10" y="30"/>
                    </a:lnTo>
                    <a:lnTo>
                      <a:pt x="10" y="26"/>
                    </a:lnTo>
                    <a:lnTo>
                      <a:pt x="6" y="26"/>
                    </a:lnTo>
                    <a:lnTo>
                      <a:pt x="6" y="22"/>
                    </a:lnTo>
                    <a:lnTo>
                      <a:pt x="10" y="22"/>
                    </a:lnTo>
                    <a:lnTo>
                      <a:pt x="10" y="22"/>
                    </a:lnTo>
                    <a:lnTo>
                      <a:pt x="10" y="22"/>
                    </a:lnTo>
                    <a:lnTo>
                      <a:pt x="10" y="22"/>
                    </a:lnTo>
                    <a:lnTo>
                      <a:pt x="10" y="22"/>
                    </a:lnTo>
                    <a:lnTo>
                      <a:pt x="10" y="22"/>
                    </a:lnTo>
                    <a:lnTo>
                      <a:pt x="10" y="22"/>
                    </a:lnTo>
                    <a:lnTo>
                      <a:pt x="14" y="20"/>
                    </a:lnTo>
                    <a:lnTo>
                      <a:pt x="14" y="20"/>
                    </a:lnTo>
                    <a:lnTo>
                      <a:pt x="14" y="20"/>
                    </a:lnTo>
                    <a:lnTo>
                      <a:pt x="14" y="20"/>
                    </a:lnTo>
                    <a:lnTo>
                      <a:pt x="14" y="20"/>
                    </a:lnTo>
                    <a:lnTo>
                      <a:pt x="14" y="20"/>
                    </a:lnTo>
                    <a:lnTo>
                      <a:pt x="14" y="20"/>
                    </a:lnTo>
                    <a:lnTo>
                      <a:pt x="10" y="16"/>
                    </a:lnTo>
                    <a:lnTo>
                      <a:pt x="10" y="16"/>
                    </a:lnTo>
                    <a:lnTo>
                      <a:pt x="10" y="16"/>
                    </a:lnTo>
                    <a:lnTo>
                      <a:pt x="10" y="16"/>
                    </a:lnTo>
                    <a:lnTo>
                      <a:pt x="10" y="16"/>
                    </a:lnTo>
                    <a:lnTo>
                      <a:pt x="10" y="12"/>
                    </a:lnTo>
                    <a:lnTo>
                      <a:pt x="10" y="12"/>
                    </a:lnTo>
                    <a:lnTo>
                      <a:pt x="10" y="12"/>
                    </a:lnTo>
                    <a:lnTo>
                      <a:pt x="6" y="12"/>
                    </a:lnTo>
                    <a:lnTo>
                      <a:pt x="6" y="8"/>
                    </a:lnTo>
                    <a:lnTo>
                      <a:pt x="10" y="8"/>
                    </a:lnTo>
                    <a:lnTo>
                      <a:pt x="6" y="8"/>
                    </a:lnTo>
                    <a:lnTo>
                      <a:pt x="6" y="4"/>
                    </a:lnTo>
                    <a:lnTo>
                      <a:pt x="6" y="4"/>
                    </a:lnTo>
                    <a:lnTo>
                      <a:pt x="6" y="4"/>
                    </a:lnTo>
                    <a:lnTo>
                      <a:pt x="6" y="4"/>
                    </a:lnTo>
                    <a:lnTo>
                      <a:pt x="6" y="4"/>
                    </a:lnTo>
                    <a:lnTo>
                      <a:pt x="6" y="4"/>
                    </a:lnTo>
                    <a:lnTo>
                      <a:pt x="6" y="4"/>
                    </a:lnTo>
                    <a:lnTo>
                      <a:pt x="6" y="4"/>
                    </a:lnTo>
                    <a:lnTo>
                      <a:pt x="6" y="4"/>
                    </a:lnTo>
                    <a:lnTo>
                      <a:pt x="6" y="4"/>
                    </a:lnTo>
                    <a:lnTo>
                      <a:pt x="4" y="4"/>
                    </a:lnTo>
                    <a:lnTo>
                      <a:pt x="4" y="4"/>
                    </a:lnTo>
                    <a:lnTo>
                      <a:pt x="4" y="0"/>
                    </a:lnTo>
                    <a:lnTo>
                      <a:pt x="4" y="0"/>
                    </a:lnTo>
                    <a:lnTo>
                      <a:pt x="4" y="0"/>
                    </a:lnTo>
                    <a:lnTo>
                      <a:pt x="4" y="0"/>
                    </a:lnTo>
                    <a:lnTo>
                      <a:pt x="4" y="0"/>
                    </a:lnTo>
                    <a:lnTo>
                      <a:pt x="4" y="0"/>
                    </a:lnTo>
                    <a:lnTo>
                      <a:pt x="4" y="0"/>
                    </a:lnTo>
                    <a:lnTo>
                      <a:pt x="4" y="0"/>
                    </a:lnTo>
                    <a:lnTo>
                      <a:pt x="4" y="0"/>
                    </a:lnTo>
                    <a:lnTo>
                      <a:pt x="6" y="0"/>
                    </a:lnTo>
                    <a:lnTo>
                      <a:pt x="6" y="0"/>
                    </a:lnTo>
                    <a:lnTo>
                      <a:pt x="6" y="0"/>
                    </a:lnTo>
                    <a:lnTo>
                      <a:pt x="6" y="0"/>
                    </a:lnTo>
                    <a:lnTo>
                      <a:pt x="10" y="0"/>
                    </a:lnTo>
                    <a:lnTo>
                      <a:pt x="10" y="0"/>
                    </a:lnTo>
                    <a:lnTo>
                      <a:pt x="10" y="4"/>
                    </a:lnTo>
                    <a:lnTo>
                      <a:pt x="10" y="4"/>
                    </a:lnTo>
                    <a:lnTo>
                      <a:pt x="10" y="4"/>
                    </a:lnTo>
                    <a:lnTo>
                      <a:pt x="10" y="4"/>
                    </a:lnTo>
                    <a:lnTo>
                      <a:pt x="10" y="4"/>
                    </a:lnTo>
                    <a:lnTo>
                      <a:pt x="14" y="4"/>
                    </a:lnTo>
                    <a:lnTo>
                      <a:pt x="18" y="4"/>
                    </a:lnTo>
                    <a:lnTo>
                      <a:pt x="18" y="4"/>
                    </a:lnTo>
                    <a:lnTo>
                      <a:pt x="18" y="4"/>
                    </a:lnTo>
                    <a:lnTo>
                      <a:pt x="18" y="4"/>
                    </a:lnTo>
                    <a:lnTo>
                      <a:pt x="18" y="4"/>
                    </a:lnTo>
                    <a:lnTo>
                      <a:pt x="18" y="4"/>
                    </a:lnTo>
                    <a:lnTo>
                      <a:pt x="18" y="0"/>
                    </a:lnTo>
                    <a:lnTo>
                      <a:pt x="18" y="0"/>
                    </a:lnTo>
                    <a:lnTo>
                      <a:pt x="18" y="0"/>
                    </a:lnTo>
                    <a:lnTo>
                      <a:pt x="18" y="0"/>
                    </a:lnTo>
                    <a:lnTo>
                      <a:pt x="18" y="0"/>
                    </a:lnTo>
                    <a:lnTo>
                      <a:pt x="18" y="0"/>
                    </a:lnTo>
                    <a:lnTo>
                      <a:pt x="22" y="0"/>
                    </a:lnTo>
                    <a:lnTo>
                      <a:pt x="22" y="4"/>
                    </a:lnTo>
                    <a:lnTo>
                      <a:pt x="22" y="4"/>
                    </a:lnTo>
                    <a:lnTo>
                      <a:pt x="22" y="4"/>
                    </a:lnTo>
                    <a:lnTo>
                      <a:pt x="22" y="8"/>
                    </a:lnTo>
                    <a:lnTo>
                      <a:pt x="26" y="8"/>
                    </a:lnTo>
                    <a:lnTo>
                      <a:pt x="26" y="8"/>
                    </a:lnTo>
                    <a:lnTo>
                      <a:pt x="26" y="8"/>
                    </a:lnTo>
                    <a:lnTo>
                      <a:pt x="26" y="8"/>
                    </a:lnTo>
                    <a:lnTo>
                      <a:pt x="26" y="12"/>
                    </a:lnTo>
                    <a:lnTo>
                      <a:pt x="26" y="16"/>
                    </a:lnTo>
                    <a:lnTo>
                      <a:pt x="26" y="16"/>
                    </a:lnTo>
                    <a:lnTo>
                      <a:pt x="26" y="16"/>
                    </a:lnTo>
                    <a:lnTo>
                      <a:pt x="26" y="20"/>
                    </a:lnTo>
                    <a:lnTo>
                      <a:pt x="26" y="20"/>
                    </a:lnTo>
                    <a:lnTo>
                      <a:pt x="26" y="20"/>
                    </a:lnTo>
                    <a:lnTo>
                      <a:pt x="26" y="20"/>
                    </a:lnTo>
                    <a:lnTo>
                      <a:pt x="26" y="20"/>
                    </a:lnTo>
                    <a:lnTo>
                      <a:pt x="30" y="20"/>
                    </a:lnTo>
                    <a:lnTo>
                      <a:pt x="30" y="20"/>
                    </a:lnTo>
                    <a:lnTo>
                      <a:pt x="30" y="22"/>
                    </a:lnTo>
                    <a:lnTo>
                      <a:pt x="30" y="22"/>
                    </a:lnTo>
                    <a:lnTo>
                      <a:pt x="26" y="26"/>
                    </a:lnTo>
                    <a:lnTo>
                      <a:pt x="26" y="26"/>
                    </a:lnTo>
                    <a:lnTo>
                      <a:pt x="26" y="26"/>
                    </a:lnTo>
                    <a:lnTo>
                      <a:pt x="26" y="26"/>
                    </a:lnTo>
                    <a:lnTo>
                      <a:pt x="26" y="26"/>
                    </a:lnTo>
                    <a:lnTo>
                      <a:pt x="26" y="30"/>
                    </a:lnTo>
                    <a:lnTo>
                      <a:pt x="26" y="30"/>
                    </a:lnTo>
                    <a:lnTo>
                      <a:pt x="30" y="30"/>
                    </a:lnTo>
                    <a:lnTo>
                      <a:pt x="30" y="34"/>
                    </a:lnTo>
                    <a:lnTo>
                      <a:pt x="30" y="34"/>
                    </a:lnTo>
                    <a:lnTo>
                      <a:pt x="30" y="34"/>
                    </a:lnTo>
                    <a:lnTo>
                      <a:pt x="34" y="34"/>
                    </a:lnTo>
                    <a:lnTo>
                      <a:pt x="34" y="34"/>
                    </a:lnTo>
                    <a:lnTo>
                      <a:pt x="34" y="38"/>
                    </a:lnTo>
                    <a:lnTo>
                      <a:pt x="34" y="38"/>
                    </a:lnTo>
                    <a:lnTo>
                      <a:pt x="30" y="38"/>
                    </a:lnTo>
                    <a:lnTo>
                      <a:pt x="30" y="38"/>
                    </a:lnTo>
                    <a:lnTo>
                      <a:pt x="26" y="38"/>
                    </a:lnTo>
                    <a:lnTo>
                      <a:pt x="26" y="38"/>
                    </a:lnTo>
                    <a:lnTo>
                      <a:pt x="26" y="38"/>
                    </a:lnTo>
                    <a:lnTo>
                      <a:pt x="26" y="38"/>
                    </a:lnTo>
                    <a:lnTo>
                      <a:pt x="26" y="38"/>
                    </a:lnTo>
                    <a:lnTo>
                      <a:pt x="26" y="38"/>
                    </a:lnTo>
                    <a:lnTo>
                      <a:pt x="26" y="42"/>
                    </a:lnTo>
                    <a:lnTo>
                      <a:pt x="26" y="42"/>
                    </a:lnTo>
                    <a:lnTo>
                      <a:pt x="26" y="42"/>
                    </a:lnTo>
                    <a:lnTo>
                      <a:pt x="26" y="42"/>
                    </a:lnTo>
                    <a:lnTo>
                      <a:pt x="26" y="46"/>
                    </a:lnTo>
                    <a:lnTo>
                      <a:pt x="26" y="46"/>
                    </a:lnTo>
                    <a:lnTo>
                      <a:pt x="22" y="46"/>
                    </a:lnTo>
                    <a:lnTo>
                      <a:pt x="22" y="46"/>
                    </a:lnTo>
                    <a:lnTo>
                      <a:pt x="22" y="48"/>
                    </a:lnTo>
                    <a:lnTo>
                      <a:pt x="22" y="48"/>
                    </a:lnTo>
                    <a:lnTo>
                      <a:pt x="22" y="48"/>
                    </a:lnTo>
                    <a:lnTo>
                      <a:pt x="26" y="48"/>
                    </a:lnTo>
                    <a:lnTo>
                      <a:pt x="26" y="52"/>
                    </a:lnTo>
                    <a:lnTo>
                      <a:pt x="26" y="52"/>
                    </a:lnTo>
                    <a:lnTo>
                      <a:pt x="26" y="52"/>
                    </a:lnTo>
                    <a:lnTo>
                      <a:pt x="26" y="52"/>
                    </a:lnTo>
                    <a:lnTo>
                      <a:pt x="26" y="56"/>
                    </a:lnTo>
                    <a:lnTo>
                      <a:pt x="26" y="56"/>
                    </a:lnTo>
                    <a:lnTo>
                      <a:pt x="26" y="56"/>
                    </a:lnTo>
                    <a:lnTo>
                      <a:pt x="26" y="56"/>
                    </a:lnTo>
                    <a:lnTo>
                      <a:pt x="26" y="56"/>
                    </a:lnTo>
                    <a:lnTo>
                      <a:pt x="26" y="60"/>
                    </a:lnTo>
                    <a:lnTo>
                      <a:pt x="26" y="60"/>
                    </a:lnTo>
                    <a:lnTo>
                      <a:pt x="26" y="60"/>
                    </a:lnTo>
                    <a:lnTo>
                      <a:pt x="26" y="60"/>
                    </a:lnTo>
                    <a:lnTo>
                      <a:pt x="26" y="64"/>
                    </a:lnTo>
                    <a:lnTo>
                      <a:pt x="26" y="68"/>
                    </a:lnTo>
                    <a:lnTo>
                      <a:pt x="26" y="68"/>
                    </a:lnTo>
                    <a:lnTo>
                      <a:pt x="26" y="68"/>
                    </a:lnTo>
                    <a:lnTo>
                      <a:pt x="26" y="68"/>
                    </a:lnTo>
                    <a:lnTo>
                      <a:pt x="30" y="72"/>
                    </a:lnTo>
                    <a:lnTo>
                      <a:pt x="30" y="72"/>
                    </a:lnTo>
                    <a:lnTo>
                      <a:pt x="30" y="72"/>
                    </a:lnTo>
                    <a:lnTo>
                      <a:pt x="30" y="72"/>
                    </a:lnTo>
                    <a:lnTo>
                      <a:pt x="34" y="72"/>
                    </a:lnTo>
                    <a:lnTo>
                      <a:pt x="34" y="76"/>
                    </a:lnTo>
                    <a:lnTo>
                      <a:pt x="38" y="76"/>
                    </a:lnTo>
                    <a:lnTo>
                      <a:pt x="40" y="82"/>
                    </a:lnTo>
                    <a:lnTo>
                      <a:pt x="40" y="82"/>
                    </a:lnTo>
                    <a:lnTo>
                      <a:pt x="40" y="82"/>
                    </a:lnTo>
                    <a:lnTo>
                      <a:pt x="40" y="82"/>
                    </a:lnTo>
                    <a:lnTo>
                      <a:pt x="44" y="90"/>
                    </a:lnTo>
                    <a:lnTo>
                      <a:pt x="44" y="90"/>
                    </a:lnTo>
                    <a:lnTo>
                      <a:pt x="44" y="90"/>
                    </a:lnTo>
                    <a:lnTo>
                      <a:pt x="44" y="94"/>
                    </a:lnTo>
                    <a:lnTo>
                      <a:pt x="44" y="94"/>
                    </a:lnTo>
                    <a:lnTo>
                      <a:pt x="44" y="94"/>
                    </a:lnTo>
                    <a:lnTo>
                      <a:pt x="44" y="98"/>
                    </a:lnTo>
                    <a:lnTo>
                      <a:pt x="44" y="98"/>
                    </a:lnTo>
                    <a:lnTo>
                      <a:pt x="44" y="102"/>
                    </a:lnTo>
                    <a:lnTo>
                      <a:pt x="44" y="102"/>
                    </a:lnTo>
                    <a:lnTo>
                      <a:pt x="44" y="104"/>
                    </a:lnTo>
                    <a:lnTo>
                      <a:pt x="44" y="104"/>
                    </a:lnTo>
                    <a:lnTo>
                      <a:pt x="44" y="104"/>
                    </a:lnTo>
                    <a:lnTo>
                      <a:pt x="44" y="104"/>
                    </a:lnTo>
                    <a:lnTo>
                      <a:pt x="44" y="112"/>
                    </a:lnTo>
                    <a:lnTo>
                      <a:pt x="44" y="112"/>
                    </a:lnTo>
                    <a:lnTo>
                      <a:pt x="44" y="116"/>
                    </a:lnTo>
                    <a:lnTo>
                      <a:pt x="44" y="116"/>
                    </a:lnTo>
                    <a:lnTo>
                      <a:pt x="44" y="116"/>
                    </a:lnTo>
                    <a:lnTo>
                      <a:pt x="40" y="116"/>
                    </a:lnTo>
                    <a:lnTo>
                      <a:pt x="40" y="116"/>
                    </a:lnTo>
                    <a:lnTo>
                      <a:pt x="40" y="116"/>
                    </a:lnTo>
                    <a:lnTo>
                      <a:pt x="38" y="116"/>
                    </a:lnTo>
                    <a:lnTo>
                      <a:pt x="38" y="116"/>
                    </a:lnTo>
                    <a:lnTo>
                      <a:pt x="38" y="120"/>
                    </a:lnTo>
                    <a:lnTo>
                      <a:pt x="38" y="120"/>
                    </a:lnTo>
                    <a:lnTo>
                      <a:pt x="38" y="120"/>
                    </a:lnTo>
                    <a:lnTo>
                      <a:pt x="38" y="124"/>
                    </a:lnTo>
                    <a:lnTo>
                      <a:pt x="34" y="124"/>
                    </a:lnTo>
                    <a:lnTo>
                      <a:pt x="34" y="124"/>
                    </a:lnTo>
                    <a:lnTo>
                      <a:pt x="34" y="124"/>
                    </a:lnTo>
                    <a:lnTo>
                      <a:pt x="38" y="124"/>
                    </a:lnTo>
                    <a:lnTo>
                      <a:pt x="38" y="124"/>
                    </a:lnTo>
                    <a:lnTo>
                      <a:pt x="38" y="124"/>
                    </a:lnTo>
                    <a:lnTo>
                      <a:pt x="38" y="128"/>
                    </a:lnTo>
                    <a:lnTo>
                      <a:pt x="38" y="128"/>
                    </a:lnTo>
                    <a:lnTo>
                      <a:pt x="38" y="128"/>
                    </a:lnTo>
                    <a:lnTo>
                      <a:pt x="38" y="132"/>
                    </a:lnTo>
                    <a:lnTo>
                      <a:pt x="38" y="132"/>
                    </a:lnTo>
                    <a:lnTo>
                      <a:pt x="38" y="132"/>
                    </a:lnTo>
                    <a:lnTo>
                      <a:pt x="38" y="132"/>
                    </a:lnTo>
                    <a:lnTo>
                      <a:pt x="38" y="134"/>
                    </a:lnTo>
                    <a:lnTo>
                      <a:pt x="38" y="134"/>
                    </a:lnTo>
                    <a:lnTo>
                      <a:pt x="34" y="134"/>
                    </a:lnTo>
                    <a:lnTo>
                      <a:pt x="34" y="134"/>
                    </a:lnTo>
                    <a:lnTo>
                      <a:pt x="34" y="132"/>
                    </a:lnTo>
                    <a:lnTo>
                      <a:pt x="34" y="132"/>
                    </a:lnTo>
                    <a:lnTo>
                      <a:pt x="34" y="132"/>
                    </a:lnTo>
                    <a:lnTo>
                      <a:pt x="34" y="132"/>
                    </a:lnTo>
                    <a:lnTo>
                      <a:pt x="34" y="132"/>
                    </a:lnTo>
                    <a:lnTo>
                      <a:pt x="34" y="128"/>
                    </a:lnTo>
                    <a:lnTo>
                      <a:pt x="34" y="128"/>
                    </a:lnTo>
                    <a:lnTo>
                      <a:pt x="34" y="128"/>
                    </a:lnTo>
                    <a:lnTo>
                      <a:pt x="34" y="128"/>
                    </a:lnTo>
                    <a:lnTo>
                      <a:pt x="34" y="128"/>
                    </a:lnTo>
                    <a:lnTo>
                      <a:pt x="34" y="128"/>
                    </a:lnTo>
                    <a:lnTo>
                      <a:pt x="30" y="124"/>
                    </a:lnTo>
                    <a:lnTo>
                      <a:pt x="30" y="124"/>
                    </a:lnTo>
                    <a:lnTo>
                      <a:pt x="30" y="124"/>
                    </a:lnTo>
                    <a:lnTo>
                      <a:pt x="30" y="120"/>
                    </a:lnTo>
                    <a:lnTo>
                      <a:pt x="26" y="120"/>
                    </a:lnTo>
                    <a:lnTo>
                      <a:pt x="26" y="120"/>
                    </a:lnTo>
                    <a:lnTo>
                      <a:pt x="26" y="120"/>
                    </a:lnTo>
                    <a:lnTo>
                      <a:pt x="26" y="120"/>
                    </a:lnTo>
                    <a:lnTo>
                      <a:pt x="26" y="120"/>
                    </a:lnTo>
                    <a:lnTo>
                      <a:pt x="26" y="120"/>
                    </a:lnTo>
                    <a:lnTo>
                      <a:pt x="26" y="120"/>
                    </a:lnTo>
                    <a:lnTo>
                      <a:pt x="26" y="120"/>
                    </a:lnTo>
                    <a:lnTo>
                      <a:pt x="26" y="116"/>
                    </a:lnTo>
                    <a:lnTo>
                      <a:pt x="26" y="116"/>
                    </a:lnTo>
                    <a:lnTo>
                      <a:pt x="26" y="116"/>
                    </a:lnTo>
                    <a:lnTo>
                      <a:pt x="26" y="116"/>
                    </a:lnTo>
                    <a:lnTo>
                      <a:pt x="26" y="116"/>
                    </a:lnTo>
                    <a:lnTo>
                      <a:pt x="22" y="112"/>
                    </a:lnTo>
                    <a:lnTo>
                      <a:pt x="22" y="112"/>
                    </a:lnTo>
                    <a:lnTo>
                      <a:pt x="22" y="112"/>
                    </a:lnTo>
                    <a:lnTo>
                      <a:pt x="22" y="112"/>
                    </a:lnTo>
                    <a:lnTo>
                      <a:pt x="22" y="112"/>
                    </a:lnTo>
                    <a:lnTo>
                      <a:pt x="22" y="112"/>
                    </a:lnTo>
                    <a:lnTo>
                      <a:pt x="22" y="108"/>
                    </a:lnTo>
                    <a:lnTo>
                      <a:pt x="22" y="108"/>
                    </a:lnTo>
                    <a:lnTo>
                      <a:pt x="22" y="108"/>
                    </a:lnTo>
                    <a:lnTo>
                      <a:pt x="22" y="108"/>
                    </a:lnTo>
                    <a:lnTo>
                      <a:pt x="22" y="108"/>
                    </a:lnTo>
                    <a:lnTo>
                      <a:pt x="22" y="108"/>
                    </a:lnTo>
                    <a:lnTo>
                      <a:pt x="26" y="108"/>
                    </a:lnTo>
                    <a:lnTo>
                      <a:pt x="26" y="104"/>
                    </a:lnTo>
                    <a:lnTo>
                      <a:pt x="26" y="104"/>
                    </a:lnTo>
                    <a:lnTo>
                      <a:pt x="26" y="104"/>
                    </a:lnTo>
                    <a:lnTo>
                      <a:pt x="26" y="104"/>
                    </a:lnTo>
                    <a:lnTo>
                      <a:pt x="26" y="104"/>
                    </a:lnTo>
                    <a:lnTo>
                      <a:pt x="26" y="102"/>
                    </a:lnTo>
                    <a:lnTo>
                      <a:pt x="26" y="102"/>
                    </a:lnTo>
                    <a:lnTo>
                      <a:pt x="26" y="102"/>
                    </a:lnTo>
                    <a:lnTo>
                      <a:pt x="26" y="102"/>
                    </a:lnTo>
                    <a:lnTo>
                      <a:pt x="26" y="102"/>
                    </a:lnTo>
                    <a:lnTo>
                      <a:pt x="26" y="102"/>
                    </a:lnTo>
                    <a:lnTo>
                      <a:pt x="26" y="102"/>
                    </a:lnTo>
                    <a:lnTo>
                      <a:pt x="26" y="102"/>
                    </a:lnTo>
                    <a:lnTo>
                      <a:pt x="26" y="98"/>
                    </a:lnTo>
                    <a:lnTo>
                      <a:pt x="26" y="98"/>
                    </a:lnTo>
                    <a:lnTo>
                      <a:pt x="26" y="94"/>
                    </a:lnTo>
                    <a:lnTo>
                      <a:pt x="26" y="94"/>
                    </a:lnTo>
                    <a:lnTo>
                      <a:pt x="26" y="90"/>
                    </a:lnTo>
                    <a:lnTo>
                      <a:pt x="26" y="90"/>
                    </a:lnTo>
                    <a:lnTo>
                      <a:pt x="26" y="90"/>
                    </a:lnTo>
                    <a:lnTo>
                      <a:pt x="26" y="90"/>
                    </a:lnTo>
                    <a:lnTo>
                      <a:pt x="26" y="86"/>
                    </a:lnTo>
                    <a:lnTo>
                      <a:pt x="26" y="86"/>
                    </a:lnTo>
                    <a:lnTo>
                      <a:pt x="26" y="86"/>
                    </a:lnTo>
                    <a:lnTo>
                      <a:pt x="26" y="86"/>
                    </a:lnTo>
                    <a:lnTo>
                      <a:pt x="22" y="86"/>
                    </a:lnTo>
                    <a:lnTo>
                      <a:pt x="22" y="86"/>
                    </a:lnTo>
                    <a:lnTo>
                      <a:pt x="22" y="86"/>
                    </a:lnTo>
                    <a:lnTo>
                      <a:pt x="18" y="86"/>
                    </a:lnTo>
                    <a:lnTo>
                      <a:pt x="14" y="86"/>
                    </a:lnTo>
                    <a:lnTo>
                      <a:pt x="14" y="86"/>
                    </a:lnTo>
                    <a:lnTo>
                      <a:pt x="14" y="86"/>
                    </a:lnTo>
                    <a:lnTo>
                      <a:pt x="10" y="86"/>
                    </a:lnTo>
                    <a:lnTo>
                      <a:pt x="10" y="82"/>
                    </a:lnTo>
                    <a:lnTo>
                      <a:pt x="10" y="82"/>
                    </a:lnTo>
                    <a:lnTo>
                      <a:pt x="6" y="82"/>
                    </a:lnTo>
                    <a:lnTo>
                      <a:pt x="6" y="78"/>
                    </a:lnTo>
                    <a:lnTo>
                      <a:pt x="6" y="78"/>
                    </a:lnTo>
                    <a:lnTo>
                      <a:pt x="6" y="78"/>
                    </a:lnTo>
                    <a:lnTo>
                      <a:pt x="6" y="78"/>
                    </a:lnTo>
                    <a:close/>
                    <a:moveTo>
                      <a:pt x="26" y="46"/>
                    </a:moveTo>
                    <a:lnTo>
                      <a:pt x="26" y="46"/>
                    </a:lnTo>
                    <a:lnTo>
                      <a:pt x="26" y="46"/>
                    </a:lnTo>
                    <a:lnTo>
                      <a:pt x="26" y="46"/>
                    </a:lnTo>
                    <a:lnTo>
                      <a:pt x="26" y="46"/>
                    </a:lnTo>
                    <a:lnTo>
                      <a:pt x="26" y="46"/>
                    </a:lnTo>
                    <a:close/>
                    <a:moveTo>
                      <a:pt x="30" y="46"/>
                    </a:moveTo>
                    <a:lnTo>
                      <a:pt x="30" y="46"/>
                    </a:lnTo>
                    <a:lnTo>
                      <a:pt x="30" y="46"/>
                    </a:lnTo>
                    <a:lnTo>
                      <a:pt x="30" y="46"/>
                    </a:lnTo>
                    <a:lnTo>
                      <a:pt x="30" y="46"/>
                    </a:lnTo>
                    <a:lnTo>
                      <a:pt x="30" y="46"/>
                    </a:lnTo>
                    <a:lnTo>
                      <a:pt x="30" y="46"/>
                    </a:lnTo>
                    <a:lnTo>
                      <a:pt x="30" y="4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56">
                <a:extLst>
                  <a:ext uri="{FF2B5EF4-FFF2-40B4-BE49-F238E27FC236}">
                    <a16:creationId xmlns:a16="http://schemas.microsoft.com/office/drawing/2014/main" id="{7DA5167A-27D3-4975-BF94-85916FF8A7E0}"/>
                  </a:ext>
                </a:extLst>
              </p:cNvPr>
              <p:cNvSpPr>
                <a:spLocks/>
              </p:cNvSpPr>
              <p:nvPr/>
            </p:nvSpPr>
            <p:spPr bwMode="auto">
              <a:xfrm>
                <a:off x="4121150" y="3870393"/>
                <a:ext cx="368300" cy="412750"/>
              </a:xfrm>
              <a:custGeom>
                <a:avLst/>
                <a:gdLst>
                  <a:gd name="T0" fmla="*/ 26 w 232"/>
                  <a:gd name="T1" fmla="*/ 226 h 260"/>
                  <a:gd name="T2" fmla="*/ 18 w 232"/>
                  <a:gd name="T3" fmla="*/ 224 h 260"/>
                  <a:gd name="T4" fmla="*/ 8 w 232"/>
                  <a:gd name="T5" fmla="*/ 224 h 260"/>
                  <a:gd name="T6" fmla="*/ 12 w 232"/>
                  <a:gd name="T7" fmla="*/ 208 h 260"/>
                  <a:gd name="T8" fmla="*/ 0 w 232"/>
                  <a:gd name="T9" fmla="*/ 200 h 260"/>
                  <a:gd name="T10" fmla="*/ 4 w 232"/>
                  <a:gd name="T11" fmla="*/ 190 h 260"/>
                  <a:gd name="T12" fmla="*/ 0 w 232"/>
                  <a:gd name="T13" fmla="*/ 182 h 260"/>
                  <a:gd name="T14" fmla="*/ 8 w 232"/>
                  <a:gd name="T15" fmla="*/ 168 h 260"/>
                  <a:gd name="T16" fmla="*/ 18 w 232"/>
                  <a:gd name="T17" fmla="*/ 174 h 260"/>
                  <a:gd name="T18" fmla="*/ 30 w 232"/>
                  <a:gd name="T19" fmla="*/ 170 h 260"/>
                  <a:gd name="T20" fmla="*/ 42 w 232"/>
                  <a:gd name="T21" fmla="*/ 168 h 260"/>
                  <a:gd name="T22" fmla="*/ 60 w 232"/>
                  <a:gd name="T23" fmla="*/ 168 h 260"/>
                  <a:gd name="T24" fmla="*/ 82 w 232"/>
                  <a:gd name="T25" fmla="*/ 168 h 260"/>
                  <a:gd name="T26" fmla="*/ 98 w 232"/>
                  <a:gd name="T27" fmla="*/ 152 h 260"/>
                  <a:gd name="T28" fmla="*/ 90 w 232"/>
                  <a:gd name="T29" fmla="*/ 122 h 260"/>
                  <a:gd name="T30" fmla="*/ 86 w 232"/>
                  <a:gd name="T31" fmla="*/ 92 h 260"/>
                  <a:gd name="T32" fmla="*/ 86 w 232"/>
                  <a:gd name="T33" fmla="*/ 68 h 260"/>
                  <a:gd name="T34" fmla="*/ 82 w 232"/>
                  <a:gd name="T35" fmla="*/ 42 h 260"/>
                  <a:gd name="T36" fmla="*/ 78 w 232"/>
                  <a:gd name="T37" fmla="*/ 12 h 260"/>
                  <a:gd name="T38" fmla="*/ 90 w 232"/>
                  <a:gd name="T39" fmla="*/ 0 h 260"/>
                  <a:gd name="T40" fmla="*/ 120 w 232"/>
                  <a:gd name="T41" fmla="*/ 12 h 260"/>
                  <a:gd name="T42" fmla="*/ 142 w 232"/>
                  <a:gd name="T43" fmla="*/ 34 h 260"/>
                  <a:gd name="T44" fmla="*/ 164 w 232"/>
                  <a:gd name="T45" fmla="*/ 52 h 260"/>
                  <a:gd name="T46" fmla="*/ 188 w 232"/>
                  <a:gd name="T47" fmla="*/ 72 h 260"/>
                  <a:gd name="T48" fmla="*/ 194 w 232"/>
                  <a:gd name="T49" fmla="*/ 78 h 260"/>
                  <a:gd name="T50" fmla="*/ 206 w 232"/>
                  <a:gd name="T51" fmla="*/ 86 h 260"/>
                  <a:gd name="T52" fmla="*/ 218 w 232"/>
                  <a:gd name="T53" fmla="*/ 96 h 260"/>
                  <a:gd name="T54" fmla="*/ 228 w 232"/>
                  <a:gd name="T55" fmla="*/ 104 h 260"/>
                  <a:gd name="T56" fmla="*/ 232 w 232"/>
                  <a:gd name="T57" fmla="*/ 130 h 260"/>
                  <a:gd name="T58" fmla="*/ 232 w 232"/>
                  <a:gd name="T59" fmla="*/ 152 h 260"/>
                  <a:gd name="T60" fmla="*/ 224 w 232"/>
                  <a:gd name="T61" fmla="*/ 164 h 260"/>
                  <a:gd name="T62" fmla="*/ 214 w 232"/>
                  <a:gd name="T63" fmla="*/ 168 h 260"/>
                  <a:gd name="T64" fmla="*/ 188 w 232"/>
                  <a:gd name="T65" fmla="*/ 174 h 260"/>
                  <a:gd name="T66" fmla="*/ 176 w 232"/>
                  <a:gd name="T67" fmla="*/ 178 h 260"/>
                  <a:gd name="T68" fmla="*/ 164 w 232"/>
                  <a:gd name="T69" fmla="*/ 174 h 260"/>
                  <a:gd name="T70" fmla="*/ 146 w 232"/>
                  <a:gd name="T71" fmla="*/ 186 h 260"/>
                  <a:gd name="T72" fmla="*/ 132 w 232"/>
                  <a:gd name="T73" fmla="*/ 194 h 260"/>
                  <a:gd name="T74" fmla="*/ 128 w 232"/>
                  <a:gd name="T75" fmla="*/ 200 h 260"/>
                  <a:gd name="T76" fmla="*/ 120 w 232"/>
                  <a:gd name="T77" fmla="*/ 204 h 260"/>
                  <a:gd name="T78" fmla="*/ 112 w 232"/>
                  <a:gd name="T79" fmla="*/ 212 h 260"/>
                  <a:gd name="T80" fmla="*/ 104 w 232"/>
                  <a:gd name="T81" fmla="*/ 226 h 260"/>
                  <a:gd name="T82" fmla="*/ 98 w 232"/>
                  <a:gd name="T83" fmla="*/ 242 h 260"/>
                  <a:gd name="T84" fmla="*/ 94 w 232"/>
                  <a:gd name="T85" fmla="*/ 256 h 260"/>
                  <a:gd name="T86" fmla="*/ 82 w 232"/>
                  <a:gd name="T87" fmla="*/ 256 h 260"/>
                  <a:gd name="T88" fmla="*/ 82 w 232"/>
                  <a:gd name="T89" fmla="*/ 250 h 260"/>
                  <a:gd name="T90" fmla="*/ 74 w 232"/>
                  <a:gd name="T91" fmla="*/ 260 h 260"/>
                  <a:gd name="T92" fmla="*/ 60 w 232"/>
                  <a:gd name="T93" fmla="*/ 256 h 260"/>
                  <a:gd name="T94" fmla="*/ 52 w 232"/>
                  <a:gd name="T95" fmla="*/ 250 h 260"/>
                  <a:gd name="T96" fmla="*/ 48 w 232"/>
                  <a:gd name="T97" fmla="*/ 242 h 260"/>
                  <a:gd name="T98" fmla="*/ 44 w 232"/>
                  <a:gd name="T99" fmla="*/ 234 h 260"/>
                  <a:gd name="T100" fmla="*/ 42 w 232"/>
                  <a:gd name="T101" fmla="*/ 220 h 260"/>
                  <a:gd name="T102" fmla="*/ 34 w 232"/>
                  <a:gd name="T103" fmla="*/ 22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260">
                    <a:moveTo>
                      <a:pt x="34" y="226"/>
                    </a:moveTo>
                    <a:lnTo>
                      <a:pt x="30" y="226"/>
                    </a:lnTo>
                    <a:lnTo>
                      <a:pt x="30" y="224"/>
                    </a:lnTo>
                    <a:lnTo>
                      <a:pt x="26" y="224"/>
                    </a:lnTo>
                    <a:lnTo>
                      <a:pt x="26" y="226"/>
                    </a:lnTo>
                    <a:lnTo>
                      <a:pt x="22" y="226"/>
                    </a:lnTo>
                    <a:lnTo>
                      <a:pt x="22" y="230"/>
                    </a:lnTo>
                    <a:lnTo>
                      <a:pt x="18" y="230"/>
                    </a:lnTo>
                    <a:lnTo>
                      <a:pt x="18" y="226"/>
                    </a:lnTo>
                    <a:lnTo>
                      <a:pt x="18" y="224"/>
                    </a:lnTo>
                    <a:lnTo>
                      <a:pt x="14" y="224"/>
                    </a:lnTo>
                    <a:lnTo>
                      <a:pt x="14" y="226"/>
                    </a:lnTo>
                    <a:lnTo>
                      <a:pt x="12" y="226"/>
                    </a:lnTo>
                    <a:lnTo>
                      <a:pt x="8" y="226"/>
                    </a:lnTo>
                    <a:lnTo>
                      <a:pt x="8" y="224"/>
                    </a:lnTo>
                    <a:lnTo>
                      <a:pt x="12" y="224"/>
                    </a:lnTo>
                    <a:lnTo>
                      <a:pt x="12" y="220"/>
                    </a:lnTo>
                    <a:lnTo>
                      <a:pt x="12" y="216"/>
                    </a:lnTo>
                    <a:lnTo>
                      <a:pt x="12" y="212"/>
                    </a:lnTo>
                    <a:lnTo>
                      <a:pt x="12" y="208"/>
                    </a:lnTo>
                    <a:lnTo>
                      <a:pt x="8" y="208"/>
                    </a:lnTo>
                    <a:lnTo>
                      <a:pt x="8" y="204"/>
                    </a:lnTo>
                    <a:lnTo>
                      <a:pt x="4" y="204"/>
                    </a:lnTo>
                    <a:lnTo>
                      <a:pt x="4" y="200"/>
                    </a:lnTo>
                    <a:lnTo>
                      <a:pt x="0" y="200"/>
                    </a:lnTo>
                    <a:lnTo>
                      <a:pt x="0" y="196"/>
                    </a:lnTo>
                    <a:lnTo>
                      <a:pt x="4" y="196"/>
                    </a:lnTo>
                    <a:lnTo>
                      <a:pt x="4" y="194"/>
                    </a:lnTo>
                    <a:lnTo>
                      <a:pt x="0" y="194"/>
                    </a:lnTo>
                    <a:lnTo>
                      <a:pt x="4" y="190"/>
                    </a:lnTo>
                    <a:lnTo>
                      <a:pt x="0" y="190"/>
                    </a:lnTo>
                    <a:lnTo>
                      <a:pt x="0" y="186"/>
                    </a:lnTo>
                    <a:lnTo>
                      <a:pt x="0" y="182"/>
                    </a:lnTo>
                    <a:lnTo>
                      <a:pt x="0" y="178"/>
                    </a:lnTo>
                    <a:lnTo>
                      <a:pt x="0" y="182"/>
                    </a:lnTo>
                    <a:lnTo>
                      <a:pt x="4" y="178"/>
                    </a:lnTo>
                    <a:lnTo>
                      <a:pt x="4" y="174"/>
                    </a:lnTo>
                    <a:lnTo>
                      <a:pt x="4" y="170"/>
                    </a:lnTo>
                    <a:lnTo>
                      <a:pt x="4" y="168"/>
                    </a:lnTo>
                    <a:lnTo>
                      <a:pt x="8" y="168"/>
                    </a:lnTo>
                    <a:lnTo>
                      <a:pt x="8" y="164"/>
                    </a:lnTo>
                    <a:lnTo>
                      <a:pt x="12" y="164"/>
                    </a:lnTo>
                    <a:lnTo>
                      <a:pt x="12" y="168"/>
                    </a:lnTo>
                    <a:lnTo>
                      <a:pt x="14" y="170"/>
                    </a:lnTo>
                    <a:lnTo>
                      <a:pt x="18" y="174"/>
                    </a:lnTo>
                    <a:lnTo>
                      <a:pt x="18" y="170"/>
                    </a:lnTo>
                    <a:lnTo>
                      <a:pt x="18" y="168"/>
                    </a:lnTo>
                    <a:lnTo>
                      <a:pt x="22" y="168"/>
                    </a:lnTo>
                    <a:lnTo>
                      <a:pt x="26" y="168"/>
                    </a:lnTo>
                    <a:lnTo>
                      <a:pt x="30" y="170"/>
                    </a:lnTo>
                    <a:lnTo>
                      <a:pt x="34" y="170"/>
                    </a:lnTo>
                    <a:lnTo>
                      <a:pt x="34" y="168"/>
                    </a:lnTo>
                    <a:lnTo>
                      <a:pt x="38" y="168"/>
                    </a:lnTo>
                    <a:lnTo>
                      <a:pt x="42" y="164"/>
                    </a:lnTo>
                    <a:lnTo>
                      <a:pt x="42" y="168"/>
                    </a:lnTo>
                    <a:lnTo>
                      <a:pt x="44" y="168"/>
                    </a:lnTo>
                    <a:lnTo>
                      <a:pt x="48" y="168"/>
                    </a:lnTo>
                    <a:lnTo>
                      <a:pt x="52" y="168"/>
                    </a:lnTo>
                    <a:lnTo>
                      <a:pt x="56" y="168"/>
                    </a:lnTo>
                    <a:lnTo>
                      <a:pt x="60" y="168"/>
                    </a:lnTo>
                    <a:lnTo>
                      <a:pt x="64" y="168"/>
                    </a:lnTo>
                    <a:lnTo>
                      <a:pt x="68" y="168"/>
                    </a:lnTo>
                    <a:lnTo>
                      <a:pt x="72" y="168"/>
                    </a:lnTo>
                    <a:lnTo>
                      <a:pt x="78" y="168"/>
                    </a:lnTo>
                    <a:lnTo>
                      <a:pt x="82" y="168"/>
                    </a:lnTo>
                    <a:lnTo>
                      <a:pt x="86" y="168"/>
                    </a:lnTo>
                    <a:lnTo>
                      <a:pt x="94" y="168"/>
                    </a:lnTo>
                    <a:lnTo>
                      <a:pt x="94" y="160"/>
                    </a:lnTo>
                    <a:lnTo>
                      <a:pt x="98" y="156"/>
                    </a:lnTo>
                    <a:lnTo>
                      <a:pt x="98" y="152"/>
                    </a:lnTo>
                    <a:lnTo>
                      <a:pt x="94" y="148"/>
                    </a:lnTo>
                    <a:lnTo>
                      <a:pt x="94" y="144"/>
                    </a:lnTo>
                    <a:lnTo>
                      <a:pt x="90" y="134"/>
                    </a:lnTo>
                    <a:lnTo>
                      <a:pt x="90" y="126"/>
                    </a:lnTo>
                    <a:lnTo>
                      <a:pt x="90" y="122"/>
                    </a:lnTo>
                    <a:lnTo>
                      <a:pt x="90" y="118"/>
                    </a:lnTo>
                    <a:lnTo>
                      <a:pt x="90" y="112"/>
                    </a:lnTo>
                    <a:lnTo>
                      <a:pt x="90" y="104"/>
                    </a:lnTo>
                    <a:lnTo>
                      <a:pt x="90" y="100"/>
                    </a:lnTo>
                    <a:lnTo>
                      <a:pt x="86" y="92"/>
                    </a:lnTo>
                    <a:lnTo>
                      <a:pt x="86" y="86"/>
                    </a:lnTo>
                    <a:lnTo>
                      <a:pt x="86" y="78"/>
                    </a:lnTo>
                    <a:lnTo>
                      <a:pt x="86" y="74"/>
                    </a:lnTo>
                    <a:lnTo>
                      <a:pt x="86" y="72"/>
                    </a:lnTo>
                    <a:lnTo>
                      <a:pt x="86" y="68"/>
                    </a:lnTo>
                    <a:lnTo>
                      <a:pt x="86" y="64"/>
                    </a:lnTo>
                    <a:lnTo>
                      <a:pt x="86" y="60"/>
                    </a:lnTo>
                    <a:lnTo>
                      <a:pt x="82" y="56"/>
                    </a:lnTo>
                    <a:lnTo>
                      <a:pt x="82" y="52"/>
                    </a:lnTo>
                    <a:lnTo>
                      <a:pt x="82" y="42"/>
                    </a:lnTo>
                    <a:lnTo>
                      <a:pt x="82" y="38"/>
                    </a:lnTo>
                    <a:lnTo>
                      <a:pt x="82" y="30"/>
                    </a:lnTo>
                    <a:lnTo>
                      <a:pt x="82" y="22"/>
                    </a:lnTo>
                    <a:lnTo>
                      <a:pt x="78" y="16"/>
                    </a:lnTo>
                    <a:lnTo>
                      <a:pt x="78" y="12"/>
                    </a:lnTo>
                    <a:lnTo>
                      <a:pt x="78" y="8"/>
                    </a:lnTo>
                    <a:lnTo>
                      <a:pt x="78" y="0"/>
                    </a:lnTo>
                    <a:lnTo>
                      <a:pt x="82" y="0"/>
                    </a:lnTo>
                    <a:lnTo>
                      <a:pt x="86" y="0"/>
                    </a:lnTo>
                    <a:lnTo>
                      <a:pt x="90" y="0"/>
                    </a:lnTo>
                    <a:lnTo>
                      <a:pt x="102" y="0"/>
                    </a:lnTo>
                    <a:lnTo>
                      <a:pt x="104" y="0"/>
                    </a:lnTo>
                    <a:lnTo>
                      <a:pt x="108" y="4"/>
                    </a:lnTo>
                    <a:lnTo>
                      <a:pt x="112" y="8"/>
                    </a:lnTo>
                    <a:lnTo>
                      <a:pt x="120" y="12"/>
                    </a:lnTo>
                    <a:lnTo>
                      <a:pt x="124" y="16"/>
                    </a:lnTo>
                    <a:lnTo>
                      <a:pt x="128" y="18"/>
                    </a:lnTo>
                    <a:lnTo>
                      <a:pt x="132" y="22"/>
                    </a:lnTo>
                    <a:lnTo>
                      <a:pt x="138" y="26"/>
                    </a:lnTo>
                    <a:lnTo>
                      <a:pt x="142" y="34"/>
                    </a:lnTo>
                    <a:lnTo>
                      <a:pt x="146" y="38"/>
                    </a:lnTo>
                    <a:lnTo>
                      <a:pt x="154" y="42"/>
                    </a:lnTo>
                    <a:lnTo>
                      <a:pt x="158" y="44"/>
                    </a:lnTo>
                    <a:lnTo>
                      <a:pt x="160" y="48"/>
                    </a:lnTo>
                    <a:lnTo>
                      <a:pt x="164" y="52"/>
                    </a:lnTo>
                    <a:lnTo>
                      <a:pt x="172" y="56"/>
                    </a:lnTo>
                    <a:lnTo>
                      <a:pt x="176" y="60"/>
                    </a:lnTo>
                    <a:lnTo>
                      <a:pt x="180" y="60"/>
                    </a:lnTo>
                    <a:lnTo>
                      <a:pt x="184" y="68"/>
                    </a:lnTo>
                    <a:lnTo>
                      <a:pt x="188" y="72"/>
                    </a:lnTo>
                    <a:lnTo>
                      <a:pt x="190" y="72"/>
                    </a:lnTo>
                    <a:lnTo>
                      <a:pt x="190" y="74"/>
                    </a:lnTo>
                    <a:lnTo>
                      <a:pt x="188" y="74"/>
                    </a:lnTo>
                    <a:lnTo>
                      <a:pt x="190" y="78"/>
                    </a:lnTo>
                    <a:lnTo>
                      <a:pt x="194" y="78"/>
                    </a:lnTo>
                    <a:lnTo>
                      <a:pt x="194" y="82"/>
                    </a:lnTo>
                    <a:lnTo>
                      <a:pt x="198" y="82"/>
                    </a:lnTo>
                    <a:lnTo>
                      <a:pt x="198" y="86"/>
                    </a:lnTo>
                    <a:lnTo>
                      <a:pt x="202" y="86"/>
                    </a:lnTo>
                    <a:lnTo>
                      <a:pt x="206" y="86"/>
                    </a:lnTo>
                    <a:lnTo>
                      <a:pt x="206" y="88"/>
                    </a:lnTo>
                    <a:lnTo>
                      <a:pt x="210" y="88"/>
                    </a:lnTo>
                    <a:lnTo>
                      <a:pt x="214" y="88"/>
                    </a:lnTo>
                    <a:lnTo>
                      <a:pt x="218" y="92"/>
                    </a:lnTo>
                    <a:lnTo>
                      <a:pt x="218" y="96"/>
                    </a:lnTo>
                    <a:lnTo>
                      <a:pt x="218" y="100"/>
                    </a:lnTo>
                    <a:lnTo>
                      <a:pt x="218" y="104"/>
                    </a:lnTo>
                    <a:lnTo>
                      <a:pt x="220" y="108"/>
                    </a:lnTo>
                    <a:lnTo>
                      <a:pt x="224" y="104"/>
                    </a:lnTo>
                    <a:lnTo>
                      <a:pt x="228" y="104"/>
                    </a:lnTo>
                    <a:lnTo>
                      <a:pt x="232" y="104"/>
                    </a:lnTo>
                    <a:lnTo>
                      <a:pt x="232" y="108"/>
                    </a:lnTo>
                    <a:lnTo>
                      <a:pt x="232" y="112"/>
                    </a:lnTo>
                    <a:lnTo>
                      <a:pt x="232" y="122"/>
                    </a:lnTo>
                    <a:lnTo>
                      <a:pt x="232" y="130"/>
                    </a:lnTo>
                    <a:lnTo>
                      <a:pt x="232" y="134"/>
                    </a:lnTo>
                    <a:lnTo>
                      <a:pt x="232" y="138"/>
                    </a:lnTo>
                    <a:lnTo>
                      <a:pt x="232" y="142"/>
                    </a:lnTo>
                    <a:lnTo>
                      <a:pt x="232" y="144"/>
                    </a:lnTo>
                    <a:lnTo>
                      <a:pt x="232" y="152"/>
                    </a:lnTo>
                    <a:lnTo>
                      <a:pt x="228" y="152"/>
                    </a:lnTo>
                    <a:lnTo>
                      <a:pt x="228" y="156"/>
                    </a:lnTo>
                    <a:lnTo>
                      <a:pt x="228" y="160"/>
                    </a:lnTo>
                    <a:lnTo>
                      <a:pt x="228" y="164"/>
                    </a:lnTo>
                    <a:lnTo>
                      <a:pt x="224" y="164"/>
                    </a:lnTo>
                    <a:lnTo>
                      <a:pt x="224" y="168"/>
                    </a:lnTo>
                    <a:lnTo>
                      <a:pt x="220" y="168"/>
                    </a:lnTo>
                    <a:lnTo>
                      <a:pt x="220" y="170"/>
                    </a:lnTo>
                    <a:lnTo>
                      <a:pt x="218" y="168"/>
                    </a:lnTo>
                    <a:lnTo>
                      <a:pt x="214" y="168"/>
                    </a:lnTo>
                    <a:lnTo>
                      <a:pt x="214" y="170"/>
                    </a:lnTo>
                    <a:lnTo>
                      <a:pt x="210" y="170"/>
                    </a:lnTo>
                    <a:lnTo>
                      <a:pt x="198" y="170"/>
                    </a:lnTo>
                    <a:lnTo>
                      <a:pt x="190" y="170"/>
                    </a:lnTo>
                    <a:lnTo>
                      <a:pt x="188" y="174"/>
                    </a:lnTo>
                    <a:lnTo>
                      <a:pt x="184" y="178"/>
                    </a:lnTo>
                    <a:lnTo>
                      <a:pt x="180" y="178"/>
                    </a:lnTo>
                    <a:lnTo>
                      <a:pt x="180" y="174"/>
                    </a:lnTo>
                    <a:lnTo>
                      <a:pt x="180" y="178"/>
                    </a:lnTo>
                    <a:lnTo>
                      <a:pt x="176" y="178"/>
                    </a:lnTo>
                    <a:lnTo>
                      <a:pt x="176" y="174"/>
                    </a:lnTo>
                    <a:lnTo>
                      <a:pt x="176" y="178"/>
                    </a:lnTo>
                    <a:lnTo>
                      <a:pt x="172" y="174"/>
                    </a:lnTo>
                    <a:lnTo>
                      <a:pt x="168" y="174"/>
                    </a:lnTo>
                    <a:lnTo>
                      <a:pt x="164" y="174"/>
                    </a:lnTo>
                    <a:lnTo>
                      <a:pt x="160" y="174"/>
                    </a:lnTo>
                    <a:lnTo>
                      <a:pt x="158" y="178"/>
                    </a:lnTo>
                    <a:lnTo>
                      <a:pt x="154" y="182"/>
                    </a:lnTo>
                    <a:lnTo>
                      <a:pt x="150" y="186"/>
                    </a:lnTo>
                    <a:lnTo>
                      <a:pt x="146" y="186"/>
                    </a:lnTo>
                    <a:lnTo>
                      <a:pt x="142" y="186"/>
                    </a:lnTo>
                    <a:lnTo>
                      <a:pt x="142" y="190"/>
                    </a:lnTo>
                    <a:lnTo>
                      <a:pt x="138" y="190"/>
                    </a:lnTo>
                    <a:lnTo>
                      <a:pt x="134" y="190"/>
                    </a:lnTo>
                    <a:lnTo>
                      <a:pt x="132" y="194"/>
                    </a:lnTo>
                    <a:lnTo>
                      <a:pt x="132" y="196"/>
                    </a:lnTo>
                    <a:lnTo>
                      <a:pt x="132" y="200"/>
                    </a:lnTo>
                    <a:lnTo>
                      <a:pt x="128" y="200"/>
                    </a:lnTo>
                    <a:lnTo>
                      <a:pt x="128" y="196"/>
                    </a:lnTo>
                    <a:lnTo>
                      <a:pt x="128" y="200"/>
                    </a:lnTo>
                    <a:lnTo>
                      <a:pt x="128" y="204"/>
                    </a:lnTo>
                    <a:lnTo>
                      <a:pt x="124" y="204"/>
                    </a:lnTo>
                    <a:lnTo>
                      <a:pt x="124" y="208"/>
                    </a:lnTo>
                    <a:lnTo>
                      <a:pt x="120" y="208"/>
                    </a:lnTo>
                    <a:lnTo>
                      <a:pt x="120" y="204"/>
                    </a:lnTo>
                    <a:lnTo>
                      <a:pt x="116" y="204"/>
                    </a:lnTo>
                    <a:lnTo>
                      <a:pt x="116" y="200"/>
                    </a:lnTo>
                    <a:lnTo>
                      <a:pt x="112" y="204"/>
                    </a:lnTo>
                    <a:lnTo>
                      <a:pt x="112" y="208"/>
                    </a:lnTo>
                    <a:lnTo>
                      <a:pt x="112" y="212"/>
                    </a:lnTo>
                    <a:lnTo>
                      <a:pt x="112" y="216"/>
                    </a:lnTo>
                    <a:lnTo>
                      <a:pt x="108" y="216"/>
                    </a:lnTo>
                    <a:lnTo>
                      <a:pt x="108" y="220"/>
                    </a:lnTo>
                    <a:lnTo>
                      <a:pt x="108" y="224"/>
                    </a:lnTo>
                    <a:lnTo>
                      <a:pt x="104" y="226"/>
                    </a:lnTo>
                    <a:lnTo>
                      <a:pt x="102" y="226"/>
                    </a:lnTo>
                    <a:lnTo>
                      <a:pt x="98" y="230"/>
                    </a:lnTo>
                    <a:lnTo>
                      <a:pt x="98" y="234"/>
                    </a:lnTo>
                    <a:lnTo>
                      <a:pt x="98" y="238"/>
                    </a:lnTo>
                    <a:lnTo>
                      <a:pt x="98" y="242"/>
                    </a:lnTo>
                    <a:lnTo>
                      <a:pt x="98" y="246"/>
                    </a:lnTo>
                    <a:lnTo>
                      <a:pt x="94" y="246"/>
                    </a:lnTo>
                    <a:lnTo>
                      <a:pt x="94" y="250"/>
                    </a:lnTo>
                    <a:lnTo>
                      <a:pt x="94" y="252"/>
                    </a:lnTo>
                    <a:lnTo>
                      <a:pt x="94" y="256"/>
                    </a:lnTo>
                    <a:lnTo>
                      <a:pt x="94" y="252"/>
                    </a:lnTo>
                    <a:lnTo>
                      <a:pt x="90" y="256"/>
                    </a:lnTo>
                    <a:lnTo>
                      <a:pt x="86" y="256"/>
                    </a:lnTo>
                    <a:lnTo>
                      <a:pt x="86" y="260"/>
                    </a:lnTo>
                    <a:lnTo>
                      <a:pt x="82" y="256"/>
                    </a:lnTo>
                    <a:lnTo>
                      <a:pt x="86" y="256"/>
                    </a:lnTo>
                    <a:lnTo>
                      <a:pt x="86" y="252"/>
                    </a:lnTo>
                    <a:lnTo>
                      <a:pt x="82" y="252"/>
                    </a:lnTo>
                    <a:lnTo>
                      <a:pt x="86" y="252"/>
                    </a:lnTo>
                    <a:lnTo>
                      <a:pt x="82" y="250"/>
                    </a:lnTo>
                    <a:lnTo>
                      <a:pt x="82" y="252"/>
                    </a:lnTo>
                    <a:lnTo>
                      <a:pt x="78" y="252"/>
                    </a:lnTo>
                    <a:lnTo>
                      <a:pt x="78" y="256"/>
                    </a:lnTo>
                    <a:lnTo>
                      <a:pt x="74" y="256"/>
                    </a:lnTo>
                    <a:lnTo>
                      <a:pt x="74" y="260"/>
                    </a:lnTo>
                    <a:lnTo>
                      <a:pt x="72" y="260"/>
                    </a:lnTo>
                    <a:lnTo>
                      <a:pt x="72" y="256"/>
                    </a:lnTo>
                    <a:lnTo>
                      <a:pt x="68" y="256"/>
                    </a:lnTo>
                    <a:lnTo>
                      <a:pt x="64" y="256"/>
                    </a:lnTo>
                    <a:lnTo>
                      <a:pt x="60" y="256"/>
                    </a:lnTo>
                    <a:lnTo>
                      <a:pt x="60" y="260"/>
                    </a:lnTo>
                    <a:lnTo>
                      <a:pt x="60" y="256"/>
                    </a:lnTo>
                    <a:lnTo>
                      <a:pt x="56" y="256"/>
                    </a:lnTo>
                    <a:lnTo>
                      <a:pt x="56" y="252"/>
                    </a:lnTo>
                    <a:lnTo>
                      <a:pt x="52" y="250"/>
                    </a:lnTo>
                    <a:lnTo>
                      <a:pt x="56" y="250"/>
                    </a:lnTo>
                    <a:lnTo>
                      <a:pt x="56" y="246"/>
                    </a:lnTo>
                    <a:lnTo>
                      <a:pt x="52" y="246"/>
                    </a:lnTo>
                    <a:lnTo>
                      <a:pt x="48" y="246"/>
                    </a:lnTo>
                    <a:lnTo>
                      <a:pt x="48" y="242"/>
                    </a:lnTo>
                    <a:lnTo>
                      <a:pt x="52" y="242"/>
                    </a:lnTo>
                    <a:lnTo>
                      <a:pt x="52" y="238"/>
                    </a:lnTo>
                    <a:lnTo>
                      <a:pt x="48" y="238"/>
                    </a:lnTo>
                    <a:lnTo>
                      <a:pt x="48" y="234"/>
                    </a:lnTo>
                    <a:lnTo>
                      <a:pt x="44" y="234"/>
                    </a:lnTo>
                    <a:lnTo>
                      <a:pt x="48" y="230"/>
                    </a:lnTo>
                    <a:lnTo>
                      <a:pt x="48" y="226"/>
                    </a:lnTo>
                    <a:lnTo>
                      <a:pt x="44" y="224"/>
                    </a:lnTo>
                    <a:lnTo>
                      <a:pt x="44" y="220"/>
                    </a:lnTo>
                    <a:lnTo>
                      <a:pt x="42" y="220"/>
                    </a:lnTo>
                    <a:lnTo>
                      <a:pt x="38" y="220"/>
                    </a:lnTo>
                    <a:lnTo>
                      <a:pt x="42" y="220"/>
                    </a:lnTo>
                    <a:lnTo>
                      <a:pt x="42" y="224"/>
                    </a:lnTo>
                    <a:lnTo>
                      <a:pt x="38" y="224"/>
                    </a:lnTo>
                    <a:lnTo>
                      <a:pt x="34" y="226"/>
                    </a:lnTo>
                    <a:lnTo>
                      <a:pt x="34" y="226"/>
                    </a:lnTo>
                    <a:lnTo>
                      <a:pt x="34" y="22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57">
                <a:extLst>
                  <a:ext uri="{FF2B5EF4-FFF2-40B4-BE49-F238E27FC236}">
                    <a16:creationId xmlns:a16="http://schemas.microsoft.com/office/drawing/2014/main" id="{7F2963BD-B11C-42CC-AC1D-70B9C2BFACA1}"/>
                  </a:ext>
                </a:extLst>
              </p:cNvPr>
              <p:cNvSpPr>
                <a:spLocks noEditPoints="1"/>
              </p:cNvSpPr>
              <p:nvPr/>
            </p:nvSpPr>
            <p:spPr bwMode="auto">
              <a:xfrm>
                <a:off x="4006850" y="3803718"/>
                <a:ext cx="279400" cy="355600"/>
              </a:xfrm>
              <a:custGeom>
                <a:avLst/>
                <a:gdLst>
                  <a:gd name="T0" fmla="*/ 90 w 176"/>
                  <a:gd name="T1" fmla="*/ 218 h 224"/>
                  <a:gd name="T2" fmla="*/ 84 w 176"/>
                  <a:gd name="T3" fmla="*/ 210 h 224"/>
                  <a:gd name="T4" fmla="*/ 80 w 176"/>
                  <a:gd name="T5" fmla="*/ 206 h 224"/>
                  <a:gd name="T6" fmla="*/ 76 w 176"/>
                  <a:gd name="T7" fmla="*/ 210 h 224"/>
                  <a:gd name="T8" fmla="*/ 76 w 176"/>
                  <a:gd name="T9" fmla="*/ 218 h 224"/>
                  <a:gd name="T10" fmla="*/ 72 w 176"/>
                  <a:gd name="T11" fmla="*/ 220 h 224"/>
                  <a:gd name="T12" fmla="*/ 64 w 176"/>
                  <a:gd name="T13" fmla="*/ 218 h 224"/>
                  <a:gd name="T14" fmla="*/ 60 w 176"/>
                  <a:gd name="T15" fmla="*/ 214 h 224"/>
                  <a:gd name="T16" fmla="*/ 60 w 176"/>
                  <a:gd name="T17" fmla="*/ 210 h 224"/>
                  <a:gd name="T18" fmla="*/ 54 w 176"/>
                  <a:gd name="T19" fmla="*/ 198 h 224"/>
                  <a:gd name="T20" fmla="*/ 50 w 176"/>
                  <a:gd name="T21" fmla="*/ 198 h 224"/>
                  <a:gd name="T22" fmla="*/ 38 w 176"/>
                  <a:gd name="T23" fmla="*/ 190 h 224"/>
                  <a:gd name="T24" fmla="*/ 30 w 176"/>
                  <a:gd name="T25" fmla="*/ 190 h 224"/>
                  <a:gd name="T26" fmla="*/ 26 w 176"/>
                  <a:gd name="T27" fmla="*/ 190 h 224"/>
                  <a:gd name="T28" fmla="*/ 20 w 176"/>
                  <a:gd name="T29" fmla="*/ 190 h 224"/>
                  <a:gd name="T30" fmla="*/ 16 w 176"/>
                  <a:gd name="T31" fmla="*/ 190 h 224"/>
                  <a:gd name="T32" fmla="*/ 12 w 176"/>
                  <a:gd name="T33" fmla="*/ 194 h 224"/>
                  <a:gd name="T34" fmla="*/ 8 w 176"/>
                  <a:gd name="T35" fmla="*/ 194 h 224"/>
                  <a:gd name="T36" fmla="*/ 12 w 176"/>
                  <a:gd name="T37" fmla="*/ 190 h 224"/>
                  <a:gd name="T38" fmla="*/ 16 w 176"/>
                  <a:gd name="T39" fmla="*/ 180 h 224"/>
                  <a:gd name="T40" fmla="*/ 16 w 176"/>
                  <a:gd name="T41" fmla="*/ 172 h 224"/>
                  <a:gd name="T42" fmla="*/ 16 w 176"/>
                  <a:gd name="T43" fmla="*/ 158 h 224"/>
                  <a:gd name="T44" fmla="*/ 16 w 176"/>
                  <a:gd name="T45" fmla="*/ 154 h 224"/>
                  <a:gd name="T46" fmla="*/ 12 w 176"/>
                  <a:gd name="T47" fmla="*/ 146 h 224"/>
                  <a:gd name="T48" fmla="*/ 12 w 176"/>
                  <a:gd name="T49" fmla="*/ 142 h 224"/>
                  <a:gd name="T50" fmla="*/ 12 w 176"/>
                  <a:gd name="T51" fmla="*/ 138 h 224"/>
                  <a:gd name="T52" fmla="*/ 12 w 176"/>
                  <a:gd name="T53" fmla="*/ 138 h 224"/>
                  <a:gd name="T54" fmla="*/ 12 w 176"/>
                  <a:gd name="T55" fmla="*/ 124 h 224"/>
                  <a:gd name="T56" fmla="*/ 8 w 176"/>
                  <a:gd name="T57" fmla="*/ 120 h 224"/>
                  <a:gd name="T58" fmla="*/ 4 w 176"/>
                  <a:gd name="T59" fmla="*/ 114 h 224"/>
                  <a:gd name="T60" fmla="*/ 0 w 176"/>
                  <a:gd name="T61" fmla="*/ 118 h 224"/>
                  <a:gd name="T62" fmla="*/ 4 w 176"/>
                  <a:gd name="T63" fmla="*/ 110 h 224"/>
                  <a:gd name="T64" fmla="*/ 30 w 176"/>
                  <a:gd name="T65" fmla="*/ 110 h 224"/>
                  <a:gd name="T66" fmla="*/ 60 w 176"/>
                  <a:gd name="T67" fmla="*/ 110 h 224"/>
                  <a:gd name="T68" fmla="*/ 56 w 176"/>
                  <a:gd name="T69" fmla="*/ 88 h 224"/>
                  <a:gd name="T70" fmla="*/ 60 w 176"/>
                  <a:gd name="T71" fmla="*/ 80 h 224"/>
                  <a:gd name="T72" fmla="*/ 72 w 176"/>
                  <a:gd name="T73" fmla="*/ 72 h 224"/>
                  <a:gd name="T74" fmla="*/ 72 w 176"/>
                  <a:gd name="T75" fmla="*/ 46 h 224"/>
                  <a:gd name="T76" fmla="*/ 72 w 176"/>
                  <a:gd name="T77" fmla="*/ 30 h 224"/>
                  <a:gd name="T78" fmla="*/ 102 w 176"/>
                  <a:gd name="T79" fmla="*/ 24 h 224"/>
                  <a:gd name="T80" fmla="*/ 120 w 176"/>
                  <a:gd name="T81" fmla="*/ 24 h 224"/>
                  <a:gd name="T82" fmla="*/ 120 w 176"/>
                  <a:gd name="T83" fmla="*/ 0 h 224"/>
                  <a:gd name="T84" fmla="*/ 142 w 176"/>
                  <a:gd name="T85" fmla="*/ 20 h 224"/>
                  <a:gd name="T86" fmla="*/ 166 w 176"/>
                  <a:gd name="T87" fmla="*/ 34 h 224"/>
                  <a:gd name="T88" fmla="*/ 172 w 176"/>
                  <a:gd name="T89" fmla="*/ 42 h 224"/>
                  <a:gd name="T90" fmla="*/ 150 w 176"/>
                  <a:gd name="T91" fmla="*/ 50 h 224"/>
                  <a:gd name="T92" fmla="*/ 154 w 176"/>
                  <a:gd name="T93" fmla="*/ 80 h 224"/>
                  <a:gd name="T94" fmla="*/ 158 w 176"/>
                  <a:gd name="T95" fmla="*/ 110 h 224"/>
                  <a:gd name="T96" fmla="*/ 162 w 176"/>
                  <a:gd name="T97" fmla="*/ 142 h 224"/>
                  <a:gd name="T98" fmla="*/ 162 w 176"/>
                  <a:gd name="T99" fmla="*/ 168 h 224"/>
                  <a:gd name="T100" fmla="*/ 166 w 176"/>
                  <a:gd name="T101" fmla="*/ 202 h 224"/>
                  <a:gd name="T102" fmla="*/ 154 w 176"/>
                  <a:gd name="T103" fmla="*/ 210 h 224"/>
                  <a:gd name="T104" fmla="*/ 132 w 176"/>
                  <a:gd name="T105" fmla="*/ 210 h 224"/>
                  <a:gd name="T106" fmla="*/ 116 w 176"/>
                  <a:gd name="T107" fmla="*/ 210 h 224"/>
                  <a:gd name="T108" fmla="*/ 110 w 176"/>
                  <a:gd name="T109" fmla="*/ 210 h 224"/>
                  <a:gd name="T110" fmla="*/ 106 w 176"/>
                  <a:gd name="T111" fmla="*/ 214 h 224"/>
                  <a:gd name="T112" fmla="*/ 98 w 176"/>
                  <a:gd name="T113" fmla="*/ 210 h 224"/>
                  <a:gd name="T114" fmla="*/ 90 w 176"/>
                  <a:gd name="T115" fmla="*/ 210 h 224"/>
                  <a:gd name="T116" fmla="*/ 12 w 176"/>
                  <a:gd name="T117" fmla="*/ 134 h 224"/>
                  <a:gd name="T118" fmla="*/ 12 w 176"/>
                  <a:gd name="T119" fmla="*/ 138 h 224"/>
                  <a:gd name="T120" fmla="*/ 12 w 176"/>
                  <a:gd name="T121" fmla="*/ 13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224">
                    <a:moveTo>
                      <a:pt x="90" y="210"/>
                    </a:moveTo>
                    <a:lnTo>
                      <a:pt x="90" y="214"/>
                    </a:lnTo>
                    <a:lnTo>
                      <a:pt x="90" y="214"/>
                    </a:lnTo>
                    <a:lnTo>
                      <a:pt x="90" y="214"/>
                    </a:lnTo>
                    <a:lnTo>
                      <a:pt x="90" y="214"/>
                    </a:lnTo>
                    <a:lnTo>
                      <a:pt x="90" y="218"/>
                    </a:lnTo>
                    <a:lnTo>
                      <a:pt x="90" y="218"/>
                    </a:lnTo>
                    <a:lnTo>
                      <a:pt x="86" y="214"/>
                    </a:lnTo>
                    <a:lnTo>
                      <a:pt x="86" y="214"/>
                    </a:lnTo>
                    <a:lnTo>
                      <a:pt x="86" y="214"/>
                    </a:lnTo>
                    <a:lnTo>
                      <a:pt x="86" y="214"/>
                    </a:lnTo>
                    <a:lnTo>
                      <a:pt x="86" y="214"/>
                    </a:lnTo>
                    <a:lnTo>
                      <a:pt x="84" y="210"/>
                    </a:lnTo>
                    <a:lnTo>
                      <a:pt x="84" y="210"/>
                    </a:lnTo>
                    <a:lnTo>
                      <a:pt x="84" y="210"/>
                    </a:lnTo>
                    <a:lnTo>
                      <a:pt x="84" y="210"/>
                    </a:lnTo>
                    <a:lnTo>
                      <a:pt x="84" y="210"/>
                    </a:lnTo>
                    <a:lnTo>
                      <a:pt x="84" y="210"/>
                    </a:lnTo>
                    <a:lnTo>
                      <a:pt x="84" y="206"/>
                    </a:lnTo>
                    <a:lnTo>
                      <a:pt x="84" y="206"/>
                    </a:lnTo>
                    <a:lnTo>
                      <a:pt x="80" y="206"/>
                    </a:lnTo>
                    <a:lnTo>
                      <a:pt x="80" y="210"/>
                    </a:lnTo>
                    <a:lnTo>
                      <a:pt x="80" y="210"/>
                    </a:lnTo>
                    <a:lnTo>
                      <a:pt x="80" y="210"/>
                    </a:lnTo>
                    <a:lnTo>
                      <a:pt x="80" y="210"/>
                    </a:lnTo>
                    <a:lnTo>
                      <a:pt x="80" y="210"/>
                    </a:lnTo>
                    <a:lnTo>
                      <a:pt x="80" y="210"/>
                    </a:lnTo>
                    <a:lnTo>
                      <a:pt x="76" y="210"/>
                    </a:lnTo>
                    <a:lnTo>
                      <a:pt x="76" y="210"/>
                    </a:lnTo>
                    <a:lnTo>
                      <a:pt x="76" y="214"/>
                    </a:lnTo>
                    <a:lnTo>
                      <a:pt x="76" y="214"/>
                    </a:lnTo>
                    <a:lnTo>
                      <a:pt x="76" y="218"/>
                    </a:lnTo>
                    <a:lnTo>
                      <a:pt x="76" y="218"/>
                    </a:lnTo>
                    <a:lnTo>
                      <a:pt x="76" y="218"/>
                    </a:lnTo>
                    <a:lnTo>
                      <a:pt x="76" y="218"/>
                    </a:lnTo>
                    <a:lnTo>
                      <a:pt x="76" y="220"/>
                    </a:lnTo>
                    <a:lnTo>
                      <a:pt x="76" y="220"/>
                    </a:lnTo>
                    <a:lnTo>
                      <a:pt x="76" y="220"/>
                    </a:lnTo>
                    <a:lnTo>
                      <a:pt x="76" y="220"/>
                    </a:lnTo>
                    <a:lnTo>
                      <a:pt x="72" y="224"/>
                    </a:lnTo>
                    <a:lnTo>
                      <a:pt x="72" y="224"/>
                    </a:lnTo>
                    <a:lnTo>
                      <a:pt x="72" y="220"/>
                    </a:lnTo>
                    <a:lnTo>
                      <a:pt x="72" y="220"/>
                    </a:lnTo>
                    <a:lnTo>
                      <a:pt x="68" y="220"/>
                    </a:lnTo>
                    <a:lnTo>
                      <a:pt x="68" y="220"/>
                    </a:lnTo>
                    <a:lnTo>
                      <a:pt x="68" y="220"/>
                    </a:lnTo>
                    <a:lnTo>
                      <a:pt x="68" y="220"/>
                    </a:lnTo>
                    <a:lnTo>
                      <a:pt x="68" y="218"/>
                    </a:lnTo>
                    <a:lnTo>
                      <a:pt x="64" y="218"/>
                    </a:lnTo>
                    <a:lnTo>
                      <a:pt x="64" y="218"/>
                    </a:lnTo>
                    <a:lnTo>
                      <a:pt x="64" y="218"/>
                    </a:lnTo>
                    <a:lnTo>
                      <a:pt x="64" y="218"/>
                    </a:lnTo>
                    <a:lnTo>
                      <a:pt x="60" y="218"/>
                    </a:lnTo>
                    <a:lnTo>
                      <a:pt x="60" y="214"/>
                    </a:lnTo>
                    <a:lnTo>
                      <a:pt x="60" y="214"/>
                    </a:lnTo>
                    <a:lnTo>
                      <a:pt x="60" y="214"/>
                    </a:lnTo>
                    <a:lnTo>
                      <a:pt x="60" y="214"/>
                    </a:lnTo>
                    <a:lnTo>
                      <a:pt x="60" y="214"/>
                    </a:lnTo>
                    <a:lnTo>
                      <a:pt x="60" y="214"/>
                    </a:lnTo>
                    <a:lnTo>
                      <a:pt x="60" y="214"/>
                    </a:lnTo>
                    <a:lnTo>
                      <a:pt x="60" y="214"/>
                    </a:lnTo>
                    <a:lnTo>
                      <a:pt x="60" y="214"/>
                    </a:lnTo>
                    <a:lnTo>
                      <a:pt x="60" y="210"/>
                    </a:lnTo>
                    <a:lnTo>
                      <a:pt x="56" y="210"/>
                    </a:lnTo>
                    <a:lnTo>
                      <a:pt x="56" y="210"/>
                    </a:lnTo>
                    <a:lnTo>
                      <a:pt x="56" y="210"/>
                    </a:lnTo>
                    <a:lnTo>
                      <a:pt x="56" y="206"/>
                    </a:lnTo>
                    <a:lnTo>
                      <a:pt x="56" y="206"/>
                    </a:lnTo>
                    <a:lnTo>
                      <a:pt x="54" y="202"/>
                    </a:lnTo>
                    <a:lnTo>
                      <a:pt x="54" y="198"/>
                    </a:lnTo>
                    <a:lnTo>
                      <a:pt x="54" y="198"/>
                    </a:lnTo>
                    <a:lnTo>
                      <a:pt x="50" y="198"/>
                    </a:lnTo>
                    <a:lnTo>
                      <a:pt x="50" y="198"/>
                    </a:lnTo>
                    <a:lnTo>
                      <a:pt x="50" y="198"/>
                    </a:lnTo>
                    <a:lnTo>
                      <a:pt x="50" y="198"/>
                    </a:lnTo>
                    <a:lnTo>
                      <a:pt x="50" y="198"/>
                    </a:lnTo>
                    <a:lnTo>
                      <a:pt x="50" y="198"/>
                    </a:lnTo>
                    <a:lnTo>
                      <a:pt x="50" y="198"/>
                    </a:lnTo>
                    <a:lnTo>
                      <a:pt x="46" y="198"/>
                    </a:lnTo>
                    <a:lnTo>
                      <a:pt x="46" y="194"/>
                    </a:lnTo>
                    <a:lnTo>
                      <a:pt x="46" y="194"/>
                    </a:lnTo>
                    <a:lnTo>
                      <a:pt x="42" y="190"/>
                    </a:lnTo>
                    <a:lnTo>
                      <a:pt x="42" y="190"/>
                    </a:lnTo>
                    <a:lnTo>
                      <a:pt x="38" y="190"/>
                    </a:lnTo>
                    <a:lnTo>
                      <a:pt x="38" y="190"/>
                    </a:lnTo>
                    <a:lnTo>
                      <a:pt x="38" y="190"/>
                    </a:lnTo>
                    <a:lnTo>
                      <a:pt x="34" y="190"/>
                    </a:lnTo>
                    <a:lnTo>
                      <a:pt x="34" y="190"/>
                    </a:lnTo>
                    <a:lnTo>
                      <a:pt x="34" y="190"/>
                    </a:lnTo>
                    <a:lnTo>
                      <a:pt x="30" y="190"/>
                    </a:lnTo>
                    <a:lnTo>
                      <a:pt x="30" y="190"/>
                    </a:lnTo>
                    <a:lnTo>
                      <a:pt x="30" y="190"/>
                    </a:lnTo>
                    <a:lnTo>
                      <a:pt x="30" y="190"/>
                    </a:lnTo>
                    <a:lnTo>
                      <a:pt x="30" y="188"/>
                    </a:lnTo>
                    <a:lnTo>
                      <a:pt x="30" y="190"/>
                    </a:lnTo>
                    <a:lnTo>
                      <a:pt x="30" y="190"/>
                    </a:lnTo>
                    <a:lnTo>
                      <a:pt x="30" y="190"/>
                    </a:lnTo>
                    <a:lnTo>
                      <a:pt x="26" y="190"/>
                    </a:lnTo>
                    <a:lnTo>
                      <a:pt x="26" y="190"/>
                    </a:lnTo>
                    <a:lnTo>
                      <a:pt x="24" y="190"/>
                    </a:lnTo>
                    <a:lnTo>
                      <a:pt x="24" y="190"/>
                    </a:lnTo>
                    <a:lnTo>
                      <a:pt x="24" y="190"/>
                    </a:lnTo>
                    <a:lnTo>
                      <a:pt x="24" y="190"/>
                    </a:lnTo>
                    <a:lnTo>
                      <a:pt x="20" y="190"/>
                    </a:lnTo>
                    <a:lnTo>
                      <a:pt x="20" y="190"/>
                    </a:lnTo>
                    <a:lnTo>
                      <a:pt x="20" y="190"/>
                    </a:lnTo>
                    <a:lnTo>
                      <a:pt x="20" y="190"/>
                    </a:lnTo>
                    <a:lnTo>
                      <a:pt x="20" y="190"/>
                    </a:lnTo>
                    <a:lnTo>
                      <a:pt x="16" y="190"/>
                    </a:lnTo>
                    <a:lnTo>
                      <a:pt x="16" y="190"/>
                    </a:lnTo>
                    <a:lnTo>
                      <a:pt x="16" y="190"/>
                    </a:lnTo>
                    <a:lnTo>
                      <a:pt x="16" y="190"/>
                    </a:lnTo>
                    <a:lnTo>
                      <a:pt x="16" y="190"/>
                    </a:lnTo>
                    <a:lnTo>
                      <a:pt x="12" y="190"/>
                    </a:lnTo>
                    <a:lnTo>
                      <a:pt x="12" y="190"/>
                    </a:lnTo>
                    <a:lnTo>
                      <a:pt x="12" y="194"/>
                    </a:lnTo>
                    <a:lnTo>
                      <a:pt x="12" y="194"/>
                    </a:lnTo>
                    <a:lnTo>
                      <a:pt x="12" y="194"/>
                    </a:lnTo>
                    <a:lnTo>
                      <a:pt x="12" y="194"/>
                    </a:lnTo>
                    <a:lnTo>
                      <a:pt x="12" y="198"/>
                    </a:lnTo>
                    <a:lnTo>
                      <a:pt x="8" y="198"/>
                    </a:lnTo>
                    <a:lnTo>
                      <a:pt x="8" y="198"/>
                    </a:lnTo>
                    <a:lnTo>
                      <a:pt x="8" y="198"/>
                    </a:lnTo>
                    <a:lnTo>
                      <a:pt x="8" y="194"/>
                    </a:lnTo>
                    <a:lnTo>
                      <a:pt x="8" y="194"/>
                    </a:lnTo>
                    <a:lnTo>
                      <a:pt x="8" y="194"/>
                    </a:lnTo>
                    <a:lnTo>
                      <a:pt x="8" y="194"/>
                    </a:lnTo>
                    <a:lnTo>
                      <a:pt x="8" y="194"/>
                    </a:lnTo>
                    <a:lnTo>
                      <a:pt x="12" y="190"/>
                    </a:lnTo>
                    <a:lnTo>
                      <a:pt x="12" y="190"/>
                    </a:lnTo>
                    <a:lnTo>
                      <a:pt x="12" y="190"/>
                    </a:lnTo>
                    <a:lnTo>
                      <a:pt x="12" y="190"/>
                    </a:lnTo>
                    <a:lnTo>
                      <a:pt x="12" y="190"/>
                    </a:lnTo>
                    <a:lnTo>
                      <a:pt x="12" y="188"/>
                    </a:lnTo>
                    <a:lnTo>
                      <a:pt x="12" y="188"/>
                    </a:lnTo>
                    <a:lnTo>
                      <a:pt x="12" y="184"/>
                    </a:lnTo>
                    <a:lnTo>
                      <a:pt x="12" y="184"/>
                    </a:lnTo>
                    <a:lnTo>
                      <a:pt x="12" y="184"/>
                    </a:lnTo>
                    <a:lnTo>
                      <a:pt x="12" y="184"/>
                    </a:lnTo>
                    <a:lnTo>
                      <a:pt x="16" y="180"/>
                    </a:lnTo>
                    <a:lnTo>
                      <a:pt x="16" y="180"/>
                    </a:lnTo>
                    <a:lnTo>
                      <a:pt x="16" y="176"/>
                    </a:lnTo>
                    <a:lnTo>
                      <a:pt x="16" y="176"/>
                    </a:lnTo>
                    <a:lnTo>
                      <a:pt x="16" y="176"/>
                    </a:lnTo>
                    <a:lnTo>
                      <a:pt x="16" y="172"/>
                    </a:lnTo>
                    <a:lnTo>
                      <a:pt x="16" y="172"/>
                    </a:lnTo>
                    <a:lnTo>
                      <a:pt x="16" y="172"/>
                    </a:lnTo>
                    <a:lnTo>
                      <a:pt x="16" y="168"/>
                    </a:lnTo>
                    <a:lnTo>
                      <a:pt x="16" y="164"/>
                    </a:lnTo>
                    <a:lnTo>
                      <a:pt x="16" y="164"/>
                    </a:lnTo>
                    <a:lnTo>
                      <a:pt x="16" y="160"/>
                    </a:lnTo>
                    <a:lnTo>
                      <a:pt x="16" y="160"/>
                    </a:lnTo>
                    <a:lnTo>
                      <a:pt x="16" y="160"/>
                    </a:lnTo>
                    <a:lnTo>
                      <a:pt x="16" y="158"/>
                    </a:lnTo>
                    <a:lnTo>
                      <a:pt x="16" y="158"/>
                    </a:lnTo>
                    <a:lnTo>
                      <a:pt x="16" y="158"/>
                    </a:lnTo>
                    <a:lnTo>
                      <a:pt x="16" y="158"/>
                    </a:lnTo>
                    <a:lnTo>
                      <a:pt x="16" y="158"/>
                    </a:lnTo>
                    <a:lnTo>
                      <a:pt x="16" y="158"/>
                    </a:lnTo>
                    <a:lnTo>
                      <a:pt x="16" y="154"/>
                    </a:lnTo>
                    <a:lnTo>
                      <a:pt x="16" y="154"/>
                    </a:lnTo>
                    <a:lnTo>
                      <a:pt x="16" y="150"/>
                    </a:lnTo>
                    <a:lnTo>
                      <a:pt x="16" y="150"/>
                    </a:lnTo>
                    <a:lnTo>
                      <a:pt x="16" y="150"/>
                    </a:lnTo>
                    <a:lnTo>
                      <a:pt x="12" y="150"/>
                    </a:lnTo>
                    <a:lnTo>
                      <a:pt x="12" y="146"/>
                    </a:lnTo>
                    <a:lnTo>
                      <a:pt x="12" y="146"/>
                    </a:lnTo>
                    <a:lnTo>
                      <a:pt x="12" y="146"/>
                    </a:lnTo>
                    <a:lnTo>
                      <a:pt x="12" y="146"/>
                    </a:lnTo>
                    <a:lnTo>
                      <a:pt x="12" y="146"/>
                    </a:lnTo>
                    <a:lnTo>
                      <a:pt x="12" y="146"/>
                    </a:lnTo>
                    <a:lnTo>
                      <a:pt x="12" y="142"/>
                    </a:lnTo>
                    <a:lnTo>
                      <a:pt x="8" y="142"/>
                    </a:lnTo>
                    <a:lnTo>
                      <a:pt x="8" y="142"/>
                    </a:lnTo>
                    <a:lnTo>
                      <a:pt x="12" y="142"/>
                    </a:lnTo>
                    <a:lnTo>
                      <a:pt x="12" y="142"/>
                    </a:lnTo>
                    <a:lnTo>
                      <a:pt x="12" y="142"/>
                    </a:lnTo>
                    <a:lnTo>
                      <a:pt x="12" y="142"/>
                    </a:lnTo>
                    <a:lnTo>
                      <a:pt x="12" y="138"/>
                    </a:lnTo>
                    <a:lnTo>
                      <a:pt x="12" y="138"/>
                    </a:lnTo>
                    <a:lnTo>
                      <a:pt x="12" y="138"/>
                    </a:lnTo>
                    <a:lnTo>
                      <a:pt x="12" y="138"/>
                    </a:lnTo>
                    <a:lnTo>
                      <a:pt x="12" y="142"/>
                    </a:lnTo>
                    <a:lnTo>
                      <a:pt x="12" y="142"/>
                    </a:lnTo>
                    <a:lnTo>
                      <a:pt x="12" y="142"/>
                    </a:lnTo>
                    <a:lnTo>
                      <a:pt x="12" y="142"/>
                    </a:lnTo>
                    <a:lnTo>
                      <a:pt x="12" y="138"/>
                    </a:lnTo>
                    <a:lnTo>
                      <a:pt x="12" y="138"/>
                    </a:lnTo>
                    <a:lnTo>
                      <a:pt x="12" y="138"/>
                    </a:lnTo>
                    <a:lnTo>
                      <a:pt x="12" y="138"/>
                    </a:lnTo>
                    <a:lnTo>
                      <a:pt x="12" y="134"/>
                    </a:lnTo>
                    <a:lnTo>
                      <a:pt x="12" y="132"/>
                    </a:lnTo>
                    <a:lnTo>
                      <a:pt x="12" y="132"/>
                    </a:lnTo>
                    <a:lnTo>
                      <a:pt x="16" y="128"/>
                    </a:lnTo>
                    <a:lnTo>
                      <a:pt x="12" y="128"/>
                    </a:lnTo>
                    <a:lnTo>
                      <a:pt x="12" y="124"/>
                    </a:lnTo>
                    <a:lnTo>
                      <a:pt x="12" y="124"/>
                    </a:lnTo>
                    <a:lnTo>
                      <a:pt x="12" y="120"/>
                    </a:lnTo>
                    <a:lnTo>
                      <a:pt x="12" y="120"/>
                    </a:lnTo>
                    <a:lnTo>
                      <a:pt x="12" y="120"/>
                    </a:lnTo>
                    <a:lnTo>
                      <a:pt x="8" y="120"/>
                    </a:lnTo>
                    <a:lnTo>
                      <a:pt x="8" y="118"/>
                    </a:lnTo>
                    <a:lnTo>
                      <a:pt x="8" y="120"/>
                    </a:lnTo>
                    <a:lnTo>
                      <a:pt x="8" y="120"/>
                    </a:lnTo>
                    <a:lnTo>
                      <a:pt x="8" y="120"/>
                    </a:lnTo>
                    <a:lnTo>
                      <a:pt x="8" y="120"/>
                    </a:lnTo>
                    <a:lnTo>
                      <a:pt x="8" y="120"/>
                    </a:lnTo>
                    <a:lnTo>
                      <a:pt x="8" y="120"/>
                    </a:lnTo>
                    <a:lnTo>
                      <a:pt x="4" y="114"/>
                    </a:lnTo>
                    <a:lnTo>
                      <a:pt x="4" y="114"/>
                    </a:lnTo>
                    <a:lnTo>
                      <a:pt x="4" y="110"/>
                    </a:lnTo>
                    <a:lnTo>
                      <a:pt x="4" y="114"/>
                    </a:lnTo>
                    <a:lnTo>
                      <a:pt x="0" y="114"/>
                    </a:lnTo>
                    <a:lnTo>
                      <a:pt x="4" y="114"/>
                    </a:lnTo>
                    <a:lnTo>
                      <a:pt x="0" y="118"/>
                    </a:lnTo>
                    <a:lnTo>
                      <a:pt x="0" y="118"/>
                    </a:lnTo>
                    <a:lnTo>
                      <a:pt x="0" y="118"/>
                    </a:lnTo>
                    <a:lnTo>
                      <a:pt x="0" y="118"/>
                    </a:lnTo>
                    <a:lnTo>
                      <a:pt x="0" y="118"/>
                    </a:lnTo>
                    <a:lnTo>
                      <a:pt x="0" y="114"/>
                    </a:lnTo>
                    <a:lnTo>
                      <a:pt x="0" y="114"/>
                    </a:lnTo>
                    <a:lnTo>
                      <a:pt x="4" y="114"/>
                    </a:lnTo>
                    <a:lnTo>
                      <a:pt x="4" y="110"/>
                    </a:lnTo>
                    <a:lnTo>
                      <a:pt x="4" y="110"/>
                    </a:lnTo>
                    <a:lnTo>
                      <a:pt x="8" y="110"/>
                    </a:lnTo>
                    <a:lnTo>
                      <a:pt x="16" y="110"/>
                    </a:lnTo>
                    <a:lnTo>
                      <a:pt x="16" y="110"/>
                    </a:lnTo>
                    <a:lnTo>
                      <a:pt x="20" y="110"/>
                    </a:lnTo>
                    <a:lnTo>
                      <a:pt x="20" y="110"/>
                    </a:lnTo>
                    <a:lnTo>
                      <a:pt x="26" y="110"/>
                    </a:lnTo>
                    <a:lnTo>
                      <a:pt x="30" y="110"/>
                    </a:lnTo>
                    <a:lnTo>
                      <a:pt x="34" y="110"/>
                    </a:lnTo>
                    <a:lnTo>
                      <a:pt x="38" y="110"/>
                    </a:lnTo>
                    <a:lnTo>
                      <a:pt x="42" y="110"/>
                    </a:lnTo>
                    <a:lnTo>
                      <a:pt x="42" y="110"/>
                    </a:lnTo>
                    <a:lnTo>
                      <a:pt x="46" y="110"/>
                    </a:lnTo>
                    <a:lnTo>
                      <a:pt x="54" y="110"/>
                    </a:lnTo>
                    <a:lnTo>
                      <a:pt x="60" y="110"/>
                    </a:lnTo>
                    <a:lnTo>
                      <a:pt x="60" y="106"/>
                    </a:lnTo>
                    <a:lnTo>
                      <a:pt x="60" y="98"/>
                    </a:lnTo>
                    <a:lnTo>
                      <a:pt x="56" y="94"/>
                    </a:lnTo>
                    <a:lnTo>
                      <a:pt x="56" y="94"/>
                    </a:lnTo>
                    <a:lnTo>
                      <a:pt x="56" y="90"/>
                    </a:lnTo>
                    <a:lnTo>
                      <a:pt x="56" y="90"/>
                    </a:lnTo>
                    <a:lnTo>
                      <a:pt x="56" y="88"/>
                    </a:lnTo>
                    <a:lnTo>
                      <a:pt x="56" y="88"/>
                    </a:lnTo>
                    <a:lnTo>
                      <a:pt x="56" y="88"/>
                    </a:lnTo>
                    <a:lnTo>
                      <a:pt x="56" y="84"/>
                    </a:lnTo>
                    <a:lnTo>
                      <a:pt x="56" y="84"/>
                    </a:lnTo>
                    <a:lnTo>
                      <a:pt x="56" y="80"/>
                    </a:lnTo>
                    <a:lnTo>
                      <a:pt x="56" y="80"/>
                    </a:lnTo>
                    <a:lnTo>
                      <a:pt x="60" y="80"/>
                    </a:lnTo>
                    <a:lnTo>
                      <a:pt x="64" y="76"/>
                    </a:lnTo>
                    <a:lnTo>
                      <a:pt x="64" y="76"/>
                    </a:lnTo>
                    <a:lnTo>
                      <a:pt x="64" y="72"/>
                    </a:lnTo>
                    <a:lnTo>
                      <a:pt x="64" y="72"/>
                    </a:lnTo>
                    <a:lnTo>
                      <a:pt x="68" y="72"/>
                    </a:lnTo>
                    <a:lnTo>
                      <a:pt x="72" y="72"/>
                    </a:lnTo>
                    <a:lnTo>
                      <a:pt x="72" y="72"/>
                    </a:lnTo>
                    <a:lnTo>
                      <a:pt x="72" y="72"/>
                    </a:lnTo>
                    <a:lnTo>
                      <a:pt x="72" y="64"/>
                    </a:lnTo>
                    <a:lnTo>
                      <a:pt x="72" y="60"/>
                    </a:lnTo>
                    <a:lnTo>
                      <a:pt x="72" y="54"/>
                    </a:lnTo>
                    <a:lnTo>
                      <a:pt x="72" y="54"/>
                    </a:lnTo>
                    <a:lnTo>
                      <a:pt x="72" y="46"/>
                    </a:lnTo>
                    <a:lnTo>
                      <a:pt x="72" y="46"/>
                    </a:lnTo>
                    <a:lnTo>
                      <a:pt x="72" y="46"/>
                    </a:lnTo>
                    <a:lnTo>
                      <a:pt x="72" y="38"/>
                    </a:lnTo>
                    <a:lnTo>
                      <a:pt x="72" y="38"/>
                    </a:lnTo>
                    <a:lnTo>
                      <a:pt x="72" y="38"/>
                    </a:lnTo>
                    <a:lnTo>
                      <a:pt x="72" y="30"/>
                    </a:lnTo>
                    <a:lnTo>
                      <a:pt x="72" y="30"/>
                    </a:lnTo>
                    <a:lnTo>
                      <a:pt x="72" y="30"/>
                    </a:lnTo>
                    <a:lnTo>
                      <a:pt x="72" y="24"/>
                    </a:lnTo>
                    <a:lnTo>
                      <a:pt x="80" y="24"/>
                    </a:lnTo>
                    <a:lnTo>
                      <a:pt x="84" y="24"/>
                    </a:lnTo>
                    <a:lnTo>
                      <a:pt x="90" y="24"/>
                    </a:lnTo>
                    <a:lnTo>
                      <a:pt x="94" y="24"/>
                    </a:lnTo>
                    <a:lnTo>
                      <a:pt x="102" y="24"/>
                    </a:lnTo>
                    <a:lnTo>
                      <a:pt x="102" y="24"/>
                    </a:lnTo>
                    <a:lnTo>
                      <a:pt x="102" y="24"/>
                    </a:lnTo>
                    <a:lnTo>
                      <a:pt x="102" y="24"/>
                    </a:lnTo>
                    <a:lnTo>
                      <a:pt x="106" y="24"/>
                    </a:lnTo>
                    <a:lnTo>
                      <a:pt x="106" y="24"/>
                    </a:lnTo>
                    <a:lnTo>
                      <a:pt x="110" y="24"/>
                    </a:lnTo>
                    <a:lnTo>
                      <a:pt x="110" y="24"/>
                    </a:lnTo>
                    <a:lnTo>
                      <a:pt x="120" y="24"/>
                    </a:lnTo>
                    <a:lnTo>
                      <a:pt x="120" y="24"/>
                    </a:lnTo>
                    <a:lnTo>
                      <a:pt x="120" y="24"/>
                    </a:lnTo>
                    <a:lnTo>
                      <a:pt x="120" y="16"/>
                    </a:lnTo>
                    <a:lnTo>
                      <a:pt x="120" y="8"/>
                    </a:lnTo>
                    <a:lnTo>
                      <a:pt x="120" y="8"/>
                    </a:lnTo>
                    <a:lnTo>
                      <a:pt x="120" y="0"/>
                    </a:lnTo>
                    <a:lnTo>
                      <a:pt x="120" y="0"/>
                    </a:lnTo>
                    <a:lnTo>
                      <a:pt x="128" y="4"/>
                    </a:lnTo>
                    <a:lnTo>
                      <a:pt x="128" y="8"/>
                    </a:lnTo>
                    <a:lnTo>
                      <a:pt x="136" y="12"/>
                    </a:lnTo>
                    <a:lnTo>
                      <a:pt x="136" y="12"/>
                    </a:lnTo>
                    <a:lnTo>
                      <a:pt x="140" y="16"/>
                    </a:lnTo>
                    <a:lnTo>
                      <a:pt x="142" y="16"/>
                    </a:lnTo>
                    <a:lnTo>
                      <a:pt x="142" y="20"/>
                    </a:lnTo>
                    <a:lnTo>
                      <a:pt x="146" y="20"/>
                    </a:lnTo>
                    <a:lnTo>
                      <a:pt x="150" y="24"/>
                    </a:lnTo>
                    <a:lnTo>
                      <a:pt x="154" y="28"/>
                    </a:lnTo>
                    <a:lnTo>
                      <a:pt x="154" y="28"/>
                    </a:lnTo>
                    <a:lnTo>
                      <a:pt x="162" y="30"/>
                    </a:lnTo>
                    <a:lnTo>
                      <a:pt x="162" y="30"/>
                    </a:lnTo>
                    <a:lnTo>
                      <a:pt x="166" y="34"/>
                    </a:lnTo>
                    <a:lnTo>
                      <a:pt x="170" y="38"/>
                    </a:lnTo>
                    <a:lnTo>
                      <a:pt x="172" y="42"/>
                    </a:lnTo>
                    <a:lnTo>
                      <a:pt x="172" y="42"/>
                    </a:lnTo>
                    <a:lnTo>
                      <a:pt x="176" y="42"/>
                    </a:lnTo>
                    <a:lnTo>
                      <a:pt x="176" y="42"/>
                    </a:lnTo>
                    <a:lnTo>
                      <a:pt x="176" y="42"/>
                    </a:lnTo>
                    <a:lnTo>
                      <a:pt x="172" y="42"/>
                    </a:lnTo>
                    <a:lnTo>
                      <a:pt x="162" y="42"/>
                    </a:lnTo>
                    <a:lnTo>
                      <a:pt x="158" y="42"/>
                    </a:lnTo>
                    <a:lnTo>
                      <a:pt x="154" y="42"/>
                    </a:lnTo>
                    <a:lnTo>
                      <a:pt x="154" y="42"/>
                    </a:lnTo>
                    <a:lnTo>
                      <a:pt x="150" y="42"/>
                    </a:lnTo>
                    <a:lnTo>
                      <a:pt x="150" y="42"/>
                    </a:lnTo>
                    <a:lnTo>
                      <a:pt x="150" y="50"/>
                    </a:lnTo>
                    <a:lnTo>
                      <a:pt x="150" y="50"/>
                    </a:lnTo>
                    <a:lnTo>
                      <a:pt x="150" y="54"/>
                    </a:lnTo>
                    <a:lnTo>
                      <a:pt x="150" y="58"/>
                    </a:lnTo>
                    <a:lnTo>
                      <a:pt x="154" y="64"/>
                    </a:lnTo>
                    <a:lnTo>
                      <a:pt x="154" y="72"/>
                    </a:lnTo>
                    <a:lnTo>
                      <a:pt x="154" y="80"/>
                    </a:lnTo>
                    <a:lnTo>
                      <a:pt x="154" y="80"/>
                    </a:lnTo>
                    <a:lnTo>
                      <a:pt x="154" y="80"/>
                    </a:lnTo>
                    <a:lnTo>
                      <a:pt x="154" y="84"/>
                    </a:lnTo>
                    <a:lnTo>
                      <a:pt x="154" y="94"/>
                    </a:lnTo>
                    <a:lnTo>
                      <a:pt x="154" y="98"/>
                    </a:lnTo>
                    <a:lnTo>
                      <a:pt x="158" y="102"/>
                    </a:lnTo>
                    <a:lnTo>
                      <a:pt x="158" y="106"/>
                    </a:lnTo>
                    <a:lnTo>
                      <a:pt x="158" y="110"/>
                    </a:lnTo>
                    <a:lnTo>
                      <a:pt x="158" y="114"/>
                    </a:lnTo>
                    <a:lnTo>
                      <a:pt x="158" y="118"/>
                    </a:lnTo>
                    <a:lnTo>
                      <a:pt x="158" y="120"/>
                    </a:lnTo>
                    <a:lnTo>
                      <a:pt x="158" y="128"/>
                    </a:lnTo>
                    <a:lnTo>
                      <a:pt x="158" y="134"/>
                    </a:lnTo>
                    <a:lnTo>
                      <a:pt x="158" y="134"/>
                    </a:lnTo>
                    <a:lnTo>
                      <a:pt x="162" y="142"/>
                    </a:lnTo>
                    <a:lnTo>
                      <a:pt x="162" y="146"/>
                    </a:lnTo>
                    <a:lnTo>
                      <a:pt x="162" y="146"/>
                    </a:lnTo>
                    <a:lnTo>
                      <a:pt x="162" y="154"/>
                    </a:lnTo>
                    <a:lnTo>
                      <a:pt x="162" y="154"/>
                    </a:lnTo>
                    <a:lnTo>
                      <a:pt x="162" y="160"/>
                    </a:lnTo>
                    <a:lnTo>
                      <a:pt x="162" y="164"/>
                    </a:lnTo>
                    <a:lnTo>
                      <a:pt x="162" y="168"/>
                    </a:lnTo>
                    <a:lnTo>
                      <a:pt x="162" y="176"/>
                    </a:lnTo>
                    <a:lnTo>
                      <a:pt x="166" y="188"/>
                    </a:lnTo>
                    <a:lnTo>
                      <a:pt x="166" y="190"/>
                    </a:lnTo>
                    <a:lnTo>
                      <a:pt x="170" y="194"/>
                    </a:lnTo>
                    <a:lnTo>
                      <a:pt x="170" y="198"/>
                    </a:lnTo>
                    <a:lnTo>
                      <a:pt x="170" y="198"/>
                    </a:lnTo>
                    <a:lnTo>
                      <a:pt x="166" y="202"/>
                    </a:lnTo>
                    <a:lnTo>
                      <a:pt x="166" y="210"/>
                    </a:lnTo>
                    <a:lnTo>
                      <a:pt x="166" y="210"/>
                    </a:lnTo>
                    <a:lnTo>
                      <a:pt x="166" y="210"/>
                    </a:lnTo>
                    <a:lnTo>
                      <a:pt x="166" y="210"/>
                    </a:lnTo>
                    <a:lnTo>
                      <a:pt x="158" y="210"/>
                    </a:lnTo>
                    <a:lnTo>
                      <a:pt x="154" y="210"/>
                    </a:lnTo>
                    <a:lnTo>
                      <a:pt x="154" y="210"/>
                    </a:lnTo>
                    <a:lnTo>
                      <a:pt x="154" y="210"/>
                    </a:lnTo>
                    <a:lnTo>
                      <a:pt x="150" y="210"/>
                    </a:lnTo>
                    <a:lnTo>
                      <a:pt x="142" y="210"/>
                    </a:lnTo>
                    <a:lnTo>
                      <a:pt x="140" y="210"/>
                    </a:lnTo>
                    <a:lnTo>
                      <a:pt x="140" y="210"/>
                    </a:lnTo>
                    <a:lnTo>
                      <a:pt x="136" y="210"/>
                    </a:lnTo>
                    <a:lnTo>
                      <a:pt x="132" y="210"/>
                    </a:lnTo>
                    <a:lnTo>
                      <a:pt x="128" y="210"/>
                    </a:lnTo>
                    <a:lnTo>
                      <a:pt x="124" y="210"/>
                    </a:lnTo>
                    <a:lnTo>
                      <a:pt x="124" y="210"/>
                    </a:lnTo>
                    <a:lnTo>
                      <a:pt x="120" y="210"/>
                    </a:lnTo>
                    <a:lnTo>
                      <a:pt x="116" y="210"/>
                    </a:lnTo>
                    <a:lnTo>
                      <a:pt x="116" y="210"/>
                    </a:lnTo>
                    <a:lnTo>
                      <a:pt x="116" y="210"/>
                    </a:lnTo>
                    <a:lnTo>
                      <a:pt x="112" y="210"/>
                    </a:lnTo>
                    <a:lnTo>
                      <a:pt x="112" y="210"/>
                    </a:lnTo>
                    <a:lnTo>
                      <a:pt x="112" y="210"/>
                    </a:lnTo>
                    <a:lnTo>
                      <a:pt x="112" y="210"/>
                    </a:lnTo>
                    <a:lnTo>
                      <a:pt x="112" y="206"/>
                    </a:lnTo>
                    <a:lnTo>
                      <a:pt x="112" y="206"/>
                    </a:lnTo>
                    <a:lnTo>
                      <a:pt x="110" y="210"/>
                    </a:lnTo>
                    <a:lnTo>
                      <a:pt x="110" y="210"/>
                    </a:lnTo>
                    <a:lnTo>
                      <a:pt x="110" y="210"/>
                    </a:lnTo>
                    <a:lnTo>
                      <a:pt x="106" y="210"/>
                    </a:lnTo>
                    <a:lnTo>
                      <a:pt x="106" y="210"/>
                    </a:lnTo>
                    <a:lnTo>
                      <a:pt x="106" y="214"/>
                    </a:lnTo>
                    <a:lnTo>
                      <a:pt x="106" y="214"/>
                    </a:lnTo>
                    <a:lnTo>
                      <a:pt x="106" y="214"/>
                    </a:lnTo>
                    <a:lnTo>
                      <a:pt x="102" y="214"/>
                    </a:lnTo>
                    <a:lnTo>
                      <a:pt x="102" y="214"/>
                    </a:lnTo>
                    <a:lnTo>
                      <a:pt x="102" y="214"/>
                    </a:lnTo>
                    <a:lnTo>
                      <a:pt x="102" y="214"/>
                    </a:lnTo>
                    <a:lnTo>
                      <a:pt x="98" y="210"/>
                    </a:lnTo>
                    <a:lnTo>
                      <a:pt x="98" y="210"/>
                    </a:lnTo>
                    <a:lnTo>
                      <a:pt x="98" y="210"/>
                    </a:lnTo>
                    <a:lnTo>
                      <a:pt x="94" y="210"/>
                    </a:lnTo>
                    <a:lnTo>
                      <a:pt x="94" y="210"/>
                    </a:lnTo>
                    <a:lnTo>
                      <a:pt x="94" y="210"/>
                    </a:lnTo>
                    <a:lnTo>
                      <a:pt x="94" y="210"/>
                    </a:lnTo>
                    <a:lnTo>
                      <a:pt x="90" y="210"/>
                    </a:lnTo>
                    <a:lnTo>
                      <a:pt x="90" y="210"/>
                    </a:lnTo>
                    <a:lnTo>
                      <a:pt x="90" y="210"/>
                    </a:lnTo>
                    <a:lnTo>
                      <a:pt x="90" y="210"/>
                    </a:lnTo>
                    <a:close/>
                    <a:moveTo>
                      <a:pt x="12" y="138"/>
                    </a:moveTo>
                    <a:lnTo>
                      <a:pt x="12" y="138"/>
                    </a:lnTo>
                    <a:lnTo>
                      <a:pt x="12" y="138"/>
                    </a:lnTo>
                    <a:lnTo>
                      <a:pt x="12" y="134"/>
                    </a:lnTo>
                    <a:lnTo>
                      <a:pt x="12" y="134"/>
                    </a:lnTo>
                    <a:lnTo>
                      <a:pt x="12" y="134"/>
                    </a:lnTo>
                    <a:lnTo>
                      <a:pt x="12" y="134"/>
                    </a:lnTo>
                    <a:lnTo>
                      <a:pt x="12" y="134"/>
                    </a:lnTo>
                    <a:lnTo>
                      <a:pt x="12" y="134"/>
                    </a:lnTo>
                    <a:lnTo>
                      <a:pt x="12" y="134"/>
                    </a:lnTo>
                    <a:lnTo>
                      <a:pt x="12" y="134"/>
                    </a:lnTo>
                    <a:lnTo>
                      <a:pt x="12" y="134"/>
                    </a:lnTo>
                    <a:lnTo>
                      <a:pt x="12" y="138"/>
                    </a:lnTo>
                    <a:lnTo>
                      <a:pt x="12" y="138"/>
                    </a:lnTo>
                    <a:lnTo>
                      <a:pt x="12" y="138"/>
                    </a:lnTo>
                    <a:lnTo>
                      <a:pt x="12" y="138"/>
                    </a:lnTo>
                    <a:lnTo>
                      <a:pt x="12" y="138"/>
                    </a:lnTo>
                    <a:lnTo>
                      <a:pt x="12" y="138"/>
                    </a:lnTo>
                    <a:lnTo>
                      <a:pt x="12" y="138"/>
                    </a:lnTo>
                    <a:lnTo>
                      <a:pt x="12" y="1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58">
                <a:extLst>
                  <a:ext uri="{FF2B5EF4-FFF2-40B4-BE49-F238E27FC236}">
                    <a16:creationId xmlns:a16="http://schemas.microsoft.com/office/drawing/2014/main" id="{84AB2CF8-2069-4B20-B41C-8E32E6DD3616}"/>
                  </a:ext>
                </a:extLst>
              </p:cNvPr>
              <p:cNvSpPr>
                <a:spLocks/>
              </p:cNvSpPr>
              <p:nvPr/>
            </p:nvSpPr>
            <p:spPr bwMode="auto">
              <a:xfrm>
                <a:off x="4098925" y="3549718"/>
                <a:ext cx="273050" cy="244475"/>
              </a:xfrm>
              <a:custGeom>
                <a:avLst/>
                <a:gdLst>
                  <a:gd name="T0" fmla="*/ 126 w 172"/>
                  <a:gd name="T1" fmla="*/ 16 h 154"/>
                  <a:gd name="T2" fmla="*/ 134 w 172"/>
                  <a:gd name="T3" fmla="*/ 16 h 154"/>
                  <a:gd name="T4" fmla="*/ 142 w 172"/>
                  <a:gd name="T5" fmla="*/ 16 h 154"/>
                  <a:gd name="T6" fmla="*/ 146 w 172"/>
                  <a:gd name="T7" fmla="*/ 16 h 154"/>
                  <a:gd name="T8" fmla="*/ 146 w 172"/>
                  <a:gd name="T9" fmla="*/ 16 h 154"/>
                  <a:gd name="T10" fmla="*/ 148 w 172"/>
                  <a:gd name="T11" fmla="*/ 16 h 154"/>
                  <a:gd name="T12" fmla="*/ 156 w 172"/>
                  <a:gd name="T13" fmla="*/ 20 h 154"/>
                  <a:gd name="T14" fmla="*/ 160 w 172"/>
                  <a:gd name="T15" fmla="*/ 26 h 154"/>
                  <a:gd name="T16" fmla="*/ 164 w 172"/>
                  <a:gd name="T17" fmla="*/ 38 h 154"/>
                  <a:gd name="T18" fmla="*/ 164 w 172"/>
                  <a:gd name="T19" fmla="*/ 46 h 154"/>
                  <a:gd name="T20" fmla="*/ 164 w 172"/>
                  <a:gd name="T21" fmla="*/ 56 h 154"/>
                  <a:gd name="T22" fmla="*/ 172 w 172"/>
                  <a:gd name="T23" fmla="*/ 64 h 154"/>
                  <a:gd name="T24" fmla="*/ 168 w 172"/>
                  <a:gd name="T25" fmla="*/ 72 h 154"/>
                  <a:gd name="T26" fmla="*/ 168 w 172"/>
                  <a:gd name="T27" fmla="*/ 76 h 154"/>
                  <a:gd name="T28" fmla="*/ 160 w 172"/>
                  <a:gd name="T29" fmla="*/ 72 h 154"/>
                  <a:gd name="T30" fmla="*/ 152 w 172"/>
                  <a:gd name="T31" fmla="*/ 72 h 154"/>
                  <a:gd name="T32" fmla="*/ 146 w 172"/>
                  <a:gd name="T33" fmla="*/ 76 h 154"/>
                  <a:gd name="T34" fmla="*/ 142 w 172"/>
                  <a:gd name="T35" fmla="*/ 78 h 154"/>
                  <a:gd name="T36" fmla="*/ 134 w 172"/>
                  <a:gd name="T37" fmla="*/ 78 h 154"/>
                  <a:gd name="T38" fmla="*/ 130 w 172"/>
                  <a:gd name="T39" fmla="*/ 86 h 154"/>
                  <a:gd name="T40" fmla="*/ 134 w 172"/>
                  <a:gd name="T41" fmla="*/ 94 h 154"/>
                  <a:gd name="T42" fmla="*/ 130 w 172"/>
                  <a:gd name="T43" fmla="*/ 94 h 154"/>
                  <a:gd name="T44" fmla="*/ 126 w 172"/>
                  <a:gd name="T45" fmla="*/ 98 h 154"/>
                  <a:gd name="T46" fmla="*/ 118 w 172"/>
                  <a:gd name="T47" fmla="*/ 102 h 154"/>
                  <a:gd name="T48" fmla="*/ 116 w 172"/>
                  <a:gd name="T49" fmla="*/ 108 h 154"/>
                  <a:gd name="T50" fmla="*/ 112 w 172"/>
                  <a:gd name="T51" fmla="*/ 112 h 154"/>
                  <a:gd name="T52" fmla="*/ 100 w 172"/>
                  <a:gd name="T53" fmla="*/ 116 h 154"/>
                  <a:gd name="T54" fmla="*/ 96 w 172"/>
                  <a:gd name="T55" fmla="*/ 116 h 154"/>
                  <a:gd name="T56" fmla="*/ 92 w 172"/>
                  <a:gd name="T57" fmla="*/ 120 h 154"/>
                  <a:gd name="T58" fmla="*/ 86 w 172"/>
                  <a:gd name="T59" fmla="*/ 120 h 154"/>
                  <a:gd name="T60" fmla="*/ 78 w 172"/>
                  <a:gd name="T61" fmla="*/ 124 h 154"/>
                  <a:gd name="T62" fmla="*/ 74 w 172"/>
                  <a:gd name="T63" fmla="*/ 124 h 154"/>
                  <a:gd name="T64" fmla="*/ 66 w 172"/>
                  <a:gd name="T65" fmla="*/ 130 h 154"/>
                  <a:gd name="T66" fmla="*/ 62 w 172"/>
                  <a:gd name="T67" fmla="*/ 154 h 154"/>
                  <a:gd name="T68" fmla="*/ 44 w 172"/>
                  <a:gd name="T69" fmla="*/ 154 h 154"/>
                  <a:gd name="T70" fmla="*/ 0 w 172"/>
                  <a:gd name="T71" fmla="*/ 154 h 154"/>
                  <a:gd name="T72" fmla="*/ 4 w 172"/>
                  <a:gd name="T73" fmla="*/ 150 h 154"/>
                  <a:gd name="T74" fmla="*/ 18 w 172"/>
                  <a:gd name="T75" fmla="*/ 146 h 154"/>
                  <a:gd name="T76" fmla="*/ 30 w 172"/>
                  <a:gd name="T77" fmla="*/ 134 h 154"/>
                  <a:gd name="T78" fmla="*/ 36 w 172"/>
                  <a:gd name="T79" fmla="*/ 130 h 154"/>
                  <a:gd name="T80" fmla="*/ 40 w 172"/>
                  <a:gd name="T81" fmla="*/ 124 h 154"/>
                  <a:gd name="T82" fmla="*/ 48 w 172"/>
                  <a:gd name="T83" fmla="*/ 116 h 154"/>
                  <a:gd name="T84" fmla="*/ 52 w 172"/>
                  <a:gd name="T85" fmla="*/ 104 h 154"/>
                  <a:gd name="T86" fmla="*/ 48 w 172"/>
                  <a:gd name="T87" fmla="*/ 98 h 154"/>
                  <a:gd name="T88" fmla="*/ 48 w 172"/>
                  <a:gd name="T89" fmla="*/ 86 h 154"/>
                  <a:gd name="T90" fmla="*/ 48 w 172"/>
                  <a:gd name="T91" fmla="*/ 78 h 154"/>
                  <a:gd name="T92" fmla="*/ 56 w 172"/>
                  <a:gd name="T93" fmla="*/ 64 h 154"/>
                  <a:gd name="T94" fmla="*/ 60 w 172"/>
                  <a:gd name="T95" fmla="*/ 60 h 154"/>
                  <a:gd name="T96" fmla="*/ 66 w 172"/>
                  <a:gd name="T97" fmla="*/ 52 h 154"/>
                  <a:gd name="T98" fmla="*/ 70 w 172"/>
                  <a:gd name="T99" fmla="*/ 50 h 154"/>
                  <a:gd name="T100" fmla="*/ 82 w 172"/>
                  <a:gd name="T101" fmla="*/ 42 h 154"/>
                  <a:gd name="T102" fmla="*/ 90 w 172"/>
                  <a:gd name="T103" fmla="*/ 38 h 154"/>
                  <a:gd name="T104" fmla="*/ 96 w 172"/>
                  <a:gd name="T105" fmla="*/ 22 h 154"/>
                  <a:gd name="T106" fmla="*/ 100 w 172"/>
                  <a:gd name="T107" fmla="*/ 12 h 154"/>
                  <a:gd name="T108" fmla="*/ 108 w 172"/>
                  <a:gd name="T109" fmla="*/ 4 h 154"/>
                  <a:gd name="T110" fmla="*/ 112 w 172"/>
                  <a:gd name="T111" fmla="*/ 4 h 154"/>
                  <a:gd name="T112" fmla="*/ 112 w 172"/>
                  <a:gd name="T113" fmla="*/ 8 h 154"/>
                  <a:gd name="T114" fmla="*/ 122 w 172"/>
                  <a:gd name="T115"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54">
                    <a:moveTo>
                      <a:pt x="122" y="16"/>
                    </a:moveTo>
                    <a:lnTo>
                      <a:pt x="122" y="16"/>
                    </a:lnTo>
                    <a:lnTo>
                      <a:pt x="122" y="16"/>
                    </a:lnTo>
                    <a:lnTo>
                      <a:pt x="126" y="16"/>
                    </a:lnTo>
                    <a:lnTo>
                      <a:pt x="126" y="16"/>
                    </a:lnTo>
                    <a:lnTo>
                      <a:pt x="126" y="16"/>
                    </a:lnTo>
                    <a:lnTo>
                      <a:pt x="126" y="16"/>
                    </a:lnTo>
                    <a:lnTo>
                      <a:pt x="126" y="16"/>
                    </a:lnTo>
                    <a:lnTo>
                      <a:pt x="130" y="16"/>
                    </a:lnTo>
                    <a:lnTo>
                      <a:pt x="130" y="16"/>
                    </a:lnTo>
                    <a:lnTo>
                      <a:pt x="130" y="16"/>
                    </a:lnTo>
                    <a:lnTo>
                      <a:pt x="130" y="16"/>
                    </a:lnTo>
                    <a:lnTo>
                      <a:pt x="130" y="16"/>
                    </a:lnTo>
                    <a:lnTo>
                      <a:pt x="134" y="16"/>
                    </a:lnTo>
                    <a:lnTo>
                      <a:pt x="134" y="16"/>
                    </a:lnTo>
                    <a:lnTo>
                      <a:pt x="134" y="16"/>
                    </a:lnTo>
                    <a:lnTo>
                      <a:pt x="134" y="16"/>
                    </a:lnTo>
                    <a:lnTo>
                      <a:pt x="134" y="16"/>
                    </a:lnTo>
                    <a:lnTo>
                      <a:pt x="138" y="16"/>
                    </a:lnTo>
                    <a:lnTo>
                      <a:pt x="138" y="16"/>
                    </a:lnTo>
                    <a:lnTo>
                      <a:pt x="138" y="16"/>
                    </a:lnTo>
                    <a:lnTo>
                      <a:pt x="138" y="16"/>
                    </a:lnTo>
                    <a:lnTo>
                      <a:pt x="142" y="16"/>
                    </a:lnTo>
                    <a:lnTo>
                      <a:pt x="142" y="16"/>
                    </a:lnTo>
                    <a:lnTo>
                      <a:pt x="146" y="12"/>
                    </a:lnTo>
                    <a:lnTo>
                      <a:pt x="146" y="12"/>
                    </a:lnTo>
                    <a:lnTo>
                      <a:pt x="146" y="12"/>
                    </a:lnTo>
                    <a:lnTo>
                      <a:pt x="146" y="12"/>
                    </a:lnTo>
                    <a:lnTo>
                      <a:pt x="146" y="12"/>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8" y="16"/>
                    </a:lnTo>
                    <a:lnTo>
                      <a:pt x="148" y="16"/>
                    </a:lnTo>
                    <a:lnTo>
                      <a:pt x="148" y="16"/>
                    </a:lnTo>
                    <a:lnTo>
                      <a:pt x="148" y="20"/>
                    </a:lnTo>
                    <a:lnTo>
                      <a:pt x="148" y="20"/>
                    </a:lnTo>
                    <a:lnTo>
                      <a:pt x="152" y="16"/>
                    </a:lnTo>
                    <a:lnTo>
                      <a:pt x="152" y="16"/>
                    </a:lnTo>
                    <a:lnTo>
                      <a:pt x="152" y="20"/>
                    </a:lnTo>
                    <a:lnTo>
                      <a:pt x="156" y="20"/>
                    </a:lnTo>
                    <a:lnTo>
                      <a:pt x="156" y="20"/>
                    </a:lnTo>
                    <a:lnTo>
                      <a:pt x="156" y="20"/>
                    </a:lnTo>
                    <a:lnTo>
                      <a:pt x="156" y="20"/>
                    </a:lnTo>
                    <a:lnTo>
                      <a:pt x="156" y="20"/>
                    </a:lnTo>
                    <a:lnTo>
                      <a:pt x="160" y="22"/>
                    </a:lnTo>
                    <a:lnTo>
                      <a:pt x="160" y="22"/>
                    </a:lnTo>
                    <a:lnTo>
                      <a:pt x="160" y="22"/>
                    </a:lnTo>
                    <a:lnTo>
                      <a:pt x="160" y="26"/>
                    </a:lnTo>
                    <a:lnTo>
                      <a:pt x="160" y="26"/>
                    </a:lnTo>
                    <a:lnTo>
                      <a:pt x="160" y="26"/>
                    </a:lnTo>
                    <a:lnTo>
                      <a:pt x="160" y="30"/>
                    </a:lnTo>
                    <a:lnTo>
                      <a:pt x="164" y="30"/>
                    </a:lnTo>
                    <a:lnTo>
                      <a:pt x="160" y="30"/>
                    </a:lnTo>
                    <a:lnTo>
                      <a:pt x="160" y="30"/>
                    </a:lnTo>
                    <a:lnTo>
                      <a:pt x="160" y="30"/>
                    </a:lnTo>
                    <a:lnTo>
                      <a:pt x="160" y="34"/>
                    </a:lnTo>
                    <a:lnTo>
                      <a:pt x="164" y="38"/>
                    </a:lnTo>
                    <a:lnTo>
                      <a:pt x="164" y="38"/>
                    </a:lnTo>
                    <a:lnTo>
                      <a:pt x="164" y="38"/>
                    </a:lnTo>
                    <a:lnTo>
                      <a:pt x="164" y="42"/>
                    </a:lnTo>
                    <a:lnTo>
                      <a:pt x="160" y="42"/>
                    </a:lnTo>
                    <a:lnTo>
                      <a:pt x="164" y="46"/>
                    </a:lnTo>
                    <a:lnTo>
                      <a:pt x="164" y="46"/>
                    </a:lnTo>
                    <a:lnTo>
                      <a:pt x="164" y="46"/>
                    </a:lnTo>
                    <a:lnTo>
                      <a:pt x="164" y="46"/>
                    </a:lnTo>
                    <a:lnTo>
                      <a:pt x="164" y="46"/>
                    </a:lnTo>
                    <a:lnTo>
                      <a:pt x="164" y="50"/>
                    </a:lnTo>
                    <a:lnTo>
                      <a:pt x="164" y="50"/>
                    </a:lnTo>
                    <a:lnTo>
                      <a:pt x="164" y="50"/>
                    </a:lnTo>
                    <a:lnTo>
                      <a:pt x="164" y="52"/>
                    </a:lnTo>
                    <a:lnTo>
                      <a:pt x="164" y="52"/>
                    </a:lnTo>
                    <a:lnTo>
                      <a:pt x="164" y="52"/>
                    </a:lnTo>
                    <a:lnTo>
                      <a:pt x="164" y="52"/>
                    </a:lnTo>
                    <a:lnTo>
                      <a:pt x="164" y="56"/>
                    </a:lnTo>
                    <a:lnTo>
                      <a:pt x="164" y="56"/>
                    </a:lnTo>
                    <a:lnTo>
                      <a:pt x="164" y="56"/>
                    </a:lnTo>
                    <a:lnTo>
                      <a:pt x="164" y="56"/>
                    </a:lnTo>
                    <a:lnTo>
                      <a:pt x="164" y="56"/>
                    </a:lnTo>
                    <a:lnTo>
                      <a:pt x="164" y="56"/>
                    </a:lnTo>
                    <a:lnTo>
                      <a:pt x="168" y="60"/>
                    </a:lnTo>
                    <a:lnTo>
                      <a:pt x="168" y="64"/>
                    </a:lnTo>
                    <a:lnTo>
                      <a:pt x="172" y="64"/>
                    </a:lnTo>
                    <a:lnTo>
                      <a:pt x="172" y="68"/>
                    </a:lnTo>
                    <a:lnTo>
                      <a:pt x="172" y="68"/>
                    </a:lnTo>
                    <a:lnTo>
                      <a:pt x="172" y="68"/>
                    </a:lnTo>
                    <a:lnTo>
                      <a:pt x="172" y="68"/>
                    </a:lnTo>
                    <a:lnTo>
                      <a:pt x="168" y="68"/>
                    </a:lnTo>
                    <a:lnTo>
                      <a:pt x="168" y="68"/>
                    </a:lnTo>
                    <a:lnTo>
                      <a:pt x="168" y="68"/>
                    </a:lnTo>
                    <a:lnTo>
                      <a:pt x="168" y="72"/>
                    </a:lnTo>
                    <a:lnTo>
                      <a:pt x="168" y="72"/>
                    </a:lnTo>
                    <a:lnTo>
                      <a:pt x="168" y="72"/>
                    </a:lnTo>
                    <a:lnTo>
                      <a:pt x="168" y="72"/>
                    </a:lnTo>
                    <a:lnTo>
                      <a:pt x="168" y="72"/>
                    </a:lnTo>
                    <a:lnTo>
                      <a:pt x="168" y="72"/>
                    </a:lnTo>
                    <a:lnTo>
                      <a:pt x="172" y="72"/>
                    </a:lnTo>
                    <a:lnTo>
                      <a:pt x="172" y="72"/>
                    </a:lnTo>
                    <a:lnTo>
                      <a:pt x="168" y="76"/>
                    </a:lnTo>
                    <a:lnTo>
                      <a:pt x="168" y="76"/>
                    </a:lnTo>
                    <a:lnTo>
                      <a:pt x="168" y="76"/>
                    </a:lnTo>
                    <a:lnTo>
                      <a:pt x="168" y="76"/>
                    </a:lnTo>
                    <a:lnTo>
                      <a:pt x="168" y="72"/>
                    </a:lnTo>
                    <a:lnTo>
                      <a:pt x="164" y="72"/>
                    </a:lnTo>
                    <a:lnTo>
                      <a:pt x="164" y="72"/>
                    </a:lnTo>
                    <a:lnTo>
                      <a:pt x="164" y="72"/>
                    </a:lnTo>
                    <a:lnTo>
                      <a:pt x="160" y="72"/>
                    </a:lnTo>
                    <a:lnTo>
                      <a:pt x="160" y="72"/>
                    </a:lnTo>
                    <a:lnTo>
                      <a:pt x="156" y="72"/>
                    </a:lnTo>
                    <a:lnTo>
                      <a:pt x="156" y="72"/>
                    </a:lnTo>
                    <a:lnTo>
                      <a:pt x="156" y="72"/>
                    </a:lnTo>
                    <a:lnTo>
                      <a:pt x="156" y="72"/>
                    </a:lnTo>
                    <a:lnTo>
                      <a:pt x="152" y="72"/>
                    </a:lnTo>
                    <a:lnTo>
                      <a:pt x="152" y="72"/>
                    </a:lnTo>
                    <a:lnTo>
                      <a:pt x="152" y="72"/>
                    </a:lnTo>
                    <a:lnTo>
                      <a:pt x="152" y="72"/>
                    </a:lnTo>
                    <a:lnTo>
                      <a:pt x="152" y="72"/>
                    </a:lnTo>
                    <a:lnTo>
                      <a:pt x="146" y="76"/>
                    </a:lnTo>
                    <a:lnTo>
                      <a:pt x="146" y="76"/>
                    </a:lnTo>
                    <a:lnTo>
                      <a:pt x="146" y="76"/>
                    </a:lnTo>
                    <a:lnTo>
                      <a:pt x="146" y="76"/>
                    </a:lnTo>
                    <a:lnTo>
                      <a:pt x="146" y="76"/>
                    </a:lnTo>
                    <a:lnTo>
                      <a:pt x="146" y="76"/>
                    </a:lnTo>
                    <a:lnTo>
                      <a:pt x="146" y="76"/>
                    </a:lnTo>
                    <a:lnTo>
                      <a:pt x="146" y="78"/>
                    </a:lnTo>
                    <a:lnTo>
                      <a:pt x="146" y="78"/>
                    </a:lnTo>
                    <a:lnTo>
                      <a:pt x="146" y="78"/>
                    </a:lnTo>
                    <a:lnTo>
                      <a:pt x="142" y="78"/>
                    </a:lnTo>
                    <a:lnTo>
                      <a:pt x="142" y="78"/>
                    </a:lnTo>
                    <a:lnTo>
                      <a:pt x="142" y="78"/>
                    </a:lnTo>
                    <a:lnTo>
                      <a:pt x="142" y="78"/>
                    </a:lnTo>
                    <a:lnTo>
                      <a:pt x="138" y="78"/>
                    </a:lnTo>
                    <a:lnTo>
                      <a:pt x="138" y="78"/>
                    </a:lnTo>
                    <a:lnTo>
                      <a:pt x="138" y="82"/>
                    </a:lnTo>
                    <a:lnTo>
                      <a:pt x="138" y="82"/>
                    </a:lnTo>
                    <a:lnTo>
                      <a:pt x="138" y="82"/>
                    </a:lnTo>
                    <a:lnTo>
                      <a:pt x="134" y="82"/>
                    </a:lnTo>
                    <a:lnTo>
                      <a:pt x="134" y="78"/>
                    </a:lnTo>
                    <a:lnTo>
                      <a:pt x="134" y="78"/>
                    </a:lnTo>
                    <a:lnTo>
                      <a:pt x="134" y="78"/>
                    </a:lnTo>
                    <a:lnTo>
                      <a:pt x="134" y="78"/>
                    </a:lnTo>
                    <a:lnTo>
                      <a:pt x="134" y="78"/>
                    </a:lnTo>
                    <a:lnTo>
                      <a:pt x="134" y="78"/>
                    </a:lnTo>
                    <a:lnTo>
                      <a:pt x="130" y="82"/>
                    </a:lnTo>
                    <a:lnTo>
                      <a:pt x="130" y="82"/>
                    </a:lnTo>
                    <a:lnTo>
                      <a:pt x="130" y="86"/>
                    </a:lnTo>
                    <a:lnTo>
                      <a:pt x="130" y="86"/>
                    </a:lnTo>
                    <a:lnTo>
                      <a:pt x="134" y="86"/>
                    </a:lnTo>
                    <a:lnTo>
                      <a:pt x="130" y="90"/>
                    </a:lnTo>
                    <a:lnTo>
                      <a:pt x="130" y="90"/>
                    </a:lnTo>
                    <a:lnTo>
                      <a:pt x="134" y="90"/>
                    </a:lnTo>
                    <a:lnTo>
                      <a:pt x="134" y="90"/>
                    </a:lnTo>
                    <a:lnTo>
                      <a:pt x="134" y="90"/>
                    </a:lnTo>
                    <a:lnTo>
                      <a:pt x="134" y="90"/>
                    </a:lnTo>
                    <a:lnTo>
                      <a:pt x="134" y="94"/>
                    </a:lnTo>
                    <a:lnTo>
                      <a:pt x="134" y="94"/>
                    </a:lnTo>
                    <a:lnTo>
                      <a:pt x="134" y="94"/>
                    </a:lnTo>
                    <a:lnTo>
                      <a:pt x="134" y="94"/>
                    </a:lnTo>
                    <a:lnTo>
                      <a:pt x="134" y="94"/>
                    </a:lnTo>
                    <a:lnTo>
                      <a:pt x="134" y="94"/>
                    </a:lnTo>
                    <a:lnTo>
                      <a:pt x="134" y="94"/>
                    </a:lnTo>
                    <a:lnTo>
                      <a:pt x="130" y="94"/>
                    </a:lnTo>
                    <a:lnTo>
                      <a:pt x="130" y="94"/>
                    </a:lnTo>
                    <a:lnTo>
                      <a:pt x="130" y="94"/>
                    </a:lnTo>
                    <a:lnTo>
                      <a:pt x="130" y="94"/>
                    </a:lnTo>
                    <a:lnTo>
                      <a:pt x="130" y="94"/>
                    </a:lnTo>
                    <a:lnTo>
                      <a:pt x="130" y="94"/>
                    </a:lnTo>
                    <a:lnTo>
                      <a:pt x="126" y="98"/>
                    </a:lnTo>
                    <a:lnTo>
                      <a:pt x="126" y="98"/>
                    </a:lnTo>
                    <a:lnTo>
                      <a:pt x="126" y="98"/>
                    </a:lnTo>
                    <a:lnTo>
                      <a:pt x="126" y="98"/>
                    </a:lnTo>
                    <a:lnTo>
                      <a:pt x="126" y="98"/>
                    </a:lnTo>
                    <a:lnTo>
                      <a:pt x="126" y="98"/>
                    </a:lnTo>
                    <a:lnTo>
                      <a:pt x="122" y="102"/>
                    </a:lnTo>
                    <a:lnTo>
                      <a:pt x="122" y="102"/>
                    </a:lnTo>
                    <a:lnTo>
                      <a:pt x="122" y="102"/>
                    </a:lnTo>
                    <a:lnTo>
                      <a:pt x="122" y="102"/>
                    </a:lnTo>
                    <a:lnTo>
                      <a:pt x="122" y="102"/>
                    </a:lnTo>
                    <a:lnTo>
                      <a:pt x="118" y="102"/>
                    </a:lnTo>
                    <a:lnTo>
                      <a:pt x="116" y="102"/>
                    </a:lnTo>
                    <a:lnTo>
                      <a:pt x="116" y="102"/>
                    </a:lnTo>
                    <a:lnTo>
                      <a:pt x="116" y="104"/>
                    </a:lnTo>
                    <a:lnTo>
                      <a:pt x="116" y="104"/>
                    </a:lnTo>
                    <a:lnTo>
                      <a:pt x="116" y="104"/>
                    </a:lnTo>
                    <a:lnTo>
                      <a:pt x="116" y="104"/>
                    </a:lnTo>
                    <a:lnTo>
                      <a:pt x="116" y="104"/>
                    </a:lnTo>
                    <a:lnTo>
                      <a:pt x="116" y="108"/>
                    </a:lnTo>
                    <a:lnTo>
                      <a:pt x="116" y="108"/>
                    </a:lnTo>
                    <a:lnTo>
                      <a:pt x="112" y="108"/>
                    </a:lnTo>
                    <a:lnTo>
                      <a:pt x="112" y="108"/>
                    </a:lnTo>
                    <a:lnTo>
                      <a:pt x="112" y="108"/>
                    </a:lnTo>
                    <a:lnTo>
                      <a:pt x="112" y="112"/>
                    </a:lnTo>
                    <a:lnTo>
                      <a:pt x="112" y="112"/>
                    </a:lnTo>
                    <a:lnTo>
                      <a:pt x="112" y="112"/>
                    </a:lnTo>
                    <a:lnTo>
                      <a:pt x="112" y="112"/>
                    </a:lnTo>
                    <a:lnTo>
                      <a:pt x="108" y="112"/>
                    </a:lnTo>
                    <a:lnTo>
                      <a:pt x="108" y="112"/>
                    </a:lnTo>
                    <a:lnTo>
                      <a:pt x="108" y="112"/>
                    </a:lnTo>
                    <a:lnTo>
                      <a:pt x="104" y="112"/>
                    </a:lnTo>
                    <a:lnTo>
                      <a:pt x="104" y="112"/>
                    </a:lnTo>
                    <a:lnTo>
                      <a:pt x="104" y="112"/>
                    </a:lnTo>
                    <a:lnTo>
                      <a:pt x="104" y="116"/>
                    </a:lnTo>
                    <a:lnTo>
                      <a:pt x="100" y="116"/>
                    </a:lnTo>
                    <a:lnTo>
                      <a:pt x="100" y="116"/>
                    </a:lnTo>
                    <a:lnTo>
                      <a:pt x="100" y="116"/>
                    </a:lnTo>
                    <a:lnTo>
                      <a:pt x="100" y="116"/>
                    </a:lnTo>
                    <a:lnTo>
                      <a:pt x="100" y="116"/>
                    </a:lnTo>
                    <a:lnTo>
                      <a:pt x="100" y="116"/>
                    </a:lnTo>
                    <a:lnTo>
                      <a:pt x="100" y="116"/>
                    </a:lnTo>
                    <a:lnTo>
                      <a:pt x="100" y="116"/>
                    </a:lnTo>
                    <a:lnTo>
                      <a:pt x="96" y="116"/>
                    </a:lnTo>
                    <a:lnTo>
                      <a:pt x="96" y="116"/>
                    </a:lnTo>
                    <a:lnTo>
                      <a:pt x="96" y="116"/>
                    </a:lnTo>
                    <a:lnTo>
                      <a:pt x="92" y="116"/>
                    </a:lnTo>
                    <a:lnTo>
                      <a:pt x="92" y="116"/>
                    </a:lnTo>
                    <a:lnTo>
                      <a:pt x="92" y="120"/>
                    </a:lnTo>
                    <a:lnTo>
                      <a:pt x="92" y="120"/>
                    </a:lnTo>
                    <a:lnTo>
                      <a:pt x="92" y="120"/>
                    </a:lnTo>
                    <a:lnTo>
                      <a:pt x="92" y="120"/>
                    </a:lnTo>
                    <a:lnTo>
                      <a:pt x="92" y="120"/>
                    </a:lnTo>
                    <a:lnTo>
                      <a:pt x="92" y="120"/>
                    </a:lnTo>
                    <a:lnTo>
                      <a:pt x="90" y="120"/>
                    </a:lnTo>
                    <a:lnTo>
                      <a:pt x="90" y="120"/>
                    </a:lnTo>
                    <a:lnTo>
                      <a:pt x="90" y="120"/>
                    </a:lnTo>
                    <a:lnTo>
                      <a:pt x="86" y="120"/>
                    </a:lnTo>
                    <a:lnTo>
                      <a:pt x="86" y="120"/>
                    </a:lnTo>
                    <a:lnTo>
                      <a:pt x="86" y="120"/>
                    </a:lnTo>
                    <a:lnTo>
                      <a:pt x="82" y="120"/>
                    </a:lnTo>
                    <a:lnTo>
                      <a:pt x="82" y="120"/>
                    </a:lnTo>
                    <a:lnTo>
                      <a:pt x="82" y="120"/>
                    </a:lnTo>
                    <a:lnTo>
                      <a:pt x="82" y="120"/>
                    </a:lnTo>
                    <a:lnTo>
                      <a:pt x="82" y="124"/>
                    </a:lnTo>
                    <a:lnTo>
                      <a:pt x="82" y="124"/>
                    </a:lnTo>
                    <a:lnTo>
                      <a:pt x="82" y="124"/>
                    </a:lnTo>
                    <a:lnTo>
                      <a:pt x="78" y="124"/>
                    </a:lnTo>
                    <a:lnTo>
                      <a:pt x="78" y="124"/>
                    </a:lnTo>
                    <a:lnTo>
                      <a:pt x="78" y="124"/>
                    </a:lnTo>
                    <a:lnTo>
                      <a:pt x="78" y="124"/>
                    </a:lnTo>
                    <a:lnTo>
                      <a:pt x="78" y="124"/>
                    </a:lnTo>
                    <a:lnTo>
                      <a:pt x="78" y="124"/>
                    </a:lnTo>
                    <a:lnTo>
                      <a:pt x="78" y="124"/>
                    </a:lnTo>
                    <a:lnTo>
                      <a:pt x="78" y="124"/>
                    </a:lnTo>
                    <a:lnTo>
                      <a:pt x="74" y="124"/>
                    </a:lnTo>
                    <a:lnTo>
                      <a:pt x="74" y="128"/>
                    </a:lnTo>
                    <a:lnTo>
                      <a:pt x="70" y="128"/>
                    </a:lnTo>
                    <a:lnTo>
                      <a:pt x="70" y="130"/>
                    </a:lnTo>
                    <a:lnTo>
                      <a:pt x="70" y="130"/>
                    </a:lnTo>
                    <a:lnTo>
                      <a:pt x="66" y="130"/>
                    </a:lnTo>
                    <a:lnTo>
                      <a:pt x="66" y="130"/>
                    </a:lnTo>
                    <a:lnTo>
                      <a:pt x="66" y="130"/>
                    </a:lnTo>
                    <a:lnTo>
                      <a:pt x="66" y="130"/>
                    </a:lnTo>
                    <a:lnTo>
                      <a:pt x="66" y="134"/>
                    </a:lnTo>
                    <a:lnTo>
                      <a:pt x="66" y="134"/>
                    </a:lnTo>
                    <a:lnTo>
                      <a:pt x="66" y="134"/>
                    </a:lnTo>
                    <a:lnTo>
                      <a:pt x="62" y="134"/>
                    </a:lnTo>
                    <a:lnTo>
                      <a:pt x="62" y="134"/>
                    </a:lnTo>
                    <a:lnTo>
                      <a:pt x="62" y="134"/>
                    </a:lnTo>
                    <a:lnTo>
                      <a:pt x="62" y="150"/>
                    </a:lnTo>
                    <a:lnTo>
                      <a:pt x="62" y="154"/>
                    </a:lnTo>
                    <a:lnTo>
                      <a:pt x="56" y="154"/>
                    </a:lnTo>
                    <a:lnTo>
                      <a:pt x="56" y="154"/>
                    </a:lnTo>
                    <a:lnTo>
                      <a:pt x="48" y="154"/>
                    </a:lnTo>
                    <a:lnTo>
                      <a:pt x="48" y="154"/>
                    </a:lnTo>
                    <a:lnTo>
                      <a:pt x="44" y="154"/>
                    </a:lnTo>
                    <a:lnTo>
                      <a:pt x="44" y="154"/>
                    </a:lnTo>
                    <a:lnTo>
                      <a:pt x="44" y="154"/>
                    </a:lnTo>
                    <a:lnTo>
                      <a:pt x="44" y="154"/>
                    </a:lnTo>
                    <a:lnTo>
                      <a:pt x="44" y="154"/>
                    </a:lnTo>
                    <a:lnTo>
                      <a:pt x="40" y="154"/>
                    </a:lnTo>
                    <a:lnTo>
                      <a:pt x="4" y="154"/>
                    </a:lnTo>
                    <a:lnTo>
                      <a:pt x="0" y="154"/>
                    </a:lnTo>
                    <a:lnTo>
                      <a:pt x="0" y="154"/>
                    </a:lnTo>
                    <a:lnTo>
                      <a:pt x="0" y="154"/>
                    </a:lnTo>
                    <a:lnTo>
                      <a:pt x="0" y="154"/>
                    </a:lnTo>
                    <a:lnTo>
                      <a:pt x="0" y="154"/>
                    </a:lnTo>
                    <a:lnTo>
                      <a:pt x="0" y="154"/>
                    </a:lnTo>
                    <a:lnTo>
                      <a:pt x="0" y="154"/>
                    </a:lnTo>
                    <a:lnTo>
                      <a:pt x="4" y="154"/>
                    </a:lnTo>
                    <a:lnTo>
                      <a:pt x="4" y="154"/>
                    </a:lnTo>
                    <a:lnTo>
                      <a:pt x="4" y="150"/>
                    </a:lnTo>
                    <a:lnTo>
                      <a:pt x="4" y="150"/>
                    </a:lnTo>
                    <a:lnTo>
                      <a:pt x="4" y="150"/>
                    </a:lnTo>
                    <a:lnTo>
                      <a:pt x="4" y="150"/>
                    </a:lnTo>
                    <a:lnTo>
                      <a:pt x="4" y="150"/>
                    </a:lnTo>
                    <a:lnTo>
                      <a:pt x="4" y="150"/>
                    </a:lnTo>
                    <a:lnTo>
                      <a:pt x="6" y="150"/>
                    </a:lnTo>
                    <a:lnTo>
                      <a:pt x="6" y="150"/>
                    </a:lnTo>
                    <a:lnTo>
                      <a:pt x="6" y="150"/>
                    </a:lnTo>
                    <a:lnTo>
                      <a:pt x="10" y="146"/>
                    </a:lnTo>
                    <a:lnTo>
                      <a:pt x="14" y="146"/>
                    </a:lnTo>
                    <a:lnTo>
                      <a:pt x="18" y="146"/>
                    </a:lnTo>
                    <a:lnTo>
                      <a:pt x="18" y="146"/>
                    </a:lnTo>
                    <a:lnTo>
                      <a:pt x="22" y="142"/>
                    </a:lnTo>
                    <a:lnTo>
                      <a:pt x="22" y="142"/>
                    </a:lnTo>
                    <a:lnTo>
                      <a:pt x="22" y="142"/>
                    </a:lnTo>
                    <a:lnTo>
                      <a:pt x="26" y="142"/>
                    </a:lnTo>
                    <a:lnTo>
                      <a:pt x="26" y="138"/>
                    </a:lnTo>
                    <a:lnTo>
                      <a:pt x="26" y="138"/>
                    </a:lnTo>
                    <a:lnTo>
                      <a:pt x="30" y="134"/>
                    </a:lnTo>
                    <a:lnTo>
                      <a:pt x="30" y="134"/>
                    </a:lnTo>
                    <a:lnTo>
                      <a:pt x="30" y="134"/>
                    </a:lnTo>
                    <a:lnTo>
                      <a:pt x="30" y="134"/>
                    </a:lnTo>
                    <a:lnTo>
                      <a:pt x="34" y="134"/>
                    </a:lnTo>
                    <a:lnTo>
                      <a:pt x="34" y="130"/>
                    </a:lnTo>
                    <a:lnTo>
                      <a:pt x="36" y="130"/>
                    </a:lnTo>
                    <a:lnTo>
                      <a:pt x="36" y="130"/>
                    </a:lnTo>
                    <a:lnTo>
                      <a:pt x="36" y="130"/>
                    </a:lnTo>
                    <a:lnTo>
                      <a:pt x="36" y="130"/>
                    </a:lnTo>
                    <a:lnTo>
                      <a:pt x="36" y="130"/>
                    </a:lnTo>
                    <a:lnTo>
                      <a:pt x="36" y="128"/>
                    </a:lnTo>
                    <a:lnTo>
                      <a:pt x="36" y="128"/>
                    </a:lnTo>
                    <a:lnTo>
                      <a:pt x="40" y="128"/>
                    </a:lnTo>
                    <a:lnTo>
                      <a:pt x="40" y="128"/>
                    </a:lnTo>
                    <a:lnTo>
                      <a:pt x="40" y="124"/>
                    </a:lnTo>
                    <a:lnTo>
                      <a:pt x="40" y="124"/>
                    </a:lnTo>
                    <a:lnTo>
                      <a:pt x="40" y="124"/>
                    </a:lnTo>
                    <a:lnTo>
                      <a:pt x="40" y="124"/>
                    </a:lnTo>
                    <a:lnTo>
                      <a:pt x="44" y="124"/>
                    </a:lnTo>
                    <a:lnTo>
                      <a:pt x="44" y="120"/>
                    </a:lnTo>
                    <a:lnTo>
                      <a:pt x="44" y="120"/>
                    </a:lnTo>
                    <a:lnTo>
                      <a:pt x="44" y="120"/>
                    </a:lnTo>
                    <a:lnTo>
                      <a:pt x="44" y="120"/>
                    </a:lnTo>
                    <a:lnTo>
                      <a:pt x="48" y="116"/>
                    </a:lnTo>
                    <a:lnTo>
                      <a:pt x="48" y="116"/>
                    </a:lnTo>
                    <a:lnTo>
                      <a:pt x="48" y="116"/>
                    </a:lnTo>
                    <a:lnTo>
                      <a:pt x="48" y="112"/>
                    </a:lnTo>
                    <a:lnTo>
                      <a:pt x="48" y="112"/>
                    </a:lnTo>
                    <a:lnTo>
                      <a:pt x="48" y="112"/>
                    </a:lnTo>
                    <a:lnTo>
                      <a:pt x="48" y="108"/>
                    </a:lnTo>
                    <a:lnTo>
                      <a:pt x="48" y="108"/>
                    </a:lnTo>
                    <a:lnTo>
                      <a:pt x="52" y="104"/>
                    </a:lnTo>
                    <a:lnTo>
                      <a:pt x="52" y="104"/>
                    </a:lnTo>
                    <a:lnTo>
                      <a:pt x="48" y="102"/>
                    </a:lnTo>
                    <a:lnTo>
                      <a:pt x="48" y="102"/>
                    </a:lnTo>
                    <a:lnTo>
                      <a:pt x="48" y="102"/>
                    </a:lnTo>
                    <a:lnTo>
                      <a:pt x="48" y="98"/>
                    </a:lnTo>
                    <a:lnTo>
                      <a:pt x="48" y="98"/>
                    </a:lnTo>
                    <a:lnTo>
                      <a:pt x="48" y="98"/>
                    </a:lnTo>
                    <a:lnTo>
                      <a:pt x="48" y="98"/>
                    </a:lnTo>
                    <a:lnTo>
                      <a:pt x="48" y="98"/>
                    </a:lnTo>
                    <a:lnTo>
                      <a:pt x="48" y="94"/>
                    </a:lnTo>
                    <a:lnTo>
                      <a:pt x="48" y="90"/>
                    </a:lnTo>
                    <a:lnTo>
                      <a:pt x="48" y="90"/>
                    </a:lnTo>
                    <a:lnTo>
                      <a:pt x="48" y="90"/>
                    </a:lnTo>
                    <a:lnTo>
                      <a:pt x="48" y="90"/>
                    </a:lnTo>
                    <a:lnTo>
                      <a:pt x="48" y="90"/>
                    </a:lnTo>
                    <a:lnTo>
                      <a:pt x="48" y="86"/>
                    </a:lnTo>
                    <a:lnTo>
                      <a:pt x="48" y="86"/>
                    </a:lnTo>
                    <a:lnTo>
                      <a:pt x="48" y="86"/>
                    </a:lnTo>
                    <a:lnTo>
                      <a:pt x="48" y="82"/>
                    </a:lnTo>
                    <a:lnTo>
                      <a:pt x="48" y="82"/>
                    </a:lnTo>
                    <a:lnTo>
                      <a:pt x="48" y="82"/>
                    </a:lnTo>
                    <a:lnTo>
                      <a:pt x="48" y="82"/>
                    </a:lnTo>
                    <a:lnTo>
                      <a:pt x="48" y="78"/>
                    </a:lnTo>
                    <a:lnTo>
                      <a:pt x="48" y="78"/>
                    </a:lnTo>
                    <a:lnTo>
                      <a:pt x="48" y="78"/>
                    </a:lnTo>
                    <a:lnTo>
                      <a:pt x="52" y="76"/>
                    </a:lnTo>
                    <a:lnTo>
                      <a:pt x="52" y="76"/>
                    </a:lnTo>
                    <a:lnTo>
                      <a:pt x="52" y="76"/>
                    </a:lnTo>
                    <a:lnTo>
                      <a:pt x="56" y="72"/>
                    </a:lnTo>
                    <a:lnTo>
                      <a:pt x="56" y="72"/>
                    </a:lnTo>
                    <a:lnTo>
                      <a:pt x="56" y="68"/>
                    </a:lnTo>
                    <a:lnTo>
                      <a:pt x="56" y="64"/>
                    </a:lnTo>
                    <a:lnTo>
                      <a:pt x="56" y="64"/>
                    </a:lnTo>
                    <a:lnTo>
                      <a:pt x="56" y="64"/>
                    </a:lnTo>
                    <a:lnTo>
                      <a:pt x="56" y="64"/>
                    </a:lnTo>
                    <a:lnTo>
                      <a:pt x="56" y="64"/>
                    </a:lnTo>
                    <a:lnTo>
                      <a:pt x="60" y="60"/>
                    </a:lnTo>
                    <a:lnTo>
                      <a:pt x="60" y="60"/>
                    </a:lnTo>
                    <a:lnTo>
                      <a:pt x="60" y="60"/>
                    </a:lnTo>
                    <a:lnTo>
                      <a:pt x="60" y="60"/>
                    </a:lnTo>
                    <a:lnTo>
                      <a:pt x="60" y="56"/>
                    </a:lnTo>
                    <a:lnTo>
                      <a:pt x="62" y="56"/>
                    </a:lnTo>
                    <a:lnTo>
                      <a:pt x="62" y="52"/>
                    </a:lnTo>
                    <a:lnTo>
                      <a:pt x="62" y="52"/>
                    </a:lnTo>
                    <a:lnTo>
                      <a:pt x="62" y="52"/>
                    </a:lnTo>
                    <a:lnTo>
                      <a:pt x="66" y="52"/>
                    </a:lnTo>
                    <a:lnTo>
                      <a:pt x="66" y="52"/>
                    </a:lnTo>
                    <a:lnTo>
                      <a:pt x="66" y="52"/>
                    </a:lnTo>
                    <a:lnTo>
                      <a:pt x="66" y="52"/>
                    </a:lnTo>
                    <a:lnTo>
                      <a:pt x="66" y="52"/>
                    </a:lnTo>
                    <a:lnTo>
                      <a:pt x="66" y="50"/>
                    </a:lnTo>
                    <a:lnTo>
                      <a:pt x="66" y="50"/>
                    </a:lnTo>
                    <a:lnTo>
                      <a:pt x="66" y="50"/>
                    </a:lnTo>
                    <a:lnTo>
                      <a:pt x="70" y="50"/>
                    </a:lnTo>
                    <a:lnTo>
                      <a:pt x="70" y="50"/>
                    </a:lnTo>
                    <a:lnTo>
                      <a:pt x="70" y="50"/>
                    </a:lnTo>
                    <a:lnTo>
                      <a:pt x="74" y="50"/>
                    </a:lnTo>
                    <a:lnTo>
                      <a:pt x="74" y="46"/>
                    </a:lnTo>
                    <a:lnTo>
                      <a:pt x="74" y="46"/>
                    </a:lnTo>
                    <a:lnTo>
                      <a:pt x="78" y="46"/>
                    </a:lnTo>
                    <a:lnTo>
                      <a:pt x="78" y="46"/>
                    </a:lnTo>
                    <a:lnTo>
                      <a:pt x="78" y="46"/>
                    </a:lnTo>
                    <a:lnTo>
                      <a:pt x="82" y="46"/>
                    </a:lnTo>
                    <a:lnTo>
                      <a:pt x="82" y="42"/>
                    </a:lnTo>
                    <a:lnTo>
                      <a:pt x="86" y="42"/>
                    </a:lnTo>
                    <a:lnTo>
                      <a:pt x="86" y="42"/>
                    </a:lnTo>
                    <a:lnTo>
                      <a:pt x="86" y="42"/>
                    </a:lnTo>
                    <a:lnTo>
                      <a:pt x="86" y="42"/>
                    </a:lnTo>
                    <a:lnTo>
                      <a:pt x="86" y="42"/>
                    </a:lnTo>
                    <a:lnTo>
                      <a:pt x="90" y="38"/>
                    </a:lnTo>
                    <a:lnTo>
                      <a:pt x="90" y="38"/>
                    </a:lnTo>
                    <a:lnTo>
                      <a:pt x="90" y="38"/>
                    </a:lnTo>
                    <a:lnTo>
                      <a:pt x="90" y="38"/>
                    </a:lnTo>
                    <a:lnTo>
                      <a:pt x="92" y="34"/>
                    </a:lnTo>
                    <a:lnTo>
                      <a:pt x="92" y="34"/>
                    </a:lnTo>
                    <a:lnTo>
                      <a:pt x="92" y="30"/>
                    </a:lnTo>
                    <a:lnTo>
                      <a:pt x="92" y="30"/>
                    </a:lnTo>
                    <a:lnTo>
                      <a:pt x="92" y="30"/>
                    </a:lnTo>
                    <a:lnTo>
                      <a:pt x="92" y="26"/>
                    </a:lnTo>
                    <a:lnTo>
                      <a:pt x="96" y="22"/>
                    </a:lnTo>
                    <a:lnTo>
                      <a:pt x="96" y="22"/>
                    </a:lnTo>
                    <a:lnTo>
                      <a:pt x="96" y="22"/>
                    </a:lnTo>
                    <a:lnTo>
                      <a:pt x="96" y="22"/>
                    </a:lnTo>
                    <a:lnTo>
                      <a:pt x="96" y="20"/>
                    </a:lnTo>
                    <a:lnTo>
                      <a:pt x="96" y="20"/>
                    </a:lnTo>
                    <a:lnTo>
                      <a:pt x="96" y="20"/>
                    </a:lnTo>
                    <a:lnTo>
                      <a:pt x="100" y="16"/>
                    </a:lnTo>
                    <a:lnTo>
                      <a:pt x="100" y="12"/>
                    </a:lnTo>
                    <a:lnTo>
                      <a:pt x="100" y="12"/>
                    </a:lnTo>
                    <a:lnTo>
                      <a:pt x="100" y="8"/>
                    </a:lnTo>
                    <a:lnTo>
                      <a:pt x="100" y="8"/>
                    </a:lnTo>
                    <a:lnTo>
                      <a:pt x="100" y="4"/>
                    </a:lnTo>
                    <a:lnTo>
                      <a:pt x="104" y="4"/>
                    </a:lnTo>
                    <a:lnTo>
                      <a:pt x="104" y="4"/>
                    </a:lnTo>
                    <a:lnTo>
                      <a:pt x="104" y="4"/>
                    </a:lnTo>
                    <a:lnTo>
                      <a:pt x="108" y="4"/>
                    </a:lnTo>
                    <a:lnTo>
                      <a:pt x="108" y="4"/>
                    </a:lnTo>
                    <a:lnTo>
                      <a:pt x="108" y="4"/>
                    </a:lnTo>
                    <a:lnTo>
                      <a:pt x="108" y="0"/>
                    </a:lnTo>
                    <a:lnTo>
                      <a:pt x="108" y="0"/>
                    </a:lnTo>
                    <a:lnTo>
                      <a:pt x="108" y="0"/>
                    </a:lnTo>
                    <a:lnTo>
                      <a:pt x="112" y="0"/>
                    </a:lnTo>
                    <a:lnTo>
                      <a:pt x="112" y="0"/>
                    </a:lnTo>
                    <a:lnTo>
                      <a:pt x="112" y="4"/>
                    </a:lnTo>
                    <a:lnTo>
                      <a:pt x="112" y="4"/>
                    </a:lnTo>
                    <a:lnTo>
                      <a:pt x="112" y="4"/>
                    </a:lnTo>
                    <a:lnTo>
                      <a:pt x="112" y="4"/>
                    </a:lnTo>
                    <a:lnTo>
                      <a:pt x="112" y="4"/>
                    </a:lnTo>
                    <a:lnTo>
                      <a:pt x="112" y="4"/>
                    </a:lnTo>
                    <a:lnTo>
                      <a:pt x="112" y="4"/>
                    </a:lnTo>
                    <a:lnTo>
                      <a:pt x="112" y="8"/>
                    </a:lnTo>
                    <a:lnTo>
                      <a:pt x="112" y="8"/>
                    </a:lnTo>
                    <a:lnTo>
                      <a:pt x="116" y="12"/>
                    </a:lnTo>
                    <a:lnTo>
                      <a:pt x="116" y="12"/>
                    </a:lnTo>
                    <a:lnTo>
                      <a:pt x="118" y="16"/>
                    </a:lnTo>
                    <a:lnTo>
                      <a:pt x="118" y="16"/>
                    </a:lnTo>
                    <a:lnTo>
                      <a:pt x="118" y="16"/>
                    </a:lnTo>
                    <a:lnTo>
                      <a:pt x="122" y="16"/>
                    </a:lnTo>
                    <a:lnTo>
                      <a:pt x="122" y="16"/>
                    </a:lnTo>
                    <a:lnTo>
                      <a:pt x="122" y="16"/>
                    </a:lnTo>
                    <a:lnTo>
                      <a:pt x="122" y="1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59">
                <a:extLst>
                  <a:ext uri="{FF2B5EF4-FFF2-40B4-BE49-F238E27FC236}">
                    <a16:creationId xmlns:a16="http://schemas.microsoft.com/office/drawing/2014/main" id="{9E3E61CB-861C-49D7-8840-9213EF46F720}"/>
                  </a:ext>
                </a:extLst>
              </p:cNvPr>
              <p:cNvSpPr>
                <a:spLocks noEditPoints="1"/>
              </p:cNvSpPr>
              <p:nvPr/>
            </p:nvSpPr>
            <p:spPr bwMode="auto">
              <a:xfrm>
                <a:off x="5073650" y="4845118"/>
                <a:ext cx="238125" cy="457200"/>
              </a:xfrm>
              <a:custGeom>
                <a:avLst/>
                <a:gdLst>
                  <a:gd name="T0" fmla="*/ 22 w 150"/>
                  <a:gd name="T1" fmla="*/ 274 h 288"/>
                  <a:gd name="T2" fmla="*/ 22 w 150"/>
                  <a:gd name="T3" fmla="*/ 254 h 288"/>
                  <a:gd name="T4" fmla="*/ 22 w 150"/>
                  <a:gd name="T5" fmla="*/ 240 h 288"/>
                  <a:gd name="T6" fmla="*/ 18 w 150"/>
                  <a:gd name="T7" fmla="*/ 226 h 288"/>
                  <a:gd name="T8" fmla="*/ 22 w 150"/>
                  <a:gd name="T9" fmla="*/ 198 h 288"/>
                  <a:gd name="T10" fmla="*/ 34 w 150"/>
                  <a:gd name="T11" fmla="*/ 176 h 288"/>
                  <a:gd name="T12" fmla="*/ 38 w 150"/>
                  <a:gd name="T13" fmla="*/ 158 h 288"/>
                  <a:gd name="T14" fmla="*/ 38 w 150"/>
                  <a:gd name="T15" fmla="*/ 146 h 288"/>
                  <a:gd name="T16" fmla="*/ 42 w 150"/>
                  <a:gd name="T17" fmla="*/ 136 h 288"/>
                  <a:gd name="T18" fmla="*/ 38 w 150"/>
                  <a:gd name="T19" fmla="*/ 120 h 288"/>
                  <a:gd name="T20" fmla="*/ 34 w 150"/>
                  <a:gd name="T21" fmla="*/ 106 h 288"/>
                  <a:gd name="T22" fmla="*/ 22 w 150"/>
                  <a:gd name="T23" fmla="*/ 98 h 288"/>
                  <a:gd name="T24" fmla="*/ 8 w 150"/>
                  <a:gd name="T25" fmla="*/ 94 h 288"/>
                  <a:gd name="T26" fmla="*/ 0 w 150"/>
                  <a:gd name="T27" fmla="*/ 80 h 288"/>
                  <a:gd name="T28" fmla="*/ 12 w 150"/>
                  <a:gd name="T29" fmla="*/ 72 h 288"/>
                  <a:gd name="T30" fmla="*/ 26 w 150"/>
                  <a:gd name="T31" fmla="*/ 68 h 288"/>
                  <a:gd name="T32" fmla="*/ 44 w 150"/>
                  <a:gd name="T33" fmla="*/ 64 h 288"/>
                  <a:gd name="T34" fmla="*/ 60 w 150"/>
                  <a:gd name="T35" fmla="*/ 68 h 288"/>
                  <a:gd name="T36" fmla="*/ 60 w 150"/>
                  <a:gd name="T37" fmla="*/ 86 h 288"/>
                  <a:gd name="T38" fmla="*/ 60 w 150"/>
                  <a:gd name="T39" fmla="*/ 102 h 288"/>
                  <a:gd name="T40" fmla="*/ 68 w 150"/>
                  <a:gd name="T41" fmla="*/ 116 h 288"/>
                  <a:gd name="T42" fmla="*/ 68 w 150"/>
                  <a:gd name="T43" fmla="*/ 106 h 288"/>
                  <a:gd name="T44" fmla="*/ 78 w 150"/>
                  <a:gd name="T45" fmla="*/ 98 h 288"/>
                  <a:gd name="T46" fmla="*/ 78 w 150"/>
                  <a:gd name="T47" fmla="*/ 76 h 288"/>
                  <a:gd name="T48" fmla="*/ 68 w 150"/>
                  <a:gd name="T49" fmla="*/ 52 h 288"/>
                  <a:gd name="T50" fmla="*/ 60 w 150"/>
                  <a:gd name="T51" fmla="*/ 38 h 288"/>
                  <a:gd name="T52" fmla="*/ 60 w 150"/>
                  <a:gd name="T53" fmla="*/ 26 h 288"/>
                  <a:gd name="T54" fmla="*/ 70 w 150"/>
                  <a:gd name="T55" fmla="*/ 20 h 288"/>
                  <a:gd name="T56" fmla="*/ 90 w 150"/>
                  <a:gd name="T57" fmla="*/ 20 h 288"/>
                  <a:gd name="T58" fmla="*/ 108 w 150"/>
                  <a:gd name="T59" fmla="*/ 20 h 288"/>
                  <a:gd name="T60" fmla="*/ 112 w 150"/>
                  <a:gd name="T61" fmla="*/ 12 h 288"/>
                  <a:gd name="T62" fmla="*/ 128 w 150"/>
                  <a:gd name="T63" fmla="*/ 12 h 288"/>
                  <a:gd name="T64" fmla="*/ 138 w 150"/>
                  <a:gd name="T65" fmla="*/ 4 h 288"/>
                  <a:gd name="T66" fmla="*/ 146 w 150"/>
                  <a:gd name="T67" fmla="*/ 12 h 288"/>
                  <a:gd name="T68" fmla="*/ 146 w 150"/>
                  <a:gd name="T69" fmla="*/ 24 h 288"/>
                  <a:gd name="T70" fmla="*/ 142 w 150"/>
                  <a:gd name="T71" fmla="*/ 42 h 288"/>
                  <a:gd name="T72" fmla="*/ 146 w 150"/>
                  <a:gd name="T73" fmla="*/ 56 h 288"/>
                  <a:gd name="T74" fmla="*/ 146 w 150"/>
                  <a:gd name="T75" fmla="*/ 68 h 288"/>
                  <a:gd name="T76" fmla="*/ 146 w 150"/>
                  <a:gd name="T77" fmla="*/ 80 h 288"/>
                  <a:gd name="T78" fmla="*/ 142 w 150"/>
                  <a:gd name="T79" fmla="*/ 86 h 288"/>
                  <a:gd name="T80" fmla="*/ 134 w 150"/>
                  <a:gd name="T81" fmla="*/ 102 h 288"/>
                  <a:gd name="T82" fmla="*/ 124 w 150"/>
                  <a:gd name="T83" fmla="*/ 112 h 288"/>
                  <a:gd name="T84" fmla="*/ 108 w 150"/>
                  <a:gd name="T85" fmla="*/ 120 h 288"/>
                  <a:gd name="T86" fmla="*/ 94 w 150"/>
                  <a:gd name="T87" fmla="*/ 132 h 288"/>
                  <a:gd name="T88" fmla="*/ 86 w 150"/>
                  <a:gd name="T89" fmla="*/ 140 h 288"/>
                  <a:gd name="T90" fmla="*/ 82 w 150"/>
                  <a:gd name="T91" fmla="*/ 146 h 288"/>
                  <a:gd name="T92" fmla="*/ 70 w 150"/>
                  <a:gd name="T93" fmla="*/ 158 h 288"/>
                  <a:gd name="T94" fmla="*/ 64 w 150"/>
                  <a:gd name="T95" fmla="*/ 162 h 288"/>
                  <a:gd name="T96" fmla="*/ 68 w 150"/>
                  <a:gd name="T97" fmla="*/ 176 h 288"/>
                  <a:gd name="T98" fmla="*/ 70 w 150"/>
                  <a:gd name="T99" fmla="*/ 192 h 288"/>
                  <a:gd name="T100" fmla="*/ 70 w 150"/>
                  <a:gd name="T101" fmla="*/ 210 h 288"/>
                  <a:gd name="T102" fmla="*/ 74 w 150"/>
                  <a:gd name="T103" fmla="*/ 210 h 288"/>
                  <a:gd name="T104" fmla="*/ 70 w 150"/>
                  <a:gd name="T105" fmla="*/ 228 h 288"/>
                  <a:gd name="T106" fmla="*/ 74 w 150"/>
                  <a:gd name="T107" fmla="*/ 236 h 288"/>
                  <a:gd name="T108" fmla="*/ 68 w 150"/>
                  <a:gd name="T109" fmla="*/ 248 h 288"/>
                  <a:gd name="T110" fmla="*/ 52 w 150"/>
                  <a:gd name="T111" fmla="*/ 254 h 288"/>
                  <a:gd name="T112" fmla="*/ 38 w 150"/>
                  <a:gd name="T113" fmla="*/ 262 h 288"/>
                  <a:gd name="T114" fmla="*/ 34 w 150"/>
                  <a:gd name="T115" fmla="*/ 278 h 288"/>
                  <a:gd name="T116" fmla="*/ 38 w 150"/>
                  <a:gd name="T117" fmla="*/ 288 h 288"/>
                  <a:gd name="T118" fmla="*/ 26 w 150"/>
                  <a:gd name="T119" fmla="*/ 288 h 288"/>
                  <a:gd name="T120" fmla="*/ 74 w 150"/>
                  <a:gd name="T121"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288">
                    <a:moveTo>
                      <a:pt x="26" y="288"/>
                    </a:moveTo>
                    <a:lnTo>
                      <a:pt x="26" y="280"/>
                    </a:lnTo>
                    <a:lnTo>
                      <a:pt x="26" y="278"/>
                    </a:lnTo>
                    <a:lnTo>
                      <a:pt x="26" y="274"/>
                    </a:lnTo>
                    <a:lnTo>
                      <a:pt x="22" y="274"/>
                    </a:lnTo>
                    <a:lnTo>
                      <a:pt x="22" y="270"/>
                    </a:lnTo>
                    <a:lnTo>
                      <a:pt x="22" y="266"/>
                    </a:lnTo>
                    <a:lnTo>
                      <a:pt x="22" y="262"/>
                    </a:lnTo>
                    <a:lnTo>
                      <a:pt x="26" y="254"/>
                    </a:lnTo>
                    <a:lnTo>
                      <a:pt x="22" y="254"/>
                    </a:lnTo>
                    <a:lnTo>
                      <a:pt x="22" y="252"/>
                    </a:lnTo>
                    <a:lnTo>
                      <a:pt x="22" y="248"/>
                    </a:lnTo>
                    <a:lnTo>
                      <a:pt x="26" y="244"/>
                    </a:lnTo>
                    <a:lnTo>
                      <a:pt x="22" y="244"/>
                    </a:lnTo>
                    <a:lnTo>
                      <a:pt x="22" y="240"/>
                    </a:lnTo>
                    <a:lnTo>
                      <a:pt x="22" y="236"/>
                    </a:lnTo>
                    <a:lnTo>
                      <a:pt x="22" y="232"/>
                    </a:lnTo>
                    <a:lnTo>
                      <a:pt x="18" y="232"/>
                    </a:lnTo>
                    <a:lnTo>
                      <a:pt x="18" y="228"/>
                    </a:lnTo>
                    <a:lnTo>
                      <a:pt x="18" y="226"/>
                    </a:lnTo>
                    <a:lnTo>
                      <a:pt x="18" y="222"/>
                    </a:lnTo>
                    <a:lnTo>
                      <a:pt x="14" y="210"/>
                    </a:lnTo>
                    <a:lnTo>
                      <a:pt x="14" y="206"/>
                    </a:lnTo>
                    <a:lnTo>
                      <a:pt x="18" y="202"/>
                    </a:lnTo>
                    <a:lnTo>
                      <a:pt x="22" y="198"/>
                    </a:lnTo>
                    <a:lnTo>
                      <a:pt x="30" y="188"/>
                    </a:lnTo>
                    <a:lnTo>
                      <a:pt x="30" y="184"/>
                    </a:lnTo>
                    <a:lnTo>
                      <a:pt x="30" y="180"/>
                    </a:lnTo>
                    <a:lnTo>
                      <a:pt x="30" y="176"/>
                    </a:lnTo>
                    <a:lnTo>
                      <a:pt x="34" y="176"/>
                    </a:lnTo>
                    <a:lnTo>
                      <a:pt x="34" y="172"/>
                    </a:lnTo>
                    <a:lnTo>
                      <a:pt x="38" y="168"/>
                    </a:lnTo>
                    <a:lnTo>
                      <a:pt x="38" y="166"/>
                    </a:lnTo>
                    <a:lnTo>
                      <a:pt x="38" y="162"/>
                    </a:lnTo>
                    <a:lnTo>
                      <a:pt x="38" y="158"/>
                    </a:lnTo>
                    <a:lnTo>
                      <a:pt x="34" y="158"/>
                    </a:lnTo>
                    <a:lnTo>
                      <a:pt x="34" y="154"/>
                    </a:lnTo>
                    <a:lnTo>
                      <a:pt x="38" y="154"/>
                    </a:lnTo>
                    <a:lnTo>
                      <a:pt x="38" y="150"/>
                    </a:lnTo>
                    <a:lnTo>
                      <a:pt x="38" y="146"/>
                    </a:lnTo>
                    <a:lnTo>
                      <a:pt x="34" y="146"/>
                    </a:lnTo>
                    <a:lnTo>
                      <a:pt x="34" y="142"/>
                    </a:lnTo>
                    <a:lnTo>
                      <a:pt x="38" y="142"/>
                    </a:lnTo>
                    <a:lnTo>
                      <a:pt x="38" y="140"/>
                    </a:lnTo>
                    <a:lnTo>
                      <a:pt x="42" y="136"/>
                    </a:lnTo>
                    <a:lnTo>
                      <a:pt x="38" y="136"/>
                    </a:lnTo>
                    <a:lnTo>
                      <a:pt x="38" y="132"/>
                    </a:lnTo>
                    <a:lnTo>
                      <a:pt x="38" y="128"/>
                    </a:lnTo>
                    <a:lnTo>
                      <a:pt x="38" y="124"/>
                    </a:lnTo>
                    <a:lnTo>
                      <a:pt x="38" y="120"/>
                    </a:lnTo>
                    <a:lnTo>
                      <a:pt x="38" y="116"/>
                    </a:lnTo>
                    <a:lnTo>
                      <a:pt x="38" y="112"/>
                    </a:lnTo>
                    <a:lnTo>
                      <a:pt x="38" y="110"/>
                    </a:lnTo>
                    <a:lnTo>
                      <a:pt x="34" y="110"/>
                    </a:lnTo>
                    <a:lnTo>
                      <a:pt x="34" y="106"/>
                    </a:lnTo>
                    <a:lnTo>
                      <a:pt x="30" y="106"/>
                    </a:lnTo>
                    <a:lnTo>
                      <a:pt x="30" y="102"/>
                    </a:lnTo>
                    <a:lnTo>
                      <a:pt x="26" y="102"/>
                    </a:lnTo>
                    <a:lnTo>
                      <a:pt x="22" y="102"/>
                    </a:lnTo>
                    <a:lnTo>
                      <a:pt x="22" y="98"/>
                    </a:lnTo>
                    <a:lnTo>
                      <a:pt x="18" y="98"/>
                    </a:lnTo>
                    <a:lnTo>
                      <a:pt x="14" y="98"/>
                    </a:lnTo>
                    <a:lnTo>
                      <a:pt x="14" y="94"/>
                    </a:lnTo>
                    <a:lnTo>
                      <a:pt x="12" y="94"/>
                    </a:lnTo>
                    <a:lnTo>
                      <a:pt x="8" y="94"/>
                    </a:lnTo>
                    <a:lnTo>
                      <a:pt x="0" y="94"/>
                    </a:lnTo>
                    <a:lnTo>
                      <a:pt x="0" y="90"/>
                    </a:lnTo>
                    <a:lnTo>
                      <a:pt x="0" y="86"/>
                    </a:lnTo>
                    <a:lnTo>
                      <a:pt x="0" y="82"/>
                    </a:lnTo>
                    <a:lnTo>
                      <a:pt x="0" y="80"/>
                    </a:lnTo>
                    <a:lnTo>
                      <a:pt x="0" y="76"/>
                    </a:lnTo>
                    <a:lnTo>
                      <a:pt x="4" y="76"/>
                    </a:lnTo>
                    <a:lnTo>
                      <a:pt x="8" y="76"/>
                    </a:lnTo>
                    <a:lnTo>
                      <a:pt x="8" y="72"/>
                    </a:lnTo>
                    <a:lnTo>
                      <a:pt x="12" y="72"/>
                    </a:lnTo>
                    <a:lnTo>
                      <a:pt x="14" y="72"/>
                    </a:lnTo>
                    <a:lnTo>
                      <a:pt x="18" y="72"/>
                    </a:lnTo>
                    <a:lnTo>
                      <a:pt x="18" y="68"/>
                    </a:lnTo>
                    <a:lnTo>
                      <a:pt x="22" y="68"/>
                    </a:lnTo>
                    <a:lnTo>
                      <a:pt x="26" y="68"/>
                    </a:lnTo>
                    <a:lnTo>
                      <a:pt x="30" y="64"/>
                    </a:lnTo>
                    <a:lnTo>
                      <a:pt x="38" y="60"/>
                    </a:lnTo>
                    <a:lnTo>
                      <a:pt x="42" y="60"/>
                    </a:lnTo>
                    <a:lnTo>
                      <a:pt x="42" y="64"/>
                    </a:lnTo>
                    <a:lnTo>
                      <a:pt x="44" y="64"/>
                    </a:lnTo>
                    <a:lnTo>
                      <a:pt x="44" y="68"/>
                    </a:lnTo>
                    <a:lnTo>
                      <a:pt x="48" y="68"/>
                    </a:lnTo>
                    <a:lnTo>
                      <a:pt x="52" y="68"/>
                    </a:lnTo>
                    <a:lnTo>
                      <a:pt x="56" y="68"/>
                    </a:lnTo>
                    <a:lnTo>
                      <a:pt x="60" y="68"/>
                    </a:lnTo>
                    <a:lnTo>
                      <a:pt x="60" y="72"/>
                    </a:lnTo>
                    <a:lnTo>
                      <a:pt x="60" y="76"/>
                    </a:lnTo>
                    <a:lnTo>
                      <a:pt x="60" y="80"/>
                    </a:lnTo>
                    <a:lnTo>
                      <a:pt x="60" y="82"/>
                    </a:lnTo>
                    <a:lnTo>
                      <a:pt x="60" y="86"/>
                    </a:lnTo>
                    <a:lnTo>
                      <a:pt x="60" y="90"/>
                    </a:lnTo>
                    <a:lnTo>
                      <a:pt x="56" y="90"/>
                    </a:lnTo>
                    <a:lnTo>
                      <a:pt x="56" y="94"/>
                    </a:lnTo>
                    <a:lnTo>
                      <a:pt x="60" y="98"/>
                    </a:lnTo>
                    <a:lnTo>
                      <a:pt x="60" y="102"/>
                    </a:lnTo>
                    <a:lnTo>
                      <a:pt x="64" y="102"/>
                    </a:lnTo>
                    <a:lnTo>
                      <a:pt x="64" y="106"/>
                    </a:lnTo>
                    <a:lnTo>
                      <a:pt x="68" y="110"/>
                    </a:lnTo>
                    <a:lnTo>
                      <a:pt x="68" y="112"/>
                    </a:lnTo>
                    <a:lnTo>
                      <a:pt x="68" y="116"/>
                    </a:lnTo>
                    <a:lnTo>
                      <a:pt x="70" y="116"/>
                    </a:lnTo>
                    <a:lnTo>
                      <a:pt x="70" y="112"/>
                    </a:lnTo>
                    <a:lnTo>
                      <a:pt x="70" y="110"/>
                    </a:lnTo>
                    <a:lnTo>
                      <a:pt x="70" y="106"/>
                    </a:lnTo>
                    <a:lnTo>
                      <a:pt x="68" y="106"/>
                    </a:lnTo>
                    <a:lnTo>
                      <a:pt x="70" y="106"/>
                    </a:lnTo>
                    <a:lnTo>
                      <a:pt x="70" y="102"/>
                    </a:lnTo>
                    <a:lnTo>
                      <a:pt x="70" y="98"/>
                    </a:lnTo>
                    <a:lnTo>
                      <a:pt x="74" y="98"/>
                    </a:lnTo>
                    <a:lnTo>
                      <a:pt x="78" y="98"/>
                    </a:lnTo>
                    <a:lnTo>
                      <a:pt x="78" y="94"/>
                    </a:lnTo>
                    <a:lnTo>
                      <a:pt x="78" y="86"/>
                    </a:lnTo>
                    <a:lnTo>
                      <a:pt x="78" y="82"/>
                    </a:lnTo>
                    <a:lnTo>
                      <a:pt x="78" y="80"/>
                    </a:lnTo>
                    <a:lnTo>
                      <a:pt x="78" y="76"/>
                    </a:lnTo>
                    <a:lnTo>
                      <a:pt x="78" y="72"/>
                    </a:lnTo>
                    <a:lnTo>
                      <a:pt x="74" y="64"/>
                    </a:lnTo>
                    <a:lnTo>
                      <a:pt x="70" y="56"/>
                    </a:lnTo>
                    <a:lnTo>
                      <a:pt x="68" y="56"/>
                    </a:lnTo>
                    <a:lnTo>
                      <a:pt x="68" y="52"/>
                    </a:lnTo>
                    <a:lnTo>
                      <a:pt x="64" y="52"/>
                    </a:lnTo>
                    <a:lnTo>
                      <a:pt x="60" y="50"/>
                    </a:lnTo>
                    <a:lnTo>
                      <a:pt x="60" y="46"/>
                    </a:lnTo>
                    <a:lnTo>
                      <a:pt x="60" y="42"/>
                    </a:lnTo>
                    <a:lnTo>
                      <a:pt x="60" y="38"/>
                    </a:lnTo>
                    <a:lnTo>
                      <a:pt x="60" y="34"/>
                    </a:lnTo>
                    <a:lnTo>
                      <a:pt x="60" y="30"/>
                    </a:lnTo>
                    <a:lnTo>
                      <a:pt x="56" y="30"/>
                    </a:lnTo>
                    <a:lnTo>
                      <a:pt x="56" y="26"/>
                    </a:lnTo>
                    <a:lnTo>
                      <a:pt x="60" y="26"/>
                    </a:lnTo>
                    <a:lnTo>
                      <a:pt x="60" y="24"/>
                    </a:lnTo>
                    <a:lnTo>
                      <a:pt x="60" y="20"/>
                    </a:lnTo>
                    <a:lnTo>
                      <a:pt x="64" y="20"/>
                    </a:lnTo>
                    <a:lnTo>
                      <a:pt x="68" y="20"/>
                    </a:lnTo>
                    <a:lnTo>
                      <a:pt x="70" y="20"/>
                    </a:lnTo>
                    <a:lnTo>
                      <a:pt x="74" y="20"/>
                    </a:lnTo>
                    <a:lnTo>
                      <a:pt x="78" y="16"/>
                    </a:lnTo>
                    <a:lnTo>
                      <a:pt x="82" y="20"/>
                    </a:lnTo>
                    <a:lnTo>
                      <a:pt x="86" y="20"/>
                    </a:lnTo>
                    <a:lnTo>
                      <a:pt x="90" y="20"/>
                    </a:lnTo>
                    <a:lnTo>
                      <a:pt x="94" y="20"/>
                    </a:lnTo>
                    <a:lnTo>
                      <a:pt x="98" y="20"/>
                    </a:lnTo>
                    <a:lnTo>
                      <a:pt x="100" y="20"/>
                    </a:lnTo>
                    <a:lnTo>
                      <a:pt x="104" y="20"/>
                    </a:lnTo>
                    <a:lnTo>
                      <a:pt x="108" y="20"/>
                    </a:lnTo>
                    <a:lnTo>
                      <a:pt x="108" y="16"/>
                    </a:lnTo>
                    <a:lnTo>
                      <a:pt x="104" y="16"/>
                    </a:lnTo>
                    <a:lnTo>
                      <a:pt x="108" y="16"/>
                    </a:lnTo>
                    <a:lnTo>
                      <a:pt x="108" y="12"/>
                    </a:lnTo>
                    <a:lnTo>
                      <a:pt x="112" y="12"/>
                    </a:lnTo>
                    <a:lnTo>
                      <a:pt x="112" y="16"/>
                    </a:lnTo>
                    <a:lnTo>
                      <a:pt x="116" y="16"/>
                    </a:lnTo>
                    <a:lnTo>
                      <a:pt x="120" y="12"/>
                    </a:lnTo>
                    <a:lnTo>
                      <a:pt x="124" y="12"/>
                    </a:lnTo>
                    <a:lnTo>
                      <a:pt x="128" y="12"/>
                    </a:lnTo>
                    <a:lnTo>
                      <a:pt x="128" y="8"/>
                    </a:lnTo>
                    <a:lnTo>
                      <a:pt x="130" y="8"/>
                    </a:lnTo>
                    <a:lnTo>
                      <a:pt x="134" y="8"/>
                    </a:lnTo>
                    <a:lnTo>
                      <a:pt x="134" y="4"/>
                    </a:lnTo>
                    <a:lnTo>
                      <a:pt x="138" y="4"/>
                    </a:lnTo>
                    <a:lnTo>
                      <a:pt x="142" y="0"/>
                    </a:lnTo>
                    <a:lnTo>
                      <a:pt x="146" y="0"/>
                    </a:lnTo>
                    <a:lnTo>
                      <a:pt x="146" y="4"/>
                    </a:lnTo>
                    <a:lnTo>
                      <a:pt x="146" y="8"/>
                    </a:lnTo>
                    <a:lnTo>
                      <a:pt x="146" y="12"/>
                    </a:lnTo>
                    <a:lnTo>
                      <a:pt x="142" y="12"/>
                    </a:lnTo>
                    <a:lnTo>
                      <a:pt x="142" y="16"/>
                    </a:lnTo>
                    <a:lnTo>
                      <a:pt x="146" y="16"/>
                    </a:lnTo>
                    <a:lnTo>
                      <a:pt x="142" y="20"/>
                    </a:lnTo>
                    <a:lnTo>
                      <a:pt x="146" y="24"/>
                    </a:lnTo>
                    <a:lnTo>
                      <a:pt x="146" y="30"/>
                    </a:lnTo>
                    <a:lnTo>
                      <a:pt x="146" y="34"/>
                    </a:lnTo>
                    <a:lnTo>
                      <a:pt x="146" y="38"/>
                    </a:lnTo>
                    <a:lnTo>
                      <a:pt x="146" y="42"/>
                    </a:lnTo>
                    <a:lnTo>
                      <a:pt x="142" y="42"/>
                    </a:lnTo>
                    <a:lnTo>
                      <a:pt x="146" y="42"/>
                    </a:lnTo>
                    <a:lnTo>
                      <a:pt x="146" y="46"/>
                    </a:lnTo>
                    <a:lnTo>
                      <a:pt x="146" y="50"/>
                    </a:lnTo>
                    <a:lnTo>
                      <a:pt x="146" y="52"/>
                    </a:lnTo>
                    <a:lnTo>
                      <a:pt x="146" y="56"/>
                    </a:lnTo>
                    <a:lnTo>
                      <a:pt x="146" y="60"/>
                    </a:lnTo>
                    <a:lnTo>
                      <a:pt x="146" y="64"/>
                    </a:lnTo>
                    <a:lnTo>
                      <a:pt x="150" y="64"/>
                    </a:lnTo>
                    <a:lnTo>
                      <a:pt x="150" y="68"/>
                    </a:lnTo>
                    <a:lnTo>
                      <a:pt x="146" y="68"/>
                    </a:lnTo>
                    <a:lnTo>
                      <a:pt x="150" y="68"/>
                    </a:lnTo>
                    <a:lnTo>
                      <a:pt x="150" y="72"/>
                    </a:lnTo>
                    <a:lnTo>
                      <a:pt x="150" y="76"/>
                    </a:lnTo>
                    <a:lnTo>
                      <a:pt x="150" y="80"/>
                    </a:lnTo>
                    <a:lnTo>
                      <a:pt x="146" y="80"/>
                    </a:lnTo>
                    <a:lnTo>
                      <a:pt x="146" y="82"/>
                    </a:lnTo>
                    <a:lnTo>
                      <a:pt x="146" y="80"/>
                    </a:lnTo>
                    <a:lnTo>
                      <a:pt x="146" y="82"/>
                    </a:lnTo>
                    <a:lnTo>
                      <a:pt x="146" y="86"/>
                    </a:lnTo>
                    <a:lnTo>
                      <a:pt x="142" y="86"/>
                    </a:lnTo>
                    <a:lnTo>
                      <a:pt x="142" y="90"/>
                    </a:lnTo>
                    <a:lnTo>
                      <a:pt x="138" y="94"/>
                    </a:lnTo>
                    <a:lnTo>
                      <a:pt x="138" y="98"/>
                    </a:lnTo>
                    <a:lnTo>
                      <a:pt x="134" y="98"/>
                    </a:lnTo>
                    <a:lnTo>
                      <a:pt x="134" y="102"/>
                    </a:lnTo>
                    <a:lnTo>
                      <a:pt x="134" y="106"/>
                    </a:lnTo>
                    <a:lnTo>
                      <a:pt x="130" y="106"/>
                    </a:lnTo>
                    <a:lnTo>
                      <a:pt x="128" y="110"/>
                    </a:lnTo>
                    <a:lnTo>
                      <a:pt x="124" y="110"/>
                    </a:lnTo>
                    <a:lnTo>
                      <a:pt x="124" y="112"/>
                    </a:lnTo>
                    <a:lnTo>
                      <a:pt x="120" y="112"/>
                    </a:lnTo>
                    <a:lnTo>
                      <a:pt x="116" y="116"/>
                    </a:lnTo>
                    <a:lnTo>
                      <a:pt x="112" y="116"/>
                    </a:lnTo>
                    <a:lnTo>
                      <a:pt x="108" y="116"/>
                    </a:lnTo>
                    <a:lnTo>
                      <a:pt x="108" y="120"/>
                    </a:lnTo>
                    <a:lnTo>
                      <a:pt x="104" y="120"/>
                    </a:lnTo>
                    <a:lnTo>
                      <a:pt x="100" y="124"/>
                    </a:lnTo>
                    <a:lnTo>
                      <a:pt x="98" y="124"/>
                    </a:lnTo>
                    <a:lnTo>
                      <a:pt x="98" y="128"/>
                    </a:lnTo>
                    <a:lnTo>
                      <a:pt x="94" y="132"/>
                    </a:lnTo>
                    <a:lnTo>
                      <a:pt x="94" y="128"/>
                    </a:lnTo>
                    <a:lnTo>
                      <a:pt x="94" y="132"/>
                    </a:lnTo>
                    <a:lnTo>
                      <a:pt x="94" y="136"/>
                    </a:lnTo>
                    <a:lnTo>
                      <a:pt x="90" y="140"/>
                    </a:lnTo>
                    <a:lnTo>
                      <a:pt x="86" y="140"/>
                    </a:lnTo>
                    <a:lnTo>
                      <a:pt x="86" y="142"/>
                    </a:lnTo>
                    <a:lnTo>
                      <a:pt x="86" y="146"/>
                    </a:lnTo>
                    <a:lnTo>
                      <a:pt x="82" y="146"/>
                    </a:lnTo>
                    <a:lnTo>
                      <a:pt x="82" y="142"/>
                    </a:lnTo>
                    <a:lnTo>
                      <a:pt x="82" y="146"/>
                    </a:lnTo>
                    <a:lnTo>
                      <a:pt x="78" y="146"/>
                    </a:lnTo>
                    <a:lnTo>
                      <a:pt x="78" y="150"/>
                    </a:lnTo>
                    <a:lnTo>
                      <a:pt x="74" y="150"/>
                    </a:lnTo>
                    <a:lnTo>
                      <a:pt x="74" y="154"/>
                    </a:lnTo>
                    <a:lnTo>
                      <a:pt x="70" y="158"/>
                    </a:lnTo>
                    <a:lnTo>
                      <a:pt x="68" y="162"/>
                    </a:lnTo>
                    <a:lnTo>
                      <a:pt x="64" y="162"/>
                    </a:lnTo>
                    <a:lnTo>
                      <a:pt x="60" y="158"/>
                    </a:lnTo>
                    <a:lnTo>
                      <a:pt x="60" y="162"/>
                    </a:lnTo>
                    <a:lnTo>
                      <a:pt x="64" y="162"/>
                    </a:lnTo>
                    <a:lnTo>
                      <a:pt x="64" y="166"/>
                    </a:lnTo>
                    <a:lnTo>
                      <a:pt x="64" y="168"/>
                    </a:lnTo>
                    <a:lnTo>
                      <a:pt x="64" y="172"/>
                    </a:lnTo>
                    <a:lnTo>
                      <a:pt x="64" y="176"/>
                    </a:lnTo>
                    <a:lnTo>
                      <a:pt x="68" y="176"/>
                    </a:lnTo>
                    <a:lnTo>
                      <a:pt x="68" y="180"/>
                    </a:lnTo>
                    <a:lnTo>
                      <a:pt x="68" y="184"/>
                    </a:lnTo>
                    <a:lnTo>
                      <a:pt x="68" y="188"/>
                    </a:lnTo>
                    <a:lnTo>
                      <a:pt x="68" y="192"/>
                    </a:lnTo>
                    <a:lnTo>
                      <a:pt x="70" y="192"/>
                    </a:lnTo>
                    <a:lnTo>
                      <a:pt x="70" y="196"/>
                    </a:lnTo>
                    <a:lnTo>
                      <a:pt x="70" y="198"/>
                    </a:lnTo>
                    <a:lnTo>
                      <a:pt x="70" y="202"/>
                    </a:lnTo>
                    <a:lnTo>
                      <a:pt x="70" y="206"/>
                    </a:lnTo>
                    <a:lnTo>
                      <a:pt x="70" y="210"/>
                    </a:lnTo>
                    <a:lnTo>
                      <a:pt x="70" y="206"/>
                    </a:lnTo>
                    <a:lnTo>
                      <a:pt x="70" y="202"/>
                    </a:lnTo>
                    <a:lnTo>
                      <a:pt x="74" y="202"/>
                    </a:lnTo>
                    <a:lnTo>
                      <a:pt x="74" y="206"/>
                    </a:lnTo>
                    <a:lnTo>
                      <a:pt x="74" y="210"/>
                    </a:lnTo>
                    <a:lnTo>
                      <a:pt x="74" y="214"/>
                    </a:lnTo>
                    <a:lnTo>
                      <a:pt x="74" y="218"/>
                    </a:lnTo>
                    <a:lnTo>
                      <a:pt x="74" y="222"/>
                    </a:lnTo>
                    <a:lnTo>
                      <a:pt x="74" y="226"/>
                    </a:lnTo>
                    <a:lnTo>
                      <a:pt x="70" y="228"/>
                    </a:lnTo>
                    <a:lnTo>
                      <a:pt x="70" y="232"/>
                    </a:lnTo>
                    <a:lnTo>
                      <a:pt x="70" y="236"/>
                    </a:lnTo>
                    <a:lnTo>
                      <a:pt x="70" y="232"/>
                    </a:lnTo>
                    <a:lnTo>
                      <a:pt x="74" y="232"/>
                    </a:lnTo>
                    <a:lnTo>
                      <a:pt x="74" y="236"/>
                    </a:lnTo>
                    <a:lnTo>
                      <a:pt x="74" y="240"/>
                    </a:lnTo>
                    <a:lnTo>
                      <a:pt x="70" y="240"/>
                    </a:lnTo>
                    <a:lnTo>
                      <a:pt x="70" y="244"/>
                    </a:lnTo>
                    <a:lnTo>
                      <a:pt x="70" y="248"/>
                    </a:lnTo>
                    <a:lnTo>
                      <a:pt x="68" y="248"/>
                    </a:lnTo>
                    <a:lnTo>
                      <a:pt x="64" y="252"/>
                    </a:lnTo>
                    <a:lnTo>
                      <a:pt x="60" y="252"/>
                    </a:lnTo>
                    <a:lnTo>
                      <a:pt x="56" y="252"/>
                    </a:lnTo>
                    <a:lnTo>
                      <a:pt x="56" y="254"/>
                    </a:lnTo>
                    <a:lnTo>
                      <a:pt x="52" y="254"/>
                    </a:lnTo>
                    <a:lnTo>
                      <a:pt x="48" y="254"/>
                    </a:lnTo>
                    <a:lnTo>
                      <a:pt x="44" y="258"/>
                    </a:lnTo>
                    <a:lnTo>
                      <a:pt x="42" y="258"/>
                    </a:lnTo>
                    <a:lnTo>
                      <a:pt x="42" y="262"/>
                    </a:lnTo>
                    <a:lnTo>
                      <a:pt x="38" y="262"/>
                    </a:lnTo>
                    <a:lnTo>
                      <a:pt x="38" y="266"/>
                    </a:lnTo>
                    <a:lnTo>
                      <a:pt x="34" y="266"/>
                    </a:lnTo>
                    <a:lnTo>
                      <a:pt x="34" y="270"/>
                    </a:lnTo>
                    <a:lnTo>
                      <a:pt x="34" y="274"/>
                    </a:lnTo>
                    <a:lnTo>
                      <a:pt x="34" y="278"/>
                    </a:lnTo>
                    <a:lnTo>
                      <a:pt x="38" y="278"/>
                    </a:lnTo>
                    <a:lnTo>
                      <a:pt x="38" y="274"/>
                    </a:lnTo>
                    <a:lnTo>
                      <a:pt x="38" y="278"/>
                    </a:lnTo>
                    <a:lnTo>
                      <a:pt x="38" y="284"/>
                    </a:lnTo>
                    <a:lnTo>
                      <a:pt x="38" y="288"/>
                    </a:lnTo>
                    <a:lnTo>
                      <a:pt x="34" y="288"/>
                    </a:lnTo>
                    <a:lnTo>
                      <a:pt x="30" y="288"/>
                    </a:lnTo>
                    <a:lnTo>
                      <a:pt x="26" y="288"/>
                    </a:lnTo>
                    <a:lnTo>
                      <a:pt x="26" y="288"/>
                    </a:lnTo>
                    <a:lnTo>
                      <a:pt x="26" y="288"/>
                    </a:lnTo>
                    <a:close/>
                    <a:moveTo>
                      <a:pt x="74" y="198"/>
                    </a:moveTo>
                    <a:lnTo>
                      <a:pt x="70" y="198"/>
                    </a:lnTo>
                    <a:lnTo>
                      <a:pt x="70" y="196"/>
                    </a:lnTo>
                    <a:lnTo>
                      <a:pt x="74" y="192"/>
                    </a:lnTo>
                    <a:lnTo>
                      <a:pt x="74" y="196"/>
                    </a:lnTo>
                    <a:lnTo>
                      <a:pt x="74" y="198"/>
                    </a:lnTo>
                    <a:lnTo>
                      <a:pt x="74" y="198"/>
                    </a:lnTo>
                    <a:lnTo>
                      <a:pt x="74" y="19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60">
                <a:extLst>
                  <a:ext uri="{FF2B5EF4-FFF2-40B4-BE49-F238E27FC236}">
                    <a16:creationId xmlns:a16="http://schemas.microsoft.com/office/drawing/2014/main" id="{A912F140-F10B-47A2-B98B-C77D4F66D245}"/>
                  </a:ext>
                </a:extLst>
              </p:cNvPr>
              <p:cNvSpPr>
                <a:spLocks/>
              </p:cNvSpPr>
              <p:nvPr/>
            </p:nvSpPr>
            <p:spPr bwMode="auto">
              <a:xfrm>
                <a:off x="4654550" y="5022918"/>
                <a:ext cx="307975" cy="339725"/>
              </a:xfrm>
              <a:custGeom>
                <a:avLst/>
                <a:gdLst>
                  <a:gd name="T0" fmla="*/ 120 w 194"/>
                  <a:gd name="T1" fmla="*/ 124 h 214"/>
                  <a:gd name="T2" fmla="*/ 120 w 194"/>
                  <a:gd name="T3" fmla="*/ 140 h 214"/>
                  <a:gd name="T4" fmla="*/ 120 w 194"/>
                  <a:gd name="T5" fmla="*/ 154 h 214"/>
                  <a:gd name="T6" fmla="*/ 120 w 194"/>
                  <a:gd name="T7" fmla="*/ 184 h 214"/>
                  <a:gd name="T8" fmla="*/ 120 w 194"/>
                  <a:gd name="T9" fmla="*/ 202 h 214"/>
                  <a:gd name="T10" fmla="*/ 108 w 194"/>
                  <a:gd name="T11" fmla="*/ 210 h 214"/>
                  <a:gd name="T12" fmla="*/ 96 w 194"/>
                  <a:gd name="T13" fmla="*/ 214 h 214"/>
                  <a:gd name="T14" fmla="*/ 86 w 194"/>
                  <a:gd name="T15" fmla="*/ 210 h 214"/>
                  <a:gd name="T16" fmla="*/ 82 w 194"/>
                  <a:gd name="T17" fmla="*/ 198 h 214"/>
                  <a:gd name="T18" fmla="*/ 74 w 194"/>
                  <a:gd name="T19" fmla="*/ 198 h 214"/>
                  <a:gd name="T20" fmla="*/ 66 w 194"/>
                  <a:gd name="T21" fmla="*/ 206 h 214"/>
                  <a:gd name="T22" fmla="*/ 60 w 194"/>
                  <a:gd name="T23" fmla="*/ 194 h 214"/>
                  <a:gd name="T24" fmla="*/ 56 w 194"/>
                  <a:gd name="T25" fmla="*/ 190 h 214"/>
                  <a:gd name="T26" fmla="*/ 52 w 194"/>
                  <a:gd name="T27" fmla="*/ 176 h 214"/>
                  <a:gd name="T28" fmla="*/ 48 w 194"/>
                  <a:gd name="T29" fmla="*/ 166 h 214"/>
                  <a:gd name="T30" fmla="*/ 44 w 194"/>
                  <a:gd name="T31" fmla="*/ 154 h 214"/>
                  <a:gd name="T32" fmla="*/ 44 w 194"/>
                  <a:gd name="T33" fmla="*/ 140 h 214"/>
                  <a:gd name="T34" fmla="*/ 40 w 194"/>
                  <a:gd name="T35" fmla="*/ 128 h 214"/>
                  <a:gd name="T36" fmla="*/ 40 w 194"/>
                  <a:gd name="T37" fmla="*/ 114 h 214"/>
                  <a:gd name="T38" fmla="*/ 40 w 194"/>
                  <a:gd name="T39" fmla="*/ 98 h 214"/>
                  <a:gd name="T40" fmla="*/ 34 w 194"/>
                  <a:gd name="T41" fmla="*/ 86 h 214"/>
                  <a:gd name="T42" fmla="*/ 30 w 194"/>
                  <a:gd name="T43" fmla="*/ 76 h 214"/>
                  <a:gd name="T44" fmla="*/ 22 w 194"/>
                  <a:gd name="T45" fmla="*/ 64 h 214"/>
                  <a:gd name="T46" fmla="*/ 18 w 194"/>
                  <a:gd name="T47" fmla="*/ 54 h 214"/>
                  <a:gd name="T48" fmla="*/ 14 w 194"/>
                  <a:gd name="T49" fmla="*/ 42 h 214"/>
                  <a:gd name="T50" fmla="*/ 8 w 194"/>
                  <a:gd name="T51" fmla="*/ 30 h 214"/>
                  <a:gd name="T52" fmla="*/ 4 w 194"/>
                  <a:gd name="T53" fmla="*/ 20 h 214"/>
                  <a:gd name="T54" fmla="*/ 4 w 194"/>
                  <a:gd name="T55" fmla="*/ 8 h 214"/>
                  <a:gd name="T56" fmla="*/ 14 w 194"/>
                  <a:gd name="T57" fmla="*/ 4 h 214"/>
                  <a:gd name="T58" fmla="*/ 30 w 194"/>
                  <a:gd name="T59" fmla="*/ 4 h 214"/>
                  <a:gd name="T60" fmla="*/ 40 w 194"/>
                  <a:gd name="T61" fmla="*/ 8 h 214"/>
                  <a:gd name="T62" fmla="*/ 64 w 194"/>
                  <a:gd name="T63" fmla="*/ 8 h 214"/>
                  <a:gd name="T64" fmla="*/ 90 w 194"/>
                  <a:gd name="T65" fmla="*/ 8 h 214"/>
                  <a:gd name="T66" fmla="*/ 100 w 194"/>
                  <a:gd name="T67" fmla="*/ 16 h 214"/>
                  <a:gd name="T68" fmla="*/ 116 w 194"/>
                  <a:gd name="T69" fmla="*/ 16 h 214"/>
                  <a:gd name="T70" fmla="*/ 126 w 194"/>
                  <a:gd name="T71" fmla="*/ 20 h 214"/>
                  <a:gd name="T72" fmla="*/ 138 w 194"/>
                  <a:gd name="T73" fmla="*/ 20 h 214"/>
                  <a:gd name="T74" fmla="*/ 160 w 194"/>
                  <a:gd name="T75" fmla="*/ 12 h 214"/>
                  <a:gd name="T76" fmla="*/ 176 w 194"/>
                  <a:gd name="T77" fmla="*/ 8 h 214"/>
                  <a:gd name="T78" fmla="*/ 190 w 194"/>
                  <a:gd name="T79" fmla="*/ 8 h 214"/>
                  <a:gd name="T80" fmla="*/ 186 w 194"/>
                  <a:gd name="T81" fmla="*/ 16 h 214"/>
                  <a:gd name="T82" fmla="*/ 178 w 194"/>
                  <a:gd name="T83" fmla="*/ 20 h 214"/>
                  <a:gd name="T84" fmla="*/ 172 w 194"/>
                  <a:gd name="T85" fmla="*/ 28 h 214"/>
                  <a:gd name="T86" fmla="*/ 164 w 194"/>
                  <a:gd name="T87" fmla="*/ 20 h 214"/>
                  <a:gd name="T88" fmla="*/ 146 w 194"/>
                  <a:gd name="T89" fmla="*/ 24 h 214"/>
                  <a:gd name="T90" fmla="*/ 134 w 194"/>
                  <a:gd name="T91" fmla="*/ 30 h 214"/>
                  <a:gd name="T92" fmla="*/ 134 w 194"/>
                  <a:gd name="T93" fmla="*/ 68 h 214"/>
                  <a:gd name="T94" fmla="*/ 134 w 194"/>
                  <a:gd name="T95" fmla="*/ 86 h 214"/>
                  <a:gd name="T96" fmla="*/ 122 w 194"/>
                  <a:gd name="T97" fmla="*/ 90 h 214"/>
                  <a:gd name="T98" fmla="*/ 120 w 194"/>
                  <a:gd name="T99" fmla="*/ 102 h 214"/>
                  <a:gd name="T100" fmla="*/ 120 w 194"/>
                  <a:gd name="T101" fmla="*/ 1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14">
                    <a:moveTo>
                      <a:pt x="120" y="114"/>
                    </a:moveTo>
                    <a:lnTo>
                      <a:pt x="120" y="116"/>
                    </a:lnTo>
                    <a:lnTo>
                      <a:pt x="120" y="120"/>
                    </a:lnTo>
                    <a:lnTo>
                      <a:pt x="120" y="124"/>
                    </a:lnTo>
                    <a:lnTo>
                      <a:pt x="120" y="128"/>
                    </a:lnTo>
                    <a:lnTo>
                      <a:pt x="120" y="132"/>
                    </a:lnTo>
                    <a:lnTo>
                      <a:pt x="120" y="136"/>
                    </a:lnTo>
                    <a:lnTo>
                      <a:pt x="120" y="140"/>
                    </a:lnTo>
                    <a:lnTo>
                      <a:pt x="120" y="144"/>
                    </a:lnTo>
                    <a:lnTo>
                      <a:pt x="120" y="146"/>
                    </a:lnTo>
                    <a:lnTo>
                      <a:pt x="120" y="150"/>
                    </a:lnTo>
                    <a:lnTo>
                      <a:pt x="120" y="154"/>
                    </a:lnTo>
                    <a:lnTo>
                      <a:pt x="120" y="158"/>
                    </a:lnTo>
                    <a:lnTo>
                      <a:pt x="120" y="168"/>
                    </a:lnTo>
                    <a:lnTo>
                      <a:pt x="120" y="180"/>
                    </a:lnTo>
                    <a:lnTo>
                      <a:pt x="120" y="184"/>
                    </a:lnTo>
                    <a:lnTo>
                      <a:pt x="120" y="186"/>
                    </a:lnTo>
                    <a:lnTo>
                      <a:pt x="120" y="194"/>
                    </a:lnTo>
                    <a:lnTo>
                      <a:pt x="120" y="198"/>
                    </a:lnTo>
                    <a:lnTo>
                      <a:pt x="120" y="202"/>
                    </a:lnTo>
                    <a:lnTo>
                      <a:pt x="116" y="206"/>
                    </a:lnTo>
                    <a:lnTo>
                      <a:pt x="112" y="206"/>
                    </a:lnTo>
                    <a:lnTo>
                      <a:pt x="112" y="210"/>
                    </a:lnTo>
                    <a:lnTo>
                      <a:pt x="108" y="210"/>
                    </a:lnTo>
                    <a:lnTo>
                      <a:pt x="108" y="214"/>
                    </a:lnTo>
                    <a:lnTo>
                      <a:pt x="104" y="214"/>
                    </a:lnTo>
                    <a:lnTo>
                      <a:pt x="100" y="210"/>
                    </a:lnTo>
                    <a:lnTo>
                      <a:pt x="96" y="214"/>
                    </a:lnTo>
                    <a:lnTo>
                      <a:pt x="94" y="214"/>
                    </a:lnTo>
                    <a:lnTo>
                      <a:pt x="90" y="214"/>
                    </a:lnTo>
                    <a:lnTo>
                      <a:pt x="90" y="210"/>
                    </a:lnTo>
                    <a:lnTo>
                      <a:pt x="86" y="210"/>
                    </a:lnTo>
                    <a:lnTo>
                      <a:pt x="82" y="210"/>
                    </a:lnTo>
                    <a:lnTo>
                      <a:pt x="82" y="206"/>
                    </a:lnTo>
                    <a:lnTo>
                      <a:pt x="82" y="202"/>
                    </a:lnTo>
                    <a:lnTo>
                      <a:pt x="82" y="198"/>
                    </a:lnTo>
                    <a:lnTo>
                      <a:pt x="82" y="202"/>
                    </a:lnTo>
                    <a:lnTo>
                      <a:pt x="78" y="202"/>
                    </a:lnTo>
                    <a:lnTo>
                      <a:pt x="78" y="198"/>
                    </a:lnTo>
                    <a:lnTo>
                      <a:pt x="74" y="198"/>
                    </a:lnTo>
                    <a:lnTo>
                      <a:pt x="74" y="202"/>
                    </a:lnTo>
                    <a:lnTo>
                      <a:pt x="74" y="206"/>
                    </a:lnTo>
                    <a:lnTo>
                      <a:pt x="70" y="206"/>
                    </a:lnTo>
                    <a:lnTo>
                      <a:pt x="66" y="206"/>
                    </a:lnTo>
                    <a:lnTo>
                      <a:pt x="64" y="202"/>
                    </a:lnTo>
                    <a:lnTo>
                      <a:pt x="64" y="198"/>
                    </a:lnTo>
                    <a:lnTo>
                      <a:pt x="60" y="198"/>
                    </a:lnTo>
                    <a:lnTo>
                      <a:pt x="60" y="194"/>
                    </a:lnTo>
                    <a:lnTo>
                      <a:pt x="56" y="194"/>
                    </a:lnTo>
                    <a:lnTo>
                      <a:pt x="60" y="194"/>
                    </a:lnTo>
                    <a:lnTo>
                      <a:pt x="56" y="194"/>
                    </a:lnTo>
                    <a:lnTo>
                      <a:pt x="56" y="190"/>
                    </a:lnTo>
                    <a:lnTo>
                      <a:pt x="52" y="186"/>
                    </a:lnTo>
                    <a:lnTo>
                      <a:pt x="52" y="184"/>
                    </a:lnTo>
                    <a:lnTo>
                      <a:pt x="52" y="180"/>
                    </a:lnTo>
                    <a:lnTo>
                      <a:pt x="52" y="176"/>
                    </a:lnTo>
                    <a:lnTo>
                      <a:pt x="48" y="172"/>
                    </a:lnTo>
                    <a:lnTo>
                      <a:pt x="52" y="172"/>
                    </a:lnTo>
                    <a:lnTo>
                      <a:pt x="48" y="168"/>
                    </a:lnTo>
                    <a:lnTo>
                      <a:pt x="48" y="166"/>
                    </a:lnTo>
                    <a:lnTo>
                      <a:pt x="48" y="162"/>
                    </a:lnTo>
                    <a:lnTo>
                      <a:pt x="48" y="158"/>
                    </a:lnTo>
                    <a:lnTo>
                      <a:pt x="44" y="158"/>
                    </a:lnTo>
                    <a:lnTo>
                      <a:pt x="44" y="154"/>
                    </a:lnTo>
                    <a:lnTo>
                      <a:pt x="44" y="150"/>
                    </a:lnTo>
                    <a:lnTo>
                      <a:pt x="44" y="146"/>
                    </a:lnTo>
                    <a:lnTo>
                      <a:pt x="44" y="144"/>
                    </a:lnTo>
                    <a:lnTo>
                      <a:pt x="44" y="140"/>
                    </a:lnTo>
                    <a:lnTo>
                      <a:pt x="44" y="136"/>
                    </a:lnTo>
                    <a:lnTo>
                      <a:pt x="40" y="136"/>
                    </a:lnTo>
                    <a:lnTo>
                      <a:pt x="40" y="132"/>
                    </a:lnTo>
                    <a:lnTo>
                      <a:pt x="40" y="128"/>
                    </a:lnTo>
                    <a:lnTo>
                      <a:pt x="40" y="124"/>
                    </a:lnTo>
                    <a:lnTo>
                      <a:pt x="40" y="120"/>
                    </a:lnTo>
                    <a:lnTo>
                      <a:pt x="40" y="116"/>
                    </a:lnTo>
                    <a:lnTo>
                      <a:pt x="40" y="114"/>
                    </a:lnTo>
                    <a:lnTo>
                      <a:pt x="40" y="110"/>
                    </a:lnTo>
                    <a:lnTo>
                      <a:pt x="40" y="106"/>
                    </a:lnTo>
                    <a:lnTo>
                      <a:pt x="40" y="102"/>
                    </a:lnTo>
                    <a:lnTo>
                      <a:pt x="40" y="98"/>
                    </a:lnTo>
                    <a:lnTo>
                      <a:pt x="40" y="94"/>
                    </a:lnTo>
                    <a:lnTo>
                      <a:pt x="38" y="90"/>
                    </a:lnTo>
                    <a:lnTo>
                      <a:pt x="38" y="86"/>
                    </a:lnTo>
                    <a:lnTo>
                      <a:pt x="34" y="86"/>
                    </a:lnTo>
                    <a:lnTo>
                      <a:pt x="34" y="84"/>
                    </a:lnTo>
                    <a:lnTo>
                      <a:pt x="34" y="80"/>
                    </a:lnTo>
                    <a:lnTo>
                      <a:pt x="30" y="80"/>
                    </a:lnTo>
                    <a:lnTo>
                      <a:pt x="30" y="76"/>
                    </a:lnTo>
                    <a:lnTo>
                      <a:pt x="30" y="72"/>
                    </a:lnTo>
                    <a:lnTo>
                      <a:pt x="26" y="68"/>
                    </a:lnTo>
                    <a:lnTo>
                      <a:pt x="26" y="64"/>
                    </a:lnTo>
                    <a:lnTo>
                      <a:pt x="22" y="64"/>
                    </a:lnTo>
                    <a:lnTo>
                      <a:pt x="22" y="60"/>
                    </a:lnTo>
                    <a:lnTo>
                      <a:pt x="22" y="58"/>
                    </a:lnTo>
                    <a:lnTo>
                      <a:pt x="22" y="54"/>
                    </a:lnTo>
                    <a:lnTo>
                      <a:pt x="18" y="54"/>
                    </a:lnTo>
                    <a:lnTo>
                      <a:pt x="18" y="50"/>
                    </a:lnTo>
                    <a:lnTo>
                      <a:pt x="18" y="46"/>
                    </a:lnTo>
                    <a:lnTo>
                      <a:pt x="14" y="46"/>
                    </a:lnTo>
                    <a:lnTo>
                      <a:pt x="14" y="42"/>
                    </a:lnTo>
                    <a:lnTo>
                      <a:pt x="14" y="38"/>
                    </a:lnTo>
                    <a:lnTo>
                      <a:pt x="12" y="34"/>
                    </a:lnTo>
                    <a:lnTo>
                      <a:pt x="12" y="30"/>
                    </a:lnTo>
                    <a:lnTo>
                      <a:pt x="8" y="30"/>
                    </a:lnTo>
                    <a:lnTo>
                      <a:pt x="8" y="28"/>
                    </a:lnTo>
                    <a:lnTo>
                      <a:pt x="8" y="24"/>
                    </a:lnTo>
                    <a:lnTo>
                      <a:pt x="4" y="24"/>
                    </a:lnTo>
                    <a:lnTo>
                      <a:pt x="4" y="20"/>
                    </a:lnTo>
                    <a:lnTo>
                      <a:pt x="4" y="16"/>
                    </a:lnTo>
                    <a:lnTo>
                      <a:pt x="0" y="12"/>
                    </a:lnTo>
                    <a:lnTo>
                      <a:pt x="0" y="8"/>
                    </a:lnTo>
                    <a:lnTo>
                      <a:pt x="4" y="8"/>
                    </a:lnTo>
                    <a:lnTo>
                      <a:pt x="4" y="4"/>
                    </a:lnTo>
                    <a:lnTo>
                      <a:pt x="8" y="4"/>
                    </a:lnTo>
                    <a:lnTo>
                      <a:pt x="12" y="4"/>
                    </a:lnTo>
                    <a:lnTo>
                      <a:pt x="14" y="4"/>
                    </a:lnTo>
                    <a:lnTo>
                      <a:pt x="18" y="0"/>
                    </a:lnTo>
                    <a:lnTo>
                      <a:pt x="22" y="0"/>
                    </a:lnTo>
                    <a:lnTo>
                      <a:pt x="26" y="0"/>
                    </a:lnTo>
                    <a:lnTo>
                      <a:pt x="30" y="4"/>
                    </a:lnTo>
                    <a:lnTo>
                      <a:pt x="34" y="4"/>
                    </a:lnTo>
                    <a:lnTo>
                      <a:pt x="34" y="8"/>
                    </a:lnTo>
                    <a:lnTo>
                      <a:pt x="38" y="8"/>
                    </a:lnTo>
                    <a:lnTo>
                      <a:pt x="40" y="8"/>
                    </a:lnTo>
                    <a:lnTo>
                      <a:pt x="44" y="8"/>
                    </a:lnTo>
                    <a:lnTo>
                      <a:pt x="48" y="8"/>
                    </a:lnTo>
                    <a:lnTo>
                      <a:pt x="56" y="8"/>
                    </a:lnTo>
                    <a:lnTo>
                      <a:pt x="64" y="8"/>
                    </a:lnTo>
                    <a:lnTo>
                      <a:pt x="70" y="8"/>
                    </a:lnTo>
                    <a:lnTo>
                      <a:pt x="82" y="8"/>
                    </a:lnTo>
                    <a:lnTo>
                      <a:pt x="86" y="8"/>
                    </a:lnTo>
                    <a:lnTo>
                      <a:pt x="90" y="8"/>
                    </a:lnTo>
                    <a:lnTo>
                      <a:pt x="94" y="8"/>
                    </a:lnTo>
                    <a:lnTo>
                      <a:pt x="96" y="8"/>
                    </a:lnTo>
                    <a:lnTo>
                      <a:pt x="100" y="12"/>
                    </a:lnTo>
                    <a:lnTo>
                      <a:pt x="100" y="16"/>
                    </a:lnTo>
                    <a:lnTo>
                      <a:pt x="104" y="16"/>
                    </a:lnTo>
                    <a:lnTo>
                      <a:pt x="108" y="16"/>
                    </a:lnTo>
                    <a:lnTo>
                      <a:pt x="112" y="16"/>
                    </a:lnTo>
                    <a:lnTo>
                      <a:pt x="116" y="16"/>
                    </a:lnTo>
                    <a:lnTo>
                      <a:pt x="120" y="16"/>
                    </a:lnTo>
                    <a:lnTo>
                      <a:pt x="122" y="16"/>
                    </a:lnTo>
                    <a:lnTo>
                      <a:pt x="126" y="16"/>
                    </a:lnTo>
                    <a:lnTo>
                      <a:pt x="126" y="20"/>
                    </a:lnTo>
                    <a:lnTo>
                      <a:pt x="130" y="20"/>
                    </a:lnTo>
                    <a:lnTo>
                      <a:pt x="134" y="16"/>
                    </a:lnTo>
                    <a:lnTo>
                      <a:pt x="138" y="16"/>
                    </a:lnTo>
                    <a:lnTo>
                      <a:pt x="138" y="20"/>
                    </a:lnTo>
                    <a:lnTo>
                      <a:pt x="146" y="16"/>
                    </a:lnTo>
                    <a:lnTo>
                      <a:pt x="152" y="16"/>
                    </a:lnTo>
                    <a:lnTo>
                      <a:pt x="156" y="16"/>
                    </a:lnTo>
                    <a:lnTo>
                      <a:pt x="160" y="12"/>
                    </a:lnTo>
                    <a:lnTo>
                      <a:pt x="164" y="12"/>
                    </a:lnTo>
                    <a:lnTo>
                      <a:pt x="168" y="12"/>
                    </a:lnTo>
                    <a:lnTo>
                      <a:pt x="172" y="12"/>
                    </a:lnTo>
                    <a:lnTo>
                      <a:pt x="176" y="8"/>
                    </a:lnTo>
                    <a:lnTo>
                      <a:pt x="178" y="8"/>
                    </a:lnTo>
                    <a:lnTo>
                      <a:pt x="182" y="8"/>
                    </a:lnTo>
                    <a:lnTo>
                      <a:pt x="186" y="8"/>
                    </a:lnTo>
                    <a:lnTo>
                      <a:pt x="190" y="8"/>
                    </a:lnTo>
                    <a:lnTo>
                      <a:pt x="190" y="12"/>
                    </a:lnTo>
                    <a:lnTo>
                      <a:pt x="194" y="16"/>
                    </a:lnTo>
                    <a:lnTo>
                      <a:pt x="190" y="16"/>
                    </a:lnTo>
                    <a:lnTo>
                      <a:pt x="186" y="16"/>
                    </a:lnTo>
                    <a:lnTo>
                      <a:pt x="182" y="20"/>
                    </a:lnTo>
                    <a:lnTo>
                      <a:pt x="182" y="16"/>
                    </a:lnTo>
                    <a:lnTo>
                      <a:pt x="178" y="16"/>
                    </a:lnTo>
                    <a:lnTo>
                      <a:pt x="178" y="20"/>
                    </a:lnTo>
                    <a:lnTo>
                      <a:pt x="176" y="20"/>
                    </a:lnTo>
                    <a:lnTo>
                      <a:pt x="176" y="24"/>
                    </a:lnTo>
                    <a:lnTo>
                      <a:pt x="172" y="24"/>
                    </a:lnTo>
                    <a:lnTo>
                      <a:pt x="172" y="28"/>
                    </a:lnTo>
                    <a:lnTo>
                      <a:pt x="168" y="28"/>
                    </a:lnTo>
                    <a:lnTo>
                      <a:pt x="168" y="24"/>
                    </a:lnTo>
                    <a:lnTo>
                      <a:pt x="168" y="20"/>
                    </a:lnTo>
                    <a:lnTo>
                      <a:pt x="164" y="20"/>
                    </a:lnTo>
                    <a:lnTo>
                      <a:pt x="156" y="20"/>
                    </a:lnTo>
                    <a:lnTo>
                      <a:pt x="152" y="20"/>
                    </a:lnTo>
                    <a:lnTo>
                      <a:pt x="150" y="20"/>
                    </a:lnTo>
                    <a:lnTo>
                      <a:pt x="146" y="24"/>
                    </a:lnTo>
                    <a:lnTo>
                      <a:pt x="138" y="24"/>
                    </a:lnTo>
                    <a:lnTo>
                      <a:pt x="134" y="24"/>
                    </a:lnTo>
                    <a:lnTo>
                      <a:pt x="134" y="28"/>
                    </a:lnTo>
                    <a:lnTo>
                      <a:pt x="134" y="30"/>
                    </a:lnTo>
                    <a:lnTo>
                      <a:pt x="134" y="38"/>
                    </a:lnTo>
                    <a:lnTo>
                      <a:pt x="134" y="54"/>
                    </a:lnTo>
                    <a:lnTo>
                      <a:pt x="134" y="58"/>
                    </a:lnTo>
                    <a:lnTo>
                      <a:pt x="134" y="68"/>
                    </a:lnTo>
                    <a:lnTo>
                      <a:pt x="134" y="72"/>
                    </a:lnTo>
                    <a:lnTo>
                      <a:pt x="134" y="76"/>
                    </a:lnTo>
                    <a:lnTo>
                      <a:pt x="134" y="84"/>
                    </a:lnTo>
                    <a:lnTo>
                      <a:pt x="134" y="86"/>
                    </a:lnTo>
                    <a:lnTo>
                      <a:pt x="134" y="90"/>
                    </a:lnTo>
                    <a:lnTo>
                      <a:pt x="130" y="90"/>
                    </a:lnTo>
                    <a:lnTo>
                      <a:pt x="126" y="90"/>
                    </a:lnTo>
                    <a:lnTo>
                      <a:pt x="122" y="90"/>
                    </a:lnTo>
                    <a:lnTo>
                      <a:pt x="120" y="90"/>
                    </a:lnTo>
                    <a:lnTo>
                      <a:pt x="120" y="94"/>
                    </a:lnTo>
                    <a:lnTo>
                      <a:pt x="120" y="98"/>
                    </a:lnTo>
                    <a:lnTo>
                      <a:pt x="120" y="102"/>
                    </a:lnTo>
                    <a:lnTo>
                      <a:pt x="120" y="106"/>
                    </a:lnTo>
                    <a:lnTo>
                      <a:pt x="120" y="110"/>
                    </a:lnTo>
                    <a:lnTo>
                      <a:pt x="120" y="114"/>
                    </a:lnTo>
                    <a:lnTo>
                      <a:pt x="120" y="114"/>
                    </a:lnTo>
                    <a:lnTo>
                      <a:pt x="120" y="1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61">
                <a:extLst>
                  <a:ext uri="{FF2B5EF4-FFF2-40B4-BE49-F238E27FC236}">
                    <a16:creationId xmlns:a16="http://schemas.microsoft.com/office/drawing/2014/main" id="{57E71A5C-878C-4FFD-80CF-AC076923F118}"/>
                  </a:ext>
                </a:extLst>
              </p:cNvPr>
              <p:cNvSpPr>
                <a:spLocks/>
              </p:cNvSpPr>
              <p:nvPr/>
            </p:nvSpPr>
            <p:spPr bwMode="auto">
              <a:xfrm>
                <a:off x="4400550" y="3911668"/>
                <a:ext cx="355600" cy="330200"/>
              </a:xfrm>
              <a:custGeom>
                <a:avLst/>
                <a:gdLst>
                  <a:gd name="T0" fmla="*/ 84 w 224"/>
                  <a:gd name="T1" fmla="*/ 174 h 208"/>
                  <a:gd name="T2" fmla="*/ 80 w 224"/>
                  <a:gd name="T3" fmla="*/ 172 h 208"/>
                  <a:gd name="T4" fmla="*/ 70 w 224"/>
                  <a:gd name="T5" fmla="*/ 172 h 208"/>
                  <a:gd name="T6" fmla="*/ 60 w 224"/>
                  <a:gd name="T7" fmla="*/ 172 h 208"/>
                  <a:gd name="T8" fmla="*/ 52 w 224"/>
                  <a:gd name="T9" fmla="*/ 186 h 208"/>
                  <a:gd name="T10" fmla="*/ 48 w 224"/>
                  <a:gd name="T11" fmla="*/ 202 h 208"/>
                  <a:gd name="T12" fmla="*/ 48 w 224"/>
                  <a:gd name="T13" fmla="*/ 208 h 208"/>
                  <a:gd name="T14" fmla="*/ 44 w 224"/>
                  <a:gd name="T15" fmla="*/ 204 h 208"/>
                  <a:gd name="T16" fmla="*/ 36 w 224"/>
                  <a:gd name="T17" fmla="*/ 198 h 208"/>
                  <a:gd name="T18" fmla="*/ 30 w 224"/>
                  <a:gd name="T19" fmla="*/ 198 h 208"/>
                  <a:gd name="T20" fmla="*/ 30 w 224"/>
                  <a:gd name="T21" fmla="*/ 202 h 208"/>
                  <a:gd name="T22" fmla="*/ 26 w 224"/>
                  <a:gd name="T23" fmla="*/ 190 h 208"/>
                  <a:gd name="T24" fmla="*/ 14 w 224"/>
                  <a:gd name="T25" fmla="*/ 186 h 208"/>
                  <a:gd name="T26" fmla="*/ 10 w 224"/>
                  <a:gd name="T27" fmla="*/ 178 h 208"/>
                  <a:gd name="T28" fmla="*/ 14 w 224"/>
                  <a:gd name="T29" fmla="*/ 178 h 208"/>
                  <a:gd name="T30" fmla="*/ 8 w 224"/>
                  <a:gd name="T31" fmla="*/ 174 h 208"/>
                  <a:gd name="T32" fmla="*/ 4 w 224"/>
                  <a:gd name="T33" fmla="*/ 164 h 208"/>
                  <a:gd name="T34" fmla="*/ 0 w 224"/>
                  <a:gd name="T35" fmla="*/ 156 h 208"/>
                  <a:gd name="T36" fmla="*/ 0 w 224"/>
                  <a:gd name="T37" fmla="*/ 148 h 208"/>
                  <a:gd name="T38" fmla="*/ 4 w 224"/>
                  <a:gd name="T39" fmla="*/ 152 h 208"/>
                  <a:gd name="T40" fmla="*/ 10 w 224"/>
                  <a:gd name="T41" fmla="*/ 148 h 208"/>
                  <a:gd name="T42" fmla="*/ 36 w 224"/>
                  <a:gd name="T43" fmla="*/ 144 h 208"/>
                  <a:gd name="T44" fmla="*/ 48 w 224"/>
                  <a:gd name="T45" fmla="*/ 142 h 208"/>
                  <a:gd name="T46" fmla="*/ 52 w 224"/>
                  <a:gd name="T47" fmla="*/ 138 h 208"/>
                  <a:gd name="T48" fmla="*/ 56 w 224"/>
                  <a:gd name="T49" fmla="*/ 126 h 208"/>
                  <a:gd name="T50" fmla="*/ 56 w 224"/>
                  <a:gd name="T51" fmla="*/ 112 h 208"/>
                  <a:gd name="T52" fmla="*/ 56 w 224"/>
                  <a:gd name="T53" fmla="*/ 78 h 208"/>
                  <a:gd name="T54" fmla="*/ 74 w 224"/>
                  <a:gd name="T55" fmla="*/ 74 h 208"/>
                  <a:gd name="T56" fmla="*/ 88 w 224"/>
                  <a:gd name="T57" fmla="*/ 60 h 208"/>
                  <a:gd name="T58" fmla="*/ 118 w 224"/>
                  <a:gd name="T59" fmla="*/ 38 h 208"/>
                  <a:gd name="T60" fmla="*/ 144 w 224"/>
                  <a:gd name="T61" fmla="*/ 16 h 208"/>
                  <a:gd name="T62" fmla="*/ 168 w 224"/>
                  <a:gd name="T63" fmla="*/ 0 h 208"/>
                  <a:gd name="T64" fmla="*/ 182 w 224"/>
                  <a:gd name="T65" fmla="*/ 4 h 208"/>
                  <a:gd name="T66" fmla="*/ 190 w 224"/>
                  <a:gd name="T67" fmla="*/ 8 h 208"/>
                  <a:gd name="T68" fmla="*/ 204 w 224"/>
                  <a:gd name="T69" fmla="*/ 12 h 208"/>
                  <a:gd name="T70" fmla="*/ 212 w 224"/>
                  <a:gd name="T71" fmla="*/ 26 h 208"/>
                  <a:gd name="T72" fmla="*/ 216 w 224"/>
                  <a:gd name="T73" fmla="*/ 44 h 208"/>
                  <a:gd name="T74" fmla="*/ 216 w 224"/>
                  <a:gd name="T75" fmla="*/ 48 h 208"/>
                  <a:gd name="T76" fmla="*/ 220 w 224"/>
                  <a:gd name="T77" fmla="*/ 60 h 208"/>
                  <a:gd name="T78" fmla="*/ 216 w 224"/>
                  <a:gd name="T79" fmla="*/ 86 h 208"/>
                  <a:gd name="T80" fmla="*/ 216 w 224"/>
                  <a:gd name="T81" fmla="*/ 118 h 208"/>
                  <a:gd name="T82" fmla="*/ 200 w 224"/>
                  <a:gd name="T83" fmla="*/ 138 h 208"/>
                  <a:gd name="T84" fmla="*/ 190 w 224"/>
                  <a:gd name="T85" fmla="*/ 152 h 208"/>
                  <a:gd name="T86" fmla="*/ 190 w 224"/>
                  <a:gd name="T87" fmla="*/ 160 h 208"/>
                  <a:gd name="T88" fmla="*/ 186 w 224"/>
                  <a:gd name="T89" fmla="*/ 160 h 208"/>
                  <a:gd name="T90" fmla="*/ 182 w 224"/>
                  <a:gd name="T91" fmla="*/ 174 h 208"/>
                  <a:gd name="T92" fmla="*/ 174 w 224"/>
                  <a:gd name="T93" fmla="*/ 178 h 208"/>
                  <a:gd name="T94" fmla="*/ 174 w 224"/>
                  <a:gd name="T95" fmla="*/ 182 h 208"/>
                  <a:gd name="T96" fmla="*/ 164 w 224"/>
                  <a:gd name="T97" fmla="*/ 182 h 208"/>
                  <a:gd name="T98" fmla="*/ 156 w 224"/>
                  <a:gd name="T99" fmla="*/ 178 h 208"/>
                  <a:gd name="T100" fmla="*/ 152 w 224"/>
                  <a:gd name="T101" fmla="*/ 178 h 208"/>
                  <a:gd name="T102" fmla="*/ 148 w 224"/>
                  <a:gd name="T103" fmla="*/ 178 h 208"/>
                  <a:gd name="T104" fmla="*/ 144 w 224"/>
                  <a:gd name="T105" fmla="*/ 178 h 208"/>
                  <a:gd name="T106" fmla="*/ 138 w 224"/>
                  <a:gd name="T107" fmla="*/ 182 h 208"/>
                  <a:gd name="T108" fmla="*/ 134 w 224"/>
                  <a:gd name="T109" fmla="*/ 190 h 208"/>
                  <a:gd name="T110" fmla="*/ 122 w 224"/>
                  <a:gd name="T111" fmla="*/ 186 h 208"/>
                  <a:gd name="T112" fmla="*/ 114 w 224"/>
                  <a:gd name="T113" fmla="*/ 182 h 208"/>
                  <a:gd name="T114" fmla="*/ 110 w 224"/>
                  <a:gd name="T115" fmla="*/ 182 h 208"/>
                  <a:gd name="T116" fmla="*/ 100 w 224"/>
                  <a:gd name="T117" fmla="*/ 18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208">
                    <a:moveTo>
                      <a:pt x="96" y="186"/>
                    </a:moveTo>
                    <a:lnTo>
                      <a:pt x="92" y="186"/>
                    </a:lnTo>
                    <a:lnTo>
                      <a:pt x="92" y="182"/>
                    </a:lnTo>
                    <a:lnTo>
                      <a:pt x="92" y="182"/>
                    </a:lnTo>
                    <a:lnTo>
                      <a:pt x="88" y="178"/>
                    </a:lnTo>
                    <a:lnTo>
                      <a:pt x="88" y="178"/>
                    </a:lnTo>
                    <a:lnTo>
                      <a:pt x="84" y="174"/>
                    </a:lnTo>
                    <a:lnTo>
                      <a:pt x="84" y="174"/>
                    </a:lnTo>
                    <a:lnTo>
                      <a:pt x="84" y="174"/>
                    </a:lnTo>
                    <a:lnTo>
                      <a:pt x="84" y="174"/>
                    </a:lnTo>
                    <a:lnTo>
                      <a:pt x="84" y="174"/>
                    </a:lnTo>
                    <a:lnTo>
                      <a:pt x="80" y="174"/>
                    </a:lnTo>
                    <a:lnTo>
                      <a:pt x="80" y="172"/>
                    </a:lnTo>
                    <a:lnTo>
                      <a:pt x="80" y="172"/>
                    </a:lnTo>
                    <a:lnTo>
                      <a:pt x="78" y="172"/>
                    </a:lnTo>
                    <a:lnTo>
                      <a:pt x="78" y="172"/>
                    </a:lnTo>
                    <a:lnTo>
                      <a:pt x="74" y="172"/>
                    </a:lnTo>
                    <a:lnTo>
                      <a:pt x="74" y="172"/>
                    </a:lnTo>
                    <a:lnTo>
                      <a:pt x="74" y="172"/>
                    </a:lnTo>
                    <a:lnTo>
                      <a:pt x="70" y="172"/>
                    </a:lnTo>
                    <a:lnTo>
                      <a:pt x="70" y="172"/>
                    </a:lnTo>
                    <a:lnTo>
                      <a:pt x="70" y="172"/>
                    </a:lnTo>
                    <a:lnTo>
                      <a:pt x="70" y="172"/>
                    </a:lnTo>
                    <a:lnTo>
                      <a:pt x="66" y="172"/>
                    </a:lnTo>
                    <a:lnTo>
                      <a:pt x="66" y="172"/>
                    </a:lnTo>
                    <a:lnTo>
                      <a:pt x="66" y="172"/>
                    </a:lnTo>
                    <a:lnTo>
                      <a:pt x="64" y="172"/>
                    </a:lnTo>
                    <a:lnTo>
                      <a:pt x="60" y="172"/>
                    </a:lnTo>
                    <a:lnTo>
                      <a:pt x="56" y="174"/>
                    </a:lnTo>
                    <a:lnTo>
                      <a:pt x="56" y="174"/>
                    </a:lnTo>
                    <a:lnTo>
                      <a:pt x="56" y="178"/>
                    </a:lnTo>
                    <a:lnTo>
                      <a:pt x="56" y="178"/>
                    </a:lnTo>
                    <a:lnTo>
                      <a:pt x="56" y="182"/>
                    </a:lnTo>
                    <a:lnTo>
                      <a:pt x="56" y="186"/>
                    </a:lnTo>
                    <a:lnTo>
                      <a:pt x="52" y="186"/>
                    </a:lnTo>
                    <a:lnTo>
                      <a:pt x="52" y="190"/>
                    </a:lnTo>
                    <a:lnTo>
                      <a:pt x="52" y="190"/>
                    </a:lnTo>
                    <a:lnTo>
                      <a:pt x="48" y="194"/>
                    </a:lnTo>
                    <a:lnTo>
                      <a:pt x="48" y="194"/>
                    </a:lnTo>
                    <a:lnTo>
                      <a:pt x="48" y="198"/>
                    </a:lnTo>
                    <a:lnTo>
                      <a:pt x="48" y="198"/>
                    </a:lnTo>
                    <a:lnTo>
                      <a:pt x="48" y="202"/>
                    </a:lnTo>
                    <a:lnTo>
                      <a:pt x="48" y="202"/>
                    </a:lnTo>
                    <a:lnTo>
                      <a:pt x="48" y="202"/>
                    </a:lnTo>
                    <a:lnTo>
                      <a:pt x="48" y="204"/>
                    </a:lnTo>
                    <a:lnTo>
                      <a:pt x="48" y="204"/>
                    </a:lnTo>
                    <a:lnTo>
                      <a:pt x="48" y="204"/>
                    </a:lnTo>
                    <a:lnTo>
                      <a:pt x="48" y="204"/>
                    </a:lnTo>
                    <a:lnTo>
                      <a:pt x="48" y="208"/>
                    </a:lnTo>
                    <a:lnTo>
                      <a:pt x="48" y="208"/>
                    </a:lnTo>
                    <a:lnTo>
                      <a:pt x="44" y="204"/>
                    </a:lnTo>
                    <a:lnTo>
                      <a:pt x="44" y="204"/>
                    </a:lnTo>
                    <a:lnTo>
                      <a:pt x="44" y="204"/>
                    </a:lnTo>
                    <a:lnTo>
                      <a:pt x="44" y="204"/>
                    </a:lnTo>
                    <a:lnTo>
                      <a:pt x="44" y="204"/>
                    </a:lnTo>
                    <a:lnTo>
                      <a:pt x="44" y="204"/>
                    </a:lnTo>
                    <a:lnTo>
                      <a:pt x="44" y="204"/>
                    </a:lnTo>
                    <a:lnTo>
                      <a:pt x="40" y="204"/>
                    </a:lnTo>
                    <a:lnTo>
                      <a:pt x="40" y="202"/>
                    </a:lnTo>
                    <a:lnTo>
                      <a:pt x="40" y="202"/>
                    </a:lnTo>
                    <a:lnTo>
                      <a:pt x="40" y="202"/>
                    </a:lnTo>
                    <a:lnTo>
                      <a:pt x="36" y="198"/>
                    </a:lnTo>
                    <a:lnTo>
                      <a:pt x="36" y="198"/>
                    </a:lnTo>
                    <a:lnTo>
                      <a:pt x="36" y="194"/>
                    </a:lnTo>
                    <a:lnTo>
                      <a:pt x="36" y="198"/>
                    </a:lnTo>
                    <a:lnTo>
                      <a:pt x="34" y="198"/>
                    </a:lnTo>
                    <a:lnTo>
                      <a:pt x="34" y="198"/>
                    </a:lnTo>
                    <a:lnTo>
                      <a:pt x="34" y="198"/>
                    </a:lnTo>
                    <a:lnTo>
                      <a:pt x="34" y="198"/>
                    </a:lnTo>
                    <a:lnTo>
                      <a:pt x="30" y="198"/>
                    </a:lnTo>
                    <a:lnTo>
                      <a:pt x="30" y="198"/>
                    </a:lnTo>
                    <a:lnTo>
                      <a:pt x="30" y="202"/>
                    </a:lnTo>
                    <a:lnTo>
                      <a:pt x="30" y="202"/>
                    </a:lnTo>
                    <a:lnTo>
                      <a:pt x="30" y="204"/>
                    </a:lnTo>
                    <a:lnTo>
                      <a:pt x="30" y="204"/>
                    </a:lnTo>
                    <a:lnTo>
                      <a:pt x="30" y="204"/>
                    </a:lnTo>
                    <a:lnTo>
                      <a:pt x="30" y="202"/>
                    </a:lnTo>
                    <a:lnTo>
                      <a:pt x="26" y="198"/>
                    </a:lnTo>
                    <a:lnTo>
                      <a:pt x="26" y="198"/>
                    </a:lnTo>
                    <a:lnTo>
                      <a:pt x="26" y="194"/>
                    </a:lnTo>
                    <a:lnTo>
                      <a:pt x="26" y="194"/>
                    </a:lnTo>
                    <a:lnTo>
                      <a:pt x="30" y="194"/>
                    </a:lnTo>
                    <a:lnTo>
                      <a:pt x="26" y="194"/>
                    </a:lnTo>
                    <a:lnTo>
                      <a:pt x="26" y="190"/>
                    </a:lnTo>
                    <a:lnTo>
                      <a:pt x="26" y="190"/>
                    </a:lnTo>
                    <a:lnTo>
                      <a:pt x="26" y="190"/>
                    </a:lnTo>
                    <a:lnTo>
                      <a:pt x="26" y="190"/>
                    </a:lnTo>
                    <a:lnTo>
                      <a:pt x="22" y="190"/>
                    </a:lnTo>
                    <a:lnTo>
                      <a:pt x="22" y="194"/>
                    </a:lnTo>
                    <a:lnTo>
                      <a:pt x="18" y="190"/>
                    </a:lnTo>
                    <a:lnTo>
                      <a:pt x="14" y="186"/>
                    </a:lnTo>
                    <a:lnTo>
                      <a:pt x="10" y="186"/>
                    </a:lnTo>
                    <a:lnTo>
                      <a:pt x="10" y="186"/>
                    </a:lnTo>
                    <a:lnTo>
                      <a:pt x="10" y="182"/>
                    </a:lnTo>
                    <a:lnTo>
                      <a:pt x="10" y="182"/>
                    </a:lnTo>
                    <a:lnTo>
                      <a:pt x="10" y="178"/>
                    </a:lnTo>
                    <a:lnTo>
                      <a:pt x="10" y="178"/>
                    </a:lnTo>
                    <a:lnTo>
                      <a:pt x="10" y="178"/>
                    </a:lnTo>
                    <a:lnTo>
                      <a:pt x="10" y="178"/>
                    </a:lnTo>
                    <a:lnTo>
                      <a:pt x="10" y="178"/>
                    </a:lnTo>
                    <a:lnTo>
                      <a:pt x="10" y="178"/>
                    </a:lnTo>
                    <a:lnTo>
                      <a:pt x="10" y="178"/>
                    </a:lnTo>
                    <a:lnTo>
                      <a:pt x="14" y="178"/>
                    </a:lnTo>
                    <a:lnTo>
                      <a:pt x="14" y="178"/>
                    </a:lnTo>
                    <a:lnTo>
                      <a:pt x="14" y="178"/>
                    </a:lnTo>
                    <a:lnTo>
                      <a:pt x="10" y="178"/>
                    </a:lnTo>
                    <a:lnTo>
                      <a:pt x="10" y="178"/>
                    </a:lnTo>
                    <a:lnTo>
                      <a:pt x="10" y="178"/>
                    </a:lnTo>
                    <a:lnTo>
                      <a:pt x="10" y="174"/>
                    </a:lnTo>
                    <a:lnTo>
                      <a:pt x="10" y="174"/>
                    </a:lnTo>
                    <a:lnTo>
                      <a:pt x="10" y="174"/>
                    </a:lnTo>
                    <a:lnTo>
                      <a:pt x="8" y="174"/>
                    </a:lnTo>
                    <a:lnTo>
                      <a:pt x="4" y="174"/>
                    </a:lnTo>
                    <a:lnTo>
                      <a:pt x="4" y="172"/>
                    </a:lnTo>
                    <a:lnTo>
                      <a:pt x="4" y="172"/>
                    </a:lnTo>
                    <a:lnTo>
                      <a:pt x="4" y="168"/>
                    </a:lnTo>
                    <a:lnTo>
                      <a:pt x="0" y="164"/>
                    </a:lnTo>
                    <a:lnTo>
                      <a:pt x="0" y="164"/>
                    </a:lnTo>
                    <a:lnTo>
                      <a:pt x="4" y="164"/>
                    </a:lnTo>
                    <a:lnTo>
                      <a:pt x="0" y="164"/>
                    </a:lnTo>
                    <a:lnTo>
                      <a:pt x="0" y="160"/>
                    </a:lnTo>
                    <a:lnTo>
                      <a:pt x="0" y="160"/>
                    </a:lnTo>
                    <a:lnTo>
                      <a:pt x="0" y="160"/>
                    </a:lnTo>
                    <a:lnTo>
                      <a:pt x="0" y="160"/>
                    </a:lnTo>
                    <a:lnTo>
                      <a:pt x="0" y="160"/>
                    </a:lnTo>
                    <a:lnTo>
                      <a:pt x="0" y="156"/>
                    </a:lnTo>
                    <a:lnTo>
                      <a:pt x="0" y="156"/>
                    </a:lnTo>
                    <a:lnTo>
                      <a:pt x="0" y="152"/>
                    </a:lnTo>
                    <a:lnTo>
                      <a:pt x="0" y="152"/>
                    </a:lnTo>
                    <a:lnTo>
                      <a:pt x="0" y="152"/>
                    </a:lnTo>
                    <a:lnTo>
                      <a:pt x="0" y="152"/>
                    </a:lnTo>
                    <a:lnTo>
                      <a:pt x="0" y="152"/>
                    </a:lnTo>
                    <a:lnTo>
                      <a:pt x="0" y="148"/>
                    </a:lnTo>
                    <a:lnTo>
                      <a:pt x="0" y="148"/>
                    </a:lnTo>
                    <a:lnTo>
                      <a:pt x="0" y="152"/>
                    </a:lnTo>
                    <a:lnTo>
                      <a:pt x="4" y="152"/>
                    </a:lnTo>
                    <a:lnTo>
                      <a:pt x="4" y="148"/>
                    </a:lnTo>
                    <a:lnTo>
                      <a:pt x="4" y="148"/>
                    </a:lnTo>
                    <a:lnTo>
                      <a:pt x="4" y="152"/>
                    </a:lnTo>
                    <a:lnTo>
                      <a:pt x="4" y="152"/>
                    </a:lnTo>
                    <a:lnTo>
                      <a:pt x="8" y="152"/>
                    </a:lnTo>
                    <a:lnTo>
                      <a:pt x="8" y="152"/>
                    </a:lnTo>
                    <a:lnTo>
                      <a:pt x="8" y="152"/>
                    </a:lnTo>
                    <a:lnTo>
                      <a:pt x="10" y="148"/>
                    </a:lnTo>
                    <a:lnTo>
                      <a:pt x="10" y="148"/>
                    </a:lnTo>
                    <a:lnTo>
                      <a:pt x="10" y="148"/>
                    </a:lnTo>
                    <a:lnTo>
                      <a:pt x="10" y="148"/>
                    </a:lnTo>
                    <a:lnTo>
                      <a:pt x="14" y="144"/>
                    </a:lnTo>
                    <a:lnTo>
                      <a:pt x="22" y="144"/>
                    </a:lnTo>
                    <a:lnTo>
                      <a:pt x="22" y="144"/>
                    </a:lnTo>
                    <a:lnTo>
                      <a:pt x="34" y="144"/>
                    </a:lnTo>
                    <a:lnTo>
                      <a:pt x="34" y="144"/>
                    </a:lnTo>
                    <a:lnTo>
                      <a:pt x="36" y="144"/>
                    </a:lnTo>
                    <a:lnTo>
                      <a:pt x="36" y="144"/>
                    </a:lnTo>
                    <a:lnTo>
                      <a:pt x="36" y="142"/>
                    </a:lnTo>
                    <a:lnTo>
                      <a:pt x="40" y="142"/>
                    </a:lnTo>
                    <a:lnTo>
                      <a:pt x="44" y="144"/>
                    </a:lnTo>
                    <a:lnTo>
                      <a:pt x="44" y="144"/>
                    </a:lnTo>
                    <a:lnTo>
                      <a:pt x="44" y="144"/>
                    </a:lnTo>
                    <a:lnTo>
                      <a:pt x="44" y="142"/>
                    </a:lnTo>
                    <a:lnTo>
                      <a:pt x="48" y="142"/>
                    </a:lnTo>
                    <a:lnTo>
                      <a:pt x="48" y="138"/>
                    </a:lnTo>
                    <a:lnTo>
                      <a:pt x="48" y="138"/>
                    </a:lnTo>
                    <a:lnTo>
                      <a:pt x="48" y="138"/>
                    </a:lnTo>
                    <a:lnTo>
                      <a:pt x="52" y="138"/>
                    </a:lnTo>
                    <a:lnTo>
                      <a:pt x="52" y="138"/>
                    </a:lnTo>
                    <a:lnTo>
                      <a:pt x="52" y="138"/>
                    </a:lnTo>
                    <a:lnTo>
                      <a:pt x="52" y="138"/>
                    </a:lnTo>
                    <a:lnTo>
                      <a:pt x="52" y="138"/>
                    </a:lnTo>
                    <a:lnTo>
                      <a:pt x="52" y="134"/>
                    </a:lnTo>
                    <a:lnTo>
                      <a:pt x="52" y="130"/>
                    </a:lnTo>
                    <a:lnTo>
                      <a:pt x="52" y="126"/>
                    </a:lnTo>
                    <a:lnTo>
                      <a:pt x="56" y="126"/>
                    </a:lnTo>
                    <a:lnTo>
                      <a:pt x="56" y="126"/>
                    </a:lnTo>
                    <a:lnTo>
                      <a:pt x="56" y="126"/>
                    </a:lnTo>
                    <a:lnTo>
                      <a:pt x="56" y="126"/>
                    </a:lnTo>
                    <a:lnTo>
                      <a:pt x="56" y="126"/>
                    </a:lnTo>
                    <a:lnTo>
                      <a:pt x="56" y="118"/>
                    </a:lnTo>
                    <a:lnTo>
                      <a:pt x="56" y="118"/>
                    </a:lnTo>
                    <a:lnTo>
                      <a:pt x="56" y="116"/>
                    </a:lnTo>
                    <a:lnTo>
                      <a:pt x="56" y="116"/>
                    </a:lnTo>
                    <a:lnTo>
                      <a:pt x="56" y="112"/>
                    </a:lnTo>
                    <a:lnTo>
                      <a:pt x="56" y="108"/>
                    </a:lnTo>
                    <a:lnTo>
                      <a:pt x="56" y="104"/>
                    </a:lnTo>
                    <a:lnTo>
                      <a:pt x="56" y="96"/>
                    </a:lnTo>
                    <a:lnTo>
                      <a:pt x="56" y="86"/>
                    </a:lnTo>
                    <a:lnTo>
                      <a:pt x="56" y="86"/>
                    </a:lnTo>
                    <a:lnTo>
                      <a:pt x="56" y="82"/>
                    </a:lnTo>
                    <a:lnTo>
                      <a:pt x="56" y="78"/>
                    </a:lnTo>
                    <a:lnTo>
                      <a:pt x="56" y="78"/>
                    </a:lnTo>
                    <a:lnTo>
                      <a:pt x="60" y="78"/>
                    </a:lnTo>
                    <a:lnTo>
                      <a:pt x="60" y="78"/>
                    </a:lnTo>
                    <a:lnTo>
                      <a:pt x="66" y="74"/>
                    </a:lnTo>
                    <a:lnTo>
                      <a:pt x="70" y="74"/>
                    </a:lnTo>
                    <a:lnTo>
                      <a:pt x="74" y="74"/>
                    </a:lnTo>
                    <a:lnTo>
                      <a:pt x="74" y="74"/>
                    </a:lnTo>
                    <a:lnTo>
                      <a:pt x="78" y="74"/>
                    </a:lnTo>
                    <a:lnTo>
                      <a:pt x="78" y="74"/>
                    </a:lnTo>
                    <a:lnTo>
                      <a:pt x="80" y="70"/>
                    </a:lnTo>
                    <a:lnTo>
                      <a:pt x="80" y="70"/>
                    </a:lnTo>
                    <a:lnTo>
                      <a:pt x="84" y="66"/>
                    </a:lnTo>
                    <a:lnTo>
                      <a:pt x="88" y="62"/>
                    </a:lnTo>
                    <a:lnTo>
                      <a:pt x="88" y="60"/>
                    </a:lnTo>
                    <a:lnTo>
                      <a:pt x="92" y="56"/>
                    </a:lnTo>
                    <a:lnTo>
                      <a:pt x="100" y="48"/>
                    </a:lnTo>
                    <a:lnTo>
                      <a:pt x="104" y="44"/>
                    </a:lnTo>
                    <a:lnTo>
                      <a:pt x="104" y="44"/>
                    </a:lnTo>
                    <a:lnTo>
                      <a:pt x="108" y="44"/>
                    </a:lnTo>
                    <a:lnTo>
                      <a:pt x="110" y="42"/>
                    </a:lnTo>
                    <a:lnTo>
                      <a:pt x="118" y="38"/>
                    </a:lnTo>
                    <a:lnTo>
                      <a:pt x="118" y="34"/>
                    </a:lnTo>
                    <a:lnTo>
                      <a:pt x="122" y="30"/>
                    </a:lnTo>
                    <a:lnTo>
                      <a:pt x="130" y="26"/>
                    </a:lnTo>
                    <a:lnTo>
                      <a:pt x="134" y="22"/>
                    </a:lnTo>
                    <a:lnTo>
                      <a:pt x="138" y="18"/>
                    </a:lnTo>
                    <a:lnTo>
                      <a:pt x="140" y="18"/>
                    </a:lnTo>
                    <a:lnTo>
                      <a:pt x="144" y="16"/>
                    </a:lnTo>
                    <a:lnTo>
                      <a:pt x="148" y="16"/>
                    </a:lnTo>
                    <a:lnTo>
                      <a:pt x="148" y="12"/>
                    </a:lnTo>
                    <a:lnTo>
                      <a:pt x="152" y="12"/>
                    </a:lnTo>
                    <a:lnTo>
                      <a:pt x="160" y="4"/>
                    </a:lnTo>
                    <a:lnTo>
                      <a:pt x="164" y="4"/>
                    </a:lnTo>
                    <a:lnTo>
                      <a:pt x="164" y="0"/>
                    </a:lnTo>
                    <a:lnTo>
                      <a:pt x="168" y="0"/>
                    </a:lnTo>
                    <a:lnTo>
                      <a:pt x="170" y="4"/>
                    </a:lnTo>
                    <a:lnTo>
                      <a:pt x="170" y="4"/>
                    </a:lnTo>
                    <a:lnTo>
                      <a:pt x="170" y="4"/>
                    </a:lnTo>
                    <a:lnTo>
                      <a:pt x="170" y="4"/>
                    </a:lnTo>
                    <a:lnTo>
                      <a:pt x="174" y="4"/>
                    </a:lnTo>
                    <a:lnTo>
                      <a:pt x="178" y="4"/>
                    </a:lnTo>
                    <a:lnTo>
                      <a:pt x="182" y="4"/>
                    </a:lnTo>
                    <a:lnTo>
                      <a:pt x="186" y="8"/>
                    </a:lnTo>
                    <a:lnTo>
                      <a:pt x="186" y="8"/>
                    </a:lnTo>
                    <a:lnTo>
                      <a:pt x="186" y="8"/>
                    </a:lnTo>
                    <a:lnTo>
                      <a:pt x="186" y="8"/>
                    </a:lnTo>
                    <a:lnTo>
                      <a:pt x="186" y="8"/>
                    </a:lnTo>
                    <a:lnTo>
                      <a:pt x="186" y="8"/>
                    </a:lnTo>
                    <a:lnTo>
                      <a:pt x="190" y="8"/>
                    </a:lnTo>
                    <a:lnTo>
                      <a:pt x="190" y="8"/>
                    </a:lnTo>
                    <a:lnTo>
                      <a:pt x="194" y="12"/>
                    </a:lnTo>
                    <a:lnTo>
                      <a:pt x="198" y="18"/>
                    </a:lnTo>
                    <a:lnTo>
                      <a:pt x="198" y="16"/>
                    </a:lnTo>
                    <a:lnTo>
                      <a:pt x="200" y="16"/>
                    </a:lnTo>
                    <a:lnTo>
                      <a:pt x="200" y="16"/>
                    </a:lnTo>
                    <a:lnTo>
                      <a:pt x="204" y="12"/>
                    </a:lnTo>
                    <a:lnTo>
                      <a:pt x="204" y="12"/>
                    </a:lnTo>
                    <a:lnTo>
                      <a:pt x="208" y="12"/>
                    </a:lnTo>
                    <a:lnTo>
                      <a:pt x="208" y="12"/>
                    </a:lnTo>
                    <a:lnTo>
                      <a:pt x="208" y="12"/>
                    </a:lnTo>
                    <a:lnTo>
                      <a:pt x="208" y="16"/>
                    </a:lnTo>
                    <a:lnTo>
                      <a:pt x="212" y="26"/>
                    </a:lnTo>
                    <a:lnTo>
                      <a:pt x="212" y="26"/>
                    </a:lnTo>
                    <a:lnTo>
                      <a:pt x="212" y="30"/>
                    </a:lnTo>
                    <a:lnTo>
                      <a:pt x="212" y="34"/>
                    </a:lnTo>
                    <a:lnTo>
                      <a:pt x="212" y="34"/>
                    </a:lnTo>
                    <a:lnTo>
                      <a:pt x="212" y="38"/>
                    </a:lnTo>
                    <a:lnTo>
                      <a:pt x="212" y="38"/>
                    </a:lnTo>
                    <a:lnTo>
                      <a:pt x="212" y="38"/>
                    </a:lnTo>
                    <a:lnTo>
                      <a:pt x="216" y="44"/>
                    </a:lnTo>
                    <a:lnTo>
                      <a:pt x="216" y="44"/>
                    </a:lnTo>
                    <a:lnTo>
                      <a:pt x="216" y="44"/>
                    </a:lnTo>
                    <a:lnTo>
                      <a:pt x="216" y="48"/>
                    </a:lnTo>
                    <a:lnTo>
                      <a:pt x="216" y="48"/>
                    </a:lnTo>
                    <a:lnTo>
                      <a:pt x="216" y="48"/>
                    </a:lnTo>
                    <a:lnTo>
                      <a:pt x="216" y="48"/>
                    </a:lnTo>
                    <a:lnTo>
                      <a:pt x="216" y="48"/>
                    </a:lnTo>
                    <a:lnTo>
                      <a:pt x="216" y="48"/>
                    </a:lnTo>
                    <a:lnTo>
                      <a:pt x="216" y="48"/>
                    </a:lnTo>
                    <a:lnTo>
                      <a:pt x="216" y="52"/>
                    </a:lnTo>
                    <a:lnTo>
                      <a:pt x="216" y="52"/>
                    </a:lnTo>
                    <a:lnTo>
                      <a:pt x="224" y="56"/>
                    </a:lnTo>
                    <a:lnTo>
                      <a:pt x="224" y="56"/>
                    </a:lnTo>
                    <a:lnTo>
                      <a:pt x="220" y="60"/>
                    </a:lnTo>
                    <a:lnTo>
                      <a:pt x="220" y="62"/>
                    </a:lnTo>
                    <a:lnTo>
                      <a:pt x="220" y="62"/>
                    </a:lnTo>
                    <a:lnTo>
                      <a:pt x="220" y="66"/>
                    </a:lnTo>
                    <a:lnTo>
                      <a:pt x="220" y="70"/>
                    </a:lnTo>
                    <a:lnTo>
                      <a:pt x="216" y="82"/>
                    </a:lnTo>
                    <a:lnTo>
                      <a:pt x="216" y="82"/>
                    </a:lnTo>
                    <a:lnTo>
                      <a:pt x="216" y="86"/>
                    </a:lnTo>
                    <a:lnTo>
                      <a:pt x="216" y="92"/>
                    </a:lnTo>
                    <a:lnTo>
                      <a:pt x="216" y="92"/>
                    </a:lnTo>
                    <a:lnTo>
                      <a:pt x="216" y="96"/>
                    </a:lnTo>
                    <a:lnTo>
                      <a:pt x="216" y="108"/>
                    </a:lnTo>
                    <a:lnTo>
                      <a:pt x="216" y="116"/>
                    </a:lnTo>
                    <a:lnTo>
                      <a:pt x="216" y="118"/>
                    </a:lnTo>
                    <a:lnTo>
                      <a:pt x="216" y="118"/>
                    </a:lnTo>
                    <a:lnTo>
                      <a:pt x="216" y="118"/>
                    </a:lnTo>
                    <a:lnTo>
                      <a:pt x="212" y="118"/>
                    </a:lnTo>
                    <a:lnTo>
                      <a:pt x="212" y="122"/>
                    </a:lnTo>
                    <a:lnTo>
                      <a:pt x="208" y="122"/>
                    </a:lnTo>
                    <a:lnTo>
                      <a:pt x="208" y="126"/>
                    </a:lnTo>
                    <a:lnTo>
                      <a:pt x="200" y="134"/>
                    </a:lnTo>
                    <a:lnTo>
                      <a:pt x="200" y="138"/>
                    </a:lnTo>
                    <a:lnTo>
                      <a:pt x="198" y="142"/>
                    </a:lnTo>
                    <a:lnTo>
                      <a:pt x="198" y="142"/>
                    </a:lnTo>
                    <a:lnTo>
                      <a:pt x="194" y="144"/>
                    </a:lnTo>
                    <a:lnTo>
                      <a:pt x="194" y="144"/>
                    </a:lnTo>
                    <a:lnTo>
                      <a:pt x="194" y="148"/>
                    </a:lnTo>
                    <a:lnTo>
                      <a:pt x="190" y="152"/>
                    </a:lnTo>
                    <a:lnTo>
                      <a:pt x="190" y="152"/>
                    </a:lnTo>
                    <a:lnTo>
                      <a:pt x="190" y="152"/>
                    </a:lnTo>
                    <a:lnTo>
                      <a:pt x="190" y="156"/>
                    </a:lnTo>
                    <a:lnTo>
                      <a:pt x="190" y="156"/>
                    </a:lnTo>
                    <a:lnTo>
                      <a:pt x="190" y="156"/>
                    </a:lnTo>
                    <a:lnTo>
                      <a:pt x="190" y="156"/>
                    </a:lnTo>
                    <a:lnTo>
                      <a:pt x="190" y="156"/>
                    </a:lnTo>
                    <a:lnTo>
                      <a:pt x="190" y="160"/>
                    </a:lnTo>
                    <a:lnTo>
                      <a:pt x="190" y="160"/>
                    </a:lnTo>
                    <a:lnTo>
                      <a:pt x="190" y="160"/>
                    </a:lnTo>
                    <a:lnTo>
                      <a:pt x="186" y="160"/>
                    </a:lnTo>
                    <a:lnTo>
                      <a:pt x="186" y="160"/>
                    </a:lnTo>
                    <a:lnTo>
                      <a:pt x="186" y="160"/>
                    </a:lnTo>
                    <a:lnTo>
                      <a:pt x="186" y="160"/>
                    </a:lnTo>
                    <a:lnTo>
                      <a:pt x="186" y="160"/>
                    </a:lnTo>
                    <a:lnTo>
                      <a:pt x="186" y="160"/>
                    </a:lnTo>
                    <a:lnTo>
                      <a:pt x="186" y="168"/>
                    </a:lnTo>
                    <a:lnTo>
                      <a:pt x="190" y="172"/>
                    </a:lnTo>
                    <a:lnTo>
                      <a:pt x="190" y="172"/>
                    </a:lnTo>
                    <a:lnTo>
                      <a:pt x="186" y="172"/>
                    </a:lnTo>
                    <a:lnTo>
                      <a:pt x="182" y="174"/>
                    </a:lnTo>
                    <a:lnTo>
                      <a:pt x="182" y="174"/>
                    </a:lnTo>
                    <a:lnTo>
                      <a:pt x="182" y="174"/>
                    </a:lnTo>
                    <a:lnTo>
                      <a:pt x="182" y="174"/>
                    </a:lnTo>
                    <a:lnTo>
                      <a:pt x="182" y="174"/>
                    </a:lnTo>
                    <a:lnTo>
                      <a:pt x="178" y="174"/>
                    </a:lnTo>
                    <a:lnTo>
                      <a:pt x="178" y="174"/>
                    </a:lnTo>
                    <a:lnTo>
                      <a:pt x="178" y="174"/>
                    </a:lnTo>
                    <a:lnTo>
                      <a:pt x="174" y="178"/>
                    </a:lnTo>
                    <a:lnTo>
                      <a:pt x="174" y="178"/>
                    </a:lnTo>
                    <a:lnTo>
                      <a:pt x="174" y="178"/>
                    </a:lnTo>
                    <a:lnTo>
                      <a:pt x="174" y="178"/>
                    </a:lnTo>
                    <a:lnTo>
                      <a:pt x="174" y="178"/>
                    </a:lnTo>
                    <a:lnTo>
                      <a:pt x="174" y="182"/>
                    </a:lnTo>
                    <a:lnTo>
                      <a:pt x="174" y="182"/>
                    </a:lnTo>
                    <a:lnTo>
                      <a:pt x="174" y="182"/>
                    </a:lnTo>
                    <a:lnTo>
                      <a:pt x="170" y="182"/>
                    </a:lnTo>
                    <a:lnTo>
                      <a:pt x="170" y="182"/>
                    </a:lnTo>
                    <a:lnTo>
                      <a:pt x="170" y="182"/>
                    </a:lnTo>
                    <a:lnTo>
                      <a:pt x="170" y="182"/>
                    </a:lnTo>
                    <a:lnTo>
                      <a:pt x="168" y="182"/>
                    </a:lnTo>
                    <a:lnTo>
                      <a:pt x="168" y="182"/>
                    </a:lnTo>
                    <a:lnTo>
                      <a:pt x="164" y="182"/>
                    </a:lnTo>
                    <a:lnTo>
                      <a:pt x="164" y="178"/>
                    </a:lnTo>
                    <a:lnTo>
                      <a:pt x="160" y="178"/>
                    </a:lnTo>
                    <a:lnTo>
                      <a:pt x="160" y="178"/>
                    </a:lnTo>
                    <a:lnTo>
                      <a:pt x="160" y="178"/>
                    </a:lnTo>
                    <a:lnTo>
                      <a:pt x="156" y="178"/>
                    </a:lnTo>
                    <a:lnTo>
                      <a:pt x="156" y="178"/>
                    </a:lnTo>
                    <a:lnTo>
                      <a:pt x="156" y="178"/>
                    </a:lnTo>
                    <a:lnTo>
                      <a:pt x="156" y="178"/>
                    </a:lnTo>
                    <a:lnTo>
                      <a:pt x="156" y="178"/>
                    </a:lnTo>
                    <a:lnTo>
                      <a:pt x="156" y="178"/>
                    </a:lnTo>
                    <a:lnTo>
                      <a:pt x="152" y="178"/>
                    </a:lnTo>
                    <a:lnTo>
                      <a:pt x="152" y="178"/>
                    </a:lnTo>
                    <a:lnTo>
                      <a:pt x="152" y="178"/>
                    </a:lnTo>
                    <a:lnTo>
                      <a:pt x="152" y="178"/>
                    </a:lnTo>
                    <a:lnTo>
                      <a:pt x="152" y="178"/>
                    </a:lnTo>
                    <a:lnTo>
                      <a:pt x="152" y="178"/>
                    </a:lnTo>
                    <a:lnTo>
                      <a:pt x="152" y="178"/>
                    </a:lnTo>
                    <a:lnTo>
                      <a:pt x="152" y="178"/>
                    </a:lnTo>
                    <a:lnTo>
                      <a:pt x="148" y="178"/>
                    </a:lnTo>
                    <a:lnTo>
                      <a:pt x="148" y="178"/>
                    </a:lnTo>
                    <a:lnTo>
                      <a:pt x="148" y="178"/>
                    </a:lnTo>
                    <a:lnTo>
                      <a:pt x="148" y="178"/>
                    </a:lnTo>
                    <a:lnTo>
                      <a:pt x="148" y="178"/>
                    </a:lnTo>
                    <a:lnTo>
                      <a:pt x="148" y="178"/>
                    </a:lnTo>
                    <a:lnTo>
                      <a:pt x="144" y="178"/>
                    </a:lnTo>
                    <a:lnTo>
                      <a:pt x="144" y="178"/>
                    </a:lnTo>
                    <a:lnTo>
                      <a:pt x="144" y="178"/>
                    </a:lnTo>
                    <a:lnTo>
                      <a:pt x="144" y="178"/>
                    </a:lnTo>
                    <a:lnTo>
                      <a:pt x="144" y="178"/>
                    </a:lnTo>
                    <a:lnTo>
                      <a:pt x="144" y="178"/>
                    </a:lnTo>
                    <a:lnTo>
                      <a:pt x="140" y="178"/>
                    </a:lnTo>
                    <a:lnTo>
                      <a:pt x="140" y="178"/>
                    </a:lnTo>
                    <a:lnTo>
                      <a:pt x="140" y="178"/>
                    </a:lnTo>
                    <a:lnTo>
                      <a:pt x="140" y="178"/>
                    </a:lnTo>
                    <a:lnTo>
                      <a:pt x="138" y="182"/>
                    </a:lnTo>
                    <a:lnTo>
                      <a:pt x="138" y="182"/>
                    </a:lnTo>
                    <a:lnTo>
                      <a:pt x="138" y="182"/>
                    </a:lnTo>
                    <a:lnTo>
                      <a:pt x="138" y="182"/>
                    </a:lnTo>
                    <a:lnTo>
                      <a:pt x="134" y="182"/>
                    </a:lnTo>
                    <a:lnTo>
                      <a:pt x="134" y="186"/>
                    </a:lnTo>
                    <a:lnTo>
                      <a:pt x="134" y="190"/>
                    </a:lnTo>
                    <a:lnTo>
                      <a:pt x="134" y="190"/>
                    </a:lnTo>
                    <a:lnTo>
                      <a:pt x="130" y="190"/>
                    </a:lnTo>
                    <a:lnTo>
                      <a:pt x="126" y="186"/>
                    </a:lnTo>
                    <a:lnTo>
                      <a:pt x="126" y="186"/>
                    </a:lnTo>
                    <a:lnTo>
                      <a:pt x="122" y="186"/>
                    </a:lnTo>
                    <a:lnTo>
                      <a:pt x="122" y="186"/>
                    </a:lnTo>
                    <a:lnTo>
                      <a:pt x="122" y="186"/>
                    </a:lnTo>
                    <a:lnTo>
                      <a:pt x="122" y="186"/>
                    </a:lnTo>
                    <a:lnTo>
                      <a:pt x="118" y="186"/>
                    </a:lnTo>
                    <a:lnTo>
                      <a:pt x="118" y="186"/>
                    </a:lnTo>
                    <a:lnTo>
                      <a:pt x="118" y="186"/>
                    </a:lnTo>
                    <a:lnTo>
                      <a:pt x="118" y="186"/>
                    </a:lnTo>
                    <a:lnTo>
                      <a:pt x="118" y="186"/>
                    </a:lnTo>
                    <a:lnTo>
                      <a:pt x="114" y="182"/>
                    </a:lnTo>
                    <a:lnTo>
                      <a:pt x="114" y="182"/>
                    </a:lnTo>
                    <a:lnTo>
                      <a:pt x="114" y="182"/>
                    </a:lnTo>
                    <a:lnTo>
                      <a:pt x="114" y="182"/>
                    </a:lnTo>
                    <a:lnTo>
                      <a:pt x="114" y="182"/>
                    </a:lnTo>
                    <a:lnTo>
                      <a:pt x="114" y="182"/>
                    </a:lnTo>
                    <a:lnTo>
                      <a:pt x="114" y="182"/>
                    </a:lnTo>
                    <a:lnTo>
                      <a:pt x="110" y="182"/>
                    </a:lnTo>
                    <a:lnTo>
                      <a:pt x="110" y="182"/>
                    </a:lnTo>
                    <a:lnTo>
                      <a:pt x="110" y="182"/>
                    </a:lnTo>
                    <a:lnTo>
                      <a:pt x="110" y="178"/>
                    </a:lnTo>
                    <a:lnTo>
                      <a:pt x="110" y="178"/>
                    </a:lnTo>
                    <a:lnTo>
                      <a:pt x="110" y="178"/>
                    </a:lnTo>
                    <a:lnTo>
                      <a:pt x="108" y="178"/>
                    </a:lnTo>
                    <a:lnTo>
                      <a:pt x="100" y="182"/>
                    </a:lnTo>
                    <a:lnTo>
                      <a:pt x="100" y="182"/>
                    </a:lnTo>
                    <a:lnTo>
                      <a:pt x="96" y="182"/>
                    </a:lnTo>
                    <a:lnTo>
                      <a:pt x="96" y="182"/>
                    </a:lnTo>
                    <a:lnTo>
                      <a:pt x="96" y="186"/>
                    </a:lnTo>
                    <a:lnTo>
                      <a:pt x="96" y="186"/>
                    </a:lnTo>
                    <a:lnTo>
                      <a:pt x="96" y="186"/>
                    </a:lnTo>
                    <a:lnTo>
                      <a:pt x="96" y="18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62">
                <a:extLst>
                  <a:ext uri="{FF2B5EF4-FFF2-40B4-BE49-F238E27FC236}">
                    <a16:creationId xmlns:a16="http://schemas.microsoft.com/office/drawing/2014/main" id="{1FF1ADB6-34A0-490A-9171-00208108E2BB}"/>
                  </a:ext>
                </a:extLst>
              </p:cNvPr>
              <p:cNvSpPr>
                <a:spLocks noEditPoints="1"/>
              </p:cNvSpPr>
              <p:nvPr/>
            </p:nvSpPr>
            <p:spPr bwMode="auto">
              <a:xfrm>
                <a:off x="4454525" y="4184718"/>
                <a:ext cx="269875" cy="260350"/>
              </a:xfrm>
              <a:custGeom>
                <a:avLst/>
                <a:gdLst>
                  <a:gd name="T0" fmla="*/ 126 w 170"/>
                  <a:gd name="T1" fmla="*/ 122 h 164"/>
                  <a:gd name="T2" fmla="*/ 118 w 170"/>
                  <a:gd name="T3" fmla="*/ 122 h 164"/>
                  <a:gd name="T4" fmla="*/ 110 w 170"/>
                  <a:gd name="T5" fmla="*/ 114 h 164"/>
                  <a:gd name="T6" fmla="*/ 102 w 170"/>
                  <a:gd name="T7" fmla="*/ 118 h 164"/>
                  <a:gd name="T8" fmla="*/ 96 w 170"/>
                  <a:gd name="T9" fmla="*/ 126 h 164"/>
                  <a:gd name="T10" fmla="*/ 88 w 170"/>
                  <a:gd name="T11" fmla="*/ 140 h 164"/>
                  <a:gd name="T12" fmla="*/ 80 w 170"/>
                  <a:gd name="T13" fmla="*/ 152 h 164"/>
                  <a:gd name="T14" fmla="*/ 76 w 170"/>
                  <a:gd name="T15" fmla="*/ 156 h 164"/>
                  <a:gd name="T16" fmla="*/ 70 w 170"/>
                  <a:gd name="T17" fmla="*/ 160 h 164"/>
                  <a:gd name="T18" fmla="*/ 62 w 170"/>
                  <a:gd name="T19" fmla="*/ 156 h 164"/>
                  <a:gd name="T20" fmla="*/ 58 w 170"/>
                  <a:gd name="T21" fmla="*/ 160 h 164"/>
                  <a:gd name="T22" fmla="*/ 58 w 170"/>
                  <a:gd name="T23" fmla="*/ 160 h 164"/>
                  <a:gd name="T24" fmla="*/ 58 w 170"/>
                  <a:gd name="T25" fmla="*/ 156 h 164"/>
                  <a:gd name="T26" fmla="*/ 50 w 170"/>
                  <a:gd name="T27" fmla="*/ 160 h 164"/>
                  <a:gd name="T28" fmla="*/ 40 w 170"/>
                  <a:gd name="T29" fmla="*/ 156 h 164"/>
                  <a:gd name="T30" fmla="*/ 36 w 170"/>
                  <a:gd name="T31" fmla="*/ 148 h 164"/>
                  <a:gd name="T32" fmla="*/ 40 w 170"/>
                  <a:gd name="T33" fmla="*/ 144 h 164"/>
                  <a:gd name="T34" fmla="*/ 36 w 170"/>
                  <a:gd name="T35" fmla="*/ 140 h 164"/>
                  <a:gd name="T36" fmla="*/ 30 w 170"/>
                  <a:gd name="T37" fmla="*/ 130 h 164"/>
                  <a:gd name="T38" fmla="*/ 18 w 170"/>
                  <a:gd name="T39" fmla="*/ 126 h 164"/>
                  <a:gd name="T40" fmla="*/ 18 w 170"/>
                  <a:gd name="T41" fmla="*/ 122 h 164"/>
                  <a:gd name="T42" fmla="*/ 10 w 170"/>
                  <a:gd name="T43" fmla="*/ 126 h 164"/>
                  <a:gd name="T44" fmla="*/ 0 w 170"/>
                  <a:gd name="T45" fmla="*/ 122 h 164"/>
                  <a:gd name="T46" fmla="*/ 2 w 170"/>
                  <a:gd name="T47" fmla="*/ 110 h 164"/>
                  <a:gd name="T48" fmla="*/ 0 w 170"/>
                  <a:gd name="T49" fmla="*/ 96 h 164"/>
                  <a:gd name="T50" fmla="*/ 2 w 170"/>
                  <a:gd name="T51" fmla="*/ 82 h 164"/>
                  <a:gd name="T52" fmla="*/ 10 w 170"/>
                  <a:gd name="T53" fmla="*/ 70 h 164"/>
                  <a:gd name="T54" fmla="*/ 14 w 170"/>
                  <a:gd name="T55" fmla="*/ 58 h 164"/>
                  <a:gd name="T56" fmla="*/ 14 w 170"/>
                  <a:gd name="T57" fmla="*/ 52 h 164"/>
                  <a:gd name="T58" fmla="*/ 10 w 170"/>
                  <a:gd name="T59" fmla="*/ 36 h 164"/>
                  <a:gd name="T60" fmla="*/ 14 w 170"/>
                  <a:gd name="T61" fmla="*/ 26 h 164"/>
                  <a:gd name="T62" fmla="*/ 22 w 170"/>
                  <a:gd name="T63" fmla="*/ 14 h 164"/>
                  <a:gd name="T64" fmla="*/ 26 w 170"/>
                  <a:gd name="T65" fmla="*/ 0 h 164"/>
                  <a:gd name="T66" fmla="*/ 40 w 170"/>
                  <a:gd name="T67" fmla="*/ 0 h 164"/>
                  <a:gd name="T68" fmla="*/ 50 w 170"/>
                  <a:gd name="T69" fmla="*/ 2 h 164"/>
                  <a:gd name="T70" fmla="*/ 62 w 170"/>
                  <a:gd name="T71" fmla="*/ 14 h 164"/>
                  <a:gd name="T72" fmla="*/ 76 w 170"/>
                  <a:gd name="T73" fmla="*/ 6 h 164"/>
                  <a:gd name="T74" fmla="*/ 88 w 170"/>
                  <a:gd name="T75" fmla="*/ 14 h 164"/>
                  <a:gd name="T76" fmla="*/ 100 w 170"/>
                  <a:gd name="T77" fmla="*/ 14 h 164"/>
                  <a:gd name="T78" fmla="*/ 110 w 170"/>
                  <a:gd name="T79" fmla="*/ 6 h 164"/>
                  <a:gd name="T80" fmla="*/ 126 w 170"/>
                  <a:gd name="T81" fmla="*/ 6 h 164"/>
                  <a:gd name="T82" fmla="*/ 136 w 170"/>
                  <a:gd name="T83" fmla="*/ 10 h 164"/>
                  <a:gd name="T84" fmla="*/ 148 w 170"/>
                  <a:gd name="T85" fmla="*/ 2 h 164"/>
                  <a:gd name="T86" fmla="*/ 158 w 170"/>
                  <a:gd name="T87" fmla="*/ 6 h 164"/>
                  <a:gd name="T88" fmla="*/ 162 w 170"/>
                  <a:gd name="T89" fmla="*/ 22 h 164"/>
                  <a:gd name="T90" fmla="*/ 170 w 170"/>
                  <a:gd name="T91" fmla="*/ 28 h 164"/>
                  <a:gd name="T92" fmla="*/ 166 w 170"/>
                  <a:gd name="T93" fmla="*/ 32 h 164"/>
                  <a:gd name="T94" fmla="*/ 162 w 170"/>
                  <a:gd name="T95" fmla="*/ 40 h 164"/>
                  <a:gd name="T96" fmla="*/ 156 w 170"/>
                  <a:gd name="T97" fmla="*/ 52 h 164"/>
                  <a:gd name="T98" fmla="*/ 148 w 170"/>
                  <a:gd name="T99" fmla="*/ 62 h 164"/>
                  <a:gd name="T100" fmla="*/ 144 w 170"/>
                  <a:gd name="T101" fmla="*/ 74 h 164"/>
                  <a:gd name="T102" fmla="*/ 140 w 170"/>
                  <a:gd name="T103" fmla="*/ 88 h 164"/>
                  <a:gd name="T104" fmla="*/ 132 w 170"/>
                  <a:gd name="T105" fmla="*/ 96 h 164"/>
                  <a:gd name="T106" fmla="*/ 132 w 170"/>
                  <a:gd name="T107" fmla="*/ 104 h 164"/>
                  <a:gd name="T108" fmla="*/ 128 w 170"/>
                  <a:gd name="T109" fmla="*/ 110 h 164"/>
                  <a:gd name="T110" fmla="*/ 62 w 170"/>
                  <a:gd name="T111"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 h="164">
                    <a:moveTo>
                      <a:pt x="128" y="110"/>
                    </a:moveTo>
                    <a:lnTo>
                      <a:pt x="128" y="114"/>
                    </a:lnTo>
                    <a:lnTo>
                      <a:pt x="126" y="118"/>
                    </a:lnTo>
                    <a:lnTo>
                      <a:pt x="126" y="122"/>
                    </a:lnTo>
                    <a:lnTo>
                      <a:pt x="122" y="122"/>
                    </a:lnTo>
                    <a:lnTo>
                      <a:pt x="122" y="126"/>
                    </a:lnTo>
                    <a:lnTo>
                      <a:pt x="118" y="126"/>
                    </a:lnTo>
                    <a:lnTo>
                      <a:pt x="118" y="122"/>
                    </a:lnTo>
                    <a:lnTo>
                      <a:pt x="118" y="118"/>
                    </a:lnTo>
                    <a:lnTo>
                      <a:pt x="114" y="118"/>
                    </a:lnTo>
                    <a:lnTo>
                      <a:pt x="114" y="114"/>
                    </a:lnTo>
                    <a:lnTo>
                      <a:pt x="110" y="114"/>
                    </a:lnTo>
                    <a:lnTo>
                      <a:pt x="110" y="118"/>
                    </a:lnTo>
                    <a:lnTo>
                      <a:pt x="106" y="118"/>
                    </a:lnTo>
                    <a:lnTo>
                      <a:pt x="106" y="114"/>
                    </a:lnTo>
                    <a:lnTo>
                      <a:pt x="102" y="118"/>
                    </a:lnTo>
                    <a:lnTo>
                      <a:pt x="100" y="118"/>
                    </a:lnTo>
                    <a:lnTo>
                      <a:pt x="100" y="122"/>
                    </a:lnTo>
                    <a:lnTo>
                      <a:pt x="100" y="126"/>
                    </a:lnTo>
                    <a:lnTo>
                      <a:pt x="96" y="126"/>
                    </a:lnTo>
                    <a:lnTo>
                      <a:pt x="92" y="130"/>
                    </a:lnTo>
                    <a:lnTo>
                      <a:pt x="88" y="134"/>
                    </a:lnTo>
                    <a:lnTo>
                      <a:pt x="88" y="138"/>
                    </a:lnTo>
                    <a:lnTo>
                      <a:pt x="88" y="140"/>
                    </a:lnTo>
                    <a:lnTo>
                      <a:pt x="88" y="144"/>
                    </a:lnTo>
                    <a:lnTo>
                      <a:pt x="84" y="148"/>
                    </a:lnTo>
                    <a:lnTo>
                      <a:pt x="84" y="152"/>
                    </a:lnTo>
                    <a:lnTo>
                      <a:pt x="80" y="152"/>
                    </a:lnTo>
                    <a:lnTo>
                      <a:pt x="80" y="156"/>
                    </a:lnTo>
                    <a:lnTo>
                      <a:pt x="80" y="152"/>
                    </a:lnTo>
                    <a:lnTo>
                      <a:pt x="76" y="152"/>
                    </a:lnTo>
                    <a:lnTo>
                      <a:pt x="76" y="156"/>
                    </a:lnTo>
                    <a:lnTo>
                      <a:pt x="80" y="156"/>
                    </a:lnTo>
                    <a:lnTo>
                      <a:pt x="76" y="160"/>
                    </a:lnTo>
                    <a:lnTo>
                      <a:pt x="72" y="160"/>
                    </a:lnTo>
                    <a:lnTo>
                      <a:pt x="70" y="160"/>
                    </a:lnTo>
                    <a:lnTo>
                      <a:pt x="70" y="156"/>
                    </a:lnTo>
                    <a:lnTo>
                      <a:pt x="66" y="160"/>
                    </a:lnTo>
                    <a:lnTo>
                      <a:pt x="62" y="160"/>
                    </a:lnTo>
                    <a:lnTo>
                      <a:pt x="62" y="156"/>
                    </a:lnTo>
                    <a:lnTo>
                      <a:pt x="62" y="160"/>
                    </a:lnTo>
                    <a:lnTo>
                      <a:pt x="62" y="156"/>
                    </a:lnTo>
                    <a:lnTo>
                      <a:pt x="58" y="156"/>
                    </a:lnTo>
                    <a:lnTo>
                      <a:pt x="58" y="160"/>
                    </a:lnTo>
                    <a:lnTo>
                      <a:pt x="62" y="160"/>
                    </a:lnTo>
                    <a:lnTo>
                      <a:pt x="58" y="160"/>
                    </a:lnTo>
                    <a:lnTo>
                      <a:pt x="58" y="156"/>
                    </a:lnTo>
                    <a:lnTo>
                      <a:pt x="58" y="160"/>
                    </a:lnTo>
                    <a:lnTo>
                      <a:pt x="58" y="164"/>
                    </a:lnTo>
                    <a:lnTo>
                      <a:pt x="54" y="160"/>
                    </a:lnTo>
                    <a:lnTo>
                      <a:pt x="58" y="160"/>
                    </a:lnTo>
                    <a:lnTo>
                      <a:pt x="58" y="156"/>
                    </a:lnTo>
                    <a:lnTo>
                      <a:pt x="54" y="160"/>
                    </a:lnTo>
                    <a:lnTo>
                      <a:pt x="54" y="164"/>
                    </a:lnTo>
                    <a:lnTo>
                      <a:pt x="50" y="164"/>
                    </a:lnTo>
                    <a:lnTo>
                      <a:pt x="50" y="160"/>
                    </a:lnTo>
                    <a:lnTo>
                      <a:pt x="50" y="164"/>
                    </a:lnTo>
                    <a:lnTo>
                      <a:pt x="46" y="164"/>
                    </a:lnTo>
                    <a:lnTo>
                      <a:pt x="44" y="160"/>
                    </a:lnTo>
                    <a:lnTo>
                      <a:pt x="40" y="156"/>
                    </a:lnTo>
                    <a:lnTo>
                      <a:pt x="40" y="152"/>
                    </a:lnTo>
                    <a:lnTo>
                      <a:pt x="36" y="148"/>
                    </a:lnTo>
                    <a:lnTo>
                      <a:pt x="40" y="148"/>
                    </a:lnTo>
                    <a:lnTo>
                      <a:pt x="36" y="148"/>
                    </a:lnTo>
                    <a:lnTo>
                      <a:pt x="36" y="144"/>
                    </a:lnTo>
                    <a:lnTo>
                      <a:pt x="40" y="144"/>
                    </a:lnTo>
                    <a:lnTo>
                      <a:pt x="40" y="140"/>
                    </a:lnTo>
                    <a:lnTo>
                      <a:pt x="40" y="144"/>
                    </a:lnTo>
                    <a:lnTo>
                      <a:pt x="36" y="144"/>
                    </a:lnTo>
                    <a:lnTo>
                      <a:pt x="36" y="140"/>
                    </a:lnTo>
                    <a:lnTo>
                      <a:pt x="40" y="140"/>
                    </a:lnTo>
                    <a:lnTo>
                      <a:pt x="36" y="140"/>
                    </a:lnTo>
                    <a:lnTo>
                      <a:pt x="32" y="138"/>
                    </a:lnTo>
                    <a:lnTo>
                      <a:pt x="32" y="134"/>
                    </a:lnTo>
                    <a:lnTo>
                      <a:pt x="30" y="134"/>
                    </a:lnTo>
                    <a:lnTo>
                      <a:pt x="30" y="130"/>
                    </a:lnTo>
                    <a:lnTo>
                      <a:pt x="26" y="130"/>
                    </a:lnTo>
                    <a:lnTo>
                      <a:pt x="26" y="126"/>
                    </a:lnTo>
                    <a:lnTo>
                      <a:pt x="22" y="126"/>
                    </a:lnTo>
                    <a:lnTo>
                      <a:pt x="18" y="126"/>
                    </a:lnTo>
                    <a:lnTo>
                      <a:pt x="14" y="126"/>
                    </a:lnTo>
                    <a:lnTo>
                      <a:pt x="10" y="126"/>
                    </a:lnTo>
                    <a:lnTo>
                      <a:pt x="14" y="126"/>
                    </a:lnTo>
                    <a:lnTo>
                      <a:pt x="18" y="122"/>
                    </a:lnTo>
                    <a:lnTo>
                      <a:pt x="14" y="122"/>
                    </a:lnTo>
                    <a:lnTo>
                      <a:pt x="10" y="126"/>
                    </a:lnTo>
                    <a:lnTo>
                      <a:pt x="10" y="122"/>
                    </a:lnTo>
                    <a:lnTo>
                      <a:pt x="10" y="126"/>
                    </a:lnTo>
                    <a:lnTo>
                      <a:pt x="6" y="126"/>
                    </a:lnTo>
                    <a:lnTo>
                      <a:pt x="2" y="126"/>
                    </a:lnTo>
                    <a:lnTo>
                      <a:pt x="0" y="126"/>
                    </a:lnTo>
                    <a:lnTo>
                      <a:pt x="0" y="122"/>
                    </a:lnTo>
                    <a:lnTo>
                      <a:pt x="0" y="118"/>
                    </a:lnTo>
                    <a:lnTo>
                      <a:pt x="0" y="114"/>
                    </a:lnTo>
                    <a:lnTo>
                      <a:pt x="2" y="114"/>
                    </a:lnTo>
                    <a:lnTo>
                      <a:pt x="2" y="110"/>
                    </a:lnTo>
                    <a:lnTo>
                      <a:pt x="0" y="108"/>
                    </a:lnTo>
                    <a:lnTo>
                      <a:pt x="0" y="104"/>
                    </a:lnTo>
                    <a:lnTo>
                      <a:pt x="0" y="100"/>
                    </a:lnTo>
                    <a:lnTo>
                      <a:pt x="0" y="96"/>
                    </a:lnTo>
                    <a:lnTo>
                      <a:pt x="0" y="92"/>
                    </a:lnTo>
                    <a:lnTo>
                      <a:pt x="0" y="88"/>
                    </a:lnTo>
                    <a:lnTo>
                      <a:pt x="0" y="84"/>
                    </a:lnTo>
                    <a:lnTo>
                      <a:pt x="2" y="82"/>
                    </a:lnTo>
                    <a:lnTo>
                      <a:pt x="6" y="82"/>
                    </a:lnTo>
                    <a:lnTo>
                      <a:pt x="6" y="78"/>
                    </a:lnTo>
                    <a:lnTo>
                      <a:pt x="6" y="74"/>
                    </a:lnTo>
                    <a:lnTo>
                      <a:pt x="10" y="70"/>
                    </a:lnTo>
                    <a:lnTo>
                      <a:pt x="10" y="66"/>
                    </a:lnTo>
                    <a:lnTo>
                      <a:pt x="14" y="66"/>
                    </a:lnTo>
                    <a:lnTo>
                      <a:pt x="14" y="62"/>
                    </a:lnTo>
                    <a:lnTo>
                      <a:pt x="14" y="58"/>
                    </a:lnTo>
                    <a:lnTo>
                      <a:pt x="14" y="56"/>
                    </a:lnTo>
                    <a:lnTo>
                      <a:pt x="18" y="56"/>
                    </a:lnTo>
                    <a:lnTo>
                      <a:pt x="18" y="52"/>
                    </a:lnTo>
                    <a:lnTo>
                      <a:pt x="14" y="52"/>
                    </a:lnTo>
                    <a:lnTo>
                      <a:pt x="14" y="48"/>
                    </a:lnTo>
                    <a:lnTo>
                      <a:pt x="14" y="44"/>
                    </a:lnTo>
                    <a:lnTo>
                      <a:pt x="10" y="40"/>
                    </a:lnTo>
                    <a:lnTo>
                      <a:pt x="10" y="36"/>
                    </a:lnTo>
                    <a:lnTo>
                      <a:pt x="14" y="36"/>
                    </a:lnTo>
                    <a:lnTo>
                      <a:pt x="14" y="32"/>
                    </a:lnTo>
                    <a:lnTo>
                      <a:pt x="14" y="28"/>
                    </a:lnTo>
                    <a:lnTo>
                      <a:pt x="14" y="26"/>
                    </a:lnTo>
                    <a:lnTo>
                      <a:pt x="14" y="22"/>
                    </a:lnTo>
                    <a:lnTo>
                      <a:pt x="18" y="18"/>
                    </a:lnTo>
                    <a:lnTo>
                      <a:pt x="18" y="14"/>
                    </a:lnTo>
                    <a:lnTo>
                      <a:pt x="22" y="14"/>
                    </a:lnTo>
                    <a:lnTo>
                      <a:pt x="22" y="10"/>
                    </a:lnTo>
                    <a:lnTo>
                      <a:pt x="22" y="6"/>
                    </a:lnTo>
                    <a:lnTo>
                      <a:pt x="22" y="2"/>
                    </a:lnTo>
                    <a:lnTo>
                      <a:pt x="26" y="0"/>
                    </a:lnTo>
                    <a:lnTo>
                      <a:pt x="30" y="0"/>
                    </a:lnTo>
                    <a:lnTo>
                      <a:pt x="32" y="0"/>
                    </a:lnTo>
                    <a:lnTo>
                      <a:pt x="36" y="0"/>
                    </a:lnTo>
                    <a:lnTo>
                      <a:pt x="40" y="0"/>
                    </a:lnTo>
                    <a:lnTo>
                      <a:pt x="44" y="0"/>
                    </a:lnTo>
                    <a:lnTo>
                      <a:pt x="46" y="0"/>
                    </a:lnTo>
                    <a:lnTo>
                      <a:pt x="46" y="2"/>
                    </a:lnTo>
                    <a:lnTo>
                      <a:pt x="50" y="2"/>
                    </a:lnTo>
                    <a:lnTo>
                      <a:pt x="54" y="6"/>
                    </a:lnTo>
                    <a:lnTo>
                      <a:pt x="58" y="10"/>
                    </a:lnTo>
                    <a:lnTo>
                      <a:pt x="58" y="14"/>
                    </a:lnTo>
                    <a:lnTo>
                      <a:pt x="62" y="14"/>
                    </a:lnTo>
                    <a:lnTo>
                      <a:pt x="62" y="10"/>
                    </a:lnTo>
                    <a:lnTo>
                      <a:pt x="66" y="10"/>
                    </a:lnTo>
                    <a:lnTo>
                      <a:pt x="72" y="6"/>
                    </a:lnTo>
                    <a:lnTo>
                      <a:pt x="76" y="6"/>
                    </a:lnTo>
                    <a:lnTo>
                      <a:pt x="76" y="10"/>
                    </a:lnTo>
                    <a:lnTo>
                      <a:pt x="80" y="10"/>
                    </a:lnTo>
                    <a:lnTo>
                      <a:pt x="84" y="14"/>
                    </a:lnTo>
                    <a:lnTo>
                      <a:pt x="88" y="14"/>
                    </a:lnTo>
                    <a:lnTo>
                      <a:pt x="92" y="14"/>
                    </a:lnTo>
                    <a:lnTo>
                      <a:pt x="96" y="18"/>
                    </a:lnTo>
                    <a:lnTo>
                      <a:pt x="100" y="18"/>
                    </a:lnTo>
                    <a:lnTo>
                      <a:pt x="100" y="14"/>
                    </a:lnTo>
                    <a:lnTo>
                      <a:pt x="100" y="10"/>
                    </a:lnTo>
                    <a:lnTo>
                      <a:pt x="102" y="10"/>
                    </a:lnTo>
                    <a:lnTo>
                      <a:pt x="106" y="6"/>
                    </a:lnTo>
                    <a:lnTo>
                      <a:pt x="110" y="6"/>
                    </a:lnTo>
                    <a:lnTo>
                      <a:pt x="114" y="6"/>
                    </a:lnTo>
                    <a:lnTo>
                      <a:pt x="118" y="6"/>
                    </a:lnTo>
                    <a:lnTo>
                      <a:pt x="122" y="6"/>
                    </a:lnTo>
                    <a:lnTo>
                      <a:pt x="126" y="6"/>
                    </a:lnTo>
                    <a:lnTo>
                      <a:pt x="128" y="6"/>
                    </a:lnTo>
                    <a:lnTo>
                      <a:pt x="128" y="10"/>
                    </a:lnTo>
                    <a:lnTo>
                      <a:pt x="132" y="10"/>
                    </a:lnTo>
                    <a:lnTo>
                      <a:pt x="136" y="10"/>
                    </a:lnTo>
                    <a:lnTo>
                      <a:pt x="140" y="10"/>
                    </a:lnTo>
                    <a:lnTo>
                      <a:pt x="140" y="6"/>
                    </a:lnTo>
                    <a:lnTo>
                      <a:pt x="144" y="2"/>
                    </a:lnTo>
                    <a:lnTo>
                      <a:pt x="148" y="2"/>
                    </a:lnTo>
                    <a:lnTo>
                      <a:pt x="152" y="0"/>
                    </a:lnTo>
                    <a:lnTo>
                      <a:pt x="156" y="0"/>
                    </a:lnTo>
                    <a:lnTo>
                      <a:pt x="156" y="2"/>
                    </a:lnTo>
                    <a:lnTo>
                      <a:pt x="158" y="6"/>
                    </a:lnTo>
                    <a:lnTo>
                      <a:pt x="158" y="10"/>
                    </a:lnTo>
                    <a:lnTo>
                      <a:pt x="162" y="14"/>
                    </a:lnTo>
                    <a:lnTo>
                      <a:pt x="162" y="18"/>
                    </a:lnTo>
                    <a:lnTo>
                      <a:pt x="162" y="22"/>
                    </a:lnTo>
                    <a:lnTo>
                      <a:pt x="162" y="26"/>
                    </a:lnTo>
                    <a:lnTo>
                      <a:pt x="166" y="26"/>
                    </a:lnTo>
                    <a:lnTo>
                      <a:pt x="170" y="26"/>
                    </a:lnTo>
                    <a:lnTo>
                      <a:pt x="170" y="28"/>
                    </a:lnTo>
                    <a:lnTo>
                      <a:pt x="166" y="28"/>
                    </a:lnTo>
                    <a:lnTo>
                      <a:pt x="170" y="28"/>
                    </a:lnTo>
                    <a:lnTo>
                      <a:pt x="170" y="32"/>
                    </a:lnTo>
                    <a:lnTo>
                      <a:pt x="166" y="32"/>
                    </a:lnTo>
                    <a:lnTo>
                      <a:pt x="166" y="36"/>
                    </a:lnTo>
                    <a:lnTo>
                      <a:pt x="170" y="36"/>
                    </a:lnTo>
                    <a:lnTo>
                      <a:pt x="166" y="40"/>
                    </a:lnTo>
                    <a:lnTo>
                      <a:pt x="162" y="40"/>
                    </a:lnTo>
                    <a:lnTo>
                      <a:pt x="162" y="44"/>
                    </a:lnTo>
                    <a:lnTo>
                      <a:pt x="158" y="44"/>
                    </a:lnTo>
                    <a:lnTo>
                      <a:pt x="156" y="48"/>
                    </a:lnTo>
                    <a:lnTo>
                      <a:pt x="156" y="52"/>
                    </a:lnTo>
                    <a:lnTo>
                      <a:pt x="152" y="56"/>
                    </a:lnTo>
                    <a:lnTo>
                      <a:pt x="152" y="58"/>
                    </a:lnTo>
                    <a:lnTo>
                      <a:pt x="152" y="62"/>
                    </a:lnTo>
                    <a:lnTo>
                      <a:pt x="148" y="62"/>
                    </a:lnTo>
                    <a:lnTo>
                      <a:pt x="148" y="66"/>
                    </a:lnTo>
                    <a:lnTo>
                      <a:pt x="148" y="70"/>
                    </a:lnTo>
                    <a:lnTo>
                      <a:pt x="148" y="74"/>
                    </a:lnTo>
                    <a:lnTo>
                      <a:pt x="144" y="74"/>
                    </a:lnTo>
                    <a:lnTo>
                      <a:pt x="144" y="78"/>
                    </a:lnTo>
                    <a:lnTo>
                      <a:pt x="144" y="82"/>
                    </a:lnTo>
                    <a:lnTo>
                      <a:pt x="144" y="84"/>
                    </a:lnTo>
                    <a:lnTo>
                      <a:pt x="140" y="88"/>
                    </a:lnTo>
                    <a:lnTo>
                      <a:pt x="136" y="88"/>
                    </a:lnTo>
                    <a:lnTo>
                      <a:pt x="136" y="92"/>
                    </a:lnTo>
                    <a:lnTo>
                      <a:pt x="132" y="92"/>
                    </a:lnTo>
                    <a:lnTo>
                      <a:pt x="132" y="96"/>
                    </a:lnTo>
                    <a:lnTo>
                      <a:pt x="136" y="96"/>
                    </a:lnTo>
                    <a:lnTo>
                      <a:pt x="132" y="96"/>
                    </a:lnTo>
                    <a:lnTo>
                      <a:pt x="132" y="100"/>
                    </a:lnTo>
                    <a:lnTo>
                      <a:pt x="132" y="104"/>
                    </a:lnTo>
                    <a:lnTo>
                      <a:pt x="132" y="108"/>
                    </a:lnTo>
                    <a:lnTo>
                      <a:pt x="128" y="108"/>
                    </a:lnTo>
                    <a:lnTo>
                      <a:pt x="128" y="110"/>
                    </a:lnTo>
                    <a:lnTo>
                      <a:pt x="128" y="110"/>
                    </a:lnTo>
                    <a:lnTo>
                      <a:pt x="128" y="110"/>
                    </a:lnTo>
                    <a:close/>
                    <a:moveTo>
                      <a:pt x="62" y="160"/>
                    </a:moveTo>
                    <a:lnTo>
                      <a:pt x="66" y="160"/>
                    </a:lnTo>
                    <a:lnTo>
                      <a:pt x="62" y="160"/>
                    </a:lnTo>
                    <a:lnTo>
                      <a:pt x="62" y="160"/>
                    </a:lnTo>
                    <a:lnTo>
                      <a:pt x="62" y="1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63">
                <a:extLst>
                  <a:ext uri="{FF2B5EF4-FFF2-40B4-BE49-F238E27FC236}">
                    <a16:creationId xmlns:a16="http://schemas.microsoft.com/office/drawing/2014/main" id="{0ABF4607-179B-48FB-A17A-22A1C25CE53E}"/>
                  </a:ext>
                </a:extLst>
              </p:cNvPr>
              <p:cNvSpPr>
                <a:spLocks/>
              </p:cNvSpPr>
              <p:nvPr/>
            </p:nvSpPr>
            <p:spPr bwMode="auto">
              <a:xfrm>
                <a:off x="5045075" y="4587943"/>
                <a:ext cx="41275" cy="47625"/>
              </a:xfrm>
              <a:custGeom>
                <a:avLst/>
                <a:gdLst>
                  <a:gd name="T0" fmla="*/ 0 w 26"/>
                  <a:gd name="T1" fmla="*/ 30 h 30"/>
                  <a:gd name="T2" fmla="*/ 0 w 26"/>
                  <a:gd name="T3" fmla="*/ 30 h 30"/>
                  <a:gd name="T4" fmla="*/ 0 w 26"/>
                  <a:gd name="T5" fmla="*/ 22 h 30"/>
                  <a:gd name="T6" fmla="*/ 4 w 26"/>
                  <a:gd name="T7" fmla="*/ 22 h 30"/>
                  <a:gd name="T8" fmla="*/ 4 w 26"/>
                  <a:gd name="T9" fmla="*/ 18 h 30"/>
                  <a:gd name="T10" fmla="*/ 4 w 26"/>
                  <a:gd name="T11" fmla="*/ 18 h 30"/>
                  <a:gd name="T12" fmla="*/ 4 w 26"/>
                  <a:gd name="T13" fmla="*/ 14 h 30"/>
                  <a:gd name="T14" fmla="*/ 4 w 26"/>
                  <a:gd name="T15" fmla="*/ 14 h 30"/>
                  <a:gd name="T16" fmla="*/ 4 w 26"/>
                  <a:gd name="T17" fmla="*/ 6 h 30"/>
                  <a:gd name="T18" fmla="*/ 8 w 26"/>
                  <a:gd name="T19" fmla="*/ 6 h 30"/>
                  <a:gd name="T20" fmla="*/ 8 w 26"/>
                  <a:gd name="T21" fmla="*/ 6 h 30"/>
                  <a:gd name="T22" fmla="*/ 8 w 26"/>
                  <a:gd name="T23" fmla="*/ 6 h 30"/>
                  <a:gd name="T24" fmla="*/ 10 w 26"/>
                  <a:gd name="T25" fmla="*/ 6 h 30"/>
                  <a:gd name="T26" fmla="*/ 10 w 26"/>
                  <a:gd name="T27" fmla="*/ 6 h 30"/>
                  <a:gd name="T28" fmla="*/ 14 w 26"/>
                  <a:gd name="T29" fmla="*/ 6 h 30"/>
                  <a:gd name="T30" fmla="*/ 14 w 26"/>
                  <a:gd name="T31" fmla="*/ 6 h 30"/>
                  <a:gd name="T32" fmla="*/ 18 w 26"/>
                  <a:gd name="T33" fmla="*/ 4 h 30"/>
                  <a:gd name="T34" fmla="*/ 18 w 26"/>
                  <a:gd name="T35" fmla="*/ 4 h 30"/>
                  <a:gd name="T36" fmla="*/ 22 w 26"/>
                  <a:gd name="T37" fmla="*/ 0 h 30"/>
                  <a:gd name="T38" fmla="*/ 22 w 26"/>
                  <a:gd name="T39" fmla="*/ 4 h 30"/>
                  <a:gd name="T40" fmla="*/ 22 w 26"/>
                  <a:gd name="T41" fmla="*/ 6 h 30"/>
                  <a:gd name="T42" fmla="*/ 26 w 26"/>
                  <a:gd name="T43" fmla="*/ 6 h 30"/>
                  <a:gd name="T44" fmla="*/ 26 w 26"/>
                  <a:gd name="T45" fmla="*/ 10 h 30"/>
                  <a:gd name="T46" fmla="*/ 26 w 26"/>
                  <a:gd name="T47" fmla="*/ 14 h 30"/>
                  <a:gd name="T48" fmla="*/ 26 w 26"/>
                  <a:gd name="T49" fmla="*/ 18 h 30"/>
                  <a:gd name="T50" fmla="*/ 26 w 26"/>
                  <a:gd name="T51" fmla="*/ 22 h 30"/>
                  <a:gd name="T52" fmla="*/ 26 w 26"/>
                  <a:gd name="T53" fmla="*/ 22 h 30"/>
                  <a:gd name="T54" fmla="*/ 26 w 26"/>
                  <a:gd name="T55" fmla="*/ 22 h 30"/>
                  <a:gd name="T56" fmla="*/ 22 w 26"/>
                  <a:gd name="T57" fmla="*/ 22 h 30"/>
                  <a:gd name="T58" fmla="*/ 22 w 26"/>
                  <a:gd name="T59" fmla="*/ 22 h 30"/>
                  <a:gd name="T60" fmla="*/ 18 w 26"/>
                  <a:gd name="T61" fmla="*/ 22 h 30"/>
                  <a:gd name="T62" fmla="*/ 14 w 26"/>
                  <a:gd name="T63" fmla="*/ 26 h 30"/>
                  <a:gd name="T64" fmla="*/ 14 w 26"/>
                  <a:gd name="T65" fmla="*/ 22 h 30"/>
                  <a:gd name="T66" fmla="*/ 14 w 26"/>
                  <a:gd name="T67" fmla="*/ 30 h 30"/>
                  <a:gd name="T68" fmla="*/ 10 w 26"/>
                  <a:gd name="T69" fmla="*/ 30 h 30"/>
                  <a:gd name="T70" fmla="*/ 10 w 26"/>
                  <a:gd name="T71" fmla="*/ 30 h 30"/>
                  <a:gd name="T72" fmla="*/ 8 w 26"/>
                  <a:gd name="T73" fmla="*/ 30 h 30"/>
                  <a:gd name="T74" fmla="*/ 8 w 26"/>
                  <a:gd name="T75" fmla="*/ 30 h 30"/>
                  <a:gd name="T76" fmla="*/ 4 w 26"/>
                  <a:gd name="T77" fmla="*/ 30 h 30"/>
                  <a:gd name="T78" fmla="*/ 4 w 26"/>
                  <a:gd name="T79" fmla="*/ 30 h 30"/>
                  <a:gd name="T80" fmla="*/ 4 w 26"/>
                  <a:gd name="T81" fmla="*/ 30 h 30"/>
                  <a:gd name="T82" fmla="*/ 0 w 26"/>
                  <a:gd name="T83" fmla="*/ 26 h 30"/>
                  <a:gd name="T84" fmla="*/ 0 w 26"/>
                  <a:gd name="T85" fmla="*/ 30 h 30"/>
                  <a:gd name="T86" fmla="*/ 0 w 26"/>
                  <a:gd name="T8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30">
                    <a:moveTo>
                      <a:pt x="0" y="30"/>
                    </a:moveTo>
                    <a:lnTo>
                      <a:pt x="0" y="30"/>
                    </a:lnTo>
                    <a:lnTo>
                      <a:pt x="0" y="30"/>
                    </a:lnTo>
                    <a:lnTo>
                      <a:pt x="0" y="30"/>
                    </a:lnTo>
                    <a:lnTo>
                      <a:pt x="0" y="30"/>
                    </a:lnTo>
                    <a:lnTo>
                      <a:pt x="0" y="30"/>
                    </a:lnTo>
                    <a:lnTo>
                      <a:pt x="0" y="26"/>
                    </a:lnTo>
                    <a:lnTo>
                      <a:pt x="0" y="22"/>
                    </a:lnTo>
                    <a:lnTo>
                      <a:pt x="0" y="22"/>
                    </a:lnTo>
                    <a:lnTo>
                      <a:pt x="0" y="22"/>
                    </a:lnTo>
                    <a:lnTo>
                      <a:pt x="0" y="22"/>
                    </a:lnTo>
                    <a:lnTo>
                      <a:pt x="4" y="22"/>
                    </a:lnTo>
                    <a:lnTo>
                      <a:pt x="4" y="22"/>
                    </a:lnTo>
                    <a:lnTo>
                      <a:pt x="4" y="22"/>
                    </a:lnTo>
                    <a:lnTo>
                      <a:pt x="4" y="18"/>
                    </a:lnTo>
                    <a:lnTo>
                      <a:pt x="4" y="18"/>
                    </a:lnTo>
                    <a:lnTo>
                      <a:pt x="4" y="18"/>
                    </a:lnTo>
                    <a:lnTo>
                      <a:pt x="4" y="18"/>
                    </a:lnTo>
                    <a:lnTo>
                      <a:pt x="4" y="18"/>
                    </a:lnTo>
                    <a:lnTo>
                      <a:pt x="4" y="18"/>
                    </a:lnTo>
                    <a:lnTo>
                      <a:pt x="4" y="14"/>
                    </a:lnTo>
                    <a:lnTo>
                      <a:pt x="4" y="14"/>
                    </a:lnTo>
                    <a:lnTo>
                      <a:pt x="4" y="14"/>
                    </a:lnTo>
                    <a:lnTo>
                      <a:pt x="4" y="14"/>
                    </a:lnTo>
                    <a:lnTo>
                      <a:pt x="4" y="10"/>
                    </a:lnTo>
                    <a:lnTo>
                      <a:pt x="4" y="10"/>
                    </a:lnTo>
                    <a:lnTo>
                      <a:pt x="4" y="6"/>
                    </a:lnTo>
                    <a:lnTo>
                      <a:pt x="8" y="6"/>
                    </a:lnTo>
                    <a:lnTo>
                      <a:pt x="8" y="6"/>
                    </a:lnTo>
                    <a:lnTo>
                      <a:pt x="8" y="6"/>
                    </a:lnTo>
                    <a:lnTo>
                      <a:pt x="8" y="6"/>
                    </a:lnTo>
                    <a:lnTo>
                      <a:pt x="8" y="6"/>
                    </a:lnTo>
                    <a:lnTo>
                      <a:pt x="8" y="6"/>
                    </a:lnTo>
                    <a:lnTo>
                      <a:pt x="8" y="6"/>
                    </a:lnTo>
                    <a:lnTo>
                      <a:pt x="8" y="6"/>
                    </a:lnTo>
                    <a:lnTo>
                      <a:pt x="8" y="6"/>
                    </a:lnTo>
                    <a:lnTo>
                      <a:pt x="10" y="6"/>
                    </a:lnTo>
                    <a:lnTo>
                      <a:pt x="10" y="6"/>
                    </a:lnTo>
                    <a:lnTo>
                      <a:pt x="10" y="6"/>
                    </a:lnTo>
                    <a:lnTo>
                      <a:pt x="10" y="6"/>
                    </a:lnTo>
                    <a:lnTo>
                      <a:pt x="10" y="6"/>
                    </a:lnTo>
                    <a:lnTo>
                      <a:pt x="10" y="6"/>
                    </a:lnTo>
                    <a:lnTo>
                      <a:pt x="10" y="6"/>
                    </a:lnTo>
                    <a:lnTo>
                      <a:pt x="10" y="6"/>
                    </a:lnTo>
                    <a:lnTo>
                      <a:pt x="14" y="6"/>
                    </a:lnTo>
                    <a:lnTo>
                      <a:pt x="14" y="6"/>
                    </a:lnTo>
                    <a:lnTo>
                      <a:pt x="14" y="6"/>
                    </a:lnTo>
                    <a:lnTo>
                      <a:pt x="14" y="6"/>
                    </a:lnTo>
                    <a:lnTo>
                      <a:pt x="14" y="6"/>
                    </a:lnTo>
                    <a:lnTo>
                      <a:pt x="18" y="6"/>
                    </a:lnTo>
                    <a:lnTo>
                      <a:pt x="18" y="4"/>
                    </a:lnTo>
                    <a:lnTo>
                      <a:pt x="18" y="4"/>
                    </a:lnTo>
                    <a:lnTo>
                      <a:pt x="18" y="4"/>
                    </a:lnTo>
                    <a:lnTo>
                      <a:pt x="18" y="4"/>
                    </a:lnTo>
                    <a:lnTo>
                      <a:pt x="18" y="0"/>
                    </a:lnTo>
                    <a:lnTo>
                      <a:pt x="22" y="0"/>
                    </a:lnTo>
                    <a:lnTo>
                      <a:pt x="22" y="0"/>
                    </a:lnTo>
                    <a:lnTo>
                      <a:pt x="22" y="0"/>
                    </a:lnTo>
                    <a:lnTo>
                      <a:pt x="22" y="0"/>
                    </a:lnTo>
                    <a:lnTo>
                      <a:pt x="22" y="4"/>
                    </a:lnTo>
                    <a:lnTo>
                      <a:pt x="22" y="4"/>
                    </a:lnTo>
                    <a:lnTo>
                      <a:pt x="22" y="6"/>
                    </a:lnTo>
                    <a:lnTo>
                      <a:pt x="22" y="6"/>
                    </a:lnTo>
                    <a:lnTo>
                      <a:pt x="22" y="6"/>
                    </a:lnTo>
                    <a:lnTo>
                      <a:pt x="26" y="6"/>
                    </a:lnTo>
                    <a:lnTo>
                      <a:pt x="26" y="6"/>
                    </a:lnTo>
                    <a:lnTo>
                      <a:pt x="26" y="10"/>
                    </a:lnTo>
                    <a:lnTo>
                      <a:pt x="26" y="10"/>
                    </a:lnTo>
                    <a:lnTo>
                      <a:pt x="26" y="10"/>
                    </a:lnTo>
                    <a:lnTo>
                      <a:pt x="26" y="14"/>
                    </a:lnTo>
                    <a:lnTo>
                      <a:pt x="26" y="14"/>
                    </a:lnTo>
                    <a:lnTo>
                      <a:pt x="26" y="14"/>
                    </a:lnTo>
                    <a:lnTo>
                      <a:pt x="26" y="18"/>
                    </a:lnTo>
                    <a:lnTo>
                      <a:pt x="26" y="18"/>
                    </a:lnTo>
                    <a:lnTo>
                      <a:pt x="26" y="18"/>
                    </a:lnTo>
                    <a:lnTo>
                      <a:pt x="26" y="22"/>
                    </a:lnTo>
                    <a:lnTo>
                      <a:pt x="26" y="22"/>
                    </a:lnTo>
                    <a:lnTo>
                      <a:pt x="26" y="22"/>
                    </a:lnTo>
                    <a:lnTo>
                      <a:pt x="26" y="22"/>
                    </a:lnTo>
                    <a:lnTo>
                      <a:pt x="26" y="22"/>
                    </a:lnTo>
                    <a:lnTo>
                      <a:pt x="26" y="22"/>
                    </a:lnTo>
                    <a:lnTo>
                      <a:pt x="26" y="22"/>
                    </a:lnTo>
                    <a:lnTo>
                      <a:pt x="26" y="22"/>
                    </a:lnTo>
                    <a:lnTo>
                      <a:pt x="26" y="22"/>
                    </a:lnTo>
                    <a:lnTo>
                      <a:pt x="22" y="22"/>
                    </a:lnTo>
                    <a:lnTo>
                      <a:pt x="22" y="22"/>
                    </a:lnTo>
                    <a:lnTo>
                      <a:pt x="22" y="22"/>
                    </a:lnTo>
                    <a:lnTo>
                      <a:pt x="22" y="22"/>
                    </a:lnTo>
                    <a:lnTo>
                      <a:pt x="22" y="22"/>
                    </a:lnTo>
                    <a:lnTo>
                      <a:pt x="22" y="22"/>
                    </a:lnTo>
                    <a:lnTo>
                      <a:pt x="18" y="22"/>
                    </a:lnTo>
                    <a:lnTo>
                      <a:pt x="18" y="22"/>
                    </a:lnTo>
                    <a:lnTo>
                      <a:pt x="18" y="22"/>
                    </a:lnTo>
                    <a:lnTo>
                      <a:pt x="14" y="26"/>
                    </a:lnTo>
                    <a:lnTo>
                      <a:pt x="14" y="26"/>
                    </a:lnTo>
                    <a:lnTo>
                      <a:pt x="14" y="26"/>
                    </a:lnTo>
                    <a:lnTo>
                      <a:pt x="14" y="22"/>
                    </a:lnTo>
                    <a:lnTo>
                      <a:pt x="14" y="22"/>
                    </a:lnTo>
                    <a:lnTo>
                      <a:pt x="14" y="22"/>
                    </a:lnTo>
                    <a:lnTo>
                      <a:pt x="14" y="22"/>
                    </a:lnTo>
                    <a:lnTo>
                      <a:pt x="14" y="26"/>
                    </a:lnTo>
                    <a:lnTo>
                      <a:pt x="14" y="30"/>
                    </a:lnTo>
                    <a:lnTo>
                      <a:pt x="14" y="30"/>
                    </a:lnTo>
                    <a:lnTo>
                      <a:pt x="10" y="30"/>
                    </a:lnTo>
                    <a:lnTo>
                      <a:pt x="10" y="30"/>
                    </a:lnTo>
                    <a:lnTo>
                      <a:pt x="10" y="30"/>
                    </a:lnTo>
                    <a:lnTo>
                      <a:pt x="10" y="30"/>
                    </a:lnTo>
                    <a:lnTo>
                      <a:pt x="10" y="30"/>
                    </a:lnTo>
                    <a:lnTo>
                      <a:pt x="10" y="30"/>
                    </a:lnTo>
                    <a:lnTo>
                      <a:pt x="8" y="30"/>
                    </a:lnTo>
                    <a:lnTo>
                      <a:pt x="8" y="30"/>
                    </a:lnTo>
                    <a:lnTo>
                      <a:pt x="8" y="30"/>
                    </a:lnTo>
                    <a:lnTo>
                      <a:pt x="8" y="30"/>
                    </a:lnTo>
                    <a:lnTo>
                      <a:pt x="8" y="30"/>
                    </a:lnTo>
                    <a:lnTo>
                      <a:pt x="8" y="30"/>
                    </a:lnTo>
                    <a:lnTo>
                      <a:pt x="8" y="30"/>
                    </a:lnTo>
                    <a:lnTo>
                      <a:pt x="4" y="30"/>
                    </a:lnTo>
                    <a:lnTo>
                      <a:pt x="4" y="30"/>
                    </a:lnTo>
                    <a:lnTo>
                      <a:pt x="4" y="30"/>
                    </a:lnTo>
                    <a:lnTo>
                      <a:pt x="4" y="30"/>
                    </a:lnTo>
                    <a:lnTo>
                      <a:pt x="4" y="30"/>
                    </a:lnTo>
                    <a:lnTo>
                      <a:pt x="4" y="30"/>
                    </a:lnTo>
                    <a:lnTo>
                      <a:pt x="4" y="30"/>
                    </a:lnTo>
                    <a:lnTo>
                      <a:pt x="4" y="30"/>
                    </a:lnTo>
                    <a:lnTo>
                      <a:pt x="4" y="26"/>
                    </a:lnTo>
                    <a:lnTo>
                      <a:pt x="0" y="26"/>
                    </a:lnTo>
                    <a:lnTo>
                      <a:pt x="0" y="26"/>
                    </a:lnTo>
                    <a:lnTo>
                      <a:pt x="0" y="30"/>
                    </a:lnTo>
                    <a:lnTo>
                      <a:pt x="0" y="30"/>
                    </a:lnTo>
                    <a:lnTo>
                      <a:pt x="0" y="30"/>
                    </a:lnTo>
                    <a:lnTo>
                      <a:pt x="0" y="30"/>
                    </a:lnTo>
                    <a:lnTo>
                      <a:pt x="0" y="30"/>
                    </a:lnTo>
                    <a:lnTo>
                      <a:pt x="0" y="3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64">
                <a:extLst>
                  <a:ext uri="{FF2B5EF4-FFF2-40B4-BE49-F238E27FC236}">
                    <a16:creationId xmlns:a16="http://schemas.microsoft.com/office/drawing/2014/main" id="{46AABD7C-FEAE-4FB1-A238-9D559061C6ED}"/>
                  </a:ext>
                </a:extLst>
              </p:cNvPr>
              <p:cNvSpPr>
                <a:spLocks noEditPoints="1"/>
              </p:cNvSpPr>
              <p:nvPr/>
            </p:nvSpPr>
            <p:spPr bwMode="auto">
              <a:xfrm>
                <a:off x="4540250" y="4514918"/>
                <a:ext cx="19050" cy="41275"/>
              </a:xfrm>
              <a:custGeom>
                <a:avLst/>
                <a:gdLst>
                  <a:gd name="T0" fmla="*/ 12 w 12"/>
                  <a:gd name="T1" fmla="*/ 0 h 26"/>
                  <a:gd name="T2" fmla="*/ 12 w 12"/>
                  <a:gd name="T3" fmla="*/ 0 h 26"/>
                  <a:gd name="T4" fmla="*/ 12 w 12"/>
                  <a:gd name="T5" fmla="*/ 0 h 26"/>
                  <a:gd name="T6" fmla="*/ 12 w 12"/>
                  <a:gd name="T7" fmla="*/ 0 h 26"/>
                  <a:gd name="T8" fmla="*/ 12 w 12"/>
                  <a:gd name="T9" fmla="*/ 0 h 26"/>
                  <a:gd name="T10" fmla="*/ 12 w 12"/>
                  <a:gd name="T11" fmla="*/ 0 h 26"/>
                  <a:gd name="T12" fmla="*/ 12 w 12"/>
                  <a:gd name="T13" fmla="*/ 0 h 26"/>
                  <a:gd name="T14" fmla="*/ 12 w 12"/>
                  <a:gd name="T15" fmla="*/ 0 h 26"/>
                  <a:gd name="T16" fmla="*/ 12 w 12"/>
                  <a:gd name="T17" fmla="*/ 0 h 26"/>
                  <a:gd name="T18" fmla="*/ 12 w 12"/>
                  <a:gd name="T19" fmla="*/ 0 h 26"/>
                  <a:gd name="T20" fmla="*/ 12 w 12"/>
                  <a:gd name="T21" fmla="*/ 0 h 26"/>
                  <a:gd name="T22" fmla="*/ 12 w 12"/>
                  <a:gd name="T23" fmla="*/ 0 h 26"/>
                  <a:gd name="T24" fmla="*/ 12 w 12"/>
                  <a:gd name="T25" fmla="*/ 0 h 26"/>
                  <a:gd name="T26" fmla="*/ 0 w 12"/>
                  <a:gd name="T27" fmla="*/ 26 h 26"/>
                  <a:gd name="T28" fmla="*/ 0 w 12"/>
                  <a:gd name="T29" fmla="*/ 26 h 26"/>
                  <a:gd name="T30" fmla="*/ 0 w 12"/>
                  <a:gd name="T31" fmla="*/ 26 h 26"/>
                  <a:gd name="T32" fmla="*/ 0 w 12"/>
                  <a:gd name="T33" fmla="*/ 26 h 26"/>
                  <a:gd name="T34" fmla="*/ 0 w 12"/>
                  <a:gd name="T35" fmla="*/ 22 h 26"/>
                  <a:gd name="T36" fmla="*/ 0 w 12"/>
                  <a:gd name="T37" fmla="*/ 22 h 26"/>
                  <a:gd name="T38" fmla="*/ 0 w 12"/>
                  <a:gd name="T39" fmla="*/ 22 h 26"/>
                  <a:gd name="T40" fmla="*/ 0 w 12"/>
                  <a:gd name="T41" fmla="*/ 22 h 26"/>
                  <a:gd name="T42" fmla="*/ 0 w 12"/>
                  <a:gd name="T43" fmla="*/ 22 h 26"/>
                  <a:gd name="T44" fmla="*/ 0 w 12"/>
                  <a:gd name="T45" fmla="*/ 22 h 26"/>
                  <a:gd name="T46" fmla="*/ 0 w 12"/>
                  <a:gd name="T47" fmla="*/ 22 h 26"/>
                  <a:gd name="T48" fmla="*/ 4 w 12"/>
                  <a:gd name="T49" fmla="*/ 22 h 26"/>
                  <a:gd name="T50" fmla="*/ 4 w 12"/>
                  <a:gd name="T51" fmla="*/ 22 h 26"/>
                  <a:gd name="T52" fmla="*/ 4 w 12"/>
                  <a:gd name="T53" fmla="*/ 22 h 26"/>
                  <a:gd name="T54" fmla="*/ 4 w 12"/>
                  <a:gd name="T55" fmla="*/ 22 h 26"/>
                  <a:gd name="T56" fmla="*/ 4 w 12"/>
                  <a:gd name="T57" fmla="*/ 26 h 26"/>
                  <a:gd name="T58" fmla="*/ 0 w 12"/>
                  <a:gd name="T59" fmla="*/ 26 h 26"/>
                  <a:gd name="T60" fmla="*/ 0 w 12"/>
                  <a:gd name="T61" fmla="*/ 26 h 26"/>
                  <a:gd name="T62" fmla="*/ 0 w 12"/>
                  <a:gd name="T63" fmla="*/ 26 h 26"/>
                  <a:gd name="T64" fmla="*/ 0 w 12"/>
                  <a:gd name="T65" fmla="*/ 26 h 26"/>
                  <a:gd name="T66" fmla="*/ 0 w 1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26">
                    <a:moveTo>
                      <a:pt x="12" y="0"/>
                    </a:moveTo>
                    <a:lnTo>
                      <a:pt x="12" y="0"/>
                    </a:lnTo>
                    <a:lnTo>
                      <a:pt x="12" y="0"/>
                    </a:lnTo>
                    <a:lnTo>
                      <a:pt x="12" y="0"/>
                    </a:lnTo>
                    <a:lnTo>
                      <a:pt x="12" y="0"/>
                    </a:lnTo>
                    <a:lnTo>
                      <a:pt x="12" y="0"/>
                    </a:lnTo>
                    <a:lnTo>
                      <a:pt x="12" y="0"/>
                    </a:lnTo>
                    <a:lnTo>
                      <a:pt x="12" y="0"/>
                    </a:lnTo>
                    <a:lnTo>
                      <a:pt x="12" y="0"/>
                    </a:lnTo>
                    <a:lnTo>
                      <a:pt x="12" y="0"/>
                    </a:lnTo>
                    <a:lnTo>
                      <a:pt x="12" y="0"/>
                    </a:lnTo>
                    <a:lnTo>
                      <a:pt x="12" y="0"/>
                    </a:lnTo>
                    <a:lnTo>
                      <a:pt x="12" y="0"/>
                    </a:lnTo>
                    <a:close/>
                    <a:moveTo>
                      <a:pt x="0" y="26"/>
                    </a:moveTo>
                    <a:lnTo>
                      <a:pt x="0" y="26"/>
                    </a:lnTo>
                    <a:lnTo>
                      <a:pt x="0" y="26"/>
                    </a:lnTo>
                    <a:lnTo>
                      <a:pt x="0" y="26"/>
                    </a:lnTo>
                    <a:lnTo>
                      <a:pt x="0" y="22"/>
                    </a:lnTo>
                    <a:lnTo>
                      <a:pt x="0" y="22"/>
                    </a:lnTo>
                    <a:lnTo>
                      <a:pt x="0" y="22"/>
                    </a:lnTo>
                    <a:lnTo>
                      <a:pt x="0" y="22"/>
                    </a:lnTo>
                    <a:lnTo>
                      <a:pt x="0" y="22"/>
                    </a:lnTo>
                    <a:lnTo>
                      <a:pt x="0" y="22"/>
                    </a:lnTo>
                    <a:lnTo>
                      <a:pt x="0" y="22"/>
                    </a:lnTo>
                    <a:lnTo>
                      <a:pt x="4" y="22"/>
                    </a:lnTo>
                    <a:lnTo>
                      <a:pt x="4" y="22"/>
                    </a:lnTo>
                    <a:lnTo>
                      <a:pt x="4" y="22"/>
                    </a:lnTo>
                    <a:lnTo>
                      <a:pt x="4" y="22"/>
                    </a:lnTo>
                    <a:lnTo>
                      <a:pt x="4" y="26"/>
                    </a:lnTo>
                    <a:lnTo>
                      <a:pt x="0" y="26"/>
                    </a:lnTo>
                    <a:lnTo>
                      <a:pt x="0" y="26"/>
                    </a:lnTo>
                    <a:lnTo>
                      <a:pt x="0" y="26"/>
                    </a:lnTo>
                    <a:lnTo>
                      <a:pt x="0" y="26"/>
                    </a:lnTo>
                    <a:lnTo>
                      <a:pt x="0" y="2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65">
                <a:extLst>
                  <a:ext uri="{FF2B5EF4-FFF2-40B4-BE49-F238E27FC236}">
                    <a16:creationId xmlns:a16="http://schemas.microsoft.com/office/drawing/2014/main" id="{490BD2A9-2EFE-463F-9BB7-46375C651837}"/>
                  </a:ext>
                </a:extLst>
              </p:cNvPr>
              <p:cNvSpPr>
                <a:spLocks/>
              </p:cNvSpPr>
              <p:nvPr/>
            </p:nvSpPr>
            <p:spPr bwMode="auto">
              <a:xfrm>
                <a:off x="3997325" y="4102168"/>
                <a:ext cx="142875" cy="120650"/>
              </a:xfrm>
              <a:custGeom>
                <a:avLst/>
                <a:gdLst>
                  <a:gd name="T0" fmla="*/ 82 w 90"/>
                  <a:gd name="T1" fmla="*/ 76 h 76"/>
                  <a:gd name="T2" fmla="*/ 78 w 90"/>
                  <a:gd name="T3" fmla="*/ 76 h 76"/>
                  <a:gd name="T4" fmla="*/ 70 w 90"/>
                  <a:gd name="T5" fmla="*/ 76 h 76"/>
                  <a:gd name="T6" fmla="*/ 64 w 90"/>
                  <a:gd name="T7" fmla="*/ 74 h 76"/>
                  <a:gd name="T8" fmla="*/ 60 w 90"/>
                  <a:gd name="T9" fmla="*/ 70 h 76"/>
                  <a:gd name="T10" fmla="*/ 44 w 90"/>
                  <a:gd name="T11" fmla="*/ 70 h 76"/>
                  <a:gd name="T12" fmla="*/ 30 w 90"/>
                  <a:gd name="T13" fmla="*/ 74 h 76"/>
                  <a:gd name="T14" fmla="*/ 22 w 90"/>
                  <a:gd name="T15" fmla="*/ 74 h 76"/>
                  <a:gd name="T16" fmla="*/ 14 w 90"/>
                  <a:gd name="T17" fmla="*/ 76 h 76"/>
                  <a:gd name="T18" fmla="*/ 14 w 90"/>
                  <a:gd name="T19" fmla="*/ 70 h 76"/>
                  <a:gd name="T20" fmla="*/ 22 w 90"/>
                  <a:gd name="T21" fmla="*/ 74 h 76"/>
                  <a:gd name="T22" fmla="*/ 26 w 90"/>
                  <a:gd name="T23" fmla="*/ 74 h 76"/>
                  <a:gd name="T24" fmla="*/ 30 w 90"/>
                  <a:gd name="T25" fmla="*/ 70 h 76"/>
                  <a:gd name="T26" fmla="*/ 30 w 90"/>
                  <a:gd name="T27" fmla="*/ 70 h 76"/>
                  <a:gd name="T28" fmla="*/ 26 w 90"/>
                  <a:gd name="T29" fmla="*/ 70 h 76"/>
                  <a:gd name="T30" fmla="*/ 22 w 90"/>
                  <a:gd name="T31" fmla="*/ 70 h 76"/>
                  <a:gd name="T32" fmla="*/ 14 w 90"/>
                  <a:gd name="T33" fmla="*/ 70 h 76"/>
                  <a:gd name="T34" fmla="*/ 12 w 90"/>
                  <a:gd name="T35" fmla="*/ 74 h 76"/>
                  <a:gd name="T36" fmla="*/ 12 w 90"/>
                  <a:gd name="T37" fmla="*/ 66 h 76"/>
                  <a:gd name="T38" fmla="*/ 26 w 90"/>
                  <a:gd name="T39" fmla="*/ 62 h 76"/>
                  <a:gd name="T40" fmla="*/ 34 w 90"/>
                  <a:gd name="T41" fmla="*/ 58 h 76"/>
                  <a:gd name="T42" fmla="*/ 38 w 90"/>
                  <a:gd name="T43" fmla="*/ 54 h 76"/>
                  <a:gd name="T44" fmla="*/ 42 w 90"/>
                  <a:gd name="T45" fmla="*/ 58 h 76"/>
                  <a:gd name="T46" fmla="*/ 44 w 90"/>
                  <a:gd name="T47" fmla="*/ 62 h 76"/>
                  <a:gd name="T48" fmla="*/ 52 w 90"/>
                  <a:gd name="T49" fmla="*/ 58 h 76"/>
                  <a:gd name="T50" fmla="*/ 56 w 90"/>
                  <a:gd name="T51" fmla="*/ 54 h 76"/>
                  <a:gd name="T52" fmla="*/ 48 w 90"/>
                  <a:gd name="T53" fmla="*/ 54 h 76"/>
                  <a:gd name="T54" fmla="*/ 44 w 90"/>
                  <a:gd name="T55" fmla="*/ 54 h 76"/>
                  <a:gd name="T56" fmla="*/ 42 w 90"/>
                  <a:gd name="T57" fmla="*/ 54 h 76"/>
                  <a:gd name="T58" fmla="*/ 42 w 90"/>
                  <a:gd name="T59" fmla="*/ 52 h 76"/>
                  <a:gd name="T60" fmla="*/ 34 w 90"/>
                  <a:gd name="T61" fmla="*/ 52 h 76"/>
                  <a:gd name="T62" fmla="*/ 30 w 90"/>
                  <a:gd name="T63" fmla="*/ 54 h 76"/>
                  <a:gd name="T64" fmla="*/ 14 w 90"/>
                  <a:gd name="T65" fmla="*/ 54 h 76"/>
                  <a:gd name="T66" fmla="*/ 14 w 90"/>
                  <a:gd name="T67" fmla="*/ 52 h 76"/>
                  <a:gd name="T68" fmla="*/ 14 w 90"/>
                  <a:gd name="T69" fmla="*/ 48 h 76"/>
                  <a:gd name="T70" fmla="*/ 18 w 90"/>
                  <a:gd name="T71" fmla="*/ 44 h 76"/>
                  <a:gd name="T72" fmla="*/ 14 w 90"/>
                  <a:gd name="T73" fmla="*/ 48 h 76"/>
                  <a:gd name="T74" fmla="*/ 12 w 90"/>
                  <a:gd name="T75" fmla="*/ 40 h 76"/>
                  <a:gd name="T76" fmla="*/ 8 w 90"/>
                  <a:gd name="T77" fmla="*/ 36 h 76"/>
                  <a:gd name="T78" fmla="*/ 4 w 90"/>
                  <a:gd name="T79" fmla="*/ 36 h 76"/>
                  <a:gd name="T80" fmla="*/ 8 w 90"/>
                  <a:gd name="T81" fmla="*/ 32 h 76"/>
                  <a:gd name="T82" fmla="*/ 12 w 90"/>
                  <a:gd name="T83" fmla="*/ 22 h 76"/>
                  <a:gd name="T84" fmla="*/ 14 w 90"/>
                  <a:gd name="T85" fmla="*/ 18 h 76"/>
                  <a:gd name="T86" fmla="*/ 18 w 90"/>
                  <a:gd name="T87" fmla="*/ 6 h 76"/>
                  <a:gd name="T88" fmla="*/ 22 w 90"/>
                  <a:gd name="T89" fmla="*/ 2 h 76"/>
                  <a:gd name="T90" fmla="*/ 30 w 90"/>
                  <a:gd name="T91" fmla="*/ 2 h 76"/>
                  <a:gd name="T92" fmla="*/ 38 w 90"/>
                  <a:gd name="T93" fmla="*/ 2 h 76"/>
                  <a:gd name="T94" fmla="*/ 44 w 90"/>
                  <a:gd name="T95" fmla="*/ 2 h 76"/>
                  <a:gd name="T96" fmla="*/ 56 w 90"/>
                  <a:gd name="T97" fmla="*/ 10 h 76"/>
                  <a:gd name="T98" fmla="*/ 60 w 90"/>
                  <a:gd name="T99" fmla="*/ 14 h 76"/>
                  <a:gd name="T100" fmla="*/ 68 w 90"/>
                  <a:gd name="T101" fmla="*/ 26 h 76"/>
                  <a:gd name="T102" fmla="*/ 68 w 90"/>
                  <a:gd name="T103" fmla="*/ 28 h 76"/>
                  <a:gd name="T104" fmla="*/ 74 w 90"/>
                  <a:gd name="T105" fmla="*/ 32 h 76"/>
                  <a:gd name="T106" fmla="*/ 78 w 90"/>
                  <a:gd name="T107" fmla="*/ 40 h 76"/>
                  <a:gd name="T108" fmla="*/ 82 w 90"/>
                  <a:gd name="T109" fmla="*/ 48 h 76"/>
                  <a:gd name="T110" fmla="*/ 78 w 90"/>
                  <a:gd name="T111" fmla="*/ 52 h 76"/>
                  <a:gd name="T112" fmla="*/ 82 w 90"/>
                  <a:gd name="T113" fmla="*/ 58 h 76"/>
                  <a:gd name="T114" fmla="*/ 86 w 90"/>
                  <a:gd name="T115" fmla="*/ 62 h 76"/>
                  <a:gd name="T116" fmla="*/ 90 w 90"/>
                  <a:gd name="T117"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76">
                    <a:moveTo>
                      <a:pt x="90" y="74"/>
                    </a:moveTo>
                    <a:lnTo>
                      <a:pt x="90" y="74"/>
                    </a:lnTo>
                    <a:lnTo>
                      <a:pt x="86" y="74"/>
                    </a:lnTo>
                    <a:lnTo>
                      <a:pt x="86" y="74"/>
                    </a:lnTo>
                    <a:lnTo>
                      <a:pt x="86" y="74"/>
                    </a:lnTo>
                    <a:lnTo>
                      <a:pt x="86" y="74"/>
                    </a:lnTo>
                    <a:lnTo>
                      <a:pt x="86" y="76"/>
                    </a:lnTo>
                    <a:lnTo>
                      <a:pt x="82" y="76"/>
                    </a:lnTo>
                    <a:lnTo>
                      <a:pt x="82" y="76"/>
                    </a:lnTo>
                    <a:lnTo>
                      <a:pt x="82" y="76"/>
                    </a:lnTo>
                    <a:lnTo>
                      <a:pt x="82" y="74"/>
                    </a:lnTo>
                    <a:lnTo>
                      <a:pt x="78" y="74"/>
                    </a:lnTo>
                    <a:lnTo>
                      <a:pt x="78" y="76"/>
                    </a:lnTo>
                    <a:lnTo>
                      <a:pt x="78" y="76"/>
                    </a:lnTo>
                    <a:lnTo>
                      <a:pt x="78" y="76"/>
                    </a:lnTo>
                    <a:lnTo>
                      <a:pt x="78" y="76"/>
                    </a:lnTo>
                    <a:lnTo>
                      <a:pt x="74" y="76"/>
                    </a:lnTo>
                    <a:lnTo>
                      <a:pt x="74" y="76"/>
                    </a:lnTo>
                    <a:lnTo>
                      <a:pt x="74" y="76"/>
                    </a:lnTo>
                    <a:lnTo>
                      <a:pt x="74" y="76"/>
                    </a:lnTo>
                    <a:lnTo>
                      <a:pt x="74" y="74"/>
                    </a:lnTo>
                    <a:lnTo>
                      <a:pt x="74" y="74"/>
                    </a:lnTo>
                    <a:lnTo>
                      <a:pt x="70" y="76"/>
                    </a:lnTo>
                    <a:lnTo>
                      <a:pt x="70" y="76"/>
                    </a:lnTo>
                    <a:lnTo>
                      <a:pt x="70" y="74"/>
                    </a:lnTo>
                    <a:lnTo>
                      <a:pt x="68" y="74"/>
                    </a:lnTo>
                    <a:lnTo>
                      <a:pt x="68" y="74"/>
                    </a:lnTo>
                    <a:lnTo>
                      <a:pt x="68" y="74"/>
                    </a:lnTo>
                    <a:lnTo>
                      <a:pt x="68" y="74"/>
                    </a:lnTo>
                    <a:lnTo>
                      <a:pt x="68" y="74"/>
                    </a:lnTo>
                    <a:lnTo>
                      <a:pt x="68" y="74"/>
                    </a:lnTo>
                    <a:lnTo>
                      <a:pt x="64" y="74"/>
                    </a:lnTo>
                    <a:lnTo>
                      <a:pt x="64" y="74"/>
                    </a:lnTo>
                    <a:lnTo>
                      <a:pt x="64" y="74"/>
                    </a:lnTo>
                    <a:lnTo>
                      <a:pt x="64" y="74"/>
                    </a:lnTo>
                    <a:lnTo>
                      <a:pt x="68" y="74"/>
                    </a:lnTo>
                    <a:lnTo>
                      <a:pt x="64" y="70"/>
                    </a:lnTo>
                    <a:lnTo>
                      <a:pt x="64" y="70"/>
                    </a:lnTo>
                    <a:lnTo>
                      <a:pt x="60" y="70"/>
                    </a:lnTo>
                    <a:lnTo>
                      <a:pt x="60" y="70"/>
                    </a:lnTo>
                    <a:lnTo>
                      <a:pt x="56" y="70"/>
                    </a:lnTo>
                    <a:lnTo>
                      <a:pt x="56" y="70"/>
                    </a:lnTo>
                    <a:lnTo>
                      <a:pt x="52" y="70"/>
                    </a:lnTo>
                    <a:lnTo>
                      <a:pt x="52" y="70"/>
                    </a:lnTo>
                    <a:lnTo>
                      <a:pt x="48" y="70"/>
                    </a:lnTo>
                    <a:lnTo>
                      <a:pt x="48" y="70"/>
                    </a:lnTo>
                    <a:lnTo>
                      <a:pt x="44" y="70"/>
                    </a:lnTo>
                    <a:lnTo>
                      <a:pt x="44" y="70"/>
                    </a:lnTo>
                    <a:lnTo>
                      <a:pt x="42" y="70"/>
                    </a:lnTo>
                    <a:lnTo>
                      <a:pt x="42" y="70"/>
                    </a:lnTo>
                    <a:lnTo>
                      <a:pt x="38" y="70"/>
                    </a:lnTo>
                    <a:lnTo>
                      <a:pt x="34" y="70"/>
                    </a:lnTo>
                    <a:lnTo>
                      <a:pt x="34" y="70"/>
                    </a:lnTo>
                    <a:lnTo>
                      <a:pt x="34" y="74"/>
                    </a:lnTo>
                    <a:lnTo>
                      <a:pt x="30" y="74"/>
                    </a:lnTo>
                    <a:lnTo>
                      <a:pt x="30" y="74"/>
                    </a:lnTo>
                    <a:lnTo>
                      <a:pt x="26" y="74"/>
                    </a:lnTo>
                    <a:lnTo>
                      <a:pt x="26" y="74"/>
                    </a:lnTo>
                    <a:lnTo>
                      <a:pt x="26" y="74"/>
                    </a:lnTo>
                    <a:lnTo>
                      <a:pt x="22" y="74"/>
                    </a:lnTo>
                    <a:lnTo>
                      <a:pt x="22" y="74"/>
                    </a:lnTo>
                    <a:lnTo>
                      <a:pt x="22" y="74"/>
                    </a:lnTo>
                    <a:lnTo>
                      <a:pt x="22" y="74"/>
                    </a:lnTo>
                    <a:lnTo>
                      <a:pt x="22" y="74"/>
                    </a:lnTo>
                    <a:lnTo>
                      <a:pt x="22" y="74"/>
                    </a:lnTo>
                    <a:lnTo>
                      <a:pt x="18" y="74"/>
                    </a:lnTo>
                    <a:lnTo>
                      <a:pt x="18" y="76"/>
                    </a:lnTo>
                    <a:lnTo>
                      <a:pt x="14" y="76"/>
                    </a:lnTo>
                    <a:lnTo>
                      <a:pt x="14" y="76"/>
                    </a:lnTo>
                    <a:lnTo>
                      <a:pt x="14" y="76"/>
                    </a:lnTo>
                    <a:lnTo>
                      <a:pt x="14" y="76"/>
                    </a:lnTo>
                    <a:lnTo>
                      <a:pt x="14" y="76"/>
                    </a:lnTo>
                    <a:lnTo>
                      <a:pt x="14" y="76"/>
                    </a:lnTo>
                    <a:lnTo>
                      <a:pt x="14" y="76"/>
                    </a:lnTo>
                    <a:lnTo>
                      <a:pt x="12" y="74"/>
                    </a:lnTo>
                    <a:lnTo>
                      <a:pt x="12" y="74"/>
                    </a:lnTo>
                    <a:lnTo>
                      <a:pt x="12" y="74"/>
                    </a:lnTo>
                    <a:lnTo>
                      <a:pt x="12" y="74"/>
                    </a:lnTo>
                    <a:lnTo>
                      <a:pt x="12" y="74"/>
                    </a:lnTo>
                    <a:lnTo>
                      <a:pt x="14" y="70"/>
                    </a:lnTo>
                    <a:lnTo>
                      <a:pt x="14" y="74"/>
                    </a:lnTo>
                    <a:lnTo>
                      <a:pt x="18" y="74"/>
                    </a:lnTo>
                    <a:lnTo>
                      <a:pt x="18" y="74"/>
                    </a:lnTo>
                    <a:lnTo>
                      <a:pt x="18" y="74"/>
                    </a:lnTo>
                    <a:lnTo>
                      <a:pt x="18" y="74"/>
                    </a:lnTo>
                    <a:lnTo>
                      <a:pt x="18" y="74"/>
                    </a:lnTo>
                    <a:lnTo>
                      <a:pt x="22" y="74"/>
                    </a:lnTo>
                    <a:lnTo>
                      <a:pt x="22" y="74"/>
                    </a:lnTo>
                    <a:lnTo>
                      <a:pt x="22" y="70"/>
                    </a:lnTo>
                    <a:lnTo>
                      <a:pt x="22" y="70"/>
                    </a:lnTo>
                    <a:lnTo>
                      <a:pt x="22" y="74"/>
                    </a:lnTo>
                    <a:lnTo>
                      <a:pt x="26" y="74"/>
                    </a:lnTo>
                    <a:lnTo>
                      <a:pt x="26" y="74"/>
                    </a:lnTo>
                    <a:lnTo>
                      <a:pt x="26" y="74"/>
                    </a:lnTo>
                    <a:lnTo>
                      <a:pt x="26" y="74"/>
                    </a:lnTo>
                    <a:lnTo>
                      <a:pt x="26" y="74"/>
                    </a:lnTo>
                    <a:lnTo>
                      <a:pt x="26" y="74"/>
                    </a:lnTo>
                    <a:lnTo>
                      <a:pt x="30" y="74"/>
                    </a:lnTo>
                    <a:lnTo>
                      <a:pt x="30" y="74"/>
                    </a:lnTo>
                    <a:lnTo>
                      <a:pt x="30" y="74"/>
                    </a:lnTo>
                    <a:lnTo>
                      <a:pt x="30" y="70"/>
                    </a:lnTo>
                    <a:lnTo>
                      <a:pt x="30" y="70"/>
                    </a:lnTo>
                    <a:lnTo>
                      <a:pt x="30" y="70"/>
                    </a:lnTo>
                    <a:lnTo>
                      <a:pt x="30" y="70"/>
                    </a:lnTo>
                    <a:lnTo>
                      <a:pt x="30" y="70"/>
                    </a:lnTo>
                    <a:lnTo>
                      <a:pt x="34" y="70"/>
                    </a:lnTo>
                    <a:lnTo>
                      <a:pt x="34" y="66"/>
                    </a:lnTo>
                    <a:lnTo>
                      <a:pt x="30" y="66"/>
                    </a:lnTo>
                    <a:lnTo>
                      <a:pt x="30" y="70"/>
                    </a:lnTo>
                    <a:lnTo>
                      <a:pt x="30" y="70"/>
                    </a:lnTo>
                    <a:lnTo>
                      <a:pt x="30" y="70"/>
                    </a:lnTo>
                    <a:lnTo>
                      <a:pt x="30" y="70"/>
                    </a:lnTo>
                    <a:lnTo>
                      <a:pt x="30" y="70"/>
                    </a:lnTo>
                    <a:lnTo>
                      <a:pt x="30" y="70"/>
                    </a:lnTo>
                    <a:lnTo>
                      <a:pt x="30" y="74"/>
                    </a:lnTo>
                    <a:lnTo>
                      <a:pt x="30" y="74"/>
                    </a:lnTo>
                    <a:lnTo>
                      <a:pt x="30" y="74"/>
                    </a:lnTo>
                    <a:lnTo>
                      <a:pt x="30" y="74"/>
                    </a:lnTo>
                    <a:lnTo>
                      <a:pt x="26" y="70"/>
                    </a:lnTo>
                    <a:lnTo>
                      <a:pt x="26" y="70"/>
                    </a:lnTo>
                    <a:lnTo>
                      <a:pt x="26" y="74"/>
                    </a:lnTo>
                    <a:lnTo>
                      <a:pt x="26" y="74"/>
                    </a:lnTo>
                    <a:lnTo>
                      <a:pt x="22" y="70"/>
                    </a:lnTo>
                    <a:lnTo>
                      <a:pt x="22" y="70"/>
                    </a:lnTo>
                    <a:lnTo>
                      <a:pt x="22" y="70"/>
                    </a:lnTo>
                    <a:lnTo>
                      <a:pt x="22" y="70"/>
                    </a:lnTo>
                    <a:lnTo>
                      <a:pt x="22" y="70"/>
                    </a:lnTo>
                    <a:lnTo>
                      <a:pt x="22" y="70"/>
                    </a:lnTo>
                    <a:lnTo>
                      <a:pt x="22" y="74"/>
                    </a:lnTo>
                    <a:lnTo>
                      <a:pt x="22" y="70"/>
                    </a:lnTo>
                    <a:lnTo>
                      <a:pt x="18" y="74"/>
                    </a:lnTo>
                    <a:lnTo>
                      <a:pt x="18" y="74"/>
                    </a:lnTo>
                    <a:lnTo>
                      <a:pt x="18" y="74"/>
                    </a:lnTo>
                    <a:lnTo>
                      <a:pt x="18" y="74"/>
                    </a:lnTo>
                    <a:lnTo>
                      <a:pt x="18" y="74"/>
                    </a:lnTo>
                    <a:lnTo>
                      <a:pt x="14" y="70"/>
                    </a:lnTo>
                    <a:lnTo>
                      <a:pt x="14" y="70"/>
                    </a:lnTo>
                    <a:lnTo>
                      <a:pt x="14" y="70"/>
                    </a:lnTo>
                    <a:lnTo>
                      <a:pt x="14" y="70"/>
                    </a:lnTo>
                    <a:lnTo>
                      <a:pt x="14" y="70"/>
                    </a:lnTo>
                    <a:lnTo>
                      <a:pt x="14" y="70"/>
                    </a:lnTo>
                    <a:lnTo>
                      <a:pt x="14" y="70"/>
                    </a:lnTo>
                    <a:lnTo>
                      <a:pt x="14" y="74"/>
                    </a:lnTo>
                    <a:lnTo>
                      <a:pt x="12" y="74"/>
                    </a:lnTo>
                    <a:lnTo>
                      <a:pt x="12" y="74"/>
                    </a:lnTo>
                    <a:lnTo>
                      <a:pt x="12" y="70"/>
                    </a:lnTo>
                    <a:lnTo>
                      <a:pt x="12" y="70"/>
                    </a:lnTo>
                    <a:lnTo>
                      <a:pt x="12" y="66"/>
                    </a:lnTo>
                    <a:lnTo>
                      <a:pt x="12" y="66"/>
                    </a:lnTo>
                    <a:lnTo>
                      <a:pt x="12" y="66"/>
                    </a:lnTo>
                    <a:lnTo>
                      <a:pt x="12" y="66"/>
                    </a:lnTo>
                    <a:lnTo>
                      <a:pt x="12" y="66"/>
                    </a:lnTo>
                    <a:lnTo>
                      <a:pt x="12" y="62"/>
                    </a:lnTo>
                    <a:lnTo>
                      <a:pt x="12" y="62"/>
                    </a:lnTo>
                    <a:lnTo>
                      <a:pt x="14" y="62"/>
                    </a:lnTo>
                    <a:lnTo>
                      <a:pt x="14" y="62"/>
                    </a:lnTo>
                    <a:lnTo>
                      <a:pt x="22" y="62"/>
                    </a:lnTo>
                    <a:lnTo>
                      <a:pt x="26" y="62"/>
                    </a:lnTo>
                    <a:lnTo>
                      <a:pt x="26" y="62"/>
                    </a:lnTo>
                    <a:lnTo>
                      <a:pt x="26" y="62"/>
                    </a:lnTo>
                    <a:lnTo>
                      <a:pt x="26" y="62"/>
                    </a:lnTo>
                    <a:lnTo>
                      <a:pt x="26" y="58"/>
                    </a:lnTo>
                    <a:lnTo>
                      <a:pt x="30" y="58"/>
                    </a:lnTo>
                    <a:lnTo>
                      <a:pt x="34" y="58"/>
                    </a:lnTo>
                    <a:lnTo>
                      <a:pt x="34" y="58"/>
                    </a:lnTo>
                    <a:lnTo>
                      <a:pt x="34" y="58"/>
                    </a:lnTo>
                    <a:lnTo>
                      <a:pt x="34" y="58"/>
                    </a:lnTo>
                    <a:lnTo>
                      <a:pt x="34" y="58"/>
                    </a:lnTo>
                    <a:lnTo>
                      <a:pt x="34" y="58"/>
                    </a:lnTo>
                    <a:lnTo>
                      <a:pt x="34" y="58"/>
                    </a:lnTo>
                    <a:lnTo>
                      <a:pt x="34" y="58"/>
                    </a:lnTo>
                    <a:lnTo>
                      <a:pt x="34" y="54"/>
                    </a:lnTo>
                    <a:lnTo>
                      <a:pt x="34" y="54"/>
                    </a:lnTo>
                    <a:lnTo>
                      <a:pt x="34" y="54"/>
                    </a:lnTo>
                    <a:lnTo>
                      <a:pt x="38" y="54"/>
                    </a:lnTo>
                    <a:lnTo>
                      <a:pt x="38" y="54"/>
                    </a:lnTo>
                    <a:lnTo>
                      <a:pt x="38" y="54"/>
                    </a:lnTo>
                    <a:lnTo>
                      <a:pt x="38" y="54"/>
                    </a:lnTo>
                    <a:lnTo>
                      <a:pt x="38" y="54"/>
                    </a:lnTo>
                    <a:lnTo>
                      <a:pt x="38" y="54"/>
                    </a:lnTo>
                    <a:lnTo>
                      <a:pt x="38" y="58"/>
                    </a:lnTo>
                    <a:lnTo>
                      <a:pt x="38" y="58"/>
                    </a:lnTo>
                    <a:lnTo>
                      <a:pt x="42" y="58"/>
                    </a:lnTo>
                    <a:lnTo>
                      <a:pt x="42" y="58"/>
                    </a:lnTo>
                    <a:lnTo>
                      <a:pt x="42" y="58"/>
                    </a:lnTo>
                    <a:lnTo>
                      <a:pt x="42" y="58"/>
                    </a:lnTo>
                    <a:lnTo>
                      <a:pt x="42" y="58"/>
                    </a:lnTo>
                    <a:lnTo>
                      <a:pt x="42" y="58"/>
                    </a:lnTo>
                    <a:lnTo>
                      <a:pt x="42" y="58"/>
                    </a:lnTo>
                    <a:lnTo>
                      <a:pt x="44" y="58"/>
                    </a:lnTo>
                    <a:lnTo>
                      <a:pt x="44" y="58"/>
                    </a:lnTo>
                    <a:lnTo>
                      <a:pt x="44" y="62"/>
                    </a:lnTo>
                    <a:lnTo>
                      <a:pt x="48" y="62"/>
                    </a:lnTo>
                    <a:lnTo>
                      <a:pt x="48" y="62"/>
                    </a:lnTo>
                    <a:lnTo>
                      <a:pt x="48" y="62"/>
                    </a:lnTo>
                    <a:lnTo>
                      <a:pt x="48" y="62"/>
                    </a:lnTo>
                    <a:lnTo>
                      <a:pt x="48" y="58"/>
                    </a:lnTo>
                    <a:lnTo>
                      <a:pt x="52" y="58"/>
                    </a:lnTo>
                    <a:lnTo>
                      <a:pt x="52" y="58"/>
                    </a:lnTo>
                    <a:lnTo>
                      <a:pt x="52" y="58"/>
                    </a:lnTo>
                    <a:lnTo>
                      <a:pt x="52" y="58"/>
                    </a:lnTo>
                    <a:lnTo>
                      <a:pt x="52" y="58"/>
                    </a:lnTo>
                    <a:lnTo>
                      <a:pt x="52" y="58"/>
                    </a:lnTo>
                    <a:lnTo>
                      <a:pt x="56" y="58"/>
                    </a:lnTo>
                    <a:lnTo>
                      <a:pt x="56" y="58"/>
                    </a:lnTo>
                    <a:lnTo>
                      <a:pt x="56" y="58"/>
                    </a:lnTo>
                    <a:lnTo>
                      <a:pt x="56" y="58"/>
                    </a:lnTo>
                    <a:lnTo>
                      <a:pt x="56" y="54"/>
                    </a:lnTo>
                    <a:lnTo>
                      <a:pt x="52" y="54"/>
                    </a:lnTo>
                    <a:lnTo>
                      <a:pt x="52" y="54"/>
                    </a:lnTo>
                    <a:lnTo>
                      <a:pt x="52" y="54"/>
                    </a:lnTo>
                    <a:lnTo>
                      <a:pt x="52" y="54"/>
                    </a:lnTo>
                    <a:lnTo>
                      <a:pt x="52" y="54"/>
                    </a:lnTo>
                    <a:lnTo>
                      <a:pt x="52" y="54"/>
                    </a:lnTo>
                    <a:lnTo>
                      <a:pt x="48" y="54"/>
                    </a:lnTo>
                    <a:lnTo>
                      <a:pt x="48" y="54"/>
                    </a:lnTo>
                    <a:lnTo>
                      <a:pt x="48" y="54"/>
                    </a:lnTo>
                    <a:lnTo>
                      <a:pt x="48" y="54"/>
                    </a:lnTo>
                    <a:lnTo>
                      <a:pt x="48" y="58"/>
                    </a:lnTo>
                    <a:lnTo>
                      <a:pt x="44" y="58"/>
                    </a:lnTo>
                    <a:lnTo>
                      <a:pt x="44" y="54"/>
                    </a:lnTo>
                    <a:lnTo>
                      <a:pt x="44" y="54"/>
                    </a:lnTo>
                    <a:lnTo>
                      <a:pt x="44" y="54"/>
                    </a:lnTo>
                    <a:lnTo>
                      <a:pt x="44" y="54"/>
                    </a:lnTo>
                    <a:lnTo>
                      <a:pt x="44" y="54"/>
                    </a:lnTo>
                    <a:lnTo>
                      <a:pt x="44" y="54"/>
                    </a:lnTo>
                    <a:lnTo>
                      <a:pt x="44" y="54"/>
                    </a:lnTo>
                    <a:lnTo>
                      <a:pt x="44" y="54"/>
                    </a:lnTo>
                    <a:lnTo>
                      <a:pt x="44" y="54"/>
                    </a:lnTo>
                    <a:lnTo>
                      <a:pt x="44" y="54"/>
                    </a:lnTo>
                    <a:lnTo>
                      <a:pt x="44" y="54"/>
                    </a:lnTo>
                    <a:lnTo>
                      <a:pt x="42" y="54"/>
                    </a:lnTo>
                    <a:lnTo>
                      <a:pt x="42" y="54"/>
                    </a:lnTo>
                    <a:lnTo>
                      <a:pt x="42" y="54"/>
                    </a:lnTo>
                    <a:lnTo>
                      <a:pt x="42" y="54"/>
                    </a:lnTo>
                    <a:lnTo>
                      <a:pt x="42" y="54"/>
                    </a:lnTo>
                    <a:lnTo>
                      <a:pt x="42" y="54"/>
                    </a:lnTo>
                    <a:lnTo>
                      <a:pt x="42" y="52"/>
                    </a:lnTo>
                    <a:lnTo>
                      <a:pt x="42" y="52"/>
                    </a:lnTo>
                    <a:lnTo>
                      <a:pt x="42" y="52"/>
                    </a:lnTo>
                    <a:lnTo>
                      <a:pt x="42" y="52"/>
                    </a:lnTo>
                    <a:lnTo>
                      <a:pt x="42" y="52"/>
                    </a:lnTo>
                    <a:lnTo>
                      <a:pt x="42" y="52"/>
                    </a:lnTo>
                    <a:lnTo>
                      <a:pt x="38" y="52"/>
                    </a:lnTo>
                    <a:lnTo>
                      <a:pt x="38" y="52"/>
                    </a:lnTo>
                    <a:lnTo>
                      <a:pt x="34" y="52"/>
                    </a:lnTo>
                    <a:lnTo>
                      <a:pt x="34" y="52"/>
                    </a:lnTo>
                    <a:lnTo>
                      <a:pt x="34" y="52"/>
                    </a:lnTo>
                    <a:lnTo>
                      <a:pt x="34" y="52"/>
                    </a:lnTo>
                    <a:lnTo>
                      <a:pt x="34" y="52"/>
                    </a:lnTo>
                    <a:lnTo>
                      <a:pt x="34" y="52"/>
                    </a:lnTo>
                    <a:lnTo>
                      <a:pt x="34" y="52"/>
                    </a:lnTo>
                    <a:lnTo>
                      <a:pt x="30" y="52"/>
                    </a:lnTo>
                    <a:lnTo>
                      <a:pt x="30" y="52"/>
                    </a:lnTo>
                    <a:lnTo>
                      <a:pt x="30" y="52"/>
                    </a:lnTo>
                    <a:lnTo>
                      <a:pt x="30" y="54"/>
                    </a:lnTo>
                    <a:lnTo>
                      <a:pt x="30" y="54"/>
                    </a:lnTo>
                    <a:lnTo>
                      <a:pt x="30" y="54"/>
                    </a:lnTo>
                    <a:lnTo>
                      <a:pt x="30" y="54"/>
                    </a:lnTo>
                    <a:lnTo>
                      <a:pt x="30" y="54"/>
                    </a:lnTo>
                    <a:lnTo>
                      <a:pt x="26" y="54"/>
                    </a:lnTo>
                    <a:lnTo>
                      <a:pt x="22" y="54"/>
                    </a:lnTo>
                    <a:lnTo>
                      <a:pt x="22" y="54"/>
                    </a:lnTo>
                    <a:lnTo>
                      <a:pt x="14" y="54"/>
                    </a:lnTo>
                    <a:lnTo>
                      <a:pt x="14" y="54"/>
                    </a:lnTo>
                    <a:lnTo>
                      <a:pt x="14" y="52"/>
                    </a:lnTo>
                    <a:lnTo>
                      <a:pt x="14" y="52"/>
                    </a:lnTo>
                    <a:lnTo>
                      <a:pt x="14" y="52"/>
                    </a:lnTo>
                    <a:lnTo>
                      <a:pt x="14" y="52"/>
                    </a:lnTo>
                    <a:lnTo>
                      <a:pt x="14" y="52"/>
                    </a:lnTo>
                    <a:lnTo>
                      <a:pt x="14" y="52"/>
                    </a:lnTo>
                    <a:lnTo>
                      <a:pt x="14" y="52"/>
                    </a:lnTo>
                    <a:lnTo>
                      <a:pt x="14" y="52"/>
                    </a:lnTo>
                    <a:lnTo>
                      <a:pt x="14" y="48"/>
                    </a:lnTo>
                    <a:lnTo>
                      <a:pt x="14" y="52"/>
                    </a:lnTo>
                    <a:lnTo>
                      <a:pt x="14" y="52"/>
                    </a:lnTo>
                    <a:lnTo>
                      <a:pt x="12" y="52"/>
                    </a:lnTo>
                    <a:lnTo>
                      <a:pt x="12" y="52"/>
                    </a:lnTo>
                    <a:lnTo>
                      <a:pt x="12" y="48"/>
                    </a:lnTo>
                    <a:lnTo>
                      <a:pt x="14" y="48"/>
                    </a:lnTo>
                    <a:lnTo>
                      <a:pt x="14" y="48"/>
                    </a:lnTo>
                    <a:lnTo>
                      <a:pt x="14" y="48"/>
                    </a:lnTo>
                    <a:lnTo>
                      <a:pt x="14" y="48"/>
                    </a:lnTo>
                    <a:lnTo>
                      <a:pt x="14" y="48"/>
                    </a:lnTo>
                    <a:lnTo>
                      <a:pt x="14" y="48"/>
                    </a:lnTo>
                    <a:lnTo>
                      <a:pt x="14" y="48"/>
                    </a:lnTo>
                    <a:lnTo>
                      <a:pt x="14" y="48"/>
                    </a:lnTo>
                    <a:lnTo>
                      <a:pt x="18" y="44"/>
                    </a:lnTo>
                    <a:lnTo>
                      <a:pt x="18" y="44"/>
                    </a:lnTo>
                    <a:lnTo>
                      <a:pt x="18" y="44"/>
                    </a:lnTo>
                    <a:lnTo>
                      <a:pt x="18" y="44"/>
                    </a:lnTo>
                    <a:lnTo>
                      <a:pt x="18" y="44"/>
                    </a:lnTo>
                    <a:lnTo>
                      <a:pt x="14" y="44"/>
                    </a:lnTo>
                    <a:lnTo>
                      <a:pt x="14" y="48"/>
                    </a:lnTo>
                    <a:lnTo>
                      <a:pt x="14" y="48"/>
                    </a:lnTo>
                    <a:lnTo>
                      <a:pt x="14" y="48"/>
                    </a:lnTo>
                    <a:lnTo>
                      <a:pt x="14" y="48"/>
                    </a:lnTo>
                    <a:lnTo>
                      <a:pt x="12" y="48"/>
                    </a:lnTo>
                    <a:lnTo>
                      <a:pt x="12" y="48"/>
                    </a:lnTo>
                    <a:lnTo>
                      <a:pt x="12" y="44"/>
                    </a:lnTo>
                    <a:lnTo>
                      <a:pt x="12" y="44"/>
                    </a:lnTo>
                    <a:lnTo>
                      <a:pt x="12" y="44"/>
                    </a:lnTo>
                    <a:lnTo>
                      <a:pt x="12" y="44"/>
                    </a:lnTo>
                    <a:lnTo>
                      <a:pt x="12" y="40"/>
                    </a:lnTo>
                    <a:lnTo>
                      <a:pt x="12" y="40"/>
                    </a:lnTo>
                    <a:lnTo>
                      <a:pt x="8" y="40"/>
                    </a:lnTo>
                    <a:lnTo>
                      <a:pt x="8" y="40"/>
                    </a:lnTo>
                    <a:lnTo>
                      <a:pt x="8" y="40"/>
                    </a:lnTo>
                    <a:lnTo>
                      <a:pt x="8" y="40"/>
                    </a:lnTo>
                    <a:lnTo>
                      <a:pt x="8" y="40"/>
                    </a:lnTo>
                    <a:lnTo>
                      <a:pt x="8" y="36"/>
                    </a:lnTo>
                    <a:lnTo>
                      <a:pt x="8" y="36"/>
                    </a:lnTo>
                    <a:lnTo>
                      <a:pt x="8" y="36"/>
                    </a:lnTo>
                    <a:lnTo>
                      <a:pt x="8" y="36"/>
                    </a:lnTo>
                    <a:lnTo>
                      <a:pt x="8" y="36"/>
                    </a:lnTo>
                    <a:lnTo>
                      <a:pt x="4" y="36"/>
                    </a:lnTo>
                    <a:lnTo>
                      <a:pt x="4" y="36"/>
                    </a:lnTo>
                    <a:lnTo>
                      <a:pt x="4" y="36"/>
                    </a:lnTo>
                    <a:lnTo>
                      <a:pt x="4" y="36"/>
                    </a:lnTo>
                    <a:lnTo>
                      <a:pt x="4" y="36"/>
                    </a:lnTo>
                    <a:lnTo>
                      <a:pt x="4" y="36"/>
                    </a:lnTo>
                    <a:lnTo>
                      <a:pt x="0" y="36"/>
                    </a:lnTo>
                    <a:lnTo>
                      <a:pt x="4" y="32"/>
                    </a:lnTo>
                    <a:lnTo>
                      <a:pt x="4" y="32"/>
                    </a:lnTo>
                    <a:lnTo>
                      <a:pt x="4" y="32"/>
                    </a:lnTo>
                    <a:lnTo>
                      <a:pt x="4" y="32"/>
                    </a:lnTo>
                    <a:lnTo>
                      <a:pt x="8" y="32"/>
                    </a:lnTo>
                    <a:lnTo>
                      <a:pt x="8" y="32"/>
                    </a:lnTo>
                    <a:lnTo>
                      <a:pt x="8" y="32"/>
                    </a:lnTo>
                    <a:lnTo>
                      <a:pt x="8" y="32"/>
                    </a:lnTo>
                    <a:lnTo>
                      <a:pt x="8" y="32"/>
                    </a:lnTo>
                    <a:lnTo>
                      <a:pt x="12" y="28"/>
                    </a:lnTo>
                    <a:lnTo>
                      <a:pt x="12" y="26"/>
                    </a:lnTo>
                    <a:lnTo>
                      <a:pt x="12" y="26"/>
                    </a:lnTo>
                    <a:lnTo>
                      <a:pt x="12" y="26"/>
                    </a:lnTo>
                    <a:lnTo>
                      <a:pt x="12" y="22"/>
                    </a:lnTo>
                    <a:lnTo>
                      <a:pt x="12" y="22"/>
                    </a:lnTo>
                    <a:lnTo>
                      <a:pt x="14" y="22"/>
                    </a:lnTo>
                    <a:lnTo>
                      <a:pt x="14" y="22"/>
                    </a:lnTo>
                    <a:lnTo>
                      <a:pt x="14" y="22"/>
                    </a:lnTo>
                    <a:lnTo>
                      <a:pt x="14" y="22"/>
                    </a:lnTo>
                    <a:lnTo>
                      <a:pt x="14" y="18"/>
                    </a:lnTo>
                    <a:lnTo>
                      <a:pt x="14" y="18"/>
                    </a:lnTo>
                    <a:lnTo>
                      <a:pt x="14" y="18"/>
                    </a:lnTo>
                    <a:lnTo>
                      <a:pt x="14" y="18"/>
                    </a:lnTo>
                    <a:lnTo>
                      <a:pt x="14" y="14"/>
                    </a:lnTo>
                    <a:lnTo>
                      <a:pt x="14" y="10"/>
                    </a:lnTo>
                    <a:lnTo>
                      <a:pt x="14" y="10"/>
                    </a:lnTo>
                    <a:lnTo>
                      <a:pt x="18" y="10"/>
                    </a:lnTo>
                    <a:lnTo>
                      <a:pt x="18" y="6"/>
                    </a:lnTo>
                    <a:lnTo>
                      <a:pt x="18" y="6"/>
                    </a:lnTo>
                    <a:lnTo>
                      <a:pt x="18" y="6"/>
                    </a:lnTo>
                    <a:lnTo>
                      <a:pt x="18" y="6"/>
                    </a:lnTo>
                    <a:lnTo>
                      <a:pt x="18" y="2"/>
                    </a:lnTo>
                    <a:lnTo>
                      <a:pt x="18" y="2"/>
                    </a:lnTo>
                    <a:lnTo>
                      <a:pt x="22" y="2"/>
                    </a:lnTo>
                    <a:lnTo>
                      <a:pt x="22" y="2"/>
                    </a:lnTo>
                    <a:lnTo>
                      <a:pt x="22" y="2"/>
                    </a:lnTo>
                    <a:lnTo>
                      <a:pt x="22" y="2"/>
                    </a:lnTo>
                    <a:lnTo>
                      <a:pt x="22" y="2"/>
                    </a:lnTo>
                    <a:lnTo>
                      <a:pt x="26" y="2"/>
                    </a:lnTo>
                    <a:lnTo>
                      <a:pt x="26" y="2"/>
                    </a:lnTo>
                    <a:lnTo>
                      <a:pt x="26" y="2"/>
                    </a:lnTo>
                    <a:lnTo>
                      <a:pt x="26" y="2"/>
                    </a:lnTo>
                    <a:lnTo>
                      <a:pt x="26" y="2"/>
                    </a:lnTo>
                    <a:lnTo>
                      <a:pt x="30" y="2"/>
                    </a:lnTo>
                    <a:lnTo>
                      <a:pt x="30" y="2"/>
                    </a:lnTo>
                    <a:lnTo>
                      <a:pt x="30" y="2"/>
                    </a:lnTo>
                    <a:lnTo>
                      <a:pt x="30" y="2"/>
                    </a:lnTo>
                    <a:lnTo>
                      <a:pt x="34" y="2"/>
                    </a:lnTo>
                    <a:lnTo>
                      <a:pt x="34" y="2"/>
                    </a:lnTo>
                    <a:lnTo>
                      <a:pt x="38" y="2"/>
                    </a:lnTo>
                    <a:lnTo>
                      <a:pt x="38" y="2"/>
                    </a:lnTo>
                    <a:lnTo>
                      <a:pt x="38" y="2"/>
                    </a:lnTo>
                    <a:lnTo>
                      <a:pt x="38" y="0"/>
                    </a:lnTo>
                    <a:lnTo>
                      <a:pt x="38" y="2"/>
                    </a:lnTo>
                    <a:lnTo>
                      <a:pt x="38" y="2"/>
                    </a:lnTo>
                    <a:lnTo>
                      <a:pt x="38" y="2"/>
                    </a:lnTo>
                    <a:lnTo>
                      <a:pt x="38" y="2"/>
                    </a:lnTo>
                    <a:lnTo>
                      <a:pt x="42" y="2"/>
                    </a:lnTo>
                    <a:lnTo>
                      <a:pt x="42" y="2"/>
                    </a:lnTo>
                    <a:lnTo>
                      <a:pt x="42" y="2"/>
                    </a:lnTo>
                    <a:lnTo>
                      <a:pt x="44" y="2"/>
                    </a:lnTo>
                    <a:lnTo>
                      <a:pt x="44" y="2"/>
                    </a:lnTo>
                    <a:lnTo>
                      <a:pt x="44" y="2"/>
                    </a:lnTo>
                    <a:lnTo>
                      <a:pt x="48" y="2"/>
                    </a:lnTo>
                    <a:lnTo>
                      <a:pt x="48" y="2"/>
                    </a:lnTo>
                    <a:lnTo>
                      <a:pt x="52" y="6"/>
                    </a:lnTo>
                    <a:lnTo>
                      <a:pt x="52" y="6"/>
                    </a:lnTo>
                    <a:lnTo>
                      <a:pt x="52" y="10"/>
                    </a:lnTo>
                    <a:lnTo>
                      <a:pt x="56" y="10"/>
                    </a:lnTo>
                    <a:lnTo>
                      <a:pt x="56" y="10"/>
                    </a:lnTo>
                    <a:lnTo>
                      <a:pt x="56" y="10"/>
                    </a:lnTo>
                    <a:lnTo>
                      <a:pt x="56" y="10"/>
                    </a:lnTo>
                    <a:lnTo>
                      <a:pt x="56" y="10"/>
                    </a:lnTo>
                    <a:lnTo>
                      <a:pt x="56" y="10"/>
                    </a:lnTo>
                    <a:lnTo>
                      <a:pt x="56" y="10"/>
                    </a:lnTo>
                    <a:lnTo>
                      <a:pt x="60" y="10"/>
                    </a:lnTo>
                    <a:lnTo>
                      <a:pt x="60" y="10"/>
                    </a:lnTo>
                    <a:lnTo>
                      <a:pt x="60" y="14"/>
                    </a:lnTo>
                    <a:lnTo>
                      <a:pt x="64" y="18"/>
                    </a:lnTo>
                    <a:lnTo>
                      <a:pt x="64" y="18"/>
                    </a:lnTo>
                    <a:lnTo>
                      <a:pt x="64" y="22"/>
                    </a:lnTo>
                    <a:lnTo>
                      <a:pt x="64" y="22"/>
                    </a:lnTo>
                    <a:lnTo>
                      <a:pt x="64" y="22"/>
                    </a:lnTo>
                    <a:lnTo>
                      <a:pt x="68" y="22"/>
                    </a:lnTo>
                    <a:lnTo>
                      <a:pt x="68" y="26"/>
                    </a:lnTo>
                    <a:lnTo>
                      <a:pt x="68" y="26"/>
                    </a:lnTo>
                    <a:lnTo>
                      <a:pt x="68" y="26"/>
                    </a:lnTo>
                    <a:lnTo>
                      <a:pt x="68" y="26"/>
                    </a:lnTo>
                    <a:lnTo>
                      <a:pt x="68" y="26"/>
                    </a:lnTo>
                    <a:lnTo>
                      <a:pt x="68" y="26"/>
                    </a:lnTo>
                    <a:lnTo>
                      <a:pt x="68" y="26"/>
                    </a:lnTo>
                    <a:lnTo>
                      <a:pt x="68" y="26"/>
                    </a:lnTo>
                    <a:lnTo>
                      <a:pt x="68" y="26"/>
                    </a:lnTo>
                    <a:lnTo>
                      <a:pt x="68" y="28"/>
                    </a:lnTo>
                    <a:lnTo>
                      <a:pt x="70" y="28"/>
                    </a:lnTo>
                    <a:lnTo>
                      <a:pt x="70" y="28"/>
                    </a:lnTo>
                    <a:lnTo>
                      <a:pt x="70" y="28"/>
                    </a:lnTo>
                    <a:lnTo>
                      <a:pt x="70" y="28"/>
                    </a:lnTo>
                    <a:lnTo>
                      <a:pt x="74" y="28"/>
                    </a:lnTo>
                    <a:lnTo>
                      <a:pt x="74" y="32"/>
                    </a:lnTo>
                    <a:lnTo>
                      <a:pt x="74" y="32"/>
                    </a:lnTo>
                    <a:lnTo>
                      <a:pt x="74" y="32"/>
                    </a:lnTo>
                    <a:lnTo>
                      <a:pt x="74" y="32"/>
                    </a:lnTo>
                    <a:lnTo>
                      <a:pt x="78" y="32"/>
                    </a:lnTo>
                    <a:lnTo>
                      <a:pt x="78" y="36"/>
                    </a:lnTo>
                    <a:lnTo>
                      <a:pt x="78" y="36"/>
                    </a:lnTo>
                    <a:lnTo>
                      <a:pt x="78" y="40"/>
                    </a:lnTo>
                    <a:lnTo>
                      <a:pt x="78" y="40"/>
                    </a:lnTo>
                    <a:lnTo>
                      <a:pt x="78" y="40"/>
                    </a:lnTo>
                    <a:lnTo>
                      <a:pt x="78" y="40"/>
                    </a:lnTo>
                    <a:lnTo>
                      <a:pt x="78" y="44"/>
                    </a:lnTo>
                    <a:lnTo>
                      <a:pt x="82" y="44"/>
                    </a:lnTo>
                    <a:lnTo>
                      <a:pt x="82" y="44"/>
                    </a:lnTo>
                    <a:lnTo>
                      <a:pt x="78" y="48"/>
                    </a:lnTo>
                    <a:lnTo>
                      <a:pt x="78" y="48"/>
                    </a:lnTo>
                    <a:lnTo>
                      <a:pt x="78" y="48"/>
                    </a:lnTo>
                    <a:lnTo>
                      <a:pt x="82" y="48"/>
                    </a:lnTo>
                    <a:lnTo>
                      <a:pt x="82" y="48"/>
                    </a:lnTo>
                    <a:lnTo>
                      <a:pt x="82" y="48"/>
                    </a:lnTo>
                    <a:lnTo>
                      <a:pt x="82" y="52"/>
                    </a:lnTo>
                    <a:lnTo>
                      <a:pt x="82" y="52"/>
                    </a:lnTo>
                    <a:lnTo>
                      <a:pt x="82" y="52"/>
                    </a:lnTo>
                    <a:lnTo>
                      <a:pt x="82" y="52"/>
                    </a:lnTo>
                    <a:lnTo>
                      <a:pt x="82" y="52"/>
                    </a:lnTo>
                    <a:lnTo>
                      <a:pt x="82" y="52"/>
                    </a:lnTo>
                    <a:lnTo>
                      <a:pt x="78" y="52"/>
                    </a:lnTo>
                    <a:lnTo>
                      <a:pt x="78" y="52"/>
                    </a:lnTo>
                    <a:lnTo>
                      <a:pt x="78" y="52"/>
                    </a:lnTo>
                    <a:lnTo>
                      <a:pt x="78" y="54"/>
                    </a:lnTo>
                    <a:lnTo>
                      <a:pt x="78" y="54"/>
                    </a:lnTo>
                    <a:lnTo>
                      <a:pt x="78" y="54"/>
                    </a:lnTo>
                    <a:lnTo>
                      <a:pt x="82" y="54"/>
                    </a:lnTo>
                    <a:lnTo>
                      <a:pt x="82" y="58"/>
                    </a:lnTo>
                    <a:lnTo>
                      <a:pt x="82" y="58"/>
                    </a:lnTo>
                    <a:lnTo>
                      <a:pt x="82" y="58"/>
                    </a:lnTo>
                    <a:lnTo>
                      <a:pt x="82" y="58"/>
                    </a:lnTo>
                    <a:lnTo>
                      <a:pt x="82" y="58"/>
                    </a:lnTo>
                    <a:lnTo>
                      <a:pt x="86" y="58"/>
                    </a:lnTo>
                    <a:lnTo>
                      <a:pt x="86" y="58"/>
                    </a:lnTo>
                    <a:lnTo>
                      <a:pt x="86" y="58"/>
                    </a:lnTo>
                    <a:lnTo>
                      <a:pt x="86" y="58"/>
                    </a:lnTo>
                    <a:lnTo>
                      <a:pt x="86" y="62"/>
                    </a:lnTo>
                    <a:lnTo>
                      <a:pt x="86" y="62"/>
                    </a:lnTo>
                    <a:lnTo>
                      <a:pt x="86" y="62"/>
                    </a:lnTo>
                    <a:lnTo>
                      <a:pt x="86" y="62"/>
                    </a:lnTo>
                    <a:lnTo>
                      <a:pt x="90" y="62"/>
                    </a:lnTo>
                    <a:lnTo>
                      <a:pt x="90" y="66"/>
                    </a:lnTo>
                    <a:lnTo>
                      <a:pt x="90" y="66"/>
                    </a:lnTo>
                    <a:lnTo>
                      <a:pt x="90" y="66"/>
                    </a:lnTo>
                    <a:lnTo>
                      <a:pt x="90" y="70"/>
                    </a:lnTo>
                    <a:lnTo>
                      <a:pt x="90" y="74"/>
                    </a:lnTo>
                    <a:lnTo>
                      <a:pt x="90" y="74"/>
                    </a:lnTo>
                    <a:lnTo>
                      <a:pt x="90" y="74"/>
                    </a:lnTo>
                    <a:lnTo>
                      <a:pt x="90" y="74"/>
                    </a:lnTo>
                    <a:lnTo>
                      <a:pt x="90" y="74"/>
                    </a:lnTo>
                    <a:lnTo>
                      <a:pt x="90" y="7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66">
                <a:extLst>
                  <a:ext uri="{FF2B5EF4-FFF2-40B4-BE49-F238E27FC236}">
                    <a16:creationId xmlns:a16="http://schemas.microsoft.com/office/drawing/2014/main" id="{D6D04ACA-3107-4075-8BF1-042A2D62202B}"/>
                  </a:ext>
                </a:extLst>
              </p:cNvPr>
              <p:cNvSpPr>
                <a:spLocks noEditPoints="1"/>
              </p:cNvSpPr>
              <p:nvPr/>
            </p:nvSpPr>
            <p:spPr bwMode="auto">
              <a:xfrm>
                <a:off x="5429250" y="4680018"/>
                <a:ext cx="212725" cy="136525"/>
              </a:xfrm>
              <a:custGeom>
                <a:avLst/>
                <a:gdLst>
                  <a:gd name="T0" fmla="*/ 4 w 134"/>
                  <a:gd name="T1" fmla="*/ 86 h 86"/>
                  <a:gd name="T2" fmla="*/ 4 w 134"/>
                  <a:gd name="T3" fmla="*/ 86 h 86"/>
                  <a:gd name="T4" fmla="*/ 0 w 134"/>
                  <a:gd name="T5" fmla="*/ 86 h 86"/>
                  <a:gd name="T6" fmla="*/ 0 w 134"/>
                  <a:gd name="T7" fmla="*/ 86 h 86"/>
                  <a:gd name="T8" fmla="*/ 0 w 134"/>
                  <a:gd name="T9" fmla="*/ 86 h 86"/>
                  <a:gd name="T10" fmla="*/ 0 w 134"/>
                  <a:gd name="T11" fmla="*/ 86 h 86"/>
                  <a:gd name="T12" fmla="*/ 0 w 134"/>
                  <a:gd name="T13" fmla="*/ 86 h 86"/>
                  <a:gd name="T14" fmla="*/ 0 w 134"/>
                  <a:gd name="T15" fmla="*/ 86 h 86"/>
                  <a:gd name="T16" fmla="*/ 0 w 134"/>
                  <a:gd name="T17" fmla="*/ 86 h 86"/>
                  <a:gd name="T18" fmla="*/ 4 w 134"/>
                  <a:gd name="T19" fmla="*/ 86 h 86"/>
                  <a:gd name="T20" fmla="*/ 4 w 134"/>
                  <a:gd name="T21" fmla="*/ 86 h 86"/>
                  <a:gd name="T22" fmla="*/ 4 w 134"/>
                  <a:gd name="T23" fmla="*/ 86 h 86"/>
                  <a:gd name="T24" fmla="*/ 4 w 134"/>
                  <a:gd name="T25" fmla="*/ 86 h 86"/>
                  <a:gd name="T26" fmla="*/ 4 w 134"/>
                  <a:gd name="T27" fmla="*/ 82 h 86"/>
                  <a:gd name="T28" fmla="*/ 4 w 134"/>
                  <a:gd name="T29" fmla="*/ 82 h 86"/>
                  <a:gd name="T30" fmla="*/ 4 w 134"/>
                  <a:gd name="T31" fmla="*/ 82 h 86"/>
                  <a:gd name="T32" fmla="*/ 8 w 134"/>
                  <a:gd name="T33" fmla="*/ 82 h 86"/>
                  <a:gd name="T34" fmla="*/ 8 w 134"/>
                  <a:gd name="T35" fmla="*/ 86 h 86"/>
                  <a:gd name="T36" fmla="*/ 8 w 134"/>
                  <a:gd name="T37" fmla="*/ 86 h 86"/>
                  <a:gd name="T38" fmla="*/ 4 w 134"/>
                  <a:gd name="T39" fmla="*/ 86 h 86"/>
                  <a:gd name="T40" fmla="*/ 4 w 134"/>
                  <a:gd name="T41" fmla="*/ 86 h 86"/>
                  <a:gd name="T42" fmla="*/ 4 w 134"/>
                  <a:gd name="T43" fmla="*/ 86 h 86"/>
                  <a:gd name="T44" fmla="*/ 4 w 134"/>
                  <a:gd name="T45" fmla="*/ 86 h 86"/>
                  <a:gd name="T46" fmla="*/ 4 w 134"/>
                  <a:gd name="T47" fmla="*/ 86 h 86"/>
                  <a:gd name="T48" fmla="*/ 4 w 134"/>
                  <a:gd name="T49" fmla="*/ 86 h 86"/>
                  <a:gd name="T50" fmla="*/ 4 w 134"/>
                  <a:gd name="T51" fmla="*/ 86 h 86"/>
                  <a:gd name="T52" fmla="*/ 4 w 134"/>
                  <a:gd name="T53" fmla="*/ 86 h 86"/>
                  <a:gd name="T54" fmla="*/ 4 w 134"/>
                  <a:gd name="T55" fmla="*/ 86 h 86"/>
                  <a:gd name="T56" fmla="*/ 4 w 134"/>
                  <a:gd name="T57" fmla="*/ 86 h 86"/>
                  <a:gd name="T58" fmla="*/ 4 w 134"/>
                  <a:gd name="T59" fmla="*/ 86 h 86"/>
                  <a:gd name="T60" fmla="*/ 134 w 134"/>
                  <a:gd name="T61" fmla="*/ 4 h 86"/>
                  <a:gd name="T62" fmla="*/ 134 w 134"/>
                  <a:gd name="T63" fmla="*/ 4 h 86"/>
                  <a:gd name="T64" fmla="*/ 134 w 134"/>
                  <a:gd name="T65" fmla="*/ 4 h 86"/>
                  <a:gd name="T66" fmla="*/ 134 w 134"/>
                  <a:gd name="T67" fmla="*/ 4 h 86"/>
                  <a:gd name="T68" fmla="*/ 130 w 134"/>
                  <a:gd name="T69" fmla="*/ 4 h 86"/>
                  <a:gd name="T70" fmla="*/ 130 w 134"/>
                  <a:gd name="T71" fmla="*/ 0 h 86"/>
                  <a:gd name="T72" fmla="*/ 130 w 134"/>
                  <a:gd name="T73" fmla="*/ 0 h 86"/>
                  <a:gd name="T74" fmla="*/ 134 w 134"/>
                  <a:gd name="T75" fmla="*/ 0 h 86"/>
                  <a:gd name="T76" fmla="*/ 134 w 134"/>
                  <a:gd name="T77" fmla="*/ 4 h 86"/>
                  <a:gd name="T78" fmla="*/ 134 w 134"/>
                  <a:gd name="T79" fmla="*/ 4 h 86"/>
                  <a:gd name="T80" fmla="*/ 134 w 134"/>
                  <a:gd name="T81" fmla="*/ 4 h 86"/>
                  <a:gd name="T82" fmla="*/ 134 w 134"/>
                  <a:gd name="T83" fmla="*/ 4 h 86"/>
                  <a:gd name="T84" fmla="*/ 134 w 134"/>
                  <a:gd name="T85" fmla="*/ 4 h 86"/>
                  <a:gd name="T86" fmla="*/ 134 w 134"/>
                  <a:gd name="T87"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86">
                    <a:moveTo>
                      <a:pt x="4" y="86"/>
                    </a:moveTo>
                    <a:lnTo>
                      <a:pt x="4" y="86"/>
                    </a:lnTo>
                    <a:lnTo>
                      <a:pt x="0" y="86"/>
                    </a:lnTo>
                    <a:lnTo>
                      <a:pt x="0" y="86"/>
                    </a:lnTo>
                    <a:lnTo>
                      <a:pt x="0" y="86"/>
                    </a:lnTo>
                    <a:lnTo>
                      <a:pt x="0" y="86"/>
                    </a:lnTo>
                    <a:lnTo>
                      <a:pt x="0" y="86"/>
                    </a:lnTo>
                    <a:lnTo>
                      <a:pt x="0" y="86"/>
                    </a:lnTo>
                    <a:lnTo>
                      <a:pt x="0" y="86"/>
                    </a:lnTo>
                    <a:lnTo>
                      <a:pt x="4" y="86"/>
                    </a:lnTo>
                    <a:lnTo>
                      <a:pt x="4" y="86"/>
                    </a:lnTo>
                    <a:lnTo>
                      <a:pt x="4" y="86"/>
                    </a:lnTo>
                    <a:lnTo>
                      <a:pt x="4" y="86"/>
                    </a:lnTo>
                    <a:lnTo>
                      <a:pt x="4" y="82"/>
                    </a:lnTo>
                    <a:lnTo>
                      <a:pt x="4" y="82"/>
                    </a:lnTo>
                    <a:lnTo>
                      <a:pt x="4" y="82"/>
                    </a:lnTo>
                    <a:lnTo>
                      <a:pt x="8" y="82"/>
                    </a:lnTo>
                    <a:lnTo>
                      <a:pt x="8" y="86"/>
                    </a:lnTo>
                    <a:lnTo>
                      <a:pt x="8" y="86"/>
                    </a:lnTo>
                    <a:lnTo>
                      <a:pt x="4" y="86"/>
                    </a:lnTo>
                    <a:lnTo>
                      <a:pt x="4" y="86"/>
                    </a:lnTo>
                    <a:lnTo>
                      <a:pt x="4" y="86"/>
                    </a:lnTo>
                    <a:lnTo>
                      <a:pt x="4" y="86"/>
                    </a:lnTo>
                    <a:lnTo>
                      <a:pt x="4" y="86"/>
                    </a:lnTo>
                    <a:lnTo>
                      <a:pt x="4" y="86"/>
                    </a:lnTo>
                    <a:lnTo>
                      <a:pt x="4" y="86"/>
                    </a:lnTo>
                    <a:lnTo>
                      <a:pt x="4" y="86"/>
                    </a:lnTo>
                    <a:lnTo>
                      <a:pt x="4" y="86"/>
                    </a:lnTo>
                    <a:lnTo>
                      <a:pt x="4" y="86"/>
                    </a:lnTo>
                    <a:lnTo>
                      <a:pt x="4" y="86"/>
                    </a:lnTo>
                    <a:close/>
                    <a:moveTo>
                      <a:pt x="134" y="4"/>
                    </a:moveTo>
                    <a:lnTo>
                      <a:pt x="134" y="4"/>
                    </a:lnTo>
                    <a:lnTo>
                      <a:pt x="134" y="4"/>
                    </a:lnTo>
                    <a:lnTo>
                      <a:pt x="134" y="4"/>
                    </a:lnTo>
                    <a:lnTo>
                      <a:pt x="130" y="4"/>
                    </a:lnTo>
                    <a:lnTo>
                      <a:pt x="130" y="0"/>
                    </a:lnTo>
                    <a:lnTo>
                      <a:pt x="130" y="0"/>
                    </a:lnTo>
                    <a:lnTo>
                      <a:pt x="134" y="0"/>
                    </a:lnTo>
                    <a:lnTo>
                      <a:pt x="134" y="4"/>
                    </a:lnTo>
                    <a:lnTo>
                      <a:pt x="134" y="4"/>
                    </a:lnTo>
                    <a:lnTo>
                      <a:pt x="134" y="4"/>
                    </a:lnTo>
                    <a:lnTo>
                      <a:pt x="134" y="4"/>
                    </a:lnTo>
                    <a:lnTo>
                      <a:pt x="134" y="4"/>
                    </a:lnTo>
                    <a:lnTo>
                      <a:pt x="134"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67">
                <a:extLst>
                  <a:ext uri="{FF2B5EF4-FFF2-40B4-BE49-F238E27FC236}">
                    <a16:creationId xmlns:a16="http://schemas.microsoft.com/office/drawing/2014/main" id="{F75E1E4C-D747-4EF1-BB3E-7B9A978DCC61}"/>
                  </a:ext>
                </a:extLst>
              </p:cNvPr>
              <p:cNvSpPr>
                <a:spLocks noEditPoints="1"/>
              </p:cNvSpPr>
              <p:nvPr/>
            </p:nvSpPr>
            <p:spPr bwMode="auto">
              <a:xfrm>
                <a:off x="4098925" y="4289493"/>
                <a:ext cx="63500" cy="85725"/>
              </a:xfrm>
              <a:custGeom>
                <a:avLst/>
                <a:gdLst>
                  <a:gd name="T0" fmla="*/ 22 w 40"/>
                  <a:gd name="T1" fmla="*/ 50 h 54"/>
                  <a:gd name="T2" fmla="*/ 18 w 40"/>
                  <a:gd name="T3" fmla="*/ 50 h 54"/>
                  <a:gd name="T4" fmla="*/ 10 w 40"/>
                  <a:gd name="T5" fmla="*/ 46 h 54"/>
                  <a:gd name="T6" fmla="*/ 10 w 40"/>
                  <a:gd name="T7" fmla="*/ 42 h 54"/>
                  <a:gd name="T8" fmla="*/ 10 w 40"/>
                  <a:gd name="T9" fmla="*/ 42 h 54"/>
                  <a:gd name="T10" fmla="*/ 14 w 40"/>
                  <a:gd name="T11" fmla="*/ 42 h 54"/>
                  <a:gd name="T12" fmla="*/ 10 w 40"/>
                  <a:gd name="T13" fmla="*/ 42 h 54"/>
                  <a:gd name="T14" fmla="*/ 6 w 40"/>
                  <a:gd name="T15" fmla="*/ 38 h 54"/>
                  <a:gd name="T16" fmla="*/ 4 w 40"/>
                  <a:gd name="T17" fmla="*/ 34 h 54"/>
                  <a:gd name="T18" fmla="*/ 4 w 40"/>
                  <a:gd name="T19" fmla="*/ 30 h 54"/>
                  <a:gd name="T20" fmla="*/ 4 w 40"/>
                  <a:gd name="T21" fmla="*/ 30 h 54"/>
                  <a:gd name="T22" fmla="*/ 0 w 40"/>
                  <a:gd name="T23" fmla="*/ 26 h 54"/>
                  <a:gd name="T24" fmla="*/ 0 w 40"/>
                  <a:gd name="T25" fmla="*/ 26 h 54"/>
                  <a:gd name="T26" fmla="*/ 0 w 40"/>
                  <a:gd name="T27" fmla="*/ 26 h 54"/>
                  <a:gd name="T28" fmla="*/ 4 w 40"/>
                  <a:gd name="T29" fmla="*/ 22 h 54"/>
                  <a:gd name="T30" fmla="*/ 4 w 40"/>
                  <a:gd name="T31" fmla="*/ 22 h 54"/>
                  <a:gd name="T32" fmla="*/ 0 w 40"/>
                  <a:gd name="T33" fmla="*/ 22 h 54"/>
                  <a:gd name="T34" fmla="*/ 0 w 40"/>
                  <a:gd name="T35" fmla="*/ 20 h 54"/>
                  <a:gd name="T36" fmla="*/ 0 w 40"/>
                  <a:gd name="T37" fmla="*/ 16 h 54"/>
                  <a:gd name="T38" fmla="*/ 0 w 40"/>
                  <a:gd name="T39" fmla="*/ 16 h 54"/>
                  <a:gd name="T40" fmla="*/ 0 w 40"/>
                  <a:gd name="T41" fmla="*/ 16 h 54"/>
                  <a:gd name="T42" fmla="*/ 4 w 40"/>
                  <a:gd name="T43" fmla="*/ 12 h 54"/>
                  <a:gd name="T44" fmla="*/ 4 w 40"/>
                  <a:gd name="T45" fmla="*/ 12 h 54"/>
                  <a:gd name="T46" fmla="*/ 6 w 40"/>
                  <a:gd name="T47" fmla="*/ 8 h 54"/>
                  <a:gd name="T48" fmla="*/ 6 w 40"/>
                  <a:gd name="T49" fmla="*/ 4 h 54"/>
                  <a:gd name="T50" fmla="*/ 14 w 40"/>
                  <a:gd name="T51" fmla="*/ 0 h 54"/>
                  <a:gd name="T52" fmla="*/ 14 w 40"/>
                  <a:gd name="T53" fmla="*/ 0 h 54"/>
                  <a:gd name="T54" fmla="*/ 22 w 40"/>
                  <a:gd name="T55" fmla="*/ 0 h 54"/>
                  <a:gd name="T56" fmla="*/ 26 w 40"/>
                  <a:gd name="T57" fmla="*/ 0 h 54"/>
                  <a:gd name="T58" fmla="*/ 30 w 40"/>
                  <a:gd name="T59" fmla="*/ 4 h 54"/>
                  <a:gd name="T60" fmla="*/ 34 w 40"/>
                  <a:gd name="T61" fmla="*/ 8 h 54"/>
                  <a:gd name="T62" fmla="*/ 36 w 40"/>
                  <a:gd name="T63" fmla="*/ 12 h 54"/>
                  <a:gd name="T64" fmla="*/ 34 w 40"/>
                  <a:gd name="T65" fmla="*/ 16 h 54"/>
                  <a:gd name="T66" fmla="*/ 36 w 40"/>
                  <a:gd name="T67" fmla="*/ 16 h 54"/>
                  <a:gd name="T68" fmla="*/ 36 w 40"/>
                  <a:gd name="T69" fmla="*/ 20 h 54"/>
                  <a:gd name="T70" fmla="*/ 36 w 40"/>
                  <a:gd name="T71" fmla="*/ 22 h 54"/>
                  <a:gd name="T72" fmla="*/ 36 w 40"/>
                  <a:gd name="T73" fmla="*/ 26 h 54"/>
                  <a:gd name="T74" fmla="*/ 40 w 40"/>
                  <a:gd name="T75" fmla="*/ 26 h 54"/>
                  <a:gd name="T76" fmla="*/ 40 w 40"/>
                  <a:gd name="T77" fmla="*/ 30 h 54"/>
                  <a:gd name="T78" fmla="*/ 36 w 40"/>
                  <a:gd name="T79" fmla="*/ 30 h 54"/>
                  <a:gd name="T80" fmla="*/ 36 w 40"/>
                  <a:gd name="T81" fmla="*/ 34 h 54"/>
                  <a:gd name="T82" fmla="*/ 34 w 40"/>
                  <a:gd name="T83" fmla="*/ 38 h 54"/>
                  <a:gd name="T84" fmla="*/ 34 w 40"/>
                  <a:gd name="T85" fmla="*/ 42 h 54"/>
                  <a:gd name="T86" fmla="*/ 30 w 40"/>
                  <a:gd name="T87" fmla="*/ 46 h 54"/>
                  <a:gd name="T88" fmla="*/ 30 w 40"/>
                  <a:gd name="T89" fmla="*/ 46 h 54"/>
                  <a:gd name="T90" fmla="*/ 26 w 40"/>
                  <a:gd name="T91" fmla="*/ 50 h 54"/>
                  <a:gd name="T92" fmla="*/ 26 w 40"/>
                  <a:gd name="T93" fmla="*/ 54 h 54"/>
                  <a:gd name="T94" fmla="*/ 22 w 40"/>
                  <a:gd name="T95" fmla="*/ 54 h 54"/>
                  <a:gd name="T96" fmla="*/ 6 w 40"/>
                  <a:gd name="T97" fmla="*/ 38 h 54"/>
                  <a:gd name="T98" fmla="*/ 10 w 40"/>
                  <a:gd name="T99" fmla="*/ 42 h 54"/>
                  <a:gd name="T100" fmla="*/ 6 w 40"/>
                  <a:gd name="T101" fmla="*/ 42 h 54"/>
                  <a:gd name="T102" fmla="*/ 6 w 40"/>
                  <a:gd name="T103" fmla="*/ 42 h 54"/>
                  <a:gd name="T104" fmla="*/ 6 w 40"/>
                  <a:gd name="T105" fmla="*/ 42 h 54"/>
                  <a:gd name="T106" fmla="*/ 4 w 40"/>
                  <a:gd name="T10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 h="54">
                    <a:moveTo>
                      <a:pt x="22" y="54"/>
                    </a:moveTo>
                    <a:lnTo>
                      <a:pt x="22" y="54"/>
                    </a:lnTo>
                    <a:lnTo>
                      <a:pt x="22" y="54"/>
                    </a:lnTo>
                    <a:lnTo>
                      <a:pt x="22" y="50"/>
                    </a:lnTo>
                    <a:lnTo>
                      <a:pt x="22" y="50"/>
                    </a:lnTo>
                    <a:lnTo>
                      <a:pt x="18" y="50"/>
                    </a:lnTo>
                    <a:lnTo>
                      <a:pt x="18" y="50"/>
                    </a:lnTo>
                    <a:lnTo>
                      <a:pt x="18" y="50"/>
                    </a:lnTo>
                    <a:lnTo>
                      <a:pt x="18" y="50"/>
                    </a:lnTo>
                    <a:lnTo>
                      <a:pt x="10" y="46"/>
                    </a:lnTo>
                    <a:lnTo>
                      <a:pt x="10" y="46"/>
                    </a:lnTo>
                    <a:lnTo>
                      <a:pt x="10" y="46"/>
                    </a:lnTo>
                    <a:lnTo>
                      <a:pt x="10" y="46"/>
                    </a:lnTo>
                    <a:lnTo>
                      <a:pt x="10" y="46"/>
                    </a:lnTo>
                    <a:lnTo>
                      <a:pt x="10" y="42"/>
                    </a:lnTo>
                    <a:lnTo>
                      <a:pt x="10" y="42"/>
                    </a:lnTo>
                    <a:lnTo>
                      <a:pt x="10" y="42"/>
                    </a:lnTo>
                    <a:lnTo>
                      <a:pt x="10" y="42"/>
                    </a:lnTo>
                    <a:lnTo>
                      <a:pt x="10" y="42"/>
                    </a:lnTo>
                    <a:lnTo>
                      <a:pt x="10" y="42"/>
                    </a:lnTo>
                    <a:lnTo>
                      <a:pt x="14" y="42"/>
                    </a:lnTo>
                    <a:lnTo>
                      <a:pt x="14" y="42"/>
                    </a:lnTo>
                    <a:lnTo>
                      <a:pt x="14" y="42"/>
                    </a:lnTo>
                    <a:lnTo>
                      <a:pt x="14" y="42"/>
                    </a:lnTo>
                    <a:lnTo>
                      <a:pt x="10" y="42"/>
                    </a:lnTo>
                    <a:lnTo>
                      <a:pt x="10" y="42"/>
                    </a:lnTo>
                    <a:lnTo>
                      <a:pt x="10" y="42"/>
                    </a:lnTo>
                    <a:lnTo>
                      <a:pt x="10" y="42"/>
                    </a:lnTo>
                    <a:lnTo>
                      <a:pt x="10" y="42"/>
                    </a:lnTo>
                    <a:lnTo>
                      <a:pt x="6" y="38"/>
                    </a:lnTo>
                    <a:lnTo>
                      <a:pt x="6" y="38"/>
                    </a:lnTo>
                    <a:lnTo>
                      <a:pt x="6" y="38"/>
                    </a:lnTo>
                    <a:lnTo>
                      <a:pt x="6" y="38"/>
                    </a:lnTo>
                    <a:lnTo>
                      <a:pt x="4" y="38"/>
                    </a:lnTo>
                    <a:lnTo>
                      <a:pt x="4" y="34"/>
                    </a:lnTo>
                    <a:lnTo>
                      <a:pt x="4" y="34"/>
                    </a:lnTo>
                    <a:lnTo>
                      <a:pt x="4" y="34"/>
                    </a:lnTo>
                    <a:lnTo>
                      <a:pt x="4" y="30"/>
                    </a:lnTo>
                    <a:lnTo>
                      <a:pt x="4" y="30"/>
                    </a:lnTo>
                    <a:lnTo>
                      <a:pt x="4" y="30"/>
                    </a:lnTo>
                    <a:lnTo>
                      <a:pt x="4" y="30"/>
                    </a:lnTo>
                    <a:lnTo>
                      <a:pt x="4" y="30"/>
                    </a:lnTo>
                    <a:lnTo>
                      <a:pt x="4" y="30"/>
                    </a:lnTo>
                    <a:lnTo>
                      <a:pt x="4" y="30"/>
                    </a:lnTo>
                    <a:lnTo>
                      <a:pt x="0" y="30"/>
                    </a:lnTo>
                    <a:lnTo>
                      <a:pt x="0" y="30"/>
                    </a:lnTo>
                    <a:lnTo>
                      <a:pt x="0" y="26"/>
                    </a:lnTo>
                    <a:lnTo>
                      <a:pt x="0" y="26"/>
                    </a:lnTo>
                    <a:lnTo>
                      <a:pt x="0" y="26"/>
                    </a:lnTo>
                    <a:lnTo>
                      <a:pt x="0" y="26"/>
                    </a:lnTo>
                    <a:lnTo>
                      <a:pt x="0" y="26"/>
                    </a:lnTo>
                    <a:lnTo>
                      <a:pt x="0" y="26"/>
                    </a:lnTo>
                    <a:lnTo>
                      <a:pt x="0" y="26"/>
                    </a:lnTo>
                    <a:lnTo>
                      <a:pt x="4" y="26"/>
                    </a:lnTo>
                    <a:lnTo>
                      <a:pt x="4" y="26"/>
                    </a:lnTo>
                    <a:lnTo>
                      <a:pt x="0" y="26"/>
                    </a:lnTo>
                    <a:lnTo>
                      <a:pt x="0" y="26"/>
                    </a:lnTo>
                    <a:lnTo>
                      <a:pt x="0" y="26"/>
                    </a:lnTo>
                    <a:lnTo>
                      <a:pt x="0" y="26"/>
                    </a:lnTo>
                    <a:lnTo>
                      <a:pt x="4" y="22"/>
                    </a:lnTo>
                    <a:lnTo>
                      <a:pt x="4" y="22"/>
                    </a:lnTo>
                    <a:lnTo>
                      <a:pt x="4" y="22"/>
                    </a:lnTo>
                    <a:lnTo>
                      <a:pt x="4" y="22"/>
                    </a:lnTo>
                    <a:lnTo>
                      <a:pt x="4" y="22"/>
                    </a:lnTo>
                    <a:lnTo>
                      <a:pt x="4" y="22"/>
                    </a:lnTo>
                    <a:lnTo>
                      <a:pt x="0" y="22"/>
                    </a:lnTo>
                    <a:lnTo>
                      <a:pt x="0" y="22"/>
                    </a:lnTo>
                    <a:lnTo>
                      <a:pt x="0" y="22"/>
                    </a:lnTo>
                    <a:lnTo>
                      <a:pt x="0" y="22"/>
                    </a:lnTo>
                    <a:lnTo>
                      <a:pt x="0" y="22"/>
                    </a:lnTo>
                    <a:lnTo>
                      <a:pt x="0" y="20"/>
                    </a:lnTo>
                    <a:lnTo>
                      <a:pt x="0" y="20"/>
                    </a:lnTo>
                    <a:lnTo>
                      <a:pt x="0" y="20"/>
                    </a:lnTo>
                    <a:lnTo>
                      <a:pt x="0" y="20"/>
                    </a:lnTo>
                    <a:lnTo>
                      <a:pt x="0" y="20"/>
                    </a:lnTo>
                    <a:lnTo>
                      <a:pt x="0" y="16"/>
                    </a:lnTo>
                    <a:lnTo>
                      <a:pt x="0" y="16"/>
                    </a:lnTo>
                    <a:lnTo>
                      <a:pt x="0" y="16"/>
                    </a:lnTo>
                    <a:lnTo>
                      <a:pt x="0" y="16"/>
                    </a:lnTo>
                    <a:lnTo>
                      <a:pt x="0" y="16"/>
                    </a:lnTo>
                    <a:lnTo>
                      <a:pt x="0" y="16"/>
                    </a:lnTo>
                    <a:lnTo>
                      <a:pt x="0" y="16"/>
                    </a:lnTo>
                    <a:lnTo>
                      <a:pt x="0" y="16"/>
                    </a:lnTo>
                    <a:lnTo>
                      <a:pt x="0" y="16"/>
                    </a:lnTo>
                    <a:lnTo>
                      <a:pt x="0" y="16"/>
                    </a:lnTo>
                    <a:lnTo>
                      <a:pt x="4" y="16"/>
                    </a:lnTo>
                    <a:lnTo>
                      <a:pt x="4" y="16"/>
                    </a:lnTo>
                    <a:lnTo>
                      <a:pt x="4" y="12"/>
                    </a:lnTo>
                    <a:lnTo>
                      <a:pt x="4" y="12"/>
                    </a:lnTo>
                    <a:lnTo>
                      <a:pt x="4" y="12"/>
                    </a:lnTo>
                    <a:lnTo>
                      <a:pt x="4" y="12"/>
                    </a:lnTo>
                    <a:lnTo>
                      <a:pt x="4" y="12"/>
                    </a:lnTo>
                    <a:lnTo>
                      <a:pt x="4" y="12"/>
                    </a:lnTo>
                    <a:lnTo>
                      <a:pt x="4" y="12"/>
                    </a:lnTo>
                    <a:lnTo>
                      <a:pt x="6" y="8"/>
                    </a:lnTo>
                    <a:lnTo>
                      <a:pt x="6" y="8"/>
                    </a:lnTo>
                    <a:lnTo>
                      <a:pt x="6" y="8"/>
                    </a:lnTo>
                    <a:lnTo>
                      <a:pt x="6" y="4"/>
                    </a:lnTo>
                    <a:lnTo>
                      <a:pt x="6" y="4"/>
                    </a:lnTo>
                    <a:lnTo>
                      <a:pt x="6" y="4"/>
                    </a:lnTo>
                    <a:lnTo>
                      <a:pt x="10" y="0"/>
                    </a:lnTo>
                    <a:lnTo>
                      <a:pt x="10" y="0"/>
                    </a:lnTo>
                    <a:lnTo>
                      <a:pt x="14" y="0"/>
                    </a:lnTo>
                    <a:lnTo>
                      <a:pt x="14" y="0"/>
                    </a:lnTo>
                    <a:lnTo>
                      <a:pt x="14" y="0"/>
                    </a:lnTo>
                    <a:lnTo>
                      <a:pt x="14" y="0"/>
                    </a:lnTo>
                    <a:lnTo>
                      <a:pt x="14" y="0"/>
                    </a:lnTo>
                    <a:lnTo>
                      <a:pt x="14" y="0"/>
                    </a:lnTo>
                    <a:lnTo>
                      <a:pt x="18" y="0"/>
                    </a:lnTo>
                    <a:lnTo>
                      <a:pt x="18" y="0"/>
                    </a:lnTo>
                    <a:lnTo>
                      <a:pt x="18" y="0"/>
                    </a:lnTo>
                    <a:lnTo>
                      <a:pt x="22" y="0"/>
                    </a:lnTo>
                    <a:lnTo>
                      <a:pt x="22" y="0"/>
                    </a:lnTo>
                    <a:lnTo>
                      <a:pt x="22" y="0"/>
                    </a:lnTo>
                    <a:lnTo>
                      <a:pt x="26" y="0"/>
                    </a:lnTo>
                    <a:lnTo>
                      <a:pt x="26" y="0"/>
                    </a:lnTo>
                    <a:lnTo>
                      <a:pt x="30" y="0"/>
                    </a:lnTo>
                    <a:lnTo>
                      <a:pt x="30" y="0"/>
                    </a:lnTo>
                    <a:lnTo>
                      <a:pt x="30" y="0"/>
                    </a:lnTo>
                    <a:lnTo>
                      <a:pt x="30" y="4"/>
                    </a:lnTo>
                    <a:lnTo>
                      <a:pt x="30" y="4"/>
                    </a:lnTo>
                    <a:lnTo>
                      <a:pt x="30" y="4"/>
                    </a:lnTo>
                    <a:lnTo>
                      <a:pt x="34" y="4"/>
                    </a:lnTo>
                    <a:lnTo>
                      <a:pt x="34" y="8"/>
                    </a:lnTo>
                    <a:lnTo>
                      <a:pt x="34" y="8"/>
                    </a:lnTo>
                    <a:lnTo>
                      <a:pt x="34" y="12"/>
                    </a:lnTo>
                    <a:lnTo>
                      <a:pt x="36" y="12"/>
                    </a:lnTo>
                    <a:lnTo>
                      <a:pt x="36" y="12"/>
                    </a:lnTo>
                    <a:lnTo>
                      <a:pt x="34" y="12"/>
                    </a:lnTo>
                    <a:lnTo>
                      <a:pt x="34" y="12"/>
                    </a:lnTo>
                    <a:lnTo>
                      <a:pt x="34" y="16"/>
                    </a:lnTo>
                    <a:lnTo>
                      <a:pt x="34" y="16"/>
                    </a:lnTo>
                    <a:lnTo>
                      <a:pt x="34" y="16"/>
                    </a:lnTo>
                    <a:lnTo>
                      <a:pt x="36" y="16"/>
                    </a:lnTo>
                    <a:lnTo>
                      <a:pt x="36" y="16"/>
                    </a:lnTo>
                    <a:lnTo>
                      <a:pt x="36" y="16"/>
                    </a:lnTo>
                    <a:lnTo>
                      <a:pt x="36" y="16"/>
                    </a:lnTo>
                    <a:lnTo>
                      <a:pt x="36" y="16"/>
                    </a:lnTo>
                    <a:lnTo>
                      <a:pt x="36" y="20"/>
                    </a:lnTo>
                    <a:lnTo>
                      <a:pt x="36" y="20"/>
                    </a:lnTo>
                    <a:lnTo>
                      <a:pt x="36" y="20"/>
                    </a:lnTo>
                    <a:lnTo>
                      <a:pt x="36" y="22"/>
                    </a:lnTo>
                    <a:lnTo>
                      <a:pt x="36" y="22"/>
                    </a:lnTo>
                    <a:lnTo>
                      <a:pt x="36" y="22"/>
                    </a:lnTo>
                    <a:lnTo>
                      <a:pt x="34" y="26"/>
                    </a:lnTo>
                    <a:lnTo>
                      <a:pt x="34" y="26"/>
                    </a:lnTo>
                    <a:lnTo>
                      <a:pt x="36" y="26"/>
                    </a:lnTo>
                    <a:lnTo>
                      <a:pt x="36" y="26"/>
                    </a:lnTo>
                    <a:lnTo>
                      <a:pt x="36" y="26"/>
                    </a:lnTo>
                    <a:lnTo>
                      <a:pt x="36" y="26"/>
                    </a:lnTo>
                    <a:lnTo>
                      <a:pt x="36" y="26"/>
                    </a:lnTo>
                    <a:lnTo>
                      <a:pt x="40" y="26"/>
                    </a:lnTo>
                    <a:lnTo>
                      <a:pt x="40" y="22"/>
                    </a:lnTo>
                    <a:lnTo>
                      <a:pt x="40" y="26"/>
                    </a:lnTo>
                    <a:lnTo>
                      <a:pt x="40" y="26"/>
                    </a:lnTo>
                    <a:lnTo>
                      <a:pt x="40" y="30"/>
                    </a:lnTo>
                    <a:lnTo>
                      <a:pt x="40" y="30"/>
                    </a:lnTo>
                    <a:lnTo>
                      <a:pt x="40" y="30"/>
                    </a:lnTo>
                    <a:lnTo>
                      <a:pt x="36" y="30"/>
                    </a:lnTo>
                    <a:lnTo>
                      <a:pt x="36" y="30"/>
                    </a:lnTo>
                    <a:lnTo>
                      <a:pt x="36" y="30"/>
                    </a:lnTo>
                    <a:lnTo>
                      <a:pt x="36" y="30"/>
                    </a:lnTo>
                    <a:lnTo>
                      <a:pt x="36" y="34"/>
                    </a:lnTo>
                    <a:lnTo>
                      <a:pt x="36" y="34"/>
                    </a:lnTo>
                    <a:lnTo>
                      <a:pt x="36" y="38"/>
                    </a:lnTo>
                    <a:lnTo>
                      <a:pt x="36" y="38"/>
                    </a:lnTo>
                    <a:lnTo>
                      <a:pt x="34" y="38"/>
                    </a:lnTo>
                    <a:lnTo>
                      <a:pt x="34" y="38"/>
                    </a:lnTo>
                    <a:lnTo>
                      <a:pt x="34" y="38"/>
                    </a:lnTo>
                    <a:lnTo>
                      <a:pt x="34" y="38"/>
                    </a:lnTo>
                    <a:lnTo>
                      <a:pt x="34" y="42"/>
                    </a:lnTo>
                    <a:lnTo>
                      <a:pt x="34" y="42"/>
                    </a:lnTo>
                    <a:lnTo>
                      <a:pt x="34" y="42"/>
                    </a:lnTo>
                    <a:lnTo>
                      <a:pt x="34" y="42"/>
                    </a:lnTo>
                    <a:lnTo>
                      <a:pt x="34" y="42"/>
                    </a:lnTo>
                    <a:lnTo>
                      <a:pt x="30" y="46"/>
                    </a:lnTo>
                    <a:lnTo>
                      <a:pt x="30" y="46"/>
                    </a:lnTo>
                    <a:lnTo>
                      <a:pt x="30" y="46"/>
                    </a:lnTo>
                    <a:lnTo>
                      <a:pt x="30" y="46"/>
                    </a:lnTo>
                    <a:lnTo>
                      <a:pt x="30" y="46"/>
                    </a:lnTo>
                    <a:lnTo>
                      <a:pt x="26" y="46"/>
                    </a:lnTo>
                    <a:lnTo>
                      <a:pt x="26" y="46"/>
                    </a:lnTo>
                    <a:lnTo>
                      <a:pt x="26" y="46"/>
                    </a:lnTo>
                    <a:lnTo>
                      <a:pt x="26" y="50"/>
                    </a:lnTo>
                    <a:lnTo>
                      <a:pt x="26" y="50"/>
                    </a:lnTo>
                    <a:lnTo>
                      <a:pt x="26" y="50"/>
                    </a:lnTo>
                    <a:lnTo>
                      <a:pt x="26" y="50"/>
                    </a:lnTo>
                    <a:lnTo>
                      <a:pt x="26" y="54"/>
                    </a:lnTo>
                    <a:lnTo>
                      <a:pt x="22" y="54"/>
                    </a:lnTo>
                    <a:lnTo>
                      <a:pt x="22" y="54"/>
                    </a:lnTo>
                    <a:lnTo>
                      <a:pt x="22" y="54"/>
                    </a:lnTo>
                    <a:lnTo>
                      <a:pt x="22" y="54"/>
                    </a:lnTo>
                    <a:close/>
                    <a:moveTo>
                      <a:pt x="4" y="42"/>
                    </a:moveTo>
                    <a:lnTo>
                      <a:pt x="6" y="38"/>
                    </a:lnTo>
                    <a:lnTo>
                      <a:pt x="6" y="38"/>
                    </a:lnTo>
                    <a:lnTo>
                      <a:pt x="6" y="38"/>
                    </a:lnTo>
                    <a:lnTo>
                      <a:pt x="6" y="38"/>
                    </a:lnTo>
                    <a:lnTo>
                      <a:pt x="6" y="38"/>
                    </a:lnTo>
                    <a:lnTo>
                      <a:pt x="6" y="42"/>
                    </a:lnTo>
                    <a:lnTo>
                      <a:pt x="10" y="42"/>
                    </a:lnTo>
                    <a:lnTo>
                      <a:pt x="10" y="42"/>
                    </a:lnTo>
                    <a:lnTo>
                      <a:pt x="6" y="42"/>
                    </a:lnTo>
                    <a:lnTo>
                      <a:pt x="6" y="42"/>
                    </a:lnTo>
                    <a:lnTo>
                      <a:pt x="6" y="42"/>
                    </a:lnTo>
                    <a:lnTo>
                      <a:pt x="6" y="42"/>
                    </a:lnTo>
                    <a:lnTo>
                      <a:pt x="6" y="42"/>
                    </a:lnTo>
                    <a:lnTo>
                      <a:pt x="6" y="42"/>
                    </a:lnTo>
                    <a:lnTo>
                      <a:pt x="6" y="42"/>
                    </a:lnTo>
                    <a:lnTo>
                      <a:pt x="6" y="42"/>
                    </a:lnTo>
                    <a:lnTo>
                      <a:pt x="6" y="42"/>
                    </a:lnTo>
                    <a:lnTo>
                      <a:pt x="6" y="42"/>
                    </a:lnTo>
                    <a:lnTo>
                      <a:pt x="6" y="42"/>
                    </a:lnTo>
                    <a:lnTo>
                      <a:pt x="4" y="42"/>
                    </a:lnTo>
                    <a:lnTo>
                      <a:pt x="4" y="42"/>
                    </a:lnTo>
                    <a:lnTo>
                      <a:pt x="4" y="42"/>
                    </a:lnTo>
                    <a:lnTo>
                      <a:pt x="4" y="42"/>
                    </a:lnTo>
                    <a:lnTo>
                      <a:pt x="4" y="42"/>
                    </a:lnTo>
                    <a:lnTo>
                      <a:pt x="4" y="4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68">
                <a:extLst>
                  <a:ext uri="{FF2B5EF4-FFF2-40B4-BE49-F238E27FC236}">
                    <a16:creationId xmlns:a16="http://schemas.microsoft.com/office/drawing/2014/main" id="{AD553FE0-A900-4512-A93E-D6123468F285}"/>
                  </a:ext>
                </a:extLst>
              </p:cNvPr>
              <p:cNvSpPr>
                <a:spLocks/>
              </p:cNvSpPr>
              <p:nvPr/>
            </p:nvSpPr>
            <p:spPr bwMode="auto">
              <a:xfrm>
                <a:off x="5318125" y="4229168"/>
                <a:ext cx="228600" cy="374650"/>
              </a:xfrm>
              <a:custGeom>
                <a:avLst/>
                <a:gdLst>
                  <a:gd name="T0" fmla="*/ 78 w 144"/>
                  <a:gd name="T1" fmla="*/ 24 h 236"/>
                  <a:gd name="T2" fmla="*/ 92 w 144"/>
                  <a:gd name="T3" fmla="*/ 16 h 236"/>
                  <a:gd name="T4" fmla="*/ 108 w 144"/>
                  <a:gd name="T5" fmla="*/ 12 h 236"/>
                  <a:gd name="T6" fmla="*/ 118 w 144"/>
                  <a:gd name="T7" fmla="*/ 12 h 236"/>
                  <a:gd name="T8" fmla="*/ 134 w 144"/>
                  <a:gd name="T9" fmla="*/ 8 h 236"/>
                  <a:gd name="T10" fmla="*/ 140 w 144"/>
                  <a:gd name="T11" fmla="*/ 4 h 236"/>
                  <a:gd name="T12" fmla="*/ 140 w 144"/>
                  <a:gd name="T13" fmla="*/ 16 h 236"/>
                  <a:gd name="T14" fmla="*/ 140 w 144"/>
                  <a:gd name="T15" fmla="*/ 30 h 236"/>
                  <a:gd name="T16" fmla="*/ 140 w 144"/>
                  <a:gd name="T17" fmla="*/ 30 h 236"/>
                  <a:gd name="T18" fmla="*/ 136 w 144"/>
                  <a:gd name="T19" fmla="*/ 46 h 236"/>
                  <a:gd name="T20" fmla="*/ 130 w 144"/>
                  <a:gd name="T21" fmla="*/ 58 h 236"/>
                  <a:gd name="T22" fmla="*/ 126 w 144"/>
                  <a:gd name="T23" fmla="*/ 68 h 236"/>
                  <a:gd name="T24" fmla="*/ 122 w 144"/>
                  <a:gd name="T25" fmla="*/ 80 h 236"/>
                  <a:gd name="T26" fmla="*/ 114 w 144"/>
                  <a:gd name="T27" fmla="*/ 88 h 236"/>
                  <a:gd name="T28" fmla="*/ 110 w 144"/>
                  <a:gd name="T29" fmla="*/ 102 h 236"/>
                  <a:gd name="T30" fmla="*/ 104 w 144"/>
                  <a:gd name="T31" fmla="*/ 120 h 236"/>
                  <a:gd name="T32" fmla="*/ 96 w 144"/>
                  <a:gd name="T33" fmla="*/ 128 h 236"/>
                  <a:gd name="T34" fmla="*/ 88 w 144"/>
                  <a:gd name="T35" fmla="*/ 140 h 236"/>
                  <a:gd name="T36" fmla="*/ 82 w 144"/>
                  <a:gd name="T37" fmla="*/ 150 h 236"/>
                  <a:gd name="T38" fmla="*/ 74 w 144"/>
                  <a:gd name="T39" fmla="*/ 162 h 236"/>
                  <a:gd name="T40" fmla="*/ 62 w 144"/>
                  <a:gd name="T41" fmla="*/ 170 h 236"/>
                  <a:gd name="T42" fmla="*/ 56 w 144"/>
                  <a:gd name="T43" fmla="*/ 176 h 236"/>
                  <a:gd name="T44" fmla="*/ 44 w 144"/>
                  <a:gd name="T45" fmla="*/ 188 h 236"/>
                  <a:gd name="T46" fmla="*/ 36 w 144"/>
                  <a:gd name="T47" fmla="*/ 196 h 236"/>
                  <a:gd name="T48" fmla="*/ 26 w 144"/>
                  <a:gd name="T49" fmla="*/ 206 h 236"/>
                  <a:gd name="T50" fmla="*/ 18 w 144"/>
                  <a:gd name="T51" fmla="*/ 214 h 236"/>
                  <a:gd name="T52" fmla="*/ 10 w 144"/>
                  <a:gd name="T53" fmla="*/ 226 h 236"/>
                  <a:gd name="T54" fmla="*/ 6 w 144"/>
                  <a:gd name="T55" fmla="*/ 236 h 236"/>
                  <a:gd name="T56" fmla="*/ 0 w 144"/>
                  <a:gd name="T57" fmla="*/ 206 h 236"/>
                  <a:gd name="T58" fmla="*/ 4 w 144"/>
                  <a:gd name="T59" fmla="*/ 154 h 236"/>
                  <a:gd name="T60" fmla="*/ 14 w 144"/>
                  <a:gd name="T61" fmla="*/ 136 h 236"/>
                  <a:gd name="T62" fmla="*/ 26 w 144"/>
                  <a:gd name="T63" fmla="*/ 132 h 236"/>
                  <a:gd name="T64" fmla="*/ 32 w 144"/>
                  <a:gd name="T65" fmla="*/ 124 h 236"/>
                  <a:gd name="T66" fmla="*/ 48 w 144"/>
                  <a:gd name="T67" fmla="*/ 124 h 236"/>
                  <a:gd name="T68" fmla="*/ 62 w 144"/>
                  <a:gd name="T69" fmla="*/ 114 h 236"/>
                  <a:gd name="T70" fmla="*/ 70 w 144"/>
                  <a:gd name="T71" fmla="*/ 102 h 236"/>
                  <a:gd name="T72" fmla="*/ 92 w 144"/>
                  <a:gd name="T73" fmla="*/ 76 h 236"/>
                  <a:gd name="T74" fmla="*/ 82 w 144"/>
                  <a:gd name="T75" fmla="*/ 72 h 236"/>
                  <a:gd name="T76" fmla="*/ 70 w 144"/>
                  <a:gd name="T77" fmla="*/ 64 h 236"/>
                  <a:gd name="T78" fmla="*/ 48 w 144"/>
                  <a:gd name="T79" fmla="*/ 58 h 236"/>
                  <a:gd name="T80" fmla="*/ 32 w 144"/>
                  <a:gd name="T81" fmla="*/ 46 h 236"/>
                  <a:gd name="T82" fmla="*/ 26 w 144"/>
                  <a:gd name="T83" fmla="*/ 34 h 236"/>
                  <a:gd name="T84" fmla="*/ 26 w 144"/>
                  <a:gd name="T85" fmla="*/ 24 h 236"/>
                  <a:gd name="T86" fmla="*/ 30 w 144"/>
                  <a:gd name="T87" fmla="*/ 12 h 236"/>
                  <a:gd name="T88" fmla="*/ 36 w 144"/>
                  <a:gd name="T89" fmla="*/ 24 h 236"/>
                  <a:gd name="T90" fmla="*/ 48 w 144"/>
                  <a:gd name="T91" fmla="*/ 30 h 236"/>
                  <a:gd name="T92" fmla="*/ 56 w 144"/>
                  <a:gd name="T93" fmla="*/ 28 h 236"/>
                  <a:gd name="T94" fmla="*/ 62 w 144"/>
                  <a:gd name="T95" fmla="*/ 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36">
                    <a:moveTo>
                      <a:pt x="66" y="24"/>
                    </a:moveTo>
                    <a:lnTo>
                      <a:pt x="70" y="24"/>
                    </a:lnTo>
                    <a:lnTo>
                      <a:pt x="74" y="24"/>
                    </a:lnTo>
                    <a:lnTo>
                      <a:pt x="78" y="24"/>
                    </a:lnTo>
                    <a:lnTo>
                      <a:pt x="82" y="20"/>
                    </a:lnTo>
                    <a:lnTo>
                      <a:pt x="84" y="20"/>
                    </a:lnTo>
                    <a:lnTo>
                      <a:pt x="88" y="16"/>
                    </a:lnTo>
                    <a:lnTo>
                      <a:pt x="92" y="16"/>
                    </a:lnTo>
                    <a:lnTo>
                      <a:pt x="96" y="16"/>
                    </a:lnTo>
                    <a:lnTo>
                      <a:pt x="100" y="16"/>
                    </a:lnTo>
                    <a:lnTo>
                      <a:pt x="104" y="12"/>
                    </a:lnTo>
                    <a:lnTo>
                      <a:pt x="108" y="12"/>
                    </a:lnTo>
                    <a:lnTo>
                      <a:pt x="108" y="16"/>
                    </a:lnTo>
                    <a:lnTo>
                      <a:pt x="110" y="16"/>
                    </a:lnTo>
                    <a:lnTo>
                      <a:pt x="114" y="16"/>
                    </a:lnTo>
                    <a:lnTo>
                      <a:pt x="118" y="12"/>
                    </a:lnTo>
                    <a:lnTo>
                      <a:pt x="122" y="12"/>
                    </a:lnTo>
                    <a:lnTo>
                      <a:pt x="126" y="12"/>
                    </a:lnTo>
                    <a:lnTo>
                      <a:pt x="130" y="8"/>
                    </a:lnTo>
                    <a:lnTo>
                      <a:pt x="134" y="8"/>
                    </a:lnTo>
                    <a:lnTo>
                      <a:pt x="134" y="4"/>
                    </a:lnTo>
                    <a:lnTo>
                      <a:pt x="136" y="0"/>
                    </a:lnTo>
                    <a:lnTo>
                      <a:pt x="136" y="4"/>
                    </a:lnTo>
                    <a:lnTo>
                      <a:pt x="140" y="4"/>
                    </a:lnTo>
                    <a:lnTo>
                      <a:pt x="144" y="4"/>
                    </a:lnTo>
                    <a:lnTo>
                      <a:pt x="140" y="8"/>
                    </a:lnTo>
                    <a:lnTo>
                      <a:pt x="140" y="12"/>
                    </a:lnTo>
                    <a:lnTo>
                      <a:pt x="140" y="16"/>
                    </a:lnTo>
                    <a:lnTo>
                      <a:pt x="140" y="20"/>
                    </a:lnTo>
                    <a:lnTo>
                      <a:pt x="140" y="24"/>
                    </a:lnTo>
                    <a:lnTo>
                      <a:pt x="140" y="28"/>
                    </a:lnTo>
                    <a:lnTo>
                      <a:pt x="140" y="30"/>
                    </a:lnTo>
                    <a:lnTo>
                      <a:pt x="140" y="28"/>
                    </a:lnTo>
                    <a:lnTo>
                      <a:pt x="144" y="28"/>
                    </a:lnTo>
                    <a:lnTo>
                      <a:pt x="144" y="30"/>
                    </a:lnTo>
                    <a:lnTo>
                      <a:pt x="140" y="30"/>
                    </a:lnTo>
                    <a:lnTo>
                      <a:pt x="136" y="30"/>
                    </a:lnTo>
                    <a:lnTo>
                      <a:pt x="136" y="34"/>
                    </a:lnTo>
                    <a:lnTo>
                      <a:pt x="136" y="42"/>
                    </a:lnTo>
                    <a:lnTo>
                      <a:pt x="136" y="46"/>
                    </a:lnTo>
                    <a:lnTo>
                      <a:pt x="136" y="50"/>
                    </a:lnTo>
                    <a:lnTo>
                      <a:pt x="134" y="50"/>
                    </a:lnTo>
                    <a:lnTo>
                      <a:pt x="134" y="54"/>
                    </a:lnTo>
                    <a:lnTo>
                      <a:pt x="130" y="58"/>
                    </a:lnTo>
                    <a:lnTo>
                      <a:pt x="130" y="60"/>
                    </a:lnTo>
                    <a:lnTo>
                      <a:pt x="130" y="64"/>
                    </a:lnTo>
                    <a:lnTo>
                      <a:pt x="126" y="64"/>
                    </a:lnTo>
                    <a:lnTo>
                      <a:pt x="126" y="68"/>
                    </a:lnTo>
                    <a:lnTo>
                      <a:pt x="126" y="72"/>
                    </a:lnTo>
                    <a:lnTo>
                      <a:pt x="122" y="72"/>
                    </a:lnTo>
                    <a:lnTo>
                      <a:pt x="122" y="76"/>
                    </a:lnTo>
                    <a:lnTo>
                      <a:pt x="122" y="80"/>
                    </a:lnTo>
                    <a:lnTo>
                      <a:pt x="118" y="80"/>
                    </a:lnTo>
                    <a:lnTo>
                      <a:pt x="118" y="84"/>
                    </a:lnTo>
                    <a:lnTo>
                      <a:pt x="118" y="88"/>
                    </a:lnTo>
                    <a:lnTo>
                      <a:pt x="114" y="88"/>
                    </a:lnTo>
                    <a:lnTo>
                      <a:pt x="114" y="90"/>
                    </a:lnTo>
                    <a:lnTo>
                      <a:pt x="114" y="94"/>
                    </a:lnTo>
                    <a:lnTo>
                      <a:pt x="110" y="98"/>
                    </a:lnTo>
                    <a:lnTo>
                      <a:pt x="110" y="102"/>
                    </a:lnTo>
                    <a:lnTo>
                      <a:pt x="108" y="110"/>
                    </a:lnTo>
                    <a:lnTo>
                      <a:pt x="108" y="114"/>
                    </a:lnTo>
                    <a:lnTo>
                      <a:pt x="104" y="118"/>
                    </a:lnTo>
                    <a:lnTo>
                      <a:pt x="104" y="120"/>
                    </a:lnTo>
                    <a:lnTo>
                      <a:pt x="100" y="120"/>
                    </a:lnTo>
                    <a:lnTo>
                      <a:pt x="100" y="124"/>
                    </a:lnTo>
                    <a:lnTo>
                      <a:pt x="100" y="128"/>
                    </a:lnTo>
                    <a:lnTo>
                      <a:pt x="96" y="128"/>
                    </a:lnTo>
                    <a:lnTo>
                      <a:pt x="96" y="132"/>
                    </a:lnTo>
                    <a:lnTo>
                      <a:pt x="92" y="136"/>
                    </a:lnTo>
                    <a:lnTo>
                      <a:pt x="92" y="140"/>
                    </a:lnTo>
                    <a:lnTo>
                      <a:pt x="88" y="140"/>
                    </a:lnTo>
                    <a:lnTo>
                      <a:pt x="88" y="144"/>
                    </a:lnTo>
                    <a:lnTo>
                      <a:pt x="84" y="146"/>
                    </a:lnTo>
                    <a:lnTo>
                      <a:pt x="84" y="150"/>
                    </a:lnTo>
                    <a:lnTo>
                      <a:pt x="82" y="150"/>
                    </a:lnTo>
                    <a:lnTo>
                      <a:pt x="78" y="154"/>
                    </a:lnTo>
                    <a:lnTo>
                      <a:pt x="78" y="158"/>
                    </a:lnTo>
                    <a:lnTo>
                      <a:pt x="74" y="158"/>
                    </a:lnTo>
                    <a:lnTo>
                      <a:pt x="74" y="162"/>
                    </a:lnTo>
                    <a:lnTo>
                      <a:pt x="70" y="162"/>
                    </a:lnTo>
                    <a:lnTo>
                      <a:pt x="70" y="166"/>
                    </a:lnTo>
                    <a:lnTo>
                      <a:pt x="66" y="170"/>
                    </a:lnTo>
                    <a:lnTo>
                      <a:pt x="62" y="170"/>
                    </a:lnTo>
                    <a:lnTo>
                      <a:pt x="62" y="174"/>
                    </a:lnTo>
                    <a:lnTo>
                      <a:pt x="58" y="174"/>
                    </a:lnTo>
                    <a:lnTo>
                      <a:pt x="58" y="176"/>
                    </a:lnTo>
                    <a:lnTo>
                      <a:pt x="56" y="176"/>
                    </a:lnTo>
                    <a:lnTo>
                      <a:pt x="52" y="176"/>
                    </a:lnTo>
                    <a:lnTo>
                      <a:pt x="48" y="180"/>
                    </a:lnTo>
                    <a:lnTo>
                      <a:pt x="44" y="184"/>
                    </a:lnTo>
                    <a:lnTo>
                      <a:pt x="44" y="188"/>
                    </a:lnTo>
                    <a:lnTo>
                      <a:pt x="40" y="188"/>
                    </a:lnTo>
                    <a:lnTo>
                      <a:pt x="40" y="192"/>
                    </a:lnTo>
                    <a:lnTo>
                      <a:pt x="36" y="192"/>
                    </a:lnTo>
                    <a:lnTo>
                      <a:pt x="36" y="196"/>
                    </a:lnTo>
                    <a:lnTo>
                      <a:pt x="32" y="200"/>
                    </a:lnTo>
                    <a:lnTo>
                      <a:pt x="30" y="200"/>
                    </a:lnTo>
                    <a:lnTo>
                      <a:pt x="30" y="204"/>
                    </a:lnTo>
                    <a:lnTo>
                      <a:pt x="26" y="206"/>
                    </a:lnTo>
                    <a:lnTo>
                      <a:pt x="26" y="210"/>
                    </a:lnTo>
                    <a:lnTo>
                      <a:pt x="22" y="210"/>
                    </a:lnTo>
                    <a:lnTo>
                      <a:pt x="22" y="214"/>
                    </a:lnTo>
                    <a:lnTo>
                      <a:pt x="18" y="214"/>
                    </a:lnTo>
                    <a:lnTo>
                      <a:pt x="18" y="218"/>
                    </a:lnTo>
                    <a:lnTo>
                      <a:pt x="14" y="222"/>
                    </a:lnTo>
                    <a:lnTo>
                      <a:pt x="14" y="226"/>
                    </a:lnTo>
                    <a:lnTo>
                      <a:pt x="10" y="226"/>
                    </a:lnTo>
                    <a:lnTo>
                      <a:pt x="10" y="230"/>
                    </a:lnTo>
                    <a:lnTo>
                      <a:pt x="10" y="234"/>
                    </a:lnTo>
                    <a:lnTo>
                      <a:pt x="6" y="234"/>
                    </a:lnTo>
                    <a:lnTo>
                      <a:pt x="6" y="236"/>
                    </a:lnTo>
                    <a:lnTo>
                      <a:pt x="4" y="234"/>
                    </a:lnTo>
                    <a:lnTo>
                      <a:pt x="0" y="226"/>
                    </a:lnTo>
                    <a:lnTo>
                      <a:pt x="0" y="222"/>
                    </a:lnTo>
                    <a:lnTo>
                      <a:pt x="0" y="206"/>
                    </a:lnTo>
                    <a:lnTo>
                      <a:pt x="0" y="184"/>
                    </a:lnTo>
                    <a:lnTo>
                      <a:pt x="0" y="170"/>
                    </a:lnTo>
                    <a:lnTo>
                      <a:pt x="0" y="162"/>
                    </a:lnTo>
                    <a:lnTo>
                      <a:pt x="4" y="154"/>
                    </a:lnTo>
                    <a:lnTo>
                      <a:pt x="10" y="144"/>
                    </a:lnTo>
                    <a:lnTo>
                      <a:pt x="10" y="140"/>
                    </a:lnTo>
                    <a:lnTo>
                      <a:pt x="14" y="140"/>
                    </a:lnTo>
                    <a:lnTo>
                      <a:pt x="14" y="136"/>
                    </a:lnTo>
                    <a:lnTo>
                      <a:pt x="18" y="136"/>
                    </a:lnTo>
                    <a:lnTo>
                      <a:pt x="22" y="136"/>
                    </a:lnTo>
                    <a:lnTo>
                      <a:pt x="26" y="136"/>
                    </a:lnTo>
                    <a:lnTo>
                      <a:pt x="26" y="132"/>
                    </a:lnTo>
                    <a:lnTo>
                      <a:pt x="26" y="128"/>
                    </a:lnTo>
                    <a:lnTo>
                      <a:pt x="30" y="128"/>
                    </a:lnTo>
                    <a:lnTo>
                      <a:pt x="32" y="128"/>
                    </a:lnTo>
                    <a:lnTo>
                      <a:pt x="32" y="124"/>
                    </a:lnTo>
                    <a:lnTo>
                      <a:pt x="36" y="124"/>
                    </a:lnTo>
                    <a:lnTo>
                      <a:pt x="40" y="124"/>
                    </a:lnTo>
                    <a:lnTo>
                      <a:pt x="44" y="124"/>
                    </a:lnTo>
                    <a:lnTo>
                      <a:pt x="48" y="124"/>
                    </a:lnTo>
                    <a:lnTo>
                      <a:pt x="56" y="124"/>
                    </a:lnTo>
                    <a:lnTo>
                      <a:pt x="56" y="120"/>
                    </a:lnTo>
                    <a:lnTo>
                      <a:pt x="58" y="118"/>
                    </a:lnTo>
                    <a:lnTo>
                      <a:pt x="62" y="114"/>
                    </a:lnTo>
                    <a:lnTo>
                      <a:pt x="62" y="110"/>
                    </a:lnTo>
                    <a:lnTo>
                      <a:pt x="66" y="106"/>
                    </a:lnTo>
                    <a:lnTo>
                      <a:pt x="70" y="106"/>
                    </a:lnTo>
                    <a:lnTo>
                      <a:pt x="70" y="102"/>
                    </a:lnTo>
                    <a:lnTo>
                      <a:pt x="78" y="94"/>
                    </a:lnTo>
                    <a:lnTo>
                      <a:pt x="82" y="88"/>
                    </a:lnTo>
                    <a:lnTo>
                      <a:pt x="88" y="80"/>
                    </a:lnTo>
                    <a:lnTo>
                      <a:pt x="92" y="76"/>
                    </a:lnTo>
                    <a:lnTo>
                      <a:pt x="96" y="72"/>
                    </a:lnTo>
                    <a:lnTo>
                      <a:pt x="92" y="72"/>
                    </a:lnTo>
                    <a:lnTo>
                      <a:pt x="84" y="72"/>
                    </a:lnTo>
                    <a:lnTo>
                      <a:pt x="82" y="72"/>
                    </a:lnTo>
                    <a:lnTo>
                      <a:pt x="82" y="68"/>
                    </a:lnTo>
                    <a:lnTo>
                      <a:pt x="78" y="68"/>
                    </a:lnTo>
                    <a:lnTo>
                      <a:pt x="74" y="68"/>
                    </a:lnTo>
                    <a:lnTo>
                      <a:pt x="70" y="64"/>
                    </a:lnTo>
                    <a:lnTo>
                      <a:pt x="62" y="64"/>
                    </a:lnTo>
                    <a:lnTo>
                      <a:pt x="58" y="60"/>
                    </a:lnTo>
                    <a:lnTo>
                      <a:pt x="56" y="60"/>
                    </a:lnTo>
                    <a:lnTo>
                      <a:pt x="48" y="58"/>
                    </a:lnTo>
                    <a:lnTo>
                      <a:pt x="40" y="54"/>
                    </a:lnTo>
                    <a:lnTo>
                      <a:pt x="36" y="50"/>
                    </a:lnTo>
                    <a:lnTo>
                      <a:pt x="32" y="50"/>
                    </a:lnTo>
                    <a:lnTo>
                      <a:pt x="32" y="46"/>
                    </a:lnTo>
                    <a:lnTo>
                      <a:pt x="30" y="42"/>
                    </a:lnTo>
                    <a:lnTo>
                      <a:pt x="30" y="38"/>
                    </a:lnTo>
                    <a:lnTo>
                      <a:pt x="26" y="38"/>
                    </a:lnTo>
                    <a:lnTo>
                      <a:pt x="26" y="34"/>
                    </a:lnTo>
                    <a:lnTo>
                      <a:pt x="22" y="30"/>
                    </a:lnTo>
                    <a:lnTo>
                      <a:pt x="22" y="28"/>
                    </a:lnTo>
                    <a:lnTo>
                      <a:pt x="22" y="24"/>
                    </a:lnTo>
                    <a:lnTo>
                      <a:pt x="26" y="24"/>
                    </a:lnTo>
                    <a:lnTo>
                      <a:pt x="26" y="20"/>
                    </a:lnTo>
                    <a:lnTo>
                      <a:pt x="26" y="16"/>
                    </a:lnTo>
                    <a:lnTo>
                      <a:pt x="30" y="16"/>
                    </a:lnTo>
                    <a:lnTo>
                      <a:pt x="30" y="12"/>
                    </a:lnTo>
                    <a:lnTo>
                      <a:pt x="32" y="12"/>
                    </a:lnTo>
                    <a:lnTo>
                      <a:pt x="32" y="16"/>
                    </a:lnTo>
                    <a:lnTo>
                      <a:pt x="36" y="20"/>
                    </a:lnTo>
                    <a:lnTo>
                      <a:pt x="36" y="24"/>
                    </a:lnTo>
                    <a:lnTo>
                      <a:pt x="40" y="24"/>
                    </a:lnTo>
                    <a:lnTo>
                      <a:pt x="44" y="28"/>
                    </a:lnTo>
                    <a:lnTo>
                      <a:pt x="44" y="30"/>
                    </a:lnTo>
                    <a:lnTo>
                      <a:pt x="48" y="30"/>
                    </a:lnTo>
                    <a:lnTo>
                      <a:pt x="52" y="28"/>
                    </a:lnTo>
                    <a:lnTo>
                      <a:pt x="52" y="30"/>
                    </a:lnTo>
                    <a:lnTo>
                      <a:pt x="56" y="30"/>
                    </a:lnTo>
                    <a:lnTo>
                      <a:pt x="56" y="28"/>
                    </a:lnTo>
                    <a:lnTo>
                      <a:pt x="58" y="28"/>
                    </a:lnTo>
                    <a:lnTo>
                      <a:pt x="58" y="24"/>
                    </a:lnTo>
                    <a:lnTo>
                      <a:pt x="58" y="28"/>
                    </a:lnTo>
                    <a:lnTo>
                      <a:pt x="62" y="24"/>
                    </a:lnTo>
                    <a:lnTo>
                      <a:pt x="66" y="24"/>
                    </a:lnTo>
                    <a:lnTo>
                      <a:pt x="66" y="24"/>
                    </a:lnTo>
                    <a:lnTo>
                      <a:pt x="66" y="2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69">
                <a:extLst>
                  <a:ext uri="{FF2B5EF4-FFF2-40B4-BE49-F238E27FC236}">
                    <a16:creationId xmlns:a16="http://schemas.microsoft.com/office/drawing/2014/main" id="{9528A892-B5CF-4DEA-9A3B-EFE632DE4A7F}"/>
                  </a:ext>
                </a:extLst>
              </p:cNvPr>
              <p:cNvSpPr>
                <a:spLocks/>
              </p:cNvSpPr>
              <p:nvPr/>
            </p:nvSpPr>
            <p:spPr bwMode="auto">
              <a:xfrm>
                <a:off x="5086350" y="5267393"/>
                <a:ext cx="28575" cy="47625"/>
              </a:xfrm>
              <a:custGeom>
                <a:avLst/>
                <a:gdLst>
                  <a:gd name="T0" fmla="*/ 0 w 18"/>
                  <a:gd name="T1" fmla="*/ 18 h 30"/>
                  <a:gd name="T2" fmla="*/ 0 w 18"/>
                  <a:gd name="T3" fmla="*/ 22 h 30"/>
                  <a:gd name="T4" fmla="*/ 0 w 18"/>
                  <a:gd name="T5" fmla="*/ 22 h 30"/>
                  <a:gd name="T6" fmla="*/ 0 w 18"/>
                  <a:gd name="T7" fmla="*/ 18 h 30"/>
                  <a:gd name="T8" fmla="*/ 0 w 18"/>
                  <a:gd name="T9" fmla="*/ 18 h 30"/>
                  <a:gd name="T10" fmla="*/ 0 w 18"/>
                  <a:gd name="T11" fmla="*/ 18 h 30"/>
                  <a:gd name="T12" fmla="*/ 0 w 18"/>
                  <a:gd name="T13" fmla="*/ 18 h 30"/>
                  <a:gd name="T14" fmla="*/ 0 w 18"/>
                  <a:gd name="T15" fmla="*/ 14 h 30"/>
                  <a:gd name="T16" fmla="*/ 0 w 18"/>
                  <a:gd name="T17" fmla="*/ 14 h 30"/>
                  <a:gd name="T18" fmla="*/ 0 w 18"/>
                  <a:gd name="T19" fmla="*/ 14 h 30"/>
                  <a:gd name="T20" fmla="*/ 0 w 18"/>
                  <a:gd name="T21" fmla="*/ 14 h 30"/>
                  <a:gd name="T22" fmla="*/ 0 w 18"/>
                  <a:gd name="T23" fmla="*/ 12 h 30"/>
                  <a:gd name="T24" fmla="*/ 4 w 18"/>
                  <a:gd name="T25" fmla="*/ 12 h 30"/>
                  <a:gd name="T26" fmla="*/ 4 w 18"/>
                  <a:gd name="T27" fmla="*/ 12 h 30"/>
                  <a:gd name="T28" fmla="*/ 4 w 18"/>
                  <a:gd name="T29" fmla="*/ 8 h 30"/>
                  <a:gd name="T30" fmla="*/ 4 w 18"/>
                  <a:gd name="T31" fmla="*/ 8 h 30"/>
                  <a:gd name="T32" fmla="*/ 4 w 18"/>
                  <a:gd name="T33" fmla="*/ 8 h 30"/>
                  <a:gd name="T34" fmla="*/ 4 w 18"/>
                  <a:gd name="T35" fmla="*/ 8 h 30"/>
                  <a:gd name="T36" fmla="*/ 4 w 18"/>
                  <a:gd name="T37" fmla="*/ 8 h 30"/>
                  <a:gd name="T38" fmla="*/ 4 w 18"/>
                  <a:gd name="T39" fmla="*/ 4 h 30"/>
                  <a:gd name="T40" fmla="*/ 6 w 18"/>
                  <a:gd name="T41" fmla="*/ 0 h 30"/>
                  <a:gd name="T42" fmla="*/ 6 w 18"/>
                  <a:gd name="T43" fmla="*/ 0 h 30"/>
                  <a:gd name="T44" fmla="*/ 10 w 18"/>
                  <a:gd name="T45" fmla="*/ 4 h 30"/>
                  <a:gd name="T46" fmla="*/ 10 w 18"/>
                  <a:gd name="T47" fmla="*/ 4 h 30"/>
                  <a:gd name="T48" fmla="*/ 14 w 18"/>
                  <a:gd name="T49" fmla="*/ 4 h 30"/>
                  <a:gd name="T50" fmla="*/ 14 w 18"/>
                  <a:gd name="T51" fmla="*/ 4 h 30"/>
                  <a:gd name="T52" fmla="*/ 14 w 18"/>
                  <a:gd name="T53" fmla="*/ 8 h 30"/>
                  <a:gd name="T54" fmla="*/ 14 w 18"/>
                  <a:gd name="T55" fmla="*/ 4 h 30"/>
                  <a:gd name="T56" fmla="*/ 14 w 18"/>
                  <a:gd name="T57" fmla="*/ 8 h 30"/>
                  <a:gd name="T58" fmla="*/ 18 w 18"/>
                  <a:gd name="T59" fmla="*/ 8 h 30"/>
                  <a:gd name="T60" fmla="*/ 18 w 18"/>
                  <a:gd name="T61" fmla="*/ 8 h 30"/>
                  <a:gd name="T62" fmla="*/ 18 w 18"/>
                  <a:gd name="T63" fmla="*/ 12 h 30"/>
                  <a:gd name="T64" fmla="*/ 18 w 18"/>
                  <a:gd name="T65" fmla="*/ 14 h 30"/>
                  <a:gd name="T66" fmla="*/ 18 w 18"/>
                  <a:gd name="T67" fmla="*/ 14 h 30"/>
                  <a:gd name="T68" fmla="*/ 18 w 18"/>
                  <a:gd name="T69" fmla="*/ 14 h 30"/>
                  <a:gd name="T70" fmla="*/ 18 w 18"/>
                  <a:gd name="T71" fmla="*/ 22 h 30"/>
                  <a:gd name="T72" fmla="*/ 18 w 18"/>
                  <a:gd name="T73" fmla="*/ 22 h 30"/>
                  <a:gd name="T74" fmla="*/ 18 w 18"/>
                  <a:gd name="T75" fmla="*/ 22 h 30"/>
                  <a:gd name="T76" fmla="*/ 14 w 18"/>
                  <a:gd name="T77" fmla="*/ 22 h 30"/>
                  <a:gd name="T78" fmla="*/ 14 w 18"/>
                  <a:gd name="T79" fmla="*/ 26 h 30"/>
                  <a:gd name="T80" fmla="*/ 14 w 18"/>
                  <a:gd name="T81" fmla="*/ 26 h 30"/>
                  <a:gd name="T82" fmla="*/ 14 w 18"/>
                  <a:gd name="T83" fmla="*/ 26 h 30"/>
                  <a:gd name="T84" fmla="*/ 14 w 18"/>
                  <a:gd name="T85" fmla="*/ 30 h 30"/>
                  <a:gd name="T86" fmla="*/ 14 w 18"/>
                  <a:gd name="T87" fmla="*/ 30 h 30"/>
                  <a:gd name="T88" fmla="*/ 14 w 18"/>
                  <a:gd name="T89" fmla="*/ 30 h 30"/>
                  <a:gd name="T90" fmla="*/ 14 w 18"/>
                  <a:gd name="T91" fmla="*/ 30 h 30"/>
                  <a:gd name="T92" fmla="*/ 14 w 18"/>
                  <a:gd name="T93" fmla="*/ 30 h 30"/>
                  <a:gd name="T94" fmla="*/ 14 w 18"/>
                  <a:gd name="T95" fmla="*/ 30 h 30"/>
                  <a:gd name="T96" fmla="*/ 10 w 18"/>
                  <a:gd name="T97" fmla="*/ 30 h 30"/>
                  <a:gd name="T98" fmla="*/ 10 w 18"/>
                  <a:gd name="T99" fmla="*/ 30 h 30"/>
                  <a:gd name="T100" fmla="*/ 6 w 18"/>
                  <a:gd name="T101" fmla="*/ 30 h 30"/>
                  <a:gd name="T102" fmla="*/ 6 w 18"/>
                  <a:gd name="T103" fmla="*/ 30 h 30"/>
                  <a:gd name="T104" fmla="*/ 4 w 18"/>
                  <a:gd name="T105" fmla="*/ 30 h 30"/>
                  <a:gd name="T106" fmla="*/ 4 w 18"/>
                  <a:gd name="T107" fmla="*/ 30 h 30"/>
                  <a:gd name="T108" fmla="*/ 4 w 18"/>
                  <a:gd name="T109" fmla="*/ 26 h 30"/>
                  <a:gd name="T110" fmla="*/ 4 w 18"/>
                  <a:gd name="T111" fmla="*/ 22 h 30"/>
                  <a:gd name="T112" fmla="*/ 0 w 18"/>
                  <a:gd name="T113" fmla="*/ 22 h 30"/>
                  <a:gd name="T114" fmla="*/ 0 w 18"/>
                  <a:gd name="T115" fmla="*/ 18 h 30"/>
                  <a:gd name="T116" fmla="*/ 0 w 18"/>
                  <a:gd name="T117" fmla="*/ 18 h 30"/>
                  <a:gd name="T118" fmla="*/ 0 w 18"/>
                  <a:gd name="T11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 h="30">
                    <a:moveTo>
                      <a:pt x="0" y="18"/>
                    </a:moveTo>
                    <a:lnTo>
                      <a:pt x="0" y="22"/>
                    </a:lnTo>
                    <a:lnTo>
                      <a:pt x="0" y="22"/>
                    </a:lnTo>
                    <a:lnTo>
                      <a:pt x="0" y="18"/>
                    </a:lnTo>
                    <a:lnTo>
                      <a:pt x="0" y="18"/>
                    </a:lnTo>
                    <a:lnTo>
                      <a:pt x="0" y="18"/>
                    </a:lnTo>
                    <a:lnTo>
                      <a:pt x="0" y="18"/>
                    </a:lnTo>
                    <a:lnTo>
                      <a:pt x="0" y="14"/>
                    </a:lnTo>
                    <a:lnTo>
                      <a:pt x="0" y="14"/>
                    </a:lnTo>
                    <a:lnTo>
                      <a:pt x="0" y="14"/>
                    </a:lnTo>
                    <a:lnTo>
                      <a:pt x="0" y="14"/>
                    </a:lnTo>
                    <a:lnTo>
                      <a:pt x="0" y="12"/>
                    </a:lnTo>
                    <a:lnTo>
                      <a:pt x="4" y="12"/>
                    </a:lnTo>
                    <a:lnTo>
                      <a:pt x="4" y="12"/>
                    </a:lnTo>
                    <a:lnTo>
                      <a:pt x="4" y="8"/>
                    </a:lnTo>
                    <a:lnTo>
                      <a:pt x="4" y="8"/>
                    </a:lnTo>
                    <a:lnTo>
                      <a:pt x="4" y="8"/>
                    </a:lnTo>
                    <a:lnTo>
                      <a:pt x="4" y="8"/>
                    </a:lnTo>
                    <a:lnTo>
                      <a:pt x="4" y="8"/>
                    </a:lnTo>
                    <a:lnTo>
                      <a:pt x="4" y="4"/>
                    </a:lnTo>
                    <a:lnTo>
                      <a:pt x="6" y="0"/>
                    </a:lnTo>
                    <a:lnTo>
                      <a:pt x="6" y="0"/>
                    </a:lnTo>
                    <a:lnTo>
                      <a:pt x="10" y="4"/>
                    </a:lnTo>
                    <a:lnTo>
                      <a:pt x="10" y="4"/>
                    </a:lnTo>
                    <a:lnTo>
                      <a:pt x="14" y="4"/>
                    </a:lnTo>
                    <a:lnTo>
                      <a:pt x="14" y="4"/>
                    </a:lnTo>
                    <a:lnTo>
                      <a:pt x="14" y="8"/>
                    </a:lnTo>
                    <a:lnTo>
                      <a:pt x="14" y="4"/>
                    </a:lnTo>
                    <a:lnTo>
                      <a:pt x="14" y="8"/>
                    </a:lnTo>
                    <a:lnTo>
                      <a:pt x="18" y="8"/>
                    </a:lnTo>
                    <a:lnTo>
                      <a:pt x="18" y="8"/>
                    </a:lnTo>
                    <a:lnTo>
                      <a:pt x="18" y="12"/>
                    </a:lnTo>
                    <a:lnTo>
                      <a:pt x="18" y="14"/>
                    </a:lnTo>
                    <a:lnTo>
                      <a:pt x="18" y="14"/>
                    </a:lnTo>
                    <a:lnTo>
                      <a:pt x="18" y="14"/>
                    </a:lnTo>
                    <a:lnTo>
                      <a:pt x="18" y="22"/>
                    </a:lnTo>
                    <a:lnTo>
                      <a:pt x="18" y="22"/>
                    </a:lnTo>
                    <a:lnTo>
                      <a:pt x="18" y="22"/>
                    </a:lnTo>
                    <a:lnTo>
                      <a:pt x="14" y="22"/>
                    </a:lnTo>
                    <a:lnTo>
                      <a:pt x="14" y="26"/>
                    </a:lnTo>
                    <a:lnTo>
                      <a:pt x="14" y="26"/>
                    </a:lnTo>
                    <a:lnTo>
                      <a:pt x="14" y="26"/>
                    </a:lnTo>
                    <a:lnTo>
                      <a:pt x="14" y="30"/>
                    </a:lnTo>
                    <a:lnTo>
                      <a:pt x="14" y="30"/>
                    </a:lnTo>
                    <a:lnTo>
                      <a:pt x="14" y="30"/>
                    </a:lnTo>
                    <a:lnTo>
                      <a:pt x="14" y="30"/>
                    </a:lnTo>
                    <a:lnTo>
                      <a:pt x="14" y="30"/>
                    </a:lnTo>
                    <a:lnTo>
                      <a:pt x="14" y="30"/>
                    </a:lnTo>
                    <a:lnTo>
                      <a:pt x="10" y="30"/>
                    </a:lnTo>
                    <a:lnTo>
                      <a:pt x="10" y="30"/>
                    </a:lnTo>
                    <a:lnTo>
                      <a:pt x="6" y="30"/>
                    </a:lnTo>
                    <a:lnTo>
                      <a:pt x="6" y="30"/>
                    </a:lnTo>
                    <a:lnTo>
                      <a:pt x="4" y="30"/>
                    </a:lnTo>
                    <a:lnTo>
                      <a:pt x="4" y="30"/>
                    </a:lnTo>
                    <a:lnTo>
                      <a:pt x="4" y="26"/>
                    </a:lnTo>
                    <a:lnTo>
                      <a:pt x="4" y="22"/>
                    </a:lnTo>
                    <a:lnTo>
                      <a:pt x="0" y="22"/>
                    </a:lnTo>
                    <a:lnTo>
                      <a:pt x="0" y="18"/>
                    </a:lnTo>
                    <a:lnTo>
                      <a:pt x="0" y="18"/>
                    </a:lnTo>
                    <a:lnTo>
                      <a:pt x="0" y="1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70">
                <a:extLst>
                  <a:ext uri="{FF2B5EF4-FFF2-40B4-BE49-F238E27FC236}">
                    <a16:creationId xmlns:a16="http://schemas.microsoft.com/office/drawing/2014/main" id="{7DF547AA-9450-4AC2-8C4C-638705A00194}"/>
                  </a:ext>
                </a:extLst>
              </p:cNvPr>
              <p:cNvSpPr>
                <a:spLocks noEditPoints="1"/>
              </p:cNvSpPr>
              <p:nvPr/>
            </p:nvSpPr>
            <p:spPr bwMode="auto">
              <a:xfrm>
                <a:off x="5048250" y="4587943"/>
                <a:ext cx="250825" cy="288925"/>
              </a:xfrm>
              <a:custGeom>
                <a:avLst/>
                <a:gdLst>
                  <a:gd name="T0" fmla="*/ 64 w 158"/>
                  <a:gd name="T1" fmla="*/ 148 h 182"/>
                  <a:gd name="T2" fmla="*/ 52 w 158"/>
                  <a:gd name="T3" fmla="*/ 144 h 182"/>
                  <a:gd name="T4" fmla="*/ 42 w 158"/>
                  <a:gd name="T5" fmla="*/ 136 h 182"/>
                  <a:gd name="T6" fmla="*/ 30 w 158"/>
                  <a:gd name="T7" fmla="*/ 130 h 182"/>
                  <a:gd name="T8" fmla="*/ 22 w 158"/>
                  <a:gd name="T9" fmla="*/ 122 h 182"/>
                  <a:gd name="T10" fmla="*/ 20 w 158"/>
                  <a:gd name="T11" fmla="*/ 110 h 182"/>
                  <a:gd name="T12" fmla="*/ 16 w 158"/>
                  <a:gd name="T13" fmla="*/ 100 h 182"/>
                  <a:gd name="T14" fmla="*/ 4 w 158"/>
                  <a:gd name="T15" fmla="*/ 88 h 182"/>
                  <a:gd name="T16" fmla="*/ 4 w 158"/>
                  <a:gd name="T17" fmla="*/ 74 h 182"/>
                  <a:gd name="T18" fmla="*/ 0 w 158"/>
                  <a:gd name="T19" fmla="*/ 62 h 182"/>
                  <a:gd name="T20" fmla="*/ 12 w 158"/>
                  <a:gd name="T21" fmla="*/ 54 h 182"/>
                  <a:gd name="T22" fmla="*/ 20 w 158"/>
                  <a:gd name="T23" fmla="*/ 44 h 182"/>
                  <a:gd name="T24" fmla="*/ 22 w 158"/>
                  <a:gd name="T25" fmla="*/ 34 h 182"/>
                  <a:gd name="T26" fmla="*/ 20 w 158"/>
                  <a:gd name="T27" fmla="*/ 22 h 182"/>
                  <a:gd name="T28" fmla="*/ 22 w 158"/>
                  <a:gd name="T29" fmla="*/ 10 h 182"/>
                  <a:gd name="T30" fmla="*/ 20 w 158"/>
                  <a:gd name="T31" fmla="*/ 0 h 182"/>
                  <a:gd name="T32" fmla="*/ 34 w 158"/>
                  <a:gd name="T33" fmla="*/ 0 h 182"/>
                  <a:gd name="T34" fmla="*/ 56 w 158"/>
                  <a:gd name="T35" fmla="*/ 0 h 182"/>
                  <a:gd name="T36" fmla="*/ 80 w 158"/>
                  <a:gd name="T37" fmla="*/ 6 h 182"/>
                  <a:gd name="T38" fmla="*/ 98 w 158"/>
                  <a:gd name="T39" fmla="*/ 18 h 182"/>
                  <a:gd name="T40" fmla="*/ 112 w 158"/>
                  <a:gd name="T41" fmla="*/ 30 h 182"/>
                  <a:gd name="T42" fmla="*/ 120 w 158"/>
                  <a:gd name="T43" fmla="*/ 40 h 182"/>
                  <a:gd name="T44" fmla="*/ 132 w 158"/>
                  <a:gd name="T45" fmla="*/ 54 h 182"/>
                  <a:gd name="T46" fmla="*/ 142 w 158"/>
                  <a:gd name="T47" fmla="*/ 66 h 182"/>
                  <a:gd name="T48" fmla="*/ 136 w 158"/>
                  <a:gd name="T49" fmla="*/ 80 h 182"/>
                  <a:gd name="T50" fmla="*/ 140 w 158"/>
                  <a:gd name="T51" fmla="*/ 92 h 182"/>
                  <a:gd name="T52" fmla="*/ 146 w 158"/>
                  <a:gd name="T53" fmla="*/ 104 h 182"/>
                  <a:gd name="T54" fmla="*/ 142 w 158"/>
                  <a:gd name="T55" fmla="*/ 114 h 182"/>
                  <a:gd name="T56" fmla="*/ 142 w 158"/>
                  <a:gd name="T57" fmla="*/ 126 h 182"/>
                  <a:gd name="T58" fmla="*/ 142 w 158"/>
                  <a:gd name="T59" fmla="*/ 134 h 182"/>
                  <a:gd name="T60" fmla="*/ 146 w 158"/>
                  <a:gd name="T61" fmla="*/ 140 h 182"/>
                  <a:gd name="T62" fmla="*/ 150 w 158"/>
                  <a:gd name="T63" fmla="*/ 156 h 182"/>
                  <a:gd name="T64" fmla="*/ 158 w 158"/>
                  <a:gd name="T65" fmla="*/ 156 h 182"/>
                  <a:gd name="T66" fmla="*/ 150 w 158"/>
                  <a:gd name="T67" fmla="*/ 166 h 182"/>
                  <a:gd name="T68" fmla="*/ 142 w 158"/>
                  <a:gd name="T69" fmla="*/ 174 h 182"/>
                  <a:gd name="T70" fmla="*/ 128 w 158"/>
                  <a:gd name="T71" fmla="*/ 178 h 182"/>
                  <a:gd name="T72" fmla="*/ 120 w 158"/>
                  <a:gd name="T73" fmla="*/ 178 h 182"/>
                  <a:gd name="T74" fmla="*/ 116 w 158"/>
                  <a:gd name="T75" fmla="*/ 182 h 182"/>
                  <a:gd name="T76" fmla="*/ 102 w 158"/>
                  <a:gd name="T77" fmla="*/ 182 h 182"/>
                  <a:gd name="T78" fmla="*/ 86 w 158"/>
                  <a:gd name="T79" fmla="*/ 182 h 182"/>
                  <a:gd name="T80" fmla="*/ 80 w 158"/>
                  <a:gd name="T81" fmla="*/ 174 h 182"/>
                  <a:gd name="T82" fmla="*/ 80 w 158"/>
                  <a:gd name="T83" fmla="*/ 164 h 182"/>
                  <a:gd name="T84" fmla="*/ 76 w 158"/>
                  <a:gd name="T85" fmla="*/ 152 h 182"/>
                  <a:gd name="T86" fmla="*/ 72 w 158"/>
                  <a:gd name="T87" fmla="*/ 144 h 182"/>
                  <a:gd name="T88" fmla="*/ 150 w 158"/>
                  <a:gd name="T89" fmla="*/ 70 h 182"/>
                  <a:gd name="T90" fmla="*/ 150 w 158"/>
                  <a:gd name="T91" fmla="*/ 74 h 182"/>
                  <a:gd name="T92" fmla="*/ 142 w 158"/>
                  <a:gd name="T93" fmla="*/ 84 h 182"/>
                  <a:gd name="T94" fmla="*/ 146 w 158"/>
                  <a:gd name="T95" fmla="*/ 88 h 182"/>
                  <a:gd name="T96" fmla="*/ 142 w 158"/>
                  <a:gd name="T97" fmla="*/ 84 h 182"/>
                  <a:gd name="T98" fmla="*/ 150 w 158"/>
                  <a:gd name="T99" fmla="*/ 114 h 182"/>
                  <a:gd name="T100" fmla="*/ 146 w 158"/>
                  <a:gd name="T101" fmla="*/ 1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82">
                    <a:moveTo>
                      <a:pt x="72" y="144"/>
                    </a:moveTo>
                    <a:lnTo>
                      <a:pt x="68" y="144"/>
                    </a:lnTo>
                    <a:lnTo>
                      <a:pt x="68" y="148"/>
                    </a:lnTo>
                    <a:lnTo>
                      <a:pt x="64" y="148"/>
                    </a:lnTo>
                    <a:lnTo>
                      <a:pt x="60" y="148"/>
                    </a:lnTo>
                    <a:lnTo>
                      <a:pt x="60" y="144"/>
                    </a:lnTo>
                    <a:lnTo>
                      <a:pt x="56" y="144"/>
                    </a:lnTo>
                    <a:lnTo>
                      <a:pt x="52" y="144"/>
                    </a:lnTo>
                    <a:lnTo>
                      <a:pt x="50" y="140"/>
                    </a:lnTo>
                    <a:lnTo>
                      <a:pt x="46" y="140"/>
                    </a:lnTo>
                    <a:lnTo>
                      <a:pt x="46" y="136"/>
                    </a:lnTo>
                    <a:lnTo>
                      <a:pt x="42" y="136"/>
                    </a:lnTo>
                    <a:lnTo>
                      <a:pt x="38" y="136"/>
                    </a:lnTo>
                    <a:lnTo>
                      <a:pt x="38" y="134"/>
                    </a:lnTo>
                    <a:lnTo>
                      <a:pt x="34" y="134"/>
                    </a:lnTo>
                    <a:lnTo>
                      <a:pt x="30" y="130"/>
                    </a:lnTo>
                    <a:lnTo>
                      <a:pt x="26" y="130"/>
                    </a:lnTo>
                    <a:lnTo>
                      <a:pt x="22" y="130"/>
                    </a:lnTo>
                    <a:lnTo>
                      <a:pt x="22" y="126"/>
                    </a:lnTo>
                    <a:lnTo>
                      <a:pt x="22" y="122"/>
                    </a:lnTo>
                    <a:lnTo>
                      <a:pt x="22" y="118"/>
                    </a:lnTo>
                    <a:lnTo>
                      <a:pt x="20" y="118"/>
                    </a:lnTo>
                    <a:lnTo>
                      <a:pt x="20" y="114"/>
                    </a:lnTo>
                    <a:lnTo>
                      <a:pt x="20" y="110"/>
                    </a:lnTo>
                    <a:lnTo>
                      <a:pt x="16" y="110"/>
                    </a:lnTo>
                    <a:lnTo>
                      <a:pt x="16" y="108"/>
                    </a:lnTo>
                    <a:lnTo>
                      <a:pt x="16" y="104"/>
                    </a:lnTo>
                    <a:lnTo>
                      <a:pt x="16" y="100"/>
                    </a:lnTo>
                    <a:lnTo>
                      <a:pt x="12" y="100"/>
                    </a:lnTo>
                    <a:lnTo>
                      <a:pt x="8" y="96"/>
                    </a:lnTo>
                    <a:lnTo>
                      <a:pt x="4" y="92"/>
                    </a:lnTo>
                    <a:lnTo>
                      <a:pt x="4" y="88"/>
                    </a:lnTo>
                    <a:lnTo>
                      <a:pt x="4" y="84"/>
                    </a:lnTo>
                    <a:lnTo>
                      <a:pt x="4" y="80"/>
                    </a:lnTo>
                    <a:lnTo>
                      <a:pt x="4" y="78"/>
                    </a:lnTo>
                    <a:lnTo>
                      <a:pt x="4" y="74"/>
                    </a:lnTo>
                    <a:lnTo>
                      <a:pt x="4" y="70"/>
                    </a:lnTo>
                    <a:lnTo>
                      <a:pt x="0" y="70"/>
                    </a:lnTo>
                    <a:lnTo>
                      <a:pt x="0" y="66"/>
                    </a:lnTo>
                    <a:lnTo>
                      <a:pt x="0" y="62"/>
                    </a:lnTo>
                    <a:lnTo>
                      <a:pt x="4" y="62"/>
                    </a:lnTo>
                    <a:lnTo>
                      <a:pt x="4" y="58"/>
                    </a:lnTo>
                    <a:lnTo>
                      <a:pt x="8" y="58"/>
                    </a:lnTo>
                    <a:lnTo>
                      <a:pt x="12" y="54"/>
                    </a:lnTo>
                    <a:lnTo>
                      <a:pt x="16" y="50"/>
                    </a:lnTo>
                    <a:lnTo>
                      <a:pt x="16" y="48"/>
                    </a:lnTo>
                    <a:lnTo>
                      <a:pt x="16" y="44"/>
                    </a:lnTo>
                    <a:lnTo>
                      <a:pt x="20" y="44"/>
                    </a:lnTo>
                    <a:lnTo>
                      <a:pt x="20" y="40"/>
                    </a:lnTo>
                    <a:lnTo>
                      <a:pt x="22" y="40"/>
                    </a:lnTo>
                    <a:lnTo>
                      <a:pt x="22" y="36"/>
                    </a:lnTo>
                    <a:lnTo>
                      <a:pt x="22" y="34"/>
                    </a:lnTo>
                    <a:lnTo>
                      <a:pt x="20" y="34"/>
                    </a:lnTo>
                    <a:lnTo>
                      <a:pt x="16" y="34"/>
                    </a:lnTo>
                    <a:lnTo>
                      <a:pt x="20" y="26"/>
                    </a:lnTo>
                    <a:lnTo>
                      <a:pt x="20" y="22"/>
                    </a:lnTo>
                    <a:lnTo>
                      <a:pt x="22" y="22"/>
                    </a:lnTo>
                    <a:lnTo>
                      <a:pt x="22" y="18"/>
                    </a:lnTo>
                    <a:lnTo>
                      <a:pt x="22" y="14"/>
                    </a:lnTo>
                    <a:lnTo>
                      <a:pt x="22" y="10"/>
                    </a:lnTo>
                    <a:lnTo>
                      <a:pt x="22" y="6"/>
                    </a:lnTo>
                    <a:lnTo>
                      <a:pt x="20" y="6"/>
                    </a:lnTo>
                    <a:lnTo>
                      <a:pt x="20" y="4"/>
                    </a:lnTo>
                    <a:lnTo>
                      <a:pt x="20" y="0"/>
                    </a:lnTo>
                    <a:lnTo>
                      <a:pt x="22" y="0"/>
                    </a:lnTo>
                    <a:lnTo>
                      <a:pt x="26" y="0"/>
                    </a:lnTo>
                    <a:lnTo>
                      <a:pt x="30" y="0"/>
                    </a:lnTo>
                    <a:lnTo>
                      <a:pt x="34" y="0"/>
                    </a:lnTo>
                    <a:lnTo>
                      <a:pt x="46" y="0"/>
                    </a:lnTo>
                    <a:lnTo>
                      <a:pt x="50" y="0"/>
                    </a:lnTo>
                    <a:lnTo>
                      <a:pt x="52" y="0"/>
                    </a:lnTo>
                    <a:lnTo>
                      <a:pt x="56" y="0"/>
                    </a:lnTo>
                    <a:lnTo>
                      <a:pt x="60" y="0"/>
                    </a:lnTo>
                    <a:lnTo>
                      <a:pt x="68" y="0"/>
                    </a:lnTo>
                    <a:lnTo>
                      <a:pt x="76" y="4"/>
                    </a:lnTo>
                    <a:lnTo>
                      <a:pt x="80" y="6"/>
                    </a:lnTo>
                    <a:lnTo>
                      <a:pt x="86" y="10"/>
                    </a:lnTo>
                    <a:lnTo>
                      <a:pt x="90" y="14"/>
                    </a:lnTo>
                    <a:lnTo>
                      <a:pt x="94" y="18"/>
                    </a:lnTo>
                    <a:lnTo>
                      <a:pt x="98" y="18"/>
                    </a:lnTo>
                    <a:lnTo>
                      <a:pt x="98" y="22"/>
                    </a:lnTo>
                    <a:lnTo>
                      <a:pt x="102" y="22"/>
                    </a:lnTo>
                    <a:lnTo>
                      <a:pt x="106" y="26"/>
                    </a:lnTo>
                    <a:lnTo>
                      <a:pt x="112" y="30"/>
                    </a:lnTo>
                    <a:lnTo>
                      <a:pt x="116" y="34"/>
                    </a:lnTo>
                    <a:lnTo>
                      <a:pt x="120" y="34"/>
                    </a:lnTo>
                    <a:lnTo>
                      <a:pt x="120" y="36"/>
                    </a:lnTo>
                    <a:lnTo>
                      <a:pt x="120" y="40"/>
                    </a:lnTo>
                    <a:lnTo>
                      <a:pt x="120" y="44"/>
                    </a:lnTo>
                    <a:lnTo>
                      <a:pt x="124" y="44"/>
                    </a:lnTo>
                    <a:lnTo>
                      <a:pt x="132" y="50"/>
                    </a:lnTo>
                    <a:lnTo>
                      <a:pt x="132" y="54"/>
                    </a:lnTo>
                    <a:lnTo>
                      <a:pt x="136" y="54"/>
                    </a:lnTo>
                    <a:lnTo>
                      <a:pt x="140" y="58"/>
                    </a:lnTo>
                    <a:lnTo>
                      <a:pt x="142" y="62"/>
                    </a:lnTo>
                    <a:lnTo>
                      <a:pt x="142" y="66"/>
                    </a:lnTo>
                    <a:lnTo>
                      <a:pt x="140" y="70"/>
                    </a:lnTo>
                    <a:lnTo>
                      <a:pt x="140" y="74"/>
                    </a:lnTo>
                    <a:lnTo>
                      <a:pt x="140" y="78"/>
                    </a:lnTo>
                    <a:lnTo>
                      <a:pt x="136" y="80"/>
                    </a:lnTo>
                    <a:lnTo>
                      <a:pt x="136" y="84"/>
                    </a:lnTo>
                    <a:lnTo>
                      <a:pt x="136" y="88"/>
                    </a:lnTo>
                    <a:lnTo>
                      <a:pt x="136" y="92"/>
                    </a:lnTo>
                    <a:lnTo>
                      <a:pt x="140" y="92"/>
                    </a:lnTo>
                    <a:lnTo>
                      <a:pt x="142" y="96"/>
                    </a:lnTo>
                    <a:lnTo>
                      <a:pt x="142" y="100"/>
                    </a:lnTo>
                    <a:lnTo>
                      <a:pt x="146" y="100"/>
                    </a:lnTo>
                    <a:lnTo>
                      <a:pt x="146" y="104"/>
                    </a:lnTo>
                    <a:lnTo>
                      <a:pt x="146" y="108"/>
                    </a:lnTo>
                    <a:lnTo>
                      <a:pt x="142" y="108"/>
                    </a:lnTo>
                    <a:lnTo>
                      <a:pt x="142" y="110"/>
                    </a:lnTo>
                    <a:lnTo>
                      <a:pt x="142" y="114"/>
                    </a:lnTo>
                    <a:lnTo>
                      <a:pt x="146" y="114"/>
                    </a:lnTo>
                    <a:lnTo>
                      <a:pt x="146" y="118"/>
                    </a:lnTo>
                    <a:lnTo>
                      <a:pt x="142" y="122"/>
                    </a:lnTo>
                    <a:lnTo>
                      <a:pt x="142" y="126"/>
                    </a:lnTo>
                    <a:lnTo>
                      <a:pt x="142" y="122"/>
                    </a:lnTo>
                    <a:lnTo>
                      <a:pt x="142" y="126"/>
                    </a:lnTo>
                    <a:lnTo>
                      <a:pt x="142" y="130"/>
                    </a:lnTo>
                    <a:lnTo>
                      <a:pt x="142" y="134"/>
                    </a:lnTo>
                    <a:lnTo>
                      <a:pt x="146" y="134"/>
                    </a:lnTo>
                    <a:lnTo>
                      <a:pt x="142" y="134"/>
                    </a:lnTo>
                    <a:lnTo>
                      <a:pt x="146" y="136"/>
                    </a:lnTo>
                    <a:lnTo>
                      <a:pt x="146" y="140"/>
                    </a:lnTo>
                    <a:lnTo>
                      <a:pt x="150" y="144"/>
                    </a:lnTo>
                    <a:lnTo>
                      <a:pt x="150" y="148"/>
                    </a:lnTo>
                    <a:lnTo>
                      <a:pt x="150" y="152"/>
                    </a:lnTo>
                    <a:lnTo>
                      <a:pt x="150" y="156"/>
                    </a:lnTo>
                    <a:lnTo>
                      <a:pt x="154" y="156"/>
                    </a:lnTo>
                    <a:lnTo>
                      <a:pt x="154" y="160"/>
                    </a:lnTo>
                    <a:lnTo>
                      <a:pt x="158" y="160"/>
                    </a:lnTo>
                    <a:lnTo>
                      <a:pt x="158" y="156"/>
                    </a:lnTo>
                    <a:lnTo>
                      <a:pt x="158" y="160"/>
                    </a:lnTo>
                    <a:lnTo>
                      <a:pt x="158" y="164"/>
                    </a:lnTo>
                    <a:lnTo>
                      <a:pt x="154" y="166"/>
                    </a:lnTo>
                    <a:lnTo>
                      <a:pt x="150" y="166"/>
                    </a:lnTo>
                    <a:lnTo>
                      <a:pt x="150" y="170"/>
                    </a:lnTo>
                    <a:lnTo>
                      <a:pt x="146" y="170"/>
                    </a:lnTo>
                    <a:lnTo>
                      <a:pt x="142" y="170"/>
                    </a:lnTo>
                    <a:lnTo>
                      <a:pt x="142" y="174"/>
                    </a:lnTo>
                    <a:lnTo>
                      <a:pt x="140" y="174"/>
                    </a:lnTo>
                    <a:lnTo>
                      <a:pt x="136" y="174"/>
                    </a:lnTo>
                    <a:lnTo>
                      <a:pt x="132" y="178"/>
                    </a:lnTo>
                    <a:lnTo>
                      <a:pt x="128" y="178"/>
                    </a:lnTo>
                    <a:lnTo>
                      <a:pt x="128" y="174"/>
                    </a:lnTo>
                    <a:lnTo>
                      <a:pt x="124" y="174"/>
                    </a:lnTo>
                    <a:lnTo>
                      <a:pt x="124" y="178"/>
                    </a:lnTo>
                    <a:lnTo>
                      <a:pt x="120" y="178"/>
                    </a:lnTo>
                    <a:lnTo>
                      <a:pt x="124" y="178"/>
                    </a:lnTo>
                    <a:lnTo>
                      <a:pt x="124" y="182"/>
                    </a:lnTo>
                    <a:lnTo>
                      <a:pt x="120" y="182"/>
                    </a:lnTo>
                    <a:lnTo>
                      <a:pt x="116" y="182"/>
                    </a:lnTo>
                    <a:lnTo>
                      <a:pt x="112" y="182"/>
                    </a:lnTo>
                    <a:lnTo>
                      <a:pt x="110" y="182"/>
                    </a:lnTo>
                    <a:lnTo>
                      <a:pt x="106" y="182"/>
                    </a:lnTo>
                    <a:lnTo>
                      <a:pt x="102" y="182"/>
                    </a:lnTo>
                    <a:lnTo>
                      <a:pt x="98" y="182"/>
                    </a:lnTo>
                    <a:lnTo>
                      <a:pt x="94" y="178"/>
                    </a:lnTo>
                    <a:lnTo>
                      <a:pt x="90" y="182"/>
                    </a:lnTo>
                    <a:lnTo>
                      <a:pt x="86" y="182"/>
                    </a:lnTo>
                    <a:lnTo>
                      <a:pt x="82" y="182"/>
                    </a:lnTo>
                    <a:lnTo>
                      <a:pt x="82" y="178"/>
                    </a:lnTo>
                    <a:lnTo>
                      <a:pt x="80" y="178"/>
                    </a:lnTo>
                    <a:lnTo>
                      <a:pt x="80" y="174"/>
                    </a:lnTo>
                    <a:lnTo>
                      <a:pt x="76" y="174"/>
                    </a:lnTo>
                    <a:lnTo>
                      <a:pt x="76" y="170"/>
                    </a:lnTo>
                    <a:lnTo>
                      <a:pt x="80" y="166"/>
                    </a:lnTo>
                    <a:lnTo>
                      <a:pt x="80" y="164"/>
                    </a:lnTo>
                    <a:lnTo>
                      <a:pt x="76" y="164"/>
                    </a:lnTo>
                    <a:lnTo>
                      <a:pt x="76" y="160"/>
                    </a:lnTo>
                    <a:lnTo>
                      <a:pt x="76" y="156"/>
                    </a:lnTo>
                    <a:lnTo>
                      <a:pt x="76" y="152"/>
                    </a:lnTo>
                    <a:lnTo>
                      <a:pt x="72" y="152"/>
                    </a:lnTo>
                    <a:lnTo>
                      <a:pt x="72" y="148"/>
                    </a:lnTo>
                    <a:lnTo>
                      <a:pt x="72" y="144"/>
                    </a:lnTo>
                    <a:lnTo>
                      <a:pt x="72" y="144"/>
                    </a:lnTo>
                    <a:lnTo>
                      <a:pt x="72" y="144"/>
                    </a:lnTo>
                    <a:close/>
                    <a:moveTo>
                      <a:pt x="150" y="70"/>
                    </a:moveTo>
                    <a:lnTo>
                      <a:pt x="150" y="66"/>
                    </a:lnTo>
                    <a:lnTo>
                      <a:pt x="150" y="70"/>
                    </a:lnTo>
                    <a:lnTo>
                      <a:pt x="150" y="74"/>
                    </a:lnTo>
                    <a:lnTo>
                      <a:pt x="150" y="78"/>
                    </a:lnTo>
                    <a:lnTo>
                      <a:pt x="146" y="74"/>
                    </a:lnTo>
                    <a:lnTo>
                      <a:pt x="150" y="74"/>
                    </a:lnTo>
                    <a:lnTo>
                      <a:pt x="150" y="70"/>
                    </a:lnTo>
                    <a:lnTo>
                      <a:pt x="150" y="70"/>
                    </a:lnTo>
                    <a:lnTo>
                      <a:pt x="150" y="70"/>
                    </a:lnTo>
                    <a:close/>
                    <a:moveTo>
                      <a:pt x="142" y="84"/>
                    </a:moveTo>
                    <a:lnTo>
                      <a:pt x="142" y="80"/>
                    </a:lnTo>
                    <a:lnTo>
                      <a:pt x="142" y="84"/>
                    </a:lnTo>
                    <a:lnTo>
                      <a:pt x="146" y="84"/>
                    </a:lnTo>
                    <a:lnTo>
                      <a:pt x="146" y="88"/>
                    </a:lnTo>
                    <a:lnTo>
                      <a:pt x="146" y="92"/>
                    </a:lnTo>
                    <a:lnTo>
                      <a:pt x="146" y="88"/>
                    </a:lnTo>
                    <a:lnTo>
                      <a:pt x="142" y="88"/>
                    </a:lnTo>
                    <a:lnTo>
                      <a:pt x="142" y="84"/>
                    </a:lnTo>
                    <a:lnTo>
                      <a:pt x="142" y="84"/>
                    </a:lnTo>
                    <a:lnTo>
                      <a:pt x="142" y="84"/>
                    </a:lnTo>
                    <a:close/>
                    <a:moveTo>
                      <a:pt x="146" y="118"/>
                    </a:moveTo>
                    <a:lnTo>
                      <a:pt x="150" y="114"/>
                    </a:lnTo>
                    <a:lnTo>
                      <a:pt x="150" y="118"/>
                    </a:lnTo>
                    <a:lnTo>
                      <a:pt x="146" y="118"/>
                    </a:lnTo>
                    <a:lnTo>
                      <a:pt x="146" y="118"/>
                    </a:lnTo>
                    <a:lnTo>
                      <a:pt x="146" y="11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71">
                <a:extLst>
                  <a:ext uri="{FF2B5EF4-FFF2-40B4-BE49-F238E27FC236}">
                    <a16:creationId xmlns:a16="http://schemas.microsoft.com/office/drawing/2014/main" id="{41407C0A-2FA1-44FF-A42B-DA18A4B03166}"/>
                  </a:ext>
                </a:extLst>
              </p:cNvPr>
              <p:cNvSpPr>
                <a:spLocks/>
              </p:cNvSpPr>
              <p:nvPr/>
            </p:nvSpPr>
            <p:spPr bwMode="auto">
              <a:xfrm>
                <a:off x="4013200" y="4184718"/>
                <a:ext cx="73025" cy="15875"/>
              </a:xfrm>
              <a:custGeom>
                <a:avLst/>
                <a:gdLst>
                  <a:gd name="T0" fmla="*/ 4 w 46"/>
                  <a:gd name="T1" fmla="*/ 6 h 10"/>
                  <a:gd name="T2" fmla="*/ 4 w 46"/>
                  <a:gd name="T3" fmla="*/ 6 h 10"/>
                  <a:gd name="T4" fmla="*/ 4 w 46"/>
                  <a:gd name="T5" fmla="*/ 6 h 10"/>
                  <a:gd name="T6" fmla="*/ 8 w 46"/>
                  <a:gd name="T7" fmla="*/ 10 h 10"/>
                  <a:gd name="T8" fmla="*/ 8 w 46"/>
                  <a:gd name="T9" fmla="*/ 6 h 10"/>
                  <a:gd name="T10" fmla="*/ 12 w 46"/>
                  <a:gd name="T11" fmla="*/ 6 h 10"/>
                  <a:gd name="T12" fmla="*/ 12 w 46"/>
                  <a:gd name="T13" fmla="*/ 6 h 10"/>
                  <a:gd name="T14" fmla="*/ 8 w 46"/>
                  <a:gd name="T15" fmla="*/ 6 h 10"/>
                  <a:gd name="T16" fmla="*/ 12 w 46"/>
                  <a:gd name="T17" fmla="*/ 6 h 10"/>
                  <a:gd name="T18" fmla="*/ 20 w 46"/>
                  <a:gd name="T19" fmla="*/ 6 h 10"/>
                  <a:gd name="T20" fmla="*/ 24 w 46"/>
                  <a:gd name="T21" fmla="*/ 6 h 10"/>
                  <a:gd name="T22" fmla="*/ 24 w 46"/>
                  <a:gd name="T23" fmla="*/ 6 h 10"/>
                  <a:gd name="T24" fmla="*/ 24 w 46"/>
                  <a:gd name="T25" fmla="*/ 2 h 10"/>
                  <a:gd name="T26" fmla="*/ 24 w 46"/>
                  <a:gd name="T27" fmla="*/ 6 h 10"/>
                  <a:gd name="T28" fmla="*/ 20 w 46"/>
                  <a:gd name="T29" fmla="*/ 2 h 10"/>
                  <a:gd name="T30" fmla="*/ 12 w 46"/>
                  <a:gd name="T31" fmla="*/ 6 h 10"/>
                  <a:gd name="T32" fmla="*/ 12 w 46"/>
                  <a:gd name="T33" fmla="*/ 6 h 10"/>
                  <a:gd name="T34" fmla="*/ 8 w 46"/>
                  <a:gd name="T35" fmla="*/ 6 h 10"/>
                  <a:gd name="T36" fmla="*/ 4 w 46"/>
                  <a:gd name="T37" fmla="*/ 6 h 10"/>
                  <a:gd name="T38" fmla="*/ 4 w 46"/>
                  <a:gd name="T39" fmla="*/ 2 h 10"/>
                  <a:gd name="T40" fmla="*/ 12 w 46"/>
                  <a:gd name="T41" fmla="*/ 2 h 10"/>
                  <a:gd name="T42" fmla="*/ 20 w 46"/>
                  <a:gd name="T43" fmla="*/ 2 h 10"/>
                  <a:gd name="T44" fmla="*/ 20 w 46"/>
                  <a:gd name="T45" fmla="*/ 2 h 10"/>
                  <a:gd name="T46" fmla="*/ 20 w 46"/>
                  <a:gd name="T47" fmla="*/ 0 h 10"/>
                  <a:gd name="T48" fmla="*/ 24 w 46"/>
                  <a:gd name="T49" fmla="*/ 0 h 10"/>
                  <a:gd name="T50" fmla="*/ 24 w 46"/>
                  <a:gd name="T51" fmla="*/ 0 h 10"/>
                  <a:gd name="T52" fmla="*/ 26 w 46"/>
                  <a:gd name="T53" fmla="*/ 0 h 10"/>
                  <a:gd name="T54" fmla="*/ 30 w 46"/>
                  <a:gd name="T55" fmla="*/ 0 h 10"/>
                  <a:gd name="T56" fmla="*/ 30 w 46"/>
                  <a:gd name="T57" fmla="*/ 0 h 10"/>
                  <a:gd name="T58" fmla="*/ 30 w 46"/>
                  <a:gd name="T59" fmla="*/ 2 h 10"/>
                  <a:gd name="T60" fmla="*/ 30 w 46"/>
                  <a:gd name="T61" fmla="*/ 2 h 10"/>
                  <a:gd name="T62" fmla="*/ 34 w 46"/>
                  <a:gd name="T63" fmla="*/ 2 h 10"/>
                  <a:gd name="T64" fmla="*/ 34 w 46"/>
                  <a:gd name="T65" fmla="*/ 2 h 10"/>
                  <a:gd name="T66" fmla="*/ 34 w 46"/>
                  <a:gd name="T67" fmla="*/ 2 h 10"/>
                  <a:gd name="T68" fmla="*/ 34 w 46"/>
                  <a:gd name="T69" fmla="*/ 6 h 10"/>
                  <a:gd name="T70" fmla="*/ 38 w 46"/>
                  <a:gd name="T71" fmla="*/ 2 h 10"/>
                  <a:gd name="T72" fmla="*/ 42 w 46"/>
                  <a:gd name="T73" fmla="*/ 2 h 10"/>
                  <a:gd name="T74" fmla="*/ 42 w 46"/>
                  <a:gd name="T75" fmla="*/ 2 h 10"/>
                  <a:gd name="T76" fmla="*/ 46 w 46"/>
                  <a:gd name="T77" fmla="*/ 2 h 10"/>
                  <a:gd name="T78" fmla="*/ 46 w 46"/>
                  <a:gd name="T79" fmla="*/ 6 h 10"/>
                  <a:gd name="T80" fmla="*/ 42 w 46"/>
                  <a:gd name="T81" fmla="*/ 6 h 10"/>
                  <a:gd name="T82" fmla="*/ 42 w 46"/>
                  <a:gd name="T83" fmla="*/ 6 h 10"/>
                  <a:gd name="T84" fmla="*/ 38 w 46"/>
                  <a:gd name="T85" fmla="*/ 10 h 10"/>
                  <a:gd name="T86" fmla="*/ 38 w 46"/>
                  <a:gd name="T87" fmla="*/ 10 h 10"/>
                  <a:gd name="T88" fmla="*/ 34 w 46"/>
                  <a:gd name="T89" fmla="*/ 6 h 10"/>
                  <a:gd name="T90" fmla="*/ 30 w 46"/>
                  <a:gd name="T91" fmla="*/ 6 h 10"/>
                  <a:gd name="T92" fmla="*/ 30 w 46"/>
                  <a:gd name="T93" fmla="*/ 6 h 10"/>
                  <a:gd name="T94" fmla="*/ 26 w 46"/>
                  <a:gd name="T95" fmla="*/ 6 h 10"/>
                  <a:gd name="T96" fmla="*/ 26 w 46"/>
                  <a:gd name="T97" fmla="*/ 2 h 10"/>
                  <a:gd name="T98" fmla="*/ 26 w 46"/>
                  <a:gd name="T99" fmla="*/ 2 h 10"/>
                  <a:gd name="T100" fmla="*/ 24 w 46"/>
                  <a:gd name="T101" fmla="*/ 2 h 10"/>
                  <a:gd name="T102" fmla="*/ 24 w 46"/>
                  <a:gd name="T103" fmla="*/ 6 h 10"/>
                  <a:gd name="T104" fmla="*/ 24 w 46"/>
                  <a:gd name="T105" fmla="*/ 6 h 10"/>
                  <a:gd name="T106" fmla="*/ 20 w 46"/>
                  <a:gd name="T107" fmla="*/ 6 h 10"/>
                  <a:gd name="T108" fmla="*/ 16 w 46"/>
                  <a:gd name="T109" fmla="*/ 10 h 10"/>
                  <a:gd name="T110" fmla="*/ 12 w 46"/>
                  <a:gd name="T111" fmla="*/ 10 h 10"/>
                  <a:gd name="T112" fmla="*/ 0 w 46"/>
                  <a:gd name="T113" fmla="*/ 10 h 10"/>
                  <a:gd name="T114" fmla="*/ 0 w 46"/>
                  <a:gd name="T115" fmla="*/ 6 h 10"/>
                  <a:gd name="T116" fmla="*/ 0 w 46"/>
                  <a:gd name="T117" fmla="*/ 6 h 10"/>
                  <a:gd name="T118" fmla="*/ 4 w 46"/>
                  <a:gd name="T119" fmla="*/ 2 h 10"/>
                  <a:gd name="T120" fmla="*/ 4 w 46"/>
                  <a:gd name="T12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 h="10">
                    <a:moveTo>
                      <a:pt x="4" y="6"/>
                    </a:moveTo>
                    <a:lnTo>
                      <a:pt x="4" y="6"/>
                    </a:lnTo>
                    <a:lnTo>
                      <a:pt x="4" y="6"/>
                    </a:lnTo>
                    <a:lnTo>
                      <a:pt x="4" y="6"/>
                    </a:lnTo>
                    <a:lnTo>
                      <a:pt x="4" y="6"/>
                    </a:lnTo>
                    <a:lnTo>
                      <a:pt x="4" y="6"/>
                    </a:lnTo>
                    <a:lnTo>
                      <a:pt x="4" y="6"/>
                    </a:lnTo>
                    <a:lnTo>
                      <a:pt x="4" y="6"/>
                    </a:lnTo>
                    <a:lnTo>
                      <a:pt x="4" y="6"/>
                    </a:lnTo>
                    <a:lnTo>
                      <a:pt x="4" y="6"/>
                    </a:lnTo>
                    <a:lnTo>
                      <a:pt x="4" y="6"/>
                    </a:lnTo>
                    <a:lnTo>
                      <a:pt x="8" y="10"/>
                    </a:lnTo>
                    <a:lnTo>
                      <a:pt x="8" y="6"/>
                    </a:lnTo>
                    <a:lnTo>
                      <a:pt x="8" y="6"/>
                    </a:lnTo>
                    <a:lnTo>
                      <a:pt x="8" y="6"/>
                    </a:lnTo>
                    <a:lnTo>
                      <a:pt x="8" y="6"/>
                    </a:lnTo>
                    <a:lnTo>
                      <a:pt x="12" y="10"/>
                    </a:lnTo>
                    <a:lnTo>
                      <a:pt x="12" y="6"/>
                    </a:lnTo>
                    <a:lnTo>
                      <a:pt x="12" y="6"/>
                    </a:lnTo>
                    <a:lnTo>
                      <a:pt x="12" y="6"/>
                    </a:lnTo>
                    <a:lnTo>
                      <a:pt x="12" y="6"/>
                    </a:lnTo>
                    <a:lnTo>
                      <a:pt x="8" y="6"/>
                    </a:lnTo>
                    <a:lnTo>
                      <a:pt x="8" y="6"/>
                    </a:lnTo>
                    <a:lnTo>
                      <a:pt x="8" y="6"/>
                    </a:lnTo>
                    <a:lnTo>
                      <a:pt x="12" y="6"/>
                    </a:lnTo>
                    <a:lnTo>
                      <a:pt x="12" y="6"/>
                    </a:lnTo>
                    <a:lnTo>
                      <a:pt x="12" y="6"/>
                    </a:lnTo>
                    <a:lnTo>
                      <a:pt x="12" y="6"/>
                    </a:lnTo>
                    <a:lnTo>
                      <a:pt x="16" y="6"/>
                    </a:lnTo>
                    <a:lnTo>
                      <a:pt x="20" y="6"/>
                    </a:lnTo>
                    <a:lnTo>
                      <a:pt x="20" y="2"/>
                    </a:lnTo>
                    <a:lnTo>
                      <a:pt x="20" y="2"/>
                    </a:lnTo>
                    <a:lnTo>
                      <a:pt x="24" y="6"/>
                    </a:lnTo>
                    <a:lnTo>
                      <a:pt x="24" y="6"/>
                    </a:lnTo>
                    <a:lnTo>
                      <a:pt x="24" y="6"/>
                    </a:lnTo>
                    <a:lnTo>
                      <a:pt x="24" y="6"/>
                    </a:lnTo>
                    <a:lnTo>
                      <a:pt x="24" y="2"/>
                    </a:lnTo>
                    <a:lnTo>
                      <a:pt x="24" y="2"/>
                    </a:lnTo>
                    <a:lnTo>
                      <a:pt x="24" y="2"/>
                    </a:lnTo>
                    <a:lnTo>
                      <a:pt x="24" y="6"/>
                    </a:lnTo>
                    <a:lnTo>
                      <a:pt x="24" y="6"/>
                    </a:lnTo>
                    <a:lnTo>
                      <a:pt x="24" y="6"/>
                    </a:lnTo>
                    <a:lnTo>
                      <a:pt x="20" y="2"/>
                    </a:lnTo>
                    <a:lnTo>
                      <a:pt x="20" y="2"/>
                    </a:lnTo>
                    <a:lnTo>
                      <a:pt x="20" y="2"/>
                    </a:lnTo>
                    <a:lnTo>
                      <a:pt x="16" y="2"/>
                    </a:lnTo>
                    <a:lnTo>
                      <a:pt x="16" y="6"/>
                    </a:lnTo>
                    <a:lnTo>
                      <a:pt x="12" y="6"/>
                    </a:lnTo>
                    <a:lnTo>
                      <a:pt x="12" y="6"/>
                    </a:lnTo>
                    <a:lnTo>
                      <a:pt x="12" y="6"/>
                    </a:lnTo>
                    <a:lnTo>
                      <a:pt x="12" y="6"/>
                    </a:lnTo>
                    <a:lnTo>
                      <a:pt x="8" y="6"/>
                    </a:lnTo>
                    <a:lnTo>
                      <a:pt x="8" y="6"/>
                    </a:lnTo>
                    <a:lnTo>
                      <a:pt x="8" y="6"/>
                    </a:lnTo>
                    <a:lnTo>
                      <a:pt x="8" y="6"/>
                    </a:lnTo>
                    <a:lnTo>
                      <a:pt x="4" y="6"/>
                    </a:lnTo>
                    <a:lnTo>
                      <a:pt x="4" y="6"/>
                    </a:lnTo>
                    <a:lnTo>
                      <a:pt x="4" y="6"/>
                    </a:lnTo>
                    <a:lnTo>
                      <a:pt x="4" y="6"/>
                    </a:lnTo>
                    <a:lnTo>
                      <a:pt x="4" y="2"/>
                    </a:lnTo>
                    <a:lnTo>
                      <a:pt x="4" y="2"/>
                    </a:lnTo>
                    <a:lnTo>
                      <a:pt x="12" y="2"/>
                    </a:lnTo>
                    <a:lnTo>
                      <a:pt x="12" y="2"/>
                    </a:lnTo>
                    <a:lnTo>
                      <a:pt x="16" y="2"/>
                    </a:lnTo>
                    <a:lnTo>
                      <a:pt x="20" y="2"/>
                    </a:lnTo>
                    <a:lnTo>
                      <a:pt x="20" y="2"/>
                    </a:lnTo>
                    <a:lnTo>
                      <a:pt x="20" y="2"/>
                    </a:lnTo>
                    <a:lnTo>
                      <a:pt x="20" y="2"/>
                    </a:lnTo>
                    <a:lnTo>
                      <a:pt x="20" y="2"/>
                    </a:lnTo>
                    <a:lnTo>
                      <a:pt x="20" y="0"/>
                    </a:lnTo>
                    <a:lnTo>
                      <a:pt x="20" y="0"/>
                    </a:lnTo>
                    <a:lnTo>
                      <a:pt x="20" y="0"/>
                    </a:lnTo>
                    <a:lnTo>
                      <a:pt x="24" y="0"/>
                    </a:lnTo>
                    <a:lnTo>
                      <a:pt x="24" y="0"/>
                    </a:lnTo>
                    <a:lnTo>
                      <a:pt x="24" y="0"/>
                    </a:lnTo>
                    <a:lnTo>
                      <a:pt x="24" y="0"/>
                    </a:lnTo>
                    <a:lnTo>
                      <a:pt x="24" y="0"/>
                    </a:lnTo>
                    <a:lnTo>
                      <a:pt x="24" y="0"/>
                    </a:lnTo>
                    <a:lnTo>
                      <a:pt x="24" y="0"/>
                    </a:lnTo>
                    <a:lnTo>
                      <a:pt x="26" y="0"/>
                    </a:lnTo>
                    <a:lnTo>
                      <a:pt x="26" y="0"/>
                    </a:lnTo>
                    <a:lnTo>
                      <a:pt x="30" y="0"/>
                    </a:lnTo>
                    <a:lnTo>
                      <a:pt x="30" y="0"/>
                    </a:lnTo>
                    <a:lnTo>
                      <a:pt x="30" y="0"/>
                    </a:lnTo>
                    <a:lnTo>
                      <a:pt x="30" y="0"/>
                    </a:lnTo>
                    <a:lnTo>
                      <a:pt x="30" y="0"/>
                    </a:lnTo>
                    <a:lnTo>
                      <a:pt x="30" y="0"/>
                    </a:lnTo>
                    <a:lnTo>
                      <a:pt x="30" y="2"/>
                    </a:lnTo>
                    <a:lnTo>
                      <a:pt x="30" y="2"/>
                    </a:lnTo>
                    <a:lnTo>
                      <a:pt x="30" y="2"/>
                    </a:lnTo>
                    <a:lnTo>
                      <a:pt x="30" y="2"/>
                    </a:lnTo>
                    <a:lnTo>
                      <a:pt x="30" y="2"/>
                    </a:lnTo>
                    <a:lnTo>
                      <a:pt x="30" y="2"/>
                    </a:lnTo>
                    <a:lnTo>
                      <a:pt x="34" y="2"/>
                    </a:lnTo>
                    <a:lnTo>
                      <a:pt x="34" y="2"/>
                    </a:lnTo>
                    <a:lnTo>
                      <a:pt x="34" y="2"/>
                    </a:lnTo>
                    <a:lnTo>
                      <a:pt x="34" y="2"/>
                    </a:lnTo>
                    <a:lnTo>
                      <a:pt x="34" y="2"/>
                    </a:lnTo>
                    <a:lnTo>
                      <a:pt x="34" y="2"/>
                    </a:lnTo>
                    <a:lnTo>
                      <a:pt x="34" y="2"/>
                    </a:lnTo>
                    <a:lnTo>
                      <a:pt x="34" y="2"/>
                    </a:lnTo>
                    <a:lnTo>
                      <a:pt x="34" y="2"/>
                    </a:lnTo>
                    <a:lnTo>
                      <a:pt x="34" y="2"/>
                    </a:lnTo>
                    <a:lnTo>
                      <a:pt x="34" y="2"/>
                    </a:lnTo>
                    <a:lnTo>
                      <a:pt x="34" y="6"/>
                    </a:lnTo>
                    <a:lnTo>
                      <a:pt x="38" y="6"/>
                    </a:lnTo>
                    <a:lnTo>
                      <a:pt x="38" y="2"/>
                    </a:lnTo>
                    <a:lnTo>
                      <a:pt x="38" y="2"/>
                    </a:lnTo>
                    <a:lnTo>
                      <a:pt x="38" y="2"/>
                    </a:lnTo>
                    <a:lnTo>
                      <a:pt x="38" y="2"/>
                    </a:lnTo>
                    <a:lnTo>
                      <a:pt x="42" y="2"/>
                    </a:lnTo>
                    <a:lnTo>
                      <a:pt x="42" y="2"/>
                    </a:lnTo>
                    <a:lnTo>
                      <a:pt x="42" y="2"/>
                    </a:lnTo>
                    <a:lnTo>
                      <a:pt x="42" y="2"/>
                    </a:lnTo>
                    <a:lnTo>
                      <a:pt x="42" y="2"/>
                    </a:lnTo>
                    <a:lnTo>
                      <a:pt x="42" y="2"/>
                    </a:lnTo>
                    <a:lnTo>
                      <a:pt x="46" y="2"/>
                    </a:lnTo>
                    <a:lnTo>
                      <a:pt x="46" y="6"/>
                    </a:lnTo>
                    <a:lnTo>
                      <a:pt x="46" y="6"/>
                    </a:lnTo>
                    <a:lnTo>
                      <a:pt x="46" y="6"/>
                    </a:lnTo>
                    <a:lnTo>
                      <a:pt x="46" y="6"/>
                    </a:lnTo>
                    <a:lnTo>
                      <a:pt x="42" y="6"/>
                    </a:lnTo>
                    <a:lnTo>
                      <a:pt x="42" y="6"/>
                    </a:lnTo>
                    <a:lnTo>
                      <a:pt x="42" y="6"/>
                    </a:lnTo>
                    <a:lnTo>
                      <a:pt x="42" y="6"/>
                    </a:lnTo>
                    <a:lnTo>
                      <a:pt x="42" y="6"/>
                    </a:lnTo>
                    <a:lnTo>
                      <a:pt x="42" y="6"/>
                    </a:lnTo>
                    <a:lnTo>
                      <a:pt x="38" y="6"/>
                    </a:lnTo>
                    <a:lnTo>
                      <a:pt x="38" y="10"/>
                    </a:lnTo>
                    <a:lnTo>
                      <a:pt x="38" y="10"/>
                    </a:lnTo>
                    <a:lnTo>
                      <a:pt x="38" y="10"/>
                    </a:lnTo>
                    <a:lnTo>
                      <a:pt x="38" y="10"/>
                    </a:lnTo>
                    <a:lnTo>
                      <a:pt x="34" y="10"/>
                    </a:lnTo>
                    <a:lnTo>
                      <a:pt x="34" y="6"/>
                    </a:lnTo>
                    <a:lnTo>
                      <a:pt x="34" y="6"/>
                    </a:lnTo>
                    <a:lnTo>
                      <a:pt x="30" y="6"/>
                    </a:lnTo>
                    <a:lnTo>
                      <a:pt x="30" y="6"/>
                    </a:lnTo>
                    <a:lnTo>
                      <a:pt x="30" y="6"/>
                    </a:lnTo>
                    <a:lnTo>
                      <a:pt x="30" y="6"/>
                    </a:lnTo>
                    <a:lnTo>
                      <a:pt x="30" y="6"/>
                    </a:lnTo>
                    <a:lnTo>
                      <a:pt x="30" y="6"/>
                    </a:lnTo>
                    <a:lnTo>
                      <a:pt x="30" y="6"/>
                    </a:lnTo>
                    <a:lnTo>
                      <a:pt x="26" y="6"/>
                    </a:lnTo>
                    <a:lnTo>
                      <a:pt x="26" y="6"/>
                    </a:lnTo>
                    <a:lnTo>
                      <a:pt x="26" y="2"/>
                    </a:lnTo>
                    <a:lnTo>
                      <a:pt x="26" y="2"/>
                    </a:lnTo>
                    <a:lnTo>
                      <a:pt x="26" y="2"/>
                    </a:lnTo>
                    <a:lnTo>
                      <a:pt x="26" y="2"/>
                    </a:lnTo>
                    <a:lnTo>
                      <a:pt x="26" y="2"/>
                    </a:lnTo>
                    <a:lnTo>
                      <a:pt x="26" y="2"/>
                    </a:lnTo>
                    <a:lnTo>
                      <a:pt x="24" y="2"/>
                    </a:lnTo>
                    <a:lnTo>
                      <a:pt x="24" y="2"/>
                    </a:lnTo>
                    <a:lnTo>
                      <a:pt x="24" y="2"/>
                    </a:lnTo>
                    <a:lnTo>
                      <a:pt x="24" y="6"/>
                    </a:lnTo>
                    <a:lnTo>
                      <a:pt x="24" y="6"/>
                    </a:lnTo>
                    <a:lnTo>
                      <a:pt x="24" y="6"/>
                    </a:lnTo>
                    <a:lnTo>
                      <a:pt x="24" y="6"/>
                    </a:lnTo>
                    <a:lnTo>
                      <a:pt x="24" y="6"/>
                    </a:lnTo>
                    <a:lnTo>
                      <a:pt x="24" y="6"/>
                    </a:lnTo>
                    <a:lnTo>
                      <a:pt x="24" y="6"/>
                    </a:lnTo>
                    <a:lnTo>
                      <a:pt x="24" y="6"/>
                    </a:lnTo>
                    <a:lnTo>
                      <a:pt x="20" y="6"/>
                    </a:lnTo>
                    <a:lnTo>
                      <a:pt x="16" y="6"/>
                    </a:lnTo>
                    <a:lnTo>
                      <a:pt x="16" y="10"/>
                    </a:lnTo>
                    <a:lnTo>
                      <a:pt x="16" y="10"/>
                    </a:lnTo>
                    <a:lnTo>
                      <a:pt x="16" y="10"/>
                    </a:lnTo>
                    <a:lnTo>
                      <a:pt x="16" y="10"/>
                    </a:lnTo>
                    <a:lnTo>
                      <a:pt x="12" y="10"/>
                    </a:lnTo>
                    <a:lnTo>
                      <a:pt x="4" y="10"/>
                    </a:lnTo>
                    <a:lnTo>
                      <a:pt x="4" y="10"/>
                    </a:lnTo>
                    <a:lnTo>
                      <a:pt x="0" y="10"/>
                    </a:lnTo>
                    <a:lnTo>
                      <a:pt x="0" y="10"/>
                    </a:lnTo>
                    <a:lnTo>
                      <a:pt x="0" y="6"/>
                    </a:lnTo>
                    <a:lnTo>
                      <a:pt x="0" y="6"/>
                    </a:lnTo>
                    <a:lnTo>
                      <a:pt x="0" y="6"/>
                    </a:lnTo>
                    <a:lnTo>
                      <a:pt x="0" y="6"/>
                    </a:lnTo>
                    <a:lnTo>
                      <a:pt x="0" y="6"/>
                    </a:lnTo>
                    <a:lnTo>
                      <a:pt x="4" y="6"/>
                    </a:lnTo>
                    <a:lnTo>
                      <a:pt x="4" y="6"/>
                    </a:lnTo>
                    <a:lnTo>
                      <a:pt x="4" y="2"/>
                    </a:lnTo>
                    <a:lnTo>
                      <a:pt x="4" y="2"/>
                    </a:lnTo>
                    <a:lnTo>
                      <a:pt x="4" y="6"/>
                    </a:lnTo>
                    <a:lnTo>
                      <a:pt x="4" y="6"/>
                    </a:lnTo>
                    <a:lnTo>
                      <a:pt x="4" y="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72">
                <a:extLst>
                  <a:ext uri="{FF2B5EF4-FFF2-40B4-BE49-F238E27FC236}">
                    <a16:creationId xmlns:a16="http://schemas.microsoft.com/office/drawing/2014/main" id="{9F540274-02D9-4137-AB6A-97EEE9EFD28E}"/>
                  </a:ext>
                </a:extLst>
              </p:cNvPr>
              <p:cNvSpPr>
                <a:spLocks/>
              </p:cNvSpPr>
              <p:nvPr/>
            </p:nvSpPr>
            <p:spPr bwMode="auto">
              <a:xfrm>
                <a:off x="4387850" y="4254568"/>
                <a:ext cx="47625" cy="142875"/>
              </a:xfrm>
              <a:custGeom>
                <a:avLst/>
                <a:gdLst>
                  <a:gd name="T0" fmla="*/ 26 w 30"/>
                  <a:gd name="T1" fmla="*/ 68 h 90"/>
                  <a:gd name="T2" fmla="*/ 26 w 30"/>
                  <a:gd name="T3" fmla="*/ 74 h 90"/>
                  <a:gd name="T4" fmla="*/ 26 w 30"/>
                  <a:gd name="T5" fmla="*/ 78 h 90"/>
                  <a:gd name="T6" fmla="*/ 26 w 30"/>
                  <a:gd name="T7" fmla="*/ 78 h 90"/>
                  <a:gd name="T8" fmla="*/ 30 w 30"/>
                  <a:gd name="T9" fmla="*/ 82 h 90"/>
                  <a:gd name="T10" fmla="*/ 26 w 30"/>
                  <a:gd name="T11" fmla="*/ 86 h 90"/>
                  <a:gd name="T12" fmla="*/ 26 w 30"/>
                  <a:gd name="T13" fmla="*/ 86 h 90"/>
                  <a:gd name="T14" fmla="*/ 24 w 30"/>
                  <a:gd name="T15" fmla="*/ 86 h 90"/>
                  <a:gd name="T16" fmla="*/ 20 w 30"/>
                  <a:gd name="T17" fmla="*/ 86 h 90"/>
                  <a:gd name="T18" fmla="*/ 16 w 30"/>
                  <a:gd name="T19" fmla="*/ 82 h 90"/>
                  <a:gd name="T20" fmla="*/ 16 w 30"/>
                  <a:gd name="T21" fmla="*/ 82 h 90"/>
                  <a:gd name="T22" fmla="*/ 16 w 30"/>
                  <a:gd name="T23" fmla="*/ 78 h 90"/>
                  <a:gd name="T24" fmla="*/ 12 w 30"/>
                  <a:gd name="T25" fmla="*/ 78 h 90"/>
                  <a:gd name="T26" fmla="*/ 12 w 30"/>
                  <a:gd name="T27" fmla="*/ 70 h 90"/>
                  <a:gd name="T28" fmla="*/ 12 w 30"/>
                  <a:gd name="T29" fmla="*/ 68 h 90"/>
                  <a:gd name="T30" fmla="*/ 12 w 30"/>
                  <a:gd name="T31" fmla="*/ 64 h 90"/>
                  <a:gd name="T32" fmla="*/ 12 w 30"/>
                  <a:gd name="T33" fmla="*/ 64 h 90"/>
                  <a:gd name="T34" fmla="*/ 12 w 30"/>
                  <a:gd name="T35" fmla="*/ 52 h 90"/>
                  <a:gd name="T36" fmla="*/ 16 w 30"/>
                  <a:gd name="T37" fmla="*/ 48 h 90"/>
                  <a:gd name="T38" fmla="*/ 12 w 30"/>
                  <a:gd name="T39" fmla="*/ 48 h 90"/>
                  <a:gd name="T40" fmla="*/ 8 w 30"/>
                  <a:gd name="T41" fmla="*/ 42 h 90"/>
                  <a:gd name="T42" fmla="*/ 12 w 30"/>
                  <a:gd name="T43" fmla="*/ 42 h 90"/>
                  <a:gd name="T44" fmla="*/ 12 w 30"/>
                  <a:gd name="T45" fmla="*/ 38 h 90"/>
                  <a:gd name="T46" fmla="*/ 12 w 30"/>
                  <a:gd name="T47" fmla="*/ 30 h 90"/>
                  <a:gd name="T48" fmla="*/ 12 w 30"/>
                  <a:gd name="T49" fmla="*/ 30 h 90"/>
                  <a:gd name="T50" fmla="*/ 8 w 30"/>
                  <a:gd name="T51" fmla="*/ 30 h 90"/>
                  <a:gd name="T52" fmla="*/ 8 w 30"/>
                  <a:gd name="T53" fmla="*/ 26 h 90"/>
                  <a:gd name="T54" fmla="*/ 12 w 30"/>
                  <a:gd name="T55" fmla="*/ 18 h 90"/>
                  <a:gd name="T56" fmla="*/ 8 w 30"/>
                  <a:gd name="T57" fmla="*/ 18 h 90"/>
                  <a:gd name="T58" fmla="*/ 8 w 30"/>
                  <a:gd name="T59" fmla="*/ 16 h 90"/>
                  <a:gd name="T60" fmla="*/ 4 w 30"/>
                  <a:gd name="T61" fmla="*/ 12 h 90"/>
                  <a:gd name="T62" fmla="*/ 4 w 30"/>
                  <a:gd name="T63" fmla="*/ 8 h 90"/>
                  <a:gd name="T64" fmla="*/ 4 w 30"/>
                  <a:gd name="T65" fmla="*/ 4 h 90"/>
                  <a:gd name="T66" fmla="*/ 4 w 30"/>
                  <a:gd name="T67" fmla="*/ 4 h 90"/>
                  <a:gd name="T68" fmla="*/ 4 w 30"/>
                  <a:gd name="T69" fmla="*/ 0 h 90"/>
                  <a:gd name="T70" fmla="*/ 12 w 30"/>
                  <a:gd name="T71" fmla="*/ 4 h 90"/>
                  <a:gd name="T72" fmla="*/ 12 w 30"/>
                  <a:gd name="T73" fmla="*/ 4 h 90"/>
                  <a:gd name="T74" fmla="*/ 16 w 30"/>
                  <a:gd name="T75" fmla="*/ 4 h 90"/>
                  <a:gd name="T76" fmla="*/ 16 w 30"/>
                  <a:gd name="T77" fmla="*/ 8 h 90"/>
                  <a:gd name="T78" fmla="*/ 16 w 30"/>
                  <a:gd name="T79" fmla="*/ 12 h 90"/>
                  <a:gd name="T80" fmla="*/ 16 w 30"/>
                  <a:gd name="T81" fmla="*/ 12 h 90"/>
                  <a:gd name="T82" fmla="*/ 20 w 30"/>
                  <a:gd name="T83" fmla="*/ 18 h 90"/>
                  <a:gd name="T84" fmla="*/ 24 w 30"/>
                  <a:gd name="T85" fmla="*/ 22 h 90"/>
                  <a:gd name="T86" fmla="*/ 24 w 30"/>
                  <a:gd name="T87" fmla="*/ 30 h 90"/>
                  <a:gd name="T88" fmla="*/ 24 w 30"/>
                  <a:gd name="T89" fmla="*/ 30 h 90"/>
                  <a:gd name="T90" fmla="*/ 26 w 30"/>
                  <a:gd name="T91" fmla="*/ 34 h 90"/>
                  <a:gd name="T92" fmla="*/ 26 w 30"/>
                  <a:gd name="T93" fmla="*/ 34 h 90"/>
                  <a:gd name="T94" fmla="*/ 26 w 30"/>
                  <a:gd name="T95" fmla="*/ 42 h 90"/>
                  <a:gd name="T96" fmla="*/ 26 w 30"/>
                  <a:gd name="T97" fmla="*/ 48 h 90"/>
                  <a:gd name="T98" fmla="*/ 26 w 30"/>
                  <a:gd name="T99" fmla="*/ 6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90">
                    <a:moveTo>
                      <a:pt x="26" y="64"/>
                    </a:moveTo>
                    <a:lnTo>
                      <a:pt x="26" y="64"/>
                    </a:lnTo>
                    <a:lnTo>
                      <a:pt x="26" y="64"/>
                    </a:lnTo>
                    <a:lnTo>
                      <a:pt x="26" y="68"/>
                    </a:lnTo>
                    <a:lnTo>
                      <a:pt x="26" y="68"/>
                    </a:lnTo>
                    <a:lnTo>
                      <a:pt x="26" y="70"/>
                    </a:lnTo>
                    <a:lnTo>
                      <a:pt x="26" y="70"/>
                    </a:lnTo>
                    <a:lnTo>
                      <a:pt x="26" y="74"/>
                    </a:lnTo>
                    <a:lnTo>
                      <a:pt x="26" y="74"/>
                    </a:lnTo>
                    <a:lnTo>
                      <a:pt x="26" y="74"/>
                    </a:lnTo>
                    <a:lnTo>
                      <a:pt x="26" y="74"/>
                    </a:lnTo>
                    <a:lnTo>
                      <a:pt x="26" y="78"/>
                    </a:lnTo>
                    <a:lnTo>
                      <a:pt x="26" y="78"/>
                    </a:lnTo>
                    <a:lnTo>
                      <a:pt x="26" y="78"/>
                    </a:lnTo>
                    <a:lnTo>
                      <a:pt x="26" y="78"/>
                    </a:lnTo>
                    <a:lnTo>
                      <a:pt x="26" y="78"/>
                    </a:lnTo>
                    <a:lnTo>
                      <a:pt x="26" y="78"/>
                    </a:lnTo>
                    <a:lnTo>
                      <a:pt x="26" y="78"/>
                    </a:lnTo>
                    <a:lnTo>
                      <a:pt x="30" y="82"/>
                    </a:lnTo>
                    <a:lnTo>
                      <a:pt x="30" y="82"/>
                    </a:lnTo>
                    <a:lnTo>
                      <a:pt x="30" y="86"/>
                    </a:lnTo>
                    <a:lnTo>
                      <a:pt x="30" y="86"/>
                    </a:lnTo>
                    <a:lnTo>
                      <a:pt x="30" y="86"/>
                    </a:lnTo>
                    <a:lnTo>
                      <a:pt x="26" y="86"/>
                    </a:lnTo>
                    <a:lnTo>
                      <a:pt x="26" y="86"/>
                    </a:lnTo>
                    <a:lnTo>
                      <a:pt x="26" y="86"/>
                    </a:lnTo>
                    <a:lnTo>
                      <a:pt x="26" y="86"/>
                    </a:lnTo>
                    <a:lnTo>
                      <a:pt x="26" y="86"/>
                    </a:lnTo>
                    <a:lnTo>
                      <a:pt x="26" y="86"/>
                    </a:lnTo>
                    <a:lnTo>
                      <a:pt x="24" y="86"/>
                    </a:lnTo>
                    <a:lnTo>
                      <a:pt x="24" y="86"/>
                    </a:lnTo>
                    <a:lnTo>
                      <a:pt x="24" y="86"/>
                    </a:lnTo>
                    <a:lnTo>
                      <a:pt x="24" y="90"/>
                    </a:lnTo>
                    <a:lnTo>
                      <a:pt x="24" y="86"/>
                    </a:lnTo>
                    <a:lnTo>
                      <a:pt x="24" y="86"/>
                    </a:lnTo>
                    <a:lnTo>
                      <a:pt x="20" y="86"/>
                    </a:lnTo>
                    <a:lnTo>
                      <a:pt x="20" y="86"/>
                    </a:lnTo>
                    <a:lnTo>
                      <a:pt x="20" y="86"/>
                    </a:lnTo>
                    <a:lnTo>
                      <a:pt x="20" y="82"/>
                    </a:lnTo>
                    <a:lnTo>
                      <a:pt x="16" y="82"/>
                    </a:lnTo>
                    <a:lnTo>
                      <a:pt x="16" y="82"/>
                    </a:lnTo>
                    <a:lnTo>
                      <a:pt x="16" y="82"/>
                    </a:lnTo>
                    <a:lnTo>
                      <a:pt x="16" y="82"/>
                    </a:lnTo>
                    <a:lnTo>
                      <a:pt x="16" y="82"/>
                    </a:lnTo>
                    <a:lnTo>
                      <a:pt x="16" y="82"/>
                    </a:lnTo>
                    <a:lnTo>
                      <a:pt x="16" y="78"/>
                    </a:lnTo>
                    <a:lnTo>
                      <a:pt x="16" y="78"/>
                    </a:lnTo>
                    <a:lnTo>
                      <a:pt x="16" y="78"/>
                    </a:lnTo>
                    <a:lnTo>
                      <a:pt x="16" y="78"/>
                    </a:lnTo>
                    <a:lnTo>
                      <a:pt x="12" y="78"/>
                    </a:lnTo>
                    <a:lnTo>
                      <a:pt x="12" y="78"/>
                    </a:lnTo>
                    <a:lnTo>
                      <a:pt x="12" y="78"/>
                    </a:lnTo>
                    <a:lnTo>
                      <a:pt x="12" y="78"/>
                    </a:lnTo>
                    <a:lnTo>
                      <a:pt x="12" y="74"/>
                    </a:lnTo>
                    <a:lnTo>
                      <a:pt x="12" y="74"/>
                    </a:lnTo>
                    <a:lnTo>
                      <a:pt x="12" y="70"/>
                    </a:lnTo>
                    <a:lnTo>
                      <a:pt x="12" y="70"/>
                    </a:lnTo>
                    <a:lnTo>
                      <a:pt x="12" y="68"/>
                    </a:lnTo>
                    <a:lnTo>
                      <a:pt x="12" y="68"/>
                    </a:lnTo>
                    <a:lnTo>
                      <a:pt x="12" y="68"/>
                    </a:lnTo>
                    <a:lnTo>
                      <a:pt x="12" y="68"/>
                    </a:lnTo>
                    <a:lnTo>
                      <a:pt x="12" y="68"/>
                    </a:lnTo>
                    <a:lnTo>
                      <a:pt x="12" y="68"/>
                    </a:lnTo>
                    <a:lnTo>
                      <a:pt x="12" y="64"/>
                    </a:lnTo>
                    <a:lnTo>
                      <a:pt x="12" y="64"/>
                    </a:lnTo>
                    <a:lnTo>
                      <a:pt x="12" y="64"/>
                    </a:lnTo>
                    <a:lnTo>
                      <a:pt x="12" y="64"/>
                    </a:lnTo>
                    <a:lnTo>
                      <a:pt x="12" y="64"/>
                    </a:lnTo>
                    <a:lnTo>
                      <a:pt x="12" y="60"/>
                    </a:lnTo>
                    <a:lnTo>
                      <a:pt x="12" y="56"/>
                    </a:lnTo>
                    <a:lnTo>
                      <a:pt x="12" y="52"/>
                    </a:lnTo>
                    <a:lnTo>
                      <a:pt x="12" y="52"/>
                    </a:lnTo>
                    <a:lnTo>
                      <a:pt x="12" y="52"/>
                    </a:lnTo>
                    <a:lnTo>
                      <a:pt x="16" y="52"/>
                    </a:lnTo>
                    <a:lnTo>
                      <a:pt x="16" y="52"/>
                    </a:lnTo>
                    <a:lnTo>
                      <a:pt x="16" y="48"/>
                    </a:lnTo>
                    <a:lnTo>
                      <a:pt x="16" y="48"/>
                    </a:lnTo>
                    <a:lnTo>
                      <a:pt x="16" y="48"/>
                    </a:lnTo>
                    <a:lnTo>
                      <a:pt x="12" y="48"/>
                    </a:lnTo>
                    <a:lnTo>
                      <a:pt x="12" y="48"/>
                    </a:lnTo>
                    <a:lnTo>
                      <a:pt x="12" y="44"/>
                    </a:lnTo>
                    <a:lnTo>
                      <a:pt x="12" y="44"/>
                    </a:lnTo>
                    <a:lnTo>
                      <a:pt x="12" y="44"/>
                    </a:lnTo>
                    <a:lnTo>
                      <a:pt x="8" y="42"/>
                    </a:lnTo>
                    <a:lnTo>
                      <a:pt x="8" y="42"/>
                    </a:lnTo>
                    <a:lnTo>
                      <a:pt x="12" y="42"/>
                    </a:lnTo>
                    <a:lnTo>
                      <a:pt x="12" y="42"/>
                    </a:lnTo>
                    <a:lnTo>
                      <a:pt x="12" y="42"/>
                    </a:lnTo>
                    <a:lnTo>
                      <a:pt x="12" y="42"/>
                    </a:lnTo>
                    <a:lnTo>
                      <a:pt x="12" y="42"/>
                    </a:lnTo>
                    <a:lnTo>
                      <a:pt x="12" y="38"/>
                    </a:lnTo>
                    <a:lnTo>
                      <a:pt x="12" y="38"/>
                    </a:lnTo>
                    <a:lnTo>
                      <a:pt x="12" y="34"/>
                    </a:lnTo>
                    <a:lnTo>
                      <a:pt x="12" y="34"/>
                    </a:lnTo>
                    <a:lnTo>
                      <a:pt x="12" y="34"/>
                    </a:lnTo>
                    <a:lnTo>
                      <a:pt x="12" y="30"/>
                    </a:lnTo>
                    <a:lnTo>
                      <a:pt x="12" y="30"/>
                    </a:lnTo>
                    <a:lnTo>
                      <a:pt x="12" y="30"/>
                    </a:lnTo>
                    <a:lnTo>
                      <a:pt x="12" y="30"/>
                    </a:lnTo>
                    <a:lnTo>
                      <a:pt x="12" y="30"/>
                    </a:lnTo>
                    <a:lnTo>
                      <a:pt x="8" y="30"/>
                    </a:lnTo>
                    <a:lnTo>
                      <a:pt x="8" y="30"/>
                    </a:lnTo>
                    <a:lnTo>
                      <a:pt x="8" y="30"/>
                    </a:lnTo>
                    <a:lnTo>
                      <a:pt x="8" y="30"/>
                    </a:lnTo>
                    <a:lnTo>
                      <a:pt x="8" y="30"/>
                    </a:lnTo>
                    <a:lnTo>
                      <a:pt x="8" y="30"/>
                    </a:lnTo>
                    <a:lnTo>
                      <a:pt x="8" y="30"/>
                    </a:lnTo>
                    <a:lnTo>
                      <a:pt x="8" y="26"/>
                    </a:lnTo>
                    <a:lnTo>
                      <a:pt x="8" y="26"/>
                    </a:lnTo>
                    <a:lnTo>
                      <a:pt x="8" y="18"/>
                    </a:lnTo>
                    <a:lnTo>
                      <a:pt x="12" y="18"/>
                    </a:lnTo>
                    <a:lnTo>
                      <a:pt x="12" y="18"/>
                    </a:lnTo>
                    <a:lnTo>
                      <a:pt x="8" y="18"/>
                    </a:lnTo>
                    <a:lnTo>
                      <a:pt x="8" y="18"/>
                    </a:lnTo>
                    <a:lnTo>
                      <a:pt x="8" y="18"/>
                    </a:lnTo>
                    <a:lnTo>
                      <a:pt x="8" y="18"/>
                    </a:lnTo>
                    <a:lnTo>
                      <a:pt x="8" y="16"/>
                    </a:lnTo>
                    <a:lnTo>
                      <a:pt x="8" y="16"/>
                    </a:lnTo>
                    <a:lnTo>
                      <a:pt x="8" y="16"/>
                    </a:lnTo>
                    <a:lnTo>
                      <a:pt x="8" y="16"/>
                    </a:lnTo>
                    <a:lnTo>
                      <a:pt x="4" y="12"/>
                    </a:lnTo>
                    <a:lnTo>
                      <a:pt x="4" y="12"/>
                    </a:lnTo>
                    <a:lnTo>
                      <a:pt x="4" y="12"/>
                    </a:lnTo>
                    <a:lnTo>
                      <a:pt x="4" y="12"/>
                    </a:lnTo>
                    <a:lnTo>
                      <a:pt x="4" y="12"/>
                    </a:lnTo>
                    <a:lnTo>
                      <a:pt x="4" y="8"/>
                    </a:lnTo>
                    <a:lnTo>
                      <a:pt x="4" y="8"/>
                    </a:lnTo>
                    <a:lnTo>
                      <a:pt x="4" y="8"/>
                    </a:lnTo>
                    <a:lnTo>
                      <a:pt x="4" y="8"/>
                    </a:lnTo>
                    <a:lnTo>
                      <a:pt x="4" y="4"/>
                    </a:lnTo>
                    <a:lnTo>
                      <a:pt x="4" y="4"/>
                    </a:lnTo>
                    <a:lnTo>
                      <a:pt x="4" y="4"/>
                    </a:lnTo>
                    <a:lnTo>
                      <a:pt x="4" y="0"/>
                    </a:lnTo>
                    <a:lnTo>
                      <a:pt x="4" y="0"/>
                    </a:lnTo>
                    <a:lnTo>
                      <a:pt x="4" y="4"/>
                    </a:lnTo>
                    <a:lnTo>
                      <a:pt x="4" y="4"/>
                    </a:lnTo>
                    <a:lnTo>
                      <a:pt x="0" y="0"/>
                    </a:lnTo>
                    <a:lnTo>
                      <a:pt x="0" y="0"/>
                    </a:lnTo>
                    <a:lnTo>
                      <a:pt x="0" y="0"/>
                    </a:lnTo>
                    <a:lnTo>
                      <a:pt x="4" y="0"/>
                    </a:lnTo>
                    <a:lnTo>
                      <a:pt x="4" y="0"/>
                    </a:lnTo>
                    <a:lnTo>
                      <a:pt x="8" y="4"/>
                    </a:lnTo>
                    <a:lnTo>
                      <a:pt x="8" y="4"/>
                    </a:lnTo>
                    <a:lnTo>
                      <a:pt x="12" y="4"/>
                    </a:lnTo>
                    <a:lnTo>
                      <a:pt x="12" y="4"/>
                    </a:lnTo>
                    <a:lnTo>
                      <a:pt x="12" y="4"/>
                    </a:lnTo>
                    <a:lnTo>
                      <a:pt x="12" y="4"/>
                    </a:lnTo>
                    <a:lnTo>
                      <a:pt x="12" y="4"/>
                    </a:lnTo>
                    <a:lnTo>
                      <a:pt x="16" y="4"/>
                    </a:lnTo>
                    <a:lnTo>
                      <a:pt x="16" y="4"/>
                    </a:lnTo>
                    <a:lnTo>
                      <a:pt x="16" y="4"/>
                    </a:lnTo>
                    <a:lnTo>
                      <a:pt x="16" y="4"/>
                    </a:lnTo>
                    <a:lnTo>
                      <a:pt x="16" y="4"/>
                    </a:lnTo>
                    <a:lnTo>
                      <a:pt x="16" y="8"/>
                    </a:lnTo>
                    <a:lnTo>
                      <a:pt x="16" y="8"/>
                    </a:lnTo>
                    <a:lnTo>
                      <a:pt x="16" y="8"/>
                    </a:lnTo>
                    <a:lnTo>
                      <a:pt x="16" y="8"/>
                    </a:lnTo>
                    <a:lnTo>
                      <a:pt x="16" y="8"/>
                    </a:lnTo>
                    <a:lnTo>
                      <a:pt x="16" y="8"/>
                    </a:lnTo>
                    <a:lnTo>
                      <a:pt x="16" y="12"/>
                    </a:lnTo>
                    <a:lnTo>
                      <a:pt x="16" y="12"/>
                    </a:lnTo>
                    <a:lnTo>
                      <a:pt x="16" y="12"/>
                    </a:lnTo>
                    <a:lnTo>
                      <a:pt x="16" y="12"/>
                    </a:lnTo>
                    <a:lnTo>
                      <a:pt x="16" y="12"/>
                    </a:lnTo>
                    <a:lnTo>
                      <a:pt x="16" y="16"/>
                    </a:lnTo>
                    <a:lnTo>
                      <a:pt x="20" y="18"/>
                    </a:lnTo>
                    <a:lnTo>
                      <a:pt x="20" y="18"/>
                    </a:lnTo>
                    <a:lnTo>
                      <a:pt x="20" y="18"/>
                    </a:lnTo>
                    <a:lnTo>
                      <a:pt x="24" y="18"/>
                    </a:lnTo>
                    <a:lnTo>
                      <a:pt x="24" y="18"/>
                    </a:lnTo>
                    <a:lnTo>
                      <a:pt x="24" y="22"/>
                    </a:lnTo>
                    <a:lnTo>
                      <a:pt x="24" y="22"/>
                    </a:lnTo>
                    <a:lnTo>
                      <a:pt x="24" y="26"/>
                    </a:lnTo>
                    <a:lnTo>
                      <a:pt x="24" y="26"/>
                    </a:lnTo>
                    <a:lnTo>
                      <a:pt x="24" y="30"/>
                    </a:lnTo>
                    <a:lnTo>
                      <a:pt x="24" y="30"/>
                    </a:lnTo>
                    <a:lnTo>
                      <a:pt x="24" y="30"/>
                    </a:lnTo>
                    <a:lnTo>
                      <a:pt x="24" y="30"/>
                    </a:lnTo>
                    <a:lnTo>
                      <a:pt x="24" y="30"/>
                    </a:lnTo>
                    <a:lnTo>
                      <a:pt x="24" y="30"/>
                    </a:lnTo>
                    <a:lnTo>
                      <a:pt x="24" y="34"/>
                    </a:lnTo>
                    <a:lnTo>
                      <a:pt x="24" y="34"/>
                    </a:lnTo>
                    <a:lnTo>
                      <a:pt x="24" y="34"/>
                    </a:lnTo>
                    <a:lnTo>
                      <a:pt x="26" y="34"/>
                    </a:lnTo>
                    <a:lnTo>
                      <a:pt x="26" y="34"/>
                    </a:lnTo>
                    <a:lnTo>
                      <a:pt x="26" y="34"/>
                    </a:lnTo>
                    <a:lnTo>
                      <a:pt x="26" y="34"/>
                    </a:lnTo>
                    <a:lnTo>
                      <a:pt x="26" y="34"/>
                    </a:lnTo>
                    <a:lnTo>
                      <a:pt x="26" y="38"/>
                    </a:lnTo>
                    <a:lnTo>
                      <a:pt x="26" y="38"/>
                    </a:lnTo>
                    <a:lnTo>
                      <a:pt x="26" y="42"/>
                    </a:lnTo>
                    <a:lnTo>
                      <a:pt x="26" y="42"/>
                    </a:lnTo>
                    <a:lnTo>
                      <a:pt x="26" y="44"/>
                    </a:lnTo>
                    <a:lnTo>
                      <a:pt x="26" y="48"/>
                    </a:lnTo>
                    <a:lnTo>
                      <a:pt x="26" y="48"/>
                    </a:lnTo>
                    <a:lnTo>
                      <a:pt x="26" y="48"/>
                    </a:lnTo>
                    <a:lnTo>
                      <a:pt x="26" y="56"/>
                    </a:lnTo>
                    <a:lnTo>
                      <a:pt x="26" y="60"/>
                    </a:lnTo>
                    <a:lnTo>
                      <a:pt x="26" y="64"/>
                    </a:lnTo>
                    <a:lnTo>
                      <a:pt x="26" y="64"/>
                    </a:lnTo>
                    <a:lnTo>
                      <a:pt x="26" y="64"/>
                    </a:lnTo>
                    <a:lnTo>
                      <a:pt x="26" y="64"/>
                    </a:lnTo>
                    <a:lnTo>
                      <a:pt x="26" y="6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73">
                <a:extLst>
                  <a:ext uri="{FF2B5EF4-FFF2-40B4-BE49-F238E27FC236}">
                    <a16:creationId xmlns:a16="http://schemas.microsoft.com/office/drawing/2014/main" id="{2F1B2E20-DB6A-449E-9D57-32E3BBCF4424}"/>
                  </a:ext>
                </a:extLst>
              </p:cNvPr>
              <p:cNvSpPr>
                <a:spLocks noEditPoints="1"/>
              </p:cNvSpPr>
              <p:nvPr/>
            </p:nvSpPr>
            <p:spPr bwMode="auto">
              <a:xfrm>
                <a:off x="4559300" y="3508443"/>
                <a:ext cx="95250" cy="215900"/>
              </a:xfrm>
              <a:custGeom>
                <a:avLst/>
                <a:gdLst>
                  <a:gd name="T0" fmla="*/ 40 w 60"/>
                  <a:gd name="T1" fmla="*/ 12 h 136"/>
                  <a:gd name="T2" fmla="*/ 44 w 60"/>
                  <a:gd name="T3" fmla="*/ 12 h 136"/>
                  <a:gd name="T4" fmla="*/ 44 w 60"/>
                  <a:gd name="T5" fmla="*/ 8 h 136"/>
                  <a:gd name="T6" fmla="*/ 48 w 60"/>
                  <a:gd name="T7" fmla="*/ 8 h 136"/>
                  <a:gd name="T8" fmla="*/ 48 w 60"/>
                  <a:gd name="T9" fmla="*/ 14 h 136"/>
                  <a:gd name="T10" fmla="*/ 48 w 60"/>
                  <a:gd name="T11" fmla="*/ 18 h 136"/>
                  <a:gd name="T12" fmla="*/ 44 w 60"/>
                  <a:gd name="T13" fmla="*/ 18 h 136"/>
                  <a:gd name="T14" fmla="*/ 44 w 60"/>
                  <a:gd name="T15" fmla="*/ 30 h 136"/>
                  <a:gd name="T16" fmla="*/ 48 w 60"/>
                  <a:gd name="T17" fmla="*/ 34 h 136"/>
                  <a:gd name="T18" fmla="*/ 52 w 60"/>
                  <a:gd name="T19" fmla="*/ 34 h 136"/>
                  <a:gd name="T20" fmla="*/ 52 w 60"/>
                  <a:gd name="T21" fmla="*/ 42 h 136"/>
                  <a:gd name="T22" fmla="*/ 48 w 60"/>
                  <a:gd name="T23" fmla="*/ 52 h 136"/>
                  <a:gd name="T24" fmla="*/ 44 w 60"/>
                  <a:gd name="T25" fmla="*/ 56 h 136"/>
                  <a:gd name="T26" fmla="*/ 38 w 60"/>
                  <a:gd name="T27" fmla="*/ 60 h 136"/>
                  <a:gd name="T28" fmla="*/ 38 w 60"/>
                  <a:gd name="T29" fmla="*/ 64 h 136"/>
                  <a:gd name="T30" fmla="*/ 40 w 60"/>
                  <a:gd name="T31" fmla="*/ 72 h 136"/>
                  <a:gd name="T32" fmla="*/ 44 w 60"/>
                  <a:gd name="T33" fmla="*/ 72 h 136"/>
                  <a:gd name="T34" fmla="*/ 48 w 60"/>
                  <a:gd name="T35" fmla="*/ 74 h 136"/>
                  <a:gd name="T36" fmla="*/ 52 w 60"/>
                  <a:gd name="T37" fmla="*/ 72 h 136"/>
                  <a:gd name="T38" fmla="*/ 52 w 60"/>
                  <a:gd name="T39" fmla="*/ 74 h 136"/>
                  <a:gd name="T40" fmla="*/ 56 w 60"/>
                  <a:gd name="T41" fmla="*/ 78 h 136"/>
                  <a:gd name="T42" fmla="*/ 60 w 60"/>
                  <a:gd name="T43" fmla="*/ 82 h 136"/>
                  <a:gd name="T44" fmla="*/ 60 w 60"/>
                  <a:gd name="T45" fmla="*/ 90 h 136"/>
                  <a:gd name="T46" fmla="*/ 60 w 60"/>
                  <a:gd name="T47" fmla="*/ 94 h 136"/>
                  <a:gd name="T48" fmla="*/ 48 w 60"/>
                  <a:gd name="T49" fmla="*/ 102 h 136"/>
                  <a:gd name="T50" fmla="*/ 44 w 60"/>
                  <a:gd name="T51" fmla="*/ 106 h 136"/>
                  <a:gd name="T52" fmla="*/ 38 w 60"/>
                  <a:gd name="T53" fmla="*/ 108 h 136"/>
                  <a:gd name="T54" fmla="*/ 40 w 60"/>
                  <a:gd name="T55" fmla="*/ 124 h 136"/>
                  <a:gd name="T56" fmla="*/ 34 w 60"/>
                  <a:gd name="T57" fmla="*/ 132 h 136"/>
                  <a:gd name="T58" fmla="*/ 30 w 60"/>
                  <a:gd name="T59" fmla="*/ 124 h 136"/>
                  <a:gd name="T60" fmla="*/ 22 w 60"/>
                  <a:gd name="T61" fmla="*/ 102 h 136"/>
                  <a:gd name="T62" fmla="*/ 14 w 60"/>
                  <a:gd name="T63" fmla="*/ 90 h 136"/>
                  <a:gd name="T64" fmla="*/ 10 w 60"/>
                  <a:gd name="T65" fmla="*/ 82 h 136"/>
                  <a:gd name="T66" fmla="*/ 4 w 60"/>
                  <a:gd name="T67" fmla="*/ 78 h 136"/>
                  <a:gd name="T68" fmla="*/ 4 w 60"/>
                  <a:gd name="T69" fmla="*/ 68 h 136"/>
                  <a:gd name="T70" fmla="*/ 4 w 60"/>
                  <a:gd name="T71" fmla="*/ 64 h 136"/>
                  <a:gd name="T72" fmla="*/ 4 w 60"/>
                  <a:gd name="T73" fmla="*/ 60 h 136"/>
                  <a:gd name="T74" fmla="*/ 10 w 60"/>
                  <a:gd name="T75" fmla="*/ 52 h 136"/>
                  <a:gd name="T76" fmla="*/ 10 w 60"/>
                  <a:gd name="T77" fmla="*/ 48 h 136"/>
                  <a:gd name="T78" fmla="*/ 14 w 60"/>
                  <a:gd name="T79" fmla="*/ 42 h 136"/>
                  <a:gd name="T80" fmla="*/ 14 w 60"/>
                  <a:gd name="T81" fmla="*/ 34 h 136"/>
                  <a:gd name="T82" fmla="*/ 10 w 60"/>
                  <a:gd name="T83" fmla="*/ 30 h 136"/>
                  <a:gd name="T84" fmla="*/ 14 w 60"/>
                  <a:gd name="T85" fmla="*/ 22 h 136"/>
                  <a:gd name="T86" fmla="*/ 10 w 60"/>
                  <a:gd name="T87" fmla="*/ 14 h 136"/>
                  <a:gd name="T88" fmla="*/ 10 w 60"/>
                  <a:gd name="T89" fmla="*/ 14 h 136"/>
                  <a:gd name="T90" fmla="*/ 18 w 60"/>
                  <a:gd name="T91" fmla="*/ 8 h 136"/>
                  <a:gd name="T92" fmla="*/ 22 w 60"/>
                  <a:gd name="T93" fmla="*/ 8 h 136"/>
                  <a:gd name="T94" fmla="*/ 22 w 60"/>
                  <a:gd name="T95" fmla="*/ 4 h 136"/>
                  <a:gd name="T96" fmla="*/ 34 w 60"/>
                  <a:gd name="T97" fmla="*/ 0 h 136"/>
                  <a:gd name="T98" fmla="*/ 34 w 60"/>
                  <a:gd name="T99" fmla="*/ 4 h 136"/>
                  <a:gd name="T100" fmla="*/ 40 w 60"/>
                  <a:gd name="T101" fmla="*/ 4 h 136"/>
                  <a:gd name="T102" fmla="*/ 40 w 60"/>
                  <a:gd name="T103" fmla="*/ 8 h 136"/>
                  <a:gd name="T104" fmla="*/ 52 w 60"/>
                  <a:gd name="T105" fmla="*/ 52 h 136"/>
                  <a:gd name="T106" fmla="*/ 56 w 60"/>
                  <a:gd name="T107" fmla="*/ 48 h 136"/>
                  <a:gd name="T108" fmla="*/ 52 w 60"/>
                  <a:gd name="T109" fmla="*/ 52 h 136"/>
                  <a:gd name="T110" fmla="*/ 48 w 60"/>
                  <a:gd name="T111" fmla="*/ 68 h 136"/>
                  <a:gd name="T112" fmla="*/ 48 w 60"/>
                  <a:gd name="T113" fmla="*/ 68 h 136"/>
                  <a:gd name="T114" fmla="*/ 48 w 60"/>
                  <a:gd name="T115" fmla="*/ 68 h 136"/>
                  <a:gd name="T116" fmla="*/ 52 w 60"/>
                  <a:gd name="T117" fmla="*/ 68 h 136"/>
                  <a:gd name="T118" fmla="*/ 48 w 60"/>
                  <a:gd name="T11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 h="136">
                    <a:moveTo>
                      <a:pt x="40" y="8"/>
                    </a:moveTo>
                    <a:lnTo>
                      <a:pt x="40" y="8"/>
                    </a:lnTo>
                    <a:lnTo>
                      <a:pt x="40" y="12"/>
                    </a:lnTo>
                    <a:lnTo>
                      <a:pt x="40" y="12"/>
                    </a:lnTo>
                    <a:lnTo>
                      <a:pt x="40" y="12"/>
                    </a:lnTo>
                    <a:lnTo>
                      <a:pt x="40" y="12"/>
                    </a:lnTo>
                    <a:lnTo>
                      <a:pt x="40" y="12"/>
                    </a:lnTo>
                    <a:lnTo>
                      <a:pt x="40" y="12"/>
                    </a:lnTo>
                    <a:lnTo>
                      <a:pt x="40" y="12"/>
                    </a:lnTo>
                    <a:lnTo>
                      <a:pt x="40" y="12"/>
                    </a:lnTo>
                    <a:lnTo>
                      <a:pt x="40" y="12"/>
                    </a:lnTo>
                    <a:lnTo>
                      <a:pt x="40" y="12"/>
                    </a:lnTo>
                    <a:lnTo>
                      <a:pt x="40" y="12"/>
                    </a:lnTo>
                    <a:lnTo>
                      <a:pt x="44" y="12"/>
                    </a:lnTo>
                    <a:lnTo>
                      <a:pt x="44" y="12"/>
                    </a:lnTo>
                    <a:lnTo>
                      <a:pt x="44" y="12"/>
                    </a:lnTo>
                    <a:lnTo>
                      <a:pt x="44" y="12"/>
                    </a:lnTo>
                    <a:lnTo>
                      <a:pt x="44" y="12"/>
                    </a:lnTo>
                    <a:lnTo>
                      <a:pt x="44" y="12"/>
                    </a:lnTo>
                    <a:lnTo>
                      <a:pt x="44" y="12"/>
                    </a:lnTo>
                    <a:lnTo>
                      <a:pt x="44" y="8"/>
                    </a:lnTo>
                    <a:lnTo>
                      <a:pt x="44" y="8"/>
                    </a:lnTo>
                    <a:lnTo>
                      <a:pt x="44" y="8"/>
                    </a:lnTo>
                    <a:lnTo>
                      <a:pt x="48" y="8"/>
                    </a:lnTo>
                    <a:lnTo>
                      <a:pt x="48" y="8"/>
                    </a:lnTo>
                    <a:lnTo>
                      <a:pt x="48" y="8"/>
                    </a:lnTo>
                    <a:lnTo>
                      <a:pt x="48" y="8"/>
                    </a:lnTo>
                    <a:lnTo>
                      <a:pt x="48" y="8"/>
                    </a:lnTo>
                    <a:lnTo>
                      <a:pt x="52" y="4"/>
                    </a:lnTo>
                    <a:lnTo>
                      <a:pt x="52" y="8"/>
                    </a:lnTo>
                    <a:lnTo>
                      <a:pt x="52" y="8"/>
                    </a:lnTo>
                    <a:lnTo>
                      <a:pt x="52" y="12"/>
                    </a:lnTo>
                    <a:lnTo>
                      <a:pt x="52" y="12"/>
                    </a:lnTo>
                    <a:lnTo>
                      <a:pt x="52" y="12"/>
                    </a:lnTo>
                    <a:lnTo>
                      <a:pt x="48" y="14"/>
                    </a:lnTo>
                    <a:lnTo>
                      <a:pt x="48" y="14"/>
                    </a:lnTo>
                    <a:lnTo>
                      <a:pt x="48" y="14"/>
                    </a:lnTo>
                    <a:lnTo>
                      <a:pt x="48" y="14"/>
                    </a:lnTo>
                    <a:lnTo>
                      <a:pt x="48" y="14"/>
                    </a:lnTo>
                    <a:lnTo>
                      <a:pt x="48" y="18"/>
                    </a:lnTo>
                    <a:lnTo>
                      <a:pt x="48" y="18"/>
                    </a:lnTo>
                    <a:lnTo>
                      <a:pt x="48" y="18"/>
                    </a:lnTo>
                    <a:lnTo>
                      <a:pt x="44" y="18"/>
                    </a:lnTo>
                    <a:lnTo>
                      <a:pt x="44" y="18"/>
                    </a:lnTo>
                    <a:lnTo>
                      <a:pt x="44" y="18"/>
                    </a:lnTo>
                    <a:lnTo>
                      <a:pt x="44" y="18"/>
                    </a:lnTo>
                    <a:lnTo>
                      <a:pt x="44" y="18"/>
                    </a:lnTo>
                    <a:lnTo>
                      <a:pt x="44" y="18"/>
                    </a:lnTo>
                    <a:lnTo>
                      <a:pt x="44" y="18"/>
                    </a:lnTo>
                    <a:lnTo>
                      <a:pt x="44" y="22"/>
                    </a:lnTo>
                    <a:lnTo>
                      <a:pt x="44" y="22"/>
                    </a:lnTo>
                    <a:lnTo>
                      <a:pt x="44" y="22"/>
                    </a:lnTo>
                    <a:lnTo>
                      <a:pt x="44" y="26"/>
                    </a:lnTo>
                    <a:lnTo>
                      <a:pt x="44" y="26"/>
                    </a:lnTo>
                    <a:lnTo>
                      <a:pt x="44" y="30"/>
                    </a:lnTo>
                    <a:lnTo>
                      <a:pt x="44" y="30"/>
                    </a:lnTo>
                    <a:lnTo>
                      <a:pt x="48" y="30"/>
                    </a:lnTo>
                    <a:lnTo>
                      <a:pt x="48" y="30"/>
                    </a:lnTo>
                    <a:lnTo>
                      <a:pt x="48" y="30"/>
                    </a:lnTo>
                    <a:lnTo>
                      <a:pt x="48" y="30"/>
                    </a:lnTo>
                    <a:lnTo>
                      <a:pt x="48" y="30"/>
                    </a:lnTo>
                    <a:lnTo>
                      <a:pt x="48" y="34"/>
                    </a:lnTo>
                    <a:lnTo>
                      <a:pt x="48" y="34"/>
                    </a:lnTo>
                    <a:lnTo>
                      <a:pt x="48" y="34"/>
                    </a:lnTo>
                    <a:lnTo>
                      <a:pt x="52" y="34"/>
                    </a:lnTo>
                    <a:lnTo>
                      <a:pt x="52" y="34"/>
                    </a:lnTo>
                    <a:lnTo>
                      <a:pt x="52" y="34"/>
                    </a:lnTo>
                    <a:lnTo>
                      <a:pt x="52" y="34"/>
                    </a:lnTo>
                    <a:lnTo>
                      <a:pt x="52" y="34"/>
                    </a:lnTo>
                    <a:lnTo>
                      <a:pt x="52" y="34"/>
                    </a:lnTo>
                    <a:lnTo>
                      <a:pt x="52" y="38"/>
                    </a:lnTo>
                    <a:lnTo>
                      <a:pt x="52" y="38"/>
                    </a:lnTo>
                    <a:lnTo>
                      <a:pt x="52" y="38"/>
                    </a:lnTo>
                    <a:lnTo>
                      <a:pt x="52" y="42"/>
                    </a:lnTo>
                    <a:lnTo>
                      <a:pt x="52" y="42"/>
                    </a:lnTo>
                    <a:lnTo>
                      <a:pt x="52" y="42"/>
                    </a:lnTo>
                    <a:lnTo>
                      <a:pt x="52" y="42"/>
                    </a:lnTo>
                    <a:lnTo>
                      <a:pt x="52" y="42"/>
                    </a:lnTo>
                    <a:lnTo>
                      <a:pt x="52" y="42"/>
                    </a:lnTo>
                    <a:lnTo>
                      <a:pt x="52" y="44"/>
                    </a:lnTo>
                    <a:lnTo>
                      <a:pt x="52" y="44"/>
                    </a:lnTo>
                    <a:lnTo>
                      <a:pt x="48" y="48"/>
                    </a:lnTo>
                    <a:lnTo>
                      <a:pt x="48" y="48"/>
                    </a:lnTo>
                    <a:lnTo>
                      <a:pt x="48" y="52"/>
                    </a:lnTo>
                    <a:lnTo>
                      <a:pt x="48" y="52"/>
                    </a:lnTo>
                    <a:lnTo>
                      <a:pt x="48" y="52"/>
                    </a:lnTo>
                    <a:lnTo>
                      <a:pt x="44" y="52"/>
                    </a:lnTo>
                    <a:lnTo>
                      <a:pt x="44" y="52"/>
                    </a:lnTo>
                    <a:lnTo>
                      <a:pt x="44" y="52"/>
                    </a:lnTo>
                    <a:lnTo>
                      <a:pt x="44" y="52"/>
                    </a:lnTo>
                    <a:lnTo>
                      <a:pt x="44" y="56"/>
                    </a:lnTo>
                    <a:lnTo>
                      <a:pt x="40" y="56"/>
                    </a:lnTo>
                    <a:lnTo>
                      <a:pt x="40" y="56"/>
                    </a:lnTo>
                    <a:lnTo>
                      <a:pt x="40" y="56"/>
                    </a:lnTo>
                    <a:lnTo>
                      <a:pt x="40" y="56"/>
                    </a:lnTo>
                    <a:lnTo>
                      <a:pt x="38" y="56"/>
                    </a:lnTo>
                    <a:lnTo>
                      <a:pt x="38" y="60"/>
                    </a:lnTo>
                    <a:lnTo>
                      <a:pt x="38" y="60"/>
                    </a:lnTo>
                    <a:lnTo>
                      <a:pt x="38" y="60"/>
                    </a:lnTo>
                    <a:lnTo>
                      <a:pt x="38" y="60"/>
                    </a:lnTo>
                    <a:lnTo>
                      <a:pt x="38" y="60"/>
                    </a:lnTo>
                    <a:lnTo>
                      <a:pt x="38" y="64"/>
                    </a:lnTo>
                    <a:lnTo>
                      <a:pt x="38" y="64"/>
                    </a:lnTo>
                    <a:lnTo>
                      <a:pt x="38" y="64"/>
                    </a:lnTo>
                    <a:lnTo>
                      <a:pt x="38" y="64"/>
                    </a:lnTo>
                    <a:lnTo>
                      <a:pt x="38" y="64"/>
                    </a:lnTo>
                    <a:lnTo>
                      <a:pt x="38" y="64"/>
                    </a:lnTo>
                    <a:lnTo>
                      <a:pt x="40" y="68"/>
                    </a:lnTo>
                    <a:lnTo>
                      <a:pt x="40" y="68"/>
                    </a:lnTo>
                    <a:lnTo>
                      <a:pt x="40" y="68"/>
                    </a:lnTo>
                    <a:lnTo>
                      <a:pt x="40" y="72"/>
                    </a:lnTo>
                    <a:lnTo>
                      <a:pt x="40" y="72"/>
                    </a:lnTo>
                    <a:lnTo>
                      <a:pt x="40" y="72"/>
                    </a:lnTo>
                    <a:lnTo>
                      <a:pt x="44" y="72"/>
                    </a:lnTo>
                    <a:lnTo>
                      <a:pt x="44" y="72"/>
                    </a:lnTo>
                    <a:lnTo>
                      <a:pt x="44" y="72"/>
                    </a:lnTo>
                    <a:lnTo>
                      <a:pt x="44" y="72"/>
                    </a:lnTo>
                    <a:lnTo>
                      <a:pt x="44" y="72"/>
                    </a:lnTo>
                    <a:lnTo>
                      <a:pt x="44" y="72"/>
                    </a:lnTo>
                    <a:lnTo>
                      <a:pt x="48" y="68"/>
                    </a:lnTo>
                    <a:lnTo>
                      <a:pt x="48" y="68"/>
                    </a:lnTo>
                    <a:lnTo>
                      <a:pt x="48" y="72"/>
                    </a:lnTo>
                    <a:lnTo>
                      <a:pt x="48" y="72"/>
                    </a:lnTo>
                    <a:lnTo>
                      <a:pt x="48" y="72"/>
                    </a:lnTo>
                    <a:lnTo>
                      <a:pt x="48" y="72"/>
                    </a:lnTo>
                    <a:lnTo>
                      <a:pt x="48" y="74"/>
                    </a:lnTo>
                    <a:lnTo>
                      <a:pt x="48" y="74"/>
                    </a:lnTo>
                    <a:lnTo>
                      <a:pt x="48" y="72"/>
                    </a:lnTo>
                    <a:lnTo>
                      <a:pt x="48" y="72"/>
                    </a:lnTo>
                    <a:lnTo>
                      <a:pt x="48" y="72"/>
                    </a:lnTo>
                    <a:lnTo>
                      <a:pt x="48" y="72"/>
                    </a:lnTo>
                    <a:lnTo>
                      <a:pt x="48" y="72"/>
                    </a:lnTo>
                    <a:lnTo>
                      <a:pt x="52" y="72"/>
                    </a:lnTo>
                    <a:lnTo>
                      <a:pt x="52" y="72"/>
                    </a:lnTo>
                    <a:lnTo>
                      <a:pt x="52" y="72"/>
                    </a:lnTo>
                    <a:lnTo>
                      <a:pt x="52" y="72"/>
                    </a:lnTo>
                    <a:lnTo>
                      <a:pt x="52" y="72"/>
                    </a:lnTo>
                    <a:lnTo>
                      <a:pt x="52" y="72"/>
                    </a:lnTo>
                    <a:lnTo>
                      <a:pt x="52" y="72"/>
                    </a:lnTo>
                    <a:lnTo>
                      <a:pt x="52" y="74"/>
                    </a:lnTo>
                    <a:lnTo>
                      <a:pt x="52" y="74"/>
                    </a:lnTo>
                    <a:lnTo>
                      <a:pt x="52" y="74"/>
                    </a:lnTo>
                    <a:lnTo>
                      <a:pt x="52" y="78"/>
                    </a:lnTo>
                    <a:lnTo>
                      <a:pt x="52" y="78"/>
                    </a:lnTo>
                    <a:lnTo>
                      <a:pt x="56" y="78"/>
                    </a:lnTo>
                    <a:lnTo>
                      <a:pt x="56" y="78"/>
                    </a:lnTo>
                    <a:lnTo>
                      <a:pt x="56" y="78"/>
                    </a:lnTo>
                    <a:lnTo>
                      <a:pt x="60" y="78"/>
                    </a:lnTo>
                    <a:lnTo>
                      <a:pt x="60" y="78"/>
                    </a:lnTo>
                    <a:lnTo>
                      <a:pt x="60" y="78"/>
                    </a:lnTo>
                    <a:lnTo>
                      <a:pt x="60" y="78"/>
                    </a:lnTo>
                    <a:lnTo>
                      <a:pt x="60" y="82"/>
                    </a:lnTo>
                    <a:lnTo>
                      <a:pt x="60" y="82"/>
                    </a:lnTo>
                    <a:lnTo>
                      <a:pt x="60" y="82"/>
                    </a:lnTo>
                    <a:lnTo>
                      <a:pt x="60" y="82"/>
                    </a:lnTo>
                    <a:lnTo>
                      <a:pt x="60" y="86"/>
                    </a:lnTo>
                    <a:lnTo>
                      <a:pt x="60" y="90"/>
                    </a:lnTo>
                    <a:lnTo>
                      <a:pt x="60" y="90"/>
                    </a:lnTo>
                    <a:lnTo>
                      <a:pt x="60" y="90"/>
                    </a:lnTo>
                    <a:lnTo>
                      <a:pt x="60" y="90"/>
                    </a:lnTo>
                    <a:lnTo>
                      <a:pt x="60" y="90"/>
                    </a:lnTo>
                    <a:lnTo>
                      <a:pt x="60" y="90"/>
                    </a:lnTo>
                    <a:lnTo>
                      <a:pt x="60" y="90"/>
                    </a:lnTo>
                    <a:lnTo>
                      <a:pt x="60" y="94"/>
                    </a:lnTo>
                    <a:lnTo>
                      <a:pt x="60" y="94"/>
                    </a:lnTo>
                    <a:lnTo>
                      <a:pt x="60" y="94"/>
                    </a:lnTo>
                    <a:lnTo>
                      <a:pt x="60" y="94"/>
                    </a:lnTo>
                    <a:lnTo>
                      <a:pt x="60" y="94"/>
                    </a:lnTo>
                    <a:lnTo>
                      <a:pt x="56" y="94"/>
                    </a:lnTo>
                    <a:lnTo>
                      <a:pt x="56" y="94"/>
                    </a:lnTo>
                    <a:lnTo>
                      <a:pt x="52" y="98"/>
                    </a:lnTo>
                    <a:lnTo>
                      <a:pt x="52" y="98"/>
                    </a:lnTo>
                    <a:lnTo>
                      <a:pt x="52" y="98"/>
                    </a:lnTo>
                    <a:lnTo>
                      <a:pt x="48" y="98"/>
                    </a:lnTo>
                    <a:lnTo>
                      <a:pt x="48" y="102"/>
                    </a:lnTo>
                    <a:lnTo>
                      <a:pt x="48" y="102"/>
                    </a:lnTo>
                    <a:lnTo>
                      <a:pt x="48" y="102"/>
                    </a:lnTo>
                    <a:lnTo>
                      <a:pt x="48" y="102"/>
                    </a:lnTo>
                    <a:lnTo>
                      <a:pt x="44" y="106"/>
                    </a:lnTo>
                    <a:lnTo>
                      <a:pt x="44" y="106"/>
                    </a:lnTo>
                    <a:lnTo>
                      <a:pt x="44" y="106"/>
                    </a:lnTo>
                    <a:lnTo>
                      <a:pt x="44" y="106"/>
                    </a:lnTo>
                    <a:lnTo>
                      <a:pt x="44" y="106"/>
                    </a:lnTo>
                    <a:lnTo>
                      <a:pt x="44" y="106"/>
                    </a:lnTo>
                    <a:lnTo>
                      <a:pt x="40" y="106"/>
                    </a:lnTo>
                    <a:lnTo>
                      <a:pt x="40" y="106"/>
                    </a:lnTo>
                    <a:lnTo>
                      <a:pt x="40" y="106"/>
                    </a:lnTo>
                    <a:lnTo>
                      <a:pt x="40" y="106"/>
                    </a:lnTo>
                    <a:lnTo>
                      <a:pt x="38" y="108"/>
                    </a:lnTo>
                    <a:lnTo>
                      <a:pt x="38" y="112"/>
                    </a:lnTo>
                    <a:lnTo>
                      <a:pt x="40" y="112"/>
                    </a:lnTo>
                    <a:lnTo>
                      <a:pt x="40" y="116"/>
                    </a:lnTo>
                    <a:lnTo>
                      <a:pt x="40" y="120"/>
                    </a:lnTo>
                    <a:lnTo>
                      <a:pt x="40" y="120"/>
                    </a:lnTo>
                    <a:lnTo>
                      <a:pt x="40" y="124"/>
                    </a:lnTo>
                    <a:lnTo>
                      <a:pt x="40" y="124"/>
                    </a:lnTo>
                    <a:lnTo>
                      <a:pt x="40" y="124"/>
                    </a:lnTo>
                    <a:lnTo>
                      <a:pt x="38" y="128"/>
                    </a:lnTo>
                    <a:lnTo>
                      <a:pt x="38" y="132"/>
                    </a:lnTo>
                    <a:lnTo>
                      <a:pt x="38" y="132"/>
                    </a:lnTo>
                    <a:lnTo>
                      <a:pt x="34" y="132"/>
                    </a:lnTo>
                    <a:lnTo>
                      <a:pt x="34" y="132"/>
                    </a:lnTo>
                    <a:lnTo>
                      <a:pt x="34" y="132"/>
                    </a:lnTo>
                    <a:lnTo>
                      <a:pt x="34" y="132"/>
                    </a:lnTo>
                    <a:lnTo>
                      <a:pt x="30" y="136"/>
                    </a:lnTo>
                    <a:lnTo>
                      <a:pt x="30" y="136"/>
                    </a:lnTo>
                    <a:lnTo>
                      <a:pt x="30" y="132"/>
                    </a:lnTo>
                    <a:lnTo>
                      <a:pt x="30" y="128"/>
                    </a:lnTo>
                    <a:lnTo>
                      <a:pt x="30" y="128"/>
                    </a:lnTo>
                    <a:lnTo>
                      <a:pt x="30" y="124"/>
                    </a:lnTo>
                    <a:lnTo>
                      <a:pt x="26" y="120"/>
                    </a:lnTo>
                    <a:lnTo>
                      <a:pt x="26" y="116"/>
                    </a:lnTo>
                    <a:lnTo>
                      <a:pt x="26" y="108"/>
                    </a:lnTo>
                    <a:lnTo>
                      <a:pt x="26" y="108"/>
                    </a:lnTo>
                    <a:lnTo>
                      <a:pt x="26" y="102"/>
                    </a:lnTo>
                    <a:lnTo>
                      <a:pt x="22" y="102"/>
                    </a:lnTo>
                    <a:lnTo>
                      <a:pt x="22" y="102"/>
                    </a:lnTo>
                    <a:lnTo>
                      <a:pt x="22" y="98"/>
                    </a:lnTo>
                    <a:lnTo>
                      <a:pt x="22" y="98"/>
                    </a:lnTo>
                    <a:lnTo>
                      <a:pt x="18" y="94"/>
                    </a:lnTo>
                    <a:lnTo>
                      <a:pt x="14" y="94"/>
                    </a:lnTo>
                    <a:lnTo>
                      <a:pt x="14" y="94"/>
                    </a:lnTo>
                    <a:lnTo>
                      <a:pt x="14" y="90"/>
                    </a:lnTo>
                    <a:lnTo>
                      <a:pt x="14" y="90"/>
                    </a:lnTo>
                    <a:lnTo>
                      <a:pt x="14" y="90"/>
                    </a:lnTo>
                    <a:lnTo>
                      <a:pt x="14" y="86"/>
                    </a:lnTo>
                    <a:lnTo>
                      <a:pt x="14" y="86"/>
                    </a:lnTo>
                    <a:lnTo>
                      <a:pt x="14" y="86"/>
                    </a:lnTo>
                    <a:lnTo>
                      <a:pt x="14" y="86"/>
                    </a:lnTo>
                    <a:lnTo>
                      <a:pt x="10" y="86"/>
                    </a:lnTo>
                    <a:lnTo>
                      <a:pt x="10" y="82"/>
                    </a:lnTo>
                    <a:lnTo>
                      <a:pt x="10" y="78"/>
                    </a:lnTo>
                    <a:lnTo>
                      <a:pt x="10" y="78"/>
                    </a:lnTo>
                    <a:lnTo>
                      <a:pt x="6" y="78"/>
                    </a:lnTo>
                    <a:lnTo>
                      <a:pt x="4" y="78"/>
                    </a:lnTo>
                    <a:lnTo>
                      <a:pt x="4" y="78"/>
                    </a:lnTo>
                    <a:lnTo>
                      <a:pt x="4" y="78"/>
                    </a:lnTo>
                    <a:lnTo>
                      <a:pt x="4" y="78"/>
                    </a:lnTo>
                    <a:lnTo>
                      <a:pt x="4" y="74"/>
                    </a:lnTo>
                    <a:lnTo>
                      <a:pt x="4" y="74"/>
                    </a:lnTo>
                    <a:lnTo>
                      <a:pt x="4" y="74"/>
                    </a:lnTo>
                    <a:lnTo>
                      <a:pt x="4" y="74"/>
                    </a:lnTo>
                    <a:lnTo>
                      <a:pt x="4" y="72"/>
                    </a:lnTo>
                    <a:lnTo>
                      <a:pt x="4" y="72"/>
                    </a:lnTo>
                    <a:lnTo>
                      <a:pt x="4" y="68"/>
                    </a:lnTo>
                    <a:lnTo>
                      <a:pt x="0" y="68"/>
                    </a:lnTo>
                    <a:lnTo>
                      <a:pt x="0" y="64"/>
                    </a:lnTo>
                    <a:lnTo>
                      <a:pt x="0" y="64"/>
                    </a:lnTo>
                    <a:lnTo>
                      <a:pt x="0" y="64"/>
                    </a:lnTo>
                    <a:lnTo>
                      <a:pt x="4" y="64"/>
                    </a:lnTo>
                    <a:lnTo>
                      <a:pt x="4" y="64"/>
                    </a:lnTo>
                    <a:lnTo>
                      <a:pt x="4" y="64"/>
                    </a:lnTo>
                    <a:lnTo>
                      <a:pt x="4" y="60"/>
                    </a:lnTo>
                    <a:lnTo>
                      <a:pt x="4" y="60"/>
                    </a:lnTo>
                    <a:lnTo>
                      <a:pt x="4" y="60"/>
                    </a:lnTo>
                    <a:lnTo>
                      <a:pt x="4" y="60"/>
                    </a:lnTo>
                    <a:lnTo>
                      <a:pt x="4" y="60"/>
                    </a:lnTo>
                    <a:lnTo>
                      <a:pt x="4" y="60"/>
                    </a:lnTo>
                    <a:lnTo>
                      <a:pt x="4" y="60"/>
                    </a:lnTo>
                    <a:lnTo>
                      <a:pt x="6" y="60"/>
                    </a:lnTo>
                    <a:lnTo>
                      <a:pt x="6" y="56"/>
                    </a:lnTo>
                    <a:lnTo>
                      <a:pt x="6" y="56"/>
                    </a:lnTo>
                    <a:lnTo>
                      <a:pt x="6" y="56"/>
                    </a:lnTo>
                    <a:lnTo>
                      <a:pt x="6" y="56"/>
                    </a:lnTo>
                    <a:lnTo>
                      <a:pt x="6" y="52"/>
                    </a:lnTo>
                    <a:lnTo>
                      <a:pt x="10" y="52"/>
                    </a:lnTo>
                    <a:lnTo>
                      <a:pt x="10" y="52"/>
                    </a:lnTo>
                    <a:lnTo>
                      <a:pt x="10" y="52"/>
                    </a:lnTo>
                    <a:lnTo>
                      <a:pt x="10" y="52"/>
                    </a:lnTo>
                    <a:lnTo>
                      <a:pt x="10" y="52"/>
                    </a:lnTo>
                    <a:lnTo>
                      <a:pt x="10" y="52"/>
                    </a:lnTo>
                    <a:lnTo>
                      <a:pt x="10" y="48"/>
                    </a:lnTo>
                    <a:lnTo>
                      <a:pt x="10" y="48"/>
                    </a:lnTo>
                    <a:lnTo>
                      <a:pt x="10" y="48"/>
                    </a:lnTo>
                    <a:lnTo>
                      <a:pt x="10" y="48"/>
                    </a:lnTo>
                    <a:lnTo>
                      <a:pt x="10" y="48"/>
                    </a:lnTo>
                    <a:lnTo>
                      <a:pt x="10" y="44"/>
                    </a:lnTo>
                    <a:lnTo>
                      <a:pt x="14" y="42"/>
                    </a:lnTo>
                    <a:lnTo>
                      <a:pt x="14" y="42"/>
                    </a:lnTo>
                    <a:lnTo>
                      <a:pt x="14" y="42"/>
                    </a:lnTo>
                    <a:lnTo>
                      <a:pt x="14" y="38"/>
                    </a:lnTo>
                    <a:lnTo>
                      <a:pt x="14" y="38"/>
                    </a:lnTo>
                    <a:lnTo>
                      <a:pt x="14" y="38"/>
                    </a:lnTo>
                    <a:lnTo>
                      <a:pt x="14" y="38"/>
                    </a:lnTo>
                    <a:lnTo>
                      <a:pt x="14" y="38"/>
                    </a:lnTo>
                    <a:lnTo>
                      <a:pt x="14" y="38"/>
                    </a:lnTo>
                    <a:lnTo>
                      <a:pt x="14" y="34"/>
                    </a:lnTo>
                    <a:lnTo>
                      <a:pt x="14" y="34"/>
                    </a:lnTo>
                    <a:lnTo>
                      <a:pt x="14" y="34"/>
                    </a:lnTo>
                    <a:lnTo>
                      <a:pt x="14" y="34"/>
                    </a:lnTo>
                    <a:lnTo>
                      <a:pt x="14" y="30"/>
                    </a:lnTo>
                    <a:lnTo>
                      <a:pt x="10" y="30"/>
                    </a:lnTo>
                    <a:lnTo>
                      <a:pt x="10" y="30"/>
                    </a:lnTo>
                    <a:lnTo>
                      <a:pt x="10" y="30"/>
                    </a:lnTo>
                    <a:lnTo>
                      <a:pt x="10" y="30"/>
                    </a:lnTo>
                    <a:lnTo>
                      <a:pt x="10" y="30"/>
                    </a:lnTo>
                    <a:lnTo>
                      <a:pt x="10" y="26"/>
                    </a:lnTo>
                    <a:lnTo>
                      <a:pt x="10" y="26"/>
                    </a:lnTo>
                    <a:lnTo>
                      <a:pt x="10" y="26"/>
                    </a:lnTo>
                    <a:lnTo>
                      <a:pt x="10" y="26"/>
                    </a:lnTo>
                    <a:lnTo>
                      <a:pt x="14" y="22"/>
                    </a:lnTo>
                    <a:lnTo>
                      <a:pt x="14" y="22"/>
                    </a:lnTo>
                    <a:lnTo>
                      <a:pt x="14" y="18"/>
                    </a:lnTo>
                    <a:lnTo>
                      <a:pt x="14" y="18"/>
                    </a:lnTo>
                    <a:lnTo>
                      <a:pt x="14" y="18"/>
                    </a:lnTo>
                    <a:lnTo>
                      <a:pt x="14" y="18"/>
                    </a:lnTo>
                    <a:lnTo>
                      <a:pt x="14" y="18"/>
                    </a:lnTo>
                    <a:lnTo>
                      <a:pt x="10" y="14"/>
                    </a:lnTo>
                    <a:lnTo>
                      <a:pt x="10" y="18"/>
                    </a:lnTo>
                    <a:lnTo>
                      <a:pt x="10" y="14"/>
                    </a:lnTo>
                    <a:lnTo>
                      <a:pt x="10" y="14"/>
                    </a:lnTo>
                    <a:lnTo>
                      <a:pt x="10" y="14"/>
                    </a:lnTo>
                    <a:lnTo>
                      <a:pt x="10" y="14"/>
                    </a:lnTo>
                    <a:lnTo>
                      <a:pt x="10" y="14"/>
                    </a:lnTo>
                    <a:lnTo>
                      <a:pt x="10" y="14"/>
                    </a:lnTo>
                    <a:lnTo>
                      <a:pt x="14" y="14"/>
                    </a:lnTo>
                    <a:lnTo>
                      <a:pt x="14" y="14"/>
                    </a:lnTo>
                    <a:lnTo>
                      <a:pt x="14" y="12"/>
                    </a:lnTo>
                    <a:lnTo>
                      <a:pt x="14" y="12"/>
                    </a:lnTo>
                    <a:lnTo>
                      <a:pt x="18" y="12"/>
                    </a:lnTo>
                    <a:lnTo>
                      <a:pt x="18" y="8"/>
                    </a:lnTo>
                    <a:lnTo>
                      <a:pt x="18" y="8"/>
                    </a:lnTo>
                    <a:lnTo>
                      <a:pt x="18" y="8"/>
                    </a:lnTo>
                    <a:lnTo>
                      <a:pt x="18" y="8"/>
                    </a:lnTo>
                    <a:lnTo>
                      <a:pt x="22" y="8"/>
                    </a:lnTo>
                    <a:lnTo>
                      <a:pt x="22" y="8"/>
                    </a:lnTo>
                    <a:lnTo>
                      <a:pt x="22" y="8"/>
                    </a:lnTo>
                    <a:lnTo>
                      <a:pt x="22" y="8"/>
                    </a:lnTo>
                    <a:lnTo>
                      <a:pt x="22" y="8"/>
                    </a:lnTo>
                    <a:lnTo>
                      <a:pt x="22" y="8"/>
                    </a:lnTo>
                    <a:lnTo>
                      <a:pt x="22" y="8"/>
                    </a:lnTo>
                    <a:lnTo>
                      <a:pt x="22" y="4"/>
                    </a:lnTo>
                    <a:lnTo>
                      <a:pt x="22" y="4"/>
                    </a:lnTo>
                    <a:lnTo>
                      <a:pt x="22" y="4"/>
                    </a:lnTo>
                    <a:lnTo>
                      <a:pt x="22" y="4"/>
                    </a:lnTo>
                    <a:lnTo>
                      <a:pt x="22" y="4"/>
                    </a:lnTo>
                    <a:lnTo>
                      <a:pt x="26" y="4"/>
                    </a:lnTo>
                    <a:lnTo>
                      <a:pt x="26" y="4"/>
                    </a:lnTo>
                    <a:lnTo>
                      <a:pt x="30" y="0"/>
                    </a:lnTo>
                    <a:lnTo>
                      <a:pt x="34" y="0"/>
                    </a:lnTo>
                    <a:lnTo>
                      <a:pt x="34" y="0"/>
                    </a:lnTo>
                    <a:lnTo>
                      <a:pt x="34" y="0"/>
                    </a:lnTo>
                    <a:lnTo>
                      <a:pt x="34" y="0"/>
                    </a:lnTo>
                    <a:lnTo>
                      <a:pt x="34" y="4"/>
                    </a:lnTo>
                    <a:lnTo>
                      <a:pt x="34" y="4"/>
                    </a:lnTo>
                    <a:lnTo>
                      <a:pt x="34" y="4"/>
                    </a:lnTo>
                    <a:lnTo>
                      <a:pt x="34" y="4"/>
                    </a:lnTo>
                    <a:lnTo>
                      <a:pt x="34" y="4"/>
                    </a:lnTo>
                    <a:lnTo>
                      <a:pt x="34" y="4"/>
                    </a:lnTo>
                    <a:lnTo>
                      <a:pt x="34" y="4"/>
                    </a:lnTo>
                    <a:lnTo>
                      <a:pt x="38" y="4"/>
                    </a:lnTo>
                    <a:lnTo>
                      <a:pt x="38" y="4"/>
                    </a:lnTo>
                    <a:lnTo>
                      <a:pt x="38" y="4"/>
                    </a:lnTo>
                    <a:lnTo>
                      <a:pt x="34" y="4"/>
                    </a:lnTo>
                    <a:lnTo>
                      <a:pt x="38" y="4"/>
                    </a:lnTo>
                    <a:lnTo>
                      <a:pt x="38" y="4"/>
                    </a:lnTo>
                    <a:lnTo>
                      <a:pt x="40" y="4"/>
                    </a:lnTo>
                    <a:lnTo>
                      <a:pt x="40" y="4"/>
                    </a:lnTo>
                    <a:lnTo>
                      <a:pt x="40" y="4"/>
                    </a:lnTo>
                    <a:lnTo>
                      <a:pt x="40" y="4"/>
                    </a:lnTo>
                    <a:lnTo>
                      <a:pt x="38" y="4"/>
                    </a:lnTo>
                    <a:lnTo>
                      <a:pt x="40" y="4"/>
                    </a:lnTo>
                    <a:lnTo>
                      <a:pt x="40" y="4"/>
                    </a:lnTo>
                    <a:lnTo>
                      <a:pt x="40" y="8"/>
                    </a:lnTo>
                    <a:lnTo>
                      <a:pt x="40" y="8"/>
                    </a:lnTo>
                    <a:lnTo>
                      <a:pt x="40" y="8"/>
                    </a:lnTo>
                    <a:lnTo>
                      <a:pt x="40" y="8"/>
                    </a:lnTo>
                    <a:lnTo>
                      <a:pt x="40" y="8"/>
                    </a:lnTo>
                    <a:lnTo>
                      <a:pt x="40" y="8"/>
                    </a:lnTo>
                    <a:close/>
                    <a:moveTo>
                      <a:pt x="52" y="52"/>
                    </a:moveTo>
                    <a:lnTo>
                      <a:pt x="52" y="52"/>
                    </a:lnTo>
                    <a:lnTo>
                      <a:pt x="52" y="52"/>
                    </a:lnTo>
                    <a:lnTo>
                      <a:pt x="52" y="48"/>
                    </a:lnTo>
                    <a:lnTo>
                      <a:pt x="56" y="48"/>
                    </a:lnTo>
                    <a:lnTo>
                      <a:pt x="56" y="48"/>
                    </a:lnTo>
                    <a:lnTo>
                      <a:pt x="56" y="48"/>
                    </a:lnTo>
                    <a:lnTo>
                      <a:pt x="56" y="48"/>
                    </a:lnTo>
                    <a:lnTo>
                      <a:pt x="56" y="48"/>
                    </a:lnTo>
                    <a:lnTo>
                      <a:pt x="56" y="48"/>
                    </a:lnTo>
                    <a:lnTo>
                      <a:pt x="56" y="48"/>
                    </a:lnTo>
                    <a:lnTo>
                      <a:pt x="52" y="48"/>
                    </a:lnTo>
                    <a:lnTo>
                      <a:pt x="52" y="48"/>
                    </a:lnTo>
                    <a:lnTo>
                      <a:pt x="52" y="52"/>
                    </a:lnTo>
                    <a:lnTo>
                      <a:pt x="52" y="52"/>
                    </a:lnTo>
                    <a:lnTo>
                      <a:pt x="52" y="52"/>
                    </a:lnTo>
                    <a:lnTo>
                      <a:pt x="52" y="52"/>
                    </a:lnTo>
                    <a:close/>
                    <a:moveTo>
                      <a:pt x="48" y="72"/>
                    </a:moveTo>
                    <a:lnTo>
                      <a:pt x="48" y="72"/>
                    </a:lnTo>
                    <a:lnTo>
                      <a:pt x="48" y="72"/>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52" y="68"/>
                    </a:lnTo>
                    <a:lnTo>
                      <a:pt x="52" y="68"/>
                    </a:lnTo>
                    <a:lnTo>
                      <a:pt x="52" y="68"/>
                    </a:lnTo>
                    <a:lnTo>
                      <a:pt x="52" y="68"/>
                    </a:lnTo>
                    <a:lnTo>
                      <a:pt x="52" y="68"/>
                    </a:lnTo>
                    <a:lnTo>
                      <a:pt x="52" y="68"/>
                    </a:lnTo>
                    <a:lnTo>
                      <a:pt x="52" y="68"/>
                    </a:lnTo>
                    <a:lnTo>
                      <a:pt x="52" y="68"/>
                    </a:lnTo>
                    <a:lnTo>
                      <a:pt x="48" y="72"/>
                    </a:lnTo>
                    <a:lnTo>
                      <a:pt x="48" y="72"/>
                    </a:lnTo>
                    <a:lnTo>
                      <a:pt x="48" y="72"/>
                    </a:lnTo>
                    <a:lnTo>
                      <a:pt x="48" y="72"/>
                    </a:lnTo>
                    <a:lnTo>
                      <a:pt x="48" y="7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74">
                <a:extLst>
                  <a:ext uri="{FF2B5EF4-FFF2-40B4-BE49-F238E27FC236}">
                    <a16:creationId xmlns:a16="http://schemas.microsoft.com/office/drawing/2014/main" id="{9B7C7E32-734C-4605-ABDB-104AC4520C2F}"/>
                  </a:ext>
                </a:extLst>
              </p:cNvPr>
              <p:cNvSpPr>
                <a:spLocks/>
              </p:cNvSpPr>
              <p:nvPr/>
            </p:nvSpPr>
            <p:spPr bwMode="auto">
              <a:xfrm>
                <a:off x="5054600" y="4445068"/>
                <a:ext cx="127000" cy="155575"/>
              </a:xfrm>
              <a:custGeom>
                <a:avLst/>
                <a:gdLst>
                  <a:gd name="T0" fmla="*/ 42 w 80"/>
                  <a:gd name="T1" fmla="*/ 90 h 98"/>
                  <a:gd name="T2" fmla="*/ 22 w 80"/>
                  <a:gd name="T3" fmla="*/ 90 h 98"/>
                  <a:gd name="T4" fmla="*/ 16 w 80"/>
                  <a:gd name="T5" fmla="*/ 90 h 98"/>
                  <a:gd name="T6" fmla="*/ 12 w 80"/>
                  <a:gd name="T7" fmla="*/ 94 h 98"/>
                  <a:gd name="T8" fmla="*/ 8 w 80"/>
                  <a:gd name="T9" fmla="*/ 98 h 98"/>
                  <a:gd name="T10" fmla="*/ 4 w 80"/>
                  <a:gd name="T11" fmla="*/ 98 h 98"/>
                  <a:gd name="T12" fmla="*/ 4 w 80"/>
                  <a:gd name="T13" fmla="*/ 98 h 98"/>
                  <a:gd name="T14" fmla="*/ 0 w 80"/>
                  <a:gd name="T15" fmla="*/ 98 h 98"/>
                  <a:gd name="T16" fmla="*/ 0 w 80"/>
                  <a:gd name="T17" fmla="*/ 90 h 98"/>
                  <a:gd name="T18" fmla="*/ 4 w 80"/>
                  <a:gd name="T19" fmla="*/ 82 h 98"/>
                  <a:gd name="T20" fmla="*/ 4 w 80"/>
                  <a:gd name="T21" fmla="*/ 74 h 98"/>
                  <a:gd name="T22" fmla="*/ 4 w 80"/>
                  <a:gd name="T23" fmla="*/ 70 h 98"/>
                  <a:gd name="T24" fmla="*/ 8 w 80"/>
                  <a:gd name="T25" fmla="*/ 64 h 98"/>
                  <a:gd name="T26" fmla="*/ 8 w 80"/>
                  <a:gd name="T27" fmla="*/ 60 h 98"/>
                  <a:gd name="T28" fmla="*/ 8 w 80"/>
                  <a:gd name="T29" fmla="*/ 56 h 98"/>
                  <a:gd name="T30" fmla="*/ 12 w 80"/>
                  <a:gd name="T31" fmla="*/ 52 h 98"/>
                  <a:gd name="T32" fmla="*/ 16 w 80"/>
                  <a:gd name="T33" fmla="*/ 52 h 98"/>
                  <a:gd name="T34" fmla="*/ 22 w 80"/>
                  <a:gd name="T35" fmla="*/ 40 h 98"/>
                  <a:gd name="T36" fmla="*/ 22 w 80"/>
                  <a:gd name="T37" fmla="*/ 34 h 98"/>
                  <a:gd name="T38" fmla="*/ 20 w 80"/>
                  <a:gd name="T39" fmla="*/ 34 h 98"/>
                  <a:gd name="T40" fmla="*/ 20 w 80"/>
                  <a:gd name="T41" fmla="*/ 30 h 98"/>
                  <a:gd name="T42" fmla="*/ 20 w 80"/>
                  <a:gd name="T43" fmla="*/ 22 h 98"/>
                  <a:gd name="T44" fmla="*/ 20 w 80"/>
                  <a:gd name="T45" fmla="*/ 18 h 98"/>
                  <a:gd name="T46" fmla="*/ 20 w 80"/>
                  <a:gd name="T47" fmla="*/ 10 h 98"/>
                  <a:gd name="T48" fmla="*/ 20 w 80"/>
                  <a:gd name="T49" fmla="*/ 10 h 98"/>
                  <a:gd name="T50" fmla="*/ 26 w 80"/>
                  <a:gd name="T51" fmla="*/ 6 h 98"/>
                  <a:gd name="T52" fmla="*/ 34 w 80"/>
                  <a:gd name="T53" fmla="*/ 6 h 98"/>
                  <a:gd name="T54" fmla="*/ 34 w 80"/>
                  <a:gd name="T55" fmla="*/ 10 h 98"/>
                  <a:gd name="T56" fmla="*/ 38 w 80"/>
                  <a:gd name="T57" fmla="*/ 10 h 98"/>
                  <a:gd name="T58" fmla="*/ 42 w 80"/>
                  <a:gd name="T59" fmla="*/ 6 h 98"/>
                  <a:gd name="T60" fmla="*/ 46 w 80"/>
                  <a:gd name="T61" fmla="*/ 6 h 98"/>
                  <a:gd name="T62" fmla="*/ 50 w 80"/>
                  <a:gd name="T63" fmla="*/ 6 h 98"/>
                  <a:gd name="T64" fmla="*/ 56 w 80"/>
                  <a:gd name="T65" fmla="*/ 6 h 98"/>
                  <a:gd name="T66" fmla="*/ 64 w 80"/>
                  <a:gd name="T67" fmla="*/ 0 h 98"/>
                  <a:gd name="T68" fmla="*/ 68 w 80"/>
                  <a:gd name="T69" fmla="*/ 6 h 98"/>
                  <a:gd name="T70" fmla="*/ 72 w 80"/>
                  <a:gd name="T71" fmla="*/ 10 h 98"/>
                  <a:gd name="T72" fmla="*/ 72 w 80"/>
                  <a:gd name="T73" fmla="*/ 18 h 98"/>
                  <a:gd name="T74" fmla="*/ 76 w 80"/>
                  <a:gd name="T75" fmla="*/ 22 h 98"/>
                  <a:gd name="T76" fmla="*/ 76 w 80"/>
                  <a:gd name="T77" fmla="*/ 26 h 98"/>
                  <a:gd name="T78" fmla="*/ 76 w 80"/>
                  <a:gd name="T79" fmla="*/ 34 h 98"/>
                  <a:gd name="T80" fmla="*/ 80 w 80"/>
                  <a:gd name="T81" fmla="*/ 40 h 98"/>
                  <a:gd name="T82" fmla="*/ 76 w 80"/>
                  <a:gd name="T83" fmla="*/ 44 h 98"/>
                  <a:gd name="T84" fmla="*/ 76 w 80"/>
                  <a:gd name="T85" fmla="*/ 48 h 98"/>
                  <a:gd name="T86" fmla="*/ 76 w 80"/>
                  <a:gd name="T87" fmla="*/ 52 h 98"/>
                  <a:gd name="T88" fmla="*/ 76 w 80"/>
                  <a:gd name="T89" fmla="*/ 52 h 98"/>
                  <a:gd name="T90" fmla="*/ 72 w 80"/>
                  <a:gd name="T91" fmla="*/ 56 h 98"/>
                  <a:gd name="T92" fmla="*/ 72 w 80"/>
                  <a:gd name="T93" fmla="*/ 60 h 98"/>
                  <a:gd name="T94" fmla="*/ 64 w 80"/>
                  <a:gd name="T95" fmla="*/ 66 h 98"/>
                  <a:gd name="T96" fmla="*/ 64 w 80"/>
                  <a:gd name="T97" fmla="*/ 70 h 98"/>
                  <a:gd name="T98" fmla="*/ 64 w 80"/>
                  <a:gd name="T99" fmla="*/ 78 h 98"/>
                  <a:gd name="T100" fmla="*/ 56 w 80"/>
                  <a:gd name="T101" fmla="*/ 90 h 98"/>
                  <a:gd name="T102" fmla="*/ 52 w 80"/>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98">
                    <a:moveTo>
                      <a:pt x="50" y="90"/>
                    </a:moveTo>
                    <a:lnTo>
                      <a:pt x="46" y="90"/>
                    </a:lnTo>
                    <a:lnTo>
                      <a:pt x="46" y="90"/>
                    </a:lnTo>
                    <a:lnTo>
                      <a:pt x="46" y="90"/>
                    </a:lnTo>
                    <a:lnTo>
                      <a:pt x="42" y="90"/>
                    </a:lnTo>
                    <a:lnTo>
                      <a:pt x="30" y="90"/>
                    </a:lnTo>
                    <a:lnTo>
                      <a:pt x="30" y="90"/>
                    </a:lnTo>
                    <a:lnTo>
                      <a:pt x="26" y="90"/>
                    </a:lnTo>
                    <a:lnTo>
                      <a:pt x="26" y="90"/>
                    </a:lnTo>
                    <a:lnTo>
                      <a:pt x="22" y="90"/>
                    </a:lnTo>
                    <a:lnTo>
                      <a:pt x="20" y="90"/>
                    </a:lnTo>
                    <a:lnTo>
                      <a:pt x="20" y="90"/>
                    </a:lnTo>
                    <a:lnTo>
                      <a:pt x="16" y="90"/>
                    </a:lnTo>
                    <a:lnTo>
                      <a:pt x="16" y="90"/>
                    </a:lnTo>
                    <a:lnTo>
                      <a:pt x="16" y="90"/>
                    </a:lnTo>
                    <a:lnTo>
                      <a:pt x="16" y="90"/>
                    </a:lnTo>
                    <a:lnTo>
                      <a:pt x="16" y="90"/>
                    </a:lnTo>
                    <a:lnTo>
                      <a:pt x="12" y="90"/>
                    </a:lnTo>
                    <a:lnTo>
                      <a:pt x="12" y="94"/>
                    </a:lnTo>
                    <a:lnTo>
                      <a:pt x="12" y="94"/>
                    </a:lnTo>
                    <a:lnTo>
                      <a:pt x="12" y="94"/>
                    </a:lnTo>
                    <a:lnTo>
                      <a:pt x="12" y="94"/>
                    </a:lnTo>
                    <a:lnTo>
                      <a:pt x="12" y="98"/>
                    </a:lnTo>
                    <a:lnTo>
                      <a:pt x="8" y="98"/>
                    </a:lnTo>
                    <a:lnTo>
                      <a:pt x="8" y="98"/>
                    </a:lnTo>
                    <a:lnTo>
                      <a:pt x="8" y="98"/>
                    </a:lnTo>
                    <a:lnTo>
                      <a:pt x="8" y="98"/>
                    </a:lnTo>
                    <a:lnTo>
                      <a:pt x="8" y="98"/>
                    </a:lnTo>
                    <a:lnTo>
                      <a:pt x="4" y="98"/>
                    </a:lnTo>
                    <a:lnTo>
                      <a:pt x="4" y="98"/>
                    </a:lnTo>
                    <a:lnTo>
                      <a:pt x="4" y="98"/>
                    </a:lnTo>
                    <a:lnTo>
                      <a:pt x="4" y="98"/>
                    </a:lnTo>
                    <a:lnTo>
                      <a:pt x="4" y="98"/>
                    </a:lnTo>
                    <a:lnTo>
                      <a:pt x="4" y="98"/>
                    </a:lnTo>
                    <a:lnTo>
                      <a:pt x="4" y="98"/>
                    </a:lnTo>
                    <a:lnTo>
                      <a:pt x="4" y="98"/>
                    </a:lnTo>
                    <a:lnTo>
                      <a:pt x="0" y="98"/>
                    </a:lnTo>
                    <a:lnTo>
                      <a:pt x="0" y="98"/>
                    </a:lnTo>
                    <a:lnTo>
                      <a:pt x="0" y="98"/>
                    </a:lnTo>
                    <a:lnTo>
                      <a:pt x="0" y="98"/>
                    </a:lnTo>
                    <a:lnTo>
                      <a:pt x="0" y="94"/>
                    </a:lnTo>
                    <a:lnTo>
                      <a:pt x="0" y="94"/>
                    </a:lnTo>
                    <a:lnTo>
                      <a:pt x="0" y="90"/>
                    </a:lnTo>
                    <a:lnTo>
                      <a:pt x="0" y="90"/>
                    </a:lnTo>
                    <a:lnTo>
                      <a:pt x="0" y="90"/>
                    </a:lnTo>
                    <a:lnTo>
                      <a:pt x="0" y="86"/>
                    </a:lnTo>
                    <a:lnTo>
                      <a:pt x="0" y="86"/>
                    </a:lnTo>
                    <a:lnTo>
                      <a:pt x="0" y="82"/>
                    </a:lnTo>
                    <a:lnTo>
                      <a:pt x="4" y="82"/>
                    </a:lnTo>
                    <a:lnTo>
                      <a:pt x="4" y="82"/>
                    </a:lnTo>
                    <a:lnTo>
                      <a:pt x="4" y="82"/>
                    </a:lnTo>
                    <a:lnTo>
                      <a:pt x="4" y="78"/>
                    </a:lnTo>
                    <a:lnTo>
                      <a:pt x="4" y="74"/>
                    </a:lnTo>
                    <a:lnTo>
                      <a:pt x="4" y="74"/>
                    </a:lnTo>
                    <a:lnTo>
                      <a:pt x="4" y="74"/>
                    </a:lnTo>
                    <a:lnTo>
                      <a:pt x="4" y="70"/>
                    </a:lnTo>
                    <a:lnTo>
                      <a:pt x="4" y="70"/>
                    </a:lnTo>
                    <a:lnTo>
                      <a:pt x="4" y="70"/>
                    </a:lnTo>
                    <a:lnTo>
                      <a:pt x="4" y="70"/>
                    </a:lnTo>
                    <a:lnTo>
                      <a:pt x="4" y="70"/>
                    </a:lnTo>
                    <a:lnTo>
                      <a:pt x="4" y="66"/>
                    </a:lnTo>
                    <a:lnTo>
                      <a:pt x="4" y="66"/>
                    </a:lnTo>
                    <a:lnTo>
                      <a:pt x="8" y="66"/>
                    </a:lnTo>
                    <a:lnTo>
                      <a:pt x="8" y="64"/>
                    </a:lnTo>
                    <a:lnTo>
                      <a:pt x="8" y="64"/>
                    </a:lnTo>
                    <a:lnTo>
                      <a:pt x="8" y="64"/>
                    </a:lnTo>
                    <a:lnTo>
                      <a:pt x="8" y="60"/>
                    </a:lnTo>
                    <a:lnTo>
                      <a:pt x="8" y="60"/>
                    </a:lnTo>
                    <a:lnTo>
                      <a:pt x="8" y="60"/>
                    </a:lnTo>
                    <a:lnTo>
                      <a:pt x="8" y="60"/>
                    </a:lnTo>
                    <a:lnTo>
                      <a:pt x="8" y="60"/>
                    </a:lnTo>
                    <a:lnTo>
                      <a:pt x="8" y="60"/>
                    </a:lnTo>
                    <a:lnTo>
                      <a:pt x="8" y="56"/>
                    </a:lnTo>
                    <a:lnTo>
                      <a:pt x="8" y="56"/>
                    </a:lnTo>
                    <a:lnTo>
                      <a:pt x="8" y="56"/>
                    </a:lnTo>
                    <a:lnTo>
                      <a:pt x="8" y="56"/>
                    </a:lnTo>
                    <a:lnTo>
                      <a:pt x="12" y="56"/>
                    </a:lnTo>
                    <a:lnTo>
                      <a:pt x="12" y="56"/>
                    </a:lnTo>
                    <a:lnTo>
                      <a:pt x="12" y="56"/>
                    </a:lnTo>
                    <a:lnTo>
                      <a:pt x="12" y="52"/>
                    </a:lnTo>
                    <a:lnTo>
                      <a:pt x="12" y="52"/>
                    </a:lnTo>
                    <a:lnTo>
                      <a:pt x="12" y="52"/>
                    </a:lnTo>
                    <a:lnTo>
                      <a:pt x="16" y="52"/>
                    </a:lnTo>
                    <a:lnTo>
                      <a:pt x="16" y="52"/>
                    </a:lnTo>
                    <a:lnTo>
                      <a:pt x="16" y="52"/>
                    </a:lnTo>
                    <a:lnTo>
                      <a:pt x="16" y="48"/>
                    </a:lnTo>
                    <a:lnTo>
                      <a:pt x="16" y="48"/>
                    </a:lnTo>
                    <a:lnTo>
                      <a:pt x="16" y="48"/>
                    </a:lnTo>
                    <a:lnTo>
                      <a:pt x="20" y="44"/>
                    </a:lnTo>
                    <a:lnTo>
                      <a:pt x="22" y="40"/>
                    </a:lnTo>
                    <a:lnTo>
                      <a:pt x="22" y="36"/>
                    </a:lnTo>
                    <a:lnTo>
                      <a:pt x="26" y="36"/>
                    </a:lnTo>
                    <a:lnTo>
                      <a:pt x="26" y="36"/>
                    </a:lnTo>
                    <a:lnTo>
                      <a:pt x="22" y="34"/>
                    </a:lnTo>
                    <a:lnTo>
                      <a:pt x="22" y="34"/>
                    </a:lnTo>
                    <a:lnTo>
                      <a:pt x="22" y="34"/>
                    </a:lnTo>
                    <a:lnTo>
                      <a:pt x="22" y="30"/>
                    </a:lnTo>
                    <a:lnTo>
                      <a:pt x="22" y="30"/>
                    </a:lnTo>
                    <a:lnTo>
                      <a:pt x="20" y="34"/>
                    </a:lnTo>
                    <a:lnTo>
                      <a:pt x="20" y="34"/>
                    </a:lnTo>
                    <a:lnTo>
                      <a:pt x="20" y="34"/>
                    </a:lnTo>
                    <a:lnTo>
                      <a:pt x="20" y="34"/>
                    </a:lnTo>
                    <a:lnTo>
                      <a:pt x="20" y="30"/>
                    </a:lnTo>
                    <a:lnTo>
                      <a:pt x="20" y="30"/>
                    </a:lnTo>
                    <a:lnTo>
                      <a:pt x="20" y="30"/>
                    </a:lnTo>
                    <a:lnTo>
                      <a:pt x="20" y="26"/>
                    </a:lnTo>
                    <a:lnTo>
                      <a:pt x="20" y="26"/>
                    </a:lnTo>
                    <a:lnTo>
                      <a:pt x="20" y="26"/>
                    </a:lnTo>
                    <a:lnTo>
                      <a:pt x="20" y="22"/>
                    </a:lnTo>
                    <a:lnTo>
                      <a:pt x="20" y="22"/>
                    </a:lnTo>
                    <a:lnTo>
                      <a:pt x="20" y="22"/>
                    </a:lnTo>
                    <a:lnTo>
                      <a:pt x="20" y="22"/>
                    </a:lnTo>
                    <a:lnTo>
                      <a:pt x="20" y="22"/>
                    </a:lnTo>
                    <a:lnTo>
                      <a:pt x="20" y="22"/>
                    </a:lnTo>
                    <a:lnTo>
                      <a:pt x="20" y="18"/>
                    </a:lnTo>
                    <a:lnTo>
                      <a:pt x="20" y="18"/>
                    </a:lnTo>
                    <a:lnTo>
                      <a:pt x="20" y="14"/>
                    </a:lnTo>
                    <a:lnTo>
                      <a:pt x="20" y="14"/>
                    </a:lnTo>
                    <a:lnTo>
                      <a:pt x="20" y="14"/>
                    </a:lnTo>
                    <a:lnTo>
                      <a:pt x="20" y="10"/>
                    </a:lnTo>
                    <a:lnTo>
                      <a:pt x="20" y="10"/>
                    </a:lnTo>
                    <a:lnTo>
                      <a:pt x="20" y="10"/>
                    </a:lnTo>
                    <a:lnTo>
                      <a:pt x="20" y="10"/>
                    </a:lnTo>
                    <a:lnTo>
                      <a:pt x="20" y="10"/>
                    </a:lnTo>
                    <a:lnTo>
                      <a:pt x="20" y="10"/>
                    </a:lnTo>
                    <a:lnTo>
                      <a:pt x="22" y="10"/>
                    </a:lnTo>
                    <a:lnTo>
                      <a:pt x="22" y="6"/>
                    </a:lnTo>
                    <a:lnTo>
                      <a:pt x="22" y="6"/>
                    </a:lnTo>
                    <a:lnTo>
                      <a:pt x="26" y="6"/>
                    </a:lnTo>
                    <a:lnTo>
                      <a:pt x="26" y="6"/>
                    </a:lnTo>
                    <a:lnTo>
                      <a:pt x="26" y="10"/>
                    </a:lnTo>
                    <a:lnTo>
                      <a:pt x="30" y="10"/>
                    </a:lnTo>
                    <a:lnTo>
                      <a:pt x="30" y="6"/>
                    </a:lnTo>
                    <a:lnTo>
                      <a:pt x="30" y="6"/>
                    </a:lnTo>
                    <a:lnTo>
                      <a:pt x="34" y="6"/>
                    </a:lnTo>
                    <a:lnTo>
                      <a:pt x="34" y="6"/>
                    </a:lnTo>
                    <a:lnTo>
                      <a:pt x="34" y="6"/>
                    </a:lnTo>
                    <a:lnTo>
                      <a:pt x="34" y="10"/>
                    </a:lnTo>
                    <a:lnTo>
                      <a:pt x="34" y="10"/>
                    </a:lnTo>
                    <a:lnTo>
                      <a:pt x="34" y="10"/>
                    </a:lnTo>
                    <a:lnTo>
                      <a:pt x="38" y="10"/>
                    </a:lnTo>
                    <a:lnTo>
                      <a:pt x="38" y="10"/>
                    </a:lnTo>
                    <a:lnTo>
                      <a:pt x="38" y="10"/>
                    </a:lnTo>
                    <a:lnTo>
                      <a:pt x="38" y="10"/>
                    </a:lnTo>
                    <a:lnTo>
                      <a:pt x="38" y="10"/>
                    </a:lnTo>
                    <a:lnTo>
                      <a:pt x="38" y="10"/>
                    </a:lnTo>
                    <a:lnTo>
                      <a:pt x="38" y="10"/>
                    </a:lnTo>
                    <a:lnTo>
                      <a:pt x="38" y="10"/>
                    </a:lnTo>
                    <a:lnTo>
                      <a:pt x="38" y="10"/>
                    </a:lnTo>
                    <a:lnTo>
                      <a:pt x="42" y="6"/>
                    </a:lnTo>
                    <a:lnTo>
                      <a:pt x="42" y="6"/>
                    </a:lnTo>
                    <a:lnTo>
                      <a:pt x="46" y="6"/>
                    </a:lnTo>
                    <a:lnTo>
                      <a:pt x="46" y="6"/>
                    </a:lnTo>
                    <a:lnTo>
                      <a:pt x="46" y="6"/>
                    </a:lnTo>
                    <a:lnTo>
                      <a:pt x="46" y="6"/>
                    </a:lnTo>
                    <a:lnTo>
                      <a:pt x="50" y="6"/>
                    </a:lnTo>
                    <a:lnTo>
                      <a:pt x="50" y="6"/>
                    </a:lnTo>
                    <a:lnTo>
                      <a:pt x="50" y="6"/>
                    </a:lnTo>
                    <a:lnTo>
                      <a:pt x="50" y="6"/>
                    </a:lnTo>
                    <a:lnTo>
                      <a:pt x="50" y="6"/>
                    </a:lnTo>
                    <a:lnTo>
                      <a:pt x="52" y="6"/>
                    </a:lnTo>
                    <a:lnTo>
                      <a:pt x="52" y="6"/>
                    </a:lnTo>
                    <a:lnTo>
                      <a:pt x="52" y="6"/>
                    </a:lnTo>
                    <a:lnTo>
                      <a:pt x="56" y="6"/>
                    </a:lnTo>
                    <a:lnTo>
                      <a:pt x="56" y="6"/>
                    </a:lnTo>
                    <a:lnTo>
                      <a:pt x="56" y="6"/>
                    </a:lnTo>
                    <a:lnTo>
                      <a:pt x="64" y="0"/>
                    </a:lnTo>
                    <a:lnTo>
                      <a:pt x="64" y="0"/>
                    </a:lnTo>
                    <a:lnTo>
                      <a:pt x="64" y="0"/>
                    </a:lnTo>
                    <a:lnTo>
                      <a:pt x="64" y="0"/>
                    </a:lnTo>
                    <a:lnTo>
                      <a:pt x="64" y="2"/>
                    </a:lnTo>
                    <a:lnTo>
                      <a:pt x="68" y="2"/>
                    </a:lnTo>
                    <a:lnTo>
                      <a:pt x="68" y="6"/>
                    </a:lnTo>
                    <a:lnTo>
                      <a:pt x="68" y="6"/>
                    </a:lnTo>
                    <a:lnTo>
                      <a:pt x="68" y="6"/>
                    </a:lnTo>
                    <a:lnTo>
                      <a:pt x="68" y="6"/>
                    </a:lnTo>
                    <a:lnTo>
                      <a:pt x="72" y="10"/>
                    </a:lnTo>
                    <a:lnTo>
                      <a:pt x="72" y="10"/>
                    </a:lnTo>
                    <a:lnTo>
                      <a:pt x="72" y="10"/>
                    </a:lnTo>
                    <a:lnTo>
                      <a:pt x="72" y="10"/>
                    </a:lnTo>
                    <a:lnTo>
                      <a:pt x="72" y="14"/>
                    </a:lnTo>
                    <a:lnTo>
                      <a:pt x="72" y="14"/>
                    </a:lnTo>
                    <a:lnTo>
                      <a:pt x="72" y="18"/>
                    </a:lnTo>
                    <a:lnTo>
                      <a:pt x="72" y="18"/>
                    </a:lnTo>
                    <a:lnTo>
                      <a:pt x="72" y="18"/>
                    </a:lnTo>
                    <a:lnTo>
                      <a:pt x="72" y="18"/>
                    </a:lnTo>
                    <a:lnTo>
                      <a:pt x="72" y="18"/>
                    </a:lnTo>
                    <a:lnTo>
                      <a:pt x="72" y="22"/>
                    </a:lnTo>
                    <a:lnTo>
                      <a:pt x="72" y="22"/>
                    </a:lnTo>
                    <a:lnTo>
                      <a:pt x="76" y="22"/>
                    </a:lnTo>
                    <a:lnTo>
                      <a:pt x="76" y="22"/>
                    </a:lnTo>
                    <a:lnTo>
                      <a:pt x="76" y="22"/>
                    </a:lnTo>
                    <a:lnTo>
                      <a:pt x="76" y="22"/>
                    </a:lnTo>
                    <a:lnTo>
                      <a:pt x="76" y="26"/>
                    </a:lnTo>
                    <a:lnTo>
                      <a:pt x="76" y="26"/>
                    </a:lnTo>
                    <a:lnTo>
                      <a:pt x="76" y="26"/>
                    </a:lnTo>
                    <a:lnTo>
                      <a:pt x="76" y="30"/>
                    </a:lnTo>
                    <a:lnTo>
                      <a:pt x="76" y="30"/>
                    </a:lnTo>
                    <a:lnTo>
                      <a:pt x="76" y="30"/>
                    </a:lnTo>
                    <a:lnTo>
                      <a:pt x="76" y="34"/>
                    </a:lnTo>
                    <a:lnTo>
                      <a:pt x="76" y="34"/>
                    </a:lnTo>
                    <a:lnTo>
                      <a:pt x="80" y="34"/>
                    </a:lnTo>
                    <a:lnTo>
                      <a:pt x="80" y="34"/>
                    </a:lnTo>
                    <a:lnTo>
                      <a:pt x="80" y="36"/>
                    </a:lnTo>
                    <a:lnTo>
                      <a:pt x="80" y="40"/>
                    </a:lnTo>
                    <a:lnTo>
                      <a:pt x="80" y="44"/>
                    </a:lnTo>
                    <a:lnTo>
                      <a:pt x="80" y="44"/>
                    </a:lnTo>
                    <a:lnTo>
                      <a:pt x="80" y="44"/>
                    </a:lnTo>
                    <a:lnTo>
                      <a:pt x="80" y="44"/>
                    </a:lnTo>
                    <a:lnTo>
                      <a:pt x="76" y="44"/>
                    </a:lnTo>
                    <a:lnTo>
                      <a:pt x="76" y="44"/>
                    </a:lnTo>
                    <a:lnTo>
                      <a:pt x="76" y="48"/>
                    </a:lnTo>
                    <a:lnTo>
                      <a:pt x="76" y="48"/>
                    </a:lnTo>
                    <a:lnTo>
                      <a:pt x="76" y="48"/>
                    </a:lnTo>
                    <a:lnTo>
                      <a:pt x="76" y="48"/>
                    </a:lnTo>
                    <a:lnTo>
                      <a:pt x="76" y="48"/>
                    </a:lnTo>
                    <a:lnTo>
                      <a:pt x="76" y="48"/>
                    </a:lnTo>
                    <a:lnTo>
                      <a:pt x="76" y="48"/>
                    </a:lnTo>
                    <a:lnTo>
                      <a:pt x="76" y="52"/>
                    </a:lnTo>
                    <a:lnTo>
                      <a:pt x="76" y="52"/>
                    </a:lnTo>
                    <a:lnTo>
                      <a:pt x="76" y="52"/>
                    </a:lnTo>
                    <a:lnTo>
                      <a:pt x="76" y="52"/>
                    </a:lnTo>
                    <a:lnTo>
                      <a:pt x="76" y="52"/>
                    </a:lnTo>
                    <a:lnTo>
                      <a:pt x="76" y="52"/>
                    </a:lnTo>
                    <a:lnTo>
                      <a:pt x="76" y="52"/>
                    </a:lnTo>
                    <a:lnTo>
                      <a:pt x="72" y="52"/>
                    </a:lnTo>
                    <a:lnTo>
                      <a:pt x="72" y="52"/>
                    </a:lnTo>
                    <a:lnTo>
                      <a:pt x="72" y="52"/>
                    </a:lnTo>
                    <a:lnTo>
                      <a:pt x="72" y="56"/>
                    </a:lnTo>
                    <a:lnTo>
                      <a:pt x="72" y="56"/>
                    </a:lnTo>
                    <a:lnTo>
                      <a:pt x="72" y="56"/>
                    </a:lnTo>
                    <a:lnTo>
                      <a:pt x="72" y="56"/>
                    </a:lnTo>
                    <a:lnTo>
                      <a:pt x="72" y="56"/>
                    </a:lnTo>
                    <a:lnTo>
                      <a:pt x="72" y="60"/>
                    </a:lnTo>
                    <a:lnTo>
                      <a:pt x="72" y="60"/>
                    </a:lnTo>
                    <a:lnTo>
                      <a:pt x="68" y="64"/>
                    </a:lnTo>
                    <a:lnTo>
                      <a:pt x="68" y="64"/>
                    </a:lnTo>
                    <a:lnTo>
                      <a:pt x="68" y="64"/>
                    </a:lnTo>
                    <a:lnTo>
                      <a:pt x="68" y="64"/>
                    </a:lnTo>
                    <a:lnTo>
                      <a:pt x="64" y="66"/>
                    </a:lnTo>
                    <a:lnTo>
                      <a:pt x="64" y="66"/>
                    </a:lnTo>
                    <a:lnTo>
                      <a:pt x="64" y="70"/>
                    </a:lnTo>
                    <a:lnTo>
                      <a:pt x="64" y="70"/>
                    </a:lnTo>
                    <a:lnTo>
                      <a:pt x="64" y="70"/>
                    </a:lnTo>
                    <a:lnTo>
                      <a:pt x="64" y="70"/>
                    </a:lnTo>
                    <a:lnTo>
                      <a:pt x="64" y="70"/>
                    </a:lnTo>
                    <a:lnTo>
                      <a:pt x="64" y="74"/>
                    </a:lnTo>
                    <a:lnTo>
                      <a:pt x="64" y="74"/>
                    </a:lnTo>
                    <a:lnTo>
                      <a:pt x="64" y="74"/>
                    </a:lnTo>
                    <a:lnTo>
                      <a:pt x="64" y="78"/>
                    </a:lnTo>
                    <a:lnTo>
                      <a:pt x="64" y="82"/>
                    </a:lnTo>
                    <a:lnTo>
                      <a:pt x="64" y="90"/>
                    </a:lnTo>
                    <a:lnTo>
                      <a:pt x="64" y="90"/>
                    </a:lnTo>
                    <a:lnTo>
                      <a:pt x="64" y="90"/>
                    </a:lnTo>
                    <a:lnTo>
                      <a:pt x="56" y="90"/>
                    </a:lnTo>
                    <a:lnTo>
                      <a:pt x="56" y="90"/>
                    </a:lnTo>
                    <a:lnTo>
                      <a:pt x="56" y="90"/>
                    </a:lnTo>
                    <a:lnTo>
                      <a:pt x="52" y="90"/>
                    </a:lnTo>
                    <a:lnTo>
                      <a:pt x="52" y="90"/>
                    </a:lnTo>
                    <a:lnTo>
                      <a:pt x="52" y="90"/>
                    </a:lnTo>
                    <a:lnTo>
                      <a:pt x="50" y="90"/>
                    </a:lnTo>
                    <a:lnTo>
                      <a:pt x="50" y="90"/>
                    </a:lnTo>
                    <a:lnTo>
                      <a:pt x="50" y="90"/>
                    </a:lnTo>
                    <a:lnTo>
                      <a:pt x="50" y="9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75">
                <a:extLst>
                  <a:ext uri="{FF2B5EF4-FFF2-40B4-BE49-F238E27FC236}">
                    <a16:creationId xmlns:a16="http://schemas.microsoft.com/office/drawing/2014/main" id="{22A5A133-7A72-4F26-AC26-D156F9013767}"/>
                  </a:ext>
                </a:extLst>
              </p:cNvPr>
              <p:cNvSpPr>
                <a:spLocks/>
              </p:cNvSpPr>
              <p:nvPr/>
            </p:nvSpPr>
            <p:spPr bwMode="auto">
              <a:xfrm>
                <a:off x="4006850" y="3794193"/>
                <a:ext cx="190500" cy="196850"/>
              </a:xfrm>
              <a:custGeom>
                <a:avLst/>
                <a:gdLst>
                  <a:gd name="T0" fmla="*/ 0 w 120"/>
                  <a:gd name="T1" fmla="*/ 120 h 124"/>
                  <a:gd name="T2" fmla="*/ 0 w 120"/>
                  <a:gd name="T3" fmla="*/ 112 h 124"/>
                  <a:gd name="T4" fmla="*/ 4 w 120"/>
                  <a:gd name="T5" fmla="*/ 108 h 124"/>
                  <a:gd name="T6" fmla="*/ 4 w 120"/>
                  <a:gd name="T7" fmla="*/ 104 h 124"/>
                  <a:gd name="T8" fmla="*/ 8 w 120"/>
                  <a:gd name="T9" fmla="*/ 96 h 124"/>
                  <a:gd name="T10" fmla="*/ 12 w 120"/>
                  <a:gd name="T11" fmla="*/ 96 h 124"/>
                  <a:gd name="T12" fmla="*/ 12 w 120"/>
                  <a:gd name="T13" fmla="*/ 94 h 124"/>
                  <a:gd name="T14" fmla="*/ 12 w 120"/>
                  <a:gd name="T15" fmla="*/ 90 h 124"/>
                  <a:gd name="T16" fmla="*/ 16 w 120"/>
                  <a:gd name="T17" fmla="*/ 86 h 124"/>
                  <a:gd name="T18" fmla="*/ 16 w 120"/>
                  <a:gd name="T19" fmla="*/ 82 h 124"/>
                  <a:gd name="T20" fmla="*/ 16 w 120"/>
                  <a:gd name="T21" fmla="*/ 78 h 124"/>
                  <a:gd name="T22" fmla="*/ 16 w 120"/>
                  <a:gd name="T23" fmla="*/ 78 h 124"/>
                  <a:gd name="T24" fmla="*/ 20 w 120"/>
                  <a:gd name="T25" fmla="*/ 74 h 124"/>
                  <a:gd name="T26" fmla="*/ 20 w 120"/>
                  <a:gd name="T27" fmla="*/ 70 h 124"/>
                  <a:gd name="T28" fmla="*/ 20 w 120"/>
                  <a:gd name="T29" fmla="*/ 70 h 124"/>
                  <a:gd name="T30" fmla="*/ 20 w 120"/>
                  <a:gd name="T31" fmla="*/ 70 h 124"/>
                  <a:gd name="T32" fmla="*/ 20 w 120"/>
                  <a:gd name="T33" fmla="*/ 66 h 124"/>
                  <a:gd name="T34" fmla="*/ 28 w 120"/>
                  <a:gd name="T35" fmla="*/ 64 h 124"/>
                  <a:gd name="T36" fmla="*/ 28 w 120"/>
                  <a:gd name="T37" fmla="*/ 60 h 124"/>
                  <a:gd name="T38" fmla="*/ 30 w 120"/>
                  <a:gd name="T39" fmla="*/ 56 h 124"/>
                  <a:gd name="T40" fmla="*/ 34 w 120"/>
                  <a:gd name="T41" fmla="*/ 52 h 124"/>
                  <a:gd name="T42" fmla="*/ 34 w 120"/>
                  <a:gd name="T43" fmla="*/ 48 h 124"/>
                  <a:gd name="T44" fmla="*/ 34 w 120"/>
                  <a:gd name="T45" fmla="*/ 40 h 124"/>
                  <a:gd name="T46" fmla="*/ 34 w 120"/>
                  <a:gd name="T47" fmla="*/ 34 h 124"/>
                  <a:gd name="T48" fmla="*/ 38 w 120"/>
                  <a:gd name="T49" fmla="*/ 34 h 124"/>
                  <a:gd name="T50" fmla="*/ 38 w 120"/>
                  <a:gd name="T51" fmla="*/ 30 h 124"/>
                  <a:gd name="T52" fmla="*/ 38 w 120"/>
                  <a:gd name="T53" fmla="*/ 30 h 124"/>
                  <a:gd name="T54" fmla="*/ 42 w 120"/>
                  <a:gd name="T55" fmla="*/ 26 h 124"/>
                  <a:gd name="T56" fmla="*/ 42 w 120"/>
                  <a:gd name="T57" fmla="*/ 26 h 124"/>
                  <a:gd name="T58" fmla="*/ 46 w 120"/>
                  <a:gd name="T59" fmla="*/ 22 h 124"/>
                  <a:gd name="T60" fmla="*/ 50 w 120"/>
                  <a:gd name="T61" fmla="*/ 18 h 124"/>
                  <a:gd name="T62" fmla="*/ 54 w 120"/>
                  <a:gd name="T63" fmla="*/ 14 h 124"/>
                  <a:gd name="T64" fmla="*/ 54 w 120"/>
                  <a:gd name="T65" fmla="*/ 10 h 124"/>
                  <a:gd name="T66" fmla="*/ 54 w 120"/>
                  <a:gd name="T67" fmla="*/ 6 h 124"/>
                  <a:gd name="T68" fmla="*/ 58 w 120"/>
                  <a:gd name="T69" fmla="*/ 4 h 124"/>
                  <a:gd name="T70" fmla="*/ 58 w 120"/>
                  <a:gd name="T71" fmla="*/ 0 h 124"/>
                  <a:gd name="T72" fmla="*/ 102 w 120"/>
                  <a:gd name="T73" fmla="*/ 0 h 124"/>
                  <a:gd name="T74" fmla="*/ 106 w 120"/>
                  <a:gd name="T75" fmla="*/ 0 h 124"/>
                  <a:gd name="T76" fmla="*/ 120 w 120"/>
                  <a:gd name="T77" fmla="*/ 0 h 124"/>
                  <a:gd name="T78" fmla="*/ 120 w 120"/>
                  <a:gd name="T79" fmla="*/ 14 h 124"/>
                  <a:gd name="T80" fmla="*/ 120 w 120"/>
                  <a:gd name="T81" fmla="*/ 30 h 124"/>
                  <a:gd name="T82" fmla="*/ 106 w 120"/>
                  <a:gd name="T83" fmla="*/ 30 h 124"/>
                  <a:gd name="T84" fmla="*/ 102 w 120"/>
                  <a:gd name="T85" fmla="*/ 30 h 124"/>
                  <a:gd name="T86" fmla="*/ 84 w 120"/>
                  <a:gd name="T87" fmla="*/ 30 h 124"/>
                  <a:gd name="T88" fmla="*/ 72 w 120"/>
                  <a:gd name="T89" fmla="*/ 36 h 124"/>
                  <a:gd name="T90" fmla="*/ 72 w 120"/>
                  <a:gd name="T91" fmla="*/ 44 h 124"/>
                  <a:gd name="T92" fmla="*/ 72 w 120"/>
                  <a:gd name="T93" fmla="*/ 60 h 124"/>
                  <a:gd name="T94" fmla="*/ 72 w 120"/>
                  <a:gd name="T95" fmla="*/ 78 h 124"/>
                  <a:gd name="T96" fmla="*/ 64 w 120"/>
                  <a:gd name="T97" fmla="*/ 78 h 124"/>
                  <a:gd name="T98" fmla="*/ 60 w 120"/>
                  <a:gd name="T99" fmla="*/ 86 h 124"/>
                  <a:gd name="T100" fmla="*/ 58 w 120"/>
                  <a:gd name="T101" fmla="*/ 90 h 124"/>
                  <a:gd name="T102" fmla="*/ 58 w 120"/>
                  <a:gd name="T103" fmla="*/ 96 h 124"/>
                  <a:gd name="T104" fmla="*/ 60 w 120"/>
                  <a:gd name="T105" fmla="*/ 104 h 124"/>
                  <a:gd name="T106" fmla="*/ 46 w 120"/>
                  <a:gd name="T107" fmla="*/ 116 h 124"/>
                  <a:gd name="T108" fmla="*/ 34 w 120"/>
                  <a:gd name="T109" fmla="*/ 116 h 124"/>
                  <a:gd name="T110" fmla="*/ 20 w 120"/>
                  <a:gd name="T111" fmla="*/ 116 h 124"/>
                  <a:gd name="T112" fmla="*/ 4 w 120"/>
                  <a:gd name="T113" fmla="*/ 116 h 124"/>
                  <a:gd name="T114" fmla="*/ 0 w 120"/>
                  <a:gd name="T115" fmla="*/ 120 h 124"/>
                  <a:gd name="T116" fmla="*/ 0 w 120"/>
                  <a:gd name="T1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0" h="124">
                    <a:moveTo>
                      <a:pt x="0" y="124"/>
                    </a:moveTo>
                    <a:lnTo>
                      <a:pt x="0" y="124"/>
                    </a:lnTo>
                    <a:lnTo>
                      <a:pt x="0" y="124"/>
                    </a:lnTo>
                    <a:lnTo>
                      <a:pt x="0" y="120"/>
                    </a:lnTo>
                    <a:lnTo>
                      <a:pt x="0" y="120"/>
                    </a:lnTo>
                    <a:lnTo>
                      <a:pt x="0" y="116"/>
                    </a:lnTo>
                    <a:lnTo>
                      <a:pt x="0" y="112"/>
                    </a:lnTo>
                    <a:lnTo>
                      <a:pt x="0" y="112"/>
                    </a:lnTo>
                    <a:lnTo>
                      <a:pt x="0" y="112"/>
                    </a:lnTo>
                    <a:lnTo>
                      <a:pt x="4" y="112"/>
                    </a:lnTo>
                    <a:lnTo>
                      <a:pt x="4" y="108"/>
                    </a:lnTo>
                    <a:lnTo>
                      <a:pt x="4" y="108"/>
                    </a:lnTo>
                    <a:lnTo>
                      <a:pt x="4" y="108"/>
                    </a:lnTo>
                    <a:lnTo>
                      <a:pt x="4" y="104"/>
                    </a:lnTo>
                    <a:lnTo>
                      <a:pt x="4" y="104"/>
                    </a:lnTo>
                    <a:lnTo>
                      <a:pt x="4" y="104"/>
                    </a:lnTo>
                    <a:lnTo>
                      <a:pt x="4" y="100"/>
                    </a:lnTo>
                    <a:lnTo>
                      <a:pt x="8" y="96"/>
                    </a:lnTo>
                    <a:lnTo>
                      <a:pt x="8" y="96"/>
                    </a:lnTo>
                    <a:lnTo>
                      <a:pt x="8" y="96"/>
                    </a:lnTo>
                    <a:lnTo>
                      <a:pt x="8" y="96"/>
                    </a:lnTo>
                    <a:lnTo>
                      <a:pt x="8" y="96"/>
                    </a:lnTo>
                    <a:lnTo>
                      <a:pt x="8" y="96"/>
                    </a:lnTo>
                    <a:lnTo>
                      <a:pt x="12" y="96"/>
                    </a:lnTo>
                    <a:lnTo>
                      <a:pt x="12" y="96"/>
                    </a:lnTo>
                    <a:lnTo>
                      <a:pt x="12" y="94"/>
                    </a:lnTo>
                    <a:lnTo>
                      <a:pt x="12" y="94"/>
                    </a:lnTo>
                    <a:lnTo>
                      <a:pt x="12" y="94"/>
                    </a:lnTo>
                    <a:lnTo>
                      <a:pt x="12" y="90"/>
                    </a:lnTo>
                    <a:lnTo>
                      <a:pt x="12" y="90"/>
                    </a:lnTo>
                    <a:lnTo>
                      <a:pt x="12" y="90"/>
                    </a:lnTo>
                    <a:lnTo>
                      <a:pt x="12" y="90"/>
                    </a:lnTo>
                    <a:lnTo>
                      <a:pt x="12" y="90"/>
                    </a:lnTo>
                    <a:lnTo>
                      <a:pt x="12" y="86"/>
                    </a:lnTo>
                    <a:lnTo>
                      <a:pt x="12" y="86"/>
                    </a:lnTo>
                    <a:lnTo>
                      <a:pt x="16" y="86"/>
                    </a:lnTo>
                    <a:lnTo>
                      <a:pt x="16" y="86"/>
                    </a:lnTo>
                    <a:lnTo>
                      <a:pt x="16" y="86"/>
                    </a:lnTo>
                    <a:lnTo>
                      <a:pt x="16" y="86"/>
                    </a:lnTo>
                    <a:lnTo>
                      <a:pt x="16" y="82"/>
                    </a:lnTo>
                    <a:lnTo>
                      <a:pt x="16" y="82"/>
                    </a:lnTo>
                    <a:lnTo>
                      <a:pt x="16" y="82"/>
                    </a:lnTo>
                    <a:lnTo>
                      <a:pt x="16" y="78"/>
                    </a:lnTo>
                    <a:lnTo>
                      <a:pt x="16" y="78"/>
                    </a:lnTo>
                    <a:lnTo>
                      <a:pt x="16" y="78"/>
                    </a:lnTo>
                    <a:lnTo>
                      <a:pt x="16" y="78"/>
                    </a:lnTo>
                    <a:lnTo>
                      <a:pt x="16" y="78"/>
                    </a:lnTo>
                    <a:lnTo>
                      <a:pt x="16" y="78"/>
                    </a:lnTo>
                    <a:lnTo>
                      <a:pt x="16" y="74"/>
                    </a:lnTo>
                    <a:lnTo>
                      <a:pt x="16" y="74"/>
                    </a:lnTo>
                    <a:lnTo>
                      <a:pt x="20" y="74"/>
                    </a:lnTo>
                    <a:lnTo>
                      <a:pt x="20" y="74"/>
                    </a:lnTo>
                    <a:lnTo>
                      <a:pt x="20" y="74"/>
                    </a:lnTo>
                    <a:lnTo>
                      <a:pt x="20" y="70"/>
                    </a:lnTo>
                    <a:lnTo>
                      <a:pt x="20" y="70"/>
                    </a:lnTo>
                    <a:lnTo>
                      <a:pt x="20" y="70"/>
                    </a:lnTo>
                    <a:lnTo>
                      <a:pt x="20" y="66"/>
                    </a:lnTo>
                    <a:lnTo>
                      <a:pt x="20" y="70"/>
                    </a:lnTo>
                    <a:lnTo>
                      <a:pt x="20" y="70"/>
                    </a:lnTo>
                    <a:lnTo>
                      <a:pt x="20" y="70"/>
                    </a:lnTo>
                    <a:lnTo>
                      <a:pt x="20" y="70"/>
                    </a:lnTo>
                    <a:lnTo>
                      <a:pt x="20" y="70"/>
                    </a:lnTo>
                    <a:lnTo>
                      <a:pt x="16" y="74"/>
                    </a:lnTo>
                    <a:lnTo>
                      <a:pt x="20" y="70"/>
                    </a:lnTo>
                    <a:lnTo>
                      <a:pt x="20" y="70"/>
                    </a:lnTo>
                    <a:lnTo>
                      <a:pt x="20" y="70"/>
                    </a:lnTo>
                    <a:lnTo>
                      <a:pt x="20" y="66"/>
                    </a:lnTo>
                    <a:lnTo>
                      <a:pt x="20" y="66"/>
                    </a:lnTo>
                    <a:lnTo>
                      <a:pt x="24" y="66"/>
                    </a:lnTo>
                    <a:lnTo>
                      <a:pt x="24" y="64"/>
                    </a:lnTo>
                    <a:lnTo>
                      <a:pt x="24" y="64"/>
                    </a:lnTo>
                    <a:lnTo>
                      <a:pt x="28" y="64"/>
                    </a:lnTo>
                    <a:lnTo>
                      <a:pt x="28" y="60"/>
                    </a:lnTo>
                    <a:lnTo>
                      <a:pt x="28" y="60"/>
                    </a:lnTo>
                    <a:lnTo>
                      <a:pt x="28" y="60"/>
                    </a:lnTo>
                    <a:lnTo>
                      <a:pt x="28" y="60"/>
                    </a:lnTo>
                    <a:lnTo>
                      <a:pt x="28" y="60"/>
                    </a:lnTo>
                    <a:lnTo>
                      <a:pt x="28" y="60"/>
                    </a:lnTo>
                    <a:lnTo>
                      <a:pt x="30" y="56"/>
                    </a:lnTo>
                    <a:lnTo>
                      <a:pt x="30" y="56"/>
                    </a:lnTo>
                    <a:lnTo>
                      <a:pt x="30" y="56"/>
                    </a:lnTo>
                    <a:lnTo>
                      <a:pt x="30" y="56"/>
                    </a:lnTo>
                    <a:lnTo>
                      <a:pt x="30" y="56"/>
                    </a:lnTo>
                    <a:lnTo>
                      <a:pt x="34" y="52"/>
                    </a:lnTo>
                    <a:lnTo>
                      <a:pt x="34" y="48"/>
                    </a:lnTo>
                    <a:lnTo>
                      <a:pt x="34" y="48"/>
                    </a:lnTo>
                    <a:lnTo>
                      <a:pt x="34" y="48"/>
                    </a:lnTo>
                    <a:lnTo>
                      <a:pt x="34" y="48"/>
                    </a:lnTo>
                    <a:lnTo>
                      <a:pt x="34" y="44"/>
                    </a:lnTo>
                    <a:lnTo>
                      <a:pt x="34" y="44"/>
                    </a:lnTo>
                    <a:lnTo>
                      <a:pt x="34" y="40"/>
                    </a:lnTo>
                    <a:lnTo>
                      <a:pt x="34" y="40"/>
                    </a:lnTo>
                    <a:lnTo>
                      <a:pt x="34" y="40"/>
                    </a:lnTo>
                    <a:lnTo>
                      <a:pt x="34" y="36"/>
                    </a:lnTo>
                    <a:lnTo>
                      <a:pt x="34" y="36"/>
                    </a:lnTo>
                    <a:lnTo>
                      <a:pt x="34" y="34"/>
                    </a:lnTo>
                    <a:lnTo>
                      <a:pt x="38" y="34"/>
                    </a:lnTo>
                    <a:lnTo>
                      <a:pt x="38" y="34"/>
                    </a:lnTo>
                    <a:lnTo>
                      <a:pt x="38" y="34"/>
                    </a:lnTo>
                    <a:lnTo>
                      <a:pt x="38" y="34"/>
                    </a:lnTo>
                    <a:lnTo>
                      <a:pt x="38" y="34"/>
                    </a:lnTo>
                    <a:lnTo>
                      <a:pt x="38" y="30"/>
                    </a:lnTo>
                    <a:lnTo>
                      <a:pt x="38" y="30"/>
                    </a:lnTo>
                    <a:lnTo>
                      <a:pt x="38" y="30"/>
                    </a:lnTo>
                    <a:lnTo>
                      <a:pt x="38" y="30"/>
                    </a:lnTo>
                    <a:lnTo>
                      <a:pt x="38" y="30"/>
                    </a:lnTo>
                    <a:lnTo>
                      <a:pt x="38" y="30"/>
                    </a:lnTo>
                    <a:lnTo>
                      <a:pt x="38" y="30"/>
                    </a:lnTo>
                    <a:lnTo>
                      <a:pt x="38" y="26"/>
                    </a:lnTo>
                    <a:lnTo>
                      <a:pt x="38" y="26"/>
                    </a:lnTo>
                    <a:lnTo>
                      <a:pt x="38" y="26"/>
                    </a:lnTo>
                    <a:lnTo>
                      <a:pt x="42" y="26"/>
                    </a:lnTo>
                    <a:lnTo>
                      <a:pt x="42" y="26"/>
                    </a:lnTo>
                    <a:lnTo>
                      <a:pt x="42" y="26"/>
                    </a:lnTo>
                    <a:lnTo>
                      <a:pt x="42" y="26"/>
                    </a:lnTo>
                    <a:lnTo>
                      <a:pt x="42" y="26"/>
                    </a:lnTo>
                    <a:lnTo>
                      <a:pt x="42" y="22"/>
                    </a:lnTo>
                    <a:lnTo>
                      <a:pt x="42" y="22"/>
                    </a:lnTo>
                    <a:lnTo>
                      <a:pt x="46" y="22"/>
                    </a:lnTo>
                    <a:lnTo>
                      <a:pt x="46" y="22"/>
                    </a:lnTo>
                    <a:lnTo>
                      <a:pt x="46" y="22"/>
                    </a:lnTo>
                    <a:lnTo>
                      <a:pt x="50" y="18"/>
                    </a:lnTo>
                    <a:lnTo>
                      <a:pt x="50" y="18"/>
                    </a:lnTo>
                    <a:lnTo>
                      <a:pt x="50" y="18"/>
                    </a:lnTo>
                    <a:lnTo>
                      <a:pt x="50" y="18"/>
                    </a:lnTo>
                    <a:lnTo>
                      <a:pt x="54" y="18"/>
                    </a:lnTo>
                    <a:lnTo>
                      <a:pt x="54" y="14"/>
                    </a:lnTo>
                    <a:lnTo>
                      <a:pt x="54" y="14"/>
                    </a:lnTo>
                    <a:lnTo>
                      <a:pt x="54" y="14"/>
                    </a:lnTo>
                    <a:lnTo>
                      <a:pt x="54" y="10"/>
                    </a:lnTo>
                    <a:lnTo>
                      <a:pt x="54" y="10"/>
                    </a:lnTo>
                    <a:lnTo>
                      <a:pt x="54" y="10"/>
                    </a:lnTo>
                    <a:lnTo>
                      <a:pt x="54" y="10"/>
                    </a:lnTo>
                    <a:lnTo>
                      <a:pt x="54" y="10"/>
                    </a:lnTo>
                    <a:lnTo>
                      <a:pt x="54" y="10"/>
                    </a:lnTo>
                    <a:lnTo>
                      <a:pt x="54" y="6"/>
                    </a:lnTo>
                    <a:lnTo>
                      <a:pt x="54" y="6"/>
                    </a:lnTo>
                    <a:lnTo>
                      <a:pt x="54" y="6"/>
                    </a:lnTo>
                    <a:lnTo>
                      <a:pt x="58" y="6"/>
                    </a:lnTo>
                    <a:lnTo>
                      <a:pt x="58" y="4"/>
                    </a:lnTo>
                    <a:lnTo>
                      <a:pt x="58" y="4"/>
                    </a:lnTo>
                    <a:lnTo>
                      <a:pt x="58" y="0"/>
                    </a:lnTo>
                    <a:lnTo>
                      <a:pt x="58" y="0"/>
                    </a:lnTo>
                    <a:lnTo>
                      <a:pt x="58" y="0"/>
                    </a:lnTo>
                    <a:lnTo>
                      <a:pt x="60" y="0"/>
                    </a:lnTo>
                    <a:lnTo>
                      <a:pt x="98" y="0"/>
                    </a:lnTo>
                    <a:lnTo>
                      <a:pt x="102" y="0"/>
                    </a:lnTo>
                    <a:lnTo>
                      <a:pt x="102" y="0"/>
                    </a:lnTo>
                    <a:lnTo>
                      <a:pt x="102" y="0"/>
                    </a:lnTo>
                    <a:lnTo>
                      <a:pt x="102" y="0"/>
                    </a:lnTo>
                    <a:lnTo>
                      <a:pt x="102" y="0"/>
                    </a:lnTo>
                    <a:lnTo>
                      <a:pt x="106" y="0"/>
                    </a:lnTo>
                    <a:lnTo>
                      <a:pt x="106" y="0"/>
                    </a:lnTo>
                    <a:lnTo>
                      <a:pt x="114" y="0"/>
                    </a:lnTo>
                    <a:lnTo>
                      <a:pt x="114" y="0"/>
                    </a:lnTo>
                    <a:lnTo>
                      <a:pt x="120" y="0"/>
                    </a:lnTo>
                    <a:lnTo>
                      <a:pt x="120" y="4"/>
                    </a:lnTo>
                    <a:lnTo>
                      <a:pt x="120" y="4"/>
                    </a:lnTo>
                    <a:lnTo>
                      <a:pt x="120" y="6"/>
                    </a:lnTo>
                    <a:lnTo>
                      <a:pt x="120" y="14"/>
                    </a:lnTo>
                    <a:lnTo>
                      <a:pt x="120" y="14"/>
                    </a:lnTo>
                    <a:lnTo>
                      <a:pt x="120" y="22"/>
                    </a:lnTo>
                    <a:lnTo>
                      <a:pt x="120" y="30"/>
                    </a:lnTo>
                    <a:lnTo>
                      <a:pt x="120" y="30"/>
                    </a:lnTo>
                    <a:lnTo>
                      <a:pt x="120" y="30"/>
                    </a:lnTo>
                    <a:lnTo>
                      <a:pt x="110" y="30"/>
                    </a:lnTo>
                    <a:lnTo>
                      <a:pt x="110" y="30"/>
                    </a:lnTo>
                    <a:lnTo>
                      <a:pt x="106" y="30"/>
                    </a:lnTo>
                    <a:lnTo>
                      <a:pt x="106" y="30"/>
                    </a:lnTo>
                    <a:lnTo>
                      <a:pt x="102" y="30"/>
                    </a:lnTo>
                    <a:lnTo>
                      <a:pt x="102" y="30"/>
                    </a:lnTo>
                    <a:lnTo>
                      <a:pt x="102" y="30"/>
                    </a:lnTo>
                    <a:lnTo>
                      <a:pt x="102" y="30"/>
                    </a:lnTo>
                    <a:lnTo>
                      <a:pt x="94" y="30"/>
                    </a:lnTo>
                    <a:lnTo>
                      <a:pt x="90" y="30"/>
                    </a:lnTo>
                    <a:lnTo>
                      <a:pt x="84" y="30"/>
                    </a:lnTo>
                    <a:lnTo>
                      <a:pt x="80" y="30"/>
                    </a:lnTo>
                    <a:lnTo>
                      <a:pt x="72" y="30"/>
                    </a:lnTo>
                    <a:lnTo>
                      <a:pt x="72" y="36"/>
                    </a:lnTo>
                    <a:lnTo>
                      <a:pt x="72" y="36"/>
                    </a:lnTo>
                    <a:lnTo>
                      <a:pt x="72" y="36"/>
                    </a:lnTo>
                    <a:lnTo>
                      <a:pt x="72" y="44"/>
                    </a:lnTo>
                    <a:lnTo>
                      <a:pt x="72" y="44"/>
                    </a:lnTo>
                    <a:lnTo>
                      <a:pt x="72" y="44"/>
                    </a:lnTo>
                    <a:lnTo>
                      <a:pt x="72" y="52"/>
                    </a:lnTo>
                    <a:lnTo>
                      <a:pt x="72" y="52"/>
                    </a:lnTo>
                    <a:lnTo>
                      <a:pt x="72" y="52"/>
                    </a:lnTo>
                    <a:lnTo>
                      <a:pt x="72" y="60"/>
                    </a:lnTo>
                    <a:lnTo>
                      <a:pt x="72" y="60"/>
                    </a:lnTo>
                    <a:lnTo>
                      <a:pt x="72" y="66"/>
                    </a:lnTo>
                    <a:lnTo>
                      <a:pt x="72" y="70"/>
                    </a:lnTo>
                    <a:lnTo>
                      <a:pt x="72" y="78"/>
                    </a:lnTo>
                    <a:lnTo>
                      <a:pt x="72" y="78"/>
                    </a:lnTo>
                    <a:lnTo>
                      <a:pt x="72" y="78"/>
                    </a:lnTo>
                    <a:lnTo>
                      <a:pt x="68" y="78"/>
                    </a:lnTo>
                    <a:lnTo>
                      <a:pt x="64" y="78"/>
                    </a:lnTo>
                    <a:lnTo>
                      <a:pt x="64" y="78"/>
                    </a:lnTo>
                    <a:lnTo>
                      <a:pt x="64" y="82"/>
                    </a:lnTo>
                    <a:lnTo>
                      <a:pt x="64" y="82"/>
                    </a:lnTo>
                    <a:lnTo>
                      <a:pt x="60" y="86"/>
                    </a:lnTo>
                    <a:lnTo>
                      <a:pt x="58" y="86"/>
                    </a:lnTo>
                    <a:lnTo>
                      <a:pt x="58" y="86"/>
                    </a:lnTo>
                    <a:lnTo>
                      <a:pt x="58" y="90"/>
                    </a:lnTo>
                    <a:lnTo>
                      <a:pt x="58" y="90"/>
                    </a:lnTo>
                    <a:lnTo>
                      <a:pt x="58" y="94"/>
                    </a:lnTo>
                    <a:lnTo>
                      <a:pt x="58" y="94"/>
                    </a:lnTo>
                    <a:lnTo>
                      <a:pt x="58" y="94"/>
                    </a:lnTo>
                    <a:lnTo>
                      <a:pt x="58" y="96"/>
                    </a:lnTo>
                    <a:lnTo>
                      <a:pt x="58" y="96"/>
                    </a:lnTo>
                    <a:lnTo>
                      <a:pt x="58" y="100"/>
                    </a:lnTo>
                    <a:lnTo>
                      <a:pt x="58" y="100"/>
                    </a:lnTo>
                    <a:lnTo>
                      <a:pt x="60" y="104"/>
                    </a:lnTo>
                    <a:lnTo>
                      <a:pt x="60" y="112"/>
                    </a:lnTo>
                    <a:lnTo>
                      <a:pt x="60" y="116"/>
                    </a:lnTo>
                    <a:lnTo>
                      <a:pt x="54" y="116"/>
                    </a:lnTo>
                    <a:lnTo>
                      <a:pt x="46" y="116"/>
                    </a:lnTo>
                    <a:lnTo>
                      <a:pt x="42" y="116"/>
                    </a:lnTo>
                    <a:lnTo>
                      <a:pt x="42" y="116"/>
                    </a:lnTo>
                    <a:lnTo>
                      <a:pt x="38" y="116"/>
                    </a:lnTo>
                    <a:lnTo>
                      <a:pt x="34" y="116"/>
                    </a:lnTo>
                    <a:lnTo>
                      <a:pt x="30" y="116"/>
                    </a:lnTo>
                    <a:lnTo>
                      <a:pt x="28" y="116"/>
                    </a:lnTo>
                    <a:lnTo>
                      <a:pt x="20" y="116"/>
                    </a:lnTo>
                    <a:lnTo>
                      <a:pt x="20" y="116"/>
                    </a:lnTo>
                    <a:lnTo>
                      <a:pt x="16" y="116"/>
                    </a:lnTo>
                    <a:lnTo>
                      <a:pt x="16" y="116"/>
                    </a:lnTo>
                    <a:lnTo>
                      <a:pt x="8" y="116"/>
                    </a:lnTo>
                    <a:lnTo>
                      <a:pt x="4" y="116"/>
                    </a:lnTo>
                    <a:lnTo>
                      <a:pt x="4" y="116"/>
                    </a:lnTo>
                    <a:lnTo>
                      <a:pt x="4" y="120"/>
                    </a:lnTo>
                    <a:lnTo>
                      <a:pt x="0" y="120"/>
                    </a:lnTo>
                    <a:lnTo>
                      <a:pt x="0" y="120"/>
                    </a:lnTo>
                    <a:lnTo>
                      <a:pt x="0" y="124"/>
                    </a:lnTo>
                    <a:lnTo>
                      <a:pt x="0" y="124"/>
                    </a:lnTo>
                    <a:lnTo>
                      <a:pt x="0" y="124"/>
                    </a:lnTo>
                    <a:lnTo>
                      <a:pt x="0" y="124"/>
                    </a:lnTo>
                    <a:lnTo>
                      <a:pt x="0" y="12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76">
                <a:extLst>
                  <a:ext uri="{FF2B5EF4-FFF2-40B4-BE49-F238E27FC236}">
                    <a16:creationId xmlns:a16="http://schemas.microsoft.com/office/drawing/2014/main" id="{D65227B2-50DA-401B-BF74-4D9D584C3EE4}"/>
                  </a:ext>
                </a:extLst>
              </p:cNvPr>
              <p:cNvSpPr>
                <a:spLocks/>
              </p:cNvSpPr>
              <p:nvPr/>
            </p:nvSpPr>
            <p:spPr bwMode="auto">
              <a:xfrm>
                <a:off x="4883150" y="4781618"/>
                <a:ext cx="266700" cy="273050"/>
              </a:xfrm>
              <a:custGeom>
                <a:avLst/>
                <a:gdLst>
                  <a:gd name="T0" fmla="*/ 120 w 168"/>
                  <a:gd name="T1" fmla="*/ 130 h 172"/>
                  <a:gd name="T2" fmla="*/ 108 w 168"/>
                  <a:gd name="T3" fmla="*/ 130 h 172"/>
                  <a:gd name="T4" fmla="*/ 98 w 168"/>
                  <a:gd name="T5" fmla="*/ 138 h 172"/>
                  <a:gd name="T6" fmla="*/ 90 w 168"/>
                  <a:gd name="T7" fmla="*/ 148 h 172"/>
                  <a:gd name="T8" fmla="*/ 84 w 168"/>
                  <a:gd name="T9" fmla="*/ 160 h 172"/>
                  <a:gd name="T10" fmla="*/ 72 w 168"/>
                  <a:gd name="T11" fmla="*/ 168 h 172"/>
                  <a:gd name="T12" fmla="*/ 60 w 168"/>
                  <a:gd name="T13" fmla="*/ 168 h 172"/>
                  <a:gd name="T14" fmla="*/ 54 w 168"/>
                  <a:gd name="T15" fmla="*/ 168 h 172"/>
                  <a:gd name="T16" fmla="*/ 42 w 168"/>
                  <a:gd name="T17" fmla="*/ 160 h 172"/>
                  <a:gd name="T18" fmla="*/ 28 w 168"/>
                  <a:gd name="T19" fmla="*/ 164 h 172"/>
                  <a:gd name="T20" fmla="*/ 8 w 168"/>
                  <a:gd name="T21" fmla="*/ 148 h 172"/>
                  <a:gd name="T22" fmla="*/ 4 w 168"/>
                  <a:gd name="T23" fmla="*/ 138 h 172"/>
                  <a:gd name="T24" fmla="*/ 0 w 168"/>
                  <a:gd name="T25" fmla="*/ 116 h 172"/>
                  <a:gd name="T26" fmla="*/ 0 w 168"/>
                  <a:gd name="T27" fmla="*/ 96 h 172"/>
                  <a:gd name="T28" fmla="*/ 16 w 168"/>
                  <a:gd name="T29" fmla="*/ 82 h 172"/>
                  <a:gd name="T30" fmla="*/ 30 w 168"/>
                  <a:gd name="T31" fmla="*/ 82 h 172"/>
                  <a:gd name="T32" fmla="*/ 30 w 168"/>
                  <a:gd name="T33" fmla="*/ 62 h 172"/>
                  <a:gd name="T34" fmla="*/ 30 w 168"/>
                  <a:gd name="T35" fmla="*/ 48 h 172"/>
                  <a:gd name="T36" fmla="*/ 38 w 168"/>
                  <a:gd name="T37" fmla="*/ 48 h 172"/>
                  <a:gd name="T38" fmla="*/ 42 w 168"/>
                  <a:gd name="T39" fmla="*/ 56 h 172"/>
                  <a:gd name="T40" fmla="*/ 50 w 168"/>
                  <a:gd name="T41" fmla="*/ 60 h 172"/>
                  <a:gd name="T42" fmla="*/ 64 w 168"/>
                  <a:gd name="T43" fmla="*/ 62 h 172"/>
                  <a:gd name="T44" fmla="*/ 76 w 168"/>
                  <a:gd name="T45" fmla="*/ 60 h 172"/>
                  <a:gd name="T46" fmla="*/ 84 w 168"/>
                  <a:gd name="T47" fmla="*/ 70 h 172"/>
                  <a:gd name="T48" fmla="*/ 94 w 168"/>
                  <a:gd name="T49" fmla="*/ 78 h 172"/>
                  <a:gd name="T50" fmla="*/ 102 w 168"/>
                  <a:gd name="T51" fmla="*/ 90 h 172"/>
                  <a:gd name="T52" fmla="*/ 112 w 168"/>
                  <a:gd name="T53" fmla="*/ 90 h 172"/>
                  <a:gd name="T54" fmla="*/ 112 w 168"/>
                  <a:gd name="T55" fmla="*/ 78 h 172"/>
                  <a:gd name="T56" fmla="*/ 108 w 168"/>
                  <a:gd name="T57" fmla="*/ 70 h 172"/>
                  <a:gd name="T58" fmla="*/ 98 w 168"/>
                  <a:gd name="T59" fmla="*/ 66 h 172"/>
                  <a:gd name="T60" fmla="*/ 94 w 168"/>
                  <a:gd name="T61" fmla="*/ 56 h 172"/>
                  <a:gd name="T62" fmla="*/ 98 w 168"/>
                  <a:gd name="T63" fmla="*/ 44 h 172"/>
                  <a:gd name="T64" fmla="*/ 98 w 168"/>
                  <a:gd name="T65" fmla="*/ 30 h 172"/>
                  <a:gd name="T66" fmla="*/ 98 w 168"/>
                  <a:gd name="T67" fmla="*/ 14 h 172"/>
                  <a:gd name="T68" fmla="*/ 102 w 168"/>
                  <a:gd name="T69" fmla="*/ 4 h 172"/>
                  <a:gd name="T70" fmla="*/ 120 w 168"/>
                  <a:gd name="T71" fmla="*/ 0 h 172"/>
                  <a:gd name="T72" fmla="*/ 128 w 168"/>
                  <a:gd name="T73" fmla="*/ 6 h 172"/>
                  <a:gd name="T74" fmla="*/ 142 w 168"/>
                  <a:gd name="T75" fmla="*/ 10 h 172"/>
                  <a:gd name="T76" fmla="*/ 150 w 168"/>
                  <a:gd name="T77" fmla="*/ 18 h 172"/>
                  <a:gd name="T78" fmla="*/ 162 w 168"/>
                  <a:gd name="T79" fmla="*/ 26 h 172"/>
                  <a:gd name="T80" fmla="*/ 162 w 168"/>
                  <a:gd name="T81" fmla="*/ 32 h 172"/>
                  <a:gd name="T82" fmla="*/ 166 w 168"/>
                  <a:gd name="T83" fmla="*/ 44 h 172"/>
                  <a:gd name="T84" fmla="*/ 166 w 168"/>
                  <a:gd name="T85" fmla="*/ 52 h 172"/>
                  <a:gd name="T86" fmla="*/ 162 w 168"/>
                  <a:gd name="T87" fmla="*/ 66 h 172"/>
                  <a:gd name="T88" fmla="*/ 158 w 168"/>
                  <a:gd name="T89" fmla="*/ 74 h 172"/>
                  <a:gd name="T90" fmla="*/ 158 w 168"/>
                  <a:gd name="T91" fmla="*/ 90 h 172"/>
                  <a:gd name="T92" fmla="*/ 158 w 168"/>
                  <a:gd name="T93" fmla="*/ 100 h 172"/>
                  <a:gd name="T94" fmla="*/ 146 w 168"/>
                  <a:gd name="T95" fmla="*/ 108 h 172"/>
                  <a:gd name="T96" fmla="*/ 136 w 168"/>
                  <a:gd name="T97" fmla="*/ 112 h 172"/>
                  <a:gd name="T98" fmla="*/ 124 w 168"/>
                  <a:gd name="T99" fmla="*/ 116 h 172"/>
                  <a:gd name="T100" fmla="*/ 120 w 168"/>
                  <a:gd name="T101" fmla="*/ 11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72">
                    <a:moveTo>
                      <a:pt x="120" y="118"/>
                    </a:moveTo>
                    <a:lnTo>
                      <a:pt x="120" y="122"/>
                    </a:lnTo>
                    <a:lnTo>
                      <a:pt x="120" y="126"/>
                    </a:lnTo>
                    <a:lnTo>
                      <a:pt x="120" y="130"/>
                    </a:lnTo>
                    <a:lnTo>
                      <a:pt x="116" y="130"/>
                    </a:lnTo>
                    <a:lnTo>
                      <a:pt x="112" y="126"/>
                    </a:lnTo>
                    <a:lnTo>
                      <a:pt x="112" y="130"/>
                    </a:lnTo>
                    <a:lnTo>
                      <a:pt x="108" y="130"/>
                    </a:lnTo>
                    <a:lnTo>
                      <a:pt x="104" y="130"/>
                    </a:lnTo>
                    <a:lnTo>
                      <a:pt x="102" y="134"/>
                    </a:lnTo>
                    <a:lnTo>
                      <a:pt x="102" y="138"/>
                    </a:lnTo>
                    <a:lnTo>
                      <a:pt x="98" y="138"/>
                    </a:lnTo>
                    <a:lnTo>
                      <a:pt x="98" y="142"/>
                    </a:lnTo>
                    <a:lnTo>
                      <a:pt x="98" y="146"/>
                    </a:lnTo>
                    <a:lnTo>
                      <a:pt x="94" y="146"/>
                    </a:lnTo>
                    <a:lnTo>
                      <a:pt x="90" y="148"/>
                    </a:lnTo>
                    <a:lnTo>
                      <a:pt x="88" y="148"/>
                    </a:lnTo>
                    <a:lnTo>
                      <a:pt x="88" y="152"/>
                    </a:lnTo>
                    <a:lnTo>
                      <a:pt x="84" y="156"/>
                    </a:lnTo>
                    <a:lnTo>
                      <a:pt x="84" y="160"/>
                    </a:lnTo>
                    <a:lnTo>
                      <a:pt x="80" y="160"/>
                    </a:lnTo>
                    <a:lnTo>
                      <a:pt x="80" y="164"/>
                    </a:lnTo>
                    <a:lnTo>
                      <a:pt x="76" y="168"/>
                    </a:lnTo>
                    <a:lnTo>
                      <a:pt x="72" y="168"/>
                    </a:lnTo>
                    <a:lnTo>
                      <a:pt x="72" y="172"/>
                    </a:lnTo>
                    <a:lnTo>
                      <a:pt x="68" y="172"/>
                    </a:lnTo>
                    <a:lnTo>
                      <a:pt x="64" y="168"/>
                    </a:lnTo>
                    <a:lnTo>
                      <a:pt x="60" y="168"/>
                    </a:lnTo>
                    <a:lnTo>
                      <a:pt x="60" y="172"/>
                    </a:lnTo>
                    <a:lnTo>
                      <a:pt x="58" y="172"/>
                    </a:lnTo>
                    <a:lnTo>
                      <a:pt x="58" y="168"/>
                    </a:lnTo>
                    <a:lnTo>
                      <a:pt x="54" y="168"/>
                    </a:lnTo>
                    <a:lnTo>
                      <a:pt x="50" y="168"/>
                    </a:lnTo>
                    <a:lnTo>
                      <a:pt x="46" y="164"/>
                    </a:lnTo>
                    <a:lnTo>
                      <a:pt x="46" y="160"/>
                    </a:lnTo>
                    <a:lnTo>
                      <a:pt x="42" y="160"/>
                    </a:lnTo>
                    <a:lnTo>
                      <a:pt x="38" y="160"/>
                    </a:lnTo>
                    <a:lnTo>
                      <a:pt x="34" y="160"/>
                    </a:lnTo>
                    <a:lnTo>
                      <a:pt x="30" y="160"/>
                    </a:lnTo>
                    <a:lnTo>
                      <a:pt x="28" y="164"/>
                    </a:lnTo>
                    <a:lnTo>
                      <a:pt x="24" y="164"/>
                    </a:lnTo>
                    <a:lnTo>
                      <a:pt x="20" y="160"/>
                    </a:lnTo>
                    <a:lnTo>
                      <a:pt x="12" y="152"/>
                    </a:lnTo>
                    <a:lnTo>
                      <a:pt x="8" y="148"/>
                    </a:lnTo>
                    <a:lnTo>
                      <a:pt x="8" y="146"/>
                    </a:lnTo>
                    <a:lnTo>
                      <a:pt x="4" y="146"/>
                    </a:lnTo>
                    <a:lnTo>
                      <a:pt x="4" y="142"/>
                    </a:lnTo>
                    <a:lnTo>
                      <a:pt x="4" y="138"/>
                    </a:lnTo>
                    <a:lnTo>
                      <a:pt x="0" y="138"/>
                    </a:lnTo>
                    <a:lnTo>
                      <a:pt x="0" y="134"/>
                    </a:lnTo>
                    <a:lnTo>
                      <a:pt x="0" y="126"/>
                    </a:lnTo>
                    <a:lnTo>
                      <a:pt x="0" y="116"/>
                    </a:lnTo>
                    <a:lnTo>
                      <a:pt x="0" y="112"/>
                    </a:lnTo>
                    <a:lnTo>
                      <a:pt x="0" y="108"/>
                    </a:lnTo>
                    <a:lnTo>
                      <a:pt x="0" y="100"/>
                    </a:lnTo>
                    <a:lnTo>
                      <a:pt x="0" y="96"/>
                    </a:lnTo>
                    <a:lnTo>
                      <a:pt x="0" y="90"/>
                    </a:lnTo>
                    <a:lnTo>
                      <a:pt x="0" y="82"/>
                    </a:lnTo>
                    <a:lnTo>
                      <a:pt x="8" y="82"/>
                    </a:lnTo>
                    <a:lnTo>
                      <a:pt x="16" y="82"/>
                    </a:lnTo>
                    <a:lnTo>
                      <a:pt x="20" y="82"/>
                    </a:lnTo>
                    <a:lnTo>
                      <a:pt x="24" y="82"/>
                    </a:lnTo>
                    <a:lnTo>
                      <a:pt x="28" y="82"/>
                    </a:lnTo>
                    <a:lnTo>
                      <a:pt x="30" y="82"/>
                    </a:lnTo>
                    <a:lnTo>
                      <a:pt x="30" y="78"/>
                    </a:lnTo>
                    <a:lnTo>
                      <a:pt x="30" y="74"/>
                    </a:lnTo>
                    <a:lnTo>
                      <a:pt x="30" y="70"/>
                    </a:lnTo>
                    <a:lnTo>
                      <a:pt x="30" y="62"/>
                    </a:lnTo>
                    <a:lnTo>
                      <a:pt x="30" y="60"/>
                    </a:lnTo>
                    <a:lnTo>
                      <a:pt x="30" y="56"/>
                    </a:lnTo>
                    <a:lnTo>
                      <a:pt x="30" y="52"/>
                    </a:lnTo>
                    <a:lnTo>
                      <a:pt x="30" y="48"/>
                    </a:lnTo>
                    <a:lnTo>
                      <a:pt x="30" y="44"/>
                    </a:lnTo>
                    <a:lnTo>
                      <a:pt x="30" y="48"/>
                    </a:lnTo>
                    <a:lnTo>
                      <a:pt x="34" y="48"/>
                    </a:lnTo>
                    <a:lnTo>
                      <a:pt x="38" y="48"/>
                    </a:lnTo>
                    <a:lnTo>
                      <a:pt x="38" y="52"/>
                    </a:lnTo>
                    <a:lnTo>
                      <a:pt x="34" y="56"/>
                    </a:lnTo>
                    <a:lnTo>
                      <a:pt x="38" y="56"/>
                    </a:lnTo>
                    <a:lnTo>
                      <a:pt x="42" y="56"/>
                    </a:lnTo>
                    <a:lnTo>
                      <a:pt x="46" y="52"/>
                    </a:lnTo>
                    <a:lnTo>
                      <a:pt x="50" y="52"/>
                    </a:lnTo>
                    <a:lnTo>
                      <a:pt x="50" y="56"/>
                    </a:lnTo>
                    <a:lnTo>
                      <a:pt x="50" y="60"/>
                    </a:lnTo>
                    <a:lnTo>
                      <a:pt x="54" y="60"/>
                    </a:lnTo>
                    <a:lnTo>
                      <a:pt x="58" y="62"/>
                    </a:lnTo>
                    <a:lnTo>
                      <a:pt x="60" y="62"/>
                    </a:lnTo>
                    <a:lnTo>
                      <a:pt x="64" y="62"/>
                    </a:lnTo>
                    <a:lnTo>
                      <a:pt x="68" y="66"/>
                    </a:lnTo>
                    <a:lnTo>
                      <a:pt x="72" y="66"/>
                    </a:lnTo>
                    <a:lnTo>
                      <a:pt x="72" y="62"/>
                    </a:lnTo>
                    <a:lnTo>
                      <a:pt x="76" y="60"/>
                    </a:lnTo>
                    <a:lnTo>
                      <a:pt x="76" y="62"/>
                    </a:lnTo>
                    <a:lnTo>
                      <a:pt x="80" y="62"/>
                    </a:lnTo>
                    <a:lnTo>
                      <a:pt x="80" y="66"/>
                    </a:lnTo>
                    <a:lnTo>
                      <a:pt x="84" y="70"/>
                    </a:lnTo>
                    <a:lnTo>
                      <a:pt x="88" y="70"/>
                    </a:lnTo>
                    <a:lnTo>
                      <a:pt x="90" y="74"/>
                    </a:lnTo>
                    <a:lnTo>
                      <a:pt x="94" y="74"/>
                    </a:lnTo>
                    <a:lnTo>
                      <a:pt x="94" y="78"/>
                    </a:lnTo>
                    <a:lnTo>
                      <a:pt x="94" y="82"/>
                    </a:lnTo>
                    <a:lnTo>
                      <a:pt x="98" y="82"/>
                    </a:lnTo>
                    <a:lnTo>
                      <a:pt x="102" y="86"/>
                    </a:lnTo>
                    <a:lnTo>
                      <a:pt x="102" y="90"/>
                    </a:lnTo>
                    <a:lnTo>
                      <a:pt x="104" y="90"/>
                    </a:lnTo>
                    <a:lnTo>
                      <a:pt x="108" y="90"/>
                    </a:lnTo>
                    <a:lnTo>
                      <a:pt x="108" y="86"/>
                    </a:lnTo>
                    <a:lnTo>
                      <a:pt x="112" y="90"/>
                    </a:lnTo>
                    <a:lnTo>
                      <a:pt x="108" y="90"/>
                    </a:lnTo>
                    <a:lnTo>
                      <a:pt x="112" y="90"/>
                    </a:lnTo>
                    <a:lnTo>
                      <a:pt x="112" y="86"/>
                    </a:lnTo>
                    <a:lnTo>
                      <a:pt x="112" y="78"/>
                    </a:lnTo>
                    <a:lnTo>
                      <a:pt x="112" y="74"/>
                    </a:lnTo>
                    <a:lnTo>
                      <a:pt x="112" y="70"/>
                    </a:lnTo>
                    <a:lnTo>
                      <a:pt x="112" y="66"/>
                    </a:lnTo>
                    <a:lnTo>
                      <a:pt x="108" y="70"/>
                    </a:lnTo>
                    <a:lnTo>
                      <a:pt x="108" y="74"/>
                    </a:lnTo>
                    <a:lnTo>
                      <a:pt x="104" y="70"/>
                    </a:lnTo>
                    <a:lnTo>
                      <a:pt x="102" y="70"/>
                    </a:lnTo>
                    <a:lnTo>
                      <a:pt x="98" y="66"/>
                    </a:lnTo>
                    <a:lnTo>
                      <a:pt x="98" y="62"/>
                    </a:lnTo>
                    <a:lnTo>
                      <a:pt x="94" y="62"/>
                    </a:lnTo>
                    <a:lnTo>
                      <a:pt x="94" y="60"/>
                    </a:lnTo>
                    <a:lnTo>
                      <a:pt x="94" y="56"/>
                    </a:lnTo>
                    <a:lnTo>
                      <a:pt x="94" y="52"/>
                    </a:lnTo>
                    <a:lnTo>
                      <a:pt x="94" y="48"/>
                    </a:lnTo>
                    <a:lnTo>
                      <a:pt x="94" y="44"/>
                    </a:lnTo>
                    <a:lnTo>
                      <a:pt x="98" y="44"/>
                    </a:lnTo>
                    <a:lnTo>
                      <a:pt x="98" y="40"/>
                    </a:lnTo>
                    <a:lnTo>
                      <a:pt x="98" y="36"/>
                    </a:lnTo>
                    <a:lnTo>
                      <a:pt x="98" y="32"/>
                    </a:lnTo>
                    <a:lnTo>
                      <a:pt x="98" y="30"/>
                    </a:lnTo>
                    <a:lnTo>
                      <a:pt x="98" y="26"/>
                    </a:lnTo>
                    <a:lnTo>
                      <a:pt x="94" y="22"/>
                    </a:lnTo>
                    <a:lnTo>
                      <a:pt x="94" y="18"/>
                    </a:lnTo>
                    <a:lnTo>
                      <a:pt x="98" y="14"/>
                    </a:lnTo>
                    <a:lnTo>
                      <a:pt x="98" y="10"/>
                    </a:lnTo>
                    <a:lnTo>
                      <a:pt x="102" y="10"/>
                    </a:lnTo>
                    <a:lnTo>
                      <a:pt x="102" y="6"/>
                    </a:lnTo>
                    <a:lnTo>
                      <a:pt x="102" y="4"/>
                    </a:lnTo>
                    <a:lnTo>
                      <a:pt x="104" y="4"/>
                    </a:lnTo>
                    <a:lnTo>
                      <a:pt x="108" y="4"/>
                    </a:lnTo>
                    <a:lnTo>
                      <a:pt x="116" y="4"/>
                    </a:lnTo>
                    <a:lnTo>
                      <a:pt x="120" y="0"/>
                    </a:lnTo>
                    <a:lnTo>
                      <a:pt x="124" y="0"/>
                    </a:lnTo>
                    <a:lnTo>
                      <a:pt x="128" y="0"/>
                    </a:lnTo>
                    <a:lnTo>
                      <a:pt x="128" y="4"/>
                    </a:lnTo>
                    <a:lnTo>
                      <a:pt x="128" y="6"/>
                    </a:lnTo>
                    <a:lnTo>
                      <a:pt x="132" y="6"/>
                    </a:lnTo>
                    <a:lnTo>
                      <a:pt x="136" y="6"/>
                    </a:lnTo>
                    <a:lnTo>
                      <a:pt x="138" y="10"/>
                    </a:lnTo>
                    <a:lnTo>
                      <a:pt x="142" y="10"/>
                    </a:lnTo>
                    <a:lnTo>
                      <a:pt x="142" y="14"/>
                    </a:lnTo>
                    <a:lnTo>
                      <a:pt x="146" y="14"/>
                    </a:lnTo>
                    <a:lnTo>
                      <a:pt x="150" y="14"/>
                    </a:lnTo>
                    <a:lnTo>
                      <a:pt x="150" y="18"/>
                    </a:lnTo>
                    <a:lnTo>
                      <a:pt x="154" y="18"/>
                    </a:lnTo>
                    <a:lnTo>
                      <a:pt x="158" y="22"/>
                    </a:lnTo>
                    <a:lnTo>
                      <a:pt x="158" y="26"/>
                    </a:lnTo>
                    <a:lnTo>
                      <a:pt x="162" y="26"/>
                    </a:lnTo>
                    <a:lnTo>
                      <a:pt x="162" y="30"/>
                    </a:lnTo>
                    <a:lnTo>
                      <a:pt x="166" y="30"/>
                    </a:lnTo>
                    <a:lnTo>
                      <a:pt x="162" y="30"/>
                    </a:lnTo>
                    <a:lnTo>
                      <a:pt x="162" y="32"/>
                    </a:lnTo>
                    <a:lnTo>
                      <a:pt x="166" y="32"/>
                    </a:lnTo>
                    <a:lnTo>
                      <a:pt x="166" y="36"/>
                    </a:lnTo>
                    <a:lnTo>
                      <a:pt x="168" y="40"/>
                    </a:lnTo>
                    <a:lnTo>
                      <a:pt x="166" y="44"/>
                    </a:lnTo>
                    <a:lnTo>
                      <a:pt x="162" y="44"/>
                    </a:lnTo>
                    <a:lnTo>
                      <a:pt x="162" y="48"/>
                    </a:lnTo>
                    <a:lnTo>
                      <a:pt x="166" y="48"/>
                    </a:lnTo>
                    <a:lnTo>
                      <a:pt x="166" y="52"/>
                    </a:lnTo>
                    <a:lnTo>
                      <a:pt x="162" y="56"/>
                    </a:lnTo>
                    <a:lnTo>
                      <a:pt x="162" y="60"/>
                    </a:lnTo>
                    <a:lnTo>
                      <a:pt x="162" y="62"/>
                    </a:lnTo>
                    <a:lnTo>
                      <a:pt x="162" y="66"/>
                    </a:lnTo>
                    <a:lnTo>
                      <a:pt x="166" y="70"/>
                    </a:lnTo>
                    <a:lnTo>
                      <a:pt x="166" y="74"/>
                    </a:lnTo>
                    <a:lnTo>
                      <a:pt x="162" y="74"/>
                    </a:lnTo>
                    <a:lnTo>
                      <a:pt x="158" y="74"/>
                    </a:lnTo>
                    <a:lnTo>
                      <a:pt x="158" y="78"/>
                    </a:lnTo>
                    <a:lnTo>
                      <a:pt x="158" y="82"/>
                    </a:lnTo>
                    <a:lnTo>
                      <a:pt x="158" y="86"/>
                    </a:lnTo>
                    <a:lnTo>
                      <a:pt x="158" y="90"/>
                    </a:lnTo>
                    <a:lnTo>
                      <a:pt x="158" y="92"/>
                    </a:lnTo>
                    <a:lnTo>
                      <a:pt x="154" y="92"/>
                    </a:lnTo>
                    <a:lnTo>
                      <a:pt x="158" y="96"/>
                    </a:lnTo>
                    <a:lnTo>
                      <a:pt x="158" y="100"/>
                    </a:lnTo>
                    <a:lnTo>
                      <a:pt x="162" y="100"/>
                    </a:lnTo>
                    <a:lnTo>
                      <a:pt x="158" y="100"/>
                    </a:lnTo>
                    <a:lnTo>
                      <a:pt x="150" y="104"/>
                    </a:lnTo>
                    <a:lnTo>
                      <a:pt x="146" y="108"/>
                    </a:lnTo>
                    <a:lnTo>
                      <a:pt x="142" y="108"/>
                    </a:lnTo>
                    <a:lnTo>
                      <a:pt x="138" y="108"/>
                    </a:lnTo>
                    <a:lnTo>
                      <a:pt x="138" y="112"/>
                    </a:lnTo>
                    <a:lnTo>
                      <a:pt x="136" y="112"/>
                    </a:lnTo>
                    <a:lnTo>
                      <a:pt x="132" y="112"/>
                    </a:lnTo>
                    <a:lnTo>
                      <a:pt x="128" y="112"/>
                    </a:lnTo>
                    <a:lnTo>
                      <a:pt x="128" y="116"/>
                    </a:lnTo>
                    <a:lnTo>
                      <a:pt x="124" y="116"/>
                    </a:lnTo>
                    <a:lnTo>
                      <a:pt x="120" y="116"/>
                    </a:lnTo>
                    <a:lnTo>
                      <a:pt x="120" y="118"/>
                    </a:lnTo>
                    <a:lnTo>
                      <a:pt x="120" y="118"/>
                    </a:lnTo>
                    <a:lnTo>
                      <a:pt x="120" y="11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77">
                <a:extLst>
                  <a:ext uri="{FF2B5EF4-FFF2-40B4-BE49-F238E27FC236}">
                    <a16:creationId xmlns:a16="http://schemas.microsoft.com/office/drawing/2014/main" id="{113B5377-34E8-4CFE-AEB0-8FC33602532F}"/>
                  </a:ext>
                </a:extLst>
              </p:cNvPr>
              <p:cNvSpPr>
                <a:spLocks/>
              </p:cNvSpPr>
              <p:nvPr/>
            </p:nvSpPr>
            <p:spPr bwMode="auto">
              <a:xfrm>
                <a:off x="4962525" y="4984818"/>
                <a:ext cx="177800" cy="193675"/>
              </a:xfrm>
              <a:custGeom>
                <a:avLst/>
                <a:gdLst>
                  <a:gd name="T0" fmla="*/ 88 w 112"/>
                  <a:gd name="T1" fmla="*/ 114 h 122"/>
                  <a:gd name="T2" fmla="*/ 84 w 112"/>
                  <a:gd name="T3" fmla="*/ 118 h 122"/>
                  <a:gd name="T4" fmla="*/ 82 w 112"/>
                  <a:gd name="T5" fmla="*/ 118 h 122"/>
                  <a:gd name="T6" fmla="*/ 74 w 112"/>
                  <a:gd name="T7" fmla="*/ 118 h 122"/>
                  <a:gd name="T8" fmla="*/ 70 w 112"/>
                  <a:gd name="T9" fmla="*/ 118 h 122"/>
                  <a:gd name="T10" fmla="*/ 62 w 112"/>
                  <a:gd name="T11" fmla="*/ 114 h 122"/>
                  <a:gd name="T12" fmla="*/ 54 w 112"/>
                  <a:gd name="T13" fmla="*/ 114 h 122"/>
                  <a:gd name="T14" fmla="*/ 52 w 112"/>
                  <a:gd name="T15" fmla="*/ 114 h 122"/>
                  <a:gd name="T16" fmla="*/ 52 w 112"/>
                  <a:gd name="T17" fmla="*/ 110 h 122"/>
                  <a:gd name="T18" fmla="*/ 52 w 112"/>
                  <a:gd name="T19" fmla="*/ 108 h 122"/>
                  <a:gd name="T20" fmla="*/ 44 w 112"/>
                  <a:gd name="T21" fmla="*/ 108 h 122"/>
                  <a:gd name="T22" fmla="*/ 40 w 112"/>
                  <a:gd name="T23" fmla="*/ 108 h 122"/>
                  <a:gd name="T24" fmla="*/ 38 w 112"/>
                  <a:gd name="T25" fmla="*/ 104 h 122"/>
                  <a:gd name="T26" fmla="*/ 34 w 112"/>
                  <a:gd name="T27" fmla="*/ 96 h 122"/>
                  <a:gd name="T28" fmla="*/ 34 w 112"/>
                  <a:gd name="T29" fmla="*/ 92 h 122"/>
                  <a:gd name="T30" fmla="*/ 30 w 112"/>
                  <a:gd name="T31" fmla="*/ 84 h 122"/>
                  <a:gd name="T32" fmla="*/ 30 w 112"/>
                  <a:gd name="T33" fmla="*/ 84 h 122"/>
                  <a:gd name="T34" fmla="*/ 26 w 112"/>
                  <a:gd name="T35" fmla="*/ 78 h 122"/>
                  <a:gd name="T36" fmla="*/ 18 w 112"/>
                  <a:gd name="T37" fmla="*/ 74 h 122"/>
                  <a:gd name="T38" fmla="*/ 14 w 112"/>
                  <a:gd name="T39" fmla="*/ 70 h 122"/>
                  <a:gd name="T40" fmla="*/ 12 w 112"/>
                  <a:gd name="T41" fmla="*/ 66 h 122"/>
                  <a:gd name="T42" fmla="*/ 12 w 112"/>
                  <a:gd name="T43" fmla="*/ 58 h 122"/>
                  <a:gd name="T44" fmla="*/ 8 w 112"/>
                  <a:gd name="T45" fmla="*/ 52 h 122"/>
                  <a:gd name="T46" fmla="*/ 4 w 112"/>
                  <a:gd name="T47" fmla="*/ 48 h 122"/>
                  <a:gd name="T48" fmla="*/ 0 w 112"/>
                  <a:gd name="T49" fmla="*/ 44 h 122"/>
                  <a:gd name="T50" fmla="*/ 0 w 112"/>
                  <a:gd name="T51" fmla="*/ 40 h 122"/>
                  <a:gd name="T52" fmla="*/ 4 w 112"/>
                  <a:gd name="T53" fmla="*/ 40 h 122"/>
                  <a:gd name="T54" fmla="*/ 12 w 112"/>
                  <a:gd name="T55" fmla="*/ 44 h 122"/>
                  <a:gd name="T56" fmla="*/ 14 w 112"/>
                  <a:gd name="T57" fmla="*/ 40 h 122"/>
                  <a:gd name="T58" fmla="*/ 22 w 112"/>
                  <a:gd name="T59" fmla="*/ 44 h 122"/>
                  <a:gd name="T60" fmla="*/ 26 w 112"/>
                  <a:gd name="T61" fmla="*/ 40 h 122"/>
                  <a:gd name="T62" fmla="*/ 38 w 112"/>
                  <a:gd name="T63" fmla="*/ 26 h 122"/>
                  <a:gd name="T64" fmla="*/ 48 w 112"/>
                  <a:gd name="T65" fmla="*/ 18 h 122"/>
                  <a:gd name="T66" fmla="*/ 48 w 112"/>
                  <a:gd name="T67" fmla="*/ 10 h 122"/>
                  <a:gd name="T68" fmla="*/ 52 w 112"/>
                  <a:gd name="T69" fmla="*/ 6 h 122"/>
                  <a:gd name="T70" fmla="*/ 62 w 112"/>
                  <a:gd name="T71" fmla="*/ 2 h 122"/>
                  <a:gd name="T72" fmla="*/ 70 w 112"/>
                  <a:gd name="T73" fmla="*/ 2 h 122"/>
                  <a:gd name="T74" fmla="*/ 78 w 112"/>
                  <a:gd name="T75" fmla="*/ 6 h 122"/>
                  <a:gd name="T76" fmla="*/ 84 w 112"/>
                  <a:gd name="T77" fmla="*/ 10 h 122"/>
                  <a:gd name="T78" fmla="*/ 88 w 112"/>
                  <a:gd name="T79" fmla="*/ 10 h 122"/>
                  <a:gd name="T80" fmla="*/ 96 w 112"/>
                  <a:gd name="T81" fmla="*/ 14 h 122"/>
                  <a:gd name="T82" fmla="*/ 100 w 112"/>
                  <a:gd name="T83" fmla="*/ 14 h 122"/>
                  <a:gd name="T84" fmla="*/ 104 w 112"/>
                  <a:gd name="T85" fmla="*/ 22 h 122"/>
                  <a:gd name="T86" fmla="*/ 108 w 112"/>
                  <a:gd name="T87" fmla="*/ 22 h 122"/>
                  <a:gd name="T88" fmla="*/ 108 w 112"/>
                  <a:gd name="T89" fmla="*/ 26 h 122"/>
                  <a:gd name="T90" fmla="*/ 108 w 112"/>
                  <a:gd name="T91" fmla="*/ 28 h 122"/>
                  <a:gd name="T92" fmla="*/ 108 w 112"/>
                  <a:gd name="T93" fmla="*/ 32 h 122"/>
                  <a:gd name="T94" fmla="*/ 108 w 112"/>
                  <a:gd name="T95" fmla="*/ 40 h 122"/>
                  <a:gd name="T96" fmla="*/ 108 w 112"/>
                  <a:gd name="T97" fmla="*/ 44 h 122"/>
                  <a:gd name="T98" fmla="*/ 108 w 112"/>
                  <a:gd name="T99" fmla="*/ 52 h 122"/>
                  <a:gd name="T100" fmla="*/ 108 w 112"/>
                  <a:gd name="T101" fmla="*/ 54 h 122"/>
                  <a:gd name="T102" fmla="*/ 104 w 112"/>
                  <a:gd name="T103" fmla="*/ 54 h 122"/>
                  <a:gd name="T104" fmla="*/ 108 w 112"/>
                  <a:gd name="T105" fmla="*/ 58 h 122"/>
                  <a:gd name="T106" fmla="*/ 108 w 112"/>
                  <a:gd name="T107" fmla="*/ 70 h 122"/>
                  <a:gd name="T108" fmla="*/ 108 w 112"/>
                  <a:gd name="T109" fmla="*/ 78 h 122"/>
                  <a:gd name="T110" fmla="*/ 104 w 112"/>
                  <a:gd name="T111" fmla="*/ 84 h 122"/>
                  <a:gd name="T112" fmla="*/ 100 w 112"/>
                  <a:gd name="T113" fmla="*/ 92 h 122"/>
                  <a:gd name="T114" fmla="*/ 100 w 112"/>
                  <a:gd name="T115"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22">
                    <a:moveTo>
                      <a:pt x="100" y="100"/>
                    </a:moveTo>
                    <a:lnTo>
                      <a:pt x="100" y="100"/>
                    </a:lnTo>
                    <a:lnTo>
                      <a:pt x="100" y="100"/>
                    </a:lnTo>
                    <a:lnTo>
                      <a:pt x="100" y="100"/>
                    </a:lnTo>
                    <a:lnTo>
                      <a:pt x="92" y="110"/>
                    </a:lnTo>
                    <a:lnTo>
                      <a:pt x="88" y="114"/>
                    </a:lnTo>
                    <a:lnTo>
                      <a:pt x="84" y="118"/>
                    </a:lnTo>
                    <a:lnTo>
                      <a:pt x="84" y="118"/>
                    </a:lnTo>
                    <a:lnTo>
                      <a:pt x="84" y="118"/>
                    </a:lnTo>
                    <a:lnTo>
                      <a:pt x="84" y="122"/>
                    </a:lnTo>
                    <a:lnTo>
                      <a:pt x="84" y="118"/>
                    </a:lnTo>
                    <a:lnTo>
                      <a:pt x="84" y="118"/>
                    </a:lnTo>
                    <a:lnTo>
                      <a:pt x="82" y="118"/>
                    </a:lnTo>
                    <a:lnTo>
                      <a:pt x="82" y="118"/>
                    </a:lnTo>
                    <a:lnTo>
                      <a:pt x="82" y="118"/>
                    </a:lnTo>
                    <a:lnTo>
                      <a:pt x="82" y="118"/>
                    </a:lnTo>
                    <a:lnTo>
                      <a:pt x="82" y="118"/>
                    </a:lnTo>
                    <a:lnTo>
                      <a:pt x="82" y="118"/>
                    </a:lnTo>
                    <a:lnTo>
                      <a:pt x="78" y="118"/>
                    </a:lnTo>
                    <a:lnTo>
                      <a:pt x="78" y="118"/>
                    </a:lnTo>
                    <a:lnTo>
                      <a:pt x="78" y="118"/>
                    </a:lnTo>
                    <a:lnTo>
                      <a:pt x="78" y="118"/>
                    </a:lnTo>
                    <a:lnTo>
                      <a:pt x="78" y="118"/>
                    </a:lnTo>
                    <a:lnTo>
                      <a:pt x="74" y="118"/>
                    </a:lnTo>
                    <a:lnTo>
                      <a:pt x="74" y="118"/>
                    </a:lnTo>
                    <a:lnTo>
                      <a:pt x="74" y="118"/>
                    </a:lnTo>
                    <a:lnTo>
                      <a:pt x="74" y="118"/>
                    </a:lnTo>
                    <a:lnTo>
                      <a:pt x="74" y="118"/>
                    </a:lnTo>
                    <a:lnTo>
                      <a:pt x="70" y="118"/>
                    </a:lnTo>
                    <a:lnTo>
                      <a:pt x="70" y="118"/>
                    </a:lnTo>
                    <a:lnTo>
                      <a:pt x="70" y="118"/>
                    </a:lnTo>
                    <a:lnTo>
                      <a:pt x="66" y="118"/>
                    </a:lnTo>
                    <a:lnTo>
                      <a:pt x="66" y="114"/>
                    </a:lnTo>
                    <a:lnTo>
                      <a:pt x="62" y="114"/>
                    </a:lnTo>
                    <a:lnTo>
                      <a:pt x="62" y="114"/>
                    </a:lnTo>
                    <a:lnTo>
                      <a:pt x="62" y="114"/>
                    </a:lnTo>
                    <a:lnTo>
                      <a:pt x="62" y="114"/>
                    </a:lnTo>
                    <a:lnTo>
                      <a:pt x="62" y="114"/>
                    </a:lnTo>
                    <a:lnTo>
                      <a:pt x="58" y="114"/>
                    </a:lnTo>
                    <a:lnTo>
                      <a:pt x="54" y="114"/>
                    </a:lnTo>
                    <a:lnTo>
                      <a:pt x="54" y="114"/>
                    </a:lnTo>
                    <a:lnTo>
                      <a:pt x="54" y="114"/>
                    </a:lnTo>
                    <a:lnTo>
                      <a:pt x="54" y="114"/>
                    </a:lnTo>
                    <a:lnTo>
                      <a:pt x="54" y="114"/>
                    </a:lnTo>
                    <a:lnTo>
                      <a:pt x="54" y="114"/>
                    </a:lnTo>
                    <a:lnTo>
                      <a:pt x="54" y="114"/>
                    </a:lnTo>
                    <a:lnTo>
                      <a:pt x="52" y="114"/>
                    </a:lnTo>
                    <a:lnTo>
                      <a:pt x="52" y="114"/>
                    </a:lnTo>
                    <a:lnTo>
                      <a:pt x="52" y="114"/>
                    </a:lnTo>
                    <a:lnTo>
                      <a:pt x="52" y="114"/>
                    </a:lnTo>
                    <a:lnTo>
                      <a:pt x="52" y="114"/>
                    </a:lnTo>
                    <a:lnTo>
                      <a:pt x="52" y="110"/>
                    </a:lnTo>
                    <a:lnTo>
                      <a:pt x="52" y="110"/>
                    </a:lnTo>
                    <a:lnTo>
                      <a:pt x="52" y="110"/>
                    </a:lnTo>
                    <a:lnTo>
                      <a:pt x="52" y="110"/>
                    </a:lnTo>
                    <a:lnTo>
                      <a:pt x="52" y="110"/>
                    </a:lnTo>
                    <a:lnTo>
                      <a:pt x="52" y="110"/>
                    </a:lnTo>
                    <a:lnTo>
                      <a:pt x="52" y="108"/>
                    </a:lnTo>
                    <a:lnTo>
                      <a:pt x="52" y="108"/>
                    </a:lnTo>
                    <a:lnTo>
                      <a:pt x="52" y="108"/>
                    </a:lnTo>
                    <a:lnTo>
                      <a:pt x="52" y="108"/>
                    </a:lnTo>
                    <a:lnTo>
                      <a:pt x="48" y="108"/>
                    </a:lnTo>
                    <a:lnTo>
                      <a:pt x="44" y="108"/>
                    </a:lnTo>
                    <a:lnTo>
                      <a:pt x="44" y="108"/>
                    </a:lnTo>
                    <a:lnTo>
                      <a:pt x="44" y="108"/>
                    </a:lnTo>
                    <a:lnTo>
                      <a:pt x="44" y="108"/>
                    </a:lnTo>
                    <a:lnTo>
                      <a:pt x="44" y="108"/>
                    </a:lnTo>
                    <a:lnTo>
                      <a:pt x="44" y="108"/>
                    </a:lnTo>
                    <a:lnTo>
                      <a:pt x="44" y="108"/>
                    </a:lnTo>
                    <a:lnTo>
                      <a:pt x="40" y="108"/>
                    </a:lnTo>
                    <a:lnTo>
                      <a:pt x="40" y="108"/>
                    </a:lnTo>
                    <a:lnTo>
                      <a:pt x="40" y="108"/>
                    </a:lnTo>
                    <a:lnTo>
                      <a:pt x="40" y="108"/>
                    </a:lnTo>
                    <a:lnTo>
                      <a:pt x="38" y="108"/>
                    </a:lnTo>
                    <a:lnTo>
                      <a:pt x="38" y="104"/>
                    </a:lnTo>
                    <a:lnTo>
                      <a:pt x="38" y="104"/>
                    </a:lnTo>
                    <a:lnTo>
                      <a:pt x="38" y="104"/>
                    </a:lnTo>
                    <a:lnTo>
                      <a:pt x="38" y="104"/>
                    </a:lnTo>
                    <a:lnTo>
                      <a:pt x="38" y="104"/>
                    </a:lnTo>
                    <a:lnTo>
                      <a:pt x="38" y="100"/>
                    </a:lnTo>
                    <a:lnTo>
                      <a:pt x="38" y="100"/>
                    </a:lnTo>
                    <a:lnTo>
                      <a:pt x="34" y="100"/>
                    </a:lnTo>
                    <a:lnTo>
                      <a:pt x="34" y="100"/>
                    </a:lnTo>
                    <a:lnTo>
                      <a:pt x="34" y="96"/>
                    </a:lnTo>
                    <a:lnTo>
                      <a:pt x="34" y="96"/>
                    </a:lnTo>
                    <a:lnTo>
                      <a:pt x="34" y="92"/>
                    </a:lnTo>
                    <a:lnTo>
                      <a:pt x="34" y="92"/>
                    </a:lnTo>
                    <a:lnTo>
                      <a:pt x="34" y="92"/>
                    </a:lnTo>
                    <a:lnTo>
                      <a:pt x="34" y="92"/>
                    </a:lnTo>
                    <a:lnTo>
                      <a:pt x="34" y="92"/>
                    </a:lnTo>
                    <a:lnTo>
                      <a:pt x="34" y="88"/>
                    </a:lnTo>
                    <a:lnTo>
                      <a:pt x="34" y="84"/>
                    </a:lnTo>
                    <a:lnTo>
                      <a:pt x="34" y="84"/>
                    </a:lnTo>
                    <a:lnTo>
                      <a:pt x="34" y="84"/>
                    </a:lnTo>
                    <a:lnTo>
                      <a:pt x="30" y="84"/>
                    </a:lnTo>
                    <a:lnTo>
                      <a:pt x="30" y="84"/>
                    </a:lnTo>
                    <a:lnTo>
                      <a:pt x="30" y="84"/>
                    </a:lnTo>
                    <a:lnTo>
                      <a:pt x="30" y="84"/>
                    </a:lnTo>
                    <a:lnTo>
                      <a:pt x="30" y="84"/>
                    </a:lnTo>
                    <a:lnTo>
                      <a:pt x="30" y="84"/>
                    </a:lnTo>
                    <a:lnTo>
                      <a:pt x="30" y="84"/>
                    </a:lnTo>
                    <a:lnTo>
                      <a:pt x="30" y="84"/>
                    </a:lnTo>
                    <a:lnTo>
                      <a:pt x="30" y="84"/>
                    </a:lnTo>
                    <a:lnTo>
                      <a:pt x="30" y="80"/>
                    </a:lnTo>
                    <a:lnTo>
                      <a:pt x="30" y="80"/>
                    </a:lnTo>
                    <a:lnTo>
                      <a:pt x="26" y="80"/>
                    </a:lnTo>
                    <a:lnTo>
                      <a:pt x="26" y="78"/>
                    </a:lnTo>
                    <a:lnTo>
                      <a:pt x="26" y="78"/>
                    </a:lnTo>
                    <a:lnTo>
                      <a:pt x="22" y="78"/>
                    </a:lnTo>
                    <a:lnTo>
                      <a:pt x="18" y="78"/>
                    </a:lnTo>
                    <a:lnTo>
                      <a:pt x="18" y="74"/>
                    </a:lnTo>
                    <a:lnTo>
                      <a:pt x="18" y="74"/>
                    </a:lnTo>
                    <a:lnTo>
                      <a:pt x="18" y="74"/>
                    </a:lnTo>
                    <a:lnTo>
                      <a:pt x="18" y="74"/>
                    </a:lnTo>
                    <a:lnTo>
                      <a:pt x="18" y="74"/>
                    </a:lnTo>
                    <a:lnTo>
                      <a:pt x="18" y="74"/>
                    </a:lnTo>
                    <a:lnTo>
                      <a:pt x="18" y="74"/>
                    </a:lnTo>
                    <a:lnTo>
                      <a:pt x="14" y="74"/>
                    </a:lnTo>
                    <a:lnTo>
                      <a:pt x="14" y="70"/>
                    </a:lnTo>
                    <a:lnTo>
                      <a:pt x="14" y="70"/>
                    </a:lnTo>
                    <a:lnTo>
                      <a:pt x="14" y="70"/>
                    </a:lnTo>
                    <a:lnTo>
                      <a:pt x="12" y="70"/>
                    </a:lnTo>
                    <a:lnTo>
                      <a:pt x="12" y="70"/>
                    </a:lnTo>
                    <a:lnTo>
                      <a:pt x="12" y="70"/>
                    </a:lnTo>
                    <a:lnTo>
                      <a:pt x="12" y="66"/>
                    </a:lnTo>
                    <a:lnTo>
                      <a:pt x="12" y="66"/>
                    </a:lnTo>
                    <a:lnTo>
                      <a:pt x="12" y="62"/>
                    </a:lnTo>
                    <a:lnTo>
                      <a:pt x="12" y="62"/>
                    </a:lnTo>
                    <a:lnTo>
                      <a:pt x="12" y="62"/>
                    </a:lnTo>
                    <a:lnTo>
                      <a:pt x="12" y="62"/>
                    </a:lnTo>
                    <a:lnTo>
                      <a:pt x="12" y="58"/>
                    </a:lnTo>
                    <a:lnTo>
                      <a:pt x="12" y="58"/>
                    </a:lnTo>
                    <a:lnTo>
                      <a:pt x="12" y="58"/>
                    </a:lnTo>
                    <a:lnTo>
                      <a:pt x="12" y="58"/>
                    </a:lnTo>
                    <a:lnTo>
                      <a:pt x="8" y="58"/>
                    </a:lnTo>
                    <a:lnTo>
                      <a:pt x="8" y="58"/>
                    </a:lnTo>
                    <a:lnTo>
                      <a:pt x="8" y="54"/>
                    </a:lnTo>
                    <a:lnTo>
                      <a:pt x="8" y="52"/>
                    </a:lnTo>
                    <a:lnTo>
                      <a:pt x="4" y="52"/>
                    </a:lnTo>
                    <a:lnTo>
                      <a:pt x="4" y="52"/>
                    </a:lnTo>
                    <a:lnTo>
                      <a:pt x="4" y="52"/>
                    </a:lnTo>
                    <a:lnTo>
                      <a:pt x="4" y="48"/>
                    </a:lnTo>
                    <a:lnTo>
                      <a:pt x="4" y="48"/>
                    </a:lnTo>
                    <a:lnTo>
                      <a:pt x="4" y="48"/>
                    </a:lnTo>
                    <a:lnTo>
                      <a:pt x="4" y="48"/>
                    </a:lnTo>
                    <a:lnTo>
                      <a:pt x="4" y="48"/>
                    </a:lnTo>
                    <a:lnTo>
                      <a:pt x="0" y="44"/>
                    </a:lnTo>
                    <a:lnTo>
                      <a:pt x="0" y="44"/>
                    </a:lnTo>
                    <a:lnTo>
                      <a:pt x="0" y="44"/>
                    </a:lnTo>
                    <a:lnTo>
                      <a:pt x="0" y="44"/>
                    </a:lnTo>
                    <a:lnTo>
                      <a:pt x="0" y="40"/>
                    </a:lnTo>
                    <a:lnTo>
                      <a:pt x="0" y="40"/>
                    </a:lnTo>
                    <a:lnTo>
                      <a:pt x="0" y="40"/>
                    </a:lnTo>
                    <a:lnTo>
                      <a:pt x="0" y="40"/>
                    </a:lnTo>
                    <a:lnTo>
                      <a:pt x="0" y="40"/>
                    </a:lnTo>
                    <a:lnTo>
                      <a:pt x="0" y="40"/>
                    </a:lnTo>
                    <a:lnTo>
                      <a:pt x="0" y="40"/>
                    </a:lnTo>
                    <a:lnTo>
                      <a:pt x="4" y="40"/>
                    </a:lnTo>
                    <a:lnTo>
                      <a:pt x="4" y="40"/>
                    </a:lnTo>
                    <a:lnTo>
                      <a:pt x="4" y="40"/>
                    </a:lnTo>
                    <a:lnTo>
                      <a:pt x="4" y="40"/>
                    </a:lnTo>
                    <a:lnTo>
                      <a:pt x="4" y="40"/>
                    </a:lnTo>
                    <a:lnTo>
                      <a:pt x="8" y="40"/>
                    </a:lnTo>
                    <a:lnTo>
                      <a:pt x="8" y="40"/>
                    </a:lnTo>
                    <a:lnTo>
                      <a:pt x="8" y="40"/>
                    </a:lnTo>
                    <a:lnTo>
                      <a:pt x="8" y="44"/>
                    </a:lnTo>
                    <a:lnTo>
                      <a:pt x="8" y="44"/>
                    </a:lnTo>
                    <a:lnTo>
                      <a:pt x="12" y="44"/>
                    </a:lnTo>
                    <a:lnTo>
                      <a:pt x="12" y="40"/>
                    </a:lnTo>
                    <a:lnTo>
                      <a:pt x="12" y="40"/>
                    </a:lnTo>
                    <a:lnTo>
                      <a:pt x="12" y="40"/>
                    </a:lnTo>
                    <a:lnTo>
                      <a:pt x="14" y="40"/>
                    </a:lnTo>
                    <a:lnTo>
                      <a:pt x="14" y="40"/>
                    </a:lnTo>
                    <a:lnTo>
                      <a:pt x="14" y="40"/>
                    </a:lnTo>
                    <a:lnTo>
                      <a:pt x="18" y="44"/>
                    </a:lnTo>
                    <a:lnTo>
                      <a:pt x="18" y="44"/>
                    </a:lnTo>
                    <a:lnTo>
                      <a:pt x="18" y="44"/>
                    </a:lnTo>
                    <a:lnTo>
                      <a:pt x="18" y="44"/>
                    </a:lnTo>
                    <a:lnTo>
                      <a:pt x="18" y="44"/>
                    </a:lnTo>
                    <a:lnTo>
                      <a:pt x="22" y="44"/>
                    </a:lnTo>
                    <a:lnTo>
                      <a:pt x="22" y="44"/>
                    </a:lnTo>
                    <a:lnTo>
                      <a:pt x="22" y="44"/>
                    </a:lnTo>
                    <a:lnTo>
                      <a:pt x="22" y="40"/>
                    </a:lnTo>
                    <a:lnTo>
                      <a:pt x="26" y="40"/>
                    </a:lnTo>
                    <a:lnTo>
                      <a:pt x="26" y="40"/>
                    </a:lnTo>
                    <a:lnTo>
                      <a:pt x="26" y="40"/>
                    </a:lnTo>
                    <a:lnTo>
                      <a:pt x="30" y="36"/>
                    </a:lnTo>
                    <a:lnTo>
                      <a:pt x="30" y="32"/>
                    </a:lnTo>
                    <a:lnTo>
                      <a:pt x="34" y="32"/>
                    </a:lnTo>
                    <a:lnTo>
                      <a:pt x="34" y="28"/>
                    </a:lnTo>
                    <a:lnTo>
                      <a:pt x="34" y="28"/>
                    </a:lnTo>
                    <a:lnTo>
                      <a:pt x="38" y="26"/>
                    </a:lnTo>
                    <a:lnTo>
                      <a:pt x="38" y="26"/>
                    </a:lnTo>
                    <a:lnTo>
                      <a:pt x="38" y="22"/>
                    </a:lnTo>
                    <a:lnTo>
                      <a:pt x="40" y="22"/>
                    </a:lnTo>
                    <a:lnTo>
                      <a:pt x="40" y="22"/>
                    </a:lnTo>
                    <a:lnTo>
                      <a:pt x="44" y="18"/>
                    </a:lnTo>
                    <a:lnTo>
                      <a:pt x="48" y="18"/>
                    </a:lnTo>
                    <a:lnTo>
                      <a:pt x="48" y="14"/>
                    </a:lnTo>
                    <a:lnTo>
                      <a:pt x="48" y="14"/>
                    </a:lnTo>
                    <a:lnTo>
                      <a:pt x="48" y="14"/>
                    </a:lnTo>
                    <a:lnTo>
                      <a:pt x="48" y="14"/>
                    </a:lnTo>
                    <a:lnTo>
                      <a:pt x="48" y="14"/>
                    </a:lnTo>
                    <a:lnTo>
                      <a:pt x="48" y="10"/>
                    </a:lnTo>
                    <a:lnTo>
                      <a:pt x="52" y="10"/>
                    </a:lnTo>
                    <a:lnTo>
                      <a:pt x="52" y="6"/>
                    </a:lnTo>
                    <a:lnTo>
                      <a:pt x="52" y="6"/>
                    </a:lnTo>
                    <a:lnTo>
                      <a:pt x="52" y="6"/>
                    </a:lnTo>
                    <a:lnTo>
                      <a:pt x="52" y="6"/>
                    </a:lnTo>
                    <a:lnTo>
                      <a:pt x="52" y="6"/>
                    </a:lnTo>
                    <a:lnTo>
                      <a:pt x="54" y="2"/>
                    </a:lnTo>
                    <a:lnTo>
                      <a:pt x="54" y="2"/>
                    </a:lnTo>
                    <a:lnTo>
                      <a:pt x="58" y="2"/>
                    </a:lnTo>
                    <a:lnTo>
                      <a:pt x="58" y="2"/>
                    </a:lnTo>
                    <a:lnTo>
                      <a:pt x="58" y="2"/>
                    </a:lnTo>
                    <a:lnTo>
                      <a:pt x="62" y="2"/>
                    </a:lnTo>
                    <a:lnTo>
                      <a:pt x="62" y="2"/>
                    </a:lnTo>
                    <a:lnTo>
                      <a:pt x="62" y="2"/>
                    </a:lnTo>
                    <a:lnTo>
                      <a:pt x="62" y="0"/>
                    </a:lnTo>
                    <a:lnTo>
                      <a:pt x="66" y="2"/>
                    </a:lnTo>
                    <a:lnTo>
                      <a:pt x="70" y="2"/>
                    </a:lnTo>
                    <a:lnTo>
                      <a:pt x="70" y="2"/>
                    </a:lnTo>
                    <a:lnTo>
                      <a:pt x="70" y="2"/>
                    </a:lnTo>
                    <a:lnTo>
                      <a:pt x="70" y="2"/>
                    </a:lnTo>
                    <a:lnTo>
                      <a:pt x="70" y="2"/>
                    </a:lnTo>
                    <a:lnTo>
                      <a:pt x="70" y="2"/>
                    </a:lnTo>
                    <a:lnTo>
                      <a:pt x="70" y="6"/>
                    </a:lnTo>
                    <a:lnTo>
                      <a:pt x="78" y="6"/>
                    </a:lnTo>
                    <a:lnTo>
                      <a:pt x="82" y="6"/>
                    </a:lnTo>
                    <a:lnTo>
                      <a:pt x="82" y="6"/>
                    </a:lnTo>
                    <a:lnTo>
                      <a:pt x="84" y="6"/>
                    </a:lnTo>
                    <a:lnTo>
                      <a:pt x="84" y="6"/>
                    </a:lnTo>
                    <a:lnTo>
                      <a:pt x="84" y="10"/>
                    </a:lnTo>
                    <a:lnTo>
                      <a:pt x="84" y="10"/>
                    </a:lnTo>
                    <a:lnTo>
                      <a:pt x="84" y="10"/>
                    </a:lnTo>
                    <a:lnTo>
                      <a:pt x="84" y="10"/>
                    </a:lnTo>
                    <a:lnTo>
                      <a:pt x="88" y="10"/>
                    </a:lnTo>
                    <a:lnTo>
                      <a:pt x="88" y="10"/>
                    </a:lnTo>
                    <a:lnTo>
                      <a:pt x="88" y="10"/>
                    </a:lnTo>
                    <a:lnTo>
                      <a:pt x="88" y="10"/>
                    </a:lnTo>
                    <a:lnTo>
                      <a:pt x="88" y="10"/>
                    </a:lnTo>
                    <a:lnTo>
                      <a:pt x="92" y="10"/>
                    </a:lnTo>
                    <a:lnTo>
                      <a:pt x="92" y="14"/>
                    </a:lnTo>
                    <a:lnTo>
                      <a:pt x="92" y="14"/>
                    </a:lnTo>
                    <a:lnTo>
                      <a:pt x="92" y="14"/>
                    </a:lnTo>
                    <a:lnTo>
                      <a:pt x="96" y="14"/>
                    </a:lnTo>
                    <a:lnTo>
                      <a:pt x="96" y="14"/>
                    </a:lnTo>
                    <a:lnTo>
                      <a:pt x="96" y="14"/>
                    </a:lnTo>
                    <a:lnTo>
                      <a:pt x="96" y="14"/>
                    </a:lnTo>
                    <a:lnTo>
                      <a:pt x="96" y="14"/>
                    </a:lnTo>
                    <a:lnTo>
                      <a:pt x="100" y="14"/>
                    </a:lnTo>
                    <a:lnTo>
                      <a:pt x="100" y="14"/>
                    </a:lnTo>
                    <a:lnTo>
                      <a:pt x="100" y="14"/>
                    </a:lnTo>
                    <a:lnTo>
                      <a:pt x="100" y="18"/>
                    </a:lnTo>
                    <a:lnTo>
                      <a:pt x="104" y="18"/>
                    </a:lnTo>
                    <a:lnTo>
                      <a:pt x="104" y="18"/>
                    </a:lnTo>
                    <a:lnTo>
                      <a:pt x="104" y="22"/>
                    </a:lnTo>
                    <a:lnTo>
                      <a:pt x="104" y="22"/>
                    </a:lnTo>
                    <a:lnTo>
                      <a:pt x="104" y="22"/>
                    </a:lnTo>
                    <a:lnTo>
                      <a:pt x="108" y="22"/>
                    </a:lnTo>
                    <a:lnTo>
                      <a:pt x="108" y="22"/>
                    </a:lnTo>
                    <a:lnTo>
                      <a:pt x="108" y="22"/>
                    </a:lnTo>
                    <a:lnTo>
                      <a:pt x="108" y="22"/>
                    </a:lnTo>
                    <a:lnTo>
                      <a:pt x="108" y="22"/>
                    </a:lnTo>
                    <a:lnTo>
                      <a:pt x="108" y="22"/>
                    </a:lnTo>
                    <a:lnTo>
                      <a:pt x="108" y="22"/>
                    </a:lnTo>
                    <a:lnTo>
                      <a:pt x="108" y="22"/>
                    </a:lnTo>
                    <a:lnTo>
                      <a:pt x="108" y="22"/>
                    </a:lnTo>
                    <a:lnTo>
                      <a:pt x="108" y="22"/>
                    </a:lnTo>
                    <a:lnTo>
                      <a:pt x="108" y="26"/>
                    </a:lnTo>
                    <a:lnTo>
                      <a:pt x="108" y="26"/>
                    </a:lnTo>
                    <a:lnTo>
                      <a:pt x="108" y="26"/>
                    </a:lnTo>
                    <a:lnTo>
                      <a:pt x="108" y="28"/>
                    </a:lnTo>
                    <a:lnTo>
                      <a:pt x="108" y="28"/>
                    </a:lnTo>
                    <a:lnTo>
                      <a:pt x="108" y="28"/>
                    </a:lnTo>
                    <a:lnTo>
                      <a:pt x="108" y="28"/>
                    </a:lnTo>
                    <a:lnTo>
                      <a:pt x="108" y="28"/>
                    </a:lnTo>
                    <a:lnTo>
                      <a:pt x="108" y="28"/>
                    </a:lnTo>
                    <a:lnTo>
                      <a:pt x="108" y="28"/>
                    </a:lnTo>
                    <a:lnTo>
                      <a:pt x="108" y="32"/>
                    </a:lnTo>
                    <a:lnTo>
                      <a:pt x="108" y="32"/>
                    </a:lnTo>
                    <a:lnTo>
                      <a:pt x="108" y="32"/>
                    </a:lnTo>
                    <a:lnTo>
                      <a:pt x="108" y="36"/>
                    </a:lnTo>
                    <a:lnTo>
                      <a:pt x="108" y="36"/>
                    </a:lnTo>
                    <a:lnTo>
                      <a:pt x="108" y="36"/>
                    </a:lnTo>
                    <a:lnTo>
                      <a:pt x="108" y="36"/>
                    </a:lnTo>
                    <a:lnTo>
                      <a:pt x="108" y="36"/>
                    </a:lnTo>
                    <a:lnTo>
                      <a:pt x="108" y="40"/>
                    </a:lnTo>
                    <a:lnTo>
                      <a:pt x="108" y="40"/>
                    </a:lnTo>
                    <a:lnTo>
                      <a:pt x="108" y="44"/>
                    </a:lnTo>
                    <a:lnTo>
                      <a:pt x="108" y="44"/>
                    </a:lnTo>
                    <a:lnTo>
                      <a:pt x="108" y="44"/>
                    </a:lnTo>
                    <a:lnTo>
                      <a:pt x="108" y="44"/>
                    </a:lnTo>
                    <a:lnTo>
                      <a:pt x="108" y="44"/>
                    </a:lnTo>
                    <a:lnTo>
                      <a:pt x="108" y="48"/>
                    </a:lnTo>
                    <a:lnTo>
                      <a:pt x="108" y="48"/>
                    </a:lnTo>
                    <a:lnTo>
                      <a:pt x="108" y="48"/>
                    </a:lnTo>
                    <a:lnTo>
                      <a:pt x="108" y="48"/>
                    </a:lnTo>
                    <a:lnTo>
                      <a:pt x="112" y="48"/>
                    </a:lnTo>
                    <a:lnTo>
                      <a:pt x="108" y="52"/>
                    </a:lnTo>
                    <a:lnTo>
                      <a:pt x="108" y="52"/>
                    </a:lnTo>
                    <a:lnTo>
                      <a:pt x="108" y="52"/>
                    </a:lnTo>
                    <a:lnTo>
                      <a:pt x="108" y="52"/>
                    </a:lnTo>
                    <a:lnTo>
                      <a:pt x="108" y="52"/>
                    </a:lnTo>
                    <a:lnTo>
                      <a:pt x="108" y="52"/>
                    </a:lnTo>
                    <a:lnTo>
                      <a:pt x="108" y="54"/>
                    </a:lnTo>
                    <a:lnTo>
                      <a:pt x="108" y="54"/>
                    </a:lnTo>
                    <a:lnTo>
                      <a:pt x="108" y="54"/>
                    </a:lnTo>
                    <a:lnTo>
                      <a:pt x="108" y="54"/>
                    </a:lnTo>
                    <a:lnTo>
                      <a:pt x="108" y="54"/>
                    </a:lnTo>
                    <a:lnTo>
                      <a:pt x="108" y="54"/>
                    </a:lnTo>
                    <a:lnTo>
                      <a:pt x="104" y="54"/>
                    </a:lnTo>
                    <a:lnTo>
                      <a:pt x="104" y="58"/>
                    </a:lnTo>
                    <a:lnTo>
                      <a:pt x="104" y="58"/>
                    </a:lnTo>
                    <a:lnTo>
                      <a:pt x="104" y="58"/>
                    </a:lnTo>
                    <a:lnTo>
                      <a:pt x="104" y="58"/>
                    </a:lnTo>
                    <a:lnTo>
                      <a:pt x="104" y="58"/>
                    </a:lnTo>
                    <a:lnTo>
                      <a:pt x="108" y="58"/>
                    </a:lnTo>
                    <a:lnTo>
                      <a:pt x="108" y="62"/>
                    </a:lnTo>
                    <a:lnTo>
                      <a:pt x="108" y="66"/>
                    </a:lnTo>
                    <a:lnTo>
                      <a:pt x="108" y="66"/>
                    </a:lnTo>
                    <a:lnTo>
                      <a:pt x="104" y="66"/>
                    </a:lnTo>
                    <a:lnTo>
                      <a:pt x="104" y="70"/>
                    </a:lnTo>
                    <a:lnTo>
                      <a:pt x="108" y="70"/>
                    </a:lnTo>
                    <a:lnTo>
                      <a:pt x="108" y="70"/>
                    </a:lnTo>
                    <a:lnTo>
                      <a:pt x="108" y="70"/>
                    </a:lnTo>
                    <a:lnTo>
                      <a:pt x="108" y="70"/>
                    </a:lnTo>
                    <a:lnTo>
                      <a:pt x="108" y="74"/>
                    </a:lnTo>
                    <a:lnTo>
                      <a:pt x="108" y="74"/>
                    </a:lnTo>
                    <a:lnTo>
                      <a:pt x="108" y="78"/>
                    </a:lnTo>
                    <a:lnTo>
                      <a:pt x="108" y="78"/>
                    </a:lnTo>
                    <a:lnTo>
                      <a:pt x="108" y="80"/>
                    </a:lnTo>
                    <a:lnTo>
                      <a:pt x="108" y="80"/>
                    </a:lnTo>
                    <a:lnTo>
                      <a:pt x="108" y="80"/>
                    </a:lnTo>
                    <a:lnTo>
                      <a:pt x="108" y="80"/>
                    </a:lnTo>
                    <a:lnTo>
                      <a:pt x="104" y="84"/>
                    </a:lnTo>
                    <a:lnTo>
                      <a:pt x="104" y="88"/>
                    </a:lnTo>
                    <a:lnTo>
                      <a:pt x="104" y="88"/>
                    </a:lnTo>
                    <a:lnTo>
                      <a:pt x="100" y="88"/>
                    </a:lnTo>
                    <a:lnTo>
                      <a:pt x="100" y="88"/>
                    </a:lnTo>
                    <a:lnTo>
                      <a:pt x="100" y="92"/>
                    </a:lnTo>
                    <a:lnTo>
                      <a:pt x="100" y="92"/>
                    </a:lnTo>
                    <a:lnTo>
                      <a:pt x="100" y="92"/>
                    </a:lnTo>
                    <a:lnTo>
                      <a:pt x="100" y="96"/>
                    </a:lnTo>
                    <a:lnTo>
                      <a:pt x="100" y="96"/>
                    </a:lnTo>
                    <a:lnTo>
                      <a:pt x="100" y="96"/>
                    </a:lnTo>
                    <a:lnTo>
                      <a:pt x="100" y="100"/>
                    </a:lnTo>
                    <a:lnTo>
                      <a:pt x="100" y="100"/>
                    </a:lnTo>
                    <a:lnTo>
                      <a:pt x="100" y="100"/>
                    </a:lnTo>
                    <a:lnTo>
                      <a:pt x="100" y="100"/>
                    </a:lnTo>
                    <a:lnTo>
                      <a:pt x="100" y="10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78">
                <a:extLst>
                  <a:ext uri="{FF2B5EF4-FFF2-40B4-BE49-F238E27FC236}">
                    <a16:creationId xmlns:a16="http://schemas.microsoft.com/office/drawing/2014/main" id="{A7849869-673F-450F-8D31-05349A840F8D}"/>
                  </a:ext>
                </a:extLst>
              </p:cNvPr>
              <p:cNvSpPr>
                <a:spLocks noEditPoints="1"/>
              </p:cNvSpPr>
              <p:nvPr/>
            </p:nvSpPr>
            <p:spPr bwMode="auto">
              <a:xfrm>
                <a:off x="2743200" y="5156268"/>
                <a:ext cx="444500" cy="1022350"/>
              </a:xfrm>
              <a:custGeom>
                <a:avLst/>
                <a:gdLst>
                  <a:gd name="T0" fmla="*/ 28 w 280"/>
                  <a:gd name="T1" fmla="*/ 328 h 644"/>
                  <a:gd name="T2" fmla="*/ 38 w 280"/>
                  <a:gd name="T3" fmla="*/ 304 h 644"/>
                  <a:gd name="T4" fmla="*/ 38 w 280"/>
                  <a:gd name="T5" fmla="*/ 272 h 644"/>
                  <a:gd name="T6" fmla="*/ 46 w 280"/>
                  <a:gd name="T7" fmla="*/ 242 h 644"/>
                  <a:gd name="T8" fmla="*/ 54 w 280"/>
                  <a:gd name="T9" fmla="*/ 208 h 644"/>
                  <a:gd name="T10" fmla="*/ 42 w 280"/>
                  <a:gd name="T11" fmla="*/ 174 h 644"/>
                  <a:gd name="T12" fmla="*/ 54 w 280"/>
                  <a:gd name="T13" fmla="*/ 144 h 644"/>
                  <a:gd name="T14" fmla="*/ 60 w 280"/>
                  <a:gd name="T15" fmla="*/ 114 h 644"/>
                  <a:gd name="T16" fmla="*/ 72 w 280"/>
                  <a:gd name="T17" fmla="*/ 84 h 644"/>
                  <a:gd name="T18" fmla="*/ 76 w 280"/>
                  <a:gd name="T19" fmla="*/ 48 h 644"/>
                  <a:gd name="T20" fmla="*/ 90 w 280"/>
                  <a:gd name="T21" fmla="*/ 22 h 644"/>
                  <a:gd name="T22" fmla="*/ 106 w 280"/>
                  <a:gd name="T23" fmla="*/ 4 h 644"/>
                  <a:gd name="T24" fmla="*/ 130 w 280"/>
                  <a:gd name="T25" fmla="*/ 22 h 644"/>
                  <a:gd name="T26" fmla="*/ 156 w 280"/>
                  <a:gd name="T27" fmla="*/ 10 h 644"/>
                  <a:gd name="T28" fmla="*/ 176 w 280"/>
                  <a:gd name="T29" fmla="*/ 36 h 644"/>
                  <a:gd name="T30" fmla="*/ 208 w 280"/>
                  <a:gd name="T31" fmla="*/ 56 h 644"/>
                  <a:gd name="T32" fmla="*/ 220 w 280"/>
                  <a:gd name="T33" fmla="*/ 78 h 644"/>
                  <a:gd name="T34" fmla="*/ 224 w 280"/>
                  <a:gd name="T35" fmla="*/ 100 h 644"/>
                  <a:gd name="T36" fmla="*/ 254 w 280"/>
                  <a:gd name="T37" fmla="*/ 100 h 644"/>
                  <a:gd name="T38" fmla="*/ 272 w 280"/>
                  <a:gd name="T39" fmla="*/ 70 h 644"/>
                  <a:gd name="T40" fmla="*/ 276 w 280"/>
                  <a:gd name="T41" fmla="*/ 96 h 644"/>
                  <a:gd name="T42" fmla="*/ 250 w 280"/>
                  <a:gd name="T43" fmla="*/ 114 h 644"/>
                  <a:gd name="T44" fmla="*/ 238 w 280"/>
                  <a:gd name="T45" fmla="*/ 136 h 644"/>
                  <a:gd name="T46" fmla="*/ 220 w 280"/>
                  <a:gd name="T47" fmla="*/ 170 h 644"/>
                  <a:gd name="T48" fmla="*/ 216 w 280"/>
                  <a:gd name="T49" fmla="*/ 200 h 644"/>
                  <a:gd name="T50" fmla="*/ 216 w 280"/>
                  <a:gd name="T51" fmla="*/ 234 h 644"/>
                  <a:gd name="T52" fmla="*/ 230 w 280"/>
                  <a:gd name="T53" fmla="*/ 264 h 644"/>
                  <a:gd name="T54" fmla="*/ 228 w 280"/>
                  <a:gd name="T55" fmla="*/ 294 h 644"/>
                  <a:gd name="T56" fmla="*/ 194 w 280"/>
                  <a:gd name="T57" fmla="*/ 316 h 644"/>
                  <a:gd name="T58" fmla="*/ 156 w 280"/>
                  <a:gd name="T59" fmla="*/ 312 h 644"/>
                  <a:gd name="T60" fmla="*/ 160 w 280"/>
                  <a:gd name="T61" fmla="*/ 330 h 644"/>
                  <a:gd name="T62" fmla="*/ 152 w 280"/>
                  <a:gd name="T63" fmla="*/ 358 h 644"/>
                  <a:gd name="T64" fmla="*/ 122 w 280"/>
                  <a:gd name="T65" fmla="*/ 350 h 644"/>
                  <a:gd name="T66" fmla="*/ 126 w 280"/>
                  <a:gd name="T67" fmla="*/ 380 h 644"/>
                  <a:gd name="T68" fmla="*/ 142 w 280"/>
                  <a:gd name="T69" fmla="*/ 386 h 644"/>
                  <a:gd name="T70" fmla="*/ 126 w 280"/>
                  <a:gd name="T71" fmla="*/ 394 h 644"/>
                  <a:gd name="T72" fmla="*/ 120 w 280"/>
                  <a:gd name="T73" fmla="*/ 414 h 644"/>
                  <a:gd name="T74" fmla="*/ 98 w 280"/>
                  <a:gd name="T75" fmla="*/ 440 h 644"/>
                  <a:gd name="T76" fmla="*/ 86 w 280"/>
                  <a:gd name="T77" fmla="*/ 470 h 644"/>
                  <a:gd name="T78" fmla="*/ 108 w 280"/>
                  <a:gd name="T79" fmla="*/ 490 h 644"/>
                  <a:gd name="T80" fmla="*/ 90 w 280"/>
                  <a:gd name="T81" fmla="*/ 510 h 644"/>
                  <a:gd name="T82" fmla="*/ 82 w 280"/>
                  <a:gd name="T83" fmla="*/ 536 h 644"/>
                  <a:gd name="T84" fmla="*/ 76 w 280"/>
                  <a:gd name="T85" fmla="*/ 540 h 644"/>
                  <a:gd name="T86" fmla="*/ 64 w 280"/>
                  <a:gd name="T87" fmla="*/ 566 h 644"/>
                  <a:gd name="T88" fmla="*/ 72 w 280"/>
                  <a:gd name="T89" fmla="*/ 584 h 644"/>
                  <a:gd name="T90" fmla="*/ 34 w 280"/>
                  <a:gd name="T91" fmla="*/ 580 h 644"/>
                  <a:gd name="T92" fmla="*/ 16 w 280"/>
                  <a:gd name="T93" fmla="*/ 550 h 644"/>
                  <a:gd name="T94" fmla="*/ 0 w 280"/>
                  <a:gd name="T95" fmla="*/ 536 h 644"/>
                  <a:gd name="T96" fmla="*/ 16 w 280"/>
                  <a:gd name="T97" fmla="*/ 512 h 644"/>
                  <a:gd name="T98" fmla="*/ 20 w 280"/>
                  <a:gd name="T99" fmla="*/ 488 h 644"/>
                  <a:gd name="T100" fmla="*/ 28 w 280"/>
                  <a:gd name="T101" fmla="*/ 458 h 644"/>
                  <a:gd name="T102" fmla="*/ 24 w 280"/>
                  <a:gd name="T103" fmla="*/ 432 h 644"/>
                  <a:gd name="T104" fmla="*/ 24 w 280"/>
                  <a:gd name="T105" fmla="*/ 416 h 644"/>
                  <a:gd name="T106" fmla="*/ 20 w 280"/>
                  <a:gd name="T107" fmla="*/ 394 h 644"/>
                  <a:gd name="T108" fmla="*/ 24 w 280"/>
                  <a:gd name="T109" fmla="*/ 364 h 644"/>
                  <a:gd name="T110" fmla="*/ 72 w 280"/>
                  <a:gd name="T111" fmla="*/ 592 h 644"/>
                  <a:gd name="T112" fmla="*/ 80 w 280"/>
                  <a:gd name="T113" fmla="*/ 614 h 644"/>
                  <a:gd name="T114" fmla="*/ 108 w 280"/>
                  <a:gd name="T115" fmla="*/ 636 h 644"/>
                  <a:gd name="T116" fmla="*/ 94 w 280"/>
                  <a:gd name="T117" fmla="*/ 640 h 644"/>
                  <a:gd name="T118" fmla="*/ 72 w 280"/>
                  <a:gd name="T119" fmla="*/ 610 h 644"/>
                  <a:gd name="T120" fmla="*/ 126 w 280"/>
                  <a:gd name="T121" fmla="*/ 636 h 644"/>
                  <a:gd name="T122" fmla="*/ 126 w 280"/>
                  <a:gd name="T123" fmla="*/ 64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 h="644">
                    <a:moveTo>
                      <a:pt x="24" y="358"/>
                    </a:moveTo>
                    <a:lnTo>
                      <a:pt x="24" y="354"/>
                    </a:lnTo>
                    <a:lnTo>
                      <a:pt x="24" y="350"/>
                    </a:lnTo>
                    <a:lnTo>
                      <a:pt x="24" y="346"/>
                    </a:lnTo>
                    <a:lnTo>
                      <a:pt x="28" y="346"/>
                    </a:lnTo>
                    <a:lnTo>
                      <a:pt x="28" y="342"/>
                    </a:lnTo>
                    <a:lnTo>
                      <a:pt x="24" y="342"/>
                    </a:lnTo>
                    <a:lnTo>
                      <a:pt x="28" y="338"/>
                    </a:lnTo>
                    <a:lnTo>
                      <a:pt x="28" y="334"/>
                    </a:lnTo>
                    <a:lnTo>
                      <a:pt x="28" y="330"/>
                    </a:lnTo>
                    <a:lnTo>
                      <a:pt x="28" y="328"/>
                    </a:lnTo>
                    <a:lnTo>
                      <a:pt x="28" y="330"/>
                    </a:lnTo>
                    <a:lnTo>
                      <a:pt x="30" y="330"/>
                    </a:lnTo>
                    <a:lnTo>
                      <a:pt x="30" y="328"/>
                    </a:lnTo>
                    <a:lnTo>
                      <a:pt x="30" y="324"/>
                    </a:lnTo>
                    <a:lnTo>
                      <a:pt x="30" y="320"/>
                    </a:lnTo>
                    <a:lnTo>
                      <a:pt x="30" y="316"/>
                    </a:lnTo>
                    <a:lnTo>
                      <a:pt x="34" y="316"/>
                    </a:lnTo>
                    <a:lnTo>
                      <a:pt x="34" y="312"/>
                    </a:lnTo>
                    <a:lnTo>
                      <a:pt x="38" y="312"/>
                    </a:lnTo>
                    <a:lnTo>
                      <a:pt x="38" y="308"/>
                    </a:lnTo>
                    <a:lnTo>
                      <a:pt x="38" y="304"/>
                    </a:lnTo>
                    <a:lnTo>
                      <a:pt x="38" y="302"/>
                    </a:lnTo>
                    <a:lnTo>
                      <a:pt x="34" y="298"/>
                    </a:lnTo>
                    <a:lnTo>
                      <a:pt x="34" y="294"/>
                    </a:lnTo>
                    <a:lnTo>
                      <a:pt x="34" y="290"/>
                    </a:lnTo>
                    <a:lnTo>
                      <a:pt x="34" y="286"/>
                    </a:lnTo>
                    <a:lnTo>
                      <a:pt x="34" y="282"/>
                    </a:lnTo>
                    <a:lnTo>
                      <a:pt x="34" y="278"/>
                    </a:lnTo>
                    <a:lnTo>
                      <a:pt x="34" y="274"/>
                    </a:lnTo>
                    <a:lnTo>
                      <a:pt x="34" y="272"/>
                    </a:lnTo>
                    <a:lnTo>
                      <a:pt x="38" y="268"/>
                    </a:lnTo>
                    <a:lnTo>
                      <a:pt x="38" y="272"/>
                    </a:lnTo>
                    <a:lnTo>
                      <a:pt x="42" y="268"/>
                    </a:lnTo>
                    <a:lnTo>
                      <a:pt x="42" y="264"/>
                    </a:lnTo>
                    <a:lnTo>
                      <a:pt x="46" y="264"/>
                    </a:lnTo>
                    <a:lnTo>
                      <a:pt x="46" y="260"/>
                    </a:lnTo>
                    <a:lnTo>
                      <a:pt x="46" y="256"/>
                    </a:lnTo>
                    <a:lnTo>
                      <a:pt x="46" y="252"/>
                    </a:lnTo>
                    <a:lnTo>
                      <a:pt x="46" y="248"/>
                    </a:lnTo>
                    <a:lnTo>
                      <a:pt x="42" y="248"/>
                    </a:lnTo>
                    <a:lnTo>
                      <a:pt x="42" y="246"/>
                    </a:lnTo>
                    <a:lnTo>
                      <a:pt x="46" y="246"/>
                    </a:lnTo>
                    <a:lnTo>
                      <a:pt x="46" y="242"/>
                    </a:lnTo>
                    <a:lnTo>
                      <a:pt x="46" y="238"/>
                    </a:lnTo>
                    <a:lnTo>
                      <a:pt x="46" y="234"/>
                    </a:lnTo>
                    <a:lnTo>
                      <a:pt x="50" y="234"/>
                    </a:lnTo>
                    <a:lnTo>
                      <a:pt x="50" y="230"/>
                    </a:lnTo>
                    <a:lnTo>
                      <a:pt x="50" y="226"/>
                    </a:lnTo>
                    <a:lnTo>
                      <a:pt x="54" y="226"/>
                    </a:lnTo>
                    <a:lnTo>
                      <a:pt x="54" y="222"/>
                    </a:lnTo>
                    <a:lnTo>
                      <a:pt x="54" y="218"/>
                    </a:lnTo>
                    <a:lnTo>
                      <a:pt x="54" y="216"/>
                    </a:lnTo>
                    <a:lnTo>
                      <a:pt x="54" y="212"/>
                    </a:lnTo>
                    <a:lnTo>
                      <a:pt x="54" y="208"/>
                    </a:lnTo>
                    <a:lnTo>
                      <a:pt x="50" y="208"/>
                    </a:lnTo>
                    <a:lnTo>
                      <a:pt x="50" y="204"/>
                    </a:lnTo>
                    <a:lnTo>
                      <a:pt x="50" y="200"/>
                    </a:lnTo>
                    <a:lnTo>
                      <a:pt x="50" y="196"/>
                    </a:lnTo>
                    <a:lnTo>
                      <a:pt x="50" y="192"/>
                    </a:lnTo>
                    <a:lnTo>
                      <a:pt x="46" y="192"/>
                    </a:lnTo>
                    <a:lnTo>
                      <a:pt x="46" y="190"/>
                    </a:lnTo>
                    <a:lnTo>
                      <a:pt x="46" y="186"/>
                    </a:lnTo>
                    <a:lnTo>
                      <a:pt x="46" y="182"/>
                    </a:lnTo>
                    <a:lnTo>
                      <a:pt x="42" y="178"/>
                    </a:lnTo>
                    <a:lnTo>
                      <a:pt x="42" y="174"/>
                    </a:lnTo>
                    <a:lnTo>
                      <a:pt x="42" y="170"/>
                    </a:lnTo>
                    <a:lnTo>
                      <a:pt x="46" y="170"/>
                    </a:lnTo>
                    <a:lnTo>
                      <a:pt x="46" y="166"/>
                    </a:lnTo>
                    <a:lnTo>
                      <a:pt x="46" y="162"/>
                    </a:lnTo>
                    <a:lnTo>
                      <a:pt x="46" y="160"/>
                    </a:lnTo>
                    <a:lnTo>
                      <a:pt x="50" y="160"/>
                    </a:lnTo>
                    <a:lnTo>
                      <a:pt x="50" y="156"/>
                    </a:lnTo>
                    <a:lnTo>
                      <a:pt x="54" y="156"/>
                    </a:lnTo>
                    <a:lnTo>
                      <a:pt x="54" y="152"/>
                    </a:lnTo>
                    <a:lnTo>
                      <a:pt x="54" y="148"/>
                    </a:lnTo>
                    <a:lnTo>
                      <a:pt x="54" y="144"/>
                    </a:lnTo>
                    <a:lnTo>
                      <a:pt x="50" y="140"/>
                    </a:lnTo>
                    <a:lnTo>
                      <a:pt x="54" y="140"/>
                    </a:lnTo>
                    <a:lnTo>
                      <a:pt x="50" y="140"/>
                    </a:lnTo>
                    <a:lnTo>
                      <a:pt x="50" y="136"/>
                    </a:lnTo>
                    <a:lnTo>
                      <a:pt x="54" y="134"/>
                    </a:lnTo>
                    <a:lnTo>
                      <a:pt x="54" y="130"/>
                    </a:lnTo>
                    <a:lnTo>
                      <a:pt x="54" y="126"/>
                    </a:lnTo>
                    <a:lnTo>
                      <a:pt x="54" y="122"/>
                    </a:lnTo>
                    <a:lnTo>
                      <a:pt x="56" y="122"/>
                    </a:lnTo>
                    <a:lnTo>
                      <a:pt x="56" y="118"/>
                    </a:lnTo>
                    <a:lnTo>
                      <a:pt x="60" y="114"/>
                    </a:lnTo>
                    <a:lnTo>
                      <a:pt x="60" y="110"/>
                    </a:lnTo>
                    <a:lnTo>
                      <a:pt x="64" y="110"/>
                    </a:lnTo>
                    <a:lnTo>
                      <a:pt x="64" y="106"/>
                    </a:lnTo>
                    <a:lnTo>
                      <a:pt x="64" y="104"/>
                    </a:lnTo>
                    <a:lnTo>
                      <a:pt x="68" y="100"/>
                    </a:lnTo>
                    <a:lnTo>
                      <a:pt x="68" y="96"/>
                    </a:lnTo>
                    <a:lnTo>
                      <a:pt x="72" y="96"/>
                    </a:lnTo>
                    <a:lnTo>
                      <a:pt x="76" y="96"/>
                    </a:lnTo>
                    <a:lnTo>
                      <a:pt x="76" y="92"/>
                    </a:lnTo>
                    <a:lnTo>
                      <a:pt x="72" y="88"/>
                    </a:lnTo>
                    <a:lnTo>
                      <a:pt x="72" y="84"/>
                    </a:lnTo>
                    <a:lnTo>
                      <a:pt x="72" y="82"/>
                    </a:lnTo>
                    <a:lnTo>
                      <a:pt x="72" y="78"/>
                    </a:lnTo>
                    <a:lnTo>
                      <a:pt x="72" y="74"/>
                    </a:lnTo>
                    <a:lnTo>
                      <a:pt x="72" y="70"/>
                    </a:lnTo>
                    <a:lnTo>
                      <a:pt x="72" y="66"/>
                    </a:lnTo>
                    <a:lnTo>
                      <a:pt x="72" y="64"/>
                    </a:lnTo>
                    <a:lnTo>
                      <a:pt x="76" y="60"/>
                    </a:lnTo>
                    <a:lnTo>
                      <a:pt x="72" y="56"/>
                    </a:lnTo>
                    <a:lnTo>
                      <a:pt x="72" y="52"/>
                    </a:lnTo>
                    <a:lnTo>
                      <a:pt x="72" y="48"/>
                    </a:lnTo>
                    <a:lnTo>
                      <a:pt x="76" y="48"/>
                    </a:lnTo>
                    <a:lnTo>
                      <a:pt x="80" y="44"/>
                    </a:lnTo>
                    <a:lnTo>
                      <a:pt x="82" y="44"/>
                    </a:lnTo>
                    <a:lnTo>
                      <a:pt x="86" y="44"/>
                    </a:lnTo>
                    <a:lnTo>
                      <a:pt x="86" y="40"/>
                    </a:lnTo>
                    <a:lnTo>
                      <a:pt x="90" y="36"/>
                    </a:lnTo>
                    <a:lnTo>
                      <a:pt x="90" y="34"/>
                    </a:lnTo>
                    <a:lnTo>
                      <a:pt x="90" y="30"/>
                    </a:lnTo>
                    <a:lnTo>
                      <a:pt x="90" y="26"/>
                    </a:lnTo>
                    <a:lnTo>
                      <a:pt x="94" y="26"/>
                    </a:lnTo>
                    <a:lnTo>
                      <a:pt x="94" y="22"/>
                    </a:lnTo>
                    <a:lnTo>
                      <a:pt x="90" y="22"/>
                    </a:lnTo>
                    <a:lnTo>
                      <a:pt x="90" y="18"/>
                    </a:lnTo>
                    <a:lnTo>
                      <a:pt x="94" y="18"/>
                    </a:lnTo>
                    <a:lnTo>
                      <a:pt x="94" y="14"/>
                    </a:lnTo>
                    <a:lnTo>
                      <a:pt x="98" y="14"/>
                    </a:lnTo>
                    <a:lnTo>
                      <a:pt x="98" y="10"/>
                    </a:lnTo>
                    <a:lnTo>
                      <a:pt x="98" y="6"/>
                    </a:lnTo>
                    <a:lnTo>
                      <a:pt x="102" y="6"/>
                    </a:lnTo>
                    <a:lnTo>
                      <a:pt x="102" y="4"/>
                    </a:lnTo>
                    <a:lnTo>
                      <a:pt x="106" y="4"/>
                    </a:lnTo>
                    <a:lnTo>
                      <a:pt x="106" y="0"/>
                    </a:lnTo>
                    <a:lnTo>
                      <a:pt x="106" y="4"/>
                    </a:lnTo>
                    <a:lnTo>
                      <a:pt x="108" y="4"/>
                    </a:lnTo>
                    <a:lnTo>
                      <a:pt x="108" y="6"/>
                    </a:lnTo>
                    <a:lnTo>
                      <a:pt x="112" y="6"/>
                    </a:lnTo>
                    <a:lnTo>
                      <a:pt x="120" y="6"/>
                    </a:lnTo>
                    <a:lnTo>
                      <a:pt x="122" y="6"/>
                    </a:lnTo>
                    <a:lnTo>
                      <a:pt x="126" y="6"/>
                    </a:lnTo>
                    <a:lnTo>
                      <a:pt x="126" y="10"/>
                    </a:lnTo>
                    <a:lnTo>
                      <a:pt x="126" y="14"/>
                    </a:lnTo>
                    <a:lnTo>
                      <a:pt x="126" y="18"/>
                    </a:lnTo>
                    <a:lnTo>
                      <a:pt x="130" y="18"/>
                    </a:lnTo>
                    <a:lnTo>
                      <a:pt x="130" y="22"/>
                    </a:lnTo>
                    <a:lnTo>
                      <a:pt x="130" y="18"/>
                    </a:lnTo>
                    <a:lnTo>
                      <a:pt x="130" y="14"/>
                    </a:lnTo>
                    <a:lnTo>
                      <a:pt x="134" y="10"/>
                    </a:lnTo>
                    <a:lnTo>
                      <a:pt x="134" y="6"/>
                    </a:lnTo>
                    <a:lnTo>
                      <a:pt x="138" y="6"/>
                    </a:lnTo>
                    <a:lnTo>
                      <a:pt x="142" y="6"/>
                    </a:lnTo>
                    <a:lnTo>
                      <a:pt x="146" y="6"/>
                    </a:lnTo>
                    <a:lnTo>
                      <a:pt x="150" y="6"/>
                    </a:lnTo>
                    <a:lnTo>
                      <a:pt x="152" y="6"/>
                    </a:lnTo>
                    <a:lnTo>
                      <a:pt x="152" y="10"/>
                    </a:lnTo>
                    <a:lnTo>
                      <a:pt x="156" y="10"/>
                    </a:lnTo>
                    <a:lnTo>
                      <a:pt x="156" y="14"/>
                    </a:lnTo>
                    <a:lnTo>
                      <a:pt x="160" y="14"/>
                    </a:lnTo>
                    <a:lnTo>
                      <a:pt x="160" y="18"/>
                    </a:lnTo>
                    <a:lnTo>
                      <a:pt x="164" y="22"/>
                    </a:lnTo>
                    <a:lnTo>
                      <a:pt x="164" y="26"/>
                    </a:lnTo>
                    <a:lnTo>
                      <a:pt x="168" y="26"/>
                    </a:lnTo>
                    <a:lnTo>
                      <a:pt x="168" y="30"/>
                    </a:lnTo>
                    <a:lnTo>
                      <a:pt x="172" y="30"/>
                    </a:lnTo>
                    <a:lnTo>
                      <a:pt x="172" y="34"/>
                    </a:lnTo>
                    <a:lnTo>
                      <a:pt x="176" y="34"/>
                    </a:lnTo>
                    <a:lnTo>
                      <a:pt x="176" y="36"/>
                    </a:lnTo>
                    <a:lnTo>
                      <a:pt x="178" y="36"/>
                    </a:lnTo>
                    <a:lnTo>
                      <a:pt x="182" y="36"/>
                    </a:lnTo>
                    <a:lnTo>
                      <a:pt x="182" y="40"/>
                    </a:lnTo>
                    <a:lnTo>
                      <a:pt x="186" y="40"/>
                    </a:lnTo>
                    <a:lnTo>
                      <a:pt x="190" y="40"/>
                    </a:lnTo>
                    <a:lnTo>
                      <a:pt x="198" y="44"/>
                    </a:lnTo>
                    <a:lnTo>
                      <a:pt x="198" y="48"/>
                    </a:lnTo>
                    <a:lnTo>
                      <a:pt x="202" y="48"/>
                    </a:lnTo>
                    <a:lnTo>
                      <a:pt x="202" y="52"/>
                    </a:lnTo>
                    <a:lnTo>
                      <a:pt x="204" y="52"/>
                    </a:lnTo>
                    <a:lnTo>
                      <a:pt x="208" y="56"/>
                    </a:lnTo>
                    <a:lnTo>
                      <a:pt x="212" y="56"/>
                    </a:lnTo>
                    <a:lnTo>
                      <a:pt x="216" y="60"/>
                    </a:lnTo>
                    <a:lnTo>
                      <a:pt x="220" y="60"/>
                    </a:lnTo>
                    <a:lnTo>
                      <a:pt x="224" y="64"/>
                    </a:lnTo>
                    <a:lnTo>
                      <a:pt x="224" y="66"/>
                    </a:lnTo>
                    <a:lnTo>
                      <a:pt x="228" y="66"/>
                    </a:lnTo>
                    <a:lnTo>
                      <a:pt x="228" y="70"/>
                    </a:lnTo>
                    <a:lnTo>
                      <a:pt x="224" y="70"/>
                    </a:lnTo>
                    <a:lnTo>
                      <a:pt x="224" y="74"/>
                    </a:lnTo>
                    <a:lnTo>
                      <a:pt x="220" y="74"/>
                    </a:lnTo>
                    <a:lnTo>
                      <a:pt x="220" y="78"/>
                    </a:lnTo>
                    <a:lnTo>
                      <a:pt x="216" y="82"/>
                    </a:lnTo>
                    <a:lnTo>
                      <a:pt x="216" y="84"/>
                    </a:lnTo>
                    <a:lnTo>
                      <a:pt x="216" y="88"/>
                    </a:lnTo>
                    <a:lnTo>
                      <a:pt x="216" y="92"/>
                    </a:lnTo>
                    <a:lnTo>
                      <a:pt x="212" y="92"/>
                    </a:lnTo>
                    <a:lnTo>
                      <a:pt x="212" y="96"/>
                    </a:lnTo>
                    <a:lnTo>
                      <a:pt x="208" y="96"/>
                    </a:lnTo>
                    <a:lnTo>
                      <a:pt x="212" y="100"/>
                    </a:lnTo>
                    <a:lnTo>
                      <a:pt x="216" y="100"/>
                    </a:lnTo>
                    <a:lnTo>
                      <a:pt x="220" y="100"/>
                    </a:lnTo>
                    <a:lnTo>
                      <a:pt x="224" y="100"/>
                    </a:lnTo>
                    <a:lnTo>
                      <a:pt x="228" y="104"/>
                    </a:lnTo>
                    <a:lnTo>
                      <a:pt x="230" y="104"/>
                    </a:lnTo>
                    <a:lnTo>
                      <a:pt x="234" y="104"/>
                    </a:lnTo>
                    <a:lnTo>
                      <a:pt x="238" y="104"/>
                    </a:lnTo>
                    <a:lnTo>
                      <a:pt x="242" y="104"/>
                    </a:lnTo>
                    <a:lnTo>
                      <a:pt x="242" y="100"/>
                    </a:lnTo>
                    <a:lnTo>
                      <a:pt x="246" y="100"/>
                    </a:lnTo>
                    <a:lnTo>
                      <a:pt x="250" y="100"/>
                    </a:lnTo>
                    <a:lnTo>
                      <a:pt x="250" y="104"/>
                    </a:lnTo>
                    <a:lnTo>
                      <a:pt x="254" y="104"/>
                    </a:lnTo>
                    <a:lnTo>
                      <a:pt x="254" y="100"/>
                    </a:lnTo>
                    <a:lnTo>
                      <a:pt x="254" y="96"/>
                    </a:lnTo>
                    <a:lnTo>
                      <a:pt x="258" y="92"/>
                    </a:lnTo>
                    <a:lnTo>
                      <a:pt x="260" y="92"/>
                    </a:lnTo>
                    <a:lnTo>
                      <a:pt x="260" y="88"/>
                    </a:lnTo>
                    <a:lnTo>
                      <a:pt x="264" y="88"/>
                    </a:lnTo>
                    <a:lnTo>
                      <a:pt x="264" y="84"/>
                    </a:lnTo>
                    <a:lnTo>
                      <a:pt x="268" y="82"/>
                    </a:lnTo>
                    <a:lnTo>
                      <a:pt x="268" y="78"/>
                    </a:lnTo>
                    <a:lnTo>
                      <a:pt x="268" y="74"/>
                    </a:lnTo>
                    <a:lnTo>
                      <a:pt x="268" y="70"/>
                    </a:lnTo>
                    <a:lnTo>
                      <a:pt x="272" y="70"/>
                    </a:lnTo>
                    <a:lnTo>
                      <a:pt x="272" y="66"/>
                    </a:lnTo>
                    <a:lnTo>
                      <a:pt x="276" y="66"/>
                    </a:lnTo>
                    <a:lnTo>
                      <a:pt x="280" y="70"/>
                    </a:lnTo>
                    <a:lnTo>
                      <a:pt x="280" y="74"/>
                    </a:lnTo>
                    <a:lnTo>
                      <a:pt x="280" y="78"/>
                    </a:lnTo>
                    <a:lnTo>
                      <a:pt x="280" y="82"/>
                    </a:lnTo>
                    <a:lnTo>
                      <a:pt x="280" y="84"/>
                    </a:lnTo>
                    <a:lnTo>
                      <a:pt x="280" y="88"/>
                    </a:lnTo>
                    <a:lnTo>
                      <a:pt x="280" y="92"/>
                    </a:lnTo>
                    <a:lnTo>
                      <a:pt x="280" y="96"/>
                    </a:lnTo>
                    <a:lnTo>
                      <a:pt x="276" y="96"/>
                    </a:lnTo>
                    <a:lnTo>
                      <a:pt x="276" y="100"/>
                    </a:lnTo>
                    <a:lnTo>
                      <a:pt x="272" y="100"/>
                    </a:lnTo>
                    <a:lnTo>
                      <a:pt x="272" y="104"/>
                    </a:lnTo>
                    <a:lnTo>
                      <a:pt x="268" y="104"/>
                    </a:lnTo>
                    <a:lnTo>
                      <a:pt x="264" y="104"/>
                    </a:lnTo>
                    <a:lnTo>
                      <a:pt x="264" y="106"/>
                    </a:lnTo>
                    <a:lnTo>
                      <a:pt x="260" y="110"/>
                    </a:lnTo>
                    <a:lnTo>
                      <a:pt x="258" y="110"/>
                    </a:lnTo>
                    <a:lnTo>
                      <a:pt x="258" y="114"/>
                    </a:lnTo>
                    <a:lnTo>
                      <a:pt x="254" y="114"/>
                    </a:lnTo>
                    <a:lnTo>
                      <a:pt x="250" y="114"/>
                    </a:lnTo>
                    <a:lnTo>
                      <a:pt x="250" y="118"/>
                    </a:lnTo>
                    <a:lnTo>
                      <a:pt x="254" y="118"/>
                    </a:lnTo>
                    <a:lnTo>
                      <a:pt x="250" y="118"/>
                    </a:lnTo>
                    <a:lnTo>
                      <a:pt x="250" y="122"/>
                    </a:lnTo>
                    <a:lnTo>
                      <a:pt x="246" y="122"/>
                    </a:lnTo>
                    <a:lnTo>
                      <a:pt x="246" y="126"/>
                    </a:lnTo>
                    <a:lnTo>
                      <a:pt x="242" y="126"/>
                    </a:lnTo>
                    <a:lnTo>
                      <a:pt x="242" y="130"/>
                    </a:lnTo>
                    <a:lnTo>
                      <a:pt x="242" y="134"/>
                    </a:lnTo>
                    <a:lnTo>
                      <a:pt x="238" y="134"/>
                    </a:lnTo>
                    <a:lnTo>
                      <a:pt x="238" y="136"/>
                    </a:lnTo>
                    <a:lnTo>
                      <a:pt x="234" y="140"/>
                    </a:lnTo>
                    <a:lnTo>
                      <a:pt x="234" y="144"/>
                    </a:lnTo>
                    <a:lnTo>
                      <a:pt x="230" y="144"/>
                    </a:lnTo>
                    <a:lnTo>
                      <a:pt x="228" y="148"/>
                    </a:lnTo>
                    <a:lnTo>
                      <a:pt x="228" y="152"/>
                    </a:lnTo>
                    <a:lnTo>
                      <a:pt x="224" y="152"/>
                    </a:lnTo>
                    <a:lnTo>
                      <a:pt x="224" y="156"/>
                    </a:lnTo>
                    <a:lnTo>
                      <a:pt x="220" y="160"/>
                    </a:lnTo>
                    <a:lnTo>
                      <a:pt x="224" y="162"/>
                    </a:lnTo>
                    <a:lnTo>
                      <a:pt x="220" y="166"/>
                    </a:lnTo>
                    <a:lnTo>
                      <a:pt x="220" y="170"/>
                    </a:lnTo>
                    <a:lnTo>
                      <a:pt x="220" y="174"/>
                    </a:lnTo>
                    <a:lnTo>
                      <a:pt x="220" y="178"/>
                    </a:lnTo>
                    <a:lnTo>
                      <a:pt x="220" y="182"/>
                    </a:lnTo>
                    <a:lnTo>
                      <a:pt x="216" y="182"/>
                    </a:lnTo>
                    <a:lnTo>
                      <a:pt x="216" y="186"/>
                    </a:lnTo>
                    <a:lnTo>
                      <a:pt x="216" y="190"/>
                    </a:lnTo>
                    <a:lnTo>
                      <a:pt x="220" y="190"/>
                    </a:lnTo>
                    <a:lnTo>
                      <a:pt x="220" y="192"/>
                    </a:lnTo>
                    <a:lnTo>
                      <a:pt x="216" y="192"/>
                    </a:lnTo>
                    <a:lnTo>
                      <a:pt x="216" y="196"/>
                    </a:lnTo>
                    <a:lnTo>
                      <a:pt x="216" y="200"/>
                    </a:lnTo>
                    <a:lnTo>
                      <a:pt x="216" y="204"/>
                    </a:lnTo>
                    <a:lnTo>
                      <a:pt x="212" y="204"/>
                    </a:lnTo>
                    <a:lnTo>
                      <a:pt x="212" y="208"/>
                    </a:lnTo>
                    <a:lnTo>
                      <a:pt x="212" y="212"/>
                    </a:lnTo>
                    <a:lnTo>
                      <a:pt x="212" y="216"/>
                    </a:lnTo>
                    <a:lnTo>
                      <a:pt x="212" y="218"/>
                    </a:lnTo>
                    <a:lnTo>
                      <a:pt x="212" y="222"/>
                    </a:lnTo>
                    <a:lnTo>
                      <a:pt x="212" y="226"/>
                    </a:lnTo>
                    <a:lnTo>
                      <a:pt x="212" y="230"/>
                    </a:lnTo>
                    <a:lnTo>
                      <a:pt x="212" y="234"/>
                    </a:lnTo>
                    <a:lnTo>
                      <a:pt x="216" y="234"/>
                    </a:lnTo>
                    <a:lnTo>
                      <a:pt x="216" y="238"/>
                    </a:lnTo>
                    <a:lnTo>
                      <a:pt x="220" y="238"/>
                    </a:lnTo>
                    <a:lnTo>
                      <a:pt x="224" y="238"/>
                    </a:lnTo>
                    <a:lnTo>
                      <a:pt x="228" y="242"/>
                    </a:lnTo>
                    <a:lnTo>
                      <a:pt x="228" y="246"/>
                    </a:lnTo>
                    <a:lnTo>
                      <a:pt x="230" y="246"/>
                    </a:lnTo>
                    <a:lnTo>
                      <a:pt x="230" y="248"/>
                    </a:lnTo>
                    <a:lnTo>
                      <a:pt x="230" y="252"/>
                    </a:lnTo>
                    <a:lnTo>
                      <a:pt x="228" y="256"/>
                    </a:lnTo>
                    <a:lnTo>
                      <a:pt x="228" y="260"/>
                    </a:lnTo>
                    <a:lnTo>
                      <a:pt x="230" y="264"/>
                    </a:lnTo>
                    <a:lnTo>
                      <a:pt x="230" y="268"/>
                    </a:lnTo>
                    <a:lnTo>
                      <a:pt x="234" y="268"/>
                    </a:lnTo>
                    <a:lnTo>
                      <a:pt x="238" y="268"/>
                    </a:lnTo>
                    <a:lnTo>
                      <a:pt x="238" y="272"/>
                    </a:lnTo>
                    <a:lnTo>
                      <a:pt x="238" y="274"/>
                    </a:lnTo>
                    <a:lnTo>
                      <a:pt x="238" y="278"/>
                    </a:lnTo>
                    <a:lnTo>
                      <a:pt x="234" y="282"/>
                    </a:lnTo>
                    <a:lnTo>
                      <a:pt x="234" y="286"/>
                    </a:lnTo>
                    <a:lnTo>
                      <a:pt x="230" y="286"/>
                    </a:lnTo>
                    <a:lnTo>
                      <a:pt x="230" y="290"/>
                    </a:lnTo>
                    <a:lnTo>
                      <a:pt x="228" y="294"/>
                    </a:lnTo>
                    <a:lnTo>
                      <a:pt x="228" y="298"/>
                    </a:lnTo>
                    <a:lnTo>
                      <a:pt x="228" y="302"/>
                    </a:lnTo>
                    <a:lnTo>
                      <a:pt x="224" y="302"/>
                    </a:lnTo>
                    <a:lnTo>
                      <a:pt x="224" y="304"/>
                    </a:lnTo>
                    <a:lnTo>
                      <a:pt x="216" y="304"/>
                    </a:lnTo>
                    <a:lnTo>
                      <a:pt x="216" y="308"/>
                    </a:lnTo>
                    <a:lnTo>
                      <a:pt x="208" y="308"/>
                    </a:lnTo>
                    <a:lnTo>
                      <a:pt x="204" y="312"/>
                    </a:lnTo>
                    <a:lnTo>
                      <a:pt x="202" y="312"/>
                    </a:lnTo>
                    <a:lnTo>
                      <a:pt x="198" y="312"/>
                    </a:lnTo>
                    <a:lnTo>
                      <a:pt x="194" y="316"/>
                    </a:lnTo>
                    <a:lnTo>
                      <a:pt x="190" y="316"/>
                    </a:lnTo>
                    <a:lnTo>
                      <a:pt x="186" y="316"/>
                    </a:lnTo>
                    <a:lnTo>
                      <a:pt x="182" y="316"/>
                    </a:lnTo>
                    <a:lnTo>
                      <a:pt x="178" y="316"/>
                    </a:lnTo>
                    <a:lnTo>
                      <a:pt x="176" y="316"/>
                    </a:lnTo>
                    <a:lnTo>
                      <a:pt x="172" y="316"/>
                    </a:lnTo>
                    <a:lnTo>
                      <a:pt x="168" y="316"/>
                    </a:lnTo>
                    <a:lnTo>
                      <a:pt x="164" y="316"/>
                    </a:lnTo>
                    <a:lnTo>
                      <a:pt x="160" y="316"/>
                    </a:lnTo>
                    <a:lnTo>
                      <a:pt x="160" y="312"/>
                    </a:lnTo>
                    <a:lnTo>
                      <a:pt x="156" y="312"/>
                    </a:lnTo>
                    <a:lnTo>
                      <a:pt x="156" y="316"/>
                    </a:lnTo>
                    <a:lnTo>
                      <a:pt x="160" y="316"/>
                    </a:lnTo>
                    <a:lnTo>
                      <a:pt x="160" y="320"/>
                    </a:lnTo>
                    <a:lnTo>
                      <a:pt x="156" y="320"/>
                    </a:lnTo>
                    <a:lnTo>
                      <a:pt x="156" y="324"/>
                    </a:lnTo>
                    <a:lnTo>
                      <a:pt x="160" y="324"/>
                    </a:lnTo>
                    <a:lnTo>
                      <a:pt x="164" y="324"/>
                    </a:lnTo>
                    <a:lnTo>
                      <a:pt x="164" y="328"/>
                    </a:lnTo>
                    <a:lnTo>
                      <a:pt x="160" y="324"/>
                    </a:lnTo>
                    <a:lnTo>
                      <a:pt x="160" y="328"/>
                    </a:lnTo>
                    <a:lnTo>
                      <a:pt x="160" y="330"/>
                    </a:lnTo>
                    <a:lnTo>
                      <a:pt x="160" y="334"/>
                    </a:lnTo>
                    <a:lnTo>
                      <a:pt x="156" y="338"/>
                    </a:lnTo>
                    <a:lnTo>
                      <a:pt x="156" y="342"/>
                    </a:lnTo>
                    <a:lnTo>
                      <a:pt x="156" y="346"/>
                    </a:lnTo>
                    <a:lnTo>
                      <a:pt x="160" y="346"/>
                    </a:lnTo>
                    <a:lnTo>
                      <a:pt x="160" y="350"/>
                    </a:lnTo>
                    <a:lnTo>
                      <a:pt x="156" y="350"/>
                    </a:lnTo>
                    <a:lnTo>
                      <a:pt x="160" y="350"/>
                    </a:lnTo>
                    <a:lnTo>
                      <a:pt x="160" y="354"/>
                    </a:lnTo>
                    <a:lnTo>
                      <a:pt x="156" y="354"/>
                    </a:lnTo>
                    <a:lnTo>
                      <a:pt x="152" y="358"/>
                    </a:lnTo>
                    <a:lnTo>
                      <a:pt x="150" y="358"/>
                    </a:lnTo>
                    <a:lnTo>
                      <a:pt x="150" y="360"/>
                    </a:lnTo>
                    <a:lnTo>
                      <a:pt x="146" y="360"/>
                    </a:lnTo>
                    <a:lnTo>
                      <a:pt x="142" y="360"/>
                    </a:lnTo>
                    <a:lnTo>
                      <a:pt x="138" y="360"/>
                    </a:lnTo>
                    <a:lnTo>
                      <a:pt x="138" y="358"/>
                    </a:lnTo>
                    <a:lnTo>
                      <a:pt x="134" y="358"/>
                    </a:lnTo>
                    <a:lnTo>
                      <a:pt x="130" y="358"/>
                    </a:lnTo>
                    <a:lnTo>
                      <a:pt x="126" y="354"/>
                    </a:lnTo>
                    <a:lnTo>
                      <a:pt x="122" y="354"/>
                    </a:lnTo>
                    <a:lnTo>
                      <a:pt x="122" y="350"/>
                    </a:lnTo>
                    <a:lnTo>
                      <a:pt x="120" y="350"/>
                    </a:lnTo>
                    <a:lnTo>
                      <a:pt x="120" y="354"/>
                    </a:lnTo>
                    <a:lnTo>
                      <a:pt x="120" y="358"/>
                    </a:lnTo>
                    <a:lnTo>
                      <a:pt x="120" y="360"/>
                    </a:lnTo>
                    <a:lnTo>
                      <a:pt x="120" y="364"/>
                    </a:lnTo>
                    <a:lnTo>
                      <a:pt x="120" y="368"/>
                    </a:lnTo>
                    <a:lnTo>
                      <a:pt x="120" y="372"/>
                    </a:lnTo>
                    <a:lnTo>
                      <a:pt x="120" y="376"/>
                    </a:lnTo>
                    <a:lnTo>
                      <a:pt x="120" y="380"/>
                    </a:lnTo>
                    <a:lnTo>
                      <a:pt x="122" y="380"/>
                    </a:lnTo>
                    <a:lnTo>
                      <a:pt x="126" y="380"/>
                    </a:lnTo>
                    <a:lnTo>
                      <a:pt x="126" y="384"/>
                    </a:lnTo>
                    <a:lnTo>
                      <a:pt x="134" y="384"/>
                    </a:lnTo>
                    <a:lnTo>
                      <a:pt x="134" y="380"/>
                    </a:lnTo>
                    <a:lnTo>
                      <a:pt x="130" y="380"/>
                    </a:lnTo>
                    <a:lnTo>
                      <a:pt x="134" y="380"/>
                    </a:lnTo>
                    <a:lnTo>
                      <a:pt x="138" y="380"/>
                    </a:lnTo>
                    <a:lnTo>
                      <a:pt x="138" y="376"/>
                    </a:lnTo>
                    <a:lnTo>
                      <a:pt x="138" y="380"/>
                    </a:lnTo>
                    <a:lnTo>
                      <a:pt x="142" y="380"/>
                    </a:lnTo>
                    <a:lnTo>
                      <a:pt x="142" y="384"/>
                    </a:lnTo>
                    <a:lnTo>
                      <a:pt x="142" y="386"/>
                    </a:lnTo>
                    <a:lnTo>
                      <a:pt x="142" y="390"/>
                    </a:lnTo>
                    <a:lnTo>
                      <a:pt x="138" y="390"/>
                    </a:lnTo>
                    <a:lnTo>
                      <a:pt x="134" y="394"/>
                    </a:lnTo>
                    <a:lnTo>
                      <a:pt x="130" y="390"/>
                    </a:lnTo>
                    <a:lnTo>
                      <a:pt x="130" y="386"/>
                    </a:lnTo>
                    <a:lnTo>
                      <a:pt x="126" y="386"/>
                    </a:lnTo>
                    <a:lnTo>
                      <a:pt x="122" y="386"/>
                    </a:lnTo>
                    <a:lnTo>
                      <a:pt x="120" y="390"/>
                    </a:lnTo>
                    <a:lnTo>
                      <a:pt x="122" y="390"/>
                    </a:lnTo>
                    <a:lnTo>
                      <a:pt x="122" y="394"/>
                    </a:lnTo>
                    <a:lnTo>
                      <a:pt x="126" y="394"/>
                    </a:lnTo>
                    <a:lnTo>
                      <a:pt x="130" y="394"/>
                    </a:lnTo>
                    <a:lnTo>
                      <a:pt x="130" y="398"/>
                    </a:lnTo>
                    <a:lnTo>
                      <a:pt x="126" y="398"/>
                    </a:lnTo>
                    <a:lnTo>
                      <a:pt x="122" y="398"/>
                    </a:lnTo>
                    <a:lnTo>
                      <a:pt x="122" y="402"/>
                    </a:lnTo>
                    <a:lnTo>
                      <a:pt x="120" y="402"/>
                    </a:lnTo>
                    <a:lnTo>
                      <a:pt x="120" y="406"/>
                    </a:lnTo>
                    <a:lnTo>
                      <a:pt x="116" y="406"/>
                    </a:lnTo>
                    <a:lnTo>
                      <a:pt x="116" y="410"/>
                    </a:lnTo>
                    <a:lnTo>
                      <a:pt x="116" y="414"/>
                    </a:lnTo>
                    <a:lnTo>
                      <a:pt x="120" y="414"/>
                    </a:lnTo>
                    <a:lnTo>
                      <a:pt x="116" y="416"/>
                    </a:lnTo>
                    <a:lnTo>
                      <a:pt x="116" y="420"/>
                    </a:lnTo>
                    <a:lnTo>
                      <a:pt x="116" y="424"/>
                    </a:lnTo>
                    <a:lnTo>
                      <a:pt x="112" y="428"/>
                    </a:lnTo>
                    <a:lnTo>
                      <a:pt x="112" y="432"/>
                    </a:lnTo>
                    <a:lnTo>
                      <a:pt x="112" y="436"/>
                    </a:lnTo>
                    <a:lnTo>
                      <a:pt x="108" y="436"/>
                    </a:lnTo>
                    <a:lnTo>
                      <a:pt x="106" y="436"/>
                    </a:lnTo>
                    <a:lnTo>
                      <a:pt x="102" y="436"/>
                    </a:lnTo>
                    <a:lnTo>
                      <a:pt x="102" y="440"/>
                    </a:lnTo>
                    <a:lnTo>
                      <a:pt x="98" y="440"/>
                    </a:lnTo>
                    <a:lnTo>
                      <a:pt x="94" y="440"/>
                    </a:lnTo>
                    <a:lnTo>
                      <a:pt x="94" y="442"/>
                    </a:lnTo>
                    <a:lnTo>
                      <a:pt x="90" y="442"/>
                    </a:lnTo>
                    <a:lnTo>
                      <a:pt x="90" y="446"/>
                    </a:lnTo>
                    <a:lnTo>
                      <a:pt x="86" y="446"/>
                    </a:lnTo>
                    <a:lnTo>
                      <a:pt x="86" y="450"/>
                    </a:lnTo>
                    <a:lnTo>
                      <a:pt x="86" y="454"/>
                    </a:lnTo>
                    <a:lnTo>
                      <a:pt x="82" y="458"/>
                    </a:lnTo>
                    <a:lnTo>
                      <a:pt x="86" y="462"/>
                    </a:lnTo>
                    <a:lnTo>
                      <a:pt x="86" y="466"/>
                    </a:lnTo>
                    <a:lnTo>
                      <a:pt x="86" y="470"/>
                    </a:lnTo>
                    <a:lnTo>
                      <a:pt x="90" y="470"/>
                    </a:lnTo>
                    <a:lnTo>
                      <a:pt x="94" y="472"/>
                    </a:lnTo>
                    <a:lnTo>
                      <a:pt x="94" y="476"/>
                    </a:lnTo>
                    <a:lnTo>
                      <a:pt x="98" y="476"/>
                    </a:lnTo>
                    <a:lnTo>
                      <a:pt x="102" y="476"/>
                    </a:lnTo>
                    <a:lnTo>
                      <a:pt x="106" y="476"/>
                    </a:lnTo>
                    <a:lnTo>
                      <a:pt x="108" y="476"/>
                    </a:lnTo>
                    <a:lnTo>
                      <a:pt x="108" y="480"/>
                    </a:lnTo>
                    <a:lnTo>
                      <a:pt x="112" y="484"/>
                    </a:lnTo>
                    <a:lnTo>
                      <a:pt x="108" y="488"/>
                    </a:lnTo>
                    <a:lnTo>
                      <a:pt x="108" y="490"/>
                    </a:lnTo>
                    <a:lnTo>
                      <a:pt x="106" y="490"/>
                    </a:lnTo>
                    <a:lnTo>
                      <a:pt x="108" y="490"/>
                    </a:lnTo>
                    <a:lnTo>
                      <a:pt x="108" y="494"/>
                    </a:lnTo>
                    <a:lnTo>
                      <a:pt x="108" y="498"/>
                    </a:lnTo>
                    <a:lnTo>
                      <a:pt x="106" y="498"/>
                    </a:lnTo>
                    <a:lnTo>
                      <a:pt x="102" y="502"/>
                    </a:lnTo>
                    <a:lnTo>
                      <a:pt x="98" y="502"/>
                    </a:lnTo>
                    <a:lnTo>
                      <a:pt x="98" y="506"/>
                    </a:lnTo>
                    <a:lnTo>
                      <a:pt x="94" y="506"/>
                    </a:lnTo>
                    <a:lnTo>
                      <a:pt x="94" y="510"/>
                    </a:lnTo>
                    <a:lnTo>
                      <a:pt x="90" y="510"/>
                    </a:lnTo>
                    <a:lnTo>
                      <a:pt x="90" y="512"/>
                    </a:lnTo>
                    <a:lnTo>
                      <a:pt x="86" y="512"/>
                    </a:lnTo>
                    <a:lnTo>
                      <a:pt x="86" y="516"/>
                    </a:lnTo>
                    <a:lnTo>
                      <a:pt x="82" y="516"/>
                    </a:lnTo>
                    <a:lnTo>
                      <a:pt x="82" y="520"/>
                    </a:lnTo>
                    <a:lnTo>
                      <a:pt x="82" y="524"/>
                    </a:lnTo>
                    <a:lnTo>
                      <a:pt x="82" y="520"/>
                    </a:lnTo>
                    <a:lnTo>
                      <a:pt x="82" y="524"/>
                    </a:lnTo>
                    <a:lnTo>
                      <a:pt x="82" y="528"/>
                    </a:lnTo>
                    <a:lnTo>
                      <a:pt x="82" y="532"/>
                    </a:lnTo>
                    <a:lnTo>
                      <a:pt x="82" y="536"/>
                    </a:lnTo>
                    <a:lnTo>
                      <a:pt x="80" y="536"/>
                    </a:lnTo>
                    <a:lnTo>
                      <a:pt x="80" y="540"/>
                    </a:lnTo>
                    <a:lnTo>
                      <a:pt x="76" y="540"/>
                    </a:lnTo>
                    <a:lnTo>
                      <a:pt x="72" y="540"/>
                    </a:lnTo>
                    <a:lnTo>
                      <a:pt x="72" y="536"/>
                    </a:lnTo>
                    <a:lnTo>
                      <a:pt x="68" y="536"/>
                    </a:lnTo>
                    <a:lnTo>
                      <a:pt x="64" y="536"/>
                    </a:lnTo>
                    <a:lnTo>
                      <a:pt x="68" y="536"/>
                    </a:lnTo>
                    <a:lnTo>
                      <a:pt x="72" y="536"/>
                    </a:lnTo>
                    <a:lnTo>
                      <a:pt x="72" y="540"/>
                    </a:lnTo>
                    <a:lnTo>
                      <a:pt x="76" y="540"/>
                    </a:lnTo>
                    <a:lnTo>
                      <a:pt x="72" y="540"/>
                    </a:lnTo>
                    <a:lnTo>
                      <a:pt x="72" y="542"/>
                    </a:lnTo>
                    <a:lnTo>
                      <a:pt x="68" y="542"/>
                    </a:lnTo>
                    <a:lnTo>
                      <a:pt x="64" y="542"/>
                    </a:lnTo>
                    <a:lnTo>
                      <a:pt x="64" y="546"/>
                    </a:lnTo>
                    <a:lnTo>
                      <a:pt x="64" y="550"/>
                    </a:lnTo>
                    <a:lnTo>
                      <a:pt x="64" y="554"/>
                    </a:lnTo>
                    <a:lnTo>
                      <a:pt x="60" y="558"/>
                    </a:lnTo>
                    <a:lnTo>
                      <a:pt x="64" y="558"/>
                    </a:lnTo>
                    <a:lnTo>
                      <a:pt x="64" y="562"/>
                    </a:lnTo>
                    <a:lnTo>
                      <a:pt x="64" y="566"/>
                    </a:lnTo>
                    <a:lnTo>
                      <a:pt x="64" y="568"/>
                    </a:lnTo>
                    <a:lnTo>
                      <a:pt x="60" y="568"/>
                    </a:lnTo>
                    <a:lnTo>
                      <a:pt x="56" y="568"/>
                    </a:lnTo>
                    <a:lnTo>
                      <a:pt x="60" y="568"/>
                    </a:lnTo>
                    <a:lnTo>
                      <a:pt x="64" y="568"/>
                    </a:lnTo>
                    <a:lnTo>
                      <a:pt x="64" y="572"/>
                    </a:lnTo>
                    <a:lnTo>
                      <a:pt x="68" y="572"/>
                    </a:lnTo>
                    <a:lnTo>
                      <a:pt x="68" y="576"/>
                    </a:lnTo>
                    <a:lnTo>
                      <a:pt x="68" y="580"/>
                    </a:lnTo>
                    <a:lnTo>
                      <a:pt x="72" y="580"/>
                    </a:lnTo>
                    <a:lnTo>
                      <a:pt x="72" y="584"/>
                    </a:lnTo>
                    <a:lnTo>
                      <a:pt x="72" y="588"/>
                    </a:lnTo>
                    <a:lnTo>
                      <a:pt x="72" y="584"/>
                    </a:lnTo>
                    <a:lnTo>
                      <a:pt x="68" y="584"/>
                    </a:lnTo>
                    <a:lnTo>
                      <a:pt x="64" y="584"/>
                    </a:lnTo>
                    <a:lnTo>
                      <a:pt x="60" y="580"/>
                    </a:lnTo>
                    <a:lnTo>
                      <a:pt x="56" y="580"/>
                    </a:lnTo>
                    <a:lnTo>
                      <a:pt x="54" y="580"/>
                    </a:lnTo>
                    <a:lnTo>
                      <a:pt x="50" y="580"/>
                    </a:lnTo>
                    <a:lnTo>
                      <a:pt x="46" y="580"/>
                    </a:lnTo>
                    <a:lnTo>
                      <a:pt x="42" y="580"/>
                    </a:lnTo>
                    <a:lnTo>
                      <a:pt x="34" y="580"/>
                    </a:lnTo>
                    <a:lnTo>
                      <a:pt x="28" y="580"/>
                    </a:lnTo>
                    <a:lnTo>
                      <a:pt x="24" y="576"/>
                    </a:lnTo>
                    <a:lnTo>
                      <a:pt x="20" y="572"/>
                    </a:lnTo>
                    <a:lnTo>
                      <a:pt x="16" y="568"/>
                    </a:lnTo>
                    <a:lnTo>
                      <a:pt x="20" y="566"/>
                    </a:lnTo>
                    <a:lnTo>
                      <a:pt x="20" y="562"/>
                    </a:lnTo>
                    <a:lnTo>
                      <a:pt x="16" y="562"/>
                    </a:lnTo>
                    <a:lnTo>
                      <a:pt x="16" y="558"/>
                    </a:lnTo>
                    <a:lnTo>
                      <a:pt x="20" y="558"/>
                    </a:lnTo>
                    <a:lnTo>
                      <a:pt x="20" y="554"/>
                    </a:lnTo>
                    <a:lnTo>
                      <a:pt x="16" y="550"/>
                    </a:lnTo>
                    <a:lnTo>
                      <a:pt x="20" y="550"/>
                    </a:lnTo>
                    <a:lnTo>
                      <a:pt x="16" y="550"/>
                    </a:lnTo>
                    <a:lnTo>
                      <a:pt x="12" y="550"/>
                    </a:lnTo>
                    <a:lnTo>
                      <a:pt x="8" y="550"/>
                    </a:lnTo>
                    <a:lnTo>
                      <a:pt x="8" y="554"/>
                    </a:lnTo>
                    <a:lnTo>
                      <a:pt x="4" y="554"/>
                    </a:lnTo>
                    <a:lnTo>
                      <a:pt x="4" y="550"/>
                    </a:lnTo>
                    <a:lnTo>
                      <a:pt x="4" y="546"/>
                    </a:lnTo>
                    <a:lnTo>
                      <a:pt x="4" y="542"/>
                    </a:lnTo>
                    <a:lnTo>
                      <a:pt x="0" y="540"/>
                    </a:lnTo>
                    <a:lnTo>
                      <a:pt x="0" y="536"/>
                    </a:lnTo>
                    <a:lnTo>
                      <a:pt x="0" y="532"/>
                    </a:lnTo>
                    <a:lnTo>
                      <a:pt x="0" y="528"/>
                    </a:lnTo>
                    <a:lnTo>
                      <a:pt x="0" y="524"/>
                    </a:lnTo>
                    <a:lnTo>
                      <a:pt x="0" y="520"/>
                    </a:lnTo>
                    <a:lnTo>
                      <a:pt x="4" y="520"/>
                    </a:lnTo>
                    <a:lnTo>
                      <a:pt x="8" y="520"/>
                    </a:lnTo>
                    <a:lnTo>
                      <a:pt x="4" y="520"/>
                    </a:lnTo>
                    <a:lnTo>
                      <a:pt x="8" y="516"/>
                    </a:lnTo>
                    <a:lnTo>
                      <a:pt x="8" y="512"/>
                    </a:lnTo>
                    <a:lnTo>
                      <a:pt x="12" y="512"/>
                    </a:lnTo>
                    <a:lnTo>
                      <a:pt x="16" y="512"/>
                    </a:lnTo>
                    <a:lnTo>
                      <a:pt x="16" y="510"/>
                    </a:lnTo>
                    <a:lnTo>
                      <a:pt x="16" y="506"/>
                    </a:lnTo>
                    <a:lnTo>
                      <a:pt x="12" y="506"/>
                    </a:lnTo>
                    <a:lnTo>
                      <a:pt x="16" y="506"/>
                    </a:lnTo>
                    <a:lnTo>
                      <a:pt x="16" y="502"/>
                    </a:lnTo>
                    <a:lnTo>
                      <a:pt x="20" y="502"/>
                    </a:lnTo>
                    <a:lnTo>
                      <a:pt x="20" y="498"/>
                    </a:lnTo>
                    <a:lnTo>
                      <a:pt x="16" y="494"/>
                    </a:lnTo>
                    <a:lnTo>
                      <a:pt x="16" y="490"/>
                    </a:lnTo>
                    <a:lnTo>
                      <a:pt x="16" y="488"/>
                    </a:lnTo>
                    <a:lnTo>
                      <a:pt x="20" y="488"/>
                    </a:lnTo>
                    <a:lnTo>
                      <a:pt x="16" y="484"/>
                    </a:lnTo>
                    <a:lnTo>
                      <a:pt x="20" y="484"/>
                    </a:lnTo>
                    <a:lnTo>
                      <a:pt x="24" y="480"/>
                    </a:lnTo>
                    <a:lnTo>
                      <a:pt x="24" y="476"/>
                    </a:lnTo>
                    <a:lnTo>
                      <a:pt x="24" y="472"/>
                    </a:lnTo>
                    <a:lnTo>
                      <a:pt x="28" y="470"/>
                    </a:lnTo>
                    <a:lnTo>
                      <a:pt x="28" y="466"/>
                    </a:lnTo>
                    <a:lnTo>
                      <a:pt x="28" y="462"/>
                    </a:lnTo>
                    <a:lnTo>
                      <a:pt x="28" y="458"/>
                    </a:lnTo>
                    <a:lnTo>
                      <a:pt x="24" y="458"/>
                    </a:lnTo>
                    <a:lnTo>
                      <a:pt x="28" y="458"/>
                    </a:lnTo>
                    <a:lnTo>
                      <a:pt x="28" y="454"/>
                    </a:lnTo>
                    <a:lnTo>
                      <a:pt x="28" y="450"/>
                    </a:lnTo>
                    <a:lnTo>
                      <a:pt x="28" y="446"/>
                    </a:lnTo>
                    <a:lnTo>
                      <a:pt x="30" y="442"/>
                    </a:lnTo>
                    <a:lnTo>
                      <a:pt x="30" y="440"/>
                    </a:lnTo>
                    <a:lnTo>
                      <a:pt x="30" y="436"/>
                    </a:lnTo>
                    <a:lnTo>
                      <a:pt x="28" y="436"/>
                    </a:lnTo>
                    <a:lnTo>
                      <a:pt x="24" y="436"/>
                    </a:lnTo>
                    <a:lnTo>
                      <a:pt x="24" y="432"/>
                    </a:lnTo>
                    <a:lnTo>
                      <a:pt x="20" y="432"/>
                    </a:lnTo>
                    <a:lnTo>
                      <a:pt x="24" y="432"/>
                    </a:lnTo>
                    <a:lnTo>
                      <a:pt x="28" y="432"/>
                    </a:lnTo>
                    <a:lnTo>
                      <a:pt x="30" y="432"/>
                    </a:lnTo>
                    <a:lnTo>
                      <a:pt x="34" y="432"/>
                    </a:lnTo>
                    <a:lnTo>
                      <a:pt x="34" y="428"/>
                    </a:lnTo>
                    <a:lnTo>
                      <a:pt x="34" y="424"/>
                    </a:lnTo>
                    <a:lnTo>
                      <a:pt x="30" y="424"/>
                    </a:lnTo>
                    <a:lnTo>
                      <a:pt x="28" y="424"/>
                    </a:lnTo>
                    <a:lnTo>
                      <a:pt x="24" y="424"/>
                    </a:lnTo>
                    <a:lnTo>
                      <a:pt x="24" y="420"/>
                    </a:lnTo>
                    <a:lnTo>
                      <a:pt x="28" y="420"/>
                    </a:lnTo>
                    <a:lnTo>
                      <a:pt x="24" y="416"/>
                    </a:lnTo>
                    <a:lnTo>
                      <a:pt x="28" y="416"/>
                    </a:lnTo>
                    <a:lnTo>
                      <a:pt x="28" y="414"/>
                    </a:lnTo>
                    <a:lnTo>
                      <a:pt x="28" y="410"/>
                    </a:lnTo>
                    <a:lnTo>
                      <a:pt x="28" y="406"/>
                    </a:lnTo>
                    <a:lnTo>
                      <a:pt x="24" y="406"/>
                    </a:lnTo>
                    <a:lnTo>
                      <a:pt x="24" y="402"/>
                    </a:lnTo>
                    <a:lnTo>
                      <a:pt x="28" y="402"/>
                    </a:lnTo>
                    <a:lnTo>
                      <a:pt x="28" y="398"/>
                    </a:lnTo>
                    <a:lnTo>
                      <a:pt x="24" y="398"/>
                    </a:lnTo>
                    <a:lnTo>
                      <a:pt x="20" y="398"/>
                    </a:lnTo>
                    <a:lnTo>
                      <a:pt x="20" y="394"/>
                    </a:lnTo>
                    <a:lnTo>
                      <a:pt x="20" y="390"/>
                    </a:lnTo>
                    <a:lnTo>
                      <a:pt x="20" y="386"/>
                    </a:lnTo>
                    <a:lnTo>
                      <a:pt x="24" y="384"/>
                    </a:lnTo>
                    <a:lnTo>
                      <a:pt x="20" y="384"/>
                    </a:lnTo>
                    <a:lnTo>
                      <a:pt x="24" y="380"/>
                    </a:lnTo>
                    <a:lnTo>
                      <a:pt x="28" y="380"/>
                    </a:lnTo>
                    <a:lnTo>
                      <a:pt x="28" y="376"/>
                    </a:lnTo>
                    <a:lnTo>
                      <a:pt x="28" y="372"/>
                    </a:lnTo>
                    <a:lnTo>
                      <a:pt x="24" y="372"/>
                    </a:lnTo>
                    <a:lnTo>
                      <a:pt x="24" y="368"/>
                    </a:lnTo>
                    <a:lnTo>
                      <a:pt x="24" y="364"/>
                    </a:lnTo>
                    <a:lnTo>
                      <a:pt x="24" y="360"/>
                    </a:lnTo>
                    <a:lnTo>
                      <a:pt x="24" y="358"/>
                    </a:lnTo>
                    <a:lnTo>
                      <a:pt x="24" y="358"/>
                    </a:lnTo>
                    <a:lnTo>
                      <a:pt x="24" y="358"/>
                    </a:lnTo>
                    <a:close/>
                    <a:moveTo>
                      <a:pt x="164" y="324"/>
                    </a:moveTo>
                    <a:lnTo>
                      <a:pt x="160" y="320"/>
                    </a:lnTo>
                    <a:lnTo>
                      <a:pt x="164" y="320"/>
                    </a:lnTo>
                    <a:lnTo>
                      <a:pt x="164" y="324"/>
                    </a:lnTo>
                    <a:lnTo>
                      <a:pt x="164" y="324"/>
                    </a:lnTo>
                    <a:lnTo>
                      <a:pt x="164" y="324"/>
                    </a:lnTo>
                    <a:close/>
                    <a:moveTo>
                      <a:pt x="72" y="592"/>
                    </a:moveTo>
                    <a:lnTo>
                      <a:pt x="72" y="596"/>
                    </a:lnTo>
                    <a:lnTo>
                      <a:pt x="76" y="598"/>
                    </a:lnTo>
                    <a:lnTo>
                      <a:pt x="76" y="602"/>
                    </a:lnTo>
                    <a:lnTo>
                      <a:pt x="76" y="598"/>
                    </a:lnTo>
                    <a:lnTo>
                      <a:pt x="72" y="598"/>
                    </a:lnTo>
                    <a:lnTo>
                      <a:pt x="72" y="602"/>
                    </a:lnTo>
                    <a:lnTo>
                      <a:pt x="72" y="606"/>
                    </a:lnTo>
                    <a:lnTo>
                      <a:pt x="76" y="606"/>
                    </a:lnTo>
                    <a:lnTo>
                      <a:pt x="80" y="606"/>
                    </a:lnTo>
                    <a:lnTo>
                      <a:pt x="80" y="610"/>
                    </a:lnTo>
                    <a:lnTo>
                      <a:pt x="80" y="614"/>
                    </a:lnTo>
                    <a:lnTo>
                      <a:pt x="82" y="614"/>
                    </a:lnTo>
                    <a:lnTo>
                      <a:pt x="82" y="618"/>
                    </a:lnTo>
                    <a:lnTo>
                      <a:pt x="86" y="618"/>
                    </a:lnTo>
                    <a:lnTo>
                      <a:pt x="86" y="622"/>
                    </a:lnTo>
                    <a:lnTo>
                      <a:pt x="90" y="622"/>
                    </a:lnTo>
                    <a:lnTo>
                      <a:pt x="94" y="626"/>
                    </a:lnTo>
                    <a:lnTo>
                      <a:pt x="98" y="626"/>
                    </a:lnTo>
                    <a:lnTo>
                      <a:pt x="98" y="628"/>
                    </a:lnTo>
                    <a:lnTo>
                      <a:pt x="102" y="632"/>
                    </a:lnTo>
                    <a:lnTo>
                      <a:pt x="106" y="632"/>
                    </a:lnTo>
                    <a:lnTo>
                      <a:pt x="108" y="636"/>
                    </a:lnTo>
                    <a:lnTo>
                      <a:pt x="112" y="636"/>
                    </a:lnTo>
                    <a:lnTo>
                      <a:pt x="116" y="636"/>
                    </a:lnTo>
                    <a:lnTo>
                      <a:pt x="120" y="636"/>
                    </a:lnTo>
                    <a:lnTo>
                      <a:pt x="116" y="640"/>
                    </a:lnTo>
                    <a:lnTo>
                      <a:pt x="112" y="640"/>
                    </a:lnTo>
                    <a:lnTo>
                      <a:pt x="108" y="640"/>
                    </a:lnTo>
                    <a:lnTo>
                      <a:pt x="106" y="644"/>
                    </a:lnTo>
                    <a:lnTo>
                      <a:pt x="102" y="644"/>
                    </a:lnTo>
                    <a:lnTo>
                      <a:pt x="98" y="644"/>
                    </a:lnTo>
                    <a:lnTo>
                      <a:pt x="98" y="640"/>
                    </a:lnTo>
                    <a:lnTo>
                      <a:pt x="94" y="640"/>
                    </a:lnTo>
                    <a:lnTo>
                      <a:pt x="90" y="640"/>
                    </a:lnTo>
                    <a:lnTo>
                      <a:pt x="86" y="640"/>
                    </a:lnTo>
                    <a:lnTo>
                      <a:pt x="82" y="640"/>
                    </a:lnTo>
                    <a:lnTo>
                      <a:pt x="80" y="640"/>
                    </a:lnTo>
                    <a:lnTo>
                      <a:pt x="76" y="640"/>
                    </a:lnTo>
                    <a:lnTo>
                      <a:pt x="72" y="640"/>
                    </a:lnTo>
                    <a:lnTo>
                      <a:pt x="72" y="632"/>
                    </a:lnTo>
                    <a:lnTo>
                      <a:pt x="72" y="628"/>
                    </a:lnTo>
                    <a:lnTo>
                      <a:pt x="72" y="622"/>
                    </a:lnTo>
                    <a:lnTo>
                      <a:pt x="72" y="618"/>
                    </a:lnTo>
                    <a:lnTo>
                      <a:pt x="72" y="610"/>
                    </a:lnTo>
                    <a:lnTo>
                      <a:pt x="72" y="606"/>
                    </a:lnTo>
                    <a:lnTo>
                      <a:pt x="72" y="602"/>
                    </a:lnTo>
                    <a:lnTo>
                      <a:pt x="72" y="596"/>
                    </a:lnTo>
                    <a:lnTo>
                      <a:pt x="72" y="592"/>
                    </a:lnTo>
                    <a:lnTo>
                      <a:pt x="72" y="592"/>
                    </a:lnTo>
                    <a:lnTo>
                      <a:pt x="72" y="592"/>
                    </a:lnTo>
                    <a:close/>
                    <a:moveTo>
                      <a:pt x="126" y="640"/>
                    </a:moveTo>
                    <a:lnTo>
                      <a:pt x="122" y="640"/>
                    </a:lnTo>
                    <a:lnTo>
                      <a:pt x="126" y="636"/>
                    </a:lnTo>
                    <a:lnTo>
                      <a:pt x="126" y="640"/>
                    </a:lnTo>
                    <a:lnTo>
                      <a:pt x="126" y="636"/>
                    </a:lnTo>
                    <a:lnTo>
                      <a:pt x="130" y="636"/>
                    </a:lnTo>
                    <a:lnTo>
                      <a:pt x="134" y="636"/>
                    </a:lnTo>
                    <a:lnTo>
                      <a:pt x="138" y="636"/>
                    </a:lnTo>
                    <a:lnTo>
                      <a:pt x="138" y="640"/>
                    </a:lnTo>
                    <a:lnTo>
                      <a:pt x="134" y="640"/>
                    </a:lnTo>
                    <a:lnTo>
                      <a:pt x="134" y="636"/>
                    </a:lnTo>
                    <a:lnTo>
                      <a:pt x="134" y="640"/>
                    </a:lnTo>
                    <a:lnTo>
                      <a:pt x="130" y="640"/>
                    </a:lnTo>
                    <a:lnTo>
                      <a:pt x="126" y="640"/>
                    </a:lnTo>
                    <a:lnTo>
                      <a:pt x="126" y="640"/>
                    </a:lnTo>
                    <a:lnTo>
                      <a:pt x="126" y="64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79">
                <a:extLst>
                  <a:ext uri="{FF2B5EF4-FFF2-40B4-BE49-F238E27FC236}">
                    <a16:creationId xmlns:a16="http://schemas.microsoft.com/office/drawing/2014/main" id="{B6FAC46F-E05C-4B1F-931E-1C65B76FE6DD}"/>
                  </a:ext>
                </a:extLst>
              </p:cNvPr>
              <p:cNvSpPr>
                <a:spLocks/>
              </p:cNvSpPr>
              <p:nvPr/>
            </p:nvSpPr>
            <p:spPr bwMode="auto">
              <a:xfrm>
                <a:off x="2832100" y="4822893"/>
                <a:ext cx="273050" cy="368300"/>
              </a:xfrm>
              <a:custGeom>
                <a:avLst/>
                <a:gdLst>
                  <a:gd name="T0" fmla="*/ 104 w 172"/>
                  <a:gd name="T1" fmla="*/ 198 h 232"/>
                  <a:gd name="T2" fmla="*/ 96 w 172"/>
                  <a:gd name="T3" fmla="*/ 216 h 232"/>
                  <a:gd name="T4" fmla="*/ 90 w 172"/>
                  <a:gd name="T5" fmla="*/ 216 h 232"/>
                  <a:gd name="T6" fmla="*/ 78 w 172"/>
                  <a:gd name="T7" fmla="*/ 220 h 232"/>
                  <a:gd name="T8" fmla="*/ 74 w 172"/>
                  <a:gd name="T9" fmla="*/ 228 h 232"/>
                  <a:gd name="T10" fmla="*/ 70 w 172"/>
                  <a:gd name="T11" fmla="*/ 216 h 232"/>
                  <a:gd name="T12" fmla="*/ 52 w 172"/>
                  <a:gd name="T13" fmla="*/ 216 h 232"/>
                  <a:gd name="T14" fmla="*/ 50 w 172"/>
                  <a:gd name="T15" fmla="*/ 212 h 232"/>
                  <a:gd name="T16" fmla="*/ 42 w 172"/>
                  <a:gd name="T17" fmla="*/ 220 h 232"/>
                  <a:gd name="T18" fmla="*/ 34 w 172"/>
                  <a:gd name="T19" fmla="*/ 228 h 232"/>
                  <a:gd name="T20" fmla="*/ 26 w 172"/>
                  <a:gd name="T21" fmla="*/ 224 h 232"/>
                  <a:gd name="T22" fmla="*/ 24 w 172"/>
                  <a:gd name="T23" fmla="*/ 212 h 232"/>
                  <a:gd name="T24" fmla="*/ 16 w 172"/>
                  <a:gd name="T25" fmla="*/ 194 h 232"/>
                  <a:gd name="T26" fmla="*/ 12 w 172"/>
                  <a:gd name="T27" fmla="*/ 190 h 232"/>
                  <a:gd name="T28" fmla="*/ 16 w 172"/>
                  <a:gd name="T29" fmla="*/ 180 h 232"/>
                  <a:gd name="T30" fmla="*/ 16 w 172"/>
                  <a:gd name="T31" fmla="*/ 168 h 232"/>
                  <a:gd name="T32" fmla="*/ 8 w 172"/>
                  <a:gd name="T33" fmla="*/ 156 h 232"/>
                  <a:gd name="T34" fmla="*/ 4 w 172"/>
                  <a:gd name="T35" fmla="*/ 146 h 232"/>
                  <a:gd name="T36" fmla="*/ 0 w 172"/>
                  <a:gd name="T37" fmla="*/ 134 h 232"/>
                  <a:gd name="T38" fmla="*/ 4 w 172"/>
                  <a:gd name="T39" fmla="*/ 124 h 232"/>
                  <a:gd name="T40" fmla="*/ 12 w 172"/>
                  <a:gd name="T41" fmla="*/ 116 h 232"/>
                  <a:gd name="T42" fmla="*/ 4 w 172"/>
                  <a:gd name="T43" fmla="*/ 100 h 232"/>
                  <a:gd name="T44" fmla="*/ 4 w 172"/>
                  <a:gd name="T45" fmla="*/ 94 h 232"/>
                  <a:gd name="T46" fmla="*/ 8 w 172"/>
                  <a:gd name="T47" fmla="*/ 78 h 232"/>
                  <a:gd name="T48" fmla="*/ 8 w 172"/>
                  <a:gd name="T49" fmla="*/ 72 h 232"/>
                  <a:gd name="T50" fmla="*/ 8 w 172"/>
                  <a:gd name="T51" fmla="*/ 56 h 232"/>
                  <a:gd name="T52" fmla="*/ 12 w 172"/>
                  <a:gd name="T53" fmla="*/ 46 h 232"/>
                  <a:gd name="T54" fmla="*/ 4 w 172"/>
                  <a:gd name="T55" fmla="*/ 34 h 232"/>
                  <a:gd name="T56" fmla="*/ 4 w 172"/>
                  <a:gd name="T57" fmla="*/ 22 h 232"/>
                  <a:gd name="T58" fmla="*/ 16 w 172"/>
                  <a:gd name="T59" fmla="*/ 26 h 232"/>
                  <a:gd name="T60" fmla="*/ 24 w 172"/>
                  <a:gd name="T61" fmla="*/ 18 h 232"/>
                  <a:gd name="T62" fmla="*/ 26 w 172"/>
                  <a:gd name="T63" fmla="*/ 16 h 232"/>
                  <a:gd name="T64" fmla="*/ 38 w 172"/>
                  <a:gd name="T65" fmla="*/ 12 h 232"/>
                  <a:gd name="T66" fmla="*/ 50 w 172"/>
                  <a:gd name="T67" fmla="*/ 0 h 232"/>
                  <a:gd name="T68" fmla="*/ 56 w 172"/>
                  <a:gd name="T69" fmla="*/ 0 h 232"/>
                  <a:gd name="T70" fmla="*/ 60 w 172"/>
                  <a:gd name="T71" fmla="*/ 12 h 232"/>
                  <a:gd name="T72" fmla="*/ 60 w 172"/>
                  <a:gd name="T73" fmla="*/ 26 h 232"/>
                  <a:gd name="T74" fmla="*/ 64 w 172"/>
                  <a:gd name="T75" fmla="*/ 34 h 232"/>
                  <a:gd name="T76" fmla="*/ 70 w 172"/>
                  <a:gd name="T77" fmla="*/ 46 h 232"/>
                  <a:gd name="T78" fmla="*/ 86 w 172"/>
                  <a:gd name="T79" fmla="*/ 48 h 232"/>
                  <a:gd name="T80" fmla="*/ 94 w 172"/>
                  <a:gd name="T81" fmla="*/ 56 h 232"/>
                  <a:gd name="T82" fmla="*/ 104 w 172"/>
                  <a:gd name="T83" fmla="*/ 64 h 232"/>
                  <a:gd name="T84" fmla="*/ 116 w 172"/>
                  <a:gd name="T85" fmla="*/ 68 h 232"/>
                  <a:gd name="T86" fmla="*/ 130 w 172"/>
                  <a:gd name="T87" fmla="*/ 72 h 232"/>
                  <a:gd name="T88" fmla="*/ 130 w 172"/>
                  <a:gd name="T89" fmla="*/ 82 h 232"/>
                  <a:gd name="T90" fmla="*/ 126 w 172"/>
                  <a:gd name="T91" fmla="*/ 94 h 232"/>
                  <a:gd name="T92" fmla="*/ 134 w 172"/>
                  <a:gd name="T93" fmla="*/ 116 h 232"/>
                  <a:gd name="T94" fmla="*/ 160 w 172"/>
                  <a:gd name="T95" fmla="*/ 116 h 232"/>
                  <a:gd name="T96" fmla="*/ 156 w 172"/>
                  <a:gd name="T97" fmla="*/ 128 h 232"/>
                  <a:gd name="T98" fmla="*/ 164 w 172"/>
                  <a:gd name="T99" fmla="*/ 134 h 232"/>
                  <a:gd name="T100" fmla="*/ 172 w 172"/>
                  <a:gd name="T101" fmla="*/ 150 h 232"/>
                  <a:gd name="T102" fmla="*/ 164 w 172"/>
                  <a:gd name="T103" fmla="*/ 164 h 232"/>
                  <a:gd name="T104" fmla="*/ 164 w 172"/>
                  <a:gd name="T105" fmla="*/ 176 h 232"/>
                  <a:gd name="T106" fmla="*/ 160 w 172"/>
                  <a:gd name="T107" fmla="*/ 176 h 232"/>
                  <a:gd name="T108" fmla="*/ 142 w 172"/>
                  <a:gd name="T109" fmla="*/ 168 h 232"/>
                  <a:gd name="T110" fmla="*/ 126 w 172"/>
                  <a:gd name="T111" fmla="*/ 172 h 232"/>
                  <a:gd name="T112" fmla="*/ 112 w 172"/>
                  <a:gd name="T113" fmla="*/ 176 h 232"/>
                  <a:gd name="T114" fmla="*/ 104 w 172"/>
                  <a:gd name="T115"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232">
                    <a:moveTo>
                      <a:pt x="104" y="186"/>
                    </a:moveTo>
                    <a:lnTo>
                      <a:pt x="104" y="190"/>
                    </a:lnTo>
                    <a:lnTo>
                      <a:pt x="104" y="194"/>
                    </a:lnTo>
                    <a:lnTo>
                      <a:pt x="104" y="198"/>
                    </a:lnTo>
                    <a:lnTo>
                      <a:pt x="100" y="206"/>
                    </a:lnTo>
                    <a:lnTo>
                      <a:pt x="100" y="210"/>
                    </a:lnTo>
                    <a:lnTo>
                      <a:pt x="100" y="212"/>
                    </a:lnTo>
                    <a:lnTo>
                      <a:pt x="96" y="216"/>
                    </a:lnTo>
                    <a:lnTo>
                      <a:pt x="96" y="220"/>
                    </a:lnTo>
                    <a:lnTo>
                      <a:pt x="96" y="216"/>
                    </a:lnTo>
                    <a:lnTo>
                      <a:pt x="94" y="216"/>
                    </a:lnTo>
                    <a:lnTo>
                      <a:pt x="90" y="216"/>
                    </a:lnTo>
                    <a:lnTo>
                      <a:pt x="86" y="216"/>
                    </a:lnTo>
                    <a:lnTo>
                      <a:pt x="82" y="216"/>
                    </a:lnTo>
                    <a:lnTo>
                      <a:pt x="78" y="216"/>
                    </a:lnTo>
                    <a:lnTo>
                      <a:pt x="78" y="220"/>
                    </a:lnTo>
                    <a:lnTo>
                      <a:pt x="74" y="224"/>
                    </a:lnTo>
                    <a:lnTo>
                      <a:pt x="74" y="228"/>
                    </a:lnTo>
                    <a:lnTo>
                      <a:pt x="74" y="232"/>
                    </a:lnTo>
                    <a:lnTo>
                      <a:pt x="74" y="228"/>
                    </a:lnTo>
                    <a:lnTo>
                      <a:pt x="70" y="228"/>
                    </a:lnTo>
                    <a:lnTo>
                      <a:pt x="70" y="224"/>
                    </a:lnTo>
                    <a:lnTo>
                      <a:pt x="70" y="220"/>
                    </a:lnTo>
                    <a:lnTo>
                      <a:pt x="70" y="216"/>
                    </a:lnTo>
                    <a:lnTo>
                      <a:pt x="66" y="216"/>
                    </a:lnTo>
                    <a:lnTo>
                      <a:pt x="64" y="216"/>
                    </a:lnTo>
                    <a:lnTo>
                      <a:pt x="56" y="216"/>
                    </a:lnTo>
                    <a:lnTo>
                      <a:pt x="52" y="216"/>
                    </a:lnTo>
                    <a:lnTo>
                      <a:pt x="52" y="212"/>
                    </a:lnTo>
                    <a:lnTo>
                      <a:pt x="50" y="212"/>
                    </a:lnTo>
                    <a:lnTo>
                      <a:pt x="50" y="210"/>
                    </a:lnTo>
                    <a:lnTo>
                      <a:pt x="50" y="212"/>
                    </a:lnTo>
                    <a:lnTo>
                      <a:pt x="46" y="212"/>
                    </a:lnTo>
                    <a:lnTo>
                      <a:pt x="46" y="216"/>
                    </a:lnTo>
                    <a:lnTo>
                      <a:pt x="42" y="216"/>
                    </a:lnTo>
                    <a:lnTo>
                      <a:pt x="42" y="220"/>
                    </a:lnTo>
                    <a:lnTo>
                      <a:pt x="42" y="224"/>
                    </a:lnTo>
                    <a:lnTo>
                      <a:pt x="38" y="224"/>
                    </a:lnTo>
                    <a:lnTo>
                      <a:pt x="38" y="228"/>
                    </a:lnTo>
                    <a:lnTo>
                      <a:pt x="34" y="228"/>
                    </a:lnTo>
                    <a:lnTo>
                      <a:pt x="30" y="232"/>
                    </a:lnTo>
                    <a:lnTo>
                      <a:pt x="26" y="232"/>
                    </a:lnTo>
                    <a:lnTo>
                      <a:pt x="24" y="228"/>
                    </a:lnTo>
                    <a:lnTo>
                      <a:pt x="26" y="224"/>
                    </a:lnTo>
                    <a:lnTo>
                      <a:pt x="24" y="224"/>
                    </a:lnTo>
                    <a:lnTo>
                      <a:pt x="24" y="220"/>
                    </a:lnTo>
                    <a:lnTo>
                      <a:pt x="24" y="216"/>
                    </a:lnTo>
                    <a:lnTo>
                      <a:pt x="24" y="212"/>
                    </a:lnTo>
                    <a:lnTo>
                      <a:pt x="24" y="210"/>
                    </a:lnTo>
                    <a:lnTo>
                      <a:pt x="20" y="210"/>
                    </a:lnTo>
                    <a:lnTo>
                      <a:pt x="20" y="202"/>
                    </a:lnTo>
                    <a:lnTo>
                      <a:pt x="16" y="194"/>
                    </a:lnTo>
                    <a:lnTo>
                      <a:pt x="16" y="198"/>
                    </a:lnTo>
                    <a:lnTo>
                      <a:pt x="16" y="194"/>
                    </a:lnTo>
                    <a:lnTo>
                      <a:pt x="16" y="190"/>
                    </a:lnTo>
                    <a:lnTo>
                      <a:pt x="12" y="190"/>
                    </a:lnTo>
                    <a:lnTo>
                      <a:pt x="12" y="186"/>
                    </a:lnTo>
                    <a:lnTo>
                      <a:pt x="12" y="184"/>
                    </a:lnTo>
                    <a:lnTo>
                      <a:pt x="12" y="180"/>
                    </a:lnTo>
                    <a:lnTo>
                      <a:pt x="16" y="180"/>
                    </a:lnTo>
                    <a:lnTo>
                      <a:pt x="16" y="176"/>
                    </a:lnTo>
                    <a:lnTo>
                      <a:pt x="12" y="176"/>
                    </a:lnTo>
                    <a:lnTo>
                      <a:pt x="16" y="172"/>
                    </a:lnTo>
                    <a:lnTo>
                      <a:pt x="16" y="168"/>
                    </a:lnTo>
                    <a:lnTo>
                      <a:pt x="12" y="168"/>
                    </a:lnTo>
                    <a:lnTo>
                      <a:pt x="12" y="164"/>
                    </a:lnTo>
                    <a:lnTo>
                      <a:pt x="8" y="160"/>
                    </a:lnTo>
                    <a:lnTo>
                      <a:pt x="8" y="156"/>
                    </a:lnTo>
                    <a:lnTo>
                      <a:pt x="8" y="154"/>
                    </a:lnTo>
                    <a:lnTo>
                      <a:pt x="8" y="150"/>
                    </a:lnTo>
                    <a:lnTo>
                      <a:pt x="8" y="146"/>
                    </a:lnTo>
                    <a:lnTo>
                      <a:pt x="4" y="146"/>
                    </a:lnTo>
                    <a:lnTo>
                      <a:pt x="4" y="142"/>
                    </a:lnTo>
                    <a:lnTo>
                      <a:pt x="4" y="138"/>
                    </a:lnTo>
                    <a:lnTo>
                      <a:pt x="0" y="138"/>
                    </a:lnTo>
                    <a:lnTo>
                      <a:pt x="0" y="134"/>
                    </a:lnTo>
                    <a:lnTo>
                      <a:pt x="0" y="130"/>
                    </a:lnTo>
                    <a:lnTo>
                      <a:pt x="0" y="128"/>
                    </a:lnTo>
                    <a:lnTo>
                      <a:pt x="4" y="128"/>
                    </a:lnTo>
                    <a:lnTo>
                      <a:pt x="4" y="124"/>
                    </a:lnTo>
                    <a:lnTo>
                      <a:pt x="8" y="124"/>
                    </a:lnTo>
                    <a:lnTo>
                      <a:pt x="8" y="120"/>
                    </a:lnTo>
                    <a:lnTo>
                      <a:pt x="8" y="116"/>
                    </a:lnTo>
                    <a:lnTo>
                      <a:pt x="12" y="116"/>
                    </a:lnTo>
                    <a:lnTo>
                      <a:pt x="8" y="112"/>
                    </a:lnTo>
                    <a:lnTo>
                      <a:pt x="4" y="112"/>
                    </a:lnTo>
                    <a:lnTo>
                      <a:pt x="4" y="104"/>
                    </a:lnTo>
                    <a:lnTo>
                      <a:pt x="4" y="100"/>
                    </a:lnTo>
                    <a:lnTo>
                      <a:pt x="4" y="98"/>
                    </a:lnTo>
                    <a:lnTo>
                      <a:pt x="8" y="98"/>
                    </a:lnTo>
                    <a:lnTo>
                      <a:pt x="8" y="94"/>
                    </a:lnTo>
                    <a:lnTo>
                      <a:pt x="4" y="94"/>
                    </a:lnTo>
                    <a:lnTo>
                      <a:pt x="4" y="90"/>
                    </a:lnTo>
                    <a:lnTo>
                      <a:pt x="4" y="86"/>
                    </a:lnTo>
                    <a:lnTo>
                      <a:pt x="8" y="82"/>
                    </a:lnTo>
                    <a:lnTo>
                      <a:pt x="8" y="78"/>
                    </a:lnTo>
                    <a:lnTo>
                      <a:pt x="12" y="78"/>
                    </a:lnTo>
                    <a:lnTo>
                      <a:pt x="12" y="74"/>
                    </a:lnTo>
                    <a:lnTo>
                      <a:pt x="8" y="74"/>
                    </a:lnTo>
                    <a:lnTo>
                      <a:pt x="8" y="72"/>
                    </a:lnTo>
                    <a:lnTo>
                      <a:pt x="8" y="68"/>
                    </a:lnTo>
                    <a:lnTo>
                      <a:pt x="8" y="64"/>
                    </a:lnTo>
                    <a:lnTo>
                      <a:pt x="8" y="60"/>
                    </a:lnTo>
                    <a:lnTo>
                      <a:pt x="8" y="56"/>
                    </a:lnTo>
                    <a:lnTo>
                      <a:pt x="8" y="52"/>
                    </a:lnTo>
                    <a:lnTo>
                      <a:pt x="12" y="52"/>
                    </a:lnTo>
                    <a:lnTo>
                      <a:pt x="12" y="48"/>
                    </a:lnTo>
                    <a:lnTo>
                      <a:pt x="12" y="46"/>
                    </a:lnTo>
                    <a:lnTo>
                      <a:pt x="12" y="42"/>
                    </a:lnTo>
                    <a:lnTo>
                      <a:pt x="8" y="42"/>
                    </a:lnTo>
                    <a:lnTo>
                      <a:pt x="8" y="38"/>
                    </a:lnTo>
                    <a:lnTo>
                      <a:pt x="4" y="34"/>
                    </a:lnTo>
                    <a:lnTo>
                      <a:pt x="4" y="30"/>
                    </a:lnTo>
                    <a:lnTo>
                      <a:pt x="4" y="26"/>
                    </a:lnTo>
                    <a:lnTo>
                      <a:pt x="0" y="22"/>
                    </a:lnTo>
                    <a:lnTo>
                      <a:pt x="4" y="22"/>
                    </a:lnTo>
                    <a:lnTo>
                      <a:pt x="8" y="22"/>
                    </a:lnTo>
                    <a:lnTo>
                      <a:pt x="12" y="22"/>
                    </a:lnTo>
                    <a:lnTo>
                      <a:pt x="12" y="26"/>
                    </a:lnTo>
                    <a:lnTo>
                      <a:pt x="16" y="26"/>
                    </a:lnTo>
                    <a:lnTo>
                      <a:pt x="16" y="22"/>
                    </a:lnTo>
                    <a:lnTo>
                      <a:pt x="20" y="22"/>
                    </a:lnTo>
                    <a:lnTo>
                      <a:pt x="20" y="18"/>
                    </a:lnTo>
                    <a:lnTo>
                      <a:pt x="24" y="18"/>
                    </a:lnTo>
                    <a:lnTo>
                      <a:pt x="24" y="16"/>
                    </a:lnTo>
                    <a:lnTo>
                      <a:pt x="26" y="16"/>
                    </a:lnTo>
                    <a:lnTo>
                      <a:pt x="26" y="18"/>
                    </a:lnTo>
                    <a:lnTo>
                      <a:pt x="26" y="16"/>
                    </a:lnTo>
                    <a:lnTo>
                      <a:pt x="30" y="16"/>
                    </a:lnTo>
                    <a:lnTo>
                      <a:pt x="30" y="12"/>
                    </a:lnTo>
                    <a:lnTo>
                      <a:pt x="34" y="12"/>
                    </a:lnTo>
                    <a:lnTo>
                      <a:pt x="38" y="12"/>
                    </a:lnTo>
                    <a:lnTo>
                      <a:pt x="38" y="8"/>
                    </a:lnTo>
                    <a:lnTo>
                      <a:pt x="42" y="4"/>
                    </a:lnTo>
                    <a:lnTo>
                      <a:pt x="46" y="4"/>
                    </a:lnTo>
                    <a:lnTo>
                      <a:pt x="50" y="0"/>
                    </a:lnTo>
                    <a:lnTo>
                      <a:pt x="52" y="0"/>
                    </a:lnTo>
                    <a:lnTo>
                      <a:pt x="56" y="0"/>
                    </a:lnTo>
                    <a:lnTo>
                      <a:pt x="56" y="4"/>
                    </a:lnTo>
                    <a:lnTo>
                      <a:pt x="56" y="0"/>
                    </a:lnTo>
                    <a:lnTo>
                      <a:pt x="60" y="0"/>
                    </a:lnTo>
                    <a:lnTo>
                      <a:pt x="60" y="4"/>
                    </a:lnTo>
                    <a:lnTo>
                      <a:pt x="60" y="8"/>
                    </a:lnTo>
                    <a:lnTo>
                      <a:pt x="60" y="12"/>
                    </a:lnTo>
                    <a:lnTo>
                      <a:pt x="60" y="16"/>
                    </a:lnTo>
                    <a:lnTo>
                      <a:pt x="60" y="18"/>
                    </a:lnTo>
                    <a:lnTo>
                      <a:pt x="60" y="22"/>
                    </a:lnTo>
                    <a:lnTo>
                      <a:pt x="60" y="26"/>
                    </a:lnTo>
                    <a:lnTo>
                      <a:pt x="60" y="30"/>
                    </a:lnTo>
                    <a:lnTo>
                      <a:pt x="64" y="34"/>
                    </a:lnTo>
                    <a:lnTo>
                      <a:pt x="64" y="38"/>
                    </a:lnTo>
                    <a:lnTo>
                      <a:pt x="64" y="34"/>
                    </a:lnTo>
                    <a:lnTo>
                      <a:pt x="64" y="38"/>
                    </a:lnTo>
                    <a:lnTo>
                      <a:pt x="64" y="42"/>
                    </a:lnTo>
                    <a:lnTo>
                      <a:pt x="66" y="42"/>
                    </a:lnTo>
                    <a:lnTo>
                      <a:pt x="70" y="46"/>
                    </a:lnTo>
                    <a:lnTo>
                      <a:pt x="74" y="48"/>
                    </a:lnTo>
                    <a:lnTo>
                      <a:pt x="78" y="48"/>
                    </a:lnTo>
                    <a:lnTo>
                      <a:pt x="82" y="48"/>
                    </a:lnTo>
                    <a:lnTo>
                      <a:pt x="86" y="48"/>
                    </a:lnTo>
                    <a:lnTo>
                      <a:pt x="86" y="52"/>
                    </a:lnTo>
                    <a:lnTo>
                      <a:pt x="90" y="52"/>
                    </a:lnTo>
                    <a:lnTo>
                      <a:pt x="94" y="52"/>
                    </a:lnTo>
                    <a:lnTo>
                      <a:pt x="94" y="56"/>
                    </a:lnTo>
                    <a:lnTo>
                      <a:pt x="96" y="56"/>
                    </a:lnTo>
                    <a:lnTo>
                      <a:pt x="100" y="60"/>
                    </a:lnTo>
                    <a:lnTo>
                      <a:pt x="104" y="60"/>
                    </a:lnTo>
                    <a:lnTo>
                      <a:pt x="104" y="64"/>
                    </a:lnTo>
                    <a:lnTo>
                      <a:pt x="108" y="64"/>
                    </a:lnTo>
                    <a:lnTo>
                      <a:pt x="108" y="68"/>
                    </a:lnTo>
                    <a:lnTo>
                      <a:pt x="112" y="68"/>
                    </a:lnTo>
                    <a:lnTo>
                      <a:pt x="116" y="68"/>
                    </a:lnTo>
                    <a:lnTo>
                      <a:pt x="120" y="68"/>
                    </a:lnTo>
                    <a:lnTo>
                      <a:pt x="122" y="68"/>
                    </a:lnTo>
                    <a:lnTo>
                      <a:pt x="126" y="72"/>
                    </a:lnTo>
                    <a:lnTo>
                      <a:pt x="130" y="72"/>
                    </a:lnTo>
                    <a:lnTo>
                      <a:pt x="130" y="74"/>
                    </a:lnTo>
                    <a:lnTo>
                      <a:pt x="126" y="78"/>
                    </a:lnTo>
                    <a:lnTo>
                      <a:pt x="130" y="78"/>
                    </a:lnTo>
                    <a:lnTo>
                      <a:pt x="130" y="82"/>
                    </a:lnTo>
                    <a:lnTo>
                      <a:pt x="130" y="86"/>
                    </a:lnTo>
                    <a:lnTo>
                      <a:pt x="130" y="90"/>
                    </a:lnTo>
                    <a:lnTo>
                      <a:pt x="130" y="94"/>
                    </a:lnTo>
                    <a:lnTo>
                      <a:pt x="126" y="94"/>
                    </a:lnTo>
                    <a:lnTo>
                      <a:pt x="130" y="98"/>
                    </a:lnTo>
                    <a:lnTo>
                      <a:pt x="130" y="100"/>
                    </a:lnTo>
                    <a:lnTo>
                      <a:pt x="134" y="108"/>
                    </a:lnTo>
                    <a:lnTo>
                      <a:pt x="134" y="116"/>
                    </a:lnTo>
                    <a:lnTo>
                      <a:pt x="142" y="116"/>
                    </a:lnTo>
                    <a:lnTo>
                      <a:pt x="150" y="116"/>
                    </a:lnTo>
                    <a:lnTo>
                      <a:pt x="156" y="116"/>
                    </a:lnTo>
                    <a:lnTo>
                      <a:pt x="160" y="116"/>
                    </a:lnTo>
                    <a:lnTo>
                      <a:pt x="160" y="120"/>
                    </a:lnTo>
                    <a:lnTo>
                      <a:pt x="156" y="120"/>
                    </a:lnTo>
                    <a:lnTo>
                      <a:pt x="156" y="124"/>
                    </a:lnTo>
                    <a:lnTo>
                      <a:pt x="156" y="128"/>
                    </a:lnTo>
                    <a:lnTo>
                      <a:pt x="156" y="130"/>
                    </a:lnTo>
                    <a:lnTo>
                      <a:pt x="160" y="130"/>
                    </a:lnTo>
                    <a:lnTo>
                      <a:pt x="160" y="134"/>
                    </a:lnTo>
                    <a:lnTo>
                      <a:pt x="164" y="134"/>
                    </a:lnTo>
                    <a:lnTo>
                      <a:pt x="168" y="138"/>
                    </a:lnTo>
                    <a:lnTo>
                      <a:pt x="168" y="142"/>
                    </a:lnTo>
                    <a:lnTo>
                      <a:pt x="168" y="146"/>
                    </a:lnTo>
                    <a:lnTo>
                      <a:pt x="172" y="150"/>
                    </a:lnTo>
                    <a:lnTo>
                      <a:pt x="168" y="154"/>
                    </a:lnTo>
                    <a:lnTo>
                      <a:pt x="168" y="160"/>
                    </a:lnTo>
                    <a:lnTo>
                      <a:pt x="168" y="164"/>
                    </a:lnTo>
                    <a:lnTo>
                      <a:pt x="164" y="164"/>
                    </a:lnTo>
                    <a:lnTo>
                      <a:pt x="164" y="168"/>
                    </a:lnTo>
                    <a:lnTo>
                      <a:pt x="164" y="176"/>
                    </a:lnTo>
                    <a:lnTo>
                      <a:pt x="160" y="176"/>
                    </a:lnTo>
                    <a:lnTo>
                      <a:pt x="164" y="176"/>
                    </a:lnTo>
                    <a:lnTo>
                      <a:pt x="164" y="180"/>
                    </a:lnTo>
                    <a:lnTo>
                      <a:pt x="160" y="184"/>
                    </a:lnTo>
                    <a:lnTo>
                      <a:pt x="160" y="180"/>
                    </a:lnTo>
                    <a:lnTo>
                      <a:pt x="160" y="176"/>
                    </a:lnTo>
                    <a:lnTo>
                      <a:pt x="156" y="172"/>
                    </a:lnTo>
                    <a:lnTo>
                      <a:pt x="152" y="172"/>
                    </a:lnTo>
                    <a:lnTo>
                      <a:pt x="150" y="168"/>
                    </a:lnTo>
                    <a:lnTo>
                      <a:pt x="142" y="168"/>
                    </a:lnTo>
                    <a:lnTo>
                      <a:pt x="134" y="168"/>
                    </a:lnTo>
                    <a:lnTo>
                      <a:pt x="130" y="168"/>
                    </a:lnTo>
                    <a:lnTo>
                      <a:pt x="126" y="168"/>
                    </a:lnTo>
                    <a:lnTo>
                      <a:pt x="126" y="172"/>
                    </a:lnTo>
                    <a:lnTo>
                      <a:pt x="122" y="172"/>
                    </a:lnTo>
                    <a:lnTo>
                      <a:pt x="116" y="172"/>
                    </a:lnTo>
                    <a:lnTo>
                      <a:pt x="112" y="172"/>
                    </a:lnTo>
                    <a:lnTo>
                      <a:pt x="112" y="176"/>
                    </a:lnTo>
                    <a:lnTo>
                      <a:pt x="108" y="180"/>
                    </a:lnTo>
                    <a:lnTo>
                      <a:pt x="104" y="186"/>
                    </a:lnTo>
                    <a:lnTo>
                      <a:pt x="104" y="186"/>
                    </a:lnTo>
                    <a:lnTo>
                      <a:pt x="104" y="18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80">
                <a:extLst>
                  <a:ext uri="{FF2B5EF4-FFF2-40B4-BE49-F238E27FC236}">
                    <a16:creationId xmlns:a16="http://schemas.microsoft.com/office/drawing/2014/main" id="{20DA727E-3682-49BD-AE2E-84BFCCC22166}"/>
                  </a:ext>
                </a:extLst>
              </p:cNvPr>
              <p:cNvSpPr>
                <a:spLocks noEditPoints="1"/>
              </p:cNvSpPr>
              <p:nvPr/>
            </p:nvSpPr>
            <p:spPr bwMode="auto">
              <a:xfrm>
                <a:off x="2733675" y="4413318"/>
                <a:ext cx="879475" cy="1089025"/>
              </a:xfrm>
              <a:custGeom>
                <a:avLst/>
                <a:gdLst>
                  <a:gd name="T0" fmla="*/ 424 w 554"/>
                  <a:gd name="T1" fmla="*/ 140 h 686"/>
                  <a:gd name="T2" fmla="*/ 460 w 554"/>
                  <a:gd name="T3" fmla="*/ 142 h 686"/>
                  <a:gd name="T4" fmla="*/ 520 w 554"/>
                  <a:gd name="T5" fmla="*/ 172 h 686"/>
                  <a:gd name="T6" fmla="*/ 554 w 554"/>
                  <a:gd name="T7" fmla="*/ 224 h 686"/>
                  <a:gd name="T8" fmla="*/ 520 w 554"/>
                  <a:gd name="T9" fmla="*/ 280 h 686"/>
                  <a:gd name="T10" fmla="*/ 498 w 554"/>
                  <a:gd name="T11" fmla="*/ 310 h 686"/>
                  <a:gd name="T12" fmla="*/ 494 w 554"/>
                  <a:gd name="T13" fmla="*/ 358 h 686"/>
                  <a:gd name="T14" fmla="*/ 484 w 554"/>
                  <a:gd name="T15" fmla="*/ 418 h 686"/>
                  <a:gd name="T16" fmla="*/ 454 w 554"/>
                  <a:gd name="T17" fmla="*/ 482 h 686"/>
                  <a:gd name="T18" fmla="*/ 420 w 554"/>
                  <a:gd name="T19" fmla="*/ 490 h 686"/>
                  <a:gd name="T20" fmla="*/ 384 w 554"/>
                  <a:gd name="T21" fmla="*/ 512 h 686"/>
                  <a:gd name="T22" fmla="*/ 358 w 554"/>
                  <a:gd name="T23" fmla="*/ 546 h 686"/>
                  <a:gd name="T24" fmla="*/ 350 w 554"/>
                  <a:gd name="T25" fmla="*/ 594 h 686"/>
                  <a:gd name="T26" fmla="*/ 316 w 554"/>
                  <a:gd name="T27" fmla="*/ 650 h 686"/>
                  <a:gd name="T28" fmla="*/ 330 w 554"/>
                  <a:gd name="T29" fmla="*/ 622 h 686"/>
                  <a:gd name="T30" fmla="*/ 312 w 554"/>
                  <a:gd name="T31" fmla="*/ 646 h 686"/>
                  <a:gd name="T32" fmla="*/ 294 w 554"/>
                  <a:gd name="T33" fmla="*/ 664 h 686"/>
                  <a:gd name="T34" fmla="*/ 256 w 554"/>
                  <a:gd name="T35" fmla="*/ 630 h 686"/>
                  <a:gd name="T36" fmla="*/ 248 w 554"/>
                  <a:gd name="T37" fmla="*/ 600 h 686"/>
                  <a:gd name="T38" fmla="*/ 286 w 554"/>
                  <a:gd name="T39" fmla="*/ 564 h 686"/>
                  <a:gd name="T40" fmla="*/ 272 w 554"/>
                  <a:gd name="T41" fmla="*/ 508 h 686"/>
                  <a:gd name="T42" fmla="*/ 230 w 554"/>
                  <a:gd name="T43" fmla="*/ 474 h 686"/>
                  <a:gd name="T44" fmla="*/ 230 w 554"/>
                  <a:gd name="T45" fmla="*/ 404 h 686"/>
                  <a:gd name="T46" fmla="*/ 192 w 554"/>
                  <a:gd name="T47" fmla="*/ 348 h 686"/>
                  <a:gd name="T48" fmla="*/ 148 w 554"/>
                  <a:gd name="T49" fmla="*/ 310 h 686"/>
                  <a:gd name="T50" fmla="*/ 118 w 554"/>
                  <a:gd name="T51" fmla="*/ 258 h 686"/>
                  <a:gd name="T52" fmla="*/ 74 w 554"/>
                  <a:gd name="T53" fmla="*/ 284 h 686"/>
                  <a:gd name="T54" fmla="*/ 30 w 554"/>
                  <a:gd name="T55" fmla="*/ 262 h 686"/>
                  <a:gd name="T56" fmla="*/ 4 w 554"/>
                  <a:gd name="T57" fmla="*/ 216 h 686"/>
                  <a:gd name="T58" fmla="*/ 36 w 554"/>
                  <a:gd name="T59" fmla="*/ 168 h 686"/>
                  <a:gd name="T60" fmla="*/ 66 w 554"/>
                  <a:gd name="T61" fmla="*/ 110 h 686"/>
                  <a:gd name="T62" fmla="*/ 66 w 554"/>
                  <a:gd name="T63" fmla="*/ 64 h 686"/>
                  <a:gd name="T64" fmla="*/ 108 w 554"/>
                  <a:gd name="T65" fmla="*/ 80 h 686"/>
                  <a:gd name="T66" fmla="*/ 152 w 554"/>
                  <a:gd name="T67" fmla="*/ 54 h 686"/>
                  <a:gd name="T68" fmla="*/ 140 w 554"/>
                  <a:gd name="T69" fmla="*/ 28 h 686"/>
                  <a:gd name="T70" fmla="*/ 186 w 554"/>
                  <a:gd name="T71" fmla="*/ 16 h 686"/>
                  <a:gd name="T72" fmla="*/ 196 w 554"/>
                  <a:gd name="T73" fmla="*/ 46 h 686"/>
                  <a:gd name="T74" fmla="*/ 234 w 554"/>
                  <a:gd name="T75" fmla="*/ 60 h 686"/>
                  <a:gd name="T76" fmla="*/ 282 w 554"/>
                  <a:gd name="T77" fmla="*/ 56 h 686"/>
                  <a:gd name="T78" fmla="*/ 320 w 554"/>
                  <a:gd name="T79" fmla="*/ 24 h 686"/>
                  <a:gd name="T80" fmla="*/ 338 w 554"/>
                  <a:gd name="T81" fmla="*/ 72 h 686"/>
                  <a:gd name="T82" fmla="*/ 302 w 554"/>
                  <a:gd name="T83" fmla="*/ 120 h 686"/>
                  <a:gd name="T84" fmla="*/ 316 w 554"/>
                  <a:gd name="T85" fmla="*/ 128 h 686"/>
                  <a:gd name="T86" fmla="*/ 346 w 554"/>
                  <a:gd name="T87" fmla="*/ 120 h 686"/>
                  <a:gd name="T88" fmla="*/ 364 w 554"/>
                  <a:gd name="T89" fmla="*/ 116 h 686"/>
                  <a:gd name="T90" fmla="*/ 390 w 554"/>
                  <a:gd name="T91" fmla="*/ 114 h 686"/>
                  <a:gd name="T92" fmla="*/ 414 w 554"/>
                  <a:gd name="T93" fmla="*/ 124 h 686"/>
                  <a:gd name="T94" fmla="*/ 328 w 554"/>
                  <a:gd name="T95" fmla="*/ 110 h 686"/>
                  <a:gd name="T96" fmla="*/ 360 w 554"/>
                  <a:gd name="T97" fmla="*/ 110 h 686"/>
                  <a:gd name="T98" fmla="*/ 338 w 554"/>
                  <a:gd name="T99" fmla="*/ 76 h 686"/>
                  <a:gd name="T100" fmla="*/ 330 w 554"/>
                  <a:gd name="T101" fmla="*/ 86 h 686"/>
                  <a:gd name="T102" fmla="*/ 330 w 554"/>
                  <a:gd name="T103" fmla="*/ 90 h 686"/>
                  <a:gd name="T104" fmla="*/ 328 w 554"/>
                  <a:gd name="T105" fmla="*/ 90 h 686"/>
                  <a:gd name="T106" fmla="*/ 324 w 554"/>
                  <a:gd name="T107" fmla="*/ 98 h 686"/>
                  <a:gd name="T108" fmla="*/ 324 w 554"/>
                  <a:gd name="T109" fmla="*/ 110 h 686"/>
                  <a:gd name="T110" fmla="*/ 386 w 554"/>
                  <a:gd name="T111" fmla="*/ 110 h 686"/>
                  <a:gd name="T112" fmla="*/ 410 w 554"/>
                  <a:gd name="T113" fmla="*/ 116 h 686"/>
                  <a:gd name="T114" fmla="*/ 354 w 554"/>
                  <a:gd name="T115" fmla="*/ 120 h 686"/>
                  <a:gd name="T116" fmla="*/ 416 w 554"/>
                  <a:gd name="T117" fmla="*/ 142 h 686"/>
                  <a:gd name="T118" fmla="*/ 360 w 554"/>
                  <a:gd name="T119" fmla="*/ 546 h 686"/>
                  <a:gd name="T120" fmla="*/ 324 w 554"/>
                  <a:gd name="T121" fmla="*/ 10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4" h="686">
                    <a:moveTo>
                      <a:pt x="414" y="124"/>
                    </a:moveTo>
                    <a:lnTo>
                      <a:pt x="416" y="124"/>
                    </a:lnTo>
                    <a:lnTo>
                      <a:pt x="416" y="128"/>
                    </a:lnTo>
                    <a:lnTo>
                      <a:pt x="416" y="132"/>
                    </a:lnTo>
                    <a:lnTo>
                      <a:pt x="416" y="128"/>
                    </a:lnTo>
                    <a:lnTo>
                      <a:pt x="420" y="132"/>
                    </a:lnTo>
                    <a:lnTo>
                      <a:pt x="416" y="136"/>
                    </a:lnTo>
                    <a:lnTo>
                      <a:pt x="416" y="140"/>
                    </a:lnTo>
                    <a:lnTo>
                      <a:pt x="414" y="142"/>
                    </a:lnTo>
                    <a:lnTo>
                      <a:pt x="416" y="142"/>
                    </a:lnTo>
                    <a:lnTo>
                      <a:pt x="414" y="146"/>
                    </a:lnTo>
                    <a:lnTo>
                      <a:pt x="414" y="150"/>
                    </a:lnTo>
                    <a:lnTo>
                      <a:pt x="416" y="146"/>
                    </a:lnTo>
                    <a:lnTo>
                      <a:pt x="416" y="142"/>
                    </a:lnTo>
                    <a:lnTo>
                      <a:pt x="420" y="140"/>
                    </a:lnTo>
                    <a:lnTo>
                      <a:pt x="420" y="136"/>
                    </a:lnTo>
                    <a:lnTo>
                      <a:pt x="424" y="136"/>
                    </a:lnTo>
                    <a:lnTo>
                      <a:pt x="424" y="140"/>
                    </a:lnTo>
                    <a:lnTo>
                      <a:pt x="420" y="140"/>
                    </a:lnTo>
                    <a:lnTo>
                      <a:pt x="420" y="142"/>
                    </a:lnTo>
                    <a:lnTo>
                      <a:pt x="424" y="140"/>
                    </a:lnTo>
                    <a:lnTo>
                      <a:pt x="424" y="136"/>
                    </a:lnTo>
                    <a:lnTo>
                      <a:pt x="428" y="136"/>
                    </a:lnTo>
                    <a:lnTo>
                      <a:pt x="432" y="136"/>
                    </a:lnTo>
                    <a:lnTo>
                      <a:pt x="432" y="132"/>
                    </a:lnTo>
                    <a:lnTo>
                      <a:pt x="436" y="132"/>
                    </a:lnTo>
                    <a:lnTo>
                      <a:pt x="436" y="136"/>
                    </a:lnTo>
                    <a:lnTo>
                      <a:pt x="440" y="136"/>
                    </a:lnTo>
                    <a:lnTo>
                      <a:pt x="444" y="136"/>
                    </a:lnTo>
                    <a:lnTo>
                      <a:pt x="444" y="140"/>
                    </a:lnTo>
                    <a:lnTo>
                      <a:pt x="446" y="140"/>
                    </a:lnTo>
                    <a:lnTo>
                      <a:pt x="450" y="140"/>
                    </a:lnTo>
                    <a:lnTo>
                      <a:pt x="450" y="142"/>
                    </a:lnTo>
                    <a:lnTo>
                      <a:pt x="450" y="140"/>
                    </a:lnTo>
                    <a:lnTo>
                      <a:pt x="454" y="140"/>
                    </a:lnTo>
                    <a:lnTo>
                      <a:pt x="454" y="142"/>
                    </a:lnTo>
                    <a:lnTo>
                      <a:pt x="454" y="140"/>
                    </a:lnTo>
                    <a:lnTo>
                      <a:pt x="458" y="140"/>
                    </a:lnTo>
                    <a:lnTo>
                      <a:pt x="458" y="142"/>
                    </a:lnTo>
                    <a:lnTo>
                      <a:pt x="460" y="142"/>
                    </a:lnTo>
                    <a:lnTo>
                      <a:pt x="464" y="142"/>
                    </a:lnTo>
                    <a:lnTo>
                      <a:pt x="460" y="142"/>
                    </a:lnTo>
                    <a:lnTo>
                      <a:pt x="464" y="142"/>
                    </a:lnTo>
                    <a:lnTo>
                      <a:pt x="468" y="142"/>
                    </a:lnTo>
                    <a:lnTo>
                      <a:pt x="472" y="142"/>
                    </a:lnTo>
                    <a:lnTo>
                      <a:pt x="472" y="140"/>
                    </a:lnTo>
                    <a:lnTo>
                      <a:pt x="476" y="140"/>
                    </a:lnTo>
                    <a:lnTo>
                      <a:pt x="480" y="142"/>
                    </a:lnTo>
                    <a:lnTo>
                      <a:pt x="484" y="142"/>
                    </a:lnTo>
                    <a:lnTo>
                      <a:pt x="486" y="146"/>
                    </a:lnTo>
                    <a:lnTo>
                      <a:pt x="490" y="146"/>
                    </a:lnTo>
                    <a:lnTo>
                      <a:pt x="490" y="150"/>
                    </a:lnTo>
                    <a:lnTo>
                      <a:pt x="494" y="150"/>
                    </a:lnTo>
                    <a:lnTo>
                      <a:pt x="498" y="154"/>
                    </a:lnTo>
                    <a:lnTo>
                      <a:pt x="502" y="156"/>
                    </a:lnTo>
                    <a:lnTo>
                      <a:pt x="506" y="156"/>
                    </a:lnTo>
                    <a:lnTo>
                      <a:pt x="506" y="160"/>
                    </a:lnTo>
                    <a:lnTo>
                      <a:pt x="506" y="164"/>
                    </a:lnTo>
                    <a:lnTo>
                      <a:pt x="510" y="164"/>
                    </a:lnTo>
                    <a:lnTo>
                      <a:pt x="514" y="168"/>
                    </a:lnTo>
                    <a:lnTo>
                      <a:pt x="514" y="172"/>
                    </a:lnTo>
                    <a:lnTo>
                      <a:pt x="516" y="172"/>
                    </a:lnTo>
                    <a:lnTo>
                      <a:pt x="520" y="172"/>
                    </a:lnTo>
                    <a:lnTo>
                      <a:pt x="520" y="176"/>
                    </a:lnTo>
                    <a:lnTo>
                      <a:pt x="524" y="176"/>
                    </a:lnTo>
                    <a:lnTo>
                      <a:pt x="524" y="180"/>
                    </a:lnTo>
                    <a:lnTo>
                      <a:pt x="528" y="180"/>
                    </a:lnTo>
                    <a:lnTo>
                      <a:pt x="532" y="180"/>
                    </a:lnTo>
                    <a:lnTo>
                      <a:pt x="536" y="180"/>
                    </a:lnTo>
                    <a:lnTo>
                      <a:pt x="540" y="180"/>
                    </a:lnTo>
                    <a:lnTo>
                      <a:pt x="542" y="180"/>
                    </a:lnTo>
                    <a:lnTo>
                      <a:pt x="546" y="180"/>
                    </a:lnTo>
                    <a:lnTo>
                      <a:pt x="546" y="184"/>
                    </a:lnTo>
                    <a:lnTo>
                      <a:pt x="546" y="186"/>
                    </a:lnTo>
                    <a:lnTo>
                      <a:pt x="546" y="190"/>
                    </a:lnTo>
                    <a:lnTo>
                      <a:pt x="550" y="194"/>
                    </a:lnTo>
                    <a:lnTo>
                      <a:pt x="550" y="198"/>
                    </a:lnTo>
                    <a:lnTo>
                      <a:pt x="550" y="202"/>
                    </a:lnTo>
                    <a:lnTo>
                      <a:pt x="550" y="206"/>
                    </a:lnTo>
                    <a:lnTo>
                      <a:pt x="554" y="210"/>
                    </a:lnTo>
                    <a:lnTo>
                      <a:pt x="554" y="212"/>
                    </a:lnTo>
                    <a:lnTo>
                      <a:pt x="554" y="216"/>
                    </a:lnTo>
                    <a:lnTo>
                      <a:pt x="554" y="220"/>
                    </a:lnTo>
                    <a:lnTo>
                      <a:pt x="554" y="224"/>
                    </a:lnTo>
                    <a:lnTo>
                      <a:pt x="554" y="228"/>
                    </a:lnTo>
                    <a:lnTo>
                      <a:pt x="554" y="232"/>
                    </a:lnTo>
                    <a:lnTo>
                      <a:pt x="550" y="236"/>
                    </a:lnTo>
                    <a:lnTo>
                      <a:pt x="550" y="240"/>
                    </a:lnTo>
                    <a:lnTo>
                      <a:pt x="550" y="242"/>
                    </a:lnTo>
                    <a:lnTo>
                      <a:pt x="550" y="246"/>
                    </a:lnTo>
                    <a:lnTo>
                      <a:pt x="546" y="246"/>
                    </a:lnTo>
                    <a:lnTo>
                      <a:pt x="546" y="250"/>
                    </a:lnTo>
                    <a:lnTo>
                      <a:pt x="542" y="254"/>
                    </a:lnTo>
                    <a:lnTo>
                      <a:pt x="542" y="258"/>
                    </a:lnTo>
                    <a:lnTo>
                      <a:pt x="540" y="258"/>
                    </a:lnTo>
                    <a:lnTo>
                      <a:pt x="540" y="262"/>
                    </a:lnTo>
                    <a:lnTo>
                      <a:pt x="536" y="266"/>
                    </a:lnTo>
                    <a:lnTo>
                      <a:pt x="532" y="268"/>
                    </a:lnTo>
                    <a:lnTo>
                      <a:pt x="532" y="272"/>
                    </a:lnTo>
                    <a:lnTo>
                      <a:pt x="528" y="272"/>
                    </a:lnTo>
                    <a:lnTo>
                      <a:pt x="524" y="276"/>
                    </a:lnTo>
                    <a:lnTo>
                      <a:pt x="524" y="280"/>
                    </a:lnTo>
                    <a:lnTo>
                      <a:pt x="520" y="280"/>
                    </a:lnTo>
                    <a:lnTo>
                      <a:pt x="520" y="276"/>
                    </a:lnTo>
                    <a:lnTo>
                      <a:pt x="520" y="280"/>
                    </a:lnTo>
                    <a:lnTo>
                      <a:pt x="520" y="284"/>
                    </a:lnTo>
                    <a:lnTo>
                      <a:pt x="520" y="280"/>
                    </a:lnTo>
                    <a:lnTo>
                      <a:pt x="520" y="284"/>
                    </a:lnTo>
                    <a:lnTo>
                      <a:pt x="516" y="288"/>
                    </a:lnTo>
                    <a:lnTo>
                      <a:pt x="516" y="284"/>
                    </a:lnTo>
                    <a:lnTo>
                      <a:pt x="516" y="288"/>
                    </a:lnTo>
                    <a:lnTo>
                      <a:pt x="516" y="292"/>
                    </a:lnTo>
                    <a:lnTo>
                      <a:pt x="514" y="296"/>
                    </a:lnTo>
                    <a:lnTo>
                      <a:pt x="514" y="298"/>
                    </a:lnTo>
                    <a:lnTo>
                      <a:pt x="514" y="302"/>
                    </a:lnTo>
                    <a:lnTo>
                      <a:pt x="510" y="302"/>
                    </a:lnTo>
                    <a:lnTo>
                      <a:pt x="510" y="306"/>
                    </a:lnTo>
                    <a:lnTo>
                      <a:pt x="510" y="310"/>
                    </a:lnTo>
                    <a:lnTo>
                      <a:pt x="506" y="314"/>
                    </a:lnTo>
                    <a:lnTo>
                      <a:pt x="502" y="314"/>
                    </a:lnTo>
                    <a:lnTo>
                      <a:pt x="502" y="310"/>
                    </a:lnTo>
                    <a:lnTo>
                      <a:pt x="498" y="310"/>
                    </a:lnTo>
                    <a:lnTo>
                      <a:pt x="498" y="306"/>
                    </a:lnTo>
                    <a:lnTo>
                      <a:pt x="498" y="310"/>
                    </a:lnTo>
                    <a:lnTo>
                      <a:pt x="498" y="314"/>
                    </a:lnTo>
                    <a:lnTo>
                      <a:pt x="498" y="310"/>
                    </a:lnTo>
                    <a:lnTo>
                      <a:pt x="494" y="310"/>
                    </a:lnTo>
                    <a:lnTo>
                      <a:pt x="498" y="310"/>
                    </a:lnTo>
                    <a:lnTo>
                      <a:pt x="494" y="310"/>
                    </a:lnTo>
                    <a:lnTo>
                      <a:pt x="498" y="314"/>
                    </a:lnTo>
                    <a:lnTo>
                      <a:pt x="498" y="318"/>
                    </a:lnTo>
                    <a:lnTo>
                      <a:pt x="494" y="318"/>
                    </a:lnTo>
                    <a:lnTo>
                      <a:pt x="494" y="322"/>
                    </a:lnTo>
                    <a:lnTo>
                      <a:pt x="494" y="326"/>
                    </a:lnTo>
                    <a:lnTo>
                      <a:pt x="494" y="328"/>
                    </a:lnTo>
                    <a:lnTo>
                      <a:pt x="494" y="332"/>
                    </a:lnTo>
                    <a:lnTo>
                      <a:pt x="494" y="336"/>
                    </a:lnTo>
                    <a:lnTo>
                      <a:pt x="494" y="332"/>
                    </a:lnTo>
                    <a:lnTo>
                      <a:pt x="494" y="328"/>
                    </a:lnTo>
                    <a:lnTo>
                      <a:pt x="494" y="332"/>
                    </a:lnTo>
                    <a:lnTo>
                      <a:pt x="494" y="336"/>
                    </a:lnTo>
                    <a:lnTo>
                      <a:pt x="494" y="340"/>
                    </a:lnTo>
                    <a:lnTo>
                      <a:pt x="494" y="344"/>
                    </a:lnTo>
                    <a:lnTo>
                      <a:pt x="494" y="348"/>
                    </a:lnTo>
                    <a:lnTo>
                      <a:pt x="494" y="352"/>
                    </a:lnTo>
                    <a:lnTo>
                      <a:pt x="494" y="354"/>
                    </a:lnTo>
                    <a:lnTo>
                      <a:pt x="494" y="358"/>
                    </a:lnTo>
                    <a:lnTo>
                      <a:pt x="494" y="362"/>
                    </a:lnTo>
                    <a:lnTo>
                      <a:pt x="494" y="366"/>
                    </a:lnTo>
                    <a:lnTo>
                      <a:pt x="494" y="370"/>
                    </a:lnTo>
                    <a:lnTo>
                      <a:pt x="494" y="374"/>
                    </a:lnTo>
                    <a:lnTo>
                      <a:pt x="494" y="378"/>
                    </a:lnTo>
                    <a:lnTo>
                      <a:pt x="494" y="382"/>
                    </a:lnTo>
                    <a:lnTo>
                      <a:pt x="490" y="382"/>
                    </a:lnTo>
                    <a:lnTo>
                      <a:pt x="494" y="382"/>
                    </a:lnTo>
                    <a:lnTo>
                      <a:pt x="490" y="384"/>
                    </a:lnTo>
                    <a:lnTo>
                      <a:pt x="490" y="388"/>
                    </a:lnTo>
                    <a:lnTo>
                      <a:pt x="490" y="392"/>
                    </a:lnTo>
                    <a:lnTo>
                      <a:pt x="490" y="396"/>
                    </a:lnTo>
                    <a:lnTo>
                      <a:pt x="494" y="396"/>
                    </a:lnTo>
                    <a:lnTo>
                      <a:pt x="490" y="400"/>
                    </a:lnTo>
                    <a:lnTo>
                      <a:pt x="486" y="400"/>
                    </a:lnTo>
                    <a:lnTo>
                      <a:pt x="486" y="404"/>
                    </a:lnTo>
                    <a:lnTo>
                      <a:pt x="486" y="408"/>
                    </a:lnTo>
                    <a:lnTo>
                      <a:pt x="484" y="408"/>
                    </a:lnTo>
                    <a:lnTo>
                      <a:pt x="484" y="410"/>
                    </a:lnTo>
                    <a:lnTo>
                      <a:pt x="484" y="414"/>
                    </a:lnTo>
                    <a:lnTo>
                      <a:pt x="484" y="418"/>
                    </a:lnTo>
                    <a:lnTo>
                      <a:pt x="484" y="422"/>
                    </a:lnTo>
                    <a:lnTo>
                      <a:pt x="484" y="426"/>
                    </a:lnTo>
                    <a:lnTo>
                      <a:pt x="484" y="430"/>
                    </a:lnTo>
                    <a:lnTo>
                      <a:pt x="484" y="434"/>
                    </a:lnTo>
                    <a:lnTo>
                      <a:pt x="480" y="434"/>
                    </a:lnTo>
                    <a:lnTo>
                      <a:pt x="480" y="438"/>
                    </a:lnTo>
                    <a:lnTo>
                      <a:pt x="480" y="440"/>
                    </a:lnTo>
                    <a:lnTo>
                      <a:pt x="476" y="440"/>
                    </a:lnTo>
                    <a:lnTo>
                      <a:pt x="476" y="444"/>
                    </a:lnTo>
                    <a:lnTo>
                      <a:pt x="476" y="448"/>
                    </a:lnTo>
                    <a:lnTo>
                      <a:pt x="472" y="452"/>
                    </a:lnTo>
                    <a:lnTo>
                      <a:pt x="468" y="452"/>
                    </a:lnTo>
                    <a:lnTo>
                      <a:pt x="468" y="456"/>
                    </a:lnTo>
                    <a:lnTo>
                      <a:pt x="468" y="460"/>
                    </a:lnTo>
                    <a:lnTo>
                      <a:pt x="464" y="464"/>
                    </a:lnTo>
                    <a:lnTo>
                      <a:pt x="464" y="466"/>
                    </a:lnTo>
                    <a:lnTo>
                      <a:pt x="468" y="470"/>
                    </a:lnTo>
                    <a:lnTo>
                      <a:pt x="464" y="474"/>
                    </a:lnTo>
                    <a:lnTo>
                      <a:pt x="460" y="474"/>
                    </a:lnTo>
                    <a:lnTo>
                      <a:pt x="458" y="478"/>
                    </a:lnTo>
                    <a:lnTo>
                      <a:pt x="454" y="482"/>
                    </a:lnTo>
                    <a:lnTo>
                      <a:pt x="454" y="486"/>
                    </a:lnTo>
                    <a:lnTo>
                      <a:pt x="450" y="490"/>
                    </a:lnTo>
                    <a:lnTo>
                      <a:pt x="446" y="490"/>
                    </a:lnTo>
                    <a:lnTo>
                      <a:pt x="444" y="490"/>
                    </a:lnTo>
                    <a:lnTo>
                      <a:pt x="440" y="490"/>
                    </a:lnTo>
                    <a:lnTo>
                      <a:pt x="436" y="490"/>
                    </a:lnTo>
                    <a:lnTo>
                      <a:pt x="436" y="486"/>
                    </a:lnTo>
                    <a:lnTo>
                      <a:pt x="440" y="486"/>
                    </a:lnTo>
                    <a:lnTo>
                      <a:pt x="436" y="486"/>
                    </a:lnTo>
                    <a:lnTo>
                      <a:pt x="436" y="490"/>
                    </a:lnTo>
                    <a:lnTo>
                      <a:pt x="432" y="490"/>
                    </a:lnTo>
                    <a:lnTo>
                      <a:pt x="428" y="494"/>
                    </a:lnTo>
                    <a:lnTo>
                      <a:pt x="424" y="494"/>
                    </a:lnTo>
                    <a:lnTo>
                      <a:pt x="424" y="490"/>
                    </a:lnTo>
                    <a:lnTo>
                      <a:pt x="424" y="494"/>
                    </a:lnTo>
                    <a:lnTo>
                      <a:pt x="428" y="494"/>
                    </a:lnTo>
                    <a:lnTo>
                      <a:pt x="432" y="490"/>
                    </a:lnTo>
                    <a:lnTo>
                      <a:pt x="428" y="490"/>
                    </a:lnTo>
                    <a:lnTo>
                      <a:pt x="424" y="490"/>
                    </a:lnTo>
                    <a:lnTo>
                      <a:pt x="420" y="494"/>
                    </a:lnTo>
                    <a:lnTo>
                      <a:pt x="420" y="490"/>
                    </a:lnTo>
                    <a:lnTo>
                      <a:pt x="416" y="490"/>
                    </a:lnTo>
                    <a:lnTo>
                      <a:pt x="416" y="494"/>
                    </a:lnTo>
                    <a:lnTo>
                      <a:pt x="414" y="494"/>
                    </a:lnTo>
                    <a:lnTo>
                      <a:pt x="416" y="494"/>
                    </a:lnTo>
                    <a:lnTo>
                      <a:pt x="416" y="496"/>
                    </a:lnTo>
                    <a:lnTo>
                      <a:pt x="414" y="496"/>
                    </a:lnTo>
                    <a:lnTo>
                      <a:pt x="410" y="496"/>
                    </a:lnTo>
                    <a:lnTo>
                      <a:pt x="410" y="500"/>
                    </a:lnTo>
                    <a:lnTo>
                      <a:pt x="406" y="500"/>
                    </a:lnTo>
                    <a:lnTo>
                      <a:pt x="406" y="504"/>
                    </a:lnTo>
                    <a:lnTo>
                      <a:pt x="402" y="504"/>
                    </a:lnTo>
                    <a:lnTo>
                      <a:pt x="398" y="504"/>
                    </a:lnTo>
                    <a:lnTo>
                      <a:pt x="394" y="504"/>
                    </a:lnTo>
                    <a:lnTo>
                      <a:pt x="394" y="508"/>
                    </a:lnTo>
                    <a:lnTo>
                      <a:pt x="394" y="504"/>
                    </a:lnTo>
                    <a:lnTo>
                      <a:pt x="394" y="508"/>
                    </a:lnTo>
                    <a:lnTo>
                      <a:pt x="390" y="508"/>
                    </a:lnTo>
                    <a:lnTo>
                      <a:pt x="390" y="504"/>
                    </a:lnTo>
                    <a:lnTo>
                      <a:pt x="390" y="508"/>
                    </a:lnTo>
                    <a:lnTo>
                      <a:pt x="386" y="512"/>
                    </a:lnTo>
                    <a:lnTo>
                      <a:pt x="384" y="512"/>
                    </a:lnTo>
                    <a:lnTo>
                      <a:pt x="384" y="516"/>
                    </a:lnTo>
                    <a:lnTo>
                      <a:pt x="380" y="520"/>
                    </a:lnTo>
                    <a:lnTo>
                      <a:pt x="376" y="520"/>
                    </a:lnTo>
                    <a:lnTo>
                      <a:pt x="372" y="522"/>
                    </a:lnTo>
                    <a:lnTo>
                      <a:pt x="368" y="522"/>
                    </a:lnTo>
                    <a:lnTo>
                      <a:pt x="368" y="526"/>
                    </a:lnTo>
                    <a:lnTo>
                      <a:pt x="368" y="530"/>
                    </a:lnTo>
                    <a:lnTo>
                      <a:pt x="364" y="534"/>
                    </a:lnTo>
                    <a:lnTo>
                      <a:pt x="364" y="530"/>
                    </a:lnTo>
                    <a:lnTo>
                      <a:pt x="360" y="530"/>
                    </a:lnTo>
                    <a:lnTo>
                      <a:pt x="360" y="534"/>
                    </a:lnTo>
                    <a:lnTo>
                      <a:pt x="358" y="534"/>
                    </a:lnTo>
                    <a:lnTo>
                      <a:pt x="360" y="534"/>
                    </a:lnTo>
                    <a:lnTo>
                      <a:pt x="360" y="538"/>
                    </a:lnTo>
                    <a:lnTo>
                      <a:pt x="360" y="542"/>
                    </a:lnTo>
                    <a:lnTo>
                      <a:pt x="358" y="542"/>
                    </a:lnTo>
                    <a:lnTo>
                      <a:pt x="360" y="542"/>
                    </a:lnTo>
                    <a:lnTo>
                      <a:pt x="360" y="546"/>
                    </a:lnTo>
                    <a:lnTo>
                      <a:pt x="360" y="550"/>
                    </a:lnTo>
                    <a:lnTo>
                      <a:pt x="358" y="550"/>
                    </a:lnTo>
                    <a:lnTo>
                      <a:pt x="358" y="546"/>
                    </a:lnTo>
                    <a:lnTo>
                      <a:pt x="358" y="550"/>
                    </a:lnTo>
                    <a:lnTo>
                      <a:pt x="358" y="552"/>
                    </a:lnTo>
                    <a:lnTo>
                      <a:pt x="360" y="552"/>
                    </a:lnTo>
                    <a:lnTo>
                      <a:pt x="358" y="552"/>
                    </a:lnTo>
                    <a:lnTo>
                      <a:pt x="358" y="556"/>
                    </a:lnTo>
                    <a:lnTo>
                      <a:pt x="358" y="560"/>
                    </a:lnTo>
                    <a:lnTo>
                      <a:pt x="360" y="564"/>
                    </a:lnTo>
                    <a:lnTo>
                      <a:pt x="360" y="566"/>
                    </a:lnTo>
                    <a:lnTo>
                      <a:pt x="360" y="564"/>
                    </a:lnTo>
                    <a:lnTo>
                      <a:pt x="358" y="566"/>
                    </a:lnTo>
                    <a:lnTo>
                      <a:pt x="358" y="570"/>
                    </a:lnTo>
                    <a:lnTo>
                      <a:pt x="360" y="570"/>
                    </a:lnTo>
                    <a:lnTo>
                      <a:pt x="358" y="574"/>
                    </a:lnTo>
                    <a:lnTo>
                      <a:pt x="360" y="574"/>
                    </a:lnTo>
                    <a:lnTo>
                      <a:pt x="360" y="578"/>
                    </a:lnTo>
                    <a:lnTo>
                      <a:pt x="358" y="582"/>
                    </a:lnTo>
                    <a:lnTo>
                      <a:pt x="358" y="590"/>
                    </a:lnTo>
                    <a:lnTo>
                      <a:pt x="358" y="586"/>
                    </a:lnTo>
                    <a:lnTo>
                      <a:pt x="358" y="590"/>
                    </a:lnTo>
                    <a:lnTo>
                      <a:pt x="354" y="594"/>
                    </a:lnTo>
                    <a:lnTo>
                      <a:pt x="350" y="594"/>
                    </a:lnTo>
                    <a:lnTo>
                      <a:pt x="350" y="596"/>
                    </a:lnTo>
                    <a:lnTo>
                      <a:pt x="346" y="596"/>
                    </a:lnTo>
                    <a:lnTo>
                      <a:pt x="346" y="600"/>
                    </a:lnTo>
                    <a:lnTo>
                      <a:pt x="346" y="604"/>
                    </a:lnTo>
                    <a:lnTo>
                      <a:pt x="342" y="604"/>
                    </a:lnTo>
                    <a:lnTo>
                      <a:pt x="342" y="608"/>
                    </a:lnTo>
                    <a:lnTo>
                      <a:pt x="338" y="608"/>
                    </a:lnTo>
                    <a:lnTo>
                      <a:pt x="338" y="612"/>
                    </a:lnTo>
                    <a:lnTo>
                      <a:pt x="338" y="616"/>
                    </a:lnTo>
                    <a:lnTo>
                      <a:pt x="338" y="620"/>
                    </a:lnTo>
                    <a:lnTo>
                      <a:pt x="334" y="620"/>
                    </a:lnTo>
                    <a:lnTo>
                      <a:pt x="334" y="622"/>
                    </a:lnTo>
                    <a:lnTo>
                      <a:pt x="334" y="626"/>
                    </a:lnTo>
                    <a:lnTo>
                      <a:pt x="330" y="630"/>
                    </a:lnTo>
                    <a:lnTo>
                      <a:pt x="330" y="634"/>
                    </a:lnTo>
                    <a:lnTo>
                      <a:pt x="328" y="634"/>
                    </a:lnTo>
                    <a:lnTo>
                      <a:pt x="328" y="638"/>
                    </a:lnTo>
                    <a:lnTo>
                      <a:pt x="324" y="642"/>
                    </a:lnTo>
                    <a:lnTo>
                      <a:pt x="324" y="646"/>
                    </a:lnTo>
                    <a:lnTo>
                      <a:pt x="320" y="650"/>
                    </a:lnTo>
                    <a:lnTo>
                      <a:pt x="316" y="650"/>
                    </a:lnTo>
                    <a:lnTo>
                      <a:pt x="312" y="652"/>
                    </a:lnTo>
                    <a:lnTo>
                      <a:pt x="308" y="656"/>
                    </a:lnTo>
                    <a:lnTo>
                      <a:pt x="308" y="652"/>
                    </a:lnTo>
                    <a:lnTo>
                      <a:pt x="312" y="652"/>
                    </a:lnTo>
                    <a:lnTo>
                      <a:pt x="308" y="652"/>
                    </a:lnTo>
                    <a:lnTo>
                      <a:pt x="308" y="650"/>
                    </a:lnTo>
                    <a:lnTo>
                      <a:pt x="312" y="650"/>
                    </a:lnTo>
                    <a:lnTo>
                      <a:pt x="316" y="650"/>
                    </a:lnTo>
                    <a:lnTo>
                      <a:pt x="316" y="646"/>
                    </a:lnTo>
                    <a:lnTo>
                      <a:pt x="320" y="646"/>
                    </a:lnTo>
                    <a:lnTo>
                      <a:pt x="320" y="642"/>
                    </a:lnTo>
                    <a:lnTo>
                      <a:pt x="324" y="642"/>
                    </a:lnTo>
                    <a:lnTo>
                      <a:pt x="324" y="638"/>
                    </a:lnTo>
                    <a:lnTo>
                      <a:pt x="324" y="634"/>
                    </a:lnTo>
                    <a:lnTo>
                      <a:pt x="324" y="638"/>
                    </a:lnTo>
                    <a:lnTo>
                      <a:pt x="328" y="638"/>
                    </a:lnTo>
                    <a:lnTo>
                      <a:pt x="328" y="634"/>
                    </a:lnTo>
                    <a:lnTo>
                      <a:pt x="328" y="630"/>
                    </a:lnTo>
                    <a:lnTo>
                      <a:pt x="330" y="630"/>
                    </a:lnTo>
                    <a:lnTo>
                      <a:pt x="330" y="626"/>
                    </a:lnTo>
                    <a:lnTo>
                      <a:pt x="330" y="622"/>
                    </a:lnTo>
                    <a:lnTo>
                      <a:pt x="330" y="626"/>
                    </a:lnTo>
                    <a:lnTo>
                      <a:pt x="330" y="622"/>
                    </a:lnTo>
                    <a:lnTo>
                      <a:pt x="330" y="620"/>
                    </a:lnTo>
                    <a:lnTo>
                      <a:pt x="330" y="622"/>
                    </a:lnTo>
                    <a:lnTo>
                      <a:pt x="328" y="622"/>
                    </a:lnTo>
                    <a:lnTo>
                      <a:pt x="324" y="622"/>
                    </a:lnTo>
                    <a:lnTo>
                      <a:pt x="324" y="620"/>
                    </a:lnTo>
                    <a:lnTo>
                      <a:pt x="324" y="616"/>
                    </a:lnTo>
                    <a:lnTo>
                      <a:pt x="320" y="616"/>
                    </a:lnTo>
                    <a:lnTo>
                      <a:pt x="320" y="620"/>
                    </a:lnTo>
                    <a:lnTo>
                      <a:pt x="320" y="622"/>
                    </a:lnTo>
                    <a:lnTo>
                      <a:pt x="324" y="622"/>
                    </a:lnTo>
                    <a:lnTo>
                      <a:pt x="320" y="626"/>
                    </a:lnTo>
                    <a:lnTo>
                      <a:pt x="320" y="630"/>
                    </a:lnTo>
                    <a:lnTo>
                      <a:pt x="320" y="626"/>
                    </a:lnTo>
                    <a:lnTo>
                      <a:pt x="320" y="630"/>
                    </a:lnTo>
                    <a:lnTo>
                      <a:pt x="320" y="634"/>
                    </a:lnTo>
                    <a:lnTo>
                      <a:pt x="320" y="638"/>
                    </a:lnTo>
                    <a:lnTo>
                      <a:pt x="316" y="638"/>
                    </a:lnTo>
                    <a:lnTo>
                      <a:pt x="312" y="642"/>
                    </a:lnTo>
                    <a:lnTo>
                      <a:pt x="312" y="646"/>
                    </a:lnTo>
                    <a:lnTo>
                      <a:pt x="308" y="646"/>
                    </a:lnTo>
                    <a:lnTo>
                      <a:pt x="308" y="650"/>
                    </a:lnTo>
                    <a:lnTo>
                      <a:pt x="308" y="652"/>
                    </a:lnTo>
                    <a:lnTo>
                      <a:pt x="308" y="656"/>
                    </a:lnTo>
                    <a:lnTo>
                      <a:pt x="308" y="660"/>
                    </a:lnTo>
                    <a:lnTo>
                      <a:pt x="304" y="664"/>
                    </a:lnTo>
                    <a:lnTo>
                      <a:pt x="304" y="668"/>
                    </a:lnTo>
                    <a:lnTo>
                      <a:pt x="304" y="672"/>
                    </a:lnTo>
                    <a:lnTo>
                      <a:pt x="302" y="676"/>
                    </a:lnTo>
                    <a:lnTo>
                      <a:pt x="298" y="678"/>
                    </a:lnTo>
                    <a:lnTo>
                      <a:pt x="294" y="682"/>
                    </a:lnTo>
                    <a:lnTo>
                      <a:pt x="294" y="686"/>
                    </a:lnTo>
                    <a:lnTo>
                      <a:pt x="290" y="686"/>
                    </a:lnTo>
                    <a:lnTo>
                      <a:pt x="290" y="682"/>
                    </a:lnTo>
                    <a:lnTo>
                      <a:pt x="290" y="678"/>
                    </a:lnTo>
                    <a:lnTo>
                      <a:pt x="290" y="676"/>
                    </a:lnTo>
                    <a:lnTo>
                      <a:pt x="290" y="672"/>
                    </a:lnTo>
                    <a:lnTo>
                      <a:pt x="294" y="672"/>
                    </a:lnTo>
                    <a:lnTo>
                      <a:pt x="294" y="668"/>
                    </a:lnTo>
                    <a:lnTo>
                      <a:pt x="298" y="668"/>
                    </a:lnTo>
                    <a:lnTo>
                      <a:pt x="294" y="664"/>
                    </a:lnTo>
                    <a:lnTo>
                      <a:pt x="290" y="664"/>
                    </a:lnTo>
                    <a:lnTo>
                      <a:pt x="290" y="660"/>
                    </a:lnTo>
                    <a:lnTo>
                      <a:pt x="286" y="660"/>
                    </a:lnTo>
                    <a:lnTo>
                      <a:pt x="286" y="656"/>
                    </a:lnTo>
                    <a:lnTo>
                      <a:pt x="286" y="652"/>
                    </a:lnTo>
                    <a:lnTo>
                      <a:pt x="282" y="652"/>
                    </a:lnTo>
                    <a:lnTo>
                      <a:pt x="282" y="650"/>
                    </a:lnTo>
                    <a:lnTo>
                      <a:pt x="278" y="650"/>
                    </a:lnTo>
                    <a:lnTo>
                      <a:pt x="274" y="646"/>
                    </a:lnTo>
                    <a:lnTo>
                      <a:pt x="274" y="642"/>
                    </a:lnTo>
                    <a:lnTo>
                      <a:pt x="272" y="642"/>
                    </a:lnTo>
                    <a:lnTo>
                      <a:pt x="268" y="642"/>
                    </a:lnTo>
                    <a:lnTo>
                      <a:pt x="264" y="638"/>
                    </a:lnTo>
                    <a:lnTo>
                      <a:pt x="264" y="634"/>
                    </a:lnTo>
                    <a:lnTo>
                      <a:pt x="260" y="634"/>
                    </a:lnTo>
                    <a:lnTo>
                      <a:pt x="260" y="630"/>
                    </a:lnTo>
                    <a:lnTo>
                      <a:pt x="260" y="634"/>
                    </a:lnTo>
                    <a:lnTo>
                      <a:pt x="256" y="634"/>
                    </a:lnTo>
                    <a:lnTo>
                      <a:pt x="252" y="634"/>
                    </a:lnTo>
                    <a:lnTo>
                      <a:pt x="256" y="634"/>
                    </a:lnTo>
                    <a:lnTo>
                      <a:pt x="256" y="630"/>
                    </a:lnTo>
                    <a:lnTo>
                      <a:pt x="252" y="630"/>
                    </a:lnTo>
                    <a:lnTo>
                      <a:pt x="252" y="626"/>
                    </a:lnTo>
                    <a:lnTo>
                      <a:pt x="248" y="626"/>
                    </a:lnTo>
                    <a:lnTo>
                      <a:pt x="248" y="622"/>
                    </a:lnTo>
                    <a:lnTo>
                      <a:pt x="244" y="622"/>
                    </a:lnTo>
                    <a:lnTo>
                      <a:pt x="244" y="620"/>
                    </a:lnTo>
                    <a:lnTo>
                      <a:pt x="242" y="620"/>
                    </a:lnTo>
                    <a:lnTo>
                      <a:pt x="238" y="620"/>
                    </a:lnTo>
                    <a:lnTo>
                      <a:pt x="238" y="622"/>
                    </a:lnTo>
                    <a:lnTo>
                      <a:pt x="234" y="620"/>
                    </a:lnTo>
                    <a:lnTo>
                      <a:pt x="234" y="622"/>
                    </a:lnTo>
                    <a:lnTo>
                      <a:pt x="234" y="620"/>
                    </a:lnTo>
                    <a:lnTo>
                      <a:pt x="230" y="620"/>
                    </a:lnTo>
                    <a:lnTo>
                      <a:pt x="234" y="620"/>
                    </a:lnTo>
                    <a:lnTo>
                      <a:pt x="234" y="616"/>
                    </a:lnTo>
                    <a:lnTo>
                      <a:pt x="238" y="612"/>
                    </a:lnTo>
                    <a:lnTo>
                      <a:pt x="242" y="612"/>
                    </a:lnTo>
                    <a:lnTo>
                      <a:pt x="242" y="608"/>
                    </a:lnTo>
                    <a:lnTo>
                      <a:pt x="244" y="604"/>
                    </a:lnTo>
                    <a:lnTo>
                      <a:pt x="244" y="600"/>
                    </a:lnTo>
                    <a:lnTo>
                      <a:pt x="248" y="600"/>
                    </a:lnTo>
                    <a:lnTo>
                      <a:pt x="248" y="596"/>
                    </a:lnTo>
                    <a:lnTo>
                      <a:pt x="248" y="594"/>
                    </a:lnTo>
                    <a:lnTo>
                      <a:pt x="252" y="594"/>
                    </a:lnTo>
                    <a:lnTo>
                      <a:pt x="252" y="590"/>
                    </a:lnTo>
                    <a:lnTo>
                      <a:pt x="256" y="590"/>
                    </a:lnTo>
                    <a:lnTo>
                      <a:pt x="256" y="586"/>
                    </a:lnTo>
                    <a:lnTo>
                      <a:pt x="260" y="586"/>
                    </a:lnTo>
                    <a:lnTo>
                      <a:pt x="256" y="586"/>
                    </a:lnTo>
                    <a:lnTo>
                      <a:pt x="256" y="582"/>
                    </a:lnTo>
                    <a:lnTo>
                      <a:pt x="260" y="582"/>
                    </a:lnTo>
                    <a:lnTo>
                      <a:pt x="264" y="582"/>
                    </a:lnTo>
                    <a:lnTo>
                      <a:pt x="264" y="578"/>
                    </a:lnTo>
                    <a:lnTo>
                      <a:pt x="268" y="578"/>
                    </a:lnTo>
                    <a:lnTo>
                      <a:pt x="272" y="574"/>
                    </a:lnTo>
                    <a:lnTo>
                      <a:pt x="272" y="570"/>
                    </a:lnTo>
                    <a:lnTo>
                      <a:pt x="274" y="570"/>
                    </a:lnTo>
                    <a:lnTo>
                      <a:pt x="278" y="570"/>
                    </a:lnTo>
                    <a:lnTo>
                      <a:pt x="278" y="566"/>
                    </a:lnTo>
                    <a:lnTo>
                      <a:pt x="282" y="566"/>
                    </a:lnTo>
                    <a:lnTo>
                      <a:pt x="282" y="564"/>
                    </a:lnTo>
                    <a:lnTo>
                      <a:pt x="286" y="564"/>
                    </a:lnTo>
                    <a:lnTo>
                      <a:pt x="286" y="560"/>
                    </a:lnTo>
                    <a:lnTo>
                      <a:pt x="286" y="556"/>
                    </a:lnTo>
                    <a:lnTo>
                      <a:pt x="286" y="552"/>
                    </a:lnTo>
                    <a:lnTo>
                      <a:pt x="286" y="550"/>
                    </a:lnTo>
                    <a:lnTo>
                      <a:pt x="286" y="546"/>
                    </a:lnTo>
                    <a:lnTo>
                      <a:pt x="286" y="542"/>
                    </a:lnTo>
                    <a:lnTo>
                      <a:pt x="286" y="538"/>
                    </a:lnTo>
                    <a:lnTo>
                      <a:pt x="282" y="534"/>
                    </a:lnTo>
                    <a:lnTo>
                      <a:pt x="278" y="534"/>
                    </a:lnTo>
                    <a:lnTo>
                      <a:pt x="278" y="538"/>
                    </a:lnTo>
                    <a:lnTo>
                      <a:pt x="274" y="538"/>
                    </a:lnTo>
                    <a:lnTo>
                      <a:pt x="274" y="534"/>
                    </a:lnTo>
                    <a:lnTo>
                      <a:pt x="274" y="530"/>
                    </a:lnTo>
                    <a:lnTo>
                      <a:pt x="274" y="526"/>
                    </a:lnTo>
                    <a:lnTo>
                      <a:pt x="278" y="522"/>
                    </a:lnTo>
                    <a:lnTo>
                      <a:pt x="278" y="520"/>
                    </a:lnTo>
                    <a:lnTo>
                      <a:pt x="278" y="516"/>
                    </a:lnTo>
                    <a:lnTo>
                      <a:pt x="278" y="512"/>
                    </a:lnTo>
                    <a:lnTo>
                      <a:pt x="278" y="508"/>
                    </a:lnTo>
                    <a:lnTo>
                      <a:pt x="274" y="504"/>
                    </a:lnTo>
                    <a:lnTo>
                      <a:pt x="272" y="508"/>
                    </a:lnTo>
                    <a:lnTo>
                      <a:pt x="268" y="508"/>
                    </a:lnTo>
                    <a:lnTo>
                      <a:pt x="264" y="508"/>
                    </a:lnTo>
                    <a:lnTo>
                      <a:pt x="264" y="504"/>
                    </a:lnTo>
                    <a:lnTo>
                      <a:pt x="264" y="500"/>
                    </a:lnTo>
                    <a:lnTo>
                      <a:pt x="260" y="500"/>
                    </a:lnTo>
                    <a:lnTo>
                      <a:pt x="260" y="496"/>
                    </a:lnTo>
                    <a:lnTo>
                      <a:pt x="260" y="494"/>
                    </a:lnTo>
                    <a:lnTo>
                      <a:pt x="260" y="490"/>
                    </a:lnTo>
                    <a:lnTo>
                      <a:pt x="260" y="486"/>
                    </a:lnTo>
                    <a:lnTo>
                      <a:pt x="260" y="482"/>
                    </a:lnTo>
                    <a:lnTo>
                      <a:pt x="256" y="482"/>
                    </a:lnTo>
                    <a:lnTo>
                      <a:pt x="256" y="478"/>
                    </a:lnTo>
                    <a:lnTo>
                      <a:pt x="252" y="478"/>
                    </a:lnTo>
                    <a:lnTo>
                      <a:pt x="248" y="478"/>
                    </a:lnTo>
                    <a:lnTo>
                      <a:pt x="248" y="474"/>
                    </a:lnTo>
                    <a:lnTo>
                      <a:pt x="244" y="474"/>
                    </a:lnTo>
                    <a:lnTo>
                      <a:pt x="244" y="478"/>
                    </a:lnTo>
                    <a:lnTo>
                      <a:pt x="242" y="478"/>
                    </a:lnTo>
                    <a:lnTo>
                      <a:pt x="238" y="478"/>
                    </a:lnTo>
                    <a:lnTo>
                      <a:pt x="234" y="478"/>
                    </a:lnTo>
                    <a:lnTo>
                      <a:pt x="230" y="474"/>
                    </a:lnTo>
                    <a:lnTo>
                      <a:pt x="226" y="474"/>
                    </a:lnTo>
                    <a:lnTo>
                      <a:pt x="226" y="470"/>
                    </a:lnTo>
                    <a:lnTo>
                      <a:pt x="226" y="466"/>
                    </a:lnTo>
                    <a:lnTo>
                      <a:pt x="226" y="464"/>
                    </a:lnTo>
                    <a:lnTo>
                      <a:pt x="226" y="460"/>
                    </a:lnTo>
                    <a:lnTo>
                      <a:pt x="230" y="456"/>
                    </a:lnTo>
                    <a:lnTo>
                      <a:pt x="226" y="452"/>
                    </a:lnTo>
                    <a:lnTo>
                      <a:pt x="226" y="448"/>
                    </a:lnTo>
                    <a:lnTo>
                      <a:pt x="226" y="444"/>
                    </a:lnTo>
                    <a:lnTo>
                      <a:pt x="222" y="440"/>
                    </a:lnTo>
                    <a:lnTo>
                      <a:pt x="226" y="438"/>
                    </a:lnTo>
                    <a:lnTo>
                      <a:pt x="226" y="434"/>
                    </a:lnTo>
                    <a:lnTo>
                      <a:pt x="222" y="434"/>
                    </a:lnTo>
                    <a:lnTo>
                      <a:pt x="226" y="434"/>
                    </a:lnTo>
                    <a:lnTo>
                      <a:pt x="226" y="426"/>
                    </a:lnTo>
                    <a:lnTo>
                      <a:pt x="226" y="422"/>
                    </a:lnTo>
                    <a:lnTo>
                      <a:pt x="230" y="422"/>
                    </a:lnTo>
                    <a:lnTo>
                      <a:pt x="230" y="418"/>
                    </a:lnTo>
                    <a:lnTo>
                      <a:pt x="230" y="410"/>
                    </a:lnTo>
                    <a:lnTo>
                      <a:pt x="234" y="408"/>
                    </a:lnTo>
                    <a:lnTo>
                      <a:pt x="230" y="404"/>
                    </a:lnTo>
                    <a:lnTo>
                      <a:pt x="230" y="400"/>
                    </a:lnTo>
                    <a:lnTo>
                      <a:pt x="230" y="396"/>
                    </a:lnTo>
                    <a:lnTo>
                      <a:pt x="226" y="392"/>
                    </a:lnTo>
                    <a:lnTo>
                      <a:pt x="222" y="392"/>
                    </a:lnTo>
                    <a:lnTo>
                      <a:pt x="222" y="388"/>
                    </a:lnTo>
                    <a:lnTo>
                      <a:pt x="218" y="388"/>
                    </a:lnTo>
                    <a:lnTo>
                      <a:pt x="218" y="384"/>
                    </a:lnTo>
                    <a:lnTo>
                      <a:pt x="218" y="382"/>
                    </a:lnTo>
                    <a:lnTo>
                      <a:pt x="218" y="378"/>
                    </a:lnTo>
                    <a:lnTo>
                      <a:pt x="222" y="378"/>
                    </a:lnTo>
                    <a:lnTo>
                      <a:pt x="222" y="374"/>
                    </a:lnTo>
                    <a:lnTo>
                      <a:pt x="218" y="374"/>
                    </a:lnTo>
                    <a:lnTo>
                      <a:pt x="212" y="374"/>
                    </a:lnTo>
                    <a:lnTo>
                      <a:pt x="204" y="374"/>
                    </a:lnTo>
                    <a:lnTo>
                      <a:pt x="196" y="374"/>
                    </a:lnTo>
                    <a:lnTo>
                      <a:pt x="196" y="366"/>
                    </a:lnTo>
                    <a:lnTo>
                      <a:pt x="192" y="358"/>
                    </a:lnTo>
                    <a:lnTo>
                      <a:pt x="192" y="354"/>
                    </a:lnTo>
                    <a:lnTo>
                      <a:pt x="188" y="352"/>
                    </a:lnTo>
                    <a:lnTo>
                      <a:pt x="192" y="352"/>
                    </a:lnTo>
                    <a:lnTo>
                      <a:pt x="192" y="348"/>
                    </a:lnTo>
                    <a:lnTo>
                      <a:pt x="192" y="344"/>
                    </a:lnTo>
                    <a:lnTo>
                      <a:pt x="192" y="340"/>
                    </a:lnTo>
                    <a:lnTo>
                      <a:pt x="192" y="336"/>
                    </a:lnTo>
                    <a:lnTo>
                      <a:pt x="188" y="336"/>
                    </a:lnTo>
                    <a:lnTo>
                      <a:pt x="192" y="332"/>
                    </a:lnTo>
                    <a:lnTo>
                      <a:pt x="192" y="328"/>
                    </a:lnTo>
                    <a:lnTo>
                      <a:pt x="188" y="328"/>
                    </a:lnTo>
                    <a:lnTo>
                      <a:pt x="186" y="326"/>
                    </a:lnTo>
                    <a:lnTo>
                      <a:pt x="182" y="326"/>
                    </a:lnTo>
                    <a:lnTo>
                      <a:pt x="178" y="326"/>
                    </a:lnTo>
                    <a:lnTo>
                      <a:pt x="174" y="326"/>
                    </a:lnTo>
                    <a:lnTo>
                      <a:pt x="170" y="326"/>
                    </a:lnTo>
                    <a:lnTo>
                      <a:pt x="170" y="322"/>
                    </a:lnTo>
                    <a:lnTo>
                      <a:pt x="166" y="322"/>
                    </a:lnTo>
                    <a:lnTo>
                      <a:pt x="166" y="318"/>
                    </a:lnTo>
                    <a:lnTo>
                      <a:pt x="162" y="318"/>
                    </a:lnTo>
                    <a:lnTo>
                      <a:pt x="160" y="314"/>
                    </a:lnTo>
                    <a:lnTo>
                      <a:pt x="156" y="314"/>
                    </a:lnTo>
                    <a:lnTo>
                      <a:pt x="156" y="310"/>
                    </a:lnTo>
                    <a:lnTo>
                      <a:pt x="152" y="310"/>
                    </a:lnTo>
                    <a:lnTo>
                      <a:pt x="148" y="310"/>
                    </a:lnTo>
                    <a:lnTo>
                      <a:pt x="148" y="306"/>
                    </a:lnTo>
                    <a:lnTo>
                      <a:pt x="144" y="306"/>
                    </a:lnTo>
                    <a:lnTo>
                      <a:pt x="140" y="306"/>
                    </a:lnTo>
                    <a:lnTo>
                      <a:pt x="136" y="306"/>
                    </a:lnTo>
                    <a:lnTo>
                      <a:pt x="132" y="302"/>
                    </a:lnTo>
                    <a:lnTo>
                      <a:pt x="130" y="298"/>
                    </a:lnTo>
                    <a:lnTo>
                      <a:pt x="126" y="298"/>
                    </a:lnTo>
                    <a:lnTo>
                      <a:pt x="126" y="296"/>
                    </a:lnTo>
                    <a:lnTo>
                      <a:pt x="126" y="292"/>
                    </a:lnTo>
                    <a:lnTo>
                      <a:pt x="126" y="296"/>
                    </a:lnTo>
                    <a:lnTo>
                      <a:pt x="126" y="292"/>
                    </a:lnTo>
                    <a:lnTo>
                      <a:pt x="122" y="288"/>
                    </a:lnTo>
                    <a:lnTo>
                      <a:pt x="122" y="284"/>
                    </a:lnTo>
                    <a:lnTo>
                      <a:pt x="122" y="280"/>
                    </a:lnTo>
                    <a:lnTo>
                      <a:pt x="122" y="276"/>
                    </a:lnTo>
                    <a:lnTo>
                      <a:pt x="122" y="272"/>
                    </a:lnTo>
                    <a:lnTo>
                      <a:pt x="122" y="268"/>
                    </a:lnTo>
                    <a:lnTo>
                      <a:pt x="122" y="266"/>
                    </a:lnTo>
                    <a:lnTo>
                      <a:pt x="122" y="262"/>
                    </a:lnTo>
                    <a:lnTo>
                      <a:pt x="122" y="258"/>
                    </a:lnTo>
                    <a:lnTo>
                      <a:pt x="118" y="258"/>
                    </a:lnTo>
                    <a:lnTo>
                      <a:pt x="118" y="262"/>
                    </a:lnTo>
                    <a:lnTo>
                      <a:pt x="118" y="258"/>
                    </a:lnTo>
                    <a:lnTo>
                      <a:pt x="116" y="258"/>
                    </a:lnTo>
                    <a:lnTo>
                      <a:pt x="112" y="258"/>
                    </a:lnTo>
                    <a:lnTo>
                      <a:pt x="108" y="262"/>
                    </a:lnTo>
                    <a:lnTo>
                      <a:pt x="104" y="262"/>
                    </a:lnTo>
                    <a:lnTo>
                      <a:pt x="100" y="266"/>
                    </a:lnTo>
                    <a:lnTo>
                      <a:pt x="100" y="268"/>
                    </a:lnTo>
                    <a:lnTo>
                      <a:pt x="96" y="268"/>
                    </a:lnTo>
                    <a:lnTo>
                      <a:pt x="92" y="268"/>
                    </a:lnTo>
                    <a:lnTo>
                      <a:pt x="92" y="272"/>
                    </a:lnTo>
                    <a:lnTo>
                      <a:pt x="88" y="272"/>
                    </a:lnTo>
                    <a:lnTo>
                      <a:pt x="88" y="276"/>
                    </a:lnTo>
                    <a:lnTo>
                      <a:pt x="88" y="272"/>
                    </a:lnTo>
                    <a:lnTo>
                      <a:pt x="86" y="272"/>
                    </a:lnTo>
                    <a:lnTo>
                      <a:pt x="86" y="276"/>
                    </a:lnTo>
                    <a:lnTo>
                      <a:pt x="82" y="276"/>
                    </a:lnTo>
                    <a:lnTo>
                      <a:pt x="82" y="280"/>
                    </a:lnTo>
                    <a:lnTo>
                      <a:pt x="78" y="280"/>
                    </a:lnTo>
                    <a:lnTo>
                      <a:pt x="78" y="284"/>
                    </a:lnTo>
                    <a:lnTo>
                      <a:pt x="74" y="284"/>
                    </a:lnTo>
                    <a:lnTo>
                      <a:pt x="74" y="280"/>
                    </a:lnTo>
                    <a:lnTo>
                      <a:pt x="70" y="280"/>
                    </a:lnTo>
                    <a:lnTo>
                      <a:pt x="66" y="280"/>
                    </a:lnTo>
                    <a:lnTo>
                      <a:pt x="62" y="280"/>
                    </a:lnTo>
                    <a:lnTo>
                      <a:pt x="60" y="280"/>
                    </a:lnTo>
                    <a:lnTo>
                      <a:pt x="56" y="280"/>
                    </a:lnTo>
                    <a:lnTo>
                      <a:pt x="52" y="280"/>
                    </a:lnTo>
                    <a:lnTo>
                      <a:pt x="48" y="280"/>
                    </a:lnTo>
                    <a:lnTo>
                      <a:pt x="48" y="276"/>
                    </a:lnTo>
                    <a:lnTo>
                      <a:pt x="48" y="272"/>
                    </a:lnTo>
                    <a:lnTo>
                      <a:pt x="48" y="268"/>
                    </a:lnTo>
                    <a:lnTo>
                      <a:pt x="48" y="266"/>
                    </a:lnTo>
                    <a:lnTo>
                      <a:pt x="48" y="262"/>
                    </a:lnTo>
                    <a:lnTo>
                      <a:pt x="48" y="258"/>
                    </a:lnTo>
                    <a:lnTo>
                      <a:pt x="48" y="254"/>
                    </a:lnTo>
                    <a:lnTo>
                      <a:pt x="44" y="258"/>
                    </a:lnTo>
                    <a:lnTo>
                      <a:pt x="44" y="262"/>
                    </a:lnTo>
                    <a:lnTo>
                      <a:pt x="40" y="262"/>
                    </a:lnTo>
                    <a:lnTo>
                      <a:pt x="36" y="262"/>
                    </a:lnTo>
                    <a:lnTo>
                      <a:pt x="32" y="262"/>
                    </a:lnTo>
                    <a:lnTo>
                      <a:pt x="30" y="262"/>
                    </a:lnTo>
                    <a:lnTo>
                      <a:pt x="26" y="262"/>
                    </a:lnTo>
                    <a:lnTo>
                      <a:pt x="26" y="258"/>
                    </a:lnTo>
                    <a:lnTo>
                      <a:pt x="26" y="254"/>
                    </a:lnTo>
                    <a:lnTo>
                      <a:pt x="22" y="254"/>
                    </a:lnTo>
                    <a:lnTo>
                      <a:pt x="18" y="254"/>
                    </a:lnTo>
                    <a:lnTo>
                      <a:pt x="14" y="254"/>
                    </a:lnTo>
                    <a:lnTo>
                      <a:pt x="10" y="254"/>
                    </a:lnTo>
                    <a:lnTo>
                      <a:pt x="10" y="250"/>
                    </a:lnTo>
                    <a:lnTo>
                      <a:pt x="14" y="250"/>
                    </a:lnTo>
                    <a:lnTo>
                      <a:pt x="14" y="246"/>
                    </a:lnTo>
                    <a:lnTo>
                      <a:pt x="14" y="242"/>
                    </a:lnTo>
                    <a:lnTo>
                      <a:pt x="10" y="242"/>
                    </a:lnTo>
                    <a:lnTo>
                      <a:pt x="10" y="240"/>
                    </a:lnTo>
                    <a:lnTo>
                      <a:pt x="6" y="236"/>
                    </a:lnTo>
                    <a:lnTo>
                      <a:pt x="6" y="232"/>
                    </a:lnTo>
                    <a:lnTo>
                      <a:pt x="6" y="228"/>
                    </a:lnTo>
                    <a:lnTo>
                      <a:pt x="4" y="228"/>
                    </a:lnTo>
                    <a:lnTo>
                      <a:pt x="4" y="224"/>
                    </a:lnTo>
                    <a:lnTo>
                      <a:pt x="0" y="220"/>
                    </a:lnTo>
                    <a:lnTo>
                      <a:pt x="0" y="216"/>
                    </a:lnTo>
                    <a:lnTo>
                      <a:pt x="4" y="216"/>
                    </a:lnTo>
                    <a:lnTo>
                      <a:pt x="4" y="212"/>
                    </a:lnTo>
                    <a:lnTo>
                      <a:pt x="4" y="210"/>
                    </a:lnTo>
                    <a:lnTo>
                      <a:pt x="6" y="206"/>
                    </a:lnTo>
                    <a:lnTo>
                      <a:pt x="10" y="206"/>
                    </a:lnTo>
                    <a:lnTo>
                      <a:pt x="10" y="202"/>
                    </a:lnTo>
                    <a:lnTo>
                      <a:pt x="14" y="202"/>
                    </a:lnTo>
                    <a:lnTo>
                      <a:pt x="10" y="198"/>
                    </a:lnTo>
                    <a:lnTo>
                      <a:pt x="10" y="194"/>
                    </a:lnTo>
                    <a:lnTo>
                      <a:pt x="10" y="190"/>
                    </a:lnTo>
                    <a:lnTo>
                      <a:pt x="14" y="190"/>
                    </a:lnTo>
                    <a:lnTo>
                      <a:pt x="14" y="186"/>
                    </a:lnTo>
                    <a:lnTo>
                      <a:pt x="14" y="184"/>
                    </a:lnTo>
                    <a:lnTo>
                      <a:pt x="14" y="180"/>
                    </a:lnTo>
                    <a:lnTo>
                      <a:pt x="18" y="180"/>
                    </a:lnTo>
                    <a:lnTo>
                      <a:pt x="22" y="176"/>
                    </a:lnTo>
                    <a:lnTo>
                      <a:pt x="22" y="172"/>
                    </a:lnTo>
                    <a:lnTo>
                      <a:pt x="26" y="172"/>
                    </a:lnTo>
                    <a:lnTo>
                      <a:pt x="30" y="172"/>
                    </a:lnTo>
                    <a:lnTo>
                      <a:pt x="30" y="168"/>
                    </a:lnTo>
                    <a:lnTo>
                      <a:pt x="32" y="168"/>
                    </a:lnTo>
                    <a:lnTo>
                      <a:pt x="36" y="168"/>
                    </a:lnTo>
                    <a:lnTo>
                      <a:pt x="40" y="164"/>
                    </a:lnTo>
                    <a:lnTo>
                      <a:pt x="40" y="168"/>
                    </a:lnTo>
                    <a:lnTo>
                      <a:pt x="44" y="168"/>
                    </a:lnTo>
                    <a:lnTo>
                      <a:pt x="44" y="164"/>
                    </a:lnTo>
                    <a:lnTo>
                      <a:pt x="48" y="164"/>
                    </a:lnTo>
                    <a:lnTo>
                      <a:pt x="52" y="164"/>
                    </a:lnTo>
                    <a:lnTo>
                      <a:pt x="52" y="160"/>
                    </a:lnTo>
                    <a:lnTo>
                      <a:pt x="52" y="164"/>
                    </a:lnTo>
                    <a:lnTo>
                      <a:pt x="56" y="164"/>
                    </a:lnTo>
                    <a:lnTo>
                      <a:pt x="60" y="164"/>
                    </a:lnTo>
                    <a:lnTo>
                      <a:pt x="60" y="156"/>
                    </a:lnTo>
                    <a:lnTo>
                      <a:pt x="60" y="150"/>
                    </a:lnTo>
                    <a:lnTo>
                      <a:pt x="62" y="136"/>
                    </a:lnTo>
                    <a:lnTo>
                      <a:pt x="62" y="132"/>
                    </a:lnTo>
                    <a:lnTo>
                      <a:pt x="62" y="124"/>
                    </a:lnTo>
                    <a:lnTo>
                      <a:pt x="62" y="116"/>
                    </a:lnTo>
                    <a:lnTo>
                      <a:pt x="66" y="116"/>
                    </a:lnTo>
                    <a:lnTo>
                      <a:pt x="66" y="114"/>
                    </a:lnTo>
                    <a:lnTo>
                      <a:pt x="66" y="110"/>
                    </a:lnTo>
                    <a:lnTo>
                      <a:pt x="62" y="110"/>
                    </a:lnTo>
                    <a:lnTo>
                      <a:pt x="66" y="110"/>
                    </a:lnTo>
                    <a:lnTo>
                      <a:pt x="62" y="110"/>
                    </a:lnTo>
                    <a:lnTo>
                      <a:pt x="62" y="106"/>
                    </a:lnTo>
                    <a:lnTo>
                      <a:pt x="62" y="102"/>
                    </a:lnTo>
                    <a:lnTo>
                      <a:pt x="60" y="102"/>
                    </a:lnTo>
                    <a:lnTo>
                      <a:pt x="60" y="98"/>
                    </a:lnTo>
                    <a:lnTo>
                      <a:pt x="56" y="94"/>
                    </a:lnTo>
                    <a:lnTo>
                      <a:pt x="56" y="90"/>
                    </a:lnTo>
                    <a:lnTo>
                      <a:pt x="56" y="86"/>
                    </a:lnTo>
                    <a:lnTo>
                      <a:pt x="56" y="84"/>
                    </a:lnTo>
                    <a:lnTo>
                      <a:pt x="60" y="84"/>
                    </a:lnTo>
                    <a:lnTo>
                      <a:pt x="62" y="80"/>
                    </a:lnTo>
                    <a:lnTo>
                      <a:pt x="66" y="80"/>
                    </a:lnTo>
                    <a:lnTo>
                      <a:pt x="66" y="84"/>
                    </a:lnTo>
                    <a:lnTo>
                      <a:pt x="70" y="84"/>
                    </a:lnTo>
                    <a:lnTo>
                      <a:pt x="70" y="80"/>
                    </a:lnTo>
                    <a:lnTo>
                      <a:pt x="66" y="76"/>
                    </a:lnTo>
                    <a:lnTo>
                      <a:pt x="62" y="76"/>
                    </a:lnTo>
                    <a:lnTo>
                      <a:pt x="60" y="76"/>
                    </a:lnTo>
                    <a:lnTo>
                      <a:pt x="60" y="64"/>
                    </a:lnTo>
                    <a:lnTo>
                      <a:pt x="62" y="60"/>
                    </a:lnTo>
                    <a:lnTo>
                      <a:pt x="66" y="64"/>
                    </a:lnTo>
                    <a:lnTo>
                      <a:pt x="70" y="64"/>
                    </a:lnTo>
                    <a:lnTo>
                      <a:pt x="74" y="64"/>
                    </a:lnTo>
                    <a:lnTo>
                      <a:pt x="82" y="64"/>
                    </a:lnTo>
                    <a:lnTo>
                      <a:pt x="82" y="60"/>
                    </a:lnTo>
                    <a:lnTo>
                      <a:pt x="82" y="56"/>
                    </a:lnTo>
                    <a:lnTo>
                      <a:pt x="82" y="60"/>
                    </a:lnTo>
                    <a:lnTo>
                      <a:pt x="86" y="60"/>
                    </a:lnTo>
                    <a:lnTo>
                      <a:pt x="86" y="64"/>
                    </a:lnTo>
                    <a:lnTo>
                      <a:pt x="86" y="60"/>
                    </a:lnTo>
                    <a:lnTo>
                      <a:pt x="88" y="60"/>
                    </a:lnTo>
                    <a:lnTo>
                      <a:pt x="88" y="56"/>
                    </a:lnTo>
                    <a:lnTo>
                      <a:pt x="92" y="56"/>
                    </a:lnTo>
                    <a:lnTo>
                      <a:pt x="96" y="56"/>
                    </a:lnTo>
                    <a:lnTo>
                      <a:pt x="96" y="60"/>
                    </a:lnTo>
                    <a:lnTo>
                      <a:pt x="96" y="64"/>
                    </a:lnTo>
                    <a:lnTo>
                      <a:pt x="100" y="68"/>
                    </a:lnTo>
                    <a:lnTo>
                      <a:pt x="96" y="68"/>
                    </a:lnTo>
                    <a:lnTo>
                      <a:pt x="96" y="72"/>
                    </a:lnTo>
                    <a:lnTo>
                      <a:pt x="100" y="72"/>
                    </a:lnTo>
                    <a:lnTo>
                      <a:pt x="104" y="72"/>
                    </a:lnTo>
                    <a:lnTo>
                      <a:pt x="108" y="80"/>
                    </a:lnTo>
                    <a:lnTo>
                      <a:pt x="112" y="80"/>
                    </a:lnTo>
                    <a:lnTo>
                      <a:pt x="116" y="80"/>
                    </a:lnTo>
                    <a:lnTo>
                      <a:pt x="116" y="76"/>
                    </a:lnTo>
                    <a:lnTo>
                      <a:pt x="118" y="76"/>
                    </a:lnTo>
                    <a:lnTo>
                      <a:pt x="118" y="80"/>
                    </a:lnTo>
                    <a:lnTo>
                      <a:pt x="118" y="84"/>
                    </a:lnTo>
                    <a:lnTo>
                      <a:pt x="118" y="80"/>
                    </a:lnTo>
                    <a:lnTo>
                      <a:pt x="122" y="80"/>
                    </a:lnTo>
                    <a:lnTo>
                      <a:pt x="122" y="76"/>
                    </a:lnTo>
                    <a:lnTo>
                      <a:pt x="126" y="76"/>
                    </a:lnTo>
                    <a:lnTo>
                      <a:pt x="126" y="72"/>
                    </a:lnTo>
                    <a:lnTo>
                      <a:pt x="130" y="72"/>
                    </a:lnTo>
                    <a:lnTo>
                      <a:pt x="132" y="68"/>
                    </a:lnTo>
                    <a:lnTo>
                      <a:pt x="136" y="68"/>
                    </a:lnTo>
                    <a:lnTo>
                      <a:pt x="140" y="64"/>
                    </a:lnTo>
                    <a:lnTo>
                      <a:pt x="140" y="60"/>
                    </a:lnTo>
                    <a:lnTo>
                      <a:pt x="140" y="56"/>
                    </a:lnTo>
                    <a:lnTo>
                      <a:pt x="144" y="56"/>
                    </a:lnTo>
                    <a:lnTo>
                      <a:pt x="148" y="56"/>
                    </a:lnTo>
                    <a:lnTo>
                      <a:pt x="148" y="54"/>
                    </a:lnTo>
                    <a:lnTo>
                      <a:pt x="152" y="54"/>
                    </a:lnTo>
                    <a:lnTo>
                      <a:pt x="152" y="50"/>
                    </a:lnTo>
                    <a:lnTo>
                      <a:pt x="148" y="50"/>
                    </a:lnTo>
                    <a:lnTo>
                      <a:pt x="144" y="50"/>
                    </a:lnTo>
                    <a:lnTo>
                      <a:pt x="140" y="50"/>
                    </a:lnTo>
                    <a:lnTo>
                      <a:pt x="140" y="46"/>
                    </a:lnTo>
                    <a:lnTo>
                      <a:pt x="140" y="42"/>
                    </a:lnTo>
                    <a:lnTo>
                      <a:pt x="140" y="38"/>
                    </a:lnTo>
                    <a:lnTo>
                      <a:pt x="136" y="38"/>
                    </a:lnTo>
                    <a:lnTo>
                      <a:pt x="136" y="34"/>
                    </a:lnTo>
                    <a:lnTo>
                      <a:pt x="136" y="30"/>
                    </a:lnTo>
                    <a:lnTo>
                      <a:pt x="136" y="28"/>
                    </a:lnTo>
                    <a:lnTo>
                      <a:pt x="132" y="28"/>
                    </a:lnTo>
                    <a:lnTo>
                      <a:pt x="132" y="24"/>
                    </a:lnTo>
                    <a:lnTo>
                      <a:pt x="130" y="24"/>
                    </a:lnTo>
                    <a:lnTo>
                      <a:pt x="130" y="20"/>
                    </a:lnTo>
                    <a:lnTo>
                      <a:pt x="132" y="20"/>
                    </a:lnTo>
                    <a:lnTo>
                      <a:pt x="132" y="24"/>
                    </a:lnTo>
                    <a:lnTo>
                      <a:pt x="136" y="20"/>
                    </a:lnTo>
                    <a:lnTo>
                      <a:pt x="136" y="24"/>
                    </a:lnTo>
                    <a:lnTo>
                      <a:pt x="140" y="24"/>
                    </a:lnTo>
                    <a:lnTo>
                      <a:pt x="140" y="28"/>
                    </a:lnTo>
                    <a:lnTo>
                      <a:pt x="140" y="24"/>
                    </a:lnTo>
                    <a:lnTo>
                      <a:pt x="144" y="24"/>
                    </a:lnTo>
                    <a:lnTo>
                      <a:pt x="148" y="24"/>
                    </a:lnTo>
                    <a:lnTo>
                      <a:pt x="148" y="28"/>
                    </a:lnTo>
                    <a:lnTo>
                      <a:pt x="148" y="24"/>
                    </a:lnTo>
                    <a:lnTo>
                      <a:pt x="152" y="24"/>
                    </a:lnTo>
                    <a:lnTo>
                      <a:pt x="152" y="28"/>
                    </a:lnTo>
                    <a:lnTo>
                      <a:pt x="156" y="30"/>
                    </a:lnTo>
                    <a:lnTo>
                      <a:pt x="160" y="30"/>
                    </a:lnTo>
                    <a:lnTo>
                      <a:pt x="160" y="28"/>
                    </a:lnTo>
                    <a:lnTo>
                      <a:pt x="160" y="24"/>
                    </a:lnTo>
                    <a:lnTo>
                      <a:pt x="162" y="24"/>
                    </a:lnTo>
                    <a:lnTo>
                      <a:pt x="162" y="20"/>
                    </a:lnTo>
                    <a:lnTo>
                      <a:pt x="166" y="20"/>
                    </a:lnTo>
                    <a:lnTo>
                      <a:pt x="166" y="24"/>
                    </a:lnTo>
                    <a:lnTo>
                      <a:pt x="170" y="20"/>
                    </a:lnTo>
                    <a:lnTo>
                      <a:pt x="174" y="20"/>
                    </a:lnTo>
                    <a:lnTo>
                      <a:pt x="178" y="20"/>
                    </a:lnTo>
                    <a:lnTo>
                      <a:pt x="178" y="16"/>
                    </a:lnTo>
                    <a:lnTo>
                      <a:pt x="182" y="16"/>
                    </a:lnTo>
                    <a:lnTo>
                      <a:pt x="186" y="16"/>
                    </a:lnTo>
                    <a:lnTo>
                      <a:pt x="186" y="12"/>
                    </a:lnTo>
                    <a:lnTo>
                      <a:pt x="188" y="12"/>
                    </a:lnTo>
                    <a:lnTo>
                      <a:pt x="188" y="8"/>
                    </a:lnTo>
                    <a:lnTo>
                      <a:pt x="188" y="4"/>
                    </a:lnTo>
                    <a:lnTo>
                      <a:pt x="192" y="4"/>
                    </a:lnTo>
                    <a:lnTo>
                      <a:pt x="192" y="0"/>
                    </a:lnTo>
                    <a:lnTo>
                      <a:pt x="196" y="0"/>
                    </a:lnTo>
                    <a:lnTo>
                      <a:pt x="196" y="4"/>
                    </a:lnTo>
                    <a:lnTo>
                      <a:pt x="196" y="8"/>
                    </a:lnTo>
                    <a:lnTo>
                      <a:pt x="196" y="12"/>
                    </a:lnTo>
                    <a:lnTo>
                      <a:pt x="196" y="16"/>
                    </a:lnTo>
                    <a:lnTo>
                      <a:pt x="200" y="16"/>
                    </a:lnTo>
                    <a:lnTo>
                      <a:pt x="204" y="16"/>
                    </a:lnTo>
                    <a:lnTo>
                      <a:pt x="200" y="20"/>
                    </a:lnTo>
                    <a:lnTo>
                      <a:pt x="204" y="24"/>
                    </a:lnTo>
                    <a:lnTo>
                      <a:pt x="204" y="28"/>
                    </a:lnTo>
                    <a:lnTo>
                      <a:pt x="200" y="30"/>
                    </a:lnTo>
                    <a:lnTo>
                      <a:pt x="200" y="34"/>
                    </a:lnTo>
                    <a:lnTo>
                      <a:pt x="200" y="38"/>
                    </a:lnTo>
                    <a:lnTo>
                      <a:pt x="196" y="42"/>
                    </a:lnTo>
                    <a:lnTo>
                      <a:pt x="196" y="46"/>
                    </a:lnTo>
                    <a:lnTo>
                      <a:pt x="196" y="50"/>
                    </a:lnTo>
                    <a:lnTo>
                      <a:pt x="200" y="50"/>
                    </a:lnTo>
                    <a:lnTo>
                      <a:pt x="200" y="54"/>
                    </a:lnTo>
                    <a:lnTo>
                      <a:pt x="200" y="56"/>
                    </a:lnTo>
                    <a:lnTo>
                      <a:pt x="200" y="60"/>
                    </a:lnTo>
                    <a:lnTo>
                      <a:pt x="204" y="60"/>
                    </a:lnTo>
                    <a:lnTo>
                      <a:pt x="204" y="64"/>
                    </a:lnTo>
                    <a:lnTo>
                      <a:pt x="208" y="64"/>
                    </a:lnTo>
                    <a:lnTo>
                      <a:pt x="208" y="68"/>
                    </a:lnTo>
                    <a:lnTo>
                      <a:pt x="212" y="68"/>
                    </a:lnTo>
                    <a:lnTo>
                      <a:pt x="212" y="72"/>
                    </a:lnTo>
                    <a:lnTo>
                      <a:pt x="216" y="72"/>
                    </a:lnTo>
                    <a:lnTo>
                      <a:pt x="218" y="72"/>
                    </a:lnTo>
                    <a:lnTo>
                      <a:pt x="218" y="68"/>
                    </a:lnTo>
                    <a:lnTo>
                      <a:pt x="222" y="64"/>
                    </a:lnTo>
                    <a:lnTo>
                      <a:pt x="222" y="68"/>
                    </a:lnTo>
                    <a:lnTo>
                      <a:pt x="226" y="68"/>
                    </a:lnTo>
                    <a:lnTo>
                      <a:pt x="226" y="64"/>
                    </a:lnTo>
                    <a:lnTo>
                      <a:pt x="230" y="64"/>
                    </a:lnTo>
                    <a:lnTo>
                      <a:pt x="234" y="64"/>
                    </a:lnTo>
                    <a:lnTo>
                      <a:pt x="234" y="60"/>
                    </a:lnTo>
                    <a:lnTo>
                      <a:pt x="234" y="56"/>
                    </a:lnTo>
                    <a:lnTo>
                      <a:pt x="238" y="56"/>
                    </a:lnTo>
                    <a:lnTo>
                      <a:pt x="238" y="60"/>
                    </a:lnTo>
                    <a:lnTo>
                      <a:pt x="238" y="56"/>
                    </a:lnTo>
                    <a:lnTo>
                      <a:pt x="242" y="60"/>
                    </a:lnTo>
                    <a:lnTo>
                      <a:pt x="244" y="60"/>
                    </a:lnTo>
                    <a:lnTo>
                      <a:pt x="248" y="60"/>
                    </a:lnTo>
                    <a:lnTo>
                      <a:pt x="252" y="60"/>
                    </a:lnTo>
                    <a:lnTo>
                      <a:pt x="256" y="60"/>
                    </a:lnTo>
                    <a:lnTo>
                      <a:pt x="256" y="56"/>
                    </a:lnTo>
                    <a:lnTo>
                      <a:pt x="252" y="54"/>
                    </a:lnTo>
                    <a:lnTo>
                      <a:pt x="252" y="50"/>
                    </a:lnTo>
                    <a:lnTo>
                      <a:pt x="256" y="50"/>
                    </a:lnTo>
                    <a:lnTo>
                      <a:pt x="260" y="54"/>
                    </a:lnTo>
                    <a:lnTo>
                      <a:pt x="260" y="50"/>
                    </a:lnTo>
                    <a:lnTo>
                      <a:pt x="268" y="50"/>
                    </a:lnTo>
                    <a:lnTo>
                      <a:pt x="272" y="50"/>
                    </a:lnTo>
                    <a:lnTo>
                      <a:pt x="272" y="54"/>
                    </a:lnTo>
                    <a:lnTo>
                      <a:pt x="274" y="54"/>
                    </a:lnTo>
                    <a:lnTo>
                      <a:pt x="278" y="56"/>
                    </a:lnTo>
                    <a:lnTo>
                      <a:pt x="282" y="56"/>
                    </a:lnTo>
                    <a:lnTo>
                      <a:pt x="282" y="54"/>
                    </a:lnTo>
                    <a:lnTo>
                      <a:pt x="286" y="54"/>
                    </a:lnTo>
                    <a:lnTo>
                      <a:pt x="290" y="54"/>
                    </a:lnTo>
                    <a:lnTo>
                      <a:pt x="294" y="54"/>
                    </a:lnTo>
                    <a:lnTo>
                      <a:pt x="298" y="54"/>
                    </a:lnTo>
                    <a:lnTo>
                      <a:pt x="298" y="56"/>
                    </a:lnTo>
                    <a:lnTo>
                      <a:pt x="298" y="54"/>
                    </a:lnTo>
                    <a:lnTo>
                      <a:pt x="302" y="54"/>
                    </a:lnTo>
                    <a:lnTo>
                      <a:pt x="302" y="50"/>
                    </a:lnTo>
                    <a:lnTo>
                      <a:pt x="304" y="50"/>
                    </a:lnTo>
                    <a:lnTo>
                      <a:pt x="304" y="46"/>
                    </a:lnTo>
                    <a:lnTo>
                      <a:pt x="304" y="42"/>
                    </a:lnTo>
                    <a:lnTo>
                      <a:pt x="304" y="38"/>
                    </a:lnTo>
                    <a:lnTo>
                      <a:pt x="308" y="38"/>
                    </a:lnTo>
                    <a:lnTo>
                      <a:pt x="308" y="34"/>
                    </a:lnTo>
                    <a:lnTo>
                      <a:pt x="312" y="30"/>
                    </a:lnTo>
                    <a:lnTo>
                      <a:pt x="312" y="28"/>
                    </a:lnTo>
                    <a:lnTo>
                      <a:pt x="312" y="24"/>
                    </a:lnTo>
                    <a:lnTo>
                      <a:pt x="316" y="24"/>
                    </a:lnTo>
                    <a:lnTo>
                      <a:pt x="316" y="20"/>
                    </a:lnTo>
                    <a:lnTo>
                      <a:pt x="320" y="24"/>
                    </a:lnTo>
                    <a:lnTo>
                      <a:pt x="316" y="20"/>
                    </a:lnTo>
                    <a:lnTo>
                      <a:pt x="316" y="16"/>
                    </a:lnTo>
                    <a:lnTo>
                      <a:pt x="320" y="20"/>
                    </a:lnTo>
                    <a:lnTo>
                      <a:pt x="324" y="24"/>
                    </a:lnTo>
                    <a:lnTo>
                      <a:pt x="324" y="28"/>
                    </a:lnTo>
                    <a:lnTo>
                      <a:pt x="324" y="30"/>
                    </a:lnTo>
                    <a:lnTo>
                      <a:pt x="324" y="34"/>
                    </a:lnTo>
                    <a:lnTo>
                      <a:pt x="324" y="38"/>
                    </a:lnTo>
                    <a:lnTo>
                      <a:pt x="324" y="42"/>
                    </a:lnTo>
                    <a:lnTo>
                      <a:pt x="328" y="42"/>
                    </a:lnTo>
                    <a:lnTo>
                      <a:pt x="328" y="46"/>
                    </a:lnTo>
                    <a:lnTo>
                      <a:pt x="328" y="50"/>
                    </a:lnTo>
                    <a:lnTo>
                      <a:pt x="330" y="56"/>
                    </a:lnTo>
                    <a:lnTo>
                      <a:pt x="330" y="60"/>
                    </a:lnTo>
                    <a:lnTo>
                      <a:pt x="334" y="60"/>
                    </a:lnTo>
                    <a:lnTo>
                      <a:pt x="338" y="60"/>
                    </a:lnTo>
                    <a:lnTo>
                      <a:pt x="342" y="64"/>
                    </a:lnTo>
                    <a:lnTo>
                      <a:pt x="342" y="68"/>
                    </a:lnTo>
                    <a:lnTo>
                      <a:pt x="338" y="72"/>
                    </a:lnTo>
                    <a:lnTo>
                      <a:pt x="342" y="72"/>
                    </a:lnTo>
                    <a:lnTo>
                      <a:pt x="338" y="72"/>
                    </a:lnTo>
                    <a:lnTo>
                      <a:pt x="338" y="76"/>
                    </a:lnTo>
                    <a:lnTo>
                      <a:pt x="334" y="76"/>
                    </a:lnTo>
                    <a:lnTo>
                      <a:pt x="334" y="80"/>
                    </a:lnTo>
                    <a:lnTo>
                      <a:pt x="330" y="84"/>
                    </a:lnTo>
                    <a:lnTo>
                      <a:pt x="330" y="86"/>
                    </a:lnTo>
                    <a:lnTo>
                      <a:pt x="328" y="90"/>
                    </a:lnTo>
                    <a:lnTo>
                      <a:pt x="324" y="90"/>
                    </a:lnTo>
                    <a:lnTo>
                      <a:pt x="324" y="94"/>
                    </a:lnTo>
                    <a:lnTo>
                      <a:pt x="320" y="94"/>
                    </a:lnTo>
                    <a:lnTo>
                      <a:pt x="320" y="98"/>
                    </a:lnTo>
                    <a:lnTo>
                      <a:pt x="320" y="102"/>
                    </a:lnTo>
                    <a:lnTo>
                      <a:pt x="316" y="102"/>
                    </a:lnTo>
                    <a:lnTo>
                      <a:pt x="316" y="106"/>
                    </a:lnTo>
                    <a:lnTo>
                      <a:pt x="316" y="110"/>
                    </a:lnTo>
                    <a:lnTo>
                      <a:pt x="312" y="114"/>
                    </a:lnTo>
                    <a:lnTo>
                      <a:pt x="312" y="116"/>
                    </a:lnTo>
                    <a:lnTo>
                      <a:pt x="308" y="116"/>
                    </a:lnTo>
                    <a:lnTo>
                      <a:pt x="304" y="116"/>
                    </a:lnTo>
                    <a:lnTo>
                      <a:pt x="304" y="120"/>
                    </a:lnTo>
                    <a:lnTo>
                      <a:pt x="302" y="116"/>
                    </a:lnTo>
                    <a:lnTo>
                      <a:pt x="302" y="120"/>
                    </a:lnTo>
                    <a:lnTo>
                      <a:pt x="304" y="120"/>
                    </a:lnTo>
                    <a:lnTo>
                      <a:pt x="308" y="120"/>
                    </a:lnTo>
                    <a:lnTo>
                      <a:pt x="312" y="120"/>
                    </a:lnTo>
                    <a:lnTo>
                      <a:pt x="312" y="116"/>
                    </a:lnTo>
                    <a:lnTo>
                      <a:pt x="316" y="116"/>
                    </a:lnTo>
                    <a:lnTo>
                      <a:pt x="320" y="116"/>
                    </a:lnTo>
                    <a:lnTo>
                      <a:pt x="324" y="114"/>
                    </a:lnTo>
                    <a:lnTo>
                      <a:pt x="324" y="110"/>
                    </a:lnTo>
                    <a:lnTo>
                      <a:pt x="328" y="110"/>
                    </a:lnTo>
                    <a:lnTo>
                      <a:pt x="328" y="114"/>
                    </a:lnTo>
                    <a:lnTo>
                      <a:pt x="328" y="116"/>
                    </a:lnTo>
                    <a:lnTo>
                      <a:pt x="328" y="120"/>
                    </a:lnTo>
                    <a:lnTo>
                      <a:pt x="330" y="120"/>
                    </a:lnTo>
                    <a:lnTo>
                      <a:pt x="330" y="124"/>
                    </a:lnTo>
                    <a:lnTo>
                      <a:pt x="328" y="124"/>
                    </a:lnTo>
                    <a:lnTo>
                      <a:pt x="324" y="124"/>
                    </a:lnTo>
                    <a:lnTo>
                      <a:pt x="320" y="124"/>
                    </a:lnTo>
                    <a:lnTo>
                      <a:pt x="320" y="120"/>
                    </a:lnTo>
                    <a:lnTo>
                      <a:pt x="320" y="124"/>
                    </a:lnTo>
                    <a:lnTo>
                      <a:pt x="320" y="128"/>
                    </a:lnTo>
                    <a:lnTo>
                      <a:pt x="316" y="128"/>
                    </a:lnTo>
                    <a:lnTo>
                      <a:pt x="320" y="132"/>
                    </a:lnTo>
                    <a:lnTo>
                      <a:pt x="320" y="128"/>
                    </a:lnTo>
                    <a:lnTo>
                      <a:pt x="320" y="124"/>
                    </a:lnTo>
                    <a:lnTo>
                      <a:pt x="324" y="124"/>
                    </a:lnTo>
                    <a:lnTo>
                      <a:pt x="324" y="128"/>
                    </a:lnTo>
                    <a:lnTo>
                      <a:pt x="324" y="132"/>
                    </a:lnTo>
                    <a:lnTo>
                      <a:pt x="324" y="136"/>
                    </a:lnTo>
                    <a:lnTo>
                      <a:pt x="328" y="136"/>
                    </a:lnTo>
                    <a:lnTo>
                      <a:pt x="324" y="132"/>
                    </a:lnTo>
                    <a:lnTo>
                      <a:pt x="328" y="128"/>
                    </a:lnTo>
                    <a:lnTo>
                      <a:pt x="330" y="132"/>
                    </a:lnTo>
                    <a:lnTo>
                      <a:pt x="328" y="128"/>
                    </a:lnTo>
                    <a:lnTo>
                      <a:pt x="328" y="124"/>
                    </a:lnTo>
                    <a:lnTo>
                      <a:pt x="330" y="124"/>
                    </a:lnTo>
                    <a:lnTo>
                      <a:pt x="334" y="124"/>
                    </a:lnTo>
                    <a:lnTo>
                      <a:pt x="330" y="124"/>
                    </a:lnTo>
                    <a:lnTo>
                      <a:pt x="334" y="124"/>
                    </a:lnTo>
                    <a:lnTo>
                      <a:pt x="338" y="124"/>
                    </a:lnTo>
                    <a:lnTo>
                      <a:pt x="342" y="124"/>
                    </a:lnTo>
                    <a:lnTo>
                      <a:pt x="346" y="124"/>
                    </a:lnTo>
                    <a:lnTo>
                      <a:pt x="346" y="120"/>
                    </a:lnTo>
                    <a:lnTo>
                      <a:pt x="350" y="120"/>
                    </a:lnTo>
                    <a:lnTo>
                      <a:pt x="350" y="124"/>
                    </a:lnTo>
                    <a:lnTo>
                      <a:pt x="350" y="128"/>
                    </a:lnTo>
                    <a:lnTo>
                      <a:pt x="346" y="128"/>
                    </a:lnTo>
                    <a:lnTo>
                      <a:pt x="346" y="132"/>
                    </a:lnTo>
                    <a:lnTo>
                      <a:pt x="346" y="136"/>
                    </a:lnTo>
                    <a:lnTo>
                      <a:pt x="346" y="132"/>
                    </a:lnTo>
                    <a:lnTo>
                      <a:pt x="350" y="132"/>
                    </a:lnTo>
                    <a:lnTo>
                      <a:pt x="350" y="128"/>
                    </a:lnTo>
                    <a:lnTo>
                      <a:pt x="350" y="124"/>
                    </a:lnTo>
                    <a:lnTo>
                      <a:pt x="354" y="124"/>
                    </a:lnTo>
                    <a:lnTo>
                      <a:pt x="358" y="120"/>
                    </a:lnTo>
                    <a:lnTo>
                      <a:pt x="358" y="116"/>
                    </a:lnTo>
                    <a:lnTo>
                      <a:pt x="360" y="116"/>
                    </a:lnTo>
                    <a:lnTo>
                      <a:pt x="360" y="120"/>
                    </a:lnTo>
                    <a:lnTo>
                      <a:pt x="360" y="116"/>
                    </a:lnTo>
                    <a:lnTo>
                      <a:pt x="364" y="116"/>
                    </a:lnTo>
                    <a:lnTo>
                      <a:pt x="360" y="116"/>
                    </a:lnTo>
                    <a:lnTo>
                      <a:pt x="360" y="114"/>
                    </a:lnTo>
                    <a:lnTo>
                      <a:pt x="360" y="116"/>
                    </a:lnTo>
                    <a:lnTo>
                      <a:pt x="364" y="116"/>
                    </a:lnTo>
                    <a:lnTo>
                      <a:pt x="364" y="114"/>
                    </a:lnTo>
                    <a:lnTo>
                      <a:pt x="364" y="110"/>
                    </a:lnTo>
                    <a:lnTo>
                      <a:pt x="364" y="106"/>
                    </a:lnTo>
                    <a:lnTo>
                      <a:pt x="368" y="106"/>
                    </a:lnTo>
                    <a:lnTo>
                      <a:pt x="372" y="102"/>
                    </a:lnTo>
                    <a:lnTo>
                      <a:pt x="372" y="106"/>
                    </a:lnTo>
                    <a:lnTo>
                      <a:pt x="372" y="102"/>
                    </a:lnTo>
                    <a:lnTo>
                      <a:pt x="376" y="102"/>
                    </a:lnTo>
                    <a:lnTo>
                      <a:pt x="376" y="106"/>
                    </a:lnTo>
                    <a:lnTo>
                      <a:pt x="376" y="102"/>
                    </a:lnTo>
                    <a:lnTo>
                      <a:pt x="380" y="102"/>
                    </a:lnTo>
                    <a:lnTo>
                      <a:pt x="380" y="106"/>
                    </a:lnTo>
                    <a:lnTo>
                      <a:pt x="384" y="106"/>
                    </a:lnTo>
                    <a:lnTo>
                      <a:pt x="384" y="110"/>
                    </a:lnTo>
                    <a:lnTo>
                      <a:pt x="384" y="106"/>
                    </a:lnTo>
                    <a:lnTo>
                      <a:pt x="386" y="106"/>
                    </a:lnTo>
                    <a:lnTo>
                      <a:pt x="386" y="110"/>
                    </a:lnTo>
                    <a:lnTo>
                      <a:pt x="390" y="110"/>
                    </a:lnTo>
                    <a:lnTo>
                      <a:pt x="394" y="110"/>
                    </a:lnTo>
                    <a:lnTo>
                      <a:pt x="394" y="114"/>
                    </a:lnTo>
                    <a:lnTo>
                      <a:pt x="390" y="114"/>
                    </a:lnTo>
                    <a:lnTo>
                      <a:pt x="394" y="114"/>
                    </a:lnTo>
                    <a:lnTo>
                      <a:pt x="398" y="110"/>
                    </a:lnTo>
                    <a:lnTo>
                      <a:pt x="398" y="114"/>
                    </a:lnTo>
                    <a:lnTo>
                      <a:pt x="402" y="114"/>
                    </a:lnTo>
                    <a:lnTo>
                      <a:pt x="402" y="116"/>
                    </a:lnTo>
                    <a:lnTo>
                      <a:pt x="402" y="114"/>
                    </a:lnTo>
                    <a:lnTo>
                      <a:pt x="406" y="116"/>
                    </a:lnTo>
                    <a:lnTo>
                      <a:pt x="402" y="116"/>
                    </a:lnTo>
                    <a:lnTo>
                      <a:pt x="402" y="120"/>
                    </a:lnTo>
                    <a:lnTo>
                      <a:pt x="406" y="120"/>
                    </a:lnTo>
                    <a:lnTo>
                      <a:pt x="406" y="116"/>
                    </a:lnTo>
                    <a:lnTo>
                      <a:pt x="406" y="120"/>
                    </a:lnTo>
                    <a:lnTo>
                      <a:pt x="406" y="116"/>
                    </a:lnTo>
                    <a:lnTo>
                      <a:pt x="410" y="116"/>
                    </a:lnTo>
                    <a:lnTo>
                      <a:pt x="414" y="116"/>
                    </a:lnTo>
                    <a:lnTo>
                      <a:pt x="414" y="120"/>
                    </a:lnTo>
                    <a:lnTo>
                      <a:pt x="410" y="120"/>
                    </a:lnTo>
                    <a:lnTo>
                      <a:pt x="414" y="120"/>
                    </a:lnTo>
                    <a:lnTo>
                      <a:pt x="414" y="124"/>
                    </a:lnTo>
                    <a:lnTo>
                      <a:pt x="414" y="124"/>
                    </a:lnTo>
                    <a:lnTo>
                      <a:pt x="414" y="124"/>
                    </a:lnTo>
                    <a:close/>
                    <a:moveTo>
                      <a:pt x="358" y="116"/>
                    </a:moveTo>
                    <a:lnTo>
                      <a:pt x="354" y="116"/>
                    </a:lnTo>
                    <a:lnTo>
                      <a:pt x="350" y="120"/>
                    </a:lnTo>
                    <a:lnTo>
                      <a:pt x="346" y="120"/>
                    </a:lnTo>
                    <a:lnTo>
                      <a:pt x="346" y="124"/>
                    </a:lnTo>
                    <a:lnTo>
                      <a:pt x="342" y="120"/>
                    </a:lnTo>
                    <a:lnTo>
                      <a:pt x="342" y="124"/>
                    </a:lnTo>
                    <a:lnTo>
                      <a:pt x="338" y="124"/>
                    </a:lnTo>
                    <a:lnTo>
                      <a:pt x="338" y="120"/>
                    </a:lnTo>
                    <a:lnTo>
                      <a:pt x="338" y="124"/>
                    </a:lnTo>
                    <a:lnTo>
                      <a:pt x="334" y="124"/>
                    </a:lnTo>
                    <a:lnTo>
                      <a:pt x="330" y="124"/>
                    </a:lnTo>
                    <a:lnTo>
                      <a:pt x="330" y="120"/>
                    </a:lnTo>
                    <a:lnTo>
                      <a:pt x="328" y="120"/>
                    </a:lnTo>
                    <a:lnTo>
                      <a:pt x="328" y="116"/>
                    </a:lnTo>
                    <a:lnTo>
                      <a:pt x="328" y="114"/>
                    </a:lnTo>
                    <a:lnTo>
                      <a:pt x="330" y="114"/>
                    </a:lnTo>
                    <a:lnTo>
                      <a:pt x="330" y="110"/>
                    </a:lnTo>
                    <a:lnTo>
                      <a:pt x="330" y="114"/>
                    </a:lnTo>
                    <a:lnTo>
                      <a:pt x="330" y="110"/>
                    </a:lnTo>
                    <a:lnTo>
                      <a:pt x="328" y="110"/>
                    </a:lnTo>
                    <a:lnTo>
                      <a:pt x="328" y="106"/>
                    </a:lnTo>
                    <a:lnTo>
                      <a:pt x="328" y="102"/>
                    </a:lnTo>
                    <a:lnTo>
                      <a:pt x="330" y="102"/>
                    </a:lnTo>
                    <a:lnTo>
                      <a:pt x="330" y="106"/>
                    </a:lnTo>
                    <a:lnTo>
                      <a:pt x="330" y="102"/>
                    </a:lnTo>
                    <a:lnTo>
                      <a:pt x="330" y="98"/>
                    </a:lnTo>
                    <a:lnTo>
                      <a:pt x="330" y="94"/>
                    </a:lnTo>
                    <a:lnTo>
                      <a:pt x="334" y="94"/>
                    </a:lnTo>
                    <a:lnTo>
                      <a:pt x="338" y="94"/>
                    </a:lnTo>
                    <a:lnTo>
                      <a:pt x="342" y="94"/>
                    </a:lnTo>
                    <a:lnTo>
                      <a:pt x="342" y="98"/>
                    </a:lnTo>
                    <a:lnTo>
                      <a:pt x="346" y="98"/>
                    </a:lnTo>
                    <a:lnTo>
                      <a:pt x="350" y="98"/>
                    </a:lnTo>
                    <a:lnTo>
                      <a:pt x="350" y="94"/>
                    </a:lnTo>
                    <a:lnTo>
                      <a:pt x="354" y="94"/>
                    </a:lnTo>
                    <a:lnTo>
                      <a:pt x="358" y="94"/>
                    </a:lnTo>
                    <a:lnTo>
                      <a:pt x="358" y="98"/>
                    </a:lnTo>
                    <a:lnTo>
                      <a:pt x="360" y="98"/>
                    </a:lnTo>
                    <a:lnTo>
                      <a:pt x="360" y="102"/>
                    </a:lnTo>
                    <a:lnTo>
                      <a:pt x="360" y="106"/>
                    </a:lnTo>
                    <a:lnTo>
                      <a:pt x="360" y="110"/>
                    </a:lnTo>
                    <a:lnTo>
                      <a:pt x="358" y="110"/>
                    </a:lnTo>
                    <a:lnTo>
                      <a:pt x="358" y="114"/>
                    </a:lnTo>
                    <a:lnTo>
                      <a:pt x="358" y="116"/>
                    </a:lnTo>
                    <a:lnTo>
                      <a:pt x="358" y="116"/>
                    </a:lnTo>
                    <a:lnTo>
                      <a:pt x="358" y="116"/>
                    </a:lnTo>
                    <a:close/>
                    <a:moveTo>
                      <a:pt x="330" y="56"/>
                    </a:moveTo>
                    <a:lnTo>
                      <a:pt x="330" y="54"/>
                    </a:lnTo>
                    <a:lnTo>
                      <a:pt x="334" y="54"/>
                    </a:lnTo>
                    <a:lnTo>
                      <a:pt x="334" y="56"/>
                    </a:lnTo>
                    <a:lnTo>
                      <a:pt x="330" y="56"/>
                    </a:lnTo>
                    <a:lnTo>
                      <a:pt x="330" y="56"/>
                    </a:lnTo>
                    <a:lnTo>
                      <a:pt x="330" y="56"/>
                    </a:lnTo>
                    <a:close/>
                    <a:moveTo>
                      <a:pt x="334" y="60"/>
                    </a:moveTo>
                    <a:lnTo>
                      <a:pt x="330" y="56"/>
                    </a:lnTo>
                    <a:lnTo>
                      <a:pt x="334" y="56"/>
                    </a:lnTo>
                    <a:lnTo>
                      <a:pt x="334" y="60"/>
                    </a:lnTo>
                    <a:lnTo>
                      <a:pt x="334" y="60"/>
                    </a:lnTo>
                    <a:lnTo>
                      <a:pt x="334" y="60"/>
                    </a:lnTo>
                    <a:close/>
                    <a:moveTo>
                      <a:pt x="338" y="76"/>
                    </a:moveTo>
                    <a:lnTo>
                      <a:pt x="342" y="76"/>
                    </a:lnTo>
                    <a:lnTo>
                      <a:pt x="338" y="76"/>
                    </a:lnTo>
                    <a:lnTo>
                      <a:pt x="338" y="76"/>
                    </a:lnTo>
                    <a:lnTo>
                      <a:pt x="338" y="76"/>
                    </a:lnTo>
                    <a:close/>
                    <a:moveTo>
                      <a:pt x="334" y="80"/>
                    </a:moveTo>
                    <a:lnTo>
                      <a:pt x="334" y="76"/>
                    </a:lnTo>
                    <a:lnTo>
                      <a:pt x="338" y="76"/>
                    </a:lnTo>
                    <a:lnTo>
                      <a:pt x="338" y="80"/>
                    </a:lnTo>
                    <a:lnTo>
                      <a:pt x="338" y="76"/>
                    </a:lnTo>
                    <a:lnTo>
                      <a:pt x="338" y="80"/>
                    </a:lnTo>
                    <a:lnTo>
                      <a:pt x="334" y="80"/>
                    </a:lnTo>
                    <a:lnTo>
                      <a:pt x="334" y="80"/>
                    </a:lnTo>
                    <a:lnTo>
                      <a:pt x="334" y="80"/>
                    </a:lnTo>
                    <a:close/>
                    <a:moveTo>
                      <a:pt x="334" y="86"/>
                    </a:moveTo>
                    <a:lnTo>
                      <a:pt x="334" y="84"/>
                    </a:lnTo>
                    <a:lnTo>
                      <a:pt x="338" y="84"/>
                    </a:lnTo>
                    <a:lnTo>
                      <a:pt x="338" y="86"/>
                    </a:lnTo>
                    <a:lnTo>
                      <a:pt x="334" y="86"/>
                    </a:lnTo>
                    <a:lnTo>
                      <a:pt x="334" y="86"/>
                    </a:lnTo>
                    <a:lnTo>
                      <a:pt x="334" y="86"/>
                    </a:lnTo>
                    <a:close/>
                    <a:moveTo>
                      <a:pt x="334" y="90"/>
                    </a:moveTo>
                    <a:lnTo>
                      <a:pt x="330" y="90"/>
                    </a:lnTo>
                    <a:lnTo>
                      <a:pt x="330" y="86"/>
                    </a:lnTo>
                    <a:lnTo>
                      <a:pt x="334" y="86"/>
                    </a:lnTo>
                    <a:lnTo>
                      <a:pt x="334" y="84"/>
                    </a:lnTo>
                    <a:lnTo>
                      <a:pt x="334" y="86"/>
                    </a:lnTo>
                    <a:lnTo>
                      <a:pt x="334" y="90"/>
                    </a:lnTo>
                    <a:lnTo>
                      <a:pt x="334" y="90"/>
                    </a:lnTo>
                    <a:lnTo>
                      <a:pt x="334" y="90"/>
                    </a:lnTo>
                    <a:close/>
                    <a:moveTo>
                      <a:pt x="338" y="90"/>
                    </a:moveTo>
                    <a:lnTo>
                      <a:pt x="334" y="90"/>
                    </a:lnTo>
                    <a:lnTo>
                      <a:pt x="338" y="90"/>
                    </a:lnTo>
                    <a:lnTo>
                      <a:pt x="338" y="86"/>
                    </a:lnTo>
                    <a:lnTo>
                      <a:pt x="342" y="86"/>
                    </a:lnTo>
                    <a:lnTo>
                      <a:pt x="346" y="86"/>
                    </a:lnTo>
                    <a:lnTo>
                      <a:pt x="346" y="90"/>
                    </a:lnTo>
                    <a:lnTo>
                      <a:pt x="342" y="90"/>
                    </a:lnTo>
                    <a:lnTo>
                      <a:pt x="342" y="94"/>
                    </a:lnTo>
                    <a:lnTo>
                      <a:pt x="338" y="94"/>
                    </a:lnTo>
                    <a:lnTo>
                      <a:pt x="338" y="90"/>
                    </a:lnTo>
                    <a:lnTo>
                      <a:pt x="338" y="90"/>
                    </a:lnTo>
                    <a:lnTo>
                      <a:pt x="338" y="90"/>
                    </a:lnTo>
                    <a:close/>
                    <a:moveTo>
                      <a:pt x="330" y="94"/>
                    </a:moveTo>
                    <a:lnTo>
                      <a:pt x="330" y="90"/>
                    </a:lnTo>
                    <a:lnTo>
                      <a:pt x="334" y="90"/>
                    </a:lnTo>
                    <a:lnTo>
                      <a:pt x="334" y="94"/>
                    </a:lnTo>
                    <a:lnTo>
                      <a:pt x="330" y="94"/>
                    </a:lnTo>
                    <a:lnTo>
                      <a:pt x="330" y="94"/>
                    </a:lnTo>
                    <a:lnTo>
                      <a:pt x="330" y="94"/>
                    </a:lnTo>
                    <a:close/>
                    <a:moveTo>
                      <a:pt x="342" y="90"/>
                    </a:moveTo>
                    <a:lnTo>
                      <a:pt x="346" y="90"/>
                    </a:lnTo>
                    <a:lnTo>
                      <a:pt x="350" y="90"/>
                    </a:lnTo>
                    <a:lnTo>
                      <a:pt x="350" y="94"/>
                    </a:lnTo>
                    <a:lnTo>
                      <a:pt x="346" y="94"/>
                    </a:lnTo>
                    <a:lnTo>
                      <a:pt x="342" y="94"/>
                    </a:lnTo>
                    <a:lnTo>
                      <a:pt x="342" y="90"/>
                    </a:lnTo>
                    <a:lnTo>
                      <a:pt x="342" y="90"/>
                    </a:lnTo>
                    <a:lnTo>
                      <a:pt x="342" y="90"/>
                    </a:lnTo>
                    <a:close/>
                    <a:moveTo>
                      <a:pt x="328" y="90"/>
                    </a:moveTo>
                    <a:lnTo>
                      <a:pt x="330" y="90"/>
                    </a:lnTo>
                    <a:lnTo>
                      <a:pt x="328" y="90"/>
                    </a:lnTo>
                    <a:lnTo>
                      <a:pt x="328" y="94"/>
                    </a:lnTo>
                    <a:lnTo>
                      <a:pt x="328" y="90"/>
                    </a:lnTo>
                    <a:lnTo>
                      <a:pt x="328" y="90"/>
                    </a:lnTo>
                    <a:lnTo>
                      <a:pt x="328" y="90"/>
                    </a:lnTo>
                    <a:close/>
                    <a:moveTo>
                      <a:pt x="328" y="98"/>
                    </a:moveTo>
                    <a:lnTo>
                      <a:pt x="324" y="98"/>
                    </a:lnTo>
                    <a:lnTo>
                      <a:pt x="324" y="94"/>
                    </a:lnTo>
                    <a:lnTo>
                      <a:pt x="328" y="94"/>
                    </a:lnTo>
                    <a:lnTo>
                      <a:pt x="330" y="94"/>
                    </a:lnTo>
                    <a:lnTo>
                      <a:pt x="328" y="94"/>
                    </a:lnTo>
                    <a:lnTo>
                      <a:pt x="328" y="98"/>
                    </a:lnTo>
                    <a:lnTo>
                      <a:pt x="328" y="98"/>
                    </a:lnTo>
                    <a:lnTo>
                      <a:pt x="328" y="98"/>
                    </a:lnTo>
                    <a:close/>
                    <a:moveTo>
                      <a:pt x="320" y="102"/>
                    </a:moveTo>
                    <a:lnTo>
                      <a:pt x="320" y="98"/>
                    </a:lnTo>
                    <a:lnTo>
                      <a:pt x="324" y="98"/>
                    </a:lnTo>
                    <a:lnTo>
                      <a:pt x="324" y="94"/>
                    </a:lnTo>
                    <a:lnTo>
                      <a:pt x="324" y="98"/>
                    </a:lnTo>
                    <a:lnTo>
                      <a:pt x="320" y="102"/>
                    </a:lnTo>
                    <a:lnTo>
                      <a:pt x="320" y="102"/>
                    </a:lnTo>
                    <a:lnTo>
                      <a:pt x="320" y="102"/>
                    </a:lnTo>
                    <a:close/>
                    <a:moveTo>
                      <a:pt x="324" y="102"/>
                    </a:moveTo>
                    <a:lnTo>
                      <a:pt x="324" y="98"/>
                    </a:lnTo>
                    <a:lnTo>
                      <a:pt x="328" y="98"/>
                    </a:lnTo>
                    <a:lnTo>
                      <a:pt x="324" y="98"/>
                    </a:lnTo>
                    <a:lnTo>
                      <a:pt x="324" y="102"/>
                    </a:lnTo>
                    <a:lnTo>
                      <a:pt x="324" y="102"/>
                    </a:lnTo>
                    <a:lnTo>
                      <a:pt x="324" y="102"/>
                    </a:lnTo>
                    <a:close/>
                    <a:moveTo>
                      <a:pt x="328" y="102"/>
                    </a:moveTo>
                    <a:lnTo>
                      <a:pt x="328" y="98"/>
                    </a:lnTo>
                    <a:lnTo>
                      <a:pt x="328" y="102"/>
                    </a:lnTo>
                    <a:lnTo>
                      <a:pt x="328" y="102"/>
                    </a:lnTo>
                    <a:lnTo>
                      <a:pt x="328" y="102"/>
                    </a:lnTo>
                    <a:close/>
                    <a:moveTo>
                      <a:pt x="324" y="102"/>
                    </a:moveTo>
                    <a:lnTo>
                      <a:pt x="324" y="98"/>
                    </a:lnTo>
                    <a:lnTo>
                      <a:pt x="328" y="98"/>
                    </a:lnTo>
                    <a:lnTo>
                      <a:pt x="328" y="102"/>
                    </a:lnTo>
                    <a:lnTo>
                      <a:pt x="324" y="102"/>
                    </a:lnTo>
                    <a:lnTo>
                      <a:pt x="324" y="102"/>
                    </a:lnTo>
                    <a:lnTo>
                      <a:pt x="324" y="102"/>
                    </a:lnTo>
                    <a:close/>
                    <a:moveTo>
                      <a:pt x="324" y="110"/>
                    </a:moveTo>
                    <a:lnTo>
                      <a:pt x="324" y="106"/>
                    </a:lnTo>
                    <a:lnTo>
                      <a:pt x="328" y="102"/>
                    </a:lnTo>
                    <a:lnTo>
                      <a:pt x="328" y="106"/>
                    </a:lnTo>
                    <a:lnTo>
                      <a:pt x="324" y="106"/>
                    </a:lnTo>
                    <a:lnTo>
                      <a:pt x="324" y="110"/>
                    </a:lnTo>
                    <a:lnTo>
                      <a:pt x="324" y="110"/>
                    </a:lnTo>
                    <a:lnTo>
                      <a:pt x="324" y="110"/>
                    </a:lnTo>
                    <a:close/>
                    <a:moveTo>
                      <a:pt x="320" y="114"/>
                    </a:moveTo>
                    <a:lnTo>
                      <a:pt x="320" y="110"/>
                    </a:lnTo>
                    <a:lnTo>
                      <a:pt x="324" y="110"/>
                    </a:lnTo>
                    <a:lnTo>
                      <a:pt x="324" y="106"/>
                    </a:lnTo>
                    <a:lnTo>
                      <a:pt x="324" y="110"/>
                    </a:lnTo>
                    <a:lnTo>
                      <a:pt x="324" y="114"/>
                    </a:lnTo>
                    <a:lnTo>
                      <a:pt x="320" y="114"/>
                    </a:lnTo>
                    <a:lnTo>
                      <a:pt x="320" y="114"/>
                    </a:lnTo>
                    <a:lnTo>
                      <a:pt x="320" y="114"/>
                    </a:lnTo>
                    <a:close/>
                    <a:moveTo>
                      <a:pt x="328" y="106"/>
                    </a:moveTo>
                    <a:lnTo>
                      <a:pt x="328" y="110"/>
                    </a:lnTo>
                    <a:lnTo>
                      <a:pt x="324" y="110"/>
                    </a:lnTo>
                    <a:lnTo>
                      <a:pt x="324" y="114"/>
                    </a:lnTo>
                    <a:lnTo>
                      <a:pt x="324" y="110"/>
                    </a:lnTo>
                    <a:lnTo>
                      <a:pt x="324" y="106"/>
                    </a:lnTo>
                    <a:lnTo>
                      <a:pt x="328" y="106"/>
                    </a:lnTo>
                    <a:lnTo>
                      <a:pt x="328" y="106"/>
                    </a:lnTo>
                    <a:lnTo>
                      <a:pt x="328" y="106"/>
                    </a:lnTo>
                    <a:close/>
                    <a:moveTo>
                      <a:pt x="386" y="110"/>
                    </a:moveTo>
                    <a:lnTo>
                      <a:pt x="390" y="110"/>
                    </a:lnTo>
                    <a:lnTo>
                      <a:pt x="386" y="110"/>
                    </a:lnTo>
                    <a:lnTo>
                      <a:pt x="386" y="110"/>
                    </a:lnTo>
                    <a:lnTo>
                      <a:pt x="386" y="110"/>
                    </a:lnTo>
                    <a:close/>
                    <a:moveTo>
                      <a:pt x="364" y="114"/>
                    </a:moveTo>
                    <a:lnTo>
                      <a:pt x="360" y="114"/>
                    </a:lnTo>
                    <a:lnTo>
                      <a:pt x="360" y="110"/>
                    </a:lnTo>
                    <a:lnTo>
                      <a:pt x="364" y="110"/>
                    </a:lnTo>
                    <a:lnTo>
                      <a:pt x="364" y="114"/>
                    </a:lnTo>
                    <a:lnTo>
                      <a:pt x="364" y="114"/>
                    </a:lnTo>
                    <a:lnTo>
                      <a:pt x="364" y="114"/>
                    </a:lnTo>
                    <a:close/>
                    <a:moveTo>
                      <a:pt x="402" y="116"/>
                    </a:moveTo>
                    <a:lnTo>
                      <a:pt x="402" y="114"/>
                    </a:lnTo>
                    <a:lnTo>
                      <a:pt x="402" y="116"/>
                    </a:lnTo>
                    <a:lnTo>
                      <a:pt x="402" y="116"/>
                    </a:lnTo>
                    <a:lnTo>
                      <a:pt x="402" y="116"/>
                    </a:lnTo>
                    <a:close/>
                    <a:moveTo>
                      <a:pt x="410" y="116"/>
                    </a:moveTo>
                    <a:lnTo>
                      <a:pt x="410" y="114"/>
                    </a:lnTo>
                    <a:lnTo>
                      <a:pt x="414" y="114"/>
                    </a:lnTo>
                    <a:lnTo>
                      <a:pt x="414" y="116"/>
                    </a:lnTo>
                    <a:lnTo>
                      <a:pt x="410" y="116"/>
                    </a:lnTo>
                    <a:lnTo>
                      <a:pt x="410" y="116"/>
                    </a:lnTo>
                    <a:lnTo>
                      <a:pt x="410" y="116"/>
                    </a:lnTo>
                    <a:close/>
                    <a:moveTo>
                      <a:pt x="304" y="116"/>
                    </a:moveTo>
                    <a:lnTo>
                      <a:pt x="308" y="116"/>
                    </a:lnTo>
                    <a:lnTo>
                      <a:pt x="304" y="116"/>
                    </a:lnTo>
                    <a:lnTo>
                      <a:pt x="304" y="116"/>
                    </a:lnTo>
                    <a:lnTo>
                      <a:pt x="304" y="116"/>
                    </a:lnTo>
                    <a:close/>
                    <a:moveTo>
                      <a:pt x="308" y="120"/>
                    </a:moveTo>
                    <a:lnTo>
                      <a:pt x="308" y="116"/>
                    </a:lnTo>
                    <a:lnTo>
                      <a:pt x="312" y="116"/>
                    </a:lnTo>
                    <a:lnTo>
                      <a:pt x="312" y="120"/>
                    </a:lnTo>
                    <a:lnTo>
                      <a:pt x="308" y="120"/>
                    </a:lnTo>
                    <a:lnTo>
                      <a:pt x="308" y="120"/>
                    </a:lnTo>
                    <a:lnTo>
                      <a:pt x="308" y="120"/>
                    </a:lnTo>
                    <a:close/>
                    <a:moveTo>
                      <a:pt x="414" y="120"/>
                    </a:moveTo>
                    <a:lnTo>
                      <a:pt x="416" y="120"/>
                    </a:lnTo>
                    <a:lnTo>
                      <a:pt x="414" y="120"/>
                    </a:lnTo>
                    <a:lnTo>
                      <a:pt x="414" y="120"/>
                    </a:lnTo>
                    <a:lnTo>
                      <a:pt x="414" y="120"/>
                    </a:lnTo>
                    <a:close/>
                    <a:moveTo>
                      <a:pt x="354" y="124"/>
                    </a:moveTo>
                    <a:lnTo>
                      <a:pt x="354" y="120"/>
                    </a:lnTo>
                    <a:lnTo>
                      <a:pt x="354" y="124"/>
                    </a:lnTo>
                    <a:lnTo>
                      <a:pt x="354" y="124"/>
                    </a:lnTo>
                    <a:lnTo>
                      <a:pt x="354" y="124"/>
                    </a:lnTo>
                    <a:close/>
                    <a:moveTo>
                      <a:pt x="354" y="124"/>
                    </a:moveTo>
                    <a:lnTo>
                      <a:pt x="350" y="124"/>
                    </a:lnTo>
                    <a:lnTo>
                      <a:pt x="354" y="124"/>
                    </a:lnTo>
                    <a:lnTo>
                      <a:pt x="354" y="120"/>
                    </a:lnTo>
                    <a:lnTo>
                      <a:pt x="354" y="124"/>
                    </a:lnTo>
                    <a:lnTo>
                      <a:pt x="354" y="124"/>
                    </a:lnTo>
                    <a:lnTo>
                      <a:pt x="354" y="124"/>
                    </a:lnTo>
                    <a:close/>
                    <a:moveTo>
                      <a:pt x="328" y="128"/>
                    </a:moveTo>
                    <a:lnTo>
                      <a:pt x="328" y="124"/>
                    </a:lnTo>
                    <a:lnTo>
                      <a:pt x="328" y="128"/>
                    </a:lnTo>
                    <a:lnTo>
                      <a:pt x="324" y="128"/>
                    </a:lnTo>
                    <a:lnTo>
                      <a:pt x="324" y="124"/>
                    </a:lnTo>
                    <a:lnTo>
                      <a:pt x="328" y="124"/>
                    </a:lnTo>
                    <a:lnTo>
                      <a:pt x="328" y="128"/>
                    </a:lnTo>
                    <a:lnTo>
                      <a:pt x="328" y="128"/>
                    </a:lnTo>
                    <a:lnTo>
                      <a:pt x="328" y="128"/>
                    </a:lnTo>
                    <a:close/>
                    <a:moveTo>
                      <a:pt x="416" y="146"/>
                    </a:moveTo>
                    <a:lnTo>
                      <a:pt x="416" y="142"/>
                    </a:lnTo>
                    <a:lnTo>
                      <a:pt x="416" y="140"/>
                    </a:lnTo>
                    <a:lnTo>
                      <a:pt x="416" y="142"/>
                    </a:lnTo>
                    <a:lnTo>
                      <a:pt x="416" y="146"/>
                    </a:lnTo>
                    <a:lnTo>
                      <a:pt x="416" y="146"/>
                    </a:lnTo>
                    <a:lnTo>
                      <a:pt x="416" y="146"/>
                    </a:lnTo>
                    <a:close/>
                    <a:moveTo>
                      <a:pt x="498" y="318"/>
                    </a:moveTo>
                    <a:lnTo>
                      <a:pt x="498" y="314"/>
                    </a:lnTo>
                    <a:lnTo>
                      <a:pt x="502" y="314"/>
                    </a:lnTo>
                    <a:lnTo>
                      <a:pt x="498" y="314"/>
                    </a:lnTo>
                    <a:lnTo>
                      <a:pt x="498" y="318"/>
                    </a:lnTo>
                    <a:lnTo>
                      <a:pt x="498" y="318"/>
                    </a:lnTo>
                    <a:lnTo>
                      <a:pt x="498" y="318"/>
                    </a:lnTo>
                    <a:close/>
                    <a:moveTo>
                      <a:pt x="494" y="326"/>
                    </a:moveTo>
                    <a:lnTo>
                      <a:pt x="494" y="322"/>
                    </a:lnTo>
                    <a:lnTo>
                      <a:pt x="494" y="326"/>
                    </a:lnTo>
                    <a:lnTo>
                      <a:pt x="494" y="326"/>
                    </a:lnTo>
                    <a:lnTo>
                      <a:pt x="494" y="326"/>
                    </a:lnTo>
                    <a:close/>
                    <a:moveTo>
                      <a:pt x="360" y="552"/>
                    </a:moveTo>
                    <a:lnTo>
                      <a:pt x="358" y="552"/>
                    </a:lnTo>
                    <a:lnTo>
                      <a:pt x="358" y="550"/>
                    </a:lnTo>
                    <a:lnTo>
                      <a:pt x="360" y="546"/>
                    </a:lnTo>
                    <a:lnTo>
                      <a:pt x="360" y="550"/>
                    </a:lnTo>
                    <a:lnTo>
                      <a:pt x="360" y="552"/>
                    </a:lnTo>
                    <a:lnTo>
                      <a:pt x="360" y="552"/>
                    </a:lnTo>
                    <a:lnTo>
                      <a:pt x="360" y="552"/>
                    </a:lnTo>
                    <a:close/>
                    <a:moveTo>
                      <a:pt x="360" y="578"/>
                    </a:moveTo>
                    <a:lnTo>
                      <a:pt x="360" y="574"/>
                    </a:lnTo>
                    <a:lnTo>
                      <a:pt x="360" y="570"/>
                    </a:lnTo>
                    <a:lnTo>
                      <a:pt x="360" y="566"/>
                    </a:lnTo>
                    <a:lnTo>
                      <a:pt x="360" y="570"/>
                    </a:lnTo>
                    <a:lnTo>
                      <a:pt x="360" y="574"/>
                    </a:lnTo>
                    <a:lnTo>
                      <a:pt x="360" y="578"/>
                    </a:lnTo>
                    <a:lnTo>
                      <a:pt x="360" y="578"/>
                    </a:lnTo>
                    <a:lnTo>
                      <a:pt x="360" y="578"/>
                    </a:lnTo>
                    <a:close/>
                    <a:moveTo>
                      <a:pt x="312" y="116"/>
                    </a:moveTo>
                    <a:lnTo>
                      <a:pt x="312" y="114"/>
                    </a:lnTo>
                    <a:lnTo>
                      <a:pt x="316" y="114"/>
                    </a:lnTo>
                    <a:lnTo>
                      <a:pt x="316" y="110"/>
                    </a:lnTo>
                    <a:lnTo>
                      <a:pt x="316" y="106"/>
                    </a:lnTo>
                    <a:lnTo>
                      <a:pt x="316" y="102"/>
                    </a:lnTo>
                    <a:lnTo>
                      <a:pt x="320" y="102"/>
                    </a:lnTo>
                    <a:lnTo>
                      <a:pt x="324" y="102"/>
                    </a:lnTo>
                    <a:lnTo>
                      <a:pt x="324" y="106"/>
                    </a:lnTo>
                    <a:lnTo>
                      <a:pt x="324" y="110"/>
                    </a:lnTo>
                    <a:lnTo>
                      <a:pt x="320" y="110"/>
                    </a:lnTo>
                    <a:lnTo>
                      <a:pt x="320" y="114"/>
                    </a:lnTo>
                    <a:lnTo>
                      <a:pt x="316" y="114"/>
                    </a:lnTo>
                    <a:lnTo>
                      <a:pt x="316" y="116"/>
                    </a:lnTo>
                    <a:lnTo>
                      <a:pt x="312" y="116"/>
                    </a:lnTo>
                    <a:lnTo>
                      <a:pt x="312" y="116"/>
                    </a:lnTo>
                    <a:lnTo>
                      <a:pt x="312" y="116"/>
                    </a:lnTo>
                    <a:close/>
                    <a:moveTo>
                      <a:pt x="420" y="494"/>
                    </a:moveTo>
                    <a:lnTo>
                      <a:pt x="424" y="494"/>
                    </a:lnTo>
                    <a:lnTo>
                      <a:pt x="420" y="494"/>
                    </a:lnTo>
                    <a:lnTo>
                      <a:pt x="420" y="494"/>
                    </a:lnTo>
                    <a:lnTo>
                      <a:pt x="420" y="494"/>
                    </a:lnTo>
                    <a:close/>
                    <a:moveTo>
                      <a:pt x="406" y="508"/>
                    </a:moveTo>
                    <a:lnTo>
                      <a:pt x="406" y="504"/>
                    </a:lnTo>
                    <a:lnTo>
                      <a:pt x="406" y="508"/>
                    </a:lnTo>
                    <a:lnTo>
                      <a:pt x="406" y="508"/>
                    </a:lnTo>
                    <a:lnTo>
                      <a:pt x="406" y="50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81">
                <a:extLst>
                  <a:ext uri="{FF2B5EF4-FFF2-40B4-BE49-F238E27FC236}">
                    <a16:creationId xmlns:a16="http://schemas.microsoft.com/office/drawing/2014/main" id="{8A327E99-30DE-4CE2-B139-5D9E6A464FBC}"/>
                  </a:ext>
                </a:extLst>
              </p:cNvPr>
              <p:cNvSpPr>
                <a:spLocks noEditPoints="1"/>
              </p:cNvSpPr>
              <p:nvPr/>
            </p:nvSpPr>
            <p:spPr bwMode="auto">
              <a:xfrm>
                <a:off x="2619375" y="4219643"/>
                <a:ext cx="273050" cy="454025"/>
              </a:xfrm>
              <a:custGeom>
                <a:avLst/>
                <a:gdLst>
                  <a:gd name="T0" fmla="*/ 68 w 172"/>
                  <a:gd name="T1" fmla="*/ 30 h 286"/>
                  <a:gd name="T2" fmla="*/ 82 w 172"/>
                  <a:gd name="T3" fmla="*/ 22 h 286"/>
                  <a:gd name="T4" fmla="*/ 98 w 172"/>
                  <a:gd name="T5" fmla="*/ 8 h 286"/>
                  <a:gd name="T6" fmla="*/ 104 w 172"/>
                  <a:gd name="T7" fmla="*/ 0 h 286"/>
                  <a:gd name="T8" fmla="*/ 104 w 172"/>
                  <a:gd name="T9" fmla="*/ 12 h 286"/>
                  <a:gd name="T10" fmla="*/ 94 w 172"/>
                  <a:gd name="T11" fmla="*/ 26 h 286"/>
                  <a:gd name="T12" fmla="*/ 86 w 172"/>
                  <a:gd name="T13" fmla="*/ 44 h 286"/>
                  <a:gd name="T14" fmla="*/ 86 w 172"/>
                  <a:gd name="T15" fmla="*/ 60 h 286"/>
                  <a:gd name="T16" fmla="*/ 98 w 172"/>
                  <a:gd name="T17" fmla="*/ 74 h 286"/>
                  <a:gd name="T18" fmla="*/ 98 w 172"/>
                  <a:gd name="T19" fmla="*/ 90 h 286"/>
                  <a:gd name="T20" fmla="*/ 112 w 172"/>
                  <a:gd name="T21" fmla="*/ 96 h 286"/>
                  <a:gd name="T22" fmla="*/ 128 w 172"/>
                  <a:gd name="T23" fmla="*/ 96 h 286"/>
                  <a:gd name="T24" fmla="*/ 142 w 172"/>
                  <a:gd name="T25" fmla="*/ 108 h 286"/>
                  <a:gd name="T26" fmla="*/ 164 w 172"/>
                  <a:gd name="T27" fmla="*/ 108 h 286"/>
                  <a:gd name="T28" fmla="*/ 160 w 172"/>
                  <a:gd name="T29" fmla="*/ 130 h 286"/>
                  <a:gd name="T30" fmla="*/ 164 w 172"/>
                  <a:gd name="T31" fmla="*/ 150 h 286"/>
                  <a:gd name="T32" fmla="*/ 160 w 172"/>
                  <a:gd name="T33" fmla="*/ 164 h 286"/>
                  <a:gd name="T34" fmla="*/ 172 w 172"/>
                  <a:gd name="T35" fmla="*/ 186 h 286"/>
                  <a:gd name="T36" fmla="*/ 168 w 172"/>
                  <a:gd name="T37" fmla="*/ 186 h 286"/>
                  <a:gd name="T38" fmla="*/ 158 w 172"/>
                  <a:gd name="T39" fmla="*/ 182 h 286"/>
                  <a:gd name="T40" fmla="*/ 154 w 172"/>
                  <a:gd name="T41" fmla="*/ 186 h 286"/>
                  <a:gd name="T42" fmla="*/ 132 w 172"/>
                  <a:gd name="T43" fmla="*/ 198 h 286"/>
                  <a:gd name="T44" fmla="*/ 138 w 172"/>
                  <a:gd name="T45" fmla="*/ 202 h 286"/>
                  <a:gd name="T46" fmla="*/ 128 w 172"/>
                  <a:gd name="T47" fmla="*/ 216 h 286"/>
                  <a:gd name="T48" fmla="*/ 138 w 172"/>
                  <a:gd name="T49" fmla="*/ 232 h 286"/>
                  <a:gd name="T50" fmla="*/ 134 w 172"/>
                  <a:gd name="T51" fmla="*/ 246 h 286"/>
                  <a:gd name="T52" fmla="*/ 128 w 172"/>
                  <a:gd name="T53" fmla="*/ 286 h 286"/>
                  <a:gd name="T54" fmla="*/ 128 w 172"/>
                  <a:gd name="T55" fmla="*/ 260 h 286"/>
                  <a:gd name="T56" fmla="*/ 112 w 172"/>
                  <a:gd name="T57" fmla="*/ 254 h 286"/>
                  <a:gd name="T58" fmla="*/ 98 w 172"/>
                  <a:gd name="T59" fmla="*/ 258 h 286"/>
                  <a:gd name="T60" fmla="*/ 86 w 172"/>
                  <a:gd name="T61" fmla="*/ 254 h 286"/>
                  <a:gd name="T62" fmla="*/ 78 w 172"/>
                  <a:gd name="T63" fmla="*/ 246 h 286"/>
                  <a:gd name="T64" fmla="*/ 68 w 172"/>
                  <a:gd name="T65" fmla="*/ 228 h 286"/>
                  <a:gd name="T66" fmla="*/ 60 w 172"/>
                  <a:gd name="T67" fmla="*/ 216 h 286"/>
                  <a:gd name="T68" fmla="*/ 46 w 172"/>
                  <a:gd name="T69" fmla="*/ 208 h 286"/>
                  <a:gd name="T70" fmla="*/ 22 w 172"/>
                  <a:gd name="T71" fmla="*/ 208 h 286"/>
                  <a:gd name="T72" fmla="*/ 12 w 172"/>
                  <a:gd name="T73" fmla="*/ 198 h 286"/>
                  <a:gd name="T74" fmla="*/ 0 w 172"/>
                  <a:gd name="T75" fmla="*/ 182 h 286"/>
                  <a:gd name="T76" fmla="*/ 8 w 172"/>
                  <a:gd name="T77" fmla="*/ 176 h 286"/>
                  <a:gd name="T78" fmla="*/ 16 w 172"/>
                  <a:gd name="T79" fmla="*/ 168 h 286"/>
                  <a:gd name="T80" fmla="*/ 22 w 172"/>
                  <a:gd name="T81" fmla="*/ 160 h 286"/>
                  <a:gd name="T82" fmla="*/ 26 w 172"/>
                  <a:gd name="T83" fmla="*/ 146 h 286"/>
                  <a:gd name="T84" fmla="*/ 22 w 172"/>
                  <a:gd name="T85" fmla="*/ 142 h 286"/>
                  <a:gd name="T86" fmla="*/ 22 w 172"/>
                  <a:gd name="T87" fmla="*/ 126 h 286"/>
                  <a:gd name="T88" fmla="*/ 22 w 172"/>
                  <a:gd name="T89" fmla="*/ 112 h 286"/>
                  <a:gd name="T90" fmla="*/ 18 w 172"/>
                  <a:gd name="T91" fmla="*/ 94 h 286"/>
                  <a:gd name="T92" fmla="*/ 26 w 172"/>
                  <a:gd name="T93" fmla="*/ 82 h 286"/>
                  <a:gd name="T94" fmla="*/ 22 w 172"/>
                  <a:gd name="T95" fmla="*/ 68 h 286"/>
                  <a:gd name="T96" fmla="*/ 34 w 172"/>
                  <a:gd name="T97" fmla="*/ 74 h 286"/>
                  <a:gd name="T98" fmla="*/ 38 w 172"/>
                  <a:gd name="T99" fmla="*/ 60 h 286"/>
                  <a:gd name="T100" fmla="*/ 48 w 172"/>
                  <a:gd name="T101" fmla="*/ 44 h 286"/>
                  <a:gd name="T102" fmla="*/ 52 w 172"/>
                  <a:gd name="T103" fmla="*/ 34 h 286"/>
                  <a:gd name="T104" fmla="*/ 60 w 172"/>
                  <a:gd name="T105" fmla="*/ 26 h 286"/>
                  <a:gd name="T106" fmla="*/ 22 w 172"/>
                  <a:gd name="T107" fmla="*/ 142 h 286"/>
                  <a:gd name="T108" fmla="*/ 16 w 172"/>
                  <a:gd name="T109" fmla="*/ 1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286">
                    <a:moveTo>
                      <a:pt x="60" y="22"/>
                    </a:moveTo>
                    <a:lnTo>
                      <a:pt x="64" y="26"/>
                    </a:lnTo>
                    <a:lnTo>
                      <a:pt x="68" y="26"/>
                    </a:lnTo>
                    <a:lnTo>
                      <a:pt x="64" y="26"/>
                    </a:lnTo>
                    <a:lnTo>
                      <a:pt x="64" y="30"/>
                    </a:lnTo>
                    <a:lnTo>
                      <a:pt x="68" y="30"/>
                    </a:lnTo>
                    <a:lnTo>
                      <a:pt x="68" y="26"/>
                    </a:lnTo>
                    <a:lnTo>
                      <a:pt x="68" y="22"/>
                    </a:lnTo>
                    <a:lnTo>
                      <a:pt x="72" y="18"/>
                    </a:lnTo>
                    <a:lnTo>
                      <a:pt x="74" y="22"/>
                    </a:lnTo>
                    <a:lnTo>
                      <a:pt x="78" y="22"/>
                    </a:lnTo>
                    <a:lnTo>
                      <a:pt x="82" y="22"/>
                    </a:lnTo>
                    <a:lnTo>
                      <a:pt x="82" y="18"/>
                    </a:lnTo>
                    <a:lnTo>
                      <a:pt x="86" y="18"/>
                    </a:lnTo>
                    <a:lnTo>
                      <a:pt x="90" y="14"/>
                    </a:lnTo>
                    <a:lnTo>
                      <a:pt x="94" y="12"/>
                    </a:lnTo>
                    <a:lnTo>
                      <a:pt x="98" y="12"/>
                    </a:lnTo>
                    <a:lnTo>
                      <a:pt x="98" y="8"/>
                    </a:lnTo>
                    <a:lnTo>
                      <a:pt x="98" y="4"/>
                    </a:lnTo>
                    <a:lnTo>
                      <a:pt x="102" y="4"/>
                    </a:lnTo>
                    <a:lnTo>
                      <a:pt x="102" y="8"/>
                    </a:lnTo>
                    <a:lnTo>
                      <a:pt x="102" y="4"/>
                    </a:lnTo>
                    <a:lnTo>
                      <a:pt x="104" y="4"/>
                    </a:lnTo>
                    <a:lnTo>
                      <a:pt x="104" y="0"/>
                    </a:lnTo>
                    <a:lnTo>
                      <a:pt x="108" y="0"/>
                    </a:lnTo>
                    <a:lnTo>
                      <a:pt x="112" y="4"/>
                    </a:lnTo>
                    <a:lnTo>
                      <a:pt x="112" y="8"/>
                    </a:lnTo>
                    <a:lnTo>
                      <a:pt x="112" y="12"/>
                    </a:lnTo>
                    <a:lnTo>
                      <a:pt x="108" y="12"/>
                    </a:lnTo>
                    <a:lnTo>
                      <a:pt x="104" y="12"/>
                    </a:lnTo>
                    <a:lnTo>
                      <a:pt x="104" y="14"/>
                    </a:lnTo>
                    <a:lnTo>
                      <a:pt x="102" y="14"/>
                    </a:lnTo>
                    <a:lnTo>
                      <a:pt x="98" y="18"/>
                    </a:lnTo>
                    <a:lnTo>
                      <a:pt x="98" y="22"/>
                    </a:lnTo>
                    <a:lnTo>
                      <a:pt x="94" y="22"/>
                    </a:lnTo>
                    <a:lnTo>
                      <a:pt x="94" y="26"/>
                    </a:lnTo>
                    <a:lnTo>
                      <a:pt x="90" y="26"/>
                    </a:lnTo>
                    <a:lnTo>
                      <a:pt x="90" y="30"/>
                    </a:lnTo>
                    <a:lnTo>
                      <a:pt x="90" y="34"/>
                    </a:lnTo>
                    <a:lnTo>
                      <a:pt x="86" y="38"/>
                    </a:lnTo>
                    <a:lnTo>
                      <a:pt x="86" y="42"/>
                    </a:lnTo>
                    <a:lnTo>
                      <a:pt x="86" y="44"/>
                    </a:lnTo>
                    <a:lnTo>
                      <a:pt x="86" y="48"/>
                    </a:lnTo>
                    <a:lnTo>
                      <a:pt x="86" y="52"/>
                    </a:lnTo>
                    <a:lnTo>
                      <a:pt x="82" y="52"/>
                    </a:lnTo>
                    <a:lnTo>
                      <a:pt x="82" y="56"/>
                    </a:lnTo>
                    <a:lnTo>
                      <a:pt x="86" y="56"/>
                    </a:lnTo>
                    <a:lnTo>
                      <a:pt x="86" y="60"/>
                    </a:lnTo>
                    <a:lnTo>
                      <a:pt x="90" y="60"/>
                    </a:lnTo>
                    <a:lnTo>
                      <a:pt x="90" y="64"/>
                    </a:lnTo>
                    <a:lnTo>
                      <a:pt x="90" y="68"/>
                    </a:lnTo>
                    <a:lnTo>
                      <a:pt x="94" y="70"/>
                    </a:lnTo>
                    <a:lnTo>
                      <a:pt x="94" y="74"/>
                    </a:lnTo>
                    <a:lnTo>
                      <a:pt x="98" y="74"/>
                    </a:lnTo>
                    <a:lnTo>
                      <a:pt x="98" y="78"/>
                    </a:lnTo>
                    <a:lnTo>
                      <a:pt x="94" y="78"/>
                    </a:lnTo>
                    <a:lnTo>
                      <a:pt x="94" y="82"/>
                    </a:lnTo>
                    <a:lnTo>
                      <a:pt x="94" y="86"/>
                    </a:lnTo>
                    <a:lnTo>
                      <a:pt x="94" y="90"/>
                    </a:lnTo>
                    <a:lnTo>
                      <a:pt x="98" y="90"/>
                    </a:lnTo>
                    <a:lnTo>
                      <a:pt x="98" y="94"/>
                    </a:lnTo>
                    <a:lnTo>
                      <a:pt x="102" y="94"/>
                    </a:lnTo>
                    <a:lnTo>
                      <a:pt x="104" y="94"/>
                    </a:lnTo>
                    <a:lnTo>
                      <a:pt x="108" y="94"/>
                    </a:lnTo>
                    <a:lnTo>
                      <a:pt x="112" y="94"/>
                    </a:lnTo>
                    <a:lnTo>
                      <a:pt x="112" y="96"/>
                    </a:lnTo>
                    <a:lnTo>
                      <a:pt x="112" y="94"/>
                    </a:lnTo>
                    <a:lnTo>
                      <a:pt x="116" y="94"/>
                    </a:lnTo>
                    <a:lnTo>
                      <a:pt x="120" y="94"/>
                    </a:lnTo>
                    <a:lnTo>
                      <a:pt x="124" y="94"/>
                    </a:lnTo>
                    <a:lnTo>
                      <a:pt x="124" y="96"/>
                    </a:lnTo>
                    <a:lnTo>
                      <a:pt x="128" y="96"/>
                    </a:lnTo>
                    <a:lnTo>
                      <a:pt x="128" y="94"/>
                    </a:lnTo>
                    <a:lnTo>
                      <a:pt x="128" y="96"/>
                    </a:lnTo>
                    <a:lnTo>
                      <a:pt x="132" y="104"/>
                    </a:lnTo>
                    <a:lnTo>
                      <a:pt x="138" y="108"/>
                    </a:lnTo>
                    <a:lnTo>
                      <a:pt x="138" y="112"/>
                    </a:lnTo>
                    <a:lnTo>
                      <a:pt x="142" y="108"/>
                    </a:lnTo>
                    <a:lnTo>
                      <a:pt x="146" y="108"/>
                    </a:lnTo>
                    <a:lnTo>
                      <a:pt x="150" y="108"/>
                    </a:lnTo>
                    <a:lnTo>
                      <a:pt x="154" y="108"/>
                    </a:lnTo>
                    <a:lnTo>
                      <a:pt x="158" y="108"/>
                    </a:lnTo>
                    <a:lnTo>
                      <a:pt x="160" y="108"/>
                    </a:lnTo>
                    <a:lnTo>
                      <a:pt x="164" y="108"/>
                    </a:lnTo>
                    <a:lnTo>
                      <a:pt x="164" y="112"/>
                    </a:lnTo>
                    <a:lnTo>
                      <a:pt x="160" y="116"/>
                    </a:lnTo>
                    <a:lnTo>
                      <a:pt x="160" y="120"/>
                    </a:lnTo>
                    <a:lnTo>
                      <a:pt x="160" y="124"/>
                    </a:lnTo>
                    <a:lnTo>
                      <a:pt x="160" y="126"/>
                    </a:lnTo>
                    <a:lnTo>
                      <a:pt x="160" y="130"/>
                    </a:lnTo>
                    <a:lnTo>
                      <a:pt x="160" y="134"/>
                    </a:lnTo>
                    <a:lnTo>
                      <a:pt x="158" y="138"/>
                    </a:lnTo>
                    <a:lnTo>
                      <a:pt x="160" y="142"/>
                    </a:lnTo>
                    <a:lnTo>
                      <a:pt x="160" y="146"/>
                    </a:lnTo>
                    <a:lnTo>
                      <a:pt x="160" y="150"/>
                    </a:lnTo>
                    <a:lnTo>
                      <a:pt x="164" y="150"/>
                    </a:lnTo>
                    <a:lnTo>
                      <a:pt x="164" y="152"/>
                    </a:lnTo>
                    <a:lnTo>
                      <a:pt x="164" y="156"/>
                    </a:lnTo>
                    <a:lnTo>
                      <a:pt x="168" y="156"/>
                    </a:lnTo>
                    <a:lnTo>
                      <a:pt x="164" y="156"/>
                    </a:lnTo>
                    <a:lnTo>
                      <a:pt x="164" y="160"/>
                    </a:lnTo>
                    <a:lnTo>
                      <a:pt x="160" y="164"/>
                    </a:lnTo>
                    <a:lnTo>
                      <a:pt x="160" y="168"/>
                    </a:lnTo>
                    <a:lnTo>
                      <a:pt x="164" y="168"/>
                    </a:lnTo>
                    <a:lnTo>
                      <a:pt x="168" y="172"/>
                    </a:lnTo>
                    <a:lnTo>
                      <a:pt x="168" y="176"/>
                    </a:lnTo>
                    <a:lnTo>
                      <a:pt x="168" y="178"/>
                    </a:lnTo>
                    <a:lnTo>
                      <a:pt x="172" y="186"/>
                    </a:lnTo>
                    <a:lnTo>
                      <a:pt x="172" y="190"/>
                    </a:lnTo>
                    <a:lnTo>
                      <a:pt x="172" y="194"/>
                    </a:lnTo>
                    <a:lnTo>
                      <a:pt x="168" y="194"/>
                    </a:lnTo>
                    <a:lnTo>
                      <a:pt x="168" y="190"/>
                    </a:lnTo>
                    <a:lnTo>
                      <a:pt x="172" y="190"/>
                    </a:lnTo>
                    <a:lnTo>
                      <a:pt x="168" y="186"/>
                    </a:lnTo>
                    <a:lnTo>
                      <a:pt x="168" y="182"/>
                    </a:lnTo>
                    <a:lnTo>
                      <a:pt x="168" y="178"/>
                    </a:lnTo>
                    <a:lnTo>
                      <a:pt x="164" y="178"/>
                    </a:lnTo>
                    <a:lnTo>
                      <a:pt x="160" y="178"/>
                    </a:lnTo>
                    <a:lnTo>
                      <a:pt x="160" y="182"/>
                    </a:lnTo>
                    <a:lnTo>
                      <a:pt x="158" y="182"/>
                    </a:lnTo>
                    <a:lnTo>
                      <a:pt x="158" y="186"/>
                    </a:lnTo>
                    <a:lnTo>
                      <a:pt x="158" y="182"/>
                    </a:lnTo>
                    <a:lnTo>
                      <a:pt x="154" y="182"/>
                    </a:lnTo>
                    <a:lnTo>
                      <a:pt x="154" y="178"/>
                    </a:lnTo>
                    <a:lnTo>
                      <a:pt x="154" y="182"/>
                    </a:lnTo>
                    <a:lnTo>
                      <a:pt x="154" y="186"/>
                    </a:lnTo>
                    <a:lnTo>
                      <a:pt x="146" y="186"/>
                    </a:lnTo>
                    <a:lnTo>
                      <a:pt x="142" y="186"/>
                    </a:lnTo>
                    <a:lnTo>
                      <a:pt x="138" y="186"/>
                    </a:lnTo>
                    <a:lnTo>
                      <a:pt x="134" y="182"/>
                    </a:lnTo>
                    <a:lnTo>
                      <a:pt x="132" y="186"/>
                    </a:lnTo>
                    <a:lnTo>
                      <a:pt x="132" y="198"/>
                    </a:lnTo>
                    <a:lnTo>
                      <a:pt x="134" y="198"/>
                    </a:lnTo>
                    <a:lnTo>
                      <a:pt x="138" y="198"/>
                    </a:lnTo>
                    <a:lnTo>
                      <a:pt x="142" y="202"/>
                    </a:lnTo>
                    <a:lnTo>
                      <a:pt x="142" y="206"/>
                    </a:lnTo>
                    <a:lnTo>
                      <a:pt x="138" y="206"/>
                    </a:lnTo>
                    <a:lnTo>
                      <a:pt x="138" y="202"/>
                    </a:lnTo>
                    <a:lnTo>
                      <a:pt x="134" y="202"/>
                    </a:lnTo>
                    <a:lnTo>
                      <a:pt x="132" y="206"/>
                    </a:lnTo>
                    <a:lnTo>
                      <a:pt x="128" y="206"/>
                    </a:lnTo>
                    <a:lnTo>
                      <a:pt x="128" y="208"/>
                    </a:lnTo>
                    <a:lnTo>
                      <a:pt x="128" y="212"/>
                    </a:lnTo>
                    <a:lnTo>
                      <a:pt x="128" y="216"/>
                    </a:lnTo>
                    <a:lnTo>
                      <a:pt x="132" y="220"/>
                    </a:lnTo>
                    <a:lnTo>
                      <a:pt x="132" y="224"/>
                    </a:lnTo>
                    <a:lnTo>
                      <a:pt x="134" y="224"/>
                    </a:lnTo>
                    <a:lnTo>
                      <a:pt x="134" y="228"/>
                    </a:lnTo>
                    <a:lnTo>
                      <a:pt x="134" y="232"/>
                    </a:lnTo>
                    <a:lnTo>
                      <a:pt x="138" y="232"/>
                    </a:lnTo>
                    <a:lnTo>
                      <a:pt x="134" y="232"/>
                    </a:lnTo>
                    <a:lnTo>
                      <a:pt x="138" y="232"/>
                    </a:lnTo>
                    <a:lnTo>
                      <a:pt x="138" y="234"/>
                    </a:lnTo>
                    <a:lnTo>
                      <a:pt x="138" y="238"/>
                    </a:lnTo>
                    <a:lnTo>
                      <a:pt x="134" y="238"/>
                    </a:lnTo>
                    <a:lnTo>
                      <a:pt x="134" y="246"/>
                    </a:lnTo>
                    <a:lnTo>
                      <a:pt x="134" y="254"/>
                    </a:lnTo>
                    <a:lnTo>
                      <a:pt x="134" y="258"/>
                    </a:lnTo>
                    <a:lnTo>
                      <a:pt x="132" y="272"/>
                    </a:lnTo>
                    <a:lnTo>
                      <a:pt x="132" y="278"/>
                    </a:lnTo>
                    <a:lnTo>
                      <a:pt x="132" y="286"/>
                    </a:lnTo>
                    <a:lnTo>
                      <a:pt x="128" y="286"/>
                    </a:lnTo>
                    <a:lnTo>
                      <a:pt x="128" y="282"/>
                    </a:lnTo>
                    <a:lnTo>
                      <a:pt x="124" y="278"/>
                    </a:lnTo>
                    <a:lnTo>
                      <a:pt x="120" y="278"/>
                    </a:lnTo>
                    <a:lnTo>
                      <a:pt x="120" y="274"/>
                    </a:lnTo>
                    <a:lnTo>
                      <a:pt x="124" y="272"/>
                    </a:lnTo>
                    <a:lnTo>
                      <a:pt x="128" y="260"/>
                    </a:lnTo>
                    <a:lnTo>
                      <a:pt x="128" y="258"/>
                    </a:lnTo>
                    <a:lnTo>
                      <a:pt x="124" y="258"/>
                    </a:lnTo>
                    <a:lnTo>
                      <a:pt x="120" y="258"/>
                    </a:lnTo>
                    <a:lnTo>
                      <a:pt x="120" y="254"/>
                    </a:lnTo>
                    <a:lnTo>
                      <a:pt x="116" y="254"/>
                    </a:lnTo>
                    <a:lnTo>
                      <a:pt x="112" y="254"/>
                    </a:lnTo>
                    <a:lnTo>
                      <a:pt x="108" y="254"/>
                    </a:lnTo>
                    <a:lnTo>
                      <a:pt x="104" y="254"/>
                    </a:lnTo>
                    <a:lnTo>
                      <a:pt x="104" y="250"/>
                    </a:lnTo>
                    <a:lnTo>
                      <a:pt x="102" y="254"/>
                    </a:lnTo>
                    <a:lnTo>
                      <a:pt x="102" y="258"/>
                    </a:lnTo>
                    <a:lnTo>
                      <a:pt x="98" y="258"/>
                    </a:lnTo>
                    <a:lnTo>
                      <a:pt x="94" y="258"/>
                    </a:lnTo>
                    <a:lnTo>
                      <a:pt x="90" y="258"/>
                    </a:lnTo>
                    <a:lnTo>
                      <a:pt x="86" y="258"/>
                    </a:lnTo>
                    <a:lnTo>
                      <a:pt x="86" y="254"/>
                    </a:lnTo>
                    <a:lnTo>
                      <a:pt x="86" y="258"/>
                    </a:lnTo>
                    <a:lnTo>
                      <a:pt x="86" y="254"/>
                    </a:lnTo>
                    <a:lnTo>
                      <a:pt x="82" y="254"/>
                    </a:lnTo>
                    <a:lnTo>
                      <a:pt x="86" y="254"/>
                    </a:lnTo>
                    <a:lnTo>
                      <a:pt x="86" y="250"/>
                    </a:lnTo>
                    <a:lnTo>
                      <a:pt x="86" y="246"/>
                    </a:lnTo>
                    <a:lnTo>
                      <a:pt x="82" y="246"/>
                    </a:lnTo>
                    <a:lnTo>
                      <a:pt x="78" y="246"/>
                    </a:lnTo>
                    <a:lnTo>
                      <a:pt x="78" y="242"/>
                    </a:lnTo>
                    <a:lnTo>
                      <a:pt x="78" y="238"/>
                    </a:lnTo>
                    <a:lnTo>
                      <a:pt x="74" y="234"/>
                    </a:lnTo>
                    <a:lnTo>
                      <a:pt x="72" y="232"/>
                    </a:lnTo>
                    <a:lnTo>
                      <a:pt x="68" y="232"/>
                    </a:lnTo>
                    <a:lnTo>
                      <a:pt x="68" y="228"/>
                    </a:lnTo>
                    <a:lnTo>
                      <a:pt x="68" y="224"/>
                    </a:lnTo>
                    <a:lnTo>
                      <a:pt x="64" y="220"/>
                    </a:lnTo>
                    <a:lnTo>
                      <a:pt x="60" y="220"/>
                    </a:lnTo>
                    <a:lnTo>
                      <a:pt x="60" y="216"/>
                    </a:lnTo>
                    <a:lnTo>
                      <a:pt x="60" y="220"/>
                    </a:lnTo>
                    <a:lnTo>
                      <a:pt x="60" y="216"/>
                    </a:lnTo>
                    <a:lnTo>
                      <a:pt x="56" y="216"/>
                    </a:lnTo>
                    <a:lnTo>
                      <a:pt x="52" y="216"/>
                    </a:lnTo>
                    <a:lnTo>
                      <a:pt x="48" y="216"/>
                    </a:lnTo>
                    <a:lnTo>
                      <a:pt x="48" y="212"/>
                    </a:lnTo>
                    <a:lnTo>
                      <a:pt x="46" y="212"/>
                    </a:lnTo>
                    <a:lnTo>
                      <a:pt x="46" y="208"/>
                    </a:lnTo>
                    <a:lnTo>
                      <a:pt x="42" y="208"/>
                    </a:lnTo>
                    <a:lnTo>
                      <a:pt x="38" y="208"/>
                    </a:lnTo>
                    <a:lnTo>
                      <a:pt x="34" y="208"/>
                    </a:lnTo>
                    <a:lnTo>
                      <a:pt x="30" y="208"/>
                    </a:lnTo>
                    <a:lnTo>
                      <a:pt x="26" y="208"/>
                    </a:lnTo>
                    <a:lnTo>
                      <a:pt x="22" y="208"/>
                    </a:lnTo>
                    <a:lnTo>
                      <a:pt x="22" y="206"/>
                    </a:lnTo>
                    <a:lnTo>
                      <a:pt x="22" y="202"/>
                    </a:lnTo>
                    <a:lnTo>
                      <a:pt x="18" y="202"/>
                    </a:lnTo>
                    <a:lnTo>
                      <a:pt x="16" y="202"/>
                    </a:lnTo>
                    <a:lnTo>
                      <a:pt x="16" y="198"/>
                    </a:lnTo>
                    <a:lnTo>
                      <a:pt x="12" y="198"/>
                    </a:lnTo>
                    <a:lnTo>
                      <a:pt x="8" y="194"/>
                    </a:lnTo>
                    <a:lnTo>
                      <a:pt x="4" y="194"/>
                    </a:lnTo>
                    <a:lnTo>
                      <a:pt x="4" y="190"/>
                    </a:lnTo>
                    <a:lnTo>
                      <a:pt x="4" y="186"/>
                    </a:lnTo>
                    <a:lnTo>
                      <a:pt x="0" y="186"/>
                    </a:lnTo>
                    <a:lnTo>
                      <a:pt x="0" y="182"/>
                    </a:lnTo>
                    <a:lnTo>
                      <a:pt x="4" y="182"/>
                    </a:lnTo>
                    <a:lnTo>
                      <a:pt x="8" y="182"/>
                    </a:lnTo>
                    <a:lnTo>
                      <a:pt x="8" y="178"/>
                    </a:lnTo>
                    <a:lnTo>
                      <a:pt x="4" y="178"/>
                    </a:lnTo>
                    <a:lnTo>
                      <a:pt x="4" y="176"/>
                    </a:lnTo>
                    <a:lnTo>
                      <a:pt x="8" y="176"/>
                    </a:lnTo>
                    <a:lnTo>
                      <a:pt x="8" y="172"/>
                    </a:lnTo>
                    <a:lnTo>
                      <a:pt x="8" y="176"/>
                    </a:lnTo>
                    <a:lnTo>
                      <a:pt x="8" y="172"/>
                    </a:lnTo>
                    <a:lnTo>
                      <a:pt x="12" y="172"/>
                    </a:lnTo>
                    <a:lnTo>
                      <a:pt x="16" y="172"/>
                    </a:lnTo>
                    <a:lnTo>
                      <a:pt x="16" y="168"/>
                    </a:lnTo>
                    <a:lnTo>
                      <a:pt x="16" y="172"/>
                    </a:lnTo>
                    <a:lnTo>
                      <a:pt x="18" y="172"/>
                    </a:lnTo>
                    <a:lnTo>
                      <a:pt x="18" y="168"/>
                    </a:lnTo>
                    <a:lnTo>
                      <a:pt x="18" y="164"/>
                    </a:lnTo>
                    <a:lnTo>
                      <a:pt x="22" y="164"/>
                    </a:lnTo>
                    <a:lnTo>
                      <a:pt x="22" y="160"/>
                    </a:lnTo>
                    <a:lnTo>
                      <a:pt x="22" y="156"/>
                    </a:lnTo>
                    <a:lnTo>
                      <a:pt x="26" y="152"/>
                    </a:lnTo>
                    <a:lnTo>
                      <a:pt x="26" y="150"/>
                    </a:lnTo>
                    <a:lnTo>
                      <a:pt x="30" y="150"/>
                    </a:lnTo>
                    <a:lnTo>
                      <a:pt x="26" y="150"/>
                    </a:lnTo>
                    <a:lnTo>
                      <a:pt x="26" y="146"/>
                    </a:lnTo>
                    <a:lnTo>
                      <a:pt x="22" y="146"/>
                    </a:lnTo>
                    <a:lnTo>
                      <a:pt x="22" y="150"/>
                    </a:lnTo>
                    <a:lnTo>
                      <a:pt x="22" y="146"/>
                    </a:lnTo>
                    <a:lnTo>
                      <a:pt x="22" y="142"/>
                    </a:lnTo>
                    <a:lnTo>
                      <a:pt x="26" y="142"/>
                    </a:lnTo>
                    <a:lnTo>
                      <a:pt x="22" y="142"/>
                    </a:lnTo>
                    <a:lnTo>
                      <a:pt x="22" y="138"/>
                    </a:lnTo>
                    <a:lnTo>
                      <a:pt x="26" y="138"/>
                    </a:lnTo>
                    <a:lnTo>
                      <a:pt x="26" y="134"/>
                    </a:lnTo>
                    <a:lnTo>
                      <a:pt x="26" y="130"/>
                    </a:lnTo>
                    <a:lnTo>
                      <a:pt x="22" y="130"/>
                    </a:lnTo>
                    <a:lnTo>
                      <a:pt x="22" y="126"/>
                    </a:lnTo>
                    <a:lnTo>
                      <a:pt x="22" y="124"/>
                    </a:lnTo>
                    <a:lnTo>
                      <a:pt x="22" y="120"/>
                    </a:lnTo>
                    <a:lnTo>
                      <a:pt x="26" y="120"/>
                    </a:lnTo>
                    <a:lnTo>
                      <a:pt x="26" y="116"/>
                    </a:lnTo>
                    <a:lnTo>
                      <a:pt x="26" y="112"/>
                    </a:lnTo>
                    <a:lnTo>
                      <a:pt x="22" y="112"/>
                    </a:lnTo>
                    <a:lnTo>
                      <a:pt x="22" y="108"/>
                    </a:lnTo>
                    <a:lnTo>
                      <a:pt x="22" y="104"/>
                    </a:lnTo>
                    <a:lnTo>
                      <a:pt x="26" y="100"/>
                    </a:lnTo>
                    <a:lnTo>
                      <a:pt x="22" y="100"/>
                    </a:lnTo>
                    <a:lnTo>
                      <a:pt x="18" y="96"/>
                    </a:lnTo>
                    <a:lnTo>
                      <a:pt x="18" y="94"/>
                    </a:lnTo>
                    <a:lnTo>
                      <a:pt x="16" y="90"/>
                    </a:lnTo>
                    <a:lnTo>
                      <a:pt x="18" y="86"/>
                    </a:lnTo>
                    <a:lnTo>
                      <a:pt x="18" y="82"/>
                    </a:lnTo>
                    <a:lnTo>
                      <a:pt x="18" y="86"/>
                    </a:lnTo>
                    <a:lnTo>
                      <a:pt x="22" y="86"/>
                    </a:lnTo>
                    <a:lnTo>
                      <a:pt x="26" y="82"/>
                    </a:lnTo>
                    <a:lnTo>
                      <a:pt x="22" y="82"/>
                    </a:lnTo>
                    <a:lnTo>
                      <a:pt x="26" y="78"/>
                    </a:lnTo>
                    <a:lnTo>
                      <a:pt x="26" y="74"/>
                    </a:lnTo>
                    <a:lnTo>
                      <a:pt x="22" y="74"/>
                    </a:lnTo>
                    <a:lnTo>
                      <a:pt x="22" y="70"/>
                    </a:lnTo>
                    <a:lnTo>
                      <a:pt x="22" y="68"/>
                    </a:lnTo>
                    <a:lnTo>
                      <a:pt x="26" y="68"/>
                    </a:lnTo>
                    <a:lnTo>
                      <a:pt x="26" y="70"/>
                    </a:lnTo>
                    <a:lnTo>
                      <a:pt x="30" y="74"/>
                    </a:lnTo>
                    <a:lnTo>
                      <a:pt x="30" y="78"/>
                    </a:lnTo>
                    <a:lnTo>
                      <a:pt x="34" y="78"/>
                    </a:lnTo>
                    <a:lnTo>
                      <a:pt x="34" y="74"/>
                    </a:lnTo>
                    <a:lnTo>
                      <a:pt x="34" y="70"/>
                    </a:lnTo>
                    <a:lnTo>
                      <a:pt x="30" y="70"/>
                    </a:lnTo>
                    <a:lnTo>
                      <a:pt x="30" y="68"/>
                    </a:lnTo>
                    <a:lnTo>
                      <a:pt x="34" y="68"/>
                    </a:lnTo>
                    <a:lnTo>
                      <a:pt x="38" y="64"/>
                    </a:lnTo>
                    <a:lnTo>
                      <a:pt x="38" y="60"/>
                    </a:lnTo>
                    <a:lnTo>
                      <a:pt x="42" y="60"/>
                    </a:lnTo>
                    <a:lnTo>
                      <a:pt x="42" y="56"/>
                    </a:lnTo>
                    <a:lnTo>
                      <a:pt x="46" y="52"/>
                    </a:lnTo>
                    <a:lnTo>
                      <a:pt x="48" y="52"/>
                    </a:lnTo>
                    <a:lnTo>
                      <a:pt x="48" y="48"/>
                    </a:lnTo>
                    <a:lnTo>
                      <a:pt x="48" y="44"/>
                    </a:lnTo>
                    <a:lnTo>
                      <a:pt x="48" y="42"/>
                    </a:lnTo>
                    <a:lnTo>
                      <a:pt x="48" y="38"/>
                    </a:lnTo>
                    <a:lnTo>
                      <a:pt x="52" y="38"/>
                    </a:lnTo>
                    <a:lnTo>
                      <a:pt x="52" y="34"/>
                    </a:lnTo>
                    <a:lnTo>
                      <a:pt x="48" y="34"/>
                    </a:lnTo>
                    <a:lnTo>
                      <a:pt x="52" y="34"/>
                    </a:lnTo>
                    <a:lnTo>
                      <a:pt x="52" y="30"/>
                    </a:lnTo>
                    <a:lnTo>
                      <a:pt x="56" y="30"/>
                    </a:lnTo>
                    <a:lnTo>
                      <a:pt x="52" y="30"/>
                    </a:lnTo>
                    <a:lnTo>
                      <a:pt x="56" y="30"/>
                    </a:lnTo>
                    <a:lnTo>
                      <a:pt x="56" y="26"/>
                    </a:lnTo>
                    <a:lnTo>
                      <a:pt x="60" y="26"/>
                    </a:lnTo>
                    <a:lnTo>
                      <a:pt x="60" y="22"/>
                    </a:lnTo>
                    <a:lnTo>
                      <a:pt x="60" y="22"/>
                    </a:lnTo>
                    <a:lnTo>
                      <a:pt x="60" y="22"/>
                    </a:lnTo>
                    <a:close/>
                    <a:moveTo>
                      <a:pt x="22" y="142"/>
                    </a:moveTo>
                    <a:lnTo>
                      <a:pt x="26" y="142"/>
                    </a:lnTo>
                    <a:lnTo>
                      <a:pt x="22" y="142"/>
                    </a:lnTo>
                    <a:lnTo>
                      <a:pt x="22" y="142"/>
                    </a:lnTo>
                    <a:lnTo>
                      <a:pt x="22" y="142"/>
                    </a:lnTo>
                    <a:close/>
                    <a:moveTo>
                      <a:pt x="16" y="172"/>
                    </a:moveTo>
                    <a:lnTo>
                      <a:pt x="12" y="172"/>
                    </a:lnTo>
                    <a:lnTo>
                      <a:pt x="12" y="168"/>
                    </a:lnTo>
                    <a:lnTo>
                      <a:pt x="16" y="172"/>
                    </a:lnTo>
                    <a:lnTo>
                      <a:pt x="16" y="172"/>
                    </a:lnTo>
                    <a:lnTo>
                      <a:pt x="16" y="17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82">
                <a:extLst>
                  <a:ext uri="{FF2B5EF4-FFF2-40B4-BE49-F238E27FC236}">
                    <a16:creationId xmlns:a16="http://schemas.microsoft.com/office/drawing/2014/main" id="{C0026A23-B5E4-4916-92F4-017A35962CB4}"/>
                  </a:ext>
                </a:extLst>
              </p:cNvPr>
              <p:cNvSpPr>
                <a:spLocks noEditPoints="1"/>
              </p:cNvSpPr>
              <p:nvPr/>
            </p:nvSpPr>
            <p:spPr bwMode="auto">
              <a:xfrm>
                <a:off x="2336800" y="4521268"/>
                <a:ext cx="371475" cy="171450"/>
              </a:xfrm>
              <a:custGeom>
                <a:avLst/>
                <a:gdLst>
                  <a:gd name="T0" fmla="*/ 166 w 234"/>
                  <a:gd name="T1" fmla="*/ 100 h 108"/>
                  <a:gd name="T2" fmla="*/ 164 w 234"/>
                  <a:gd name="T3" fmla="*/ 100 h 108"/>
                  <a:gd name="T4" fmla="*/ 160 w 234"/>
                  <a:gd name="T5" fmla="*/ 92 h 108"/>
                  <a:gd name="T6" fmla="*/ 160 w 234"/>
                  <a:gd name="T7" fmla="*/ 82 h 108"/>
                  <a:gd name="T8" fmla="*/ 166 w 234"/>
                  <a:gd name="T9" fmla="*/ 78 h 108"/>
                  <a:gd name="T10" fmla="*/ 166 w 234"/>
                  <a:gd name="T11" fmla="*/ 68 h 108"/>
                  <a:gd name="T12" fmla="*/ 166 w 234"/>
                  <a:gd name="T13" fmla="*/ 64 h 108"/>
                  <a:gd name="T14" fmla="*/ 164 w 234"/>
                  <a:gd name="T15" fmla="*/ 64 h 108"/>
                  <a:gd name="T16" fmla="*/ 164 w 234"/>
                  <a:gd name="T17" fmla="*/ 68 h 108"/>
                  <a:gd name="T18" fmla="*/ 156 w 234"/>
                  <a:gd name="T19" fmla="*/ 68 h 108"/>
                  <a:gd name="T20" fmla="*/ 152 w 234"/>
                  <a:gd name="T21" fmla="*/ 60 h 108"/>
                  <a:gd name="T22" fmla="*/ 152 w 234"/>
                  <a:gd name="T23" fmla="*/ 56 h 108"/>
                  <a:gd name="T24" fmla="*/ 156 w 234"/>
                  <a:gd name="T25" fmla="*/ 48 h 108"/>
                  <a:gd name="T26" fmla="*/ 156 w 234"/>
                  <a:gd name="T27" fmla="*/ 42 h 108"/>
                  <a:gd name="T28" fmla="*/ 160 w 234"/>
                  <a:gd name="T29" fmla="*/ 34 h 108"/>
                  <a:gd name="T30" fmla="*/ 164 w 234"/>
                  <a:gd name="T31" fmla="*/ 26 h 108"/>
                  <a:gd name="T32" fmla="*/ 164 w 234"/>
                  <a:gd name="T33" fmla="*/ 16 h 108"/>
                  <a:gd name="T34" fmla="*/ 166 w 234"/>
                  <a:gd name="T35" fmla="*/ 8 h 108"/>
                  <a:gd name="T36" fmla="*/ 178 w 234"/>
                  <a:gd name="T37" fmla="*/ 4 h 108"/>
                  <a:gd name="T38" fmla="*/ 182 w 234"/>
                  <a:gd name="T39" fmla="*/ 4 h 108"/>
                  <a:gd name="T40" fmla="*/ 192 w 234"/>
                  <a:gd name="T41" fmla="*/ 8 h 108"/>
                  <a:gd name="T42" fmla="*/ 200 w 234"/>
                  <a:gd name="T43" fmla="*/ 12 h 108"/>
                  <a:gd name="T44" fmla="*/ 204 w 234"/>
                  <a:gd name="T45" fmla="*/ 18 h 108"/>
                  <a:gd name="T46" fmla="*/ 216 w 234"/>
                  <a:gd name="T47" fmla="*/ 18 h 108"/>
                  <a:gd name="T48" fmla="*/ 222 w 234"/>
                  <a:gd name="T49" fmla="*/ 22 h 108"/>
                  <a:gd name="T50" fmla="*/ 230 w 234"/>
                  <a:gd name="T51" fmla="*/ 26 h 108"/>
                  <a:gd name="T52" fmla="*/ 230 w 234"/>
                  <a:gd name="T53" fmla="*/ 34 h 108"/>
                  <a:gd name="T54" fmla="*/ 230 w 234"/>
                  <a:gd name="T55" fmla="*/ 42 h 108"/>
                  <a:gd name="T56" fmla="*/ 226 w 234"/>
                  <a:gd name="T57" fmla="*/ 52 h 108"/>
                  <a:gd name="T58" fmla="*/ 220 w 234"/>
                  <a:gd name="T59" fmla="*/ 60 h 108"/>
                  <a:gd name="T60" fmla="*/ 208 w 234"/>
                  <a:gd name="T61" fmla="*/ 72 h 108"/>
                  <a:gd name="T62" fmla="*/ 196 w 234"/>
                  <a:gd name="T63" fmla="*/ 74 h 108"/>
                  <a:gd name="T64" fmla="*/ 192 w 234"/>
                  <a:gd name="T65" fmla="*/ 82 h 108"/>
                  <a:gd name="T66" fmla="*/ 190 w 234"/>
                  <a:gd name="T67" fmla="*/ 82 h 108"/>
                  <a:gd name="T68" fmla="*/ 186 w 234"/>
                  <a:gd name="T69" fmla="*/ 88 h 108"/>
                  <a:gd name="T70" fmla="*/ 182 w 234"/>
                  <a:gd name="T71" fmla="*/ 96 h 108"/>
                  <a:gd name="T72" fmla="*/ 182 w 234"/>
                  <a:gd name="T73" fmla="*/ 100 h 108"/>
                  <a:gd name="T74" fmla="*/ 174 w 234"/>
                  <a:gd name="T75" fmla="*/ 108 h 108"/>
                  <a:gd name="T76" fmla="*/ 170 w 234"/>
                  <a:gd name="T77" fmla="*/ 104 h 108"/>
                  <a:gd name="T78" fmla="*/ 14 w 234"/>
                  <a:gd name="T79" fmla="*/ 38 h 108"/>
                  <a:gd name="T80" fmla="*/ 22 w 234"/>
                  <a:gd name="T81" fmla="*/ 34 h 108"/>
                  <a:gd name="T82" fmla="*/ 18 w 234"/>
                  <a:gd name="T83" fmla="*/ 38 h 108"/>
                  <a:gd name="T84" fmla="*/ 4 w 234"/>
                  <a:gd name="T85" fmla="*/ 42 h 108"/>
                  <a:gd name="T86" fmla="*/ 8 w 234"/>
                  <a:gd name="T87" fmla="*/ 34 h 108"/>
                  <a:gd name="T88" fmla="*/ 0 w 234"/>
                  <a:gd name="T89" fmla="*/ 26 h 108"/>
                  <a:gd name="T90" fmla="*/ 8 w 234"/>
                  <a:gd name="T91" fmla="*/ 22 h 108"/>
                  <a:gd name="T92" fmla="*/ 10 w 234"/>
                  <a:gd name="T93" fmla="*/ 30 h 108"/>
                  <a:gd name="T94" fmla="*/ 10 w 234"/>
                  <a:gd name="T95" fmla="*/ 42 h 108"/>
                  <a:gd name="T96" fmla="*/ 8 w 234"/>
                  <a:gd name="T97" fmla="*/ 42 h 108"/>
                  <a:gd name="T98" fmla="*/ 10 w 234"/>
                  <a:gd name="T99" fmla="*/ 26 h 108"/>
                  <a:gd name="T100" fmla="*/ 14 w 234"/>
                  <a:gd name="T101" fmla="*/ 30 h 108"/>
                  <a:gd name="T102" fmla="*/ 0 w 234"/>
                  <a:gd name="T103" fmla="*/ 34 h 108"/>
                  <a:gd name="T104" fmla="*/ 4 w 234"/>
                  <a:gd name="T105" fmla="*/ 34 h 108"/>
                  <a:gd name="T106" fmla="*/ 30 w 234"/>
                  <a:gd name="T107" fmla="*/ 42 h 108"/>
                  <a:gd name="T108" fmla="*/ 34 w 234"/>
                  <a:gd name="T109" fmla="*/ 42 h 108"/>
                  <a:gd name="T110" fmla="*/ 30 w 234"/>
                  <a:gd name="T111" fmla="*/ 42 h 108"/>
                  <a:gd name="T112" fmla="*/ 18 w 234"/>
                  <a:gd name="T113" fmla="*/ 46 h 108"/>
                  <a:gd name="T114" fmla="*/ 18 w 234"/>
                  <a:gd name="T115" fmla="*/ 48 h 108"/>
                  <a:gd name="T116" fmla="*/ 160 w 234"/>
                  <a:gd name="T117" fmla="*/ 72 h 108"/>
                  <a:gd name="T118" fmla="*/ 164 w 234"/>
                  <a:gd name="T119"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8">
                    <a:moveTo>
                      <a:pt x="170" y="104"/>
                    </a:moveTo>
                    <a:lnTo>
                      <a:pt x="170" y="100"/>
                    </a:lnTo>
                    <a:lnTo>
                      <a:pt x="166" y="100"/>
                    </a:lnTo>
                    <a:lnTo>
                      <a:pt x="164" y="100"/>
                    </a:lnTo>
                    <a:lnTo>
                      <a:pt x="164" y="96"/>
                    </a:lnTo>
                    <a:lnTo>
                      <a:pt x="164" y="100"/>
                    </a:lnTo>
                    <a:lnTo>
                      <a:pt x="160" y="100"/>
                    </a:lnTo>
                    <a:lnTo>
                      <a:pt x="160" y="96"/>
                    </a:lnTo>
                    <a:lnTo>
                      <a:pt x="160" y="92"/>
                    </a:lnTo>
                    <a:lnTo>
                      <a:pt x="164" y="88"/>
                    </a:lnTo>
                    <a:lnTo>
                      <a:pt x="164" y="86"/>
                    </a:lnTo>
                    <a:lnTo>
                      <a:pt x="160" y="82"/>
                    </a:lnTo>
                    <a:lnTo>
                      <a:pt x="164" y="82"/>
                    </a:lnTo>
                    <a:lnTo>
                      <a:pt x="164" y="78"/>
                    </a:lnTo>
                    <a:lnTo>
                      <a:pt x="166" y="78"/>
                    </a:lnTo>
                    <a:lnTo>
                      <a:pt x="166" y="74"/>
                    </a:lnTo>
                    <a:lnTo>
                      <a:pt x="166" y="72"/>
                    </a:lnTo>
                    <a:lnTo>
                      <a:pt x="166" y="68"/>
                    </a:lnTo>
                    <a:lnTo>
                      <a:pt x="166" y="64"/>
                    </a:lnTo>
                    <a:lnTo>
                      <a:pt x="166" y="60"/>
                    </a:lnTo>
                    <a:lnTo>
                      <a:pt x="166" y="64"/>
                    </a:lnTo>
                    <a:lnTo>
                      <a:pt x="166" y="68"/>
                    </a:lnTo>
                    <a:lnTo>
                      <a:pt x="164" y="68"/>
                    </a:lnTo>
                    <a:lnTo>
                      <a:pt x="164" y="64"/>
                    </a:lnTo>
                    <a:lnTo>
                      <a:pt x="166" y="64"/>
                    </a:lnTo>
                    <a:lnTo>
                      <a:pt x="164" y="64"/>
                    </a:lnTo>
                    <a:lnTo>
                      <a:pt x="164" y="68"/>
                    </a:lnTo>
                    <a:lnTo>
                      <a:pt x="164" y="72"/>
                    </a:lnTo>
                    <a:lnTo>
                      <a:pt x="160" y="72"/>
                    </a:lnTo>
                    <a:lnTo>
                      <a:pt x="156" y="68"/>
                    </a:lnTo>
                    <a:lnTo>
                      <a:pt x="156" y="64"/>
                    </a:lnTo>
                    <a:lnTo>
                      <a:pt x="152" y="64"/>
                    </a:lnTo>
                    <a:lnTo>
                      <a:pt x="152" y="60"/>
                    </a:lnTo>
                    <a:lnTo>
                      <a:pt x="156" y="60"/>
                    </a:lnTo>
                    <a:lnTo>
                      <a:pt x="156" y="56"/>
                    </a:lnTo>
                    <a:lnTo>
                      <a:pt x="152" y="56"/>
                    </a:lnTo>
                    <a:lnTo>
                      <a:pt x="152" y="52"/>
                    </a:lnTo>
                    <a:lnTo>
                      <a:pt x="152" y="48"/>
                    </a:lnTo>
                    <a:lnTo>
                      <a:pt x="156" y="48"/>
                    </a:lnTo>
                    <a:lnTo>
                      <a:pt x="152" y="46"/>
                    </a:lnTo>
                    <a:lnTo>
                      <a:pt x="152" y="42"/>
                    </a:lnTo>
                    <a:lnTo>
                      <a:pt x="156" y="42"/>
                    </a:lnTo>
                    <a:lnTo>
                      <a:pt x="156" y="38"/>
                    </a:lnTo>
                    <a:lnTo>
                      <a:pt x="160" y="38"/>
                    </a:lnTo>
                    <a:lnTo>
                      <a:pt x="160" y="34"/>
                    </a:lnTo>
                    <a:lnTo>
                      <a:pt x="160" y="30"/>
                    </a:lnTo>
                    <a:lnTo>
                      <a:pt x="160" y="26"/>
                    </a:lnTo>
                    <a:lnTo>
                      <a:pt x="164" y="26"/>
                    </a:lnTo>
                    <a:lnTo>
                      <a:pt x="164" y="22"/>
                    </a:lnTo>
                    <a:lnTo>
                      <a:pt x="164" y="18"/>
                    </a:lnTo>
                    <a:lnTo>
                      <a:pt x="164" y="16"/>
                    </a:lnTo>
                    <a:lnTo>
                      <a:pt x="164" y="12"/>
                    </a:lnTo>
                    <a:lnTo>
                      <a:pt x="166" y="12"/>
                    </a:lnTo>
                    <a:lnTo>
                      <a:pt x="166" y="8"/>
                    </a:lnTo>
                    <a:lnTo>
                      <a:pt x="170" y="8"/>
                    </a:lnTo>
                    <a:lnTo>
                      <a:pt x="174" y="8"/>
                    </a:lnTo>
                    <a:lnTo>
                      <a:pt x="178" y="4"/>
                    </a:lnTo>
                    <a:lnTo>
                      <a:pt x="182" y="4"/>
                    </a:lnTo>
                    <a:lnTo>
                      <a:pt x="182" y="0"/>
                    </a:lnTo>
                    <a:lnTo>
                      <a:pt x="182" y="4"/>
                    </a:lnTo>
                    <a:lnTo>
                      <a:pt x="186" y="4"/>
                    </a:lnTo>
                    <a:lnTo>
                      <a:pt x="190" y="8"/>
                    </a:lnTo>
                    <a:lnTo>
                      <a:pt x="192" y="8"/>
                    </a:lnTo>
                    <a:lnTo>
                      <a:pt x="192" y="12"/>
                    </a:lnTo>
                    <a:lnTo>
                      <a:pt x="196" y="12"/>
                    </a:lnTo>
                    <a:lnTo>
                      <a:pt x="200" y="12"/>
                    </a:lnTo>
                    <a:lnTo>
                      <a:pt x="200" y="16"/>
                    </a:lnTo>
                    <a:lnTo>
                      <a:pt x="200" y="18"/>
                    </a:lnTo>
                    <a:lnTo>
                      <a:pt x="204" y="18"/>
                    </a:lnTo>
                    <a:lnTo>
                      <a:pt x="208" y="18"/>
                    </a:lnTo>
                    <a:lnTo>
                      <a:pt x="212" y="18"/>
                    </a:lnTo>
                    <a:lnTo>
                      <a:pt x="216" y="18"/>
                    </a:lnTo>
                    <a:lnTo>
                      <a:pt x="220" y="18"/>
                    </a:lnTo>
                    <a:lnTo>
                      <a:pt x="222" y="18"/>
                    </a:lnTo>
                    <a:lnTo>
                      <a:pt x="222" y="22"/>
                    </a:lnTo>
                    <a:lnTo>
                      <a:pt x="226" y="22"/>
                    </a:lnTo>
                    <a:lnTo>
                      <a:pt x="226" y="26"/>
                    </a:lnTo>
                    <a:lnTo>
                      <a:pt x="230" y="26"/>
                    </a:lnTo>
                    <a:lnTo>
                      <a:pt x="226" y="26"/>
                    </a:lnTo>
                    <a:lnTo>
                      <a:pt x="230" y="30"/>
                    </a:lnTo>
                    <a:lnTo>
                      <a:pt x="230" y="34"/>
                    </a:lnTo>
                    <a:lnTo>
                      <a:pt x="230" y="38"/>
                    </a:lnTo>
                    <a:lnTo>
                      <a:pt x="234" y="42"/>
                    </a:lnTo>
                    <a:lnTo>
                      <a:pt x="230" y="42"/>
                    </a:lnTo>
                    <a:lnTo>
                      <a:pt x="230" y="46"/>
                    </a:lnTo>
                    <a:lnTo>
                      <a:pt x="226" y="48"/>
                    </a:lnTo>
                    <a:lnTo>
                      <a:pt x="226" y="52"/>
                    </a:lnTo>
                    <a:lnTo>
                      <a:pt x="222" y="56"/>
                    </a:lnTo>
                    <a:lnTo>
                      <a:pt x="222" y="60"/>
                    </a:lnTo>
                    <a:lnTo>
                      <a:pt x="220" y="60"/>
                    </a:lnTo>
                    <a:lnTo>
                      <a:pt x="216" y="64"/>
                    </a:lnTo>
                    <a:lnTo>
                      <a:pt x="212" y="68"/>
                    </a:lnTo>
                    <a:lnTo>
                      <a:pt x="208" y="72"/>
                    </a:lnTo>
                    <a:lnTo>
                      <a:pt x="204" y="72"/>
                    </a:lnTo>
                    <a:lnTo>
                      <a:pt x="200" y="74"/>
                    </a:lnTo>
                    <a:lnTo>
                      <a:pt x="196" y="74"/>
                    </a:lnTo>
                    <a:lnTo>
                      <a:pt x="192" y="74"/>
                    </a:lnTo>
                    <a:lnTo>
                      <a:pt x="192" y="78"/>
                    </a:lnTo>
                    <a:lnTo>
                      <a:pt x="192" y="82"/>
                    </a:lnTo>
                    <a:lnTo>
                      <a:pt x="190" y="82"/>
                    </a:lnTo>
                    <a:lnTo>
                      <a:pt x="190" y="86"/>
                    </a:lnTo>
                    <a:lnTo>
                      <a:pt x="190" y="82"/>
                    </a:lnTo>
                    <a:lnTo>
                      <a:pt x="190" y="86"/>
                    </a:lnTo>
                    <a:lnTo>
                      <a:pt x="190" y="88"/>
                    </a:lnTo>
                    <a:lnTo>
                      <a:pt x="186" y="88"/>
                    </a:lnTo>
                    <a:lnTo>
                      <a:pt x="186" y="92"/>
                    </a:lnTo>
                    <a:lnTo>
                      <a:pt x="186" y="96"/>
                    </a:lnTo>
                    <a:lnTo>
                      <a:pt x="182" y="96"/>
                    </a:lnTo>
                    <a:lnTo>
                      <a:pt x="182" y="100"/>
                    </a:lnTo>
                    <a:lnTo>
                      <a:pt x="186" y="100"/>
                    </a:lnTo>
                    <a:lnTo>
                      <a:pt x="182" y="100"/>
                    </a:lnTo>
                    <a:lnTo>
                      <a:pt x="182" y="104"/>
                    </a:lnTo>
                    <a:lnTo>
                      <a:pt x="178" y="108"/>
                    </a:lnTo>
                    <a:lnTo>
                      <a:pt x="174" y="108"/>
                    </a:lnTo>
                    <a:lnTo>
                      <a:pt x="174" y="104"/>
                    </a:lnTo>
                    <a:lnTo>
                      <a:pt x="170" y="104"/>
                    </a:lnTo>
                    <a:lnTo>
                      <a:pt x="170" y="104"/>
                    </a:lnTo>
                    <a:lnTo>
                      <a:pt x="170" y="104"/>
                    </a:lnTo>
                    <a:close/>
                    <a:moveTo>
                      <a:pt x="18" y="38"/>
                    </a:moveTo>
                    <a:lnTo>
                      <a:pt x="14" y="38"/>
                    </a:lnTo>
                    <a:lnTo>
                      <a:pt x="14" y="34"/>
                    </a:lnTo>
                    <a:lnTo>
                      <a:pt x="18" y="34"/>
                    </a:lnTo>
                    <a:lnTo>
                      <a:pt x="22" y="34"/>
                    </a:lnTo>
                    <a:lnTo>
                      <a:pt x="22" y="38"/>
                    </a:lnTo>
                    <a:lnTo>
                      <a:pt x="18" y="38"/>
                    </a:lnTo>
                    <a:lnTo>
                      <a:pt x="18" y="38"/>
                    </a:lnTo>
                    <a:lnTo>
                      <a:pt x="18" y="38"/>
                    </a:lnTo>
                    <a:close/>
                    <a:moveTo>
                      <a:pt x="8" y="42"/>
                    </a:moveTo>
                    <a:lnTo>
                      <a:pt x="4" y="42"/>
                    </a:lnTo>
                    <a:lnTo>
                      <a:pt x="4" y="38"/>
                    </a:lnTo>
                    <a:lnTo>
                      <a:pt x="8" y="38"/>
                    </a:lnTo>
                    <a:lnTo>
                      <a:pt x="8" y="34"/>
                    </a:lnTo>
                    <a:lnTo>
                      <a:pt x="4" y="30"/>
                    </a:lnTo>
                    <a:lnTo>
                      <a:pt x="4" y="26"/>
                    </a:lnTo>
                    <a:lnTo>
                      <a:pt x="0" y="26"/>
                    </a:lnTo>
                    <a:lnTo>
                      <a:pt x="0" y="22"/>
                    </a:lnTo>
                    <a:lnTo>
                      <a:pt x="4" y="22"/>
                    </a:lnTo>
                    <a:lnTo>
                      <a:pt x="8" y="22"/>
                    </a:lnTo>
                    <a:lnTo>
                      <a:pt x="8" y="26"/>
                    </a:lnTo>
                    <a:lnTo>
                      <a:pt x="8" y="30"/>
                    </a:lnTo>
                    <a:lnTo>
                      <a:pt x="10" y="30"/>
                    </a:lnTo>
                    <a:lnTo>
                      <a:pt x="10" y="34"/>
                    </a:lnTo>
                    <a:lnTo>
                      <a:pt x="10" y="38"/>
                    </a:lnTo>
                    <a:lnTo>
                      <a:pt x="10" y="42"/>
                    </a:lnTo>
                    <a:lnTo>
                      <a:pt x="8" y="42"/>
                    </a:lnTo>
                    <a:lnTo>
                      <a:pt x="8" y="42"/>
                    </a:lnTo>
                    <a:lnTo>
                      <a:pt x="8" y="42"/>
                    </a:lnTo>
                    <a:close/>
                    <a:moveTo>
                      <a:pt x="14" y="30"/>
                    </a:moveTo>
                    <a:lnTo>
                      <a:pt x="10" y="30"/>
                    </a:lnTo>
                    <a:lnTo>
                      <a:pt x="10" y="26"/>
                    </a:lnTo>
                    <a:lnTo>
                      <a:pt x="14" y="26"/>
                    </a:lnTo>
                    <a:lnTo>
                      <a:pt x="14" y="30"/>
                    </a:lnTo>
                    <a:lnTo>
                      <a:pt x="14" y="30"/>
                    </a:lnTo>
                    <a:lnTo>
                      <a:pt x="14" y="30"/>
                    </a:lnTo>
                    <a:close/>
                    <a:moveTo>
                      <a:pt x="4" y="34"/>
                    </a:moveTo>
                    <a:lnTo>
                      <a:pt x="0" y="34"/>
                    </a:lnTo>
                    <a:lnTo>
                      <a:pt x="0" y="30"/>
                    </a:lnTo>
                    <a:lnTo>
                      <a:pt x="4" y="30"/>
                    </a:lnTo>
                    <a:lnTo>
                      <a:pt x="4" y="34"/>
                    </a:lnTo>
                    <a:lnTo>
                      <a:pt x="4" y="34"/>
                    </a:lnTo>
                    <a:lnTo>
                      <a:pt x="4" y="34"/>
                    </a:lnTo>
                    <a:close/>
                    <a:moveTo>
                      <a:pt x="30" y="42"/>
                    </a:moveTo>
                    <a:lnTo>
                      <a:pt x="30" y="38"/>
                    </a:lnTo>
                    <a:lnTo>
                      <a:pt x="34" y="38"/>
                    </a:lnTo>
                    <a:lnTo>
                      <a:pt x="34" y="42"/>
                    </a:lnTo>
                    <a:lnTo>
                      <a:pt x="30" y="42"/>
                    </a:lnTo>
                    <a:lnTo>
                      <a:pt x="30" y="42"/>
                    </a:lnTo>
                    <a:lnTo>
                      <a:pt x="30" y="42"/>
                    </a:lnTo>
                    <a:close/>
                    <a:moveTo>
                      <a:pt x="18" y="48"/>
                    </a:moveTo>
                    <a:lnTo>
                      <a:pt x="14" y="46"/>
                    </a:lnTo>
                    <a:lnTo>
                      <a:pt x="18" y="46"/>
                    </a:lnTo>
                    <a:lnTo>
                      <a:pt x="18" y="48"/>
                    </a:lnTo>
                    <a:lnTo>
                      <a:pt x="18" y="48"/>
                    </a:lnTo>
                    <a:lnTo>
                      <a:pt x="18" y="48"/>
                    </a:lnTo>
                    <a:close/>
                    <a:moveTo>
                      <a:pt x="164" y="74"/>
                    </a:moveTo>
                    <a:lnTo>
                      <a:pt x="160" y="74"/>
                    </a:lnTo>
                    <a:lnTo>
                      <a:pt x="160" y="72"/>
                    </a:lnTo>
                    <a:lnTo>
                      <a:pt x="164" y="72"/>
                    </a:lnTo>
                    <a:lnTo>
                      <a:pt x="166" y="72"/>
                    </a:lnTo>
                    <a:lnTo>
                      <a:pt x="164" y="74"/>
                    </a:lnTo>
                    <a:lnTo>
                      <a:pt x="164" y="74"/>
                    </a:lnTo>
                    <a:lnTo>
                      <a:pt x="164" y="7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83">
                <a:extLst>
                  <a:ext uri="{FF2B5EF4-FFF2-40B4-BE49-F238E27FC236}">
                    <a16:creationId xmlns:a16="http://schemas.microsoft.com/office/drawing/2014/main" id="{69FD1254-689D-4AC9-9918-5EC4C051268E}"/>
                  </a:ext>
                </a:extLst>
              </p:cNvPr>
              <p:cNvSpPr>
                <a:spLocks/>
              </p:cNvSpPr>
              <p:nvPr/>
            </p:nvSpPr>
            <p:spPr bwMode="auto">
              <a:xfrm>
                <a:off x="3168650" y="4403793"/>
                <a:ext cx="66675" cy="98425"/>
              </a:xfrm>
              <a:custGeom>
                <a:avLst/>
                <a:gdLst>
                  <a:gd name="T0" fmla="*/ 4 w 42"/>
                  <a:gd name="T1" fmla="*/ 56 h 62"/>
                  <a:gd name="T2" fmla="*/ 4 w 42"/>
                  <a:gd name="T3" fmla="*/ 52 h 62"/>
                  <a:gd name="T4" fmla="*/ 4 w 42"/>
                  <a:gd name="T5" fmla="*/ 48 h 62"/>
                  <a:gd name="T6" fmla="*/ 4 w 42"/>
                  <a:gd name="T7" fmla="*/ 44 h 62"/>
                  <a:gd name="T8" fmla="*/ 8 w 42"/>
                  <a:gd name="T9" fmla="*/ 40 h 62"/>
                  <a:gd name="T10" fmla="*/ 8 w 42"/>
                  <a:gd name="T11" fmla="*/ 32 h 62"/>
                  <a:gd name="T12" fmla="*/ 4 w 42"/>
                  <a:gd name="T13" fmla="*/ 30 h 62"/>
                  <a:gd name="T14" fmla="*/ 0 w 42"/>
                  <a:gd name="T15" fmla="*/ 22 h 62"/>
                  <a:gd name="T16" fmla="*/ 0 w 42"/>
                  <a:gd name="T17" fmla="*/ 18 h 62"/>
                  <a:gd name="T18" fmla="*/ 0 w 42"/>
                  <a:gd name="T19" fmla="*/ 14 h 62"/>
                  <a:gd name="T20" fmla="*/ 4 w 42"/>
                  <a:gd name="T21" fmla="*/ 10 h 62"/>
                  <a:gd name="T22" fmla="*/ 4 w 42"/>
                  <a:gd name="T23" fmla="*/ 6 h 62"/>
                  <a:gd name="T24" fmla="*/ 8 w 42"/>
                  <a:gd name="T25" fmla="*/ 6 h 62"/>
                  <a:gd name="T26" fmla="*/ 8 w 42"/>
                  <a:gd name="T27" fmla="*/ 4 h 62"/>
                  <a:gd name="T28" fmla="*/ 8 w 42"/>
                  <a:gd name="T29" fmla="*/ 0 h 62"/>
                  <a:gd name="T30" fmla="*/ 12 w 42"/>
                  <a:gd name="T31" fmla="*/ 0 h 62"/>
                  <a:gd name="T32" fmla="*/ 16 w 42"/>
                  <a:gd name="T33" fmla="*/ 4 h 62"/>
                  <a:gd name="T34" fmla="*/ 20 w 42"/>
                  <a:gd name="T35" fmla="*/ 4 h 62"/>
                  <a:gd name="T36" fmla="*/ 24 w 42"/>
                  <a:gd name="T37" fmla="*/ 4 h 62"/>
                  <a:gd name="T38" fmla="*/ 28 w 42"/>
                  <a:gd name="T39" fmla="*/ 6 h 62"/>
                  <a:gd name="T40" fmla="*/ 30 w 42"/>
                  <a:gd name="T41" fmla="*/ 14 h 62"/>
                  <a:gd name="T42" fmla="*/ 38 w 42"/>
                  <a:gd name="T43" fmla="*/ 18 h 62"/>
                  <a:gd name="T44" fmla="*/ 38 w 42"/>
                  <a:gd name="T45" fmla="*/ 22 h 62"/>
                  <a:gd name="T46" fmla="*/ 38 w 42"/>
                  <a:gd name="T47" fmla="*/ 26 h 62"/>
                  <a:gd name="T48" fmla="*/ 38 w 42"/>
                  <a:gd name="T49" fmla="*/ 22 h 62"/>
                  <a:gd name="T50" fmla="*/ 38 w 42"/>
                  <a:gd name="T51" fmla="*/ 22 h 62"/>
                  <a:gd name="T52" fmla="*/ 38 w 42"/>
                  <a:gd name="T53" fmla="*/ 18 h 62"/>
                  <a:gd name="T54" fmla="*/ 42 w 42"/>
                  <a:gd name="T55" fmla="*/ 22 h 62"/>
                  <a:gd name="T56" fmla="*/ 42 w 42"/>
                  <a:gd name="T57" fmla="*/ 26 h 62"/>
                  <a:gd name="T58" fmla="*/ 42 w 42"/>
                  <a:gd name="T59" fmla="*/ 26 h 62"/>
                  <a:gd name="T60" fmla="*/ 42 w 42"/>
                  <a:gd name="T61" fmla="*/ 30 h 62"/>
                  <a:gd name="T62" fmla="*/ 42 w 42"/>
                  <a:gd name="T63" fmla="*/ 30 h 62"/>
                  <a:gd name="T64" fmla="*/ 38 w 42"/>
                  <a:gd name="T65" fmla="*/ 32 h 62"/>
                  <a:gd name="T66" fmla="*/ 38 w 42"/>
                  <a:gd name="T67" fmla="*/ 36 h 62"/>
                  <a:gd name="T68" fmla="*/ 34 w 42"/>
                  <a:gd name="T69" fmla="*/ 44 h 62"/>
                  <a:gd name="T70" fmla="*/ 30 w 42"/>
                  <a:gd name="T71" fmla="*/ 44 h 62"/>
                  <a:gd name="T72" fmla="*/ 30 w 42"/>
                  <a:gd name="T73" fmla="*/ 48 h 62"/>
                  <a:gd name="T74" fmla="*/ 30 w 42"/>
                  <a:gd name="T75" fmla="*/ 56 h 62"/>
                  <a:gd name="T76" fmla="*/ 28 w 42"/>
                  <a:gd name="T77" fmla="*/ 58 h 62"/>
                  <a:gd name="T78" fmla="*/ 24 w 42"/>
                  <a:gd name="T79" fmla="*/ 62 h 62"/>
                  <a:gd name="T80" fmla="*/ 24 w 42"/>
                  <a:gd name="T81" fmla="*/ 58 h 62"/>
                  <a:gd name="T82" fmla="*/ 20 w 42"/>
                  <a:gd name="T83" fmla="*/ 58 h 62"/>
                  <a:gd name="T84" fmla="*/ 20 w 42"/>
                  <a:gd name="T85" fmla="*/ 58 h 62"/>
                  <a:gd name="T86" fmla="*/ 12 w 42"/>
                  <a:gd name="T87" fmla="*/ 58 h 62"/>
                  <a:gd name="T88" fmla="*/ 8 w 42"/>
                  <a:gd name="T89" fmla="*/ 58 h 62"/>
                  <a:gd name="T90" fmla="*/ 4 w 42"/>
                  <a:gd name="T91" fmla="*/ 62 h 62"/>
                  <a:gd name="T92" fmla="*/ 0 w 42"/>
                  <a:gd name="T93" fmla="*/ 58 h 62"/>
                  <a:gd name="T94" fmla="*/ 0 w 42"/>
                  <a:gd name="T95"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62">
                    <a:moveTo>
                      <a:pt x="0" y="58"/>
                    </a:moveTo>
                    <a:lnTo>
                      <a:pt x="0" y="58"/>
                    </a:lnTo>
                    <a:lnTo>
                      <a:pt x="0" y="56"/>
                    </a:lnTo>
                    <a:lnTo>
                      <a:pt x="4" y="56"/>
                    </a:lnTo>
                    <a:lnTo>
                      <a:pt x="4" y="56"/>
                    </a:lnTo>
                    <a:lnTo>
                      <a:pt x="4" y="56"/>
                    </a:lnTo>
                    <a:lnTo>
                      <a:pt x="4" y="52"/>
                    </a:lnTo>
                    <a:lnTo>
                      <a:pt x="4" y="52"/>
                    </a:lnTo>
                    <a:lnTo>
                      <a:pt x="4" y="52"/>
                    </a:lnTo>
                    <a:lnTo>
                      <a:pt x="4" y="52"/>
                    </a:lnTo>
                    <a:lnTo>
                      <a:pt x="4" y="52"/>
                    </a:lnTo>
                    <a:lnTo>
                      <a:pt x="4" y="48"/>
                    </a:lnTo>
                    <a:lnTo>
                      <a:pt x="4" y="48"/>
                    </a:lnTo>
                    <a:lnTo>
                      <a:pt x="4" y="44"/>
                    </a:lnTo>
                    <a:lnTo>
                      <a:pt x="4" y="44"/>
                    </a:lnTo>
                    <a:lnTo>
                      <a:pt x="4" y="44"/>
                    </a:lnTo>
                    <a:lnTo>
                      <a:pt x="4" y="44"/>
                    </a:lnTo>
                    <a:lnTo>
                      <a:pt x="8" y="40"/>
                    </a:lnTo>
                    <a:lnTo>
                      <a:pt x="8" y="40"/>
                    </a:lnTo>
                    <a:lnTo>
                      <a:pt x="8" y="40"/>
                    </a:lnTo>
                    <a:lnTo>
                      <a:pt x="8" y="40"/>
                    </a:lnTo>
                    <a:lnTo>
                      <a:pt x="8" y="36"/>
                    </a:lnTo>
                    <a:lnTo>
                      <a:pt x="8" y="36"/>
                    </a:lnTo>
                    <a:lnTo>
                      <a:pt x="8" y="32"/>
                    </a:lnTo>
                    <a:lnTo>
                      <a:pt x="8" y="32"/>
                    </a:lnTo>
                    <a:lnTo>
                      <a:pt x="4" y="32"/>
                    </a:lnTo>
                    <a:lnTo>
                      <a:pt x="4" y="30"/>
                    </a:lnTo>
                    <a:lnTo>
                      <a:pt x="4" y="30"/>
                    </a:lnTo>
                    <a:lnTo>
                      <a:pt x="4" y="26"/>
                    </a:lnTo>
                    <a:lnTo>
                      <a:pt x="4" y="26"/>
                    </a:lnTo>
                    <a:lnTo>
                      <a:pt x="0" y="22"/>
                    </a:lnTo>
                    <a:lnTo>
                      <a:pt x="0" y="22"/>
                    </a:lnTo>
                    <a:lnTo>
                      <a:pt x="0" y="22"/>
                    </a:lnTo>
                    <a:lnTo>
                      <a:pt x="0" y="22"/>
                    </a:lnTo>
                    <a:lnTo>
                      <a:pt x="0" y="22"/>
                    </a:lnTo>
                    <a:lnTo>
                      <a:pt x="0" y="18"/>
                    </a:lnTo>
                    <a:lnTo>
                      <a:pt x="0" y="18"/>
                    </a:lnTo>
                    <a:lnTo>
                      <a:pt x="0" y="18"/>
                    </a:lnTo>
                    <a:lnTo>
                      <a:pt x="0" y="18"/>
                    </a:lnTo>
                    <a:lnTo>
                      <a:pt x="0" y="14"/>
                    </a:lnTo>
                    <a:lnTo>
                      <a:pt x="0" y="14"/>
                    </a:lnTo>
                    <a:lnTo>
                      <a:pt x="0" y="10"/>
                    </a:lnTo>
                    <a:lnTo>
                      <a:pt x="4" y="10"/>
                    </a:lnTo>
                    <a:lnTo>
                      <a:pt x="4" y="10"/>
                    </a:lnTo>
                    <a:lnTo>
                      <a:pt x="4" y="10"/>
                    </a:lnTo>
                    <a:lnTo>
                      <a:pt x="4" y="10"/>
                    </a:lnTo>
                    <a:lnTo>
                      <a:pt x="4" y="6"/>
                    </a:lnTo>
                    <a:lnTo>
                      <a:pt x="4" y="6"/>
                    </a:lnTo>
                    <a:lnTo>
                      <a:pt x="4" y="6"/>
                    </a:lnTo>
                    <a:lnTo>
                      <a:pt x="4" y="6"/>
                    </a:lnTo>
                    <a:lnTo>
                      <a:pt x="4" y="6"/>
                    </a:lnTo>
                    <a:lnTo>
                      <a:pt x="8" y="6"/>
                    </a:lnTo>
                    <a:lnTo>
                      <a:pt x="8" y="6"/>
                    </a:lnTo>
                    <a:lnTo>
                      <a:pt x="8" y="6"/>
                    </a:lnTo>
                    <a:lnTo>
                      <a:pt x="8" y="6"/>
                    </a:lnTo>
                    <a:lnTo>
                      <a:pt x="8" y="4"/>
                    </a:lnTo>
                    <a:lnTo>
                      <a:pt x="8" y="4"/>
                    </a:lnTo>
                    <a:lnTo>
                      <a:pt x="8" y="4"/>
                    </a:lnTo>
                    <a:lnTo>
                      <a:pt x="8" y="4"/>
                    </a:lnTo>
                    <a:lnTo>
                      <a:pt x="8" y="0"/>
                    </a:lnTo>
                    <a:lnTo>
                      <a:pt x="8" y="0"/>
                    </a:lnTo>
                    <a:lnTo>
                      <a:pt x="8" y="0"/>
                    </a:lnTo>
                    <a:lnTo>
                      <a:pt x="8" y="0"/>
                    </a:lnTo>
                    <a:lnTo>
                      <a:pt x="12" y="0"/>
                    </a:lnTo>
                    <a:lnTo>
                      <a:pt x="12" y="0"/>
                    </a:lnTo>
                    <a:lnTo>
                      <a:pt x="12" y="0"/>
                    </a:lnTo>
                    <a:lnTo>
                      <a:pt x="16" y="4"/>
                    </a:lnTo>
                    <a:lnTo>
                      <a:pt x="16" y="4"/>
                    </a:lnTo>
                    <a:lnTo>
                      <a:pt x="16" y="4"/>
                    </a:lnTo>
                    <a:lnTo>
                      <a:pt x="16" y="4"/>
                    </a:lnTo>
                    <a:lnTo>
                      <a:pt x="16" y="4"/>
                    </a:lnTo>
                    <a:lnTo>
                      <a:pt x="20" y="4"/>
                    </a:lnTo>
                    <a:lnTo>
                      <a:pt x="20" y="4"/>
                    </a:lnTo>
                    <a:lnTo>
                      <a:pt x="24" y="4"/>
                    </a:lnTo>
                    <a:lnTo>
                      <a:pt x="24" y="4"/>
                    </a:lnTo>
                    <a:lnTo>
                      <a:pt x="24" y="4"/>
                    </a:lnTo>
                    <a:lnTo>
                      <a:pt x="24" y="6"/>
                    </a:lnTo>
                    <a:lnTo>
                      <a:pt x="28" y="6"/>
                    </a:lnTo>
                    <a:lnTo>
                      <a:pt x="28" y="6"/>
                    </a:lnTo>
                    <a:lnTo>
                      <a:pt x="28" y="6"/>
                    </a:lnTo>
                    <a:lnTo>
                      <a:pt x="28" y="10"/>
                    </a:lnTo>
                    <a:lnTo>
                      <a:pt x="30" y="10"/>
                    </a:lnTo>
                    <a:lnTo>
                      <a:pt x="30" y="14"/>
                    </a:lnTo>
                    <a:lnTo>
                      <a:pt x="30" y="14"/>
                    </a:lnTo>
                    <a:lnTo>
                      <a:pt x="34" y="14"/>
                    </a:lnTo>
                    <a:lnTo>
                      <a:pt x="34" y="18"/>
                    </a:lnTo>
                    <a:lnTo>
                      <a:pt x="38" y="18"/>
                    </a:lnTo>
                    <a:lnTo>
                      <a:pt x="38" y="18"/>
                    </a:lnTo>
                    <a:lnTo>
                      <a:pt x="38" y="18"/>
                    </a:lnTo>
                    <a:lnTo>
                      <a:pt x="38" y="18"/>
                    </a:lnTo>
                    <a:lnTo>
                      <a:pt x="38" y="22"/>
                    </a:lnTo>
                    <a:lnTo>
                      <a:pt x="38" y="22"/>
                    </a:lnTo>
                    <a:lnTo>
                      <a:pt x="38" y="22"/>
                    </a:lnTo>
                    <a:lnTo>
                      <a:pt x="38" y="22"/>
                    </a:lnTo>
                    <a:lnTo>
                      <a:pt x="38" y="22"/>
                    </a:lnTo>
                    <a:lnTo>
                      <a:pt x="38" y="26"/>
                    </a:lnTo>
                    <a:lnTo>
                      <a:pt x="38" y="26"/>
                    </a:lnTo>
                    <a:lnTo>
                      <a:pt x="38" y="26"/>
                    </a:lnTo>
                    <a:lnTo>
                      <a:pt x="38" y="22"/>
                    </a:lnTo>
                    <a:lnTo>
                      <a:pt x="38" y="22"/>
                    </a:lnTo>
                    <a:lnTo>
                      <a:pt x="38" y="22"/>
                    </a:lnTo>
                    <a:lnTo>
                      <a:pt x="38" y="22"/>
                    </a:lnTo>
                    <a:lnTo>
                      <a:pt x="38" y="22"/>
                    </a:lnTo>
                    <a:lnTo>
                      <a:pt x="38" y="22"/>
                    </a:lnTo>
                    <a:lnTo>
                      <a:pt x="38" y="22"/>
                    </a:lnTo>
                    <a:lnTo>
                      <a:pt x="38" y="18"/>
                    </a:lnTo>
                    <a:lnTo>
                      <a:pt x="38" y="18"/>
                    </a:lnTo>
                    <a:lnTo>
                      <a:pt x="38" y="18"/>
                    </a:lnTo>
                    <a:lnTo>
                      <a:pt x="38" y="18"/>
                    </a:lnTo>
                    <a:lnTo>
                      <a:pt x="38" y="18"/>
                    </a:lnTo>
                    <a:lnTo>
                      <a:pt x="42" y="22"/>
                    </a:lnTo>
                    <a:lnTo>
                      <a:pt x="42" y="22"/>
                    </a:lnTo>
                    <a:lnTo>
                      <a:pt x="42" y="22"/>
                    </a:lnTo>
                    <a:lnTo>
                      <a:pt x="42" y="22"/>
                    </a:lnTo>
                    <a:lnTo>
                      <a:pt x="42" y="22"/>
                    </a:lnTo>
                    <a:lnTo>
                      <a:pt x="42" y="26"/>
                    </a:lnTo>
                    <a:lnTo>
                      <a:pt x="42" y="26"/>
                    </a:lnTo>
                    <a:lnTo>
                      <a:pt x="42" y="26"/>
                    </a:lnTo>
                    <a:lnTo>
                      <a:pt x="42" y="26"/>
                    </a:lnTo>
                    <a:lnTo>
                      <a:pt x="42" y="26"/>
                    </a:lnTo>
                    <a:lnTo>
                      <a:pt x="42" y="26"/>
                    </a:lnTo>
                    <a:lnTo>
                      <a:pt x="42" y="30"/>
                    </a:lnTo>
                    <a:lnTo>
                      <a:pt x="42" y="30"/>
                    </a:lnTo>
                    <a:lnTo>
                      <a:pt x="42" y="30"/>
                    </a:lnTo>
                    <a:lnTo>
                      <a:pt x="42" y="30"/>
                    </a:lnTo>
                    <a:lnTo>
                      <a:pt x="42" y="30"/>
                    </a:lnTo>
                    <a:lnTo>
                      <a:pt x="42" y="30"/>
                    </a:lnTo>
                    <a:lnTo>
                      <a:pt x="42" y="30"/>
                    </a:lnTo>
                    <a:lnTo>
                      <a:pt x="42" y="30"/>
                    </a:lnTo>
                    <a:lnTo>
                      <a:pt x="38" y="30"/>
                    </a:lnTo>
                    <a:lnTo>
                      <a:pt x="38" y="32"/>
                    </a:lnTo>
                    <a:lnTo>
                      <a:pt x="38" y="32"/>
                    </a:lnTo>
                    <a:lnTo>
                      <a:pt x="38" y="32"/>
                    </a:lnTo>
                    <a:lnTo>
                      <a:pt x="38" y="32"/>
                    </a:lnTo>
                    <a:lnTo>
                      <a:pt x="38" y="36"/>
                    </a:lnTo>
                    <a:lnTo>
                      <a:pt x="38" y="36"/>
                    </a:lnTo>
                    <a:lnTo>
                      <a:pt x="38" y="36"/>
                    </a:lnTo>
                    <a:lnTo>
                      <a:pt x="34" y="40"/>
                    </a:lnTo>
                    <a:lnTo>
                      <a:pt x="34" y="40"/>
                    </a:lnTo>
                    <a:lnTo>
                      <a:pt x="34" y="44"/>
                    </a:lnTo>
                    <a:lnTo>
                      <a:pt x="34" y="44"/>
                    </a:lnTo>
                    <a:lnTo>
                      <a:pt x="34" y="44"/>
                    </a:lnTo>
                    <a:lnTo>
                      <a:pt x="30" y="44"/>
                    </a:lnTo>
                    <a:lnTo>
                      <a:pt x="30" y="44"/>
                    </a:lnTo>
                    <a:lnTo>
                      <a:pt x="30" y="44"/>
                    </a:lnTo>
                    <a:lnTo>
                      <a:pt x="30" y="48"/>
                    </a:lnTo>
                    <a:lnTo>
                      <a:pt x="30" y="48"/>
                    </a:lnTo>
                    <a:lnTo>
                      <a:pt x="30" y="48"/>
                    </a:lnTo>
                    <a:lnTo>
                      <a:pt x="30" y="52"/>
                    </a:lnTo>
                    <a:lnTo>
                      <a:pt x="30" y="52"/>
                    </a:lnTo>
                    <a:lnTo>
                      <a:pt x="30" y="52"/>
                    </a:lnTo>
                    <a:lnTo>
                      <a:pt x="30" y="56"/>
                    </a:lnTo>
                    <a:lnTo>
                      <a:pt x="30" y="56"/>
                    </a:lnTo>
                    <a:lnTo>
                      <a:pt x="30" y="56"/>
                    </a:lnTo>
                    <a:lnTo>
                      <a:pt x="28" y="56"/>
                    </a:lnTo>
                    <a:lnTo>
                      <a:pt x="28" y="58"/>
                    </a:lnTo>
                    <a:lnTo>
                      <a:pt x="28" y="58"/>
                    </a:lnTo>
                    <a:lnTo>
                      <a:pt x="24" y="58"/>
                    </a:lnTo>
                    <a:lnTo>
                      <a:pt x="24" y="58"/>
                    </a:lnTo>
                    <a:lnTo>
                      <a:pt x="24" y="62"/>
                    </a:lnTo>
                    <a:lnTo>
                      <a:pt x="24" y="62"/>
                    </a:lnTo>
                    <a:lnTo>
                      <a:pt x="24" y="58"/>
                    </a:lnTo>
                    <a:lnTo>
                      <a:pt x="24" y="58"/>
                    </a:lnTo>
                    <a:lnTo>
                      <a:pt x="24" y="58"/>
                    </a:lnTo>
                    <a:lnTo>
                      <a:pt x="20" y="58"/>
                    </a:lnTo>
                    <a:lnTo>
                      <a:pt x="20" y="58"/>
                    </a:lnTo>
                    <a:lnTo>
                      <a:pt x="20" y="58"/>
                    </a:lnTo>
                    <a:lnTo>
                      <a:pt x="20" y="58"/>
                    </a:lnTo>
                    <a:lnTo>
                      <a:pt x="20" y="58"/>
                    </a:lnTo>
                    <a:lnTo>
                      <a:pt x="20" y="58"/>
                    </a:lnTo>
                    <a:lnTo>
                      <a:pt x="20" y="58"/>
                    </a:lnTo>
                    <a:lnTo>
                      <a:pt x="20" y="58"/>
                    </a:lnTo>
                    <a:lnTo>
                      <a:pt x="16" y="58"/>
                    </a:lnTo>
                    <a:lnTo>
                      <a:pt x="16" y="58"/>
                    </a:lnTo>
                    <a:lnTo>
                      <a:pt x="12" y="58"/>
                    </a:lnTo>
                    <a:lnTo>
                      <a:pt x="12" y="58"/>
                    </a:lnTo>
                    <a:lnTo>
                      <a:pt x="12" y="58"/>
                    </a:lnTo>
                    <a:lnTo>
                      <a:pt x="12" y="58"/>
                    </a:lnTo>
                    <a:lnTo>
                      <a:pt x="12" y="58"/>
                    </a:lnTo>
                    <a:lnTo>
                      <a:pt x="8" y="58"/>
                    </a:lnTo>
                    <a:lnTo>
                      <a:pt x="8" y="58"/>
                    </a:lnTo>
                    <a:lnTo>
                      <a:pt x="8" y="58"/>
                    </a:lnTo>
                    <a:lnTo>
                      <a:pt x="8" y="62"/>
                    </a:lnTo>
                    <a:lnTo>
                      <a:pt x="4" y="62"/>
                    </a:lnTo>
                    <a:lnTo>
                      <a:pt x="0" y="58"/>
                    </a:lnTo>
                    <a:lnTo>
                      <a:pt x="0" y="58"/>
                    </a:lnTo>
                    <a:lnTo>
                      <a:pt x="0" y="58"/>
                    </a:lnTo>
                    <a:lnTo>
                      <a:pt x="0" y="58"/>
                    </a:lnTo>
                    <a:lnTo>
                      <a:pt x="0" y="58"/>
                    </a:lnTo>
                    <a:lnTo>
                      <a:pt x="0" y="58"/>
                    </a:lnTo>
                    <a:lnTo>
                      <a:pt x="0" y="58"/>
                    </a:lnTo>
                    <a:lnTo>
                      <a:pt x="0" y="58"/>
                    </a:lnTo>
                    <a:lnTo>
                      <a:pt x="0" y="5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84">
                <a:extLst>
                  <a:ext uri="{FF2B5EF4-FFF2-40B4-BE49-F238E27FC236}">
                    <a16:creationId xmlns:a16="http://schemas.microsoft.com/office/drawing/2014/main" id="{471630FA-96D6-4119-8326-7E307030151F}"/>
                  </a:ext>
                </a:extLst>
              </p:cNvPr>
              <p:cNvSpPr>
                <a:spLocks/>
              </p:cNvSpPr>
              <p:nvPr/>
            </p:nvSpPr>
            <p:spPr bwMode="auto">
              <a:xfrm>
                <a:off x="3016250" y="4327593"/>
                <a:ext cx="111125" cy="200025"/>
              </a:xfrm>
              <a:custGeom>
                <a:avLst/>
                <a:gdLst>
                  <a:gd name="T0" fmla="*/ 48 w 70"/>
                  <a:gd name="T1" fmla="*/ 32 h 126"/>
                  <a:gd name="T2" fmla="*/ 52 w 70"/>
                  <a:gd name="T3" fmla="*/ 36 h 126"/>
                  <a:gd name="T4" fmla="*/ 56 w 70"/>
                  <a:gd name="T5" fmla="*/ 40 h 126"/>
                  <a:gd name="T6" fmla="*/ 60 w 70"/>
                  <a:gd name="T7" fmla="*/ 44 h 126"/>
                  <a:gd name="T8" fmla="*/ 60 w 70"/>
                  <a:gd name="T9" fmla="*/ 56 h 126"/>
                  <a:gd name="T10" fmla="*/ 60 w 70"/>
                  <a:gd name="T11" fmla="*/ 58 h 126"/>
                  <a:gd name="T12" fmla="*/ 56 w 70"/>
                  <a:gd name="T13" fmla="*/ 58 h 126"/>
                  <a:gd name="T14" fmla="*/ 52 w 70"/>
                  <a:gd name="T15" fmla="*/ 62 h 126"/>
                  <a:gd name="T16" fmla="*/ 48 w 70"/>
                  <a:gd name="T17" fmla="*/ 66 h 126"/>
                  <a:gd name="T18" fmla="*/ 48 w 70"/>
                  <a:gd name="T19" fmla="*/ 74 h 126"/>
                  <a:gd name="T20" fmla="*/ 48 w 70"/>
                  <a:gd name="T21" fmla="*/ 78 h 126"/>
                  <a:gd name="T22" fmla="*/ 48 w 70"/>
                  <a:gd name="T23" fmla="*/ 82 h 126"/>
                  <a:gd name="T24" fmla="*/ 52 w 70"/>
                  <a:gd name="T25" fmla="*/ 86 h 126"/>
                  <a:gd name="T26" fmla="*/ 52 w 70"/>
                  <a:gd name="T27" fmla="*/ 88 h 126"/>
                  <a:gd name="T28" fmla="*/ 60 w 70"/>
                  <a:gd name="T29" fmla="*/ 92 h 126"/>
                  <a:gd name="T30" fmla="*/ 60 w 70"/>
                  <a:gd name="T31" fmla="*/ 96 h 126"/>
                  <a:gd name="T32" fmla="*/ 64 w 70"/>
                  <a:gd name="T33" fmla="*/ 108 h 126"/>
                  <a:gd name="T34" fmla="*/ 70 w 70"/>
                  <a:gd name="T35" fmla="*/ 114 h 126"/>
                  <a:gd name="T36" fmla="*/ 68 w 70"/>
                  <a:gd name="T37" fmla="*/ 114 h 126"/>
                  <a:gd name="T38" fmla="*/ 60 w 70"/>
                  <a:gd name="T39" fmla="*/ 112 h 126"/>
                  <a:gd name="T40" fmla="*/ 60 w 70"/>
                  <a:gd name="T41" fmla="*/ 112 h 126"/>
                  <a:gd name="T42" fmla="*/ 56 w 70"/>
                  <a:gd name="T43" fmla="*/ 118 h 126"/>
                  <a:gd name="T44" fmla="*/ 52 w 70"/>
                  <a:gd name="T45" fmla="*/ 118 h 126"/>
                  <a:gd name="T46" fmla="*/ 44 w 70"/>
                  <a:gd name="T47" fmla="*/ 122 h 126"/>
                  <a:gd name="T48" fmla="*/ 40 w 70"/>
                  <a:gd name="T49" fmla="*/ 122 h 126"/>
                  <a:gd name="T50" fmla="*/ 38 w 70"/>
                  <a:gd name="T51" fmla="*/ 126 h 126"/>
                  <a:gd name="T52" fmla="*/ 34 w 70"/>
                  <a:gd name="T53" fmla="*/ 126 h 126"/>
                  <a:gd name="T54" fmla="*/ 30 w 70"/>
                  <a:gd name="T55" fmla="*/ 118 h 126"/>
                  <a:gd name="T56" fmla="*/ 26 w 70"/>
                  <a:gd name="T57" fmla="*/ 114 h 126"/>
                  <a:gd name="T58" fmla="*/ 22 w 70"/>
                  <a:gd name="T59" fmla="*/ 108 h 126"/>
                  <a:gd name="T60" fmla="*/ 22 w 70"/>
                  <a:gd name="T61" fmla="*/ 104 h 126"/>
                  <a:gd name="T62" fmla="*/ 18 w 70"/>
                  <a:gd name="T63" fmla="*/ 96 h 126"/>
                  <a:gd name="T64" fmla="*/ 22 w 70"/>
                  <a:gd name="T65" fmla="*/ 88 h 126"/>
                  <a:gd name="T66" fmla="*/ 26 w 70"/>
                  <a:gd name="T67" fmla="*/ 82 h 126"/>
                  <a:gd name="T68" fmla="*/ 26 w 70"/>
                  <a:gd name="T69" fmla="*/ 70 h 126"/>
                  <a:gd name="T70" fmla="*/ 18 w 70"/>
                  <a:gd name="T71" fmla="*/ 70 h 126"/>
                  <a:gd name="T72" fmla="*/ 18 w 70"/>
                  <a:gd name="T73" fmla="*/ 66 h 126"/>
                  <a:gd name="T74" fmla="*/ 18 w 70"/>
                  <a:gd name="T75" fmla="*/ 58 h 126"/>
                  <a:gd name="T76" fmla="*/ 14 w 70"/>
                  <a:gd name="T77" fmla="*/ 58 h 126"/>
                  <a:gd name="T78" fmla="*/ 12 w 70"/>
                  <a:gd name="T79" fmla="*/ 58 h 126"/>
                  <a:gd name="T80" fmla="*/ 0 w 70"/>
                  <a:gd name="T81" fmla="*/ 44 h 126"/>
                  <a:gd name="T82" fmla="*/ 4 w 70"/>
                  <a:gd name="T83" fmla="*/ 40 h 126"/>
                  <a:gd name="T84" fmla="*/ 4 w 70"/>
                  <a:gd name="T85" fmla="*/ 32 h 126"/>
                  <a:gd name="T86" fmla="*/ 12 w 70"/>
                  <a:gd name="T87" fmla="*/ 32 h 126"/>
                  <a:gd name="T88" fmla="*/ 12 w 70"/>
                  <a:gd name="T89" fmla="*/ 30 h 126"/>
                  <a:gd name="T90" fmla="*/ 14 w 70"/>
                  <a:gd name="T91" fmla="*/ 26 h 126"/>
                  <a:gd name="T92" fmla="*/ 12 w 70"/>
                  <a:gd name="T93" fmla="*/ 26 h 126"/>
                  <a:gd name="T94" fmla="*/ 12 w 70"/>
                  <a:gd name="T95" fmla="*/ 22 h 126"/>
                  <a:gd name="T96" fmla="*/ 12 w 70"/>
                  <a:gd name="T97" fmla="*/ 18 h 126"/>
                  <a:gd name="T98" fmla="*/ 12 w 70"/>
                  <a:gd name="T99" fmla="*/ 14 h 126"/>
                  <a:gd name="T100" fmla="*/ 18 w 70"/>
                  <a:gd name="T101" fmla="*/ 10 h 126"/>
                  <a:gd name="T102" fmla="*/ 22 w 70"/>
                  <a:gd name="T103" fmla="*/ 6 h 126"/>
                  <a:gd name="T104" fmla="*/ 18 w 70"/>
                  <a:gd name="T105" fmla="*/ 0 h 126"/>
                  <a:gd name="T106" fmla="*/ 22 w 70"/>
                  <a:gd name="T107" fmla="*/ 4 h 126"/>
                  <a:gd name="T108" fmla="*/ 26 w 70"/>
                  <a:gd name="T109" fmla="*/ 4 h 126"/>
                  <a:gd name="T110" fmla="*/ 34 w 70"/>
                  <a:gd name="T111" fmla="*/ 10 h 126"/>
                  <a:gd name="T112" fmla="*/ 38 w 70"/>
                  <a:gd name="T113" fmla="*/ 18 h 126"/>
                  <a:gd name="T114" fmla="*/ 40 w 70"/>
                  <a:gd name="T115" fmla="*/ 26 h 126"/>
                  <a:gd name="T116" fmla="*/ 40 w 70"/>
                  <a:gd name="T117" fmla="*/ 30 h 126"/>
                  <a:gd name="T118" fmla="*/ 40 w 70"/>
                  <a:gd name="T119" fmla="*/ 36 h 126"/>
                  <a:gd name="T120" fmla="*/ 40 w 70"/>
                  <a:gd name="T121" fmla="*/ 32 h 126"/>
                  <a:gd name="T122" fmla="*/ 44 w 70"/>
                  <a:gd name="T123" fmla="*/ 3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0" h="126">
                    <a:moveTo>
                      <a:pt x="44" y="30"/>
                    </a:moveTo>
                    <a:lnTo>
                      <a:pt x="44" y="30"/>
                    </a:lnTo>
                    <a:lnTo>
                      <a:pt x="48" y="30"/>
                    </a:lnTo>
                    <a:lnTo>
                      <a:pt x="48" y="30"/>
                    </a:lnTo>
                    <a:lnTo>
                      <a:pt x="48" y="30"/>
                    </a:lnTo>
                    <a:lnTo>
                      <a:pt x="48" y="32"/>
                    </a:lnTo>
                    <a:lnTo>
                      <a:pt x="48" y="32"/>
                    </a:lnTo>
                    <a:lnTo>
                      <a:pt x="48" y="32"/>
                    </a:lnTo>
                    <a:lnTo>
                      <a:pt x="48" y="32"/>
                    </a:lnTo>
                    <a:lnTo>
                      <a:pt x="48" y="32"/>
                    </a:lnTo>
                    <a:lnTo>
                      <a:pt x="52" y="32"/>
                    </a:lnTo>
                    <a:lnTo>
                      <a:pt x="52" y="36"/>
                    </a:lnTo>
                    <a:lnTo>
                      <a:pt x="52" y="36"/>
                    </a:lnTo>
                    <a:lnTo>
                      <a:pt x="56" y="40"/>
                    </a:lnTo>
                    <a:lnTo>
                      <a:pt x="56" y="40"/>
                    </a:lnTo>
                    <a:lnTo>
                      <a:pt x="56" y="36"/>
                    </a:lnTo>
                    <a:lnTo>
                      <a:pt x="56" y="36"/>
                    </a:lnTo>
                    <a:lnTo>
                      <a:pt x="56" y="40"/>
                    </a:lnTo>
                    <a:lnTo>
                      <a:pt x="56" y="40"/>
                    </a:lnTo>
                    <a:lnTo>
                      <a:pt x="60" y="40"/>
                    </a:lnTo>
                    <a:lnTo>
                      <a:pt x="60" y="40"/>
                    </a:lnTo>
                    <a:lnTo>
                      <a:pt x="60" y="40"/>
                    </a:lnTo>
                    <a:lnTo>
                      <a:pt x="60" y="40"/>
                    </a:lnTo>
                    <a:lnTo>
                      <a:pt x="60" y="44"/>
                    </a:lnTo>
                    <a:lnTo>
                      <a:pt x="60" y="44"/>
                    </a:lnTo>
                    <a:lnTo>
                      <a:pt x="60" y="52"/>
                    </a:lnTo>
                    <a:lnTo>
                      <a:pt x="60" y="52"/>
                    </a:lnTo>
                    <a:lnTo>
                      <a:pt x="60" y="52"/>
                    </a:lnTo>
                    <a:lnTo>
                      <a:pt x="60" y="52"/>
                    </a:lnTo>
                    <a:lnTo>
                      <a:pt x="60" y="56"/>
                    </a:lnTo>
                    <a:lnTo>
                      <a:pt x="60" y="56"/>
                    </a:lnTo>
                    <a:lnTo>
                      <a:pt x="56" y="56"/>
                    </a:lnTo>
                    <a:lnTo>
                      <a:pt x="60" y="58"/>
                    </a:lnTo>
                    <a:lnTo>
                      <a:pt x="60" y="58"/>
                    </a:lnTo>
                    <a:lnTo>
                      <a:pt x="60" y="56"/>
                    </a:lnTo>
                    <a:lnTo>
                      <a:pt x="60" y="58"/>
                    </a:lnTo>
                    <a:lnTo>
                      <a:pt x="60" y="58"/>
                    </a:lnTo>
                    <a:lnTo>
                      <a:pt x="60" y="58"/>
                    </a:lnTo>
                    <a:lnTo>
                      <a:pt x="60" y="58"/>
                    </a:lnTo>
                    <a:lnTo>
                      <a:pt x="60" y="58"/>
                    </a:lnTo>
                    <a:lnTo>
                      <a:pt x="60" y="58"/>
                    </a:lnTo>
                    <a:lnTo>
                      <a:pt x="56" y="58"/>
                    </a:lnTo>
                    <a:lnTo>
                      <a:pt x="56" y="58"/>
                    </a:lnTo>
                    <a:lnTo>
                      <a:pt x="56" y="62"/>
                    </a:lnTo>
                    <a:lnTo>
                      <a:pt x="56" y="62"/>
                    </a:lnTo>
                    <a:lnTo>
                      <a:pt x="52" y="62"/>
                    </a:lnTo>
                    <a:lnTo>
                      <a:pt x="52" y="62"/>
                    </a:lnTo>
                    <a:lnTo>
                      <a:pt x="52" y="62"/>
                    </a:lnTo>
                    <a:lnTo>
                      <a:pt x="52" y="62"/>
                    </a:lnTo>
                    <a:lnTo>
                      <a:pt x="48" y="62"/>
                    </a:lnTo>
                    <a:lnTo>
                      <a:pt x="48" y="62"/>
                    </a:lnTo>
                    <a:lnTo>
                      <a:pt x="48" y="66"/>
                    </a:lnTo>
                    <a:lnTo>
                      <a:pt x="48" y="66"/>
                    </a:lnTo>
                    <a:lnTo>
                      <a:pt x="48" y="66"/>
                    </a:lnTo>
                    <a:lnTo>
                      <a:pt x="52" y="66"/>
                    </a:lnTo>
                    <a:lnTo>
                      <a:pt x="48" y="66"/>
                    </a:lnTo>
                    <a:lnTo>
                      <a:pt x="48" y="70"/>
                    </a:lnTo>
                    <a:lnTo>
                      <a:pt x="48" y="74"/>
                    </a:lnTo>
                    <a:lnTo>
                      <a:pt x="48" y="74"/>
                    </a:lnTo>
                    <a:lnTo>
                      <a:pt x="48" y="74"/>
                    </a:lnTo>
                    <a:lnTo>
                      <a:pt x="48" y="74"/>
                    </a:lnTo>
                    <a:lnTo>
                      <a:pt x="48" y="74"/>
                    </a:lnTo>
                    <a:lnTo>
                      <a:pt x="48" y="74"/>
                    </a:lnTo>
                    <a:lnTo>
                      <a:pt x="48" y="74"/>
                    </a:lnTo>
                    <a:lnTo>
                      <a:pt x="48" y="78"/>
                    </a:lnTo>
                    <a:lnTo>
                      <a:pt x="48" y="78"/>
                    </a:lnTo>
                    <a:lnTo>
                      <a:pt x="48" y="78"/>
                    </a:lnTo>
                    <a:lnTo>
                      <a:pt x="48" y="82"/>
                    </a:lnTo>
                    <a:lnTo>
                      <a:pt x="48" y="82"/>
                    </a:lnTo>
                    <a:lnTo>
                      <a:pt x="48" y="82"/>
                    </a:lnTo>
                    <a:lnTo>
                      <a:pt x="48" y="82"/>
                    </a:lnTo>
                    <a:lnTo>
                      <a:pt x="48" y="82"/>
                    </a:lnTo>
                    <a:lnTo>
                      <a:pt x="48" y="82"/>
                    </a:lnTo>
                    <a:lnTo>
                      <a:pt x="48" y="86"/>
                    </a:lnTo>
                    <a:lnTo>
                      <a:pt x="52" y="86"/>
                    </a:lnTo>
                    <a:lnTo>
                      <a:pt x="52" y="86"/>
                    </a:lnTo>
                    <a:lnTo>
                      <a:pt x="52" y="86"/>
                    </a:lnTo>
                    <a:lnTo>
                      <a:pt x="52" y="86"/>
                    </a:lnTo>
                    <a:lnTo>
                      <a:pt x="52" y="86"/>
                    </a:lnTo>
                    <a:lnTo>
                      <a:pt x="52" y="86"/>
                    </a:lnTo>
                    <a:lnTo>
                      <a:pt x="52" y="88"/>
                    </a:lnTo>
                    <a:lnTo>
                      <a:pt x="52" y="88"/>
                    </a:lnTo>
                    <a:lnTo>
                      <a:pt x="52" y="88"/>
                    </a:lnTo>
                    <a:lnTo>
                      <a:pt x="52" y="88"/>
                    </a:lnTo>
                    <a:lnTo>
                      <a:pt x="56" y="88"/>
                    </a:lnTo>
                    <a:lnTo>
                      <a:pt x="56" y="88"/>
                    </a:lnTo>
                    <a:lnTo>
                      <a:pt x="60" y="88"/>
                    </a:lnTo>
                    <a:lnTo>
                      <a:pt x="60" y="88"/>
                    </a:lnTo>
                    <a:lnTo>
                      <a:pt x="60" y="92"/>
                    </a:lnTo>
                    <a:lnTo>
                      <a:pt x="60" y="92"/>
                    </a:lnTo>
                    <a:lnTo>
                      <a:pt x="60" y="92"/>
                    </a:lnTo>
                    <a:lnTo>
                      <a:pt x="60" y="92"/>
                    </a:lnTo>
                    <a:lnTo>
                      <a:pt x="60" y="92"/>
                    </a:lnTo>
                    <a:lnTo>
                      <a:pt x="60" y="96"/>
                    </a:lnTo>
                    <a:lnTo>
                      <a:pt x="60" y="96"/>
                    </a:lnTo>
                    <a:lnTo>
                      <a:pt x="60" y="96"/>
                    </a:lnTo>
                    <a:lnTo>
                      <a:pt x="60" y="100"/>
                    </a:lnTo>
                    <a:lnTo>
                      <a:pt x="60" y="100"/>
                    </a:lnTo>
                    <a:lnTo>
                      <a:pt x="64" y="104"/>
                    </a:lnTo>
                    <a:lnTo>
                      <a:pt x="64" y="104"/>
                    </a:lnTo>
                    <a:lnTo>
                      <a:pt x="64" y="108"/>
                    </a:lnTo>
                    <a:lnTo>
                      <a:pt x="64" y="108"/>
                    </a:lnTo>
                    <a:lnTo>
                      <a:pt x="68" y="112"/>
                    </a:lnTo>
                    <a:lnTo>
                      <a:pt x="68" y="112"/>
                    </a:lnTo>
                    <a:lnTo>
                      <a:pt x="68" y="112"/>
                    </a:lnTo>
                    <a:lnTo>
                      <a:pt x="68" y="112"/>
                    </a:lnTo>
                    <a:lnTo>
                      <a:pt x="68" y="112"/>
                    </a:lnTo>
                    <a:lnTo>
                      <a:pt x="70" y="114"/>
                    </a:lnTo>
                    <a:lnTo>
                      <a:pt x="70" y="114"/>
                    </a:lnTo>
                    <a:lnTo>
                      <a:pt x="68" y="114"/>
                    </a:lnTo>
                    <a:lnTo>
                      <a:pt x="68" y="114"/>
                    </a:lnTo>
                    <a:lnTo>
                      <a:pt x="68" y="114"/>
                    </a:lnTo>
                    <a:lnTo>
                      <a:pt x="68" y="114"/>
                    </a:lnTo>
                    <a:lnTo>
                      <a:pt x="68" y="114"/>
                    </a:lnTo>
                    <a:lnTo>
                      <a:pt x="68" y="114"/>
                    </a:lnTo>
                    <a:lnTo>
                      <a:pt x="68" y="114"/>
                    </a:lnTo>
                    <a:lnTo>
                      <a:pt x="64" y="114"/>
                    </a:lnTo>
                    <a:lnTo>
                      <a:pt x="64" y="114"/>
                    </a:lnTo>
                    <a:lnTo>
                      <a:pt x="64" y="114"/>
                    </a:lnTo>
                    <a:lnTo>
                      <a:pt x="60" y="112"/>
                    </a:lnTo>
                    <a:lnTo>
                      <a:pt x="60" y="112"/>
                    </a:lnTo>
                    <a:lnTo>
                      <a:pt x="60" y="112"/>
                    </a:lnTo>
                    <a:lnTo>
                      <a:pt x="60" y="112"/>
                    </a:lnTo>
                    <a:lnTo>
                      <a:pt x="60" y="112"/>
                    </a:lnTo>
                    <a:lnTo>
                      <a:pt x="60" y="114"/>
                    </a:lnTo>
                    <a:lnTo>
                      <a:pt x="60" y="112"/>
                    </a:lnTo>
                    <a:lnTo>
                      <a:pt x="60" y="112"/>
                    </a:lnTo>
                    <a:lnTo>
                      <a:pt x="56" y="112"/>
                    </a:lnTo>
                    <a:lnTo>
                      <a:pt x="56" y="114"/>
                    </a:lnTo>
                    <a:lnTo>
                      <a:pt x="56" y="114"/>
                    </a:lnTo>
                    <a:lnTo>
                      <a:pt x="56" y="114"/>
                    </a:lnTo>
                    <a:lnTo>
                      <a:pt x="56" y="118"/>
                    </a:lnTo>
                    <a:lnTo>
                      <a:pt x="56" y="118"/>
                    </a:lnTo>
                    <a:lnTo>
                      <a:pt x="56" y="118"/>
                    </a:lnTo>
                    <a:lnTo>
                      <a:pt x="52" y="118"/>
                    </a:lnTo>
                    <a:lnTo>
                      <a:pt x="52" y="118"/>
                    </a:lnTo>
                    <a:lnTo>
                      <a:pt x="52" y="118"/>
                    </a:lnTo>
                    <a:lnTo>
                      <a:pt x="52" y="118"/>
                    </a:lnTo>
                    <a:lnTo>
                      <a:pt x="52" y="118"/>
                    </a:lnTo>
                    <a:lnTo>
                      <a:pt x="48" y="118"/>
                    </a:lnTo>
                    <a:lnTo>
                      <a:pt x="48" y="118"/>
                    </a:lnTo>
                    <a:lnTo>
                      <a:pt x="48" y="118"/>
                    </a:lnTo>
                    <a:lnTo>
                      <a:pt x="48" y="122"/>
                    </a:lnTo>
                    <a:lnTo>
                      <a:pt x="44" y="122"/>
                    </a:lnTo>
                    <a:lnTo>
                      <a:pt x="44" y="118"/>
                    </a:lnTo>
                    <a:lnTo>
                      <a:pt x="44" y="118"/>
                    </a:lnTo>
                    <a:lnTo>
                      <a:pt x="40" y="122"/>
                    </a:lnTo>
                    <a:lnTo>
                      <a:pt x="40" y="122"/>
                    </a:lnTo>
                    <a:lnTo>
                      <a:pt x="40" y="122"/>
                    </a:lnTo>
                    <a:lnTo>
                      <a:pt x="40" y="122"/>
                    </a:lnTo>
                    <a:lnTo>
                      <a:pt x="40" y="122"/>
                    </a:lnTo>
                    <a:lnTo>
                      <a:pt x="40" y="126"/>
                    </a:lnTo>
                    <a:lnTo>
                      <a:pt x="40" y="126"/>
                    </a:lnTo>
                    <a:lnTo>
                      <a:pt x="38" y="126"/>
                    </a:lnTo>
                    <a:lnTo>
                      <a:pt x="38" y="126"/>
                    </a:lnTo>
                    <a:lnTo>
                      <a:pt x="38" y="126"/>
                    </a:lnTo>
                    <a:lnTo>
                      <a:pt x="38" y="126"/>
                    </a:lnTo>
                    <a:lnTo>
                      <a:pt x="38" y="126"/>
                    </a:lnTo>
                    <a:lnTo>
                      <a:pt x="38" y="126"/>
                    </a:lnTo>
                    <a:lnTo>
                      <a:pt x="38" y="126"/>
                    </a:lnTo>
                    <a:lnTo>
                      <a:pt x="34" y="126"/>
                    </a:lnTo>
                    <a:lnTo>
                      <a:pt x="34" y="126"/>
                    </a:lnTo>
                    <a:lnTo>
                      <a:pt x="34" y="126"/>
                    </a:lnTo>
                    <a:lnTo>
                      <a:pt x="34" y="122"/>
                    </a:lnTo>
                    <a:lnTo>
                      <a:pt x="34" y="122"/>
                    </a:lnTo>
                    <a:lnTo>
                      <a:pt x="34" y="122"/>
                    </a:lnTo>
                    <a:lnTo>
                      <a:pt x="30" y="122"/>
                    </a:lnTo>
                    <a:lnTo>
                      <a:pt x="30" y="118"/>
                    </a:lnTo>
                    <a:lnTo>
                      <a:pt x="26" y="118"/>
                    </a:lnTo>
                    <a:lnTo>
                      <a:pt x="26" y="118"/>
                    </a:lnTo>
                    <a:lnTo>
                      <a:pt x="26" y="118"/>
                    </a:lnTo>
                    <a:lnTo>
                      <a:pt x="26" y="118"/>
                    </a:lnTo>
                    <a:lnTo>
                      <a:pt x="26" y="114"/>
                    </a:lnTo>
                    <a:lnTo>
                      <a:pt x="26" y="114"/>
                    </a:lnTo>
                    <a:lnTo>
                      <a:pt x="26" y="114"/>
                    </a:lnTo>
                    <a:lnTo>
                      <a:pt x="22" y="114"/>
                    </a:lnTo>
                    <a:lnTo>
                      <a:pt x="22" y="114"/>
                    </a:lnTo>
                    <a:lnTo>
                      <a:pt x="22" y="114"/>
                    </a:lnTo>
                    <a:lnTo>
                      <a:pt x="22" y="112"/>
                    </a:lnTo>
                    <a:lnTo>
                      <a:pt x="22" y="108"/>
                    </a:lnTo>
                    <a:lnTo>
                      <a:pt x="22" y="108"/>
                    </a:lnTo>
                    <a:lnTo>
                      <a:pt x="22" y="108"/>
                    </a:lnTo>
                    <a:lnTo>
                      <a:pt x="22" y="108"/>
                    </a:lnTo>
                    <a:lnTo>
                      <a:pt x="22" y="108"/>
                    </a:lnTo>
                    <a:lnTo>
                      <a:pt x="22" y="108"/>
                    </a:lnTo>
                    <a:lnTo>
                      <a:pt x="22" y="104"/>
                    </a:lnTo>
                    <a:lnTo>
                      <a:pt x="22" y="104"/>
                    </a:lnTo>
                    <a:lnTo>
                      <a:pt x="22" y="104"/>
                    </a:lnTo>
                    <a:lnTo>
                      <a:pt x="18" y="104"/>
                    </a:lnTo>
                    <a:lnTo>
                      <a:pt x="18" y="100"/>
                    </a:lnTo>
                    <a:lnTo>
                      <a:pt x="18" y="96"/>
                    </a:lnTo>
                    <a:lnTo>
                      <a:pt x="18" y="96"/>
                    </a:lnTo>
                    <a:lnTo>
                      <a:pt x="18" y="96"/>
                    </a:lnTo>
                    <a:lnTo>
                      <a:pt x="22" y="92"/>
                    </a:lnTo>
                    <a:lnTo>
                      <a:pt x="22" y="92"/>
                    </a:lnTo>
                    <a:lnTo>
                      <a:pt x="22" y="88"/>
                    </a:lnTo>
                    <a:lnTo>
                      <a:pt x="22" y="88"/>
                    </a:lnTo>
                    <a:lnTo>
                      <a:pt x="22" y="88"/>
                    </a:lnTo>
                    <a:lnTo>
                      <a:pt x="22" y="88"/>
                    </a:lnTo>
                    <a:lnTo>
                      <a:pt x="22" y="86"/>
                    </a:lnTo>
                    <a:lnTo>
                      <a:pt x="22" y="86"/>
                    </a:lnTo>
                    <a:lnTo>
                      <a:pt x="22" y="86"/>
                    </a:lnTo>
                    <a:lnTo>
                      <a:pt x="26" y="82"/>
                    </a:lnTo>
                    <a:lnTo>
                      <a:pt x="26" y="82"/>
                    </a:lnTo>
                    <a:lnTo>
                      <a:pt x="26" y="78"/>
                    </a:lnTo>
                    <a:lnTo>
                      <a:pt x="22" y="74"/>
                    </a:lnTo>
                    <a:lnTo>
                      <a:pt x="22" y="74"/>
                    </a:lnTo>
                    <a:lnTo>
                      <a:pt x="22" y="74"/>
                    </a:lnTo>
                    <a:lnTo>
                      <a:pt x="22" y="74"/>
                    </a:lnTo>
                    <a:lnTo>
                      <a:pt x="26" y="70"/>
                    </a:lnTo>
                    <a:lnTo>
                      <a:pt x="26" y="70"/>
                    </a:lnTo>
                    <a:lnTo>
                      <a:pt x="22" y="70"/>
                    </a:lnTo>
                    <a:lnTo>
                      <a:pt x="22" y="70"/>
                    </a:lnTo>
                    <a:lnTo>
                      <a:pt x="22" y="70"/>
                    </a:lnTo>
                    <a:lnTo>
                      <a:pt x="18" y="70"/>
                    </a:lnTo>
                    <a:lnTo>
                      <a:pt x="18" y="70"/>
                    </a:lnTo>
                    <a:lnTo>
                      <a:pt x="18" y="70"/>
                    </a:lnTo>
                    <a:lnTo>
                      <a:pt x="18" y="70"/>
                    </a:lnTo>
                    <a:lnTo>
                      <a:pt x="18" y="70"/>
                    </a:lnTo>
                    <a:lnTo>
                      <a:pt x="18" y="66"/>
                    </a:lnTo>
                    <a:lnTo>
                      <a:pt x="18" y="66"/>
                    </a:lnTo>
                    <a:lnTo>
                      <a:pt x="18" y="66"/>
                    </a:lnTo>
                    <a:lnTo>
                      <a:pt x="18" y="66"/>
                    </a:lnTo>
                    <a:lnTo>
                      <a:pt x="18" y="66"/>
                    </a:lnTo>
                    <a:lnTo>
                      <a:pt x="18" y="62"/>
                    </a:lnTo>
                    <a:lnTo>
                      <a:pt x="18" y="58"/>
                    </a:lnTo>
                    <a:lnTo>
                      <a:pt x="18" y="58"/>
                    </a:lnTo>
                    <a:lnTo>
                      <a:pt x="18" y="58"/>
                    </a:lnTo>
                    <a:lnTo>
                      <a:pt x="18" y="58"/>
                    </a:lnTo>
                    <a:lnTo>
                      <a:pt x="18" y="58"/>
                    </a:lnTo>
                    <a:lnTo>
                      <a:pt x="18" y="56"/>
                    </a:lnTo>
                    <a:lnTo>
                      <a:pt x="18" y="56"/>
                    </a:lnTo>
                    <a:lnTo>
                      <a:pt x="14" y="56"/>
                    </a:lnTo>
                    <a:lnTo>
                      <a:pt x="14" y="58"/>
                    </a:lnTo>
                    <a:lnTo>
                      <a:pt x="14" y="58"/>
                    </a:lnTo>
                    <a:lnTo>
                      <a:pt x="12" y="58"/>
                    </a:lnTo>
                    <a:lnTo>
                      <a:pt x="12" y="58"/>
                    </a:lnTo>
                    <a:lnTo>
                      <a:pt x="12" y="58"/>
                    </a:lnTo>
                    <a:lnTo>
                      <a:pt x="12" y="58"/>
                    </a:lnTo>
                    <a:lnTo>
                      <a:pt x="12" y="58"/>
                    </a:lnTo>
                    <a:lnTo>
                      <a:pt x="8" y="58"/>
                    </a:lnTo>
                    <a:lnTo>
                      <a:pt x="8" y="56"/>
                    </a:lnTo>
                    <a:lnTo>
                      <a:pt x="8" y="56"/>
                    </a:lnTo>
                    <a:lnTo>
                      <a:pt x="4" y="52"/>
                    </a:lnTo>
                    <a:lnTo>
                      <a:pt x="0" y="44"/>
                    </a:lnTo>
                    <a:lnTo>
                      <a:pt x="0" y="44"/>
                    </a:lnTo>
                    <a:lnTo>
                      <a:pt x="0" y="44"/>
                    </a:lnTo>
                    <a:lnTo>
                      <a:pt x="0" y="44"/>
                    </a:lnTo>
                    <a:lnTo>
                      <a:pt x="0" y="44"/>
                    </a:lnTo>
                    <a:lnTo>
                      <a:pt x="0" y="44"/>
                    </a:lnTo>
                    <a:lnTo>
                      <a:pt x="4" y="40"/>
                    </a:lnTo>
                    <a:lnTo>
                      <a:pt x="4" y="40"/>
                    </a:lnTo>
                    <a:lnTo>
                      <a:pt x="4" y="40"/>
                    </a:lnTo>
                    <a:lnTo>
                      <a:pt x="4" y="36"/>
                    </a:lnTo>
                    <a:lnTo>
                      <a:pt x="4" y="36"/>
                    </a:lnTo>
                    <a:lnTo>
                      <a:pt x="4" y="32"/>
                    </a:lnTo>
                    <a:lnTo>
                      <a:pt x="4" y="32"/>
                    </a:lnTo>
                    <a:lnTo>
                      <a:pt x="4" y="32"/>
                    </a:lnTo>
                    <a:lnTo>
                      <a:pt x="4" y="32"/>
                    </a:lnTo>
                    <a:lnTo>
                      <a:pt x="4" y="32"/>
                    </a:lnTo>
                    <a:lnTo>
                      <a:pt x="8" y="32"/>
                    </a:lnTo>
                    <a:lnTo>
                      <a:pt x="8" y="30"/>
                    </a:lnTo>
                    <a:lnTo>
                      <a:pt x="8" y="30"/>
                    </a:lnTo>
                    <a:lnTo>
                      <a:pt x="12" y="32"/>
                    </a:lnTo>
                    <a:lnTo>
                      <a:pt x="12" y="30"/>
                    </a:lnTo>
                    <a:lnTo>
                      <a:pt x="12" y="30"/>
                    </a:lnTo>
                    <a:lnTo>
                      <a:pt x="12" y="30"/>
                    </a:lnTo>
                    <a:lnTo>
                      <a:pt x="12" y="30"/>
                    </a:lnTo>
                    <a:lnTo>
                      <a:pt x="12" y="30"/>
                    </a:lnTo>
                    <a:lnTo>
                      <a:pt x="12" y="30"/>
                    </a:lnTo>
                    <a:lnTo>
                      <a:pt x="12" y="30"/>
                    </a:lnTo>
                    <a:lnTo>
                      <a:pt x="14" y="30"/>
                    </a:lnTo>
                    <a:lnTo>
                      <a:pt x="14" y="30"/>
                    </a:lnTo>
                    <a:lnTo>
                      <a:pt x="14" y="26"/>
                    </a:lnTo>
                    <a:lnTo>
                      <a:pt x="14" y="26"/>
                    </a:lnTo>
                    <a:lnTo>
                      <a:pt x="14" y="26"/>
                    </a:lnTo>
                    <a:lnTo>
                      <a:pt x="14" y="26"/>
                    </a:lnTo>
                    <a:lnTo>
                      <a:pt x="14" y="26"/>
                    </a:lnTo>
                    <a:lnTo>
                      <a:pt x="14" y="26"/>
                    </a:lnTo>
                    <a:lnTo>
                      <a:pt x="14" y="22"/>
                    </a:lnTo>
                    <a:lnTo>
                      <a:pt x="12" y="26"/>
                    </a:lnTo>
                    <a:lnTo>
                      <a:pt x="12" y="26"/>
                    </a:lnTo>
                    <a:lnTo>
                      <a:pt x="12" y="26"/>
                    </a:lnTo>
                    <a:lnTo>
                      <a:pt x="12" y="26"/>
                    </a:lnTo>
                    <a:lnTo>
                      <a:pt x="12" y="22"/>
                    </a:lnTo>
                    <a:lnTo>
                      <a:pt x="12" y="22"/>
                    </a:lnTo>
                    <a:lnTo>
                      <a:pt x="12" y="22"/>
                    </a:lnTo>
                    <a:lnTo>
                      <a:pt x="12" y="22"/>
                    </a:lnTo>
                    <a:lnTo>
                      <a:pt x="12" y="22"/>
                    </a:lnTo>
                    <a:lnTo>
                      <a:pt x="12" y="22"/>
                    </a:lnTo>
                    <a:lnTo>
                      <a:pt x="12" y="18"/>
                    </a:lnTo>
                    <a:lnTo>
                      <a:pt x="12" y="18"/>
                    </a:lnTo>
                    <a:lnTo>
                      <a:pt x="12" y="18"/>
                    </a:lnTo>
                    <a:lnTo>
                      <a:pt x="12" y="18"/>
                    </a:lnTo>
                    <a:lnTo>
                      <a:pt x="12" y="18"/>
                    </a:lnTo>
                    <a:lnTo>
                      <a:pt x="12" y="18"/>
                    </a:lnTo>
                    <a:lnTo>
                      <a:pt x="12" y="14"/>
                    </a:lnTo>
                    <a:lnTo>
                      <a:pt x="12" y="14"/>
                    </a:lnTo>
                    <a:lnTo>
                      <a:pt x="12" y="14"/>
                    </a:lnTo>
                    <a:lnTo>
                      <a:pt x="12" y="14"/>
                    </a:lnTo>
                    <a:lnTo>
                      <a:pt x="14" y="10"/>
                    </a:lnTo>
                    <a:lnTo>
                      <a:pt x="14" y="10"/>
                    </a:lnTo>
                    <a:lnTo>
                      <a:pt x="14" y="10"/>
                    </a:lnTo>
                    <a:lnTo>
                      <a:pt x="18" y="10"/>
                    </a:lnTo>
                    <a:lnTo>
                      <a:pt x="18" y="10"/>
                    </a:lnTo>
                    <a:lnTo>
                      <a:pt x="18" y="10"/>
                    </a:lnTo>
                    <a:lnTo>
                      <a:pt x="18" y="10"/>
                    </a:lnTo>
                    <a:lnTo>
                      <a:pt x="18" y="6"/>
                    </a:lnTo>
                    <a:lnTo>
                      <a:pt x="18" y="6"/>
                    </a:lnTo>
                    <a:lnTo>
                      <a:pt x="22" y="6"/>
                    </a:lnTo>
                    <a:lnTo>
                      <a:pt x="22" y="6"/>
                    </a:lnTo>
                    <a:lnTo>
                      <a:pt x="22" y="6"/>
                    </a:lnTo>
                    <a:lnTo>
                      <a:pt x="22" y="6"/>
                    </a:lnTo>
                    <a:lnTo>
                      <a:pt x="22" y="4"/>
                    </a:lnTo>
                    <a:lnTo>
                      <a:pt x="22" y="4"/>
                    </a:lnTo>
                    <a:lnTo>
                      <a:pt x="22" y="4"/>
                    </a:lnTo>
                    <a:lnTo>
                      <a:pt x="18" y="0"/>
                    </a:lnTo>
                    <a:lnTo>
                      <a:pt x="18" y="0"/>
                    </a:lnTo>
                    <a:lnTo>
                      <a:pt x="18" y="0"/>
                    </a:lnTo>
                    <a:lnTo>
                      <a:pt x="22" y="4"/>
                    </a:lnTo>
                    <a:lnTo>
                      <a:pt x="22" y="4"/>
                    </a:lnTo>
                    <a:lnTo>
                      <a:pt x="22" y="4"/>
                    </a:lnTo>
                    <a:lnTo>
                      <a:pt x="22" y="4"/>
                    </a:lnTo>
                    <a:lnTo>
                      <a:pt x="22" y="4"/>
                    </a:lnTo>
                    <a:lnTo>
                      <a:pt x="22" y="4"/>
                    </a:lnTo>
                    <a:lnTo>
                      <a:pt x="22" y="4"/>
                    </a:lnTo>
                    <a:lnTo>
                      <a:pt x="22" y="4"/>
                    </a:lnTo>
                    <a:lnTo>
                      <a:pt x="22" y="4"/>
                    </a:lnTo>
                    <a:lnTo>
                      <a:pt x="22" y="4"/>
                    </a:lnTo>
                    <a:lnTo>
                      <a:pt x="26" y="4"/>
                    </a:lnTo>
                    <a:lnTo>
                      <a:pt x="26" y="4"/>
                    </a:lnTo>
                    <a:lnTo>
                      <a:pt x="30" y="6"/>
                    </a:lnTo>
                    <a:lnTo>
                      <a:pt x="34" y="10"/>
                    </a:lnTo>
                    <a:lnTo>
                      <a:pt x="34" y="10"/>
                    </a:lnTo>
                    <a:lnTo>
                      <a:pt x="34" y="10"/>
                    </a:lnTo>
                    <a:lnTo>
                      <a:pt x="34" y="10"/>
                    </a:lnTo>
                    <a:lnTo>
                      <a:pt x="34" y="10"/>
                    </a:lnTo>
                    <a:lnTo>
                      <a:pt x="34" y="10"/>
                    </a:lnTo>
                    <a:lnTo>
                      <a:pt x="38" y="14"/>
                    </a:lnTo>
                    <a:lnTo>
                      <a:pt x="38" y="14"/>
                    </a:lnTo>
                    <a:lnTo>
                      <a:pt x="38" y="14"/>
                    </a:lnTo>
                    <a:lnTo>
                      <a:pt x="38" y="18"/>
                    </a:lnTo>
                    <a:lnTo>
                      <a:pt x="38" y="18"/>
                    </a:lnTo>
                    <a:lnTo>
                      <a:pt x="40" y="22"/>
                    </a:lnTo>
                    <a:lnTo>
                      <a:pt x="40" y="22"/>
                    </a:lnTo>
                    <a:lnTo>
                      <a:pt x="40" y="26"/>
                    </a:lnTo>
                    <a:lnTo>
                      <a:pt x="40" y="26"/>
                    </a:lnTo>
                    <a:lnTo>
                      <a:pt x="40" y="26"/>
                    </a:lnTo>
                    <a:lnTo>
                      <a:pt x="40" y="26"/>
                    </a:lnTo>
                    <a:lnTo>
                      <a:pt x="40" y="26"/>
                    </a:lnTo>
                    <a:lnTo>
                      <a:pt x="40" y="30"/>
                    </a:lnTo>
                    <a:lnTo>
                      <a:pt x="40" y="30"/>
                    </a:lnTo>
                    <a:lnTo>
                      <a:pt x="40" y="30"/>
                    </a:lnTo>
                    <a:lnTo>
                      <a:pt x="40" y="30"/>
                    </a:lnTo>
                    <a:lnTo>
                      <a:pt x="40" y="30"/>
                    </a:lnTo>
                    <a:lnTo>
                      <a:pt x="40" y="32"/>
                    </a:lnTo>
                    <a:lnTo>
                      <a:pt x="40" y="36"/>
                    </a:lnTo>
                    <a:lnTo>
                      <a:pt x="38" y="36"/>
                    </a:lnTo>
                    <a:lnTo>
                      <a:pt x="40" y="36"/>
                    </a:lnTo>
                    <a:lnTo>
                      <a:pt x="40" y="36"/>
                    </a:lnTo>
                    <a:lnTo>
                      <a:pt x="40" y="36"/>
                    </a:lnTo>
                    <a:lnTo>
                      <a:pt x="40" y="36"/>
                    </a:lnTo>
                    <a:lnTo>
                      <a:pt x="40" y="36"/>
                    </a:lnTo>
                    <a:lnTo>
                      <a:pt x="40" y="32"/>
                    </a:lnTo>
                    <a:lnTo>
                      <a:pt x="40" y="32"/>
                    </a:lnTo>
                    <a:lnTo>
                      <a:pt x="40" y="32"/>
                    </a:lnTo>
                    <a:lnTo>
                      <a:pt x="40" y="30"/>
                    </a:lnTo>
                    <a:lnTo>
                      <a:pt x="40" y="30"/>
                    </a:lnTo>
                    <a:lnTo>
                      <a:pt x="40" y="30"/>
                    </a:lnTo>
                    <a:lnTo>
                      <a:pt x="40" y="30"/>
                    </a:lnTo>
                    <a:lnTo>
                      <a:pt x="44" y="30"/>
                    </a:lnTo>
                    <a:lnTo>
                      <a:pt x="44" y="30"/>
                    </a:lnTo>
                    <a:lnTo>
                      <a:pt x="44" y="30"/>
                    </a:lnTo>
                    <a:lnTo>
                      <a:pt x="44" y="30"/>
                    </a:lnTo>
                    <a:lnTo>
                      <a:pt x="44" y="30"/>
                    </a:lnTo>
                    <a:lnTo>
                      <a:pt x="44" y="3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85">
                <a:extLst>
                  <a:ext uri="{FF2B5EF4-FFF2-40B4-BE49-F238E27FC236}">
                    <a16:creationId xmlns:a16="http://schemas.microsoft.com/office/drawing/2014/main" id="{E30B8CE5-9DE1-445B-8167-2B68E1DC7E93}"/>
                  </a:ext>
                </a:extLst>
              </p:cNvPr>
              <p:cNvSpPr>
                <a:spLocks/>
              </p:cNvSpPr>
              <p:nvPr/>
            </p:nvSpPr>
            <p:spPr bwMode="auto">
              <a:xfrm>
                <a:off x="2984500" y="5089593"/>
                <a:ext cx="190500" cy="231775"/>
              </a:xfrm>
              <a:custGeom>
                <a:avLst/>
                <a:gdLst>
                  <a:gd name="T0" fmla="*/ 68 w 120"/>
                  <a:gd name="T1" fmla="*/ 102 h 146"/>
                  <a:gd name="T2" fmla="*/ 64 w 120"/>
                  <a:gd name="T3" fmla="*/ 102 h 146"/>
                  <a:gd name="T4" fmla="*/ 56 w 120"/>
                  <a:gd name="T5" fmla="*/ 98 h 146"/>
                  <a:gd name="T6" fmla="*/ 50 w 120"/>
                  <a:gd name="T7" fmla="*/ 90 h 146"/>
                  <a:gd name="T8" fmla="*/ 38 w 120"/>
                  <a:gd name="T9" fmla="*/ 82 h 146"/>
                  <a:gd name="T10" fmla="*/ 34 w 120"/>
                  <a:gd name="T11" fmla="*/ 82 h 146"/>
                  <a:gd name="T12" fmla="*/ 26 w 120"/>
                  <a:gd name="T13" fmla="*/ 78 h 146"/>
                  <a:gd name="T14" fmla="*/ 20 w 120"/>
                  <a:gd name="T15" fmla="*/ 72 h 146"/>
                  <a:gd name="T16" fmla="*/ 16 w 120"/>
                  <a:gd name="T17" fmla="*/ 68 h 146"/>
                  <a:gd name="T18" fmla="*/ 12 w 120"/>
                  <a:gd name="T19" fmla="*/ 64 h 146"/>
                  <a:gd name="T20" fmla="*/ 8 w 120"/>
                  <a:gd name="T21" fmla="*/ 56 h 146"/>
                  <a:gd name="T22" fmla="*/ 0 w 120"/>
                  <a:gd name="T23" fmla="*/ 52 h 146"/>
                  <a:gd name="T24" fmla="*/ 4 w 120"/>
                  <a:gd name="T25" fmla="*/ 38 h 146"/>
                  <a:gd name="T26" fmla="*/ 8 w 120"/>
                  <a:gd name="T27" fmla="*/ 18 h 146"/>
                  <a:gd name="T28" fmla="*/ 20 w 120"/>
                  <a:gd name="T29" fmla="*/ 4 h 146"/>
                  <a:gd name="T30" fmla="*/ 38 w 120"/>
                  <a:gd name="T31" fmla="*/ 0 h 146"/>
                  <a:gd name="T32" fmla="*/ 64 w 120"/>
                  <a:gd name="T33" fmla="*/ 8 h 146"/>
                  <a:gd name="T34" fmla="*/ 64 w 120"/>
                  <a:gd name="T35" fmla="*/ 16 h 146"/>
                  <a:gd name="T36" fmla="*/ 68 w 120"/>
                  <a:gd name="T37" fmla="*/ 22 h 146"/>
                  <a:gd name="T38" fmla="*/ 68 w 120"/>
                  <a:gd name="T39" fmla="*/ 38 h 146"/>
                  <a:gd name="T40" fmla="*/ 68 w 120"/>
                  <a:gd name="T41" fmla="*/ 48 h 146"/>
                  <a:gd name="T42" fmla="*/ 72 w 120"/>
                  <a:gd name="T43" fmla="*/ 48 h 146"/>
                  <a:gd name="T44" fmla="*/ 80 w 120"/>
                  <a:gd name="T45" fmla="*/ 52 h 146"/>
                  <a:gd name="T46" fmla="*/ 86 w 120"/>
                  <a:gd name="T47" fmla="*/ 52 h 146"/>
                  <a:gd name="T48" fmla="*/ 90 w 120"/>
                  <a:gd name="T49" fmla="*/ 48 h 146"/>
                  <a:gd name="T50" fmla="*/ 94 w 120"/>
                  <a:gd name="T51" fmla="*/ 52 h 146"/>
                  <a:gd name="T52" fmla="*/ 98 w 120"/>
                  <a:gd name="T53" fmla="*/ 56 h 146"/>
                  <a:gd name="T54" fmla="*/ 102 w 120"/>
                  <a:gd name="T55" fmla="*/ 56 h 146"/>
                  <a:gd name="T56" fmla="*/ 102 w 120"/>
                  <a:gd name="T57" fmla="*/ 68 h 146"/>
                  <a:gd name="T58" fmla="*/ 102 w 120"/>
                  <a:gd name="T59" fmla="*/ 76 h 146"/>
                  <a:gd name="T60" fmla="*/ 106 w 120"/>
                  <a:gd name="T61" fmla="*/ 82 h 146"/>
                  <a:gd name="T62" fmla="*/ 110 w 120"/>
                  <a:gd name="T63" fmla="*/ 82 h 146"/>
                  <a:gd name="T64" fmla="*/ 120 w 120"/>
                  <a:gd name="T65" fmla="*/ 82 h 146"/>
                  <a:gd name="T66" fmla="*/ 120 w 120"/>
                  <a:gd name="T67" fmla="*/ 86 h 146"/>
                  <a:gd name="T68" fmla="*/ 120 w 120"/>
                  <a:gd name="T69" fmla="*/ 90 h 146"/>
                  <a:gd name="T70" fmla="*/ 120 w 120"/>
                  <a:gd name="T71" fmla="*/ 94 h 146"/>
                  <a:gd name="T72" fmla="*/ 116 w 120"/>
                  <a:gd name="T73" fmla="*/ 104 h 146"/>
                  <a:gd name="T74" fmla="*/ 116 w 120"/>
                  <a:gd name="T75" fmla="*/ 108 h 146"/>
                  <a:gd name="T76" fmla="*/ 116 w 120"/>
                  <a:gd name="T77" fmla="*/ 124 h 146"/>
                  <a:gd name="T78" fmla="*/ 114 w 120"/>
                  <a:gd name="T79" fmla="*/ 130 h 146"/>
                  <a:gd name="T80" fmla="*/ 110 w 120"/>
                  <a:gd name="T81" fmla="*/ 134 h 146"/>
                  <a:gd name="T82" fmla="*/ 102 w 120"/>
                  <a:gd name="T83" fmla="*/ 138 h 146"/>
                  <a:gd name="T84" fmla="*/ 102 w 120"/>
                  <a:gd name="T85" fmla="*/ 146 h 146"/>
                  <a:gd name="T86" fmla="*/ 98 w 120"/>
                  <a:gd name="T87" fmla="*/ 142 h 146"/>
                  <a:gd name="T88" fmla="*/ 90 w 120"/>
                  <a:gd name="T89" fmla="*/ 146 h 146"/>
                  <a:gd name="T90" fmla="*/ 90 w 120"/>
                  <a:gd name="T91" fmla="*/ 146 h 146"/>
                  <a:gd name="T92" fmla="*/ 86 w 120"/>
                  <a:gd name="T93" fmla="*/ 146 h 146"/>
                  <a:gd name="T94" fmla="*/ 84 w 120"/>
                  <a:gd name="T95" fmla="*/ 146 h 146"/>
                  <a:gd name="T96" fmla="*/ 80 w 120"/>
                  <a:gd name="T97" fmla="*/ 146 h 146"/>
                  <a:gd name="T98" fmla="*/ 76 w 120"/>
                  <a:gd name="T99" fmla="*/ 146 h 146"/>
                  <a:gd name="T100" fmla="*/ 72 w 120"/>
                  <a:gd name="T101" fmla="*/ 142 h 146"/>
                  <a:gd name="T102" fmla="*/ 60 w 120"/>
                  <a:gd name="T103" fmla="*/ 142 h 146"/>
                  <a:gd name="T104" fmla="*/ 56 w 120"/>
                  <a:gd name="T105" fmla="*/ 138 h 146"/>
                  <a:gd name="T106" fmla="*/ 64 w 120"/>
                  <a:gd name="T107" fmla="*/ 134 h 146"/>
                  <a:gd name="T108" fmla="*/ 64 w 120"/>
                  <a:gd name="T109" fmla="*/ 124 h 146"/>
                  <a:gd name="T110" fmla="*/ 68 w 120"/>
                  <a:gd name="T111" fmla="*/ 116 h 146"/>
                  <a:gd name="T112" fmla="*/ 76 w 120"/>
                  <a:gd name="T113" fmla="*/ 10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 h="146">
                    <a:moveTo>
                      <a:pt x="72" y="104"/>
                    </a:moveTo>
                    <a:lnTo>
                      <a:pt x="72" y="104"/>
                    </a:lnTo>
                    <a:lnTo>
                      <a:pt x="72" y="104"/>
                    </a:lnTo>
                    <a:lnTo>
                      <a:pt x="72" y="104"/>
                    </a:lnTo>
                    <a:lnTo>
                      <a:pt x="72" y="104"/>
                    </a:lnTo>
                    <a:lnTo>
                      <a:pt x="68" y="102"/>
                    </a:lnTo>
                    <a:lnTo>
                      <a:pt x="68" y="102"/>
                    </a:lnTo>
                    <a:lnTo>
                      <a:pt x="68" y="102"/>
                    </a:lnTo>
                    <a:lnTo>
                      <a:pt x="68" y="102"/>
                    </a:lnTo>
                    <a:lnTo>
                      <a:pt x="68" y="102"/>
                    </a:lnTo>
                    <a:lnTo>
                      <a:pt x="64" y="102"/>
                    </a:lnTo>
                    <a:lnTo>
                      <a:pt x="64" y="102"/>
                    </a:lnTo>
                    <a:lnTo>
                      <a:pt x="64" y="102"/>
                    </a:lnTo>
                    <a:lnTo>
                      <a:pt x="64" y="102"/>
                    </a:lnTo>
                    <a:lnTo>
                      <a:pt x="60" y="98"/>
                    </a:lnTo>
                    <a:lnTo>
                      <a:pt x="60" y="98"/>
                    </a:lnTo>
                    <a:lnTo>
                      <a:pt x="60" y="98"/>
                    </a:lnTo>
                    <a:lnTo>
                      <a:pt x="60" y="98"/>
                    </a:lnTo>
                    <a:lnTo>
                      <a:pt x="56" y="98"/>
                    </a:lnTo>
                    <a:lnTo>
                      <a:pt x="56" y="98"/>
                    </a:lnTo>
                    <a:lnTo>
                      <a:pt x="56" y="98"/>
                    </a:lnTo>
                    <a:lnTo>
                      <a:pt x="54" y="94"/>
                    </a:lnTo>
                    <a:lnTo>
                      <a:pt x="54" y="94"/>
                    </a:lnTo>
                    <a:lnTo>
                      <a:pt x="54" y="94"/>
                    </a:lnTo>
                    <a:lnTo>
                      <a:pt x="54" y="94"/>
                    </a:lnTo>
                    <a:lnTo>
                      <a:pt x="54" y="94"/>
                    </a:lnTo>
                    <a:lnTo>
                      <a:pt x="50" y="94"/>
                    </a:lnTo>
                    <a:lnTo>
                      <a:pt x="50" y="90"/>
                    </a:lnTo>
                    <a:lnTo>
                      <a:pt x="50" y="90"/>
                    </a:lnTo>
                    <a:lnTo>
                      <a:pt x="50" y="90"/>
                    </a:lnTo>
                    <a:lnTo>
                      <a:pt x="46" y="90"/>
                    </a:lnTo>
                    <a:lnTo>
                      <a:pt x="46" y="90"/>
                    </a:lnTo>
                    <a:lnTo>
                      <a:pt x="46" y="86"/>
                    </a:lnTo>
                    <a:lnTo>
                      <a:pt x="38" y="82"/>
                    </a:lnTo>
                    <a:lnTo>
                      <a:pt x="38" y="82"/>
                    </a:lnTo>
                    <a:lnTo>
                      <a:pt x="38" y="82"/>
                    </a:lnTo>
                    <a:lnTo>
                      <a:pt x="38" y="82"/>
                    </a:lnTo>
                    <a:lnTo>
                      <a:pt x="38" y="82"/>
                    </a:lnTo>
                    <a:lnTo>
                      <a:pt x="38" y="82"/>
                    </a:lnTo>
                    <a:lnTo>
                      <a:pt x="38" y="82"/>
                    </a:lnTo>
                    <a:lnTo>
                      <a:pt x="34" y="82"/>
                    </a:lnTo>
                    <a:lnTo>
                      <a:pt x="34" y="82"/>
                    </a:lnTo>
                    <a:lnTo>
                      <a:pt x="30" y="82"/>
                    </a:lnTo>
                    <a:lnTo>
                      <a:pt x="30" y="82"/>
                    </a:lnTo>
                    <a:lnTo>
                      <a:pt x="30" y="82"/>
                    </a:lnTo>
                    <a:lnTo>
                      <a:pt x="30" y="78"/>
                    </a:lnTo>
                    <a:lnTo>
                      <a:pt x="26" y="78"/>
                    </a:lnTo>
                    <a:lnTo>
                      <a:pt x="26" y="78"/>
                    </a:lnTo>
                    <a:lnTo>
                      <a:pt x="26" y="78"/>
                    </a:lnTo>
                    <a:lnTo>
                      <a:pt x="24" y="78"/>
                    </a:lnTo>
                    <a:lnTo>
                      <a:pt x="24" y="78"/>
                    </a:lnTo>
                    <a:lnTo>
                      <a:pt x="24" y="78"/>
                    </a:lnTo>
                    <a:lnTo>
                      <a:pt x="24" y="76"/>
                    </a:lnTo>
                    <a:lnTo>
                      <a:pt x="24" y="76"/>
                    </a:lnTo>
                    <a:lnTo>
                      <a:pt x="20" y="76"/>
                    </a:lnTo>
                    <a:lnTo>
                      <a:pt x="20" y="72"/>
                    </a:lnTo>
                    <a:lnTo>
                      <a:pt x="20" y="72"/>
                    </a:lnTo>
                    <a:lnTo>
                      <a:pt x="16" y="72"/>
                    </a:lnTo>
                    <a:lnTo>
                      <a:pt x="16" y="72"/>
                    </a:lnTo>
                    <a:lnTo>
                      <a:pt x="16" y="72"/>
                    </a:lnTo>
                    <a:lnTo>
                      <a:pt x="16" y="68"/>
                    </a:lnTo>
                    <a:lnTo>
                      <a:pt x="16" y="68"/>
                    </a:lnTo>
                    <a:lnTo>
                      <a:pt x="16" y="68"/>
                    </a:lnTo>
                    <a:lnTo>
                      <a:pt x="12" y="68"/>
                    </a:lnTo>
                    <a:lnTo>
                      <a:pt x="12" y="68"/>
                    </a:lnTo>
                    <a:lnTo>
                      <a:pt x="12" y="68"/>
                    </a:lnTo>
                    <a:lnTo>
                      <a:pt x="12" y="64"/>
                    </a:lnTo>
                    <a:lnTo>
                      <a:pt x="12" y="64"/>
                    </a:lnTo>
                    <a:lnTo>
                      <a:pt x="12" y="64"/>
                    </a:lnTo>
                    <a:lnTo>
                      <a:pt x="12" y="64"/>
                    </a:lnTo>
                    <a:lnTo>
                      <a:pt x="12" y="64"/>
                    </a:lnTo>
                    <a:lnTo>
                      <a:pt x="8" y="60"/>
                    </a:lnTo>
                    <a:lnTo>
                      <a:pt x="8" y="60"/>
                    </a:lnTo>
                    <a:lnTo>
                      <a:pt x="8" y="56"/>
                    </a:lnTo>
                    <a:lnTo>
                      <a:pt x="8" y="56"/>
                    </a:lnTo>
                    <a:lnTo>
                      <a:pt x="8" y="56"/>
                    </a:lnTo>
                    <a:lnTo>
                      <a:pt x="8" y="56"/>
                    </a:lnTo>
                    <a:lnTo>
                      <a:pt x="8" y="56"/>
                    </a:lnTo>
                    <a:lnTo>
                      <a:pt x="4" y="56"/>
                    </a:lnTo>
                    <a:lnTo>
                      <a:pt x="4" y="56"/>
                    </a:lnTo>
                    <a:lnTo>
                      <a:pt x="4" y="56"/>
                    </a:lnTo>
                    <a:lnTo>
                      <a:pt x="4" y="52"/>
                    </a:lnTo>
                    <a:lnTo>
                      <a:pt x="0" y="52"/>
                    </a:lnTo>
                    <a:lnTo>
                      <a:pt x="0" y="52"/>
                    </a:lnTo>
                    <a:lnTo>
                      <a:pt x="0" y="52"/>
                    </a:lnTo>
                    <a:lnTo>
                      <a:pt x="0" y="48"/>
                    </a:lnTo>
                    <a:lnTo>
                      <a:pt x="4" y="46"/>
                    </a:lnTo>
                    <a:lnTo>
                      <a:pt x="4" y="42"/>
                    </a:lnTo>
                    <a:lnTo>
                      <a:pt x="4" y="42"/>
                    </a:lnTo>
                    <a:lnTo>
                      <a:pt x="4" y="42"/>
                    </a:lnTo>
                    <a:lnTo>
                      <a:pt x="4" y="38"/>
                    </a:lnTo>
                    <a:lnTo>
                      <a:pt x="8" y="30"/>
                    </a:lnTo>
                    <a:lnTo>
                      <a:pt x="8" y="30"/>
                    </a:lnTo>
                    <a:lnTo>
                      <a:pt x="8" y="26"/>
                    </a:lnTo>
                    <a:lnTo>
                      <a:pt x="8" y="26"/>
                    </a:lnTo>
                    <a:lnTo>
                      <a:pt x="8" y="22"/>
                    </a:lnTo>
                    <a:lnTo>
                      <a:pt x="8" y="22"/>
                    </a:lnTo>
                    <a:lnTo>
                      <a:pt x="8" y="18"/>
                    </a:lnTo>
                    <a:lnTo>
                      <a:pt x="8" y="18"/>
                    </a:lnTo>
                    <a:lnTo>
                      <a:pt x="12" y="12"/>
                    </a:lnTo>
                    <a:lnTo>
                      <a:pt x="12" y="12"/>
                    </a:lnTo>
                    <a:lnTo>
                      <a:pt x="16" y="8"/>
                    </a:lnTo>
                    <a:lnTo>
                      <a:pt x="16" y="4"/>
                    </a:lnTo>
                    <a:lnTo>
                      <a:pt x="16" y="4"/>
                    </a:lnTo>
                    <a:lnTo>
                      <a:pt x="20" y="4"/>
                    </a:lnTo>
                    <a:lnTo>
                      <a:pt x="26" y="4"/>
                    </a:lnTo>
                    <a:lnTo>
                      <a:pt x="30" y="4"/>
                    </a:lnTo>
                    <a:lnTo>
                      <a:pt x="30" y="0"/>
                    </a:lnTo>
                    <a:lnTo>
                      <a:pt x="34" y="0"/>
                    </a:lnTo>
                    <a:lnTo>
                      <a:pt x="38" y="0"/>
                    </a:lnTo>
                    <a:lnTo>
                      <a:pt x="38" y="0"/>
                    </a:lnTo>
                    <a:lnTo>
                      <a:pt x="38" y="0"/>
                    </a:lnTo>
                    <a:lnTo>
                      <a:pt x="46" y="0"/>
                    </a:lnTo>
                    <a:lnTo>
                      <a:pt x="46" y="0"/>
                    </a:lnTo>
                    <a:lnTo>
                      <a:pt x="54" y="0"/>
                    </a:lnTo>
                    <a:lnTo>
                      <a:pt x="54" y="0"/>
                    </a:lnTo>
                    <a:lnTo>
                      <a:pt x="56" y="4"/>
                    </a:lnTo>
                    <a:lnTo>
                      <a:pt x="60" y="4"/>
                    </a:lnTo>
                    <a:lnTo>
                      <a:pt x="64" y="8"/>
                    </a:lnTo>
                    <a:lnTo>
                      <a:pt x="64" y="8"/>
                    </a:lnTo>
                    <a:lnTo>
                      <a:pt x="64" y="8"/>
                    </a:lnTo>
                    <a:lnTo>
                      <a:pt x="64" y="12"/>
                    </a:lnTo>
                    <a:lnTo>
                      <a:pt x="64" y="12"/>
                    </a:lnTo>
                    <a:lnTo>
                      <a:pt x="64" y="16"/>
                    </a:lnTo>
                    <a:lnTo>
                      <a:pt x="64" y="16"/>
                    </a:lnTo>
                    <a:lnTo>
                      <a:pt x="64" y="16"/>
                    </a:lnTo>
                    <a:lnTo>
                      <a:pt x="64" y="16"/>
                    </a:lnTo>
                    <a:lnTo>
                      <a:pt x="68" y="18"/>
                    </a:lnTo>
                    <a:lnTo>
                      <a:pt x="68" y="18"/>
                    </a:lnTo>
                    <a:lnTo>
                      <a:pt x="68" y="18"/>
                    </a:lnTo>
                    <a:lnTo>
                      <a:pt x="68" y="22"/>
                    </a:lnTo>
                    <a:lnTo>
                      <a:pt x="68" y="22"/>
                    </a:lnTo>
                    <a:lnTo>
                      <a:pt x="68" y="22"/>
                    </a:lnTo>
                    <a:lnTo>
                      <a:pt x="68" y="22"/>
                    </a:lnTo>
                    <a:lnTo>
                      <a:pt x="68" y="26"/>
                    </a:lnTo>
                    <a:lnTo>
                      <a:pt x="68" y="26"/>
                    </a:lnTo>
                    <a:lnTo>
                      <a:pt x="72" y="30"/>
                    </a:lnTo>
                    <a:lnTo>
                      <a:pt x="68" y="34"/>
                    </a:lnTo>
                    <a:lnTo>
                      <a:pt x="68" y="38"/>
                    </a:lnTo>
                    <a:lnTo>
                      <a:pt x="68" y="38"/>
                    </a:lnTo>
                    <a:lnTo>
                      <a:pt x="68" y="38"/>
                    </a:lnTo>
                    <a:lnTo>
                      <a:pt x="68" y="38"/>
                    </a:lnTo>
                    <a:lnTo>
                      <a:pt x="68" y="42"/>
                    </a:lnTo>
                    <a:lnTo>
                      <a:pt x="68" y="42"/>
                    </a:lnTo>
                    <a:lnTo>
                      <a:pt x="68" y="42"/>
                    </a:lnTo>
                    <a:lnTo>
                      <a:pt x="68" y="46"/>
                    </a:lnTo>
                    <a:lnTo>
                      <a:pt x="68" y="48"/>
                    </a:lnTo>
                    <a:lnTo>
                      <a:pt x="68" y="48"/>
                    </a:lnTo>
                    <a:lnTo>
                      <a:pt x="68" y="48"/>
                    </a:lnTo>
                    <a:lnTo>
                      <a:pt x="68" y="48"/>
                    </a:lnTo>
                    <a:lnTo>
                      <a:pt x="68" y="48"/>
                    </a:lnTo>
                    <a:lnTo>
                      <a:pt x="72" y="48"/>
                    </a:lnTo>
                    <a:lnTo>
                      <a:pt x="72" y="48"/>
                    </a:lnTo>
                    <a:lnTo>
                      <a:pt x="72" y="48"/>
                    </a:lnTo>
                    <a:lnTo>
                      <a:pt x="72" y="48"/>
                    </a:lnTo>
                    <a:lnTo>
                      <a:pt x="72" y="48"/>
                    </a:lnTo>
                    <a:lnTo>
                      <a:pt x="76" y="52"/>
                    </a:lnTo>
                    <a:lnTo>
                      <a:pt x="76" y="52"/>
                    </a:lnTo>
                    <a:lnTo>
                      <a:pt x="80" y="52"/>
                    </a:lnTo>
                    <a:lnTo>
                      <a:pt x="80" y="52"/>
                    </a:lnTo>
                    <a:lnTo>
                      <a:pt x="80" y="52"/>
                    </a:lnTo>
                    <a:lnTo>
                      <a:pt x="84" y="52"/>
                    </a:lnTo>
                    <a:lnTo>
                      <a:pt x="84" y="52"/>
                    </a:lnTo>
                    <a:lnTo>
                      <a:pt x="84" y="52"/>
                    </a:lnTo>
                    <a:lnTo>
                      <a:pt x="86" y="52"/>
                    </a:lnTo>
                    <a:lnTo>
                      <a:pt x="86" y="52"/>
                    </a:lnTo>
                    <a:lnTo>
                      <a:pt x="86" y="52"/>
                    </a:lnTo>
                    <a:lnTo>
                      <a:pt x="86" y="52"/>
                    </a:lnTo>
                    <a:lnTo>
                      <a:pt x="86" y="52"/>
                    </a:lnTo>
                    <a:lnTo>
                      <a:pt x="86" y="48"/>
                    </a:lnTo>
                    <a:lnTo>
                      <a:pt x="86" y="48"/>
                    </a:lnTo>
                    <a:lnTo>
                      <a:pt x="86" y="48"/>
                    </a:lnTo>
                    <a:lnTo>
                      <a:pt x="86" y="48"/>
                    </a:lnTo>
                    <a:lnTo>
                      <a:pt x="90" y="48"/>
                    </a:lnTo>
                    <a:lnTo>
                      <a:pt x="90" y="48"/>
                    </a:lnTo>
                    <a:lnTo>
                      <a:pt x="90" y="48"/>
                    </a:lnTo>
                    <a:lnTo>
                      <a:pt x="90" y="48"/>
                    </a:lnTo>
                    <a:lnTo>
                      <a:pt x="90" y="48"/>
                    </a:lnTo>
                    <a:lnTo>
                      <a:pt x="90" y="48"/>
                    </a:lnTo>
                    <a:lnTo>
                      <a:pt x="90" y="52"/>
                    </a:lnTo>
                    <a:lnTo>
                      <a:pt x="94" y="52"/>
                    </a:lnTo>
                    <a:lnTo>
                      <a:pt x="94" y="52"/>
                    </a:lnTo>
                    <a:lnTo>
                      <a:pt x="94" y="52"/>
                    </a:lnTo>
                    <a:lnTo>
                      <a:pt x="94" y="52"/>
                    </a:lnTo>
                    <a:lnTo>
                      <a:pt x="98" y="52"/>
                    </a:lnTo>
                    <a:lnTo>
                      <a:pt x="98" y="52"/>
                    </a:lnTo>
                    <a:lnTo>
                      <a:pt x="98" y="52"/>
                    </a:lnTo>
                    <a:lnTo>
                      <a:pt x="98" y="56"/>
                    </a:lnTo>
                    <a:lnTo>
                      <a:pt x="98" y="56"/>
                    </a:lnTo>
                    <a:lnTo>
                      <a:pt x="98" y="56"/>
                    </a:lnTo>
                    <a:lnTo>
                      <a:pt x="98" y="56"/>
                    </a:lnTo>
                    <a:lnTo>
                      <a:pt x="102" y="56"/>
                    </a:lnTo>
                    <a:lnTo>
                      <a:pt x="102" y="56"/>
                    </a:lnTo>
                    <a:lnTo>
                      <a:pt x="102" y="56"/>
                    </a:lnTo>
                    <a:lnTo>
                      <a:pt x="102" y="56"/>
                    </a:lnTo>
                    <a:lnTo>
                      <a:pt x="102" y="56"/>
                    </a:lnTo>
                    <a:lnTo>
                      <a:pt x="102" y="60"/>
                    </a:lnTo>
                    <a:lnTo>
                      <a:pt x="102" y="60"/>
                    </a:lnTo>
                    <a:lnTo>
                      <a:pt x="102" y="60"/>
                    </a:lnTo>
                    <a:lnTo>
                      <a:pt x="102" y="60"/>
                    </a:lnTo>
                    <a:lnTo>
                      <a:pt x="102" y="64"/>
                    </a:lnTo>
                    <a:lnTo>
                      <a:pt x="102" y="64"/>
                    </a:lnTo>
                    <a:lnTo>
                      <a:pt x="102" y="68"/>
                    </a:lnTo>
                    <a:lnTo>
                      <a:pt x="102" y="68"/>
                    </a:lnTo>
                    <a:lnTo>
                      <a:pt x="102" y="72"/>
                    </a:lnTo>
                    <a:lnTo>
                      <a:pt x="102" y="72"/>
                    </a:lnTo>
                    <a:lnTo>
                      <a:pt x="102" y="72"/>
                    </a:lnTo>
                    <a:lnTo>
                      <a:pt x="102" y="72"/>
                    </a:lnTo>
                    <a:lnTo>
                      <a:pt x="102" y="76"/>
                    </a:lnTo>
                    <a:lnTo>
                      <a:pt x="102" y="76"/>
                    </a:lnTo>
                    <a:lnTo>
                      <a:pt x="102" y="76"/>
                    </a:lnTo>
                    <a:lnTo>
                      <a:pt x="106" y="76"/>
                    </a:lnTo>
                    <a:lnTo>
                      <a:pt x="106" y="78"/>
                    </a:lnTo>
                    <a:lnTo>
                      <a:pt x="106" y="78"/>
                    </a:lnTo>
                    <a:lnTo>
                      <a:pt x="106" y="78"/>
                    </a:lnTo>
                    <a:lnTo>
                      <a:pt x="106" y="78"/>
                    </a:lnTo>
                    <a:lnTo>
                      <a:pt x="106" y="82"/>
                    </a:lnTo>
                    <a:lnTo>
                      <a:pt x="106" y="82"/>
                    </a:lnTo>
                    <a:lnTo>
                      <a:pt x="106" y="82"/>
                    </a:lnTo>
                    <a:lnTo>
                      <a:pt x="106" y="82"/>
                    </a:lnTo>
                    <a:lnTo>
                      <a:pt x="106" y="82"/>
                    </a:lnTo>
                    <a:lnTo>
                      <a:pt x="110" y="82"/>
                    </a:lnTo>
                    <a:lnTo>
                      <a:pt x="110" y="82"/>
                    </a:lnTo>
                    <a:lnTo>
                      <a:pt x="110" y="82"/>
                    </a:lnTo>
                    <a:lnTo>
                      <a:pt x="110" y="82"/>
                    </a:lnTo>
                    <a:lnTo>
                      <a:pt x="114" y="82"/>
                    </a:lnTo>
                    <a:lnTo>
                      <a:pt x="114" y="82"/>
                    </a:lnTo>
                    <a:lnTo>
                      <a:pt x="114" y="82"/>
                    </a:lnTo>
                    <a:lnTo>
                      <a:pt x="116" y="78"/>
                    </a:lnTo>
                    <a:lnTo>
                      <a:pt x="116" y="78"/>
                    </a:lnTo>
                    <a:lnTo>
                      <a:pt x="120" y="82"/>
                    </a:lnTo>
                    <a:lnTo>
                      <a:pt x="120" y="82"/>
                    </a:lnTo>
                    <a:lnTo>
                      <a:pt x="120" y="82"/>
                    </a:lnTo>
                    <a:lnTo>
                      <a:pt x="120" y="82"/>
                    </a:lnTo>
                    <a:lnTo>
                      <a:pt x="120" y="82"/>
                    </a:lnTo>
                    <a:lnTo>
                      <a:pt x="120" y="86"/>
                    </a:lnTo>
                    <a:lnTo>
                      <a:pt x="120" y="86"/>
                    </a:lnTo>
                    <a:lnTo>
                      <a:pt x="120" y="86"/>
                    </a:lnTo>
                    <a:lnTo>
                      <a:pt x="120" y="86"/>
                    </a:lnTo>
                    <a:lnTo>
                      <a:pt x="120" y="86"/>
                    </a:lnTo>
                    <a:lnTo>
                      <a:pt x="120" y="86"/>
                    </a:lnTo>
                    <a:lnTo>
                      <a:pt x="120" y="90"/>
                    </a:lnTo>
                    <a:lnTo>
                      <a:pt x="120" y="90"/>
                    </a:lnTo>
                    <a:lnTo>
                      <a:pt x="120" y="90"/>
                    </a:lnTo>
                    <a:lnTo>
                      <a:pt x="120" y="90"/>
                    </a:lnTo>
                    <a:lnTo>
                      <a:pt x="120" y="90"/>
                    </a:lnTo>
                    <a:lnTo>
                      <a:pt x="120" y="90"/>
                    </a:lnTo>
                    <a:lnTo>
                      <a:pt x="120" y="94"/>
                    </a:lnTo>
                    <a:lnTo>
                      <a:pt x="120" y="94"/>
                    </a:lnTo>
                    <a:lnTo>
                      <a:pt x="120" y="94"/>
                    </a:lnTo>
                    <a:lnTo>
                      <a:pt x="120" y="94"/>
                    </a:lnTo>
                    <a:lnTo>
                      <a:pt x="120" y="94"/>
                    </a:lnTo>
                    <a:lnTo>
                      <a:pt x="120" y="94"/>
                    </a:lnTo>
                    <a:lnTo>
                      <a:pt x="120" y="98"/>
                    </a:lnTo>
                    <a:lnTo>
                      <a:pt x="120" y="98"/>
                    </a:lnTo>
                    <a:lnTo>
                      <a:pt x="116" y="102"/>
                    </a:lnTo>
                    <a:lnTo>
                      <a:pt x="116" y="102"/>
                    </a:lnTo>
                    <a:lnTo>
                      <a:pt x="116" y="102"/>
                    </a:lnTo>
                    <a:lnTo>
                      <a:pt x="116" y="104"/>
                    </a:lnTo>
                    <a:lnTo>
                      <a:pt x="116" y="104"/>
                    </a:lnTo>
                    <a:lnTo>
                      <a:pt x="116" y="104"/>
                    </a:lnTo>
                    <a:lnTo>
                      <a:pt x="116" y="104"/>
                    </a:lnTo>
                    <a:lnTo>
                      <a:pt x="116" y="104"/>
                    </a:lnTo>
                    <a:lnTo>
                      <a:pt x="116" y="108"/>
                    </a:lnTo>
                    <a:lnTo>
                      <a:pt x="116" y="108"/>
                    </a:lnTo>
                    <a:lnTo>
                      <a:pt x="116" y="108"/>
                    </a:lnTo>
                    <a:lnTo>
                      <a:pt x="116" y="112"/>
                    </a:lnTo>
                    <a:lnTo>
                      <a:pt x="116" y="112"/>
                    </a:lnTo>
                    <a:lnTo>
                      <a:pt x="116" y="116"/>
                    </a:lnTo>
                    <a:lnTo>
                      <a:pt x="116" y="116"/>
                    </a:lnTo>
                    <a:lnTo>
                      <a:pt x="116" y="120"/>
                    </a:lnTo>
                    <a:lnTo>
                      <a:pt x="116" y="120"/>
                    </a:lnTo>
                    <a:lnTo>
                      <a:pt x="116" y="124"/>
                    </a:lnTo>
                    <a:lnTo>
                      <a:pt x="116" y="124"/>
                    </a:lnTo>
                    <a:lnTo>
                      <a:pt x="116" y="124"/>
                    </a:lnTo>
                    <a:lnTo>
                      <a:pt x="116" y="124"/>
                    </a:lnTo>
                    <a:lnTo>
                      <a:pt x="114" y="126"/>
                    </a:lnTo>
                    <a:lnTo>
                      <a:pt x="114" y="130"/>
                    </a:lnTo>
                    <a:lnTo>
                      <a:pt x="114" y="130"/>
                    </a:lnTo>
                    <a:lnTo>
                      <a:pt x="114" y="130"/>
                    </a:lnTo>
                    <a:lnTo>
                      <a:pt x="114" y="130"/>
                    </a:lnTo>
                    <a:lnTo>
                      <a:pt x="114" y="130"/>
                    </a:lnTo>
                    <a:lnTo>
                      <a:pt x="110" y="130"/>
                    </a:lnTo>
                    <a:lnTo>
                      <a:pt x="110" y="130"/>
                    </a:lnTo>
                    <a:lnTo>
                      <a:pt x="110" y="134"/>
                    </a:lnTo>
                    <a:lnTo>
                      <a:pt x="110" y="134"/>
                    </a:lnTo>
                    <a:lnTo>
                      <a:pt x="110" y="134"/>
                    </a:lnTo>
                    <a:lnTo>
                      <a:pt x="110" y="134"/>
                    </a:lnTo>
                    <a:lnTo>
                      <a:pt x="106" y="134"/>
                    </a:lnTo>
                    <a:lnTo>
                      <a:pt x="106" y="134"/>
                    </a:lnTo>
                    <a:lnTo>
                      <a:pt x="106" y="134"/>
                    </a:lnTo>
                    <a:lnTo>
                      <a:pt x="106" y="134"/>
                    </a:lnTo>
                    <a:lnTo>
                      <a:pt x="106" y="134"/>
                    </a:lnTo>
                    <a:lnTo>
                      <a:pt x="102" y="138"/>
                    </a:lnTo>
                    <a:lnTo>
                      <a:pt x="102" y="138"/>
                    </a:lnTo>
                    <a:lnTo>
                      <a:pt x="102" y="142"/>
                    </a:lnTo>
                    <a:lnTo>
                      <a:pt x="102" y="142"/>
                    </a:lnTo>
                    <a:lnTo>
                      <a:pt x="102" y="142"/>
                    </a:lnTo>
                    <a:lnTo>
                      <a:pt x="102" y="142"/>
                    </a:lnTo>
                    <a:lnTo>
                      <a:pt x="102" y="142"/>
                    </a:lnTo>
                    <a:lnTo>
                      <a:pt x="102" y="146"/>
                    </a:lnTo>
                    <a:lnTo>
                      <a:pt x="98" y="146"/>
                    </a:lnTo>
                    <a:lnTo>
                      <a:pt x="98" y="142"/>
                    </a:lnTo>
                    <a:lnTo>
                      <a:pt x="98" y="142"/>
                    </a:lnTo>
                    <a:lnTo>
                      <a:pt x="98" y="142"/>
                    </a:lnTo>
                    <a:lnTo>
                      <a:pt x="98" y="142"/>
                    </a:lnTo>
                    <a:lnTo>
                      <a:pt x="98" y="142"/>
                    </a:lnTo>
                    <a:lnTo>
                      <a:pt x="98" y="142"/>
                    </a:lnTo>
                    <a:lnTo>
                      <a:pt x="94" y="142"/>
                    </a:lnTo>
                    <a:lnTo>
                      <a:pt x="94" y="142"/>
                    </a:lnTo>
                    <a:lnTo>
                      <a:pt x="94" y="142"/>
                    </a:lnTo>
                    <a:lnTo>
                      <a:pt x="94" y="142"/>
                    </a:lnTo>
                    <a:lnTo>
                      <a:pt x="90" y="142"/>
                    </a:lnTo>
                    <a:lnTo>
                      <a:pt x="90" y="146"/>
                    </a:lnTo>
                    <a:lnTo>
                      <a:pt x="90" y="146"/>
                    </a:lnTo>
                    <a:lnTo>
                      <a:pt x="90" y="146"/>
                    </a:lnTo>
                    <a:lnTo>
                      <a:pt x="90" y="146"/>
                    </a:lnTo>
                    <a:lnTo>
                      <a:pt x="90" y="146"/>
                    </a:lnTo>
                    <a:lnTo>
                      <a:pt x="90" y="146"/>
                    </a:lnTo>
                    <a:lnTo>
                      <a:pt x="90" y="146"/>
                    </a:lnTo>
                    <a:lnTo>
                      <a:pt x="90" y="146"/>
                    </a:lnTo>
                    <a:lnTo>
                      <a:pt x="90" y="146"/>
                    </a:lnTo>
                    <a:lnTo>
                      <a:pt x="90" y="146"/>
                    </a:lnTo>
                    <a:lnTo>
                      <a:pt x="90" y="146"/>
                    </a:lnTo>
                    <a:lnTo>
                      <a:pt x="86" y="146"/>
                    </a:lnTo>
                    <a:lnTo>
                      <a:pt x="86" y="146"/>
                    </a:lnTo>
                    <a:lnTo>
                      <a:pt x="86" y="146"/>
                    </a:lnTo>
                    <a:lnTo>
                      <a:pt x="86" y="146"/>
                    </a:lnTo>
                    <a:lnTo>
                      <a:pt x="86" y="146"/>
                    </a:lnTo>
                    <a:lnTo>
                      <a:pt x="86" y="146"/>
                    </a:lnTo>
                    <a:lnTo>
                      <a:pt x="86" y="146"/>
                    </a:lnTo>
                    <a:lnTo>
                      <a:pt x="86" y="146"/>
                    </a:lnTo>
                    <a:lnTo>
                      <a:pt x="86" y="146"/>
                    </a:lnTo>
                    <a:lnTo>
                      <a:pt x="84" y="146"/>
                    </a:lnTo>
                    <a:lnTo>
                      <a:pt x="84" y="146"/>
                    </a:lnTo>
                    <a:lnTo>
                      <a:pt x="84" y="146"/>
                    </a:lnTo>
                    <a:lnTo>
                      <a:pt x="84" y="146"/>
                    </a:lnTo>
                    <a:lnTo>
                      <a:pt x="84" y="146"/>
                    </a:lnTo>
                    <a:lnTo>
                      <a:pt x="84" y="146"/>
                    </a:lnTo>
                    <a:lnTo>
                      <a:pt x="84" y="146"/>
                    </a:lnTo>
                    <a:lnTo>
                      <a:pt x="84" y="146"/>
                    </a:lnTo>
                    <a:lnTo>
                      <a:pt x="84" y="146"/>
                    </a:lnTo>
                    <a:lnTo>
                      <a:pt x="80" y="146"/>
                    </a:lnTo>
                    <a:lnTo>
                      <a:pt x="80" y="146"/>
                    </a:lnTo>
                    <a:lnTo>
                      <a:pt x="80" y="146"/>
                    </a:lnTo>
                    <a:lnTo>
                      <a:pt x="80" y="146"/>
                    </a:lnTo>
                    <a:lnTo>
                      <a:pt x="80" y="146"/>
                    </a:lnTo>
                    <a:lnTo>
                      <a:pt x="80" y="146"/>
                    </a:lnTo>
                    <a:lnTo>
                      <a:pt x="80" y="146"/>
                    </a:lnTo>
                    <a:lnTo>
                      <a:pt x="76" y="146"/>
                    </a:lnTo>
                    <a:lnTo>
                      <a:pt x="76" y="146"/>
                    </a:lnTo>
                    <a:lnTo>
                      <a:pt x="76" y="146"/>
                    </a:lnTo>
                    <a:lnTo>
                      <a:pt x="72" y="142"/>
                    </a:lnTo>
                    <a:lnTo>
                      <a:pt x="72" y="142"/>
                    </a:lnTo>
                    <a:lnTo>
                      <a:pt x="72" y="142"/>
                    </a:lnTo>
                    <a:lnTo>
                      <a:pt x="72" y="142"/>
                    </a:lnTo>
                    <a:lnTo>
                      <a:pt x="72" y="142"/>
                    </a:lnTo>
                    <a:lnTo>
                      <a:pt x="72" y="142"/>
                    </a:lnTo>
                    <a:lnTo>
                      <a:pt x="68" y="142"/>
                    </a:lnTo>
                    <a:lnTo>
                      <a:pt x="68" y="142"/>
                    </a:lnTo>
                    <a:lnTo>
                      <a:pt x="64" y="142"/>
                    </a:lnTo>
                    <a:lnTo>
                      <a:pt x="64" y="142"/>
                    </a:lnTo>
                    <a:lnTo>
                      <a:pt x="60" y="142"/>
                    </a:lnTo>
                    <a:lnTo>
                      <a:pt x="60" y="142"/>
                    </a:lnTo>
                    <a:lnTo>
                      <a:pt x="60" y="142"/>
                    </a:lnTo>
                    <a:lnTo>
                      <a:pt x="60" y="142"/>
                    </a:lnTo>
                    <a:lnTo>
                      <a:pt x="60" y="142"/>
                    </a:lnTo>
                    <a:lnTo>
                      <a:pt x="60" y="142"/>
                    </a:lnTo>
                    <a:lnTo>
                      <a:pt x="60" y="142"/>
                    </a:lnTo>
                    <a:lnTo>
                      <a:pt x="56" y="138"/>
                    </a:lnTo>
                    <a:lnTo>
                      <a:pt x="56" y="138"/>
                    </a:lnTo>
                    <a:lnTo>
                      <a:pt x="60" y="138"/>
                    </a:lnTo>
                    <a:lnTo>
                      <a:pt x="60" y="138"/>
                    </a:lnTo>
                    <a:lnTo>
                      <a:pt x="60" y="138"/>
                    </a:lnTo>
                    <a:lnTo>
                      <a:pt x="60" y="134"/>
                    </a:lnTo>
                    <a:lnTo>
                      <a:pt x="60" y="134"/>
                    </a:lnTo>
                    <a:lnTo>
                      <a:pt x="64" y="134"/>
                    </a:lnTo>
                    <a:lnTo>
                      <a:pt x="64" y="134"/>
                    </a:lnTo>
                    <a:lnTo>
                      <a:pt x="64" y="130"/>
                    </a:lnTo>
                    <a:lnTo>
                      <a:pt x="64" y="130"/>
                    </a:lnTo>
                    <a:lnTo>
                      <a:pt x="64" y="126"/>
                    </a:lnTo>
                    <a:lnTo>
                      <a:pt x="64" y="126"/>
                    </a:lnTo>
                    <a:lnTo>
                      <a:pt x="64" y="126"/>
                    </a:lnTo>
                    <a:lnTo>
                      <a:pt x="64" y="124"/>
                    </a:lnTo>
                    <a:lnTo>
                      <a:pt x="64" y="124"/>
                    </a:lnTo>
                    <a:lnTo>
                      <a:pt x="64" y="124"/>
                    </a:lnTo>
                    <a:lnTo>
                      <a:pt x="68" y="120"/>
                    </a:lnTo>
                    <a:lnTo>
                      <a:pt x="68" y="120"/>
                    </a:lnTo>
                    <a:lnTo>
                      <a:pt x="68" y="120"/>
                    </a:lnTo>
                    <a:lnTo>
                      <a:pt x="68" y="120"/>
                    </a:lnTo>
                    <a:lnTo>
                      <a:pt x="68" y="116"/>
                    </a:lnTo>
                    <a:lnTo>
                      <a:pt x="68" y="116"/>
                    </a:lnTo>
                    <a:lnTo>
                      <a:pt x="72" y="116"/>
                    </a:lnTo>
                    <a:lnTo>
                      <a:pt x="72" y="116"/>
                    </a:lnTo>
                    <a:lnTo>
                      <a:pt x="72" y="116"/>
                    </a:lnTo>
                    <a:lnTo>
                      <a:pt x="72" y="112"/>
                    </a:lnTo>
                    <a:lnTo>
                      <a:pt x="76" y="112"/>
                    </a:lnTo>
                    <a:lnTo>
                      <a:pt x="76" y="108"/>
                    </a:lnTo>
                    <a:lnTo>
                      <a:pt x="76" y="108"/>
                    </a:lnTo>
                    <a:lnTo>
                      <a:pt x="72" y="108"/>
                    </a:lnTo>
                    <a:lnTo>
                      <a:pt x="72" y="108"/>
                    </a:lnTo>
                    <a:lnTo>
                      <a:pt x="72" y="104"/>
                    </a:lnTo>
                    <a:lnTo>
                      <a:pt x="72" y="104"/>
                    </a:lnTo>
                    <a:lnTo>
                      <a:pt x="72" y="104"/>
                    </a:lnTo>
                    <a:lnTo>
                      <a:pt x="72" y="10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86">
                <a:extLst>
                  <a:ext uri="{FF2B5EF4-FFF2-40B4-BE49-F238E27FC236}">
                    <a16:creationId xmlns:a16="http://schemas.microsoft.com/office/drawing/2014/main" id="{14C7A97F-2AE9-45F7-A13C-D60CADF98F03}"/>
                  </a:ext>
                </a:extLst>
              </p:cNvPr>
              <p:cNvSpPr>
                <a:spLocks/>
              </p:cNvSpPr>
              <p:nvPr/>
            </p:nvSpPr>
            <p:spPr bwMode="auto">
              <a:xfrm>
                <a:off x="2565400" y="4562543"/>
                <a:ext cx="285750" cy="498475"/>
              </a:xfrm>
              <a:custGeom>
                <a:avLst/>
                <a:gdLst>
                  <a:gd name="T0" fmla="*/ 166 w 180"/>
                  <a:gd name="T1" fmla="*/ 310 h 314"/>
                  <a:gd name="T2" fmla="*/ 154 w 180"/>
                  <a:gd name="T3" fmla="*/ 310 h 314"/>
                  <a:gd name="T4" fmla="*/ 142 w 180"/>
                  <a:gd name="T5" fmla="*/ 298 h 314"/>
                  <a:gd name="T6" fmla="*/ 132 w 180"/>
                  <a:gd name="T7" fmla="*/ 290 h 314"/>
                  <a:gd name="T8" fmla="*/ 120 w 180"/>
                  <a:gd name="T9" fmla="*/ 284 h 314"/>
                  <a:gd name="T10" fmla="*/ 106 w 180"/>
                  <a:gd name="T11" fmla="*/ 276 h 314"/>
                  <a:gd name="T12" fmla="*/ 94 w 180"/>
                  <a:gd name="T13" fmla="*/ 264 h 314"/>
                  <a:gd name="T14" fmla="*/ 82 w 180"/>
                  <a:gd name="T15" fmla="*/ 254 h 314"/>
                  <a:gd name="T16" fmla="*/ 76 w 180"/>
                  <a:gd name="T17" fmla="*/ 238 h 314"/>
                  <a:gd name="T18" fmla="*/ 76 w 180"/>
                  <a:gd name="T19" fmla="*/ 230 h 314"/>
                  <a:gd name="T20" fmla="*/ 68 w 180"/>
                  <a:gd name="T21" fmla="*/ 212 h 314"/>
                  <a:gd name="T22" fmla="*/ 60 w 180"/>
                  <a:gd name="T23" fmla="*/ 200 h 314"/>
                  <a:gd name="T24" fmla="*/ 54 w 180"/>
                  <a:gd name="T25" fmla="*/ 186 h 314"/>
                  <a:gd name="T26" fmla="*/ 46 w 180"/>
                  <a:gd name="T27" fmla="*/ 168 h 314"/>
                  <a:gd name="T28" fmla="*/ 38 w 180"/>
                  <a:gd name="T29" fmla="*/ 152 h 314"/>
                  <a:gd name="T30" fmla="*/ 34 w 180"/>
                  <a:gd name="T31" fmla="*/ 138 h 314"/>
                  <a:gd name="T32" fmla="*/ 26 w 180"/>
                  <a:gd name="T33" fmla="*/ 126 h 314"/>
                  <a:gd name="T34" fmla="*/ 20 w 180"/>
                  <a:gd name="T35" fmla="*/ 114 h 314"/>
                  <a:gd name="T36" fmla="*/ 12 w 180"/>
                  <a:gd name="T37" fmla="*/ 104 h 314"/>
                  <a:gd name="T38" fmla="*/ 8 w 180"/>
                  <a:gd name="T39" fmla="*/ 96 h 314"/>
                  <a:gd name="T40" fmla="*/ 4 w 180"/>
                  <a:gd name="T41" fmla="*/ 82 h 314"/>
                  <a:gd name="T42" fmla="*/ 4 w 180"/>
                  <a:gd name="T43" fmla="*/ 66 h 314"/>
                  <a:gd name="T44" fmla="*/ 16 w 180"/>
                  <a:gd name="T45" fmla="*/ 56 h 314"/>
                  <a:gd name="T46" fmla="*/ 16 w 180"/>
                  <a:gd name="T47" fmla="*/ 74 h 314"/>
                  <a:gd name="T48" fmla="*/ 26 w 180"/>
                  <a:gd name="T49" fmla="*/ 74 h 314"/>
                  <a:gd name="T50" fmla="*/ 38 w 180"/>
                  <a:gd name="T51" fmla="*/ 78 h 314"/>
                  <a:gd name="T52" fmla="*/ 42 w 180"/>
                  <a:gd name="T53" fmla="*/ 70 h 314"/>
                  <a:gd name="T54" fmla="*/ 46 w 180"/>
                  <a:gd name="T55" fmla="*/ 56 h 314"/>
                  <a:gd name="T56" fmla="*/ 50 w 180"/>
                  <a:gd name="T57" fmla="*/ 48 h 314"/>
                  <a:gd name="T58" fmla="*/ 68 w 180"/>
                  <a:gd name="T59" fmla="*/ 42 h 314"/>
                  <a:gd name="T60" fmla="*/ 82 w 180"/>
                  <a:gd name="T61" fmla="*/ 26 h 314"/>
                  <a:gd name="T62" fmla="*/ 86 w 180"/>
                  <a:gd name="T63" fmla="*/ 12 h 314"/>
                  <a:gd name="T64" fmla="*/ 90 w 180"/>
                  <a:gd name="T65" fmla="*/ 0 h 314"/>
                  <a:gd name="T66" fmla="*/ 98 w 180"/>
                  <a:gd name="T67" fmla="*/ 4 h 314"/>
                  <a:gd name="T68" fmla="*/ 110 w 180"/>
                  <a:gd name="T69" fmla="*/ 18 h 314"/>
                  <a:gd name="T70" fmla="*/ 120 w 180"/>
                  <a:gd name="T71" fmla="*/ 30 h 314"/>
                  <a:gd name="T72" fmla="*/ 120 w 180"/>
                  <a:gd name="T73" fmla="*/ 42 h 314"/>
                  <a:gd name="T74" fmla="*/ 132 w 180"/>
                  <a:gd name="T75" fmla="*/ 42 h 314"/>
                  <a:gd name="T76" fmla="*/ 142 w 180"/>
                  <a:gd name="T77" fmla="*/ 38 h 314"/>
                  <a:gd name="T78" fmla="*/ 158 w 180"/>
                  <a:gd name="T79" fmla="*/ 42 h 314"/>
                  <a:gd name="T80" fmla="*/ 154 w 180"/>
                  <a:gd name="T81" fmla="*/ 62 h 314"/>
                  <a:gd name="T82" fmla="*/ 162 w 180"/>
                  <a:gd name="T83" fmla="*/ 70 h 314"/>
                  <a:gd name="T84" fmla="*/ 150 w 180"/>
                  <a:gd name="T85" fmla="*/ 70 h 314"/>
                  <a:gd name="T86" fmla="*/ 140 w 180"/>
                  <a:gd name="T87" fmla="*/ 74 h 314"/>
                  <a:gd name="T88" fmla="*/ 128 w 180"/>
                  <a:gd name="T89" fmla="*/ 82 h 314"/>
                  <a:gd name="T90" fmla="*/ 120 w 180"/>
                  <a:gd name="T91" fmla="*/ 96 h 314"/>
                  <a:gd name="T92" fmla="*/ 116 w 180"/>
                  <a:gd name="T93" fmla="*/ 108 h 314"/>
                  <a:gd name="T94" fmla="*/ 110 w 180"/>
                  <a:gd name="T95" fmla="*/ 122 h 314"/>
                  <a:gd name="T96" fmla="*/ 112 w 180"/>
                  <a:gd name="T97" fmla="*/ 134 h 314"/>
                  <a:gd name="T98" fmla="*/ 120 w 180"/>
                  <a:gd name="T99" fmla="*/ 148 h 314"/>
                  <a:gd name="T100" fmla="*/ 120 w 180"/>
                  <a:gd name="T101" fmla="*/ 160 h 314"/>
                  <a:gd name="T102" fmla="*/ 132 w 180"/>
                  <a:gd name="T103" fmla="*/ 168 h 314"/>
                  <a:gd name="T104" fmla="*/ 150 w 180"/>
                  <a:gd name="T105" fmla="*/ 168 h 314"/>
                  <a:gd name="T106" fmla="*/ 154 w 180"/>
                  <a:gd name="T107" fmla="*/ 172 h 314"/>
                  <a:gd name="T108" fmla="*/ 158 w 180"/>
                  <a:gd name="T109" fmla="*/ 186 h 314"/>
                  <a:gd name="T110" fmla="*/ 172 w 180"/>
                  <a:gd name="T111" fmla="*/ 194 h 314"/>
                  <a:gd name="T112" fmla="*/ 180 w 180"/>
                  <a:gd name="T113" fmla="*/ 208 h 314"/>
                  <a:gd name="T114" fmla="*/ 176 w 180"/>
                  <a:gd name="T115" fmla="*/ 224 h 314"/>
                  <a:gd name="T116" fmla="*/ 180 w 180"/>
                  <a:gd name="T117" fmla="*/ 238 h 314"/>
                  <a:gd name="T118" fmla="*/ 172 w 180"/>
                  <a:gd name="T119" fmla="*/ 254 h 314"/>
                  <a:gd name="T120" fmla="*/ 172 w 180"/>
                  <a:gd name="T121" fmla="*/ 264 h 314"/>
                  <a:gd name="T122" fmla="*/ 176 w 180"/>
                  <a:gd name="T123" fmla="*/ 280 h 314"/>
                  <a:gd name="T124" fmla="*/ 168 w 180"/>
                  <a:gd name="T125" fmla="*/ 29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314">
                    <a:moveTo>
                      <a:pt x="168" y="298"/>
                    </a:moveTo>
                    <a:lnTo>
                      <a:pt x="168" y="302"/>
                    </a:lnTo>
                    <a:lnTo>
                      <a:pt x="166" y="302"/>
                    </a:lnTo>
                    <a:lnTo>
                      <a:pt x="166" y="306"/>
                    </a:lnTo>
                    <a:lnTo>
                      <a:pt x="166" y="310"/>
                    </a:lnTo>
                    <a:lnTo>
                      <a:pt x="166" y="314"/>
                    </a:lnTo>
                    <a:lnTo>
                      <a:pt x="162" y="314"/>
                    </a:lnTo>
                    <a:lnTo>
                      <a:pt x="158" y="314"/>
                    </a:lnTo>
                    <a:lnTo>
                      <a:pt x="154" y="314"/>
                    </a:lnTo>
                    <a:lnTo>
                      <a:pt x="154" y="310"/>
                    </a:lnTo>
                    <a:lnTo>
                      <a:pt x="150" y="310"/>
                    </a:lnTo>
                    <a:lnTo>
                      <a:pt x="150" y="306"/>
                    </a:lnTo>
                    <a:lnTo>
                      <a:pt x="146" y="306"/>
                    </a:lnTo>
                    <a:lnTo>
                      <a:pt x="142" y="302"/>
                    </a:lnTo>
                    <a:lnTo>
                      <a:pt x="142" y="298"/>
                    </a:lnTo>
                    <a:lnTo>
                      <a:pt x="142" y="294"/>
                    </a:lnTo>
                    <a:lnTo>
                      <a:pt x="140" y="294"/>
                    </a:lnTo>
                    <a:lnTo>
                      <a:pt x="136" y="294"/>
                    </a:lnTo>
                    <a:lnTo>
                      <a:pt x="136" y="290"/>
                    </a:lnTo>
                    <a:lnTo>
                      <a:pt x="132" y="290"/>
                    </a:lnTo>
                    <a:lnTo>
                      <a:pt x="132" y="286"/>
                    </a:lnTo>
                    <a:lnTo>
                      <a:pt x="128" y="286"/>
                    </a:lnTo>
                    <a:lnTo>
                      <a:pt x="128" y="284"/>
                    </a:lnTo>
                    <a:lnTo>
                      <a:pt x="124" y="284"/>
                    </a:lnTo>
                    <a:lnTo>
                      <a:pt x="120" y="284"/>
                    </a:lnTo>
                    <a:lnTo>
                      <a:pt x="116" y="280"/>
                    </a:lnTo>
                    <a:lnTo>
                      <a:pt x="112" y="280"/>
                    </a:lnTo>
                    <a:lnTo>
                      <a:pt x="112" y="276"/>
                    </a:lnTo>
                    <a:lnTo>
                      <a:pt x="110" y="276"/>
                    </a:lnTo>
                    <a:lnTo>
                      <a:pt x="106" y="276"/>
                    </a:lnTo>
                    <a:lnTo>
                      <a:pt x="106" y="272"/>
                    </a:lnTo>
                    <a:lnTo>
                      <a:pt x="102" y="272"/>
                    </a:lnTo>
                    <a:lnTo>
                      <a:pt x="102" y="268"/>
                    </a:lnTo>
                    <a:lnTo>
                      <a:pt x="98" y="268"/>
                    </a:lnTo>
                    <a:lnTo>
                      <a:pt x="94" y="264"/>
                    </a:lnTo>
                    <a:lnTo>
                      <a:pt x="90" y="264"/>
                    </a:lnTo>
                    <a:lnTo>
                      <a:pt x="90" y="260"/>
                    </a:lnTo>
                    <a:lnTo>
                      <a:pt x="86" y="260"/>
                    </a:lnTo>
                    <a:lnTo>
                      <a:pt x="86" y="256"/>
                    </a:lnTo>
                    <a:lnTo>
                      <a:pt x="82" y="254"/>
                    </a:lnTo>
                    <a:lnTo>
                      <a:pt x="80" y="250"/>
                    </a:lnTo>
                    <a:lnTo>
                      <a:pt x="80" y="246"/>
                    </a:lnTo>
                    <a:lnTo>
                      <a:pt x="76" y="246"/>
                    </a:lnTo>
                    <a:lnTo>
                      <a:pt x="76" y="242"/>
                    </a:lnTo>
                    <a:lnTo>
                      <a:pt x="76" y="238"/>
                    </a:lnTo>
                    <a:lnTo>
                      <a:pt x="72" y="234"/>
                    </a:lnTo>
                    <a:lnTo>
                      <a:pt x="72" y="238"/>
                    </a:lnTo>
                    <a:lnTo>
                      <a:pt x="72" y="234"/>
                    </a:lnTo>
                    <a:lnTo>
                      <a:pt x="76" y="234"/>
                    </a:lnTo>
                    <a:lnTo>
                      <a:pt x="76" y="230"/>
                    </a:lnTo>
                    <a:lnTo>
                      <a:pt x="76" y="228"/>
                    </a:lnTo>
                    <a:lnTo>
                      <a:pt x="72" y="224"/>
                    </a:lnTo>
                    <a:lnTo>
                      <a:pt x="72" y="220"/>
                    </a:lnTo>
                    <a:lnTo>
                      <a:pt x="68" y="216"/>
                    </a:lnTo>
                    <a:lnTo>
                      <a:pt x="68" y="212"/>
                    </a:lnTo>
                    <a:lnTo>
                      <a:pt x="68" y="208"/>
                    </a:lnTo>
                    <a:lnTo>
                      <a:pt x="64" y="208"/>
                    </a:lnTo>
                    <a:lnTo>
                      <a:pt x="64" y="204"/>
                    </a:lnTo>
                    <a:lnTo>
                      <a:pt x="60" y="204"/>
                    </a:lnTo>
                    <a:lnTo>
                      <a:pt x="60" y="200"/>
                    </a:lnTo>
                    <a:lnTo>
                      <a:pt x="60" y="198"/>
                    </a:lnTo>
                    <a:lnTo>
                      <a:pt x="60" y="194"/>
                    </a:lnTo>
                    <a:lnTo>
                      <a:pt x="56" y="194"/>
                    </a:lnTo>
                    <a:lnTo>
                      <a:pt x="54" y="190"/>
                    </a:lnTo>
                    <a:lnTo>
                      <a:pt x="54" y="186"/>
                    </a:lnTo>
                    <a:lnTo>
                      <a:pt x="54" y="182"/>
                    </a:lnTo>
                    <a:lnTo>
                      <a:pt x="50" y="178"/>
                    </a:lnTo>
                    <a:lnTo>
                      <a:pt x="50" y="174"/>
                    </a:lnTo>
                    <a:lnTo>
                      <a:pt x="46" y="172"/>
                    </a:lnTo>
                    <a:lnTo>
                      <a:pt x="46" y="168"/>
                    </a:lnTo>
                    <a:lnTo>
                      <a:pt x="46" y="164"/>
                    </a:lnTo>
                    <a:lnTo>
                      <a:pt x="42" y="160"/>
                    </a:lnTo>
                    <a:lnTo>
                      <a:pt x="42" y="156"/>
                    </a:lnTo>
                    <a:lnTo>
                      <a:pt x="42" y="152"/>
                    </a:lnTo>
                    <a:lnTo>
                      <a:pt x="38" y="152"/>
                    </a:lnTo>
                    <a:lnTo>
                      <a:pt x="38" y="148"/>
                    </a:lnTo>
                    <a:lnTo>
                      <a:pt x="38" y="144"/>
                    </a:lnTo>
                    <a:lnTo>
                      <a:pt x="34" y="142"/>
                    </a:lnTo>
                    <a:lnTo>
                      <a:pt x="38" y="142"/>
                    </a:lnTo>
                    <a:lnTo>
                      <a:pt x="34" y="138"/>
                    </a:lnTo>
                    <a:lnTo>
                      <a:pt x="34" y="134"/>
                    </a:lnTo>
                    <a:lnTo>
                      <a:pt x="30" y="134"/>
                    </a:lnTo>
                    <a:lnTo>
                      <a:pt x="30" y="130"/>
                    </a:lnTo>
                    <a:lnTo>
                      <a:pt x="26" y="130"/>
                    </a:lnTo>
                    <a:lnTo>
                      <a:pt x="26" y="126"/>
                    </a:lnTo>
                    <a:lnTo>
                      <a:pt x="26" y="122"/>
                    </a:lnTo>
                    <a:lnTo>
                      <a:pt x="26" y="118"/>
                    </a:lnTo>
                    <a:lnTo>
                      <a:pt x="24" y="118"/>
                    </a:lnTo>
                    <a:lnTo>
                      <a:pt x="24" y="114"/>
                    </a:lnTo>
                    <a:lnTo>
                      <a:pt x="20" y="114"/>
                    </a:lnTo>
                    <a:lnTo>
                      <a:pt x="20" y="112"/>
                    </a:lnTo>
                    <a:lnTo>
                      <a:pt x="16" y="112"/>
                    </a:lnTo>
                    <a:lnTo>
                      <a:pt x="16" y="108"/>
                    </a:lnTo>
                    <a:lnTo>
                      <a:pt x="12" y="108"/>
                    </a:lnTo>
                    <a:lnTo>
                      <a:pt x="12" y="104"/>
                    </a:lnTo>
                    <a:lnTo>
                      <a:pt x="8" y="104"/>
                    </a:lnTo>
                    <a:lnTo>
                      <a:pt x="4" y="104"/>
                    </a:lnTo>
                    <a:lnTo>
                      <a:pt x="4" y="100"/>
                    </a:lnTo>
                    <a:lnTo>
                      <a:pt x="4" y="96"/>
                    </a:lnTo>
                    <a:lnTo>
                      <a:pt x="8" y="96"/>
                    </a:lnTo>
                    <a:lnTo>
                      <a:pt x="8" y="92"/>
                    </a:lnTo>
                    <a:lnTo>
                      <a:pt x="8" y="88"/>
                    </a:lnTo>
                    <a:lnTo>
                      <a:pt x="4" y="88"/>
                    </a:lnTo>
                    <a:lnTo>
                      <a:pt x="4" y="86"/>
                    </a:lnTo>
                    <a:lnTo>
                      <a:pt x="4" y="82"/>
                    </a:lnTo>
                    <a:lnTo>
                      <a:pt x="0" y="78"/>
                    </a:lnTo>
                    <a:lnTo>
                      <a:pt x="0" y="74"/>
                    </a:lnTo>
                    <a:lnTo>
                      <a:pt x="4" y="74"/>
                    </a:lnTo>
                    <a:lnTo>
                      <a:pt x="4" y="70"/>
                    </a:lnTo>
                    <a:lnTo>
                      <a:pt x="4" y="66"/>
                    </a:lnTo>
                    <a:lnTo>
                      <a:pt x="8" y="66"/>
                    </a:lnTo>
                    <a:lnTo>
                      <a:pt x="8" y="62"/>
                    </a:lnTo>
                    <a:lnTo>
                      <a:pt x="12" y="58"/>
                    </a:lnTo>
                    <a:lnTo>
                      <a:pt x="16" y="58"/>
                    </a:lnTo>
                    <a:lnTo>
                      <a:pt x="16" y="56"/>
                    </a:lnTo>
                    <a:lnTo>
                      <a:pt x="20" y="58"/>
                    </a:lnTo>
                    <a:lnTo>
                      <a:pt x="20" y="62"/>
                    </a:lnTo>
                    <a:lnTo>
                      <a:pt x="16" y="66"/>
                    </a:lnTo>
                    <a:lnTo>
                      <a:pt x="16" y="70"/>
                    </a:lnTo>
                    <a:lnTo>
                      <a:pt x="16" y="74"/>
                    </a:lnTo>
                    <a:lnTo>
                      <a:pt x="20" y="74"/>
                    </a:lnTo>
                    <a:lnTo>
                      <a:pt x="20" y="70"/>
                    </a:lnTo>
                    <a:lnTo>
                      <a:pt x="20" y="74"/>
                    </a:lnTo>
                    <a:lnTo>
                      <a:pt x="24" y="74"/>
                    </a:lnTo>
                    <a:lnTo>
                      <a:pt x="26" y="74"/>
                    </a:lnTo>
                    <a:lnTo>
                      <a:pt x="26" y="78"/>
                    </a:lnTo>
                    <a:lnTo>
                      <a:pt x="30" y="78"/>
                    </a:lnTo>
                    <a:lnTo>
                      <a:pt x="30" y="82"/>
                    </a:lnTo>
                    <a:lnTo>
                      <a:pt x="34" y="82"/>
                    </a:lnTo>
                    <a:lnTo>
                      <a:pt x="38" y="78"/>
                    </a:lnTo>
                    <a:lnTo>
                      <a:pt x="38" y="74"/>
                    </a:lnTo>
                    <a:lnTo>
                      <a:pt x="42" y="74"/>
                    </a:lnTo>
                    <a:lnTo>
                      <a:pt x="38" y="74"/>
                    </a:lnTo>
                    <a:lnTo>
                      <a:pt x="38" y="70"/>
                    </a:lnTo>
                    <a:lnTo>
                      <a:pt x="42" y="70"/>
                    </a:lnTo>
                    <a:lnTo>
                      <a:pt x="42" y="66"/>
                    </a:lnTo>
                    <a:lnTo>
                      <a:pt x="42" y="62"/>
                    </a:lnTo>
                    <a:lnTo>
                      <a:pt x="46" y="62"/>
                    </a:lnTo>
                    <a:lnTo>
                      <a:pt x="46" y="58"/>
                    </a:lnTo>
                    <a:lnTo>
                      <a:pt x="46" y="56"/>
                    </a:lnTo>
                    <a:lnTo>
                      <a:pt x="46" y="58"/>
                    </a:lnTo>
                    <a:lnTo>
                      <a:pt x="46" y="56"/>
                    </a:lnTo>
                    <a:lnTo>
                      <a:pt x="50" y="56"/>
                    </a:lnTo>
                    <a:lnTo>
                      <a:pt x="50" y="52"/>
                    </a:lnTo>
                    <a:lnTo>
                      <a:pt x="50" y="48"/>
                    </a:lnTo>
                    <a:lnTo>
                      <a:pt x="54" y="48"/>
                    </a:lnTo>
                    <a:lnTo>
                      <a:pt x="56" y="48"/>
                    </a:lnTo>
                    <a:lnTo>
                      <a:pt x="60" y="44"/>
                    </a:lnTo>
                    <a:lnTo>
                      <a:pt x="64" y="44"/>
                    </a:lnTo>
                    <a:lnTo>
                      <a:pt x="68" y="42"/>
                    </a:lnTo>
                    <a:lnTo>
                      <a:pt x="72" y="38"/>
                    </a:lnTo>
                    <a:lnTo>
                      <a:pt x="76" y="34"/>
                    </a:lnTo>
                    <a:lnTo>
                      <a:pt x="80" y="34"/>
                    </a:lnTo>
                    <a:lnTo>
                      <a:pt x="80" y="30"/>
                    </a:lnTo>
                    <a:lnTo>
                      <a:pt x="82" y="26"/>
                    </a:lnTo>
                    <a:lnTo>
                      <a:pt x="82" y="22"/>
                    </a:lnTo>
                    <a:lnTo>
                      <a:pt x="86" y="18"/>
                    </a:lnTo>
                    <a:lnTo>
                      <a:pt x="86" y="16"/>
                    </a:lnTo>
                    <a:lnTo>
                      <a:pt x="90" y="16"/>
                    </a:lnTo>
                    <a:lnTo>
                      <a:pt x="86" y="12"/>
                    </a:lnTo>
                    <a:lnTo>
                      <a:pt x="86" y="8"/>
                    </a:lnTo>
                    <a:lnTo>
                      <a:pt x="86" y="4"/>
                    </a:lnTo>
                    <a:lnTo>
                      <a:pt x="82" y="0"/>
                    </a:lnTo>
                    <a:lnTo>
                      <a:pt x="86" y="0"/>
                    </a:lnTo>
                    <a:lnTo>
                      <a:pt x="90" y="0"/>
                    </a:lnTo>
                    <a:lnTo>
                      <a:pt x="94" y="0"/>
                    </a:lnTo>
                    <a:lnTo>
                      <a:pt x="94" y="4"/>
                    </a:lnTo>
                    <a:lnTo>
                      <a:pt x="94" y="0"/>
                    </a:lnTo>
                    <a:lnTo>
                      <a:pt x="94" y="4"/>
                    </a:lnTo>
                    <a:lnTo>
                      <a:pt x="98" y="4"/>
                    </a:lnTo>
                    <a:lnTo>
                      <a:pt x="102" y="8"/>
                    </a:lnTo>
                    <a:lnTo>
                      <a:pt x="102" y="12"/>
                    </a:lnTo>
                    <a:lnTo>
                      <a:pt x="102" y="16"/>
                    </a:lnTo>
                    <a:lnTo>
                      <a:pt x="106" y="16"/>
                    </a:lnTo>
                    <a:lnTo>
                      <a:pt x="110" y="18"/>
                    </a:lnTo>
                    <a:lnTo>
                      <a:pt x="112" y="22"/>
                    </a:lnTo>
                    <a:lnTo>
                      <a:pt x="112" y="26"/>
                    </a:lnTo>
                    <a:lnTo>
                      <a:pt x="112" y="30"/>
                    </a:lnTo>
                    <a:lnTo>
                      <a:pt x="116" y="30"/>
                    </a:lnTo>
                    <a:lnTo>
                      <a:pt x="120" y="30"/>
                    </a:lnTo>
                    <a:lnTo>
                      <a:pt x="120" y="34"/>
                    </a:lnTo>
                    <a:lnTo>
                      <a:pt x="120" y="38"/>
                    </a:lnTo>
                    <a:lnTo>
                      <a:pt x="116" y="38"/>
                    </a:lnTo>
                    <a:lnTo>
                      <a:pt x="120" y="38"/>
                    </a:lnTo>
                    <a:lnTo>
                      <a:pt x="120" y="42"/>
                    </a:lnTo>
                    <a:lnTo>
                      <a:pt x="120" y="38"/>
                    </a:lnTo>
                    <a:lnTo>
                      <a:pt x="120" y="42"/>
                    </a:lnTo>
                    <a:lnTo>
                      <a:pt x="124" y="42"/>
                    </a:lnTo>
                    <a:lnTo>
                      <a:pt x="128" y="42"/>
                    </a:lnTo>
                    <a:lnTo>
                      <a:pt x="132" y="42"/>
                    </a:lnTo>
                    <a:lnTo>
                      <a:pt x="136" y="42"/>
                    </a:lnTo>
                    <a:lnTo>
                      <a:pt x="136" y="38"/>
                    </a:lnTo>
                    <a:lnTo>
                      <a:pt x="140" y="34"/>
                    </a:lnTo>
                    <a:lnTo>
                      <a:pt x="140" y="38"/>
                    </a:lnTo>
                    <a:lnTo>
                      <a:pt x="142" y="38"/>
                    </a:lnTo>
                    <a:lnTo>
                      <a:pt x="146" y="38"/>
                    </a:lnTo>
                    <a:lnTo>
                      <a:pt x="150" y="38"/>
                    </a:lnTo>
                    <a:lnTo>
                      <a:pt x="154" y="38"/>
                    </a:lnTo>
                    <a:lnTo>
                      <a:pt x="154" y="42"/>
                    </a:lnTo>
                    <a:lnTo>
                      <a:pt x="158" y="42"/>
                    </a:lnTo>
                    <a:lnTo>
                      <a:pt x="162" y="42"/>
                    </a:lnTo>
                    <a:lnTo>
                      <a:pt x="162" y="44"/>
                    </a:lnTo>
                    <a:lnTo>
                      <a:pt x="158" y="56"/>
                    </a:lnTo>
                    <a:lnTo>
                      <a:pt x="154" y="58"/>
                    </a:lnTo>
                    <a:lnTo>
                      <a:pt x="154" y="62"/>
                    </a:lnTo>
                    <a:lnTo>
                      <a:pt x="158" y="62"/>
                    </a:lnTo>
                    <a:lnTo>
                      <a:pt x="162" y="66"/>
                    </a:lnTo>
                    <a:lnTo>
                      <a:pt x="162" y="70"/>
                    </a:lnTo>
                    <a:lnTo>
                      <a:pt x="166" y="70"/>
                    </a:lnTo>
                    <a:lnTo>
                      <a:pt x="162" y="70"/>
                    </a:lnTo>
                    <a:lnTo>
                      <a:pt x="158" y="70"/>
                    </a:lnTo>
                    <a:lnTo>
                      <a:pt x="158" y="66"/>
                    </a:lnTo>
                    <a:lnTo>
                      <a:pt x="158" y="70"/>
                    </a:lnTo>
                    <a:lnTo>
                      <a:pt x="154" y="70"/>
                    </a:lnTo>
                    <a:lnTo>
                      <a:pt x="150" y="70"/>
                    </a:lnTo>
                    <a:lnTo>
                      <a:pt x="150" y="74"/>
                    </a:lnTo>
                    <a:lnTo>
                      <a:pt x="146" y="74"/>
                    </a:lnTo>
                    <a:lnTo>
                      <a:pt x="146" y="70"/>
                    </a:lnTo>
                    <a:lnTo>
                      <a:pt x="142" y="74"/>
                    </a:lnTo>
                    <a:lnTo>
                      <a:pt x="140" y="74"/>
                    </a:lnTo>
                    <a:lnTo>
                      <a:pt x="136" y="74"/>
                    </a:lnTo>
                    <a:lnTo>
                      <a:pt x="136" y="78"/>
                    </a:lnTo>
                    <a:lnTo>
                      <a:pt x="132" y="78"/>
                    </a:lnTo>
                    <a:lnTo>
                      <a:pt x="128" y="78"/>
                    </a:lnTo>
                    <a:lnTo>
                      <a:pt x="128" y="82"/>
                    </a:lnTo>
                    <a:lnTo>
                      <a:pt x="124" y="86"/>
                    </a:lnTo>
                    <a:lnTo>
                      <a:pt x="120" y="86"/>
                    </a:lnTo>
                    <a:lnTo>
                      <a:pt x="120" y="88"/>
                    </a:lnTo>
                    <a:lnTo>
                      <a:pt x="120" y="92"/>
                    </a:lnTo>
                    <a:lnTo>
                      <a:pt x="120" y="96"/>
                    </a:lnTo>
                    <a:lnTo>
                      <a:pt x="116" y="96"/>
                    </a:lnTo>
                    <a:lnTo>
                      <a:pt x="116" y="100"/>
                    </a:lnTo>
                    <a:lnTo>
                      <a:pt x="116" y="104"/>
                    </a:lnTo>
                    <a:lnTo>
                      <a:pt x="120" y="108"/>
                    </a:lnTo>
                    <a:lnTo>
                      <a:pt x="116" y="108"/>
                    </a:lnTo>
                    <a:lnTo>
                      <a:pt x="116" y="112"/>
                    </a:lnTo>
                    <a:lnTo>
                      <a:pt x="112" y="112"/>
                    </a:lnTo>
                    <a:lnTo>
                      <a:pt x="110" y="114"/>
                    </a:lnTo>
                    <a:lnTo>
                      <a:pt x="110" y="118"/>
                    </a:lnTo>
                    <a:lnTo>
                      <a:pt x="110" y="122"/>
                    </a:lnTo>
                    <a:lnTo>
                      <a:pt x="106" y="122"/>
                    </a:lnTo>
                    <a:lnTo>
                      <a:pt x="106" y="126"/>
                    </a:lnTo>
                    <a:lnTo>
                      <a:pt x="110" y="130"/>
                    </a:lnTo>
                    <a:lnTo>
                      <a:pt x="110" y="134"/>
                    </a:lnTo>
                    <a:lnTo>
                      <a:pt x="112" y="134"/>
                    </a:lnTo>
                    <a:lnTo>
                      <a:pt x="112" y="138"/>
                    </a:lnTo>
                    <a:lnTo>
                      <a:pt x="112" y="142"/>
                    </a:lnTo>
                    <a:lnTo>
                      <a:pt x="116" y="144"/>
                    </a:lnTo>
                    <a:lnTo>
                      <a:pt x="116" y="148"/>
                    </a:lnTo>
                    <a:lnTo>
                      <a:pt x="120" y="148"/>
                    </a:lnTo>
                    <a:lnTo>
                      <a:pt x="120" y="152"/>
                    </a:lnTo>
                    <a:lnTo>
                      <a:pt x="120" y="156"/>
                    </a:lnTo>
                    <a:lnTo>
                      <a:pt x="116" y="156"/>
                    </a:lnTo>
                    <a:lnTo>
                      <a:pt x="116" y="160"/>
                    </a:lnTo>
                    <a:lnTo>
                      <a:pt x="120" y="160"/>
                    </a:lnTo>
                    <a:lnTo>
                      <a:pt x="124" y="160"/>
                    </a:lnTo>
                    <a:lnTo>
                      <a:pt x="128" y="160"/>
                    </a:lnTo>
                    <a:lnTo>
                      <a:pt x="132" y="160"/>
                    </a:lnTo>
                    <a:lnTo>
                      <a:pt x="132" y="164"/>
                    </a:lnTo>
                    <a:lnTo>
                      <a:pt x="132" y="168"/>
                    </a:lnTo>
                    <a:lnTo>
                      <a:pt x="136" y="168"/>
                    </a:lnTo>
                    <a:lnTo>
                      <a:pt x="140" y="168"/>
                    </a:lnTo>
                    <a:lnTo>
                      <a:pt x="142" y="168"/>
                    </a:lnTo>
                    <a:lnTo>
                      <a:pt x="146" y="168"/>
                    </a:lnTo>
                    <a:lnTo>
                      <a:pt x="150" y="168"/>
                    </a:lnTo>
                    <a:lnTo>
                      <a:pt x="150" y="164"/>
                    </a:lnTo>
                    <a:lnTo>
                      <a:pt x="154" y="160"/>
                    </a:lnTo>
                    <a:lnTo>
                      <a:pt x="154" y="164"/>
                    </a:lnTo>
                    <a:lnTo>
                      <a:pt x="154" y="168"/>
                    </a:lnTo>
                    <a:lnTo>
                      <a:pt x="154" y="172"/>
                    </a:lnTo>
                    <a:lnTo>
                      <a:pt x="154" y="174"/>
                    </a:lnTo>
                    <a:lnTo>
                      <a:pt x="154" y="178"/>
                    </a:lnTo>
                    <a:lnTo>
                      <a:pt x="154" y="182"/>
                    </a:lnTo>
                    <a:lnTo>
                      <a:pt x="154" y="186"/>
                    </a:lnTo>
                    <a:lnTo>
                      <a:pt x="158" y="186"/>
                    </a:lnTo>
                    <a:lnTo>
                      <a:pt x="162" y="186"/>
                    </a:lnTo>
                    <a:lnTo>
                      <a:pt x="166" y="186"/>
                    </a:lnTo>
                    <a:lnTo>
                      <a:pt x="168" y="186"/>
                    </a:lnTo>
                    <a:lnTo>
                      <a:pt x="172" y="190"/>
                    </a:lnTo>
                    <a:lnTo>
                      <a:pt x="172" y="194"/>
                    </a:lnTo>
                    <a:lnTo>
                      <a:pt x="172" y="198"/>
                    </a:lnTo>
                    <a:lnTo>
                      <a:pt x="176" y="200"/>
                    </a:lnTo>
                    <a:lnTo>
                      <a:pt x="176" y="204"/>
                    </a:lnTo>
                    <a:lnTo>
                      <a:pt x="180" y="204"/>
                    </a:lnTo>
                    <a:lnTo>
                      <a:pt x="180" y="208"/>
                    </a:lnTo>
                    <a:lnTo>
                      <a:pt x="180" y="212"/>
                    </a:lnTo>
                    <a:lnTo>
                      <a:pt x="180" y="216"/>
                    </a:lnTo>
                    <a:lnTo>
                      <a:pt x="176" y="216"/>
                    </a:lnTo>
                    <a:lnTo>
                      <a:pt x="176" y="220"/>
                    </a:lnTo>
                    <a:lnTo>
                      <a:pt x="176" y="224"/>
                    </a:lnTo>
                    <a:lnTo>
                      <a:pt x="176" y="228"/>
                    </a:lnTo>
                    <a:lnTo>
                      <a:pt x="176" y="230"/>
                    </a:lnTo>
                    <a:lnTo>
                      <a:pt x="176" y="234"/>
                    </a:lnTo>
                    <a:lnTo>
                      <a:pt x="176" y="238"/>
                    </a:lnTo>
                    <a:lnTo>
                      <a:pt x="180" y="238"/>
                    </a:lnTo>
                    <a:lnTo>
                      <a:pt x="180" y="242"/>
                    </a:lnTo>
                    <a:lnTo>
                      <a:pt x="176" y="242"/>
                    </a:lnTo>
                    <a:lnTo>
                      <a:pt x="176" y="246"/>
                    </a:lnTo>
                    <a:lnTo>
                      <a:pt x="172" y="250"/>
                    </a:lnTo>
                    <a:lnTo>
                      <a:pt x="172" y="254"/>
                    </a:lnTo>
                    <a:lnTo>
                      <a:pt x="172" y="256"/>
                    </a:lnTo>
                    <a:lnTo>
                      <a:pt x="176" y="256"/>
                    </a:lnTo>
                    <a:lnTo>
                      <a:pt x="176" y="260"/>
                    </a:lnTo>
                    <a:lnTo>
                      <a:pt x="172" y="260"/>
                    </a:lnTo>
                    <a:lnTo>
                      <a:pt x="172" y="264"/>
                    </a:lnTo>
                    <a:lnTo>
                      <a:pt x="172" y="268"/>
                    </a:lnTo>
                    <a:lnTo>
                      <a:pt x="172" y="276"/>
                    </a:lnTo>
                    <a:lnTo>
                      <a:pt x="176" y="276"/>
                    </a:lnTo>
                    <a:lnTo>
                      <a:pt x="180" y="280"/>
                    </a:lnTo>
                    <a:lnTo>
                      <a:pt x="176" y="280"/>
                    </a:lnTo>
                    <a:lnTo>
                      <a:pt x="176" y="284"/>
                    </a:lnTo>
                    <a:lnTo>
                      <a:pt x="176" y="286"/>
                    </a:lnTo>
                    <a:lnTo>
                      <a:pt x="172" y="286"/>
                    </a:lnTo>
                    <a:lnTo>
                      <a:pt x="172" y="290"/>
                    </a:lnTo>
                    <a:lnTo>
                      <a:pt x="168" y="290"/>
                    </a:lnTo>
                    <a:lnTo>
                      <a:pt x="168" y="294"/>
                    </a:lnTo>
                    <a:lnTo>
                      <a:pt x="168" y="298"/>
                    </a:lnTo>
                    <a:lnTo>
                      <a:pt x="168" y="298"/>
                    </a:lnTo>
                    <a:lnTo>
                      <a:pt x="168" y="29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87">
                <a:extLst>
                  <a:ext uri="{FF2B5EF4-FFF2-40B4-BE49-F238E27FC236}">
                    <a16:creationId xmlns:a16="http://schemas.microsoft.com/office/drawing/2014/main" id="{DC289642-BD33-4D9D-AC34-D2D7FC878C60}"/>
                  </a:ext>
                </a:extLst>
              </p:cNvPr>
              <p:cNvSpPr>
                <a:spLocks/>
              </p:cNvSpPr>
              <p:nvPr/>
            </p:nvSpPr>
            <p:spPr bwMode="auto">
              <a:xfrm>
                <a:off x="3092450" y="4397443"/>
                <a:ext cx="88900" cy="111125"/>
              </a:xfrm>
              <a:custGeom>
                <a:avLst/>
                <a:gdLst>
                  <a:gd name="T0" fmla="*/ 42 w 56"/>
                  <a:gd name="T1" fmla="*/ 4 h 70"/>
                  <a:gd name="T2" fmla="*/ 42 w 56"/>
                  <a:gd name="T3" fmla="*/ 4 h 70"/>
                  <a:gd name="T4" fmla="*/ 42 w 56"/>
                  <a:gd name="T5" fmla="*/ 0 h 70"/>
                  <a:gd name="T6" fmla="*/ 46 w 56"/>
                  <a:gd name="T7" fmla="*/ 0 h 70"/>
                  <a:gd name="T8" fmla="*/ 52 w 56"/>
                  <a:gd name="T9" fmla="*/ 4 h 70"/>
                  <a:gd name="T10" fmla="*/ 56 w 56"/>
                  <a:gd name="T11" fmla="*/ 4 h 70"/>
                  <a:gd name="T12" fmla="*/ 56 w 56"/>
                  <a:gd name="T13" fmla="*/ 6 h 70"/>
                  <a:gd name="T14" fmla="*/ 52 w 56"/>
                  <a:gd name="T15" fmla="*/ 10 h 70"/>
                  <a:gd name="T16" fmla="*/ 52 w 56"/>
                  <a:gd name="T17" fmla="*/ 10 h 70"/>
                  <a:gd name="T18" fmla="*/ 52 w 56"/>
                  <a:gd name="T19" fmla="*/ 14 h 70"/>
                  <a:gd name="T20" fmla="*/ 48 w 56"/>
                  <a:gd name="T21" fmla="*/ 22 h 70"/>
                  <a:gd name="T22" fmla="*/ 48 w 56"/>
                  <a:gd name="T23" fmla="*/ 26 h 70"/>
                  <a:gd name="T24" fmla="*/ 48 w 56"/>
                  <a:gd name="T25" fmla="*/ 26 h 70"/>
                  <a:gd name="T26" fmla="*/ 52 w 56"/>
                  <a:gd name="T27" fmla="*/ 34 h 70"/>
                  <a:gd name="T28" fmla="*/ 56 w 56"/>
                  <a:gd name="T29" fmla="*/ 40 h 70"/>
                  <a:gd name="T30" fmla="*/ 56 w 56"/>
                  <a:gd name="T31" fmla="*/ 44 h 70"/>
                  <a:gd name="T32" fmla="*/ 52 w 56"/>
                  <a:gd name="T33" fmla="*/ 48 h 70"/>
                  <a:gd name="T34" fmla="*/ 52 w 56"/>
                  <a:gd name="T35" fmla="*/ 56 h 70"/>
                  <a:gd name="T36" fmla="*/ 52 w 56"/>
                  <a:gd name="T37" fmla="*/ 56 h 70"/>
                  <a:gd name="T38" fmla="*/ 48 w 56"/>
                  <a:gd name="T39" fmla="*/ 60 h 70"/>
                  <a:gd name="T40" fmla="*/ 46 w 56"/>
                  <a:gd name="T41" fmla="*/ 64 h 70"/>
                  <a:gd name="T42" fmla="*/ 46 w 56"/>
                  <a:gd name="T43" fmla="*/ 60 h 70"/>
                  <a:gd name="T44" fmla="*/ 46 w 56"/>
                  <a:gd name="T45" fmla="*/ 60 h 70"/>
                  <a:gd name="T46" fmla="*/ 34 w 56"/>
                  <a:gd name="T47" fmla="*/ 60 h 70"/>
                  <a:gd name="T48" fmla="*/ 30 w 56"/>
                  <a:gd name="T49" fmla="*/ 60 h 70"/>
                  <a:gd name="T50" fmla="*/ 26 w 56"/>
                  <a:gd name="T51" fmla="*/ 60 h 70"/>
                  <a:gd name="T52" fmla="*/ 30 w 56"/>
                  <a:gd name="T53" fmla="*/ 66 h 70"/>
                  <a:gd name="T54" fmla="*/ 30 w 56"/>
                  <a:gd name="T55" fmla="*/ 70 h 70"/>
                  <a:gd name="T56" fmla="*/ 26 w 56"/>
                  <a:gd name="T57" fmla="*/ 70 h 70"/>
                  <a:gd name="T58" fmla="*/ 22 w 56"/>
                  <a:gd name="T59" fmla="*/ 70 h 70"/>
                  <a:gd name="T60" fmla="*/ 18 w 56"/>
                  <a:gd name="T61" fmla="*/ 66 h 70"/>
                  <a:gd name="T62" fmla="*/ 14 w 56"/>
                  <a:gd name="T63" fmla="*/ 60 h 70"/>
                  <a:gd name="T64" fmla="*/ 12 w 56"/>
                  <a:gd name="T65" fmla="*/ 52 h 70"/>
                  <a:gd name="T66" fmla="*/ 12 w 56"/>
                  <a:gd name="T67" fmla="*/ 48 h 70"/>
                  <a:gd name="T68" fmla="*/ 12 w 56"/>
                  <a:gd name="T69" fmla="*/ 44 h 70"/>
                  <a:gd name="T70" fmla="*/ 4 w 56"/>
                  <a:gd name="T71" fmla="*/ 44 h 70"/>
                  <a:gd name="T72" fmla="*/ 4 w 56"/>
                  <a:gd name="T73" fmla="*/ 40 h 70"/>
                  <a:gd name="T74" fmla="*/ 4 w 56"/>
                  <a:gd name="T75" fmla="*/ 40 h 70"/>
                  <a:gd name="T76" fmla="*/ 0 w 56"/>
                  <a:gd name="T77" fmla="*/ 36 h 70"/>
                  <a:gd name="T78" fmla="*/ 0 w 56"/>
                  <a:gd name="T79" fmla="*/ 36 h 70"/>
                  <a:gd name="T80" fmla="*/ 0 w 56"/>
                  <a:gd name="T81" fmla="*/ 30 h 70"/>
                  <a:gd name="T82" fmla="*/ 0 w 56"/>
                  <a:gd name="T83" fmla="*/ 30 h 70"/>
                  <a:gd name="T84" fmla="*/ 0 w 56"/>
                  <a:gd name="T85" fmla="*/ 22 h 70"/>
                  <a:gd name="T86" fmla="*/ 0 w 56"/>
                  <a:gd name="T87" fmla="*/ 22 h 70"/>
                  <a:gd name="T88" fmla="*/ 4 w 56"/>
                  <a:gd name="T89" fmla="*/ 18 h 70"/>
                  <a:gd name="T90" fmla="*/ 8 w 56"/>
                  <a:gd name="T91" fmla="*/ 18 h 70"/>
                  <a:gd name="T92" fmla="*/ 12 w 56"/>
                  <a:gd name="T93" fmla="*/ 14 h 70"/>
                  <a:gd name="T94" fmla="*/ 12 w 56"/>
                  <a:gd name="T95" fmla="*/ 14 h 70"/>
                  <a:gd name="T96" fmla="*/ 8 w 56"/>
                  <a:gd name="T97" fmla="*/ 10 h 70"/>
                  <a:gd name="T98" fmla="*/ 12 w 56"/>
                  <a:gd name="T99" fmla="*/ 6 h 70"/>
                  <a:gd name="T100" fmla="*/ 12 w 56"/>
                  <a:gd name="T101" fmla="*/ 4 h 70"/>
                  <a:gd name="T102" fmla="*/ 18 w 56"/>
                  <a:gd name="T103" fmla="*/ 0 h 70"/>
                  <a:gd name="T104" fmla="*/ 26 w 56"/>
                  <a:gd name="T105" fmla="*/ 0 h 70"/>
                  <a:gd name="T106" fmla="*/ 30 w 56"/>
                  <a:gd name="T107" fmla="*/ 4 h 70"/>
                  <a:gd name="T108" fmla="*/ 30 w 56"/>
                  <a:gd name="T109" fmla="*/ 4 h 70"/>
                  <a:gd name="T110" fmla="*/ 30 w 56"/>
                  <a:gd name="T111" fmla="*/ 0 h 70"/>
                  <a:gd name="T112" fmla="*/ 38 w 56"/>
                  <a:gd name="T113" fmla="*/ 0 h 70"/>
                  <a:gd name="T114" fmla="*/ 38 w 56"/>
                  <a:gd name="T115" fmla="*/ 0 h 70"/>
                  <a:gd name="T116" fmla="*/ 42 w 56"/>
                  <a:gd name="T117"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70">
                    <a:moveTo>
                      <a:pt x="42" y="4"/>
                    </a:moveTo>
                    <a:lnTo>
                      <a:pt x="42" y="4"/>
                    </a:lnTo>
                    <a:lnTo>
                      <a:pt x="42" y="4"/>
                    </a:lnTo>
                    <a:lnTo>
                      <a:pt x="42" y="4"/>
                    </a:lnTo>
                    <a:lnTo>
                      <a:pt x="46" y="4"/>
                    </a:lnTo>
                    <a:lnTo>
                      <a:pt x="46" y="4"/>
                    </a:lnTo>
                    <a:lnTo>
                      <a:pt x="42" y="4"/>
                    </a:lnTo>
                    <a:lnTo>
                      <a:pt x="42" y="4"/>
                    </a:lnTo>
                    <a:lnTo>
                      <a:pt x="42" y="0"/>
                    </a:lnTo>
                    <a:lnTo>
                      <a:pt x="42" y="0"/>
                    </a:lnTo>
                    <a:lnTo>
                      <a:pt x="42" y="0"/>
                    </a:lnTo>
                    <a:lnTo>
                      <a:pt x="42" y="0"/>
                    </a:lnTo>
                    <a:lnTo>
                      <a:pt x="42" y="0"/>
                    </a:lnTo>
                    <a:lnTo>
                      <a:pt x="46" y="0"/>
                    </a:lnTo>
                    <a:lnTo>
                      <a:pt x="46" y="0"/>
                    </a:lnTo>
                    <a:lnTo>
                      <a:pt x="46" y="0"/>
                    </a:lnTo>
                    <a:lnTo>
                      <a:pt x="48" y="0"/>
                    </a:lnTo>
                    <a:lnTo>
                      <a:pt x="52" y="0"/>
                    </a:lnTo>
                    <a:lnTo>
                      <a:pt x="52" y="0"/>
                    </a:lnTo>
                    <a:lnTo>
                      <a:pt x="52" y="4"/>
                    </a:lnTo>
                    <a:lnTo>
                      <a:pt x="52" y="4"/>
                    </a:lnTo>
                    <a:lnTo>
                      <a:pt x="56" y="4"/>
                    </a:lnTo>
                    <a:lnTo>
                      <a:pt x="56" y="4"/>
                    </a:lnTo>
                    <a:lnTo>
                      <a:pt x="56" y="4"/>
                    </a:lnTo>
                    <a:lnTo>
                      <a:pt x="56" y="6"/>
                    </a:lnTo>
                    <a:lnTo>
                      <a:pt x="56" y="6"/>
                    </a:lnTo>
                    <a:lnTo>
                      <a:pt x="56" y="6"/>
                    </a:lnTo>
                    <a:lnTo>
                      <a:pt x="56" y="6"/>
                    </a:lnTo>
                    <a:lnTo>
                      <a:pt x="56" y="6"/>
                    </a:lnTo>
                    <a:lnTo>
                      <a:pt x="56" y="10"/>
                    </a:lnTo>
                    <a:lnTo>
                      <a:pt x="56" y="10"/>
                    </a:lnTo>
                    <a:lnTo>
                      <a:pt x="52" y="10"/>
                    </a:lnTo>
                    <a:lnTo>
                      <a:pt x="52" y="10"/>
                    </a:lnTo>
                    <a:lnTo>
                      <a:pt x="52" y="10"/>
                    </a:lnTo>
                    <a:lnTo>
                      <a:pt x="52" y="10"/>
                    </a:lnTo>
                    <a:lnTo>
                      <a:pt x="52" y="10"/>
                    </a:lnTo>
                    <a:lnTo>
                      <a:pt x="52" y="14"/>
                    </a:lnTo>
                    <a:lnTo>
                      <a:pt x="52" y="14"/>
                    </a:lnTo>
                    <a:lnTo>
                      <a:pt x="52" y="14"/>
                    </a:lnTo>
                    <a:lnTo>
                      <a:pt x="52" y="14"/>
                    </a:lnTo>
                    <a:lnTo>
                      <a:pt x="48" y="14"/>
                    </a:lnTo>
                    <a:lnTo>
                      <a:pt x="48" y="18"/>
                    </a:lnTo>
                    <a:lnTo>
                      <a:pt x="48" y="18"/>
                    </a:lnTo>
                    <a:lnTo>
                      <a:pt x="48" y="22"/>
                    </a:lnTo>
                    <a:lnTo>
                      <a:pt x="48" y="22"/>
                    </a:lnTo>
                    <a:lnTo>
                      <a:pt x="48" y="22"/>
                    </a:lnTo>
                    <a:lnTo>
                      <a:pt x="48" y="22"/>
                    </a:lnTo>
                    <a:lnTo>
                      <a:pt x="48" y="26"/>
                    </a:lnTo>
                    <a:lnTo>
                      <a:pt x="48" y="26"/>
                    </a:lnTo>
                    <a:lnTo>
                      <a:pt x="48" y="26"/>
                    </a:lnTo>
                    <a:lnTo>
                      <a:pt x="48" y="26"/>
                    </a:lnTo>
                    <a:lnTo>
                      <a:pt x="48" y="26"/>
                    </a:lnTo>
                    <a:lnTo>
                      <a:pt x="52" y="30"/>
                    </a:lnTo>
                    <a:lnTo>
                      <a:pt x="52" y="30"/>
                    </a:lnTo>
                    <a:lnTo>
                      <a:pt x="52" y="34"/>
                    </a:lnTo>
                    <a:lnTo>
                      <a:pt x="52" y="34"/>
                    </a:lnTo>
                    <a:lnTo>
                      <a:pt x="52" y="36"/>
                    </a:lnTo>
                    <a:lnTo>
                      <a:pt x="56" y="36"/>
                    </a:lnTo>
                    <a:lnTo>
                      <a:pt x="56" y="36"/>
                    </a:lnTo>
                    <a:lnTo>
                      <a:pt x="56" y="40"/>
                    </a:lnTo>
                    <a:lnTo>
                      <a:pt x="56" y="40"/>
                    </a:lnTo>
                    <a:lnTo>
                      <a:pt x="56" y="44"/>
                    </a:lnTo>
                    <a:lnTo>
                      <a:pt x="56" y="44"/>
                    </a:lnTo>
                    <a:lnTo>
                      <a:pt x="56" y="44"/>
                    </a:lnTo>
                    <a:lnTo>
                      <a:pt x="56" y="44"/>
                    </a:lnTo>
                    <a:lnTo>
                      <a:pt x="52" y="48"/>
                    </a:lnTo>
                    <a:lnTo>
                      <a:pt x="52" y="48"/>
                    </a:lnTo>
                    <a:lnTo>
                      <a:pt x="52" y="48"/>
                    </a:lnTo>
                    <a:lnTo>
                      <a:pt x="52" y="48"/>
                    </a:lnTo>
                    <a:lnTo>
                      <a:pt x="52" y="52"/>
                    </a:lnTo>
                    <a:lnTo>
                      <a:pt x="52" y="52"/>
                    </a:lnTo>
                    <a:lnTo>
                      <a:pt x="52" y="56"/>
                    </a:lnTo>
                    <a:lnTo>
                      <a:pt x="52" y="56"/>
                    </a:lnTo>
                    <a:lnTo>
                      <a:pt x="52" y="56"/>
                    </a:lnTo>
                    <a:lnTo>
                      <a:pt x="52" y="56"/>
                    </a:lnTo>
                    <a:lnTo>
                      <a:pt x="52" y="56"/>
                    </a:lnTo>
                    <a:lnTo>
                      <a:pt x="52" y="60"/>
                    </a:lnTo>
                    <a:lnTo>
                      <a:pt x="52" y="60"/>
                    </a:lnTo>
                    <a:lnTo>
                      <a:pt x="52" y="60"/>
                    </a:lnTo>
                    <a:lnTo>
                      <a:pt x="48" y="60"/>
                    </a:lnTo>
                    <a:lnTo>
                      <a:pt x="48" y="64"/>
                    </a:lnTo>
                    <a:lnTo>
                      <a:pt x="48" y="64"/>
                    </a:lnTo>
                    <a:lnTo>
                      <a:pt x="48" y="64"/>
                    </a:lnTo>
                    <a:lnTo>
                      <a:pt x="46" y="64"/>
                    </a:lnTo>
                    <a:lnTo>
                      <a:pt x="46" y="64"/>
                    </a:lnTo>
                    <a:lnTo>
                      <a:pt x="46" y="64"/>
                    </a:lnTo>
                    <a:lnTo>
                      <a:pt x="46" y="60"/>
                    </a:lnTo>
                    <a:lnTo>
                      <a:pt x="46" y="60"/>
                    </a:lnTo>
                    <a:lnTo>
                      <a:pt x="46" y="60"/>
                    </a:lnTo>
                    <a:lnTo>
                      <a:pt x="46" y="60"/>
                    </a:lnTo>
                    <a:lnTo>
                      <a:pt x="46" y="60"/>
                    </a:lnTo>
                    <a:lnTo>
                      <a:pt x="46" y="60"/>
                    </a:lnTo>
                    <a:lnTo>
                      <a:pt x="42" y="60"/>
                    </a:lnTo>
                    <a:lnTo>
                      <a:pt x="42" y="60"/>
                    </a:lnTo>
                    <a:lnTo>
                      <a:pt x="42" y="60"/>
                    </a:lnTo>
                    <a:lnTo>
                      <a:pt x="34" y="60"/>
                    </a:lnTo>
                    <a:lnTo>
                      <a:pt x="34" y="64"/>
                    </a:lnTo>
                    <a:lnTo>
                      <a:pt x="30" y="60"/>
                    </a:lnTo>
                    <a:lnTo>
                      <a:pt x="30" y="60"/>
                    </a:lnTo>
                    <a:lnTo>
                      <a:pt x="30" y="60"/>
                    </a:lnTo>
                    <a:lnTo>
                      <a:pt x="30" y="60"/>
                    </a:lnTo>
                    <a:lnTo>
                      <a:pt x="30" y="60"/>
                    </a:lnTo>
                    <a:lnTo>
                      <a:pt x="30" y="60"/>
                    </a:lnTo>
                    <a:lnTo>
                      <a:pt x="26" y="60"/>
                    </a:lnTo>
                    <a:lnTo>
                      <a:pt x="26" y="64"/>
                    </a:lnTo>
                    <a:lnTo>
                      <a:pt x="26" y="64"/>
                    </a:lnTo>
                    <a:lnTo>
                      <a:pt x="26" y="64"/>
                    </a:lnTo>
                    <a:lnTo>
                      <a:pt x="30" y="66"/>
                    </a:lnTo>
                    <a:lnTo>
                      <a:pt x="30" y="70"/>
                    </a:lnTo>
                    <a:lnTo>
                      <a:pt x="30" y="70"/>
                    </a:lnTo>
                    <a:lnTo>
                      <a:pt x="30" y="70"/>
                    </a:lnTo>
                    <a:lnTo>
                      <a:pt x="30" y="70"/>
                    </a:lnTo>
                    <a:lnTo>
                      <a:pt x="26" y="70"/>
                    </a:lnTo>
                    <a:lnTo>
                      <a:pt x="26" y="70"/>
                    </a:lnTo>
                    <a:lnTo>
                      <a:pt x="26" y="70"/>
                    </a:lnTo>
                    <a:lnTo>
                      <a:pt x="26" y="70"/>
                    </a:lnTo>
                    <a:lnTo>
                      <a:pt x="22" y="70"/>
                    </a:lnTo>
                    <a:lnTo>
                      <a:pt x="22" y="70"/>
                    </a:lnTo>
                    <a:lnTo>
                      <a:pt x="22" y="70"/>
                    </a:lnTo>
                    <a:lnTo>
                      <a:pt x="22" y="70"/>
                    </a:lnTo>
                    <a:lnTo>
                      <a:pt x="18" y="66"/>
                    </a:lnTo>
                    <a:lnTo>
                      <a:pt x="18" y="66"/>
                    </a:lnTo>
                    <a:lnTo>
                      <a:pt x="18" y="66"/>
                    </a:lnTo>
                    <a:lnTo>
                      <a:pt x="18" y="66"/>
                    </a:lnTo>
                    <a:lnTo>
                      <a:pt x="18" y="66"/>
                    </a:lnTo>
                    <a:lnTo>
                      <a:pt x="14" y="64"/>
                    </a:lnTo>
                    <a:lnTo>
                      <a:pt x="14" y="64"/>
                    </a:lnTo>
                    <a:lnTo>
                      <a:pt x="14" y="60"/>
                    </a:lnTo>
                    <a:lnTo>
                      <a:pt x="14" y="60"/>
                    </a:lnTo>
                    <a:lnTo>
                      <a:pt x="12" y="56"/>
                    </a:lnTo>
                    <a:lnTo>
                      <a:pt x="12" y="56"/>
                    </a:lnTo>
                    <a:lnTo>
                      <a:pt x="12" y="52"/>
                    </a:lnTo>
                    <a:lnTo>
                      <a:pt x="12" y="52"/>
                    </a:lnTo>
                    <a:lnTo>
                      <a:pt x="12" y="52"/>
                    </a:lnTo>
                    <a:lnTo>
                      <a:pt x="12" y="48"/>
                    </a:lnTo>
                    <a:lnTo>
                      <a:pt x="12" y="48"/>
                    </a:lnTo>
                    <a:lnTo>
                      <a:pt x="12" y="48"/>
                    </a:lnTo>
                    <a:lnTo>
                      <a:pt x="12" y="48"/>
                    </a:lnTo>
                    <a:lnTo>
                      <a:pt x="12" y="48"/>
                    </a:lnTo>
                    <a:lnTo>
                      <a:pt x="12" y="44"/>
                    </a:lnTo>
                    <a:lnTo>
                      <a:pt x="12" y="44"/>
                    </a:lnTo>
                    <a:lnTo>
                      <a:pt x="8" y="44"/>
                    </a:lnTo>
                    <a:lnTo>
                      <a:pt x="8" y="44"/>
                    </a:lnTo>
                    <a:lnTo>
                      <a:pt x="4" y="44"/>
                    </a:lnTo>
                    <a:lnTo>
                      <a:pt x="4" y="44"/>
                    </a:lnTo>
                    <a:lnTo>
                      <a:pt x="4" y="44"/>
                    </a:lnTo>
                    <a:lnTo>
                      <a:pt x="4" y="44"/>
                    </a:lnTo>
                    <a:lnTo>
                      <a:pt x="4" y="40"/>
                    </a:lnTo>
                    <a:lnTo>
                      <a:pt x="4" y="40"/>
                    </a:lnTo>
                    <a:lnTo>
                      <a:pt x="4" y="40"/>
                    </a:lnTo>
                    <a:lnTo>
                      <a:pt x="4" y="40"/>
                    </a:lnTo>
                    <a:lnTo>
                      <a:pt x="4" y="40"/>
                    </a:lnTo>
                    <a:lnTo>
                      <a:pt x="4" y="40"/>
                    </a:lnTo>
                    <a:lnTo>
                      <a:pt x="0" y="40"/>
                    </a:lnTo>
                    <a:lnTo>
                      <a:pt x="0" y="36"/>
                    </a:lnTo>
                    <a:lnTo>
                      <a:pt x="0" y="36"/>
                    </a:lnTo>
                    <a:lnTo>
                      <a:pt x="0" y="36"/>
                    </a:lnTo>
                    <a:lnTo>
                      <a:pt x="0" y="36"/>
                    </a:lnTo>
                    <a:lnTo>
                      <a:pt x="0" y="36"/>
                    </a:lnTo>
                    <a:lnTo>
                      <a:pt x="0" y="36"/>
                    </a:lnTo>
                    <a:lnTo>
                      <a:pt x="0" y="34"/>
                    </a:lnTo>
                    <a:lnTo>
                      <a:pt x="0" y="34"/>
                    </a:lnTo>
                    <a:lnTo>
                      <a:pt x="0" y="34"/>
                    </a:lnTo>
                    <a:lnTo>
                      <a:pt x="0" y="30"/>
                    </a:lnTo>
                    <a:lnTo>
                      <a:pt x="0" y="30"/>
                    </a:lnTo>
                    <a:lnTo>
                      <a:pt x="0" y="30"/>
                    </a:lnTo>
                    <a:lnTo>
                      <a:pt x="0" y="30"/>
                    </a:lnTo>
                    <a:lnTo>
                      <a:pt x="0" y="30"/>
                    </a:lnTo>
                    <a:lnTo>
                      <a:pt x="0" y="30"/>
                    </a:lnTo>
                    <a:lnTo>
                      <a:pt x="0" y="30"/>
                    </a:lnTo>
                    <a:lnTo>
                      <a:pt x="0" y="26"/>
                    </a:lnTo>
                    <a:lnTo>
                      <a:pt x="0" y="22"/>
                    </a:lnTo>
                    <a:lnTo>
                      <a:pt x="4" y="22"/>
                    </a:lnTo>
                    <a:lnTo>
                      <a:pt x="0" y="22"/>
                    </a:lnTo>
                    <a:lnTo>
                      <a:pt x="0" y="22"/>
                    </a:lnTo>
                    <a:lnTo>
                      <a:pt x="0" y="22"/>
                    </a:lnTo>
                    <a:lnTo>
                      <a:pt x="0" y="18"/>
                    </a:lnTo>
                    <a:lnTo>
                      <a:pt x="0" y="18"/>
                    </a:lnTo>
                    <a:lnTo>
                      <a:pt x="4" y="18"/>
                    </a:lnTo>
                    <a:lnTo>
                      <a:pt x="4" y="18"/>
                    </a:lnTo>
                    <a:lnTo>
                      <a:pt x="4" y="18"/>
                    </a:lnTo>
                    <a:lnTo>
                      <a:pt x="4" y="18"/>
                    </a:lnTo>
                    <a:lnTo>
                      <a:pt x="8" y="18"/>
                    </a:lnTo>
                    <a:lnTo>
                      <a:pt x="8" y="18"/>
                    </a:lnTo>
                    <a:lnTo>
                      <a:pt x="8" y="14"/>
                    </a:lnTo>
                    <a:lnTo>
                      <a:pt x="8" y="14"/>
                    </a:lnTo>
                    <a:lnTo>
                      <a:pt x="12" y="14"/>
                    </a:lnTo>
                    <a:lnTo>
                      <a:pt x="12" y="14"/>
                    </a:lnTo>
                    <a:lnTo>
                      <a:pt x="12" y="14"/>
                    </a:lnTo>
                    <a:lnTo>
                      <a:pt x="12" y="14"/>
                    </a:lnTo>
                    <a:lnTo>
                      <a:pt x="12" y="14"/>
                    </a:lnTo>
                    <a:lnTo>
                      <a:pt x="12" y="14"/>
                    </a:lnTo>
                    <a:lnTo>
                      <a:pt x="12" y="10"/>
                    </a:lnTo>
                    <a:lnTo>
                      <a:pt x="12" y="14"/>
                    </a:lnTo>
                    <a:lnTo>
                      <a:pt x="12" y="14"/>
                    </a:lnTo>
                    <a:lnTo>
                      <a:pt x="8" y="10"/>
                    </a:lnTo>
                    <a:lnTo>
                      <a:pt x="12" y="10"/>
                    </a:lnTo>
                    <a:lnTo>
                      <a:pt x="12" y="10"/>
                    </a:lnTo>
                    <a:lnTo>
                      <a:pt x="12" y="6"/>
                    </a:lnTo>
                    <a:lnTo>
                      <a:pt x="12" y="6"/>
                    </a:lnTo>
                    <a:lnTo>
                      <a:pt x="12" y="6"/>
                    </a:lnTo>
                    <a:lnTo>
                      <a:pt x="12" y="4"/>
                    </a:lnTo>
                    <a:lnTo>
                      <a:pt x="12" y="4"/>
                    </a:lnTo>
                    <a:lnTo>
                      <a:pt x="12" y="4"/>
                    </a:lnTo>
                    <a:lnTo>
                      <a:pt x="12" y="0"/>
                    </a:lnTo>
                    <a:lnTo>
                      <a:pt x="14" y="0"/>
                    </a:lnTo>
                    <a:lnTo>
                      <a:pt x="14" y="0"/>
                    </a:lnTo>
                    <a:lnTo>
                      <a:pt x="18" y="0"/>
                    </a:lnTo>
                    <a:lnTo>
                      <a:pt x="18" y="0"/>
                    </a:lnTo>
                    <a:lnTo>
                      <a:pt x="18" y="0"/>
                    </a:lnTo>
                    <a:lnTo>
                      <a:pt x="22" y="0"/>
                    </a:lnTo>
                    <a:lnTo>
                      <a:pt x="26" y="0"/>
                    </a:lnTo>
                    <a:lnTo>
                      <a:pt x="26" y="4"/>
                    </a:lnTo>
                    <a:lnTo>
                      <a:pt x="30" y="4"/>
                    </a:lnTo>
                    <a:lnTo>
                      <a:pt x="30" y="4"/>
                    </a:lnTo>
                    <a:lnTo>
                      <a:pt x="30" y="4"/>
                    </a:lnTo>
                    <a:lnTo>
                      <a:pt x="30" y="4"/>
                    </a:lnTo>
                    <a:lnTo>
                      <a:pt x="30" y="4"/>
                    </a:lnTo>
                    <a:lnTo>
                      <a:pt x="30" y="4"/>
                    </a:lnTo>
                    <a:lnTo>
                      <a:pt x="30" y="4"/>
                    </a:lnTo>
                    <a:lnTo>
                      <a:pt x="30" y="4"/>
                    </a:lnTo>
                    <a:lnTo>
                      <a:pt x="30" y="0"/>
                    </a:lnTo>
                    <a:lnTo>
                      <a:pt x="30" y="0"/>
                    </a:lnTo>
                    <a:lnTo>
                      <a:pt x="30" y="0"/>
                    </a:lnTo>
                    <a:lnTo>
                      <a:pt x="34" y="0"/>
                    </a:lnTo>
                    <a:lnTo>
                      <a:pt x="34" y="0"/>
                    </a:lnTo>
                    <a:lnTo>
                      <a:pt x="38" y="0"/>
                    </a:lnTo>
                    <a:lnTo>
                      <a:pt x="38" y="0"/>
                    </a:lnTo>
                    <a:lnTo>
                      <a:pt x="38" y="0"/>
                    </a:lnTo>
                    <a:lnTo>
                      <a:pt x="38" y="0"/>
                    </a:lnTo>
                    <a:lnTo>
                      <a:pt x="38" y="0"/>
                    </a:lnTo>
                    <a:lnTo>
                      <a:pt x="38" y="0"/>
                    </a:lnTo>
                    <a:lnTo>
                      <a:pt x="42" y="0"/>
                    </a:lnTo>
                    <a:lnTo>
                      <a:pt x="42" y="4"/>
                    </a:lnTo>
                    <a:lnTo>
                      <a:pt x="42" y="4"/>
                    </a:lnTo>
                    <a:lnTo>
                      <a:pt x="42" y="4"/>
                    </a:lnTo>
                    <a:lnTo>
                      <a:pt x="42" y="4"/>
                    </a:lnTo>
                    <a:lnTo>
                      <a:pt x="42"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88">
                <a:extLst>
                  <a:ext uri="{FF2B5EF4-FFF2-40B4-BE49-F238E27FC236}">
                    <a16:creationId xmlns:a16="http://schemas.microsoft.com/office/drawing/2014/main" id="{E59A8C9B-CCA8-4FC7-9736-8311820BB3DD}"/>
                  </a:ext>
                </a:extLst>
              </p:cNvPr>
              <p:cNvSpPr>
                <a:spLocks/>
              </p:cNvSpPr>
              <p:nvPr/>
            </p:nvSpPr>
            <p:spPr bwMode="auto">
              <a:xfrm>
                <a:off x="3079750" y="5397568"/>
                <a:ext cx="123825" cy="142875"/>
              </a:xfrm>
              <a:custGeom>
                <a:avLst/>
                <a:gdLst>
                  <a:gd name="T0" fmla="*/ 4 w 78"/>
                  <a:gd name="T1" fmla="*/ 60 h 90"/>
                  <a:gd name="T2" fmla="*/ 4 w 78"/>
                  <a:gd name="T3" fmla="*/ 56 h 90"/>
                  <a:gd name="T4" fmla="*/ 4 w 78"/>
                  <a:gd name="T5" fmla="*/ 56 h 90"/>
                  <a:gd name="T6" fmla="*/ 8 w 78"/>
                  <a:gd name="T7" fmla="*/ 48 h 90"/>
                  <a:gd name="T8" fmla="*/ 4 w 78"/>
                  <a:gd name="T9" fmla="*/ 48 h 90"/>
                  <a:gd name="T10" fmla="*/ 4 w 78"/>
                  <a:gd name="T11" fmla="*/ 40 h 90"/>
                  <a:gd name="T12" fmla="*/ 4 w 78"/>
                  <a:gd name="T13" fmla="*/ 40 h 90"/>
                  <a:gd name="T14" fmla="*/ 4 w 78"/>
                  <a:gd name="T15" fmla="*/ 36 h 90"/>
                  <a:gd name="T16" fmla="*/ 4 w 78"/>
                  <a:gd name="T17" fmla="*/ 34 h 90"/>
                  <a:gd name="T18" fmla="*/ 4 w 78"/>
                  <a:gd name="T19" fmla="*/ 30 h 90"/>
                  <a:gd name="T20" fmla="*/ 8 w 78"/>
                  <a:gd name="T21" fmla="*/ 26 h 90"/>
                  <a:gd name="T22" fmla="*/ 8 w 78"/>
                  <a:gd name="T23" fmla="*/ 22 h 90"/>
                  <a:gd name="T24" fmla="*/ 8 w 78"/>
                  <a:gd name="T25" fmla="*/ 14 h 90"/>
                  <a:gd name="T26" fmla="*/ 12 w 78"/>
                  <a:gd name="T27" fmla="*/ 10 h 90"/>
                  <a:gd name="T28" fmla="*/ 8 w 78"/>
                  <a:gd name="T29" fmla="*/ 6 h 90"/>
                  <a:gd name="T30" fmla="*/ 12 w 78"/>
                  <a:gd name="T31" fmla="*/ 2 h 90"/>
                  <a:gd name="T32" fmla="*/ 16 w 78"/>
                  <a:gd name="T33" fmla="*/ 0 h 90"/>
                  <a:gd name="T34" fmla="*/ 16 w 78"/>
                  <a:gd name="T35" fmla="*/ 2 h 90"/>
                  <a:gd name="T36" fmla="*/ 18 w 78"/>
                  <a:gd name="T37" fmla="*/ 2 h 90"/>
                  <a:gd name="T38" fmla="*/ 18 w 78"/>
                  <a:gd name="T39" fmla="*/ 0 h 90"/>
                  <a:gd name="T40" fmla="*/ 22 w 78"/>
                  <a:gd name="T41" fmla="*/ 0 h 90"/>
                  <a:gd name="T42" fmla="*/ 26 w 78"/>
                  <a:gd name="T43" fmla="*/ 2 h 90"/>
                  <a:gd name="T44" fmla="*/ 34 w 78"/>
                  <a:gd name="T45" fmla="*/ 6 h 90"/>
                  <a:gd name="T46" fmla="*/ 38 w 78"/>
                  <a:gd name="T47" fmla="*/ 14 h 90"/>
                  <a:gd name="T48" fmla="*/ 38 w 78"/>
                  <a:gd name="T49" fmla="*/ 14 h 90"/>
                  <a:gd name="T50" fmla="*/ 42 w 78"/>
                  <a:gd name="T51" fmla="*/ 14 h 90"/>
                  <a:gd name="T52" fmla="*/ 46 w 78"/>
                  <a:gd name="T53" fmla="*/ 14 h 90"/>
                  <a:gd name="T54" fmla="*/ 48 w 78"/>
                  <a:gd name="T55" fmla="*/ 22 h 90"/>
                  <a:gd name="T56" fmla="*/ 52 w 78"/>
                  <a:gd name="T57" fmla="*/ 22 h 90"/>
                  <a:gd name="T58" fmla="*/ 52 w 78"/>
                  <a:gd name="T59" fmla="*/ 22 h 90"/>
                  <a:gd name="T60" fmla="*/ 60 w 78"/>
                  <a:gd name="T61" fmla="*/ 30 h 90"/>
                  <a:gd name="T62" fmla="*/ 64 w 78"/>
                  <a:gd name="T63" fmla="*/ 30 h 90"/>
                  <a:gd name="T64" fmla="*/ 68 w 78"/>
                  <a:gd name="T65" fmla="*/ 36 h 90"/>
                  <a:gd name="T66" fmla="*/ 72 w 78"/>
                  <a:gd name="T67" fmla="*/ 40 h 90"/>
                  <a:gd name="T68" fmla="*/ 76 w 78"/>
                  <a:gd name="T69" fmla="*/ 44 h 90"/>
                  <a:gd name="T70" fmla="*/ 76 w 78"/>
                  <a:gd name="T71" fmla="*/ 48 h 90"/>
                  <a:gd name="T72" fmla="*/ 72 w 78"/>
                  <a:gd name="T73" fmla="*/ 52 h 90"/>
                  <a:gd name="T74" fmla="*/ 72 w 78"/>
                  <a:gd name="T75" fmla="*/ 56 h 90"/>
                  <a:gd name="T76" fmla="*/ 72 w 78"/>
                  <a:gd name="T77" fmla="*/ 60 h 90"/>
                  <a:gd name="T78" fmla="*/ 72 w 78"/>
                  <a:gd name="T79" fmla="*/ 64 h 90"/>
                  <a:gd name="T80" fmla="*/ 72 w 78"/>
                  <a:gd name="T81" fmla="*/ 66 h 90"/>
                  <a:gd name="T82" fmla="*/ 72 w 78"/>
                  <a:gd name="T83" fmla="*/ 66 h 90"/>
                  <a:gd name="T84" fmla="*/ 72 w 78"/>
                  <a:gd name="T85" fmla="*/ 70 h 90"/>
                  <a:gd name="T86" fmla="*/ 68 w 78"/>
                  <a:gd name="T87" fmla="*/ 78 h 90"/>
                  <a:gd name="T88" fmla="*/ 64 w 78"/>
                  <a:gd name="T89" fmla="*/ 82 h 90"/>
                  <a:gd name="T90" fmla="*/ 60 w 78"/>
                  <a:gd name="T91" fmla="*/ 82 h 90"/>
                  <a:gd name="T92" fmla="*/ 60 w 78"/>
                  <a:gd name="T93" fmla="*/ 82 h 90"/>
                  <a:gd name="T94" fmla="*/ 52 w 78"/>
                  <a:gd name="T95" fmla="*/ 86 h 90"/>
                  <a:gd name="T96" fmla="*/ 48 w 78"/>
                  <a:gd name="T97" fmla="*/ 86 h 90"/>
                  <a:gd name="T98" fmla="*/ 46 w 78"/>
                  <a:gd name="T99" fmla="*/ 90 h 90"/>
                  <a:gd name="T100" fmla="*/ 46 w 78"/>
                  <a:gd name="T101" fmla="*/ 86 h 90"/>
                  <a:gd name="T102" fmla="*/ 38 w 78"/>
                  <a:gd name="T103" fmla="*/ 86 h 90"/>
                  <a:gd name="T104" fmla="*/ 34 w 78"/>
                  <a:gd name="T105" fmla="*/ 86 h 90"/>
                  <a:gd name="T106" fmla="*/ 30 w 78"/>
                  <a:gd name="T107" fmla="*/ 86 h 90"/>
                  <a:gd name="T108" fmla="*/ 22 w 78"/>
                  <a:gd name="T109" fmla="*/ 82 h 90"/>
                  <a:gd name="T110" fmla="*/ 16 w 78"/>
                  <a:gd name="T111" fmla="*/ 78 h 90"/>
                  <a:gd name="T112" fmla="*/ 8 w 78"/>
                  <a:gd name="T113" fmla="*/ 78 h 90"/>
                  <a:gd name="T114" fmla="*/ 4 w 78"/>
                  <a:gd name="T115" fmla="*/ 74 h 90"/>
                  <a:gd name="T116" fmla="*/ 4 w 78"/>
                  <a:gd name="T117" fmla="*/ 70 h 90"/>
                  <a:gd name="T118" fmla="*/ 0 w 78"/>
                  <a:gd name="T119" fmla="*/ 64 h 90"/>
                  <a:gd name="T120" fmla="*/ 0 w 78"/>
                  <a:gd name="T121" fmla="*/ 6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90">
                    <a:moveTo>
                      <a:pt x="0" y="60"/>
                    </a:moveTo>
                    <a:lnTo>
                      <a:pt x="0" y="60"/>
                    </a:lnTo>
                    <a:lnTo>
                      <a:pt x="0" y="60"/>
                    </a:lnTo>
                    <a:lnTo>
                      <a:pt x="0" y="60"/>
                    </a:lnTo>
                    <a:lnTo>
                      <a:pt x="4" y="60"/>
                    </a:lnTo>
                    <a:lnTo>
                      <a:pt x="4" y="56"/>
                    </a:lnTo>
                    <a:lnTo>
                      <a:pt x="4" y="56"/>
                    </a:lnTo>
                    <a:lnTo>
                      <a:pt x="4" y="56"/>
                    </a:lnTo>
                    <a:lnTo>
                      <a:pt x="4" y="56"/>
                    </a:lnTo>
                    <a:lnTo>
                      <a:pt x="4" y="56"/>
                    </a:lnTo>
                    <a:lnTo>
                      <a:pt x="4" y="56"/>
                    </a:lnTo>
                    <a:lnTo>
                      <a:pt x="4" y="56"/>
                    </a:lnTo>
                    <a:lnTo>
                      <a:pt x="4" y="56"/>
                    </a:lnTo>
                    <a:lnTo>
                      <a:pt x="4" y="56"/>
                    </a:lnTo>
                    <a:lnTo>
                      <a:pt x="4" y="56"/>
                    </a:lnTo>
                    <a:lnTo>
                      <a:pt x="4" y="56"/>
                    </a:lnTo>
                    <a:lnTo>
                      <a:pt x="4" y="52"/>
                    </a:lnTo>
                    <a:lnTo>
                      <a:pt x="8" y="52"/>
                    </a:lnTo>
                    <a:lnTo>
                      <a:pt x="8" y="52"/>
                    </a:lnTo>
                    <a:lnTo>
                      <a:pt x="8" y="48"/>
                    </a:lnTo>
                    <a:lnTo>
                      <a:pt x="8" y="48"/>
                    </a:lnTo>
                    <a:lnTo>
                      <a:pt x="8" y="48"/>
                    </a:lnTo>
                    <a:lnTo>
                      <a:pt x="4" y="48"/>
                    </a:lnTo>
                    <a:lnTo>
                      <a:pt x="4" y="48"/>
                    </a:lnTo>
                    <a:lnTo>
                      <a:pt x="4" y="48"/>
                    </a:lnTo>
                    <a:lnTo>
                      <a:pt x="4" y="48"/>
                    </a:lnTo>
                    <a:lnTo>
                      <a:pt x="4" y="48"/>
                    </a:lnTo>
                    <a:lnTo>
                      <a:pt x="4" y="44"/>
                    </a:lnTo>
                    <a:lnTo>
                      <a:pt x="4" y="44"/>
                    </a:lnTo>
                    <a:lnTo>
                      <a:pt x="4" y="40"/>
                    </a:lnTo>
                    <a:lnTo>
                      <a:pt x="4" y="40"/>
                    </a:lnTo>
                    <a:lnTo>
                      <a:pt x="4" y="40"/>
                    </a:lnTo>
                    <a:lnTo>
                      <a:pt x="4" y="40"/>
                    </a:lnTo>
                    <a:lnTo>
                      <a:pt x="4" y="40"/>
                    </a:lnTo>
                    <a:lnTo>
                      <a:pt x="4" y="40"/>
                    </a:lnTo>
                    <a:lnTo>
                      <a:pt x="8" y="40"/>
                    </a:lnTo>
                    <a:lnTo>
                      <a:pt x="8" y="36"/>
                    </a:lnTo>
                    <a:lnTo>
                      <a:pt x="8" y="36"/>
                    </a:lnTo>
                    <a:lnTo>
                      <a:pt x="4" y="36"/>
                    </a:lnTo>
                    <a:lnTo>
                      <a:pt x="4" y="36"/>
                    </a:lnTo>
                    <a:lnTo>
                      <a:pt x="4" y="36"/>
                    </a:lnTo>
                    <a:lnTo>
                      <a:pt x="4" y="36"/>
                    </a:lnTo>
                    <a:lnTo>
                      <a:pt x="4" y="36"/>
                    </a:lnTo>
                    <a:lnTo>
                      <a:pt x="4" y="34"/>
                    </a:lnTo>
                    <a:lnTo>
                      <a:pt x="4" y="34"/>
                    </a:lnTo>
                    <a:lnTo>
                      <a:pt x="4" y="34"/>
                    </a:lnTo>
                    <a:lnTo>
                      <a:pt x="4" y="30"/>
                    </a:lnTo>
                    <a:lnTo>
                      <a:pt x="4" y="30"/>
                    </a:lnTo>
                    <a:lnTo>
                      <a:pt x="4" y="30"/>
                    </a:lnTo>
                    <a:lnTo>
                      <a:pt x="4" y="30"/>
                    </a:lnTo>
                    <a:lnTo>
                      <a:pt x="8" y="30"/>
                    </a:lnTo>
                    <a:lnTo>
                      <a:pt x="8" y="30"/>
                    </a:lnTo>
                    <a:lnTo>
                      <a:pt x="8" y="30"/>
                    </a:lnTo>
                    <a:lnTo>
                      <a:pt x="8" y="26"/>
                    </a:lnTo>
                    <a:lnTo>
                      <a:pt x="8" y="26"/>
                    </a:lnTo>
                    <a:lnTo>
                      <a:pt x="8" y="26"/>
                    </a:lnTo>
                    <a:lnTo>
                      <a:pt x="8" y="26"/>
                    </a:lnTo>
                    <a:lnTo>
                      <a:pt x="8" y="26"/>
                    </a:lnTo>
                    <a:lnTo>
                      <a:pt x="8" y="26"/>
                    </a:lnTo>
                    <a:lnTo>
                      <a:pt x="8" y="22"/>
                    </a:lnTo>
                    <a:lnTo>
                      <a:pt x="8" y="22"/>
                    </a:lnTo>
                    <a:lnTo>
                      <a:pt x="8" y="22"/>
                    </a:lnTo>
                    <a:lnTo>
                      <a:pt x="8" y="22"/>
                    </a:lnTo>
                    <a:lnTo>
                      <a:pt x="8" y="18"/>
                    </a:lnTo>
                    <a:lnTo>
                      <a:pt x="8" y="14"/>
                    </a:lnTo>
                    <a:lnTo>
                      <a:pt x="12" y="10"/>
                    </a:lnTo>
                    <a:lnTo>
                      <a:pt x="12" y="10"/>
                    </a:lnTo>
                    <a:lnTo>
                      <a:pt x="12" y="10"/>
                    </a:lnTo>
                    <a:lnTo>
                      <a:pt x="12" y="10"/>
                    </a:lnTo>
                    <a:lnTo>
                      <a:pt x="12" y="10"/>
                    </a:lnTo>
                    <a:lnTo>
                      <a:pt x="12" y="10"/>
                    </a:lnTo>
                    <a:lnTo>
                      <a:pt x="8" y="6"/>
                    </a:lnTo>
                    <a:lnTo>
                      <a:pt x="8" y="6"/>
                    </a:lnTo>
                    <a:lnTo>
                      <a:pt x="8" y="6"/>
                    </a:lnTo>
                    <a:lnTo>
                      <a:pt x="8" y="6"/>
                    </a:lnTo>
                    <a:lnTo>
                      <a:pt x="8" y="6"/>
                    </a:lnTo>
                    <a:lnTo>
                      <a:pt x="8" y="6"/>
                    </a:lnTo>
                    <a:lnTo>
                      <a:pt x="12" y="2"/>
                    </a:lnTo>
                    <a:lnTo>
                      <a:pt x="12" y="2"/>
                    </a:lnTo>
                    <a:lnTo>
                      <a:pt x="12" y="2"/>
                    </a:lnTo>
                    <a:lnTo>
                      <a:pt x="12" y="2"/>
                    </a:lnTo>
                    <a:lnTo>
                      <a:pt x="12" y="2"/>
                    </a:lnTo>
                    <a:lnTo>
                      <a:pt x="12" y="0"/>
                    </a:lnTo>
                    <a:lnTo>
                      <a:pt x="12" y="0"/>
                    </a:lnTo>
                    <a:lnTo>
                      <a:pt x="16" y="0"/>
                    </a:lnTo>
                    <a:lnTo>
                      <a:pt x="16" y="0"/>
                    </a:lnTo>
                    <a:lnTo>
                      <a:pt x="16" y="0"/>
                    </a:lnTo>
                    <a:lnTo>
                      <a:pt x="16" y="0"/>
                    </a:lnTo>
                    <a:lnTo>
                      <a:pt x="16" y="2"/>
                    </a:lnTo>
                    <a:lnTo>
                      <a:pt x="16" y="2"/>
                    </a:lnTo>
                    <a:lnTo>
                      <a:pt x="16" y="0"/>
                    </a:lnTo>
                    <a:lnTo>
                      <a:pt x="16" y="0"/>
                    </a:lnTo>
                    <a:lnTo>
                      <a:pt x="18" y="2"/>
                    </a:lnTo>
                    <a:lnTo>
                      <a:pt x="18" y="2"/>
                    </a:lnTo>
                    <a:lnTo>
                      <a:pt x="18" y="2"/>
                    </a:lnTo>
                    <a:lnTo>
                      <a:pt x="18" y="2"/>
                    </a:lnTo>
                    <a:lnTo>
                      <a:pt x="18" y="2"/>
                    </a:lnTo>
                    <a:lnTo>
                      <a:pt x="18" y="0"/>
                    </a:lnTo>
                    <a:lnTo>
                      <a:pt x="18" y="0"/>
                    </a:lnTo>
                    <a:lnTo>
                      <a:pt x="18" y="0"/>
                    </a:lnTo>
                    <a:lnTo>
                      <a:pt x="18" y="0"/>
                    </a:lnTo>
                    <a:lnTo>
                      <a:pt x="18" y="0"/>
                    </a:lnTo>
                    <a:lnTo>
                      <a:pt x="22" y="0"/>
                    </a:lnTo>
                    <a:lnTo>
                      <a:pt x="22" y="0"/>
                    </a:lnTo>
                    <a:lnTo>
                      <a:pt x="22" y="0"/>
                    </a:lnTo>
                    <a:lnTo>
                      <a:pt x="22" y="0"/>
                    </a:lnTo>
                    <a:lnTo>
                      <a:pt x="26" y="0"/>
                    </a:lnTo>
                    <a:lnTo>
                      <a:pt x="26" y="2"/>
                    </a:lnTo>
                    <a:lnTo>
                      <a:pt x="26" y="2"/>
                    </a:lnTo>
                    <a:lnTo>
                      <a:pt x="26" y="2"/>
                    </a:lnTo>
                    <a:lnTo>
                      <a:pt x="30" y="2"/>
                    </a:lnTo>
                    <a:lnTo>
                      <a:pt x="30" y="2"/>
                    </a:lnTo>
                    <a:lnTo>
                      <a:pt x="30" y="6"/>
                    </a:lnTo>
                    <a:lnTo>
                      <a:pt x="30" y="6"/>
                    </a:lnTo>
                    <a:lnTo>
                      <a:pt x="34" y="6"/>
                    </a:lnTo>
                    <a:lnTo>
                      <a:pt x="34" y="6"/>
                    </a:lnTo>
                    <a:lnTo>
                      <a:pt x="34" y="10"/>
                    </a:lnTo>
                    <a:lnTo>
                      <a:pt x="38" y="10"/>
                    </a:lnTo>
                    <a:lnTo>
                      <a:pt x="38" y="10"/>
                    </a:lnTo>
                    <a:lnTo>
                      <a:pt x="38" y="14"/>
                    </a:lnTo>
                    <a:lnTo>
                      <a:pt x="34" y="14"/>
                    </a:lnTo>
                    <a:lnTo>
                      <a:pt x="34" y="14"/>
                    </a:lnTo>
                    <a:lnTo>
                      <a:pt x="34" y="14"/>
                    </a:lnTo>
                    <a:lnTo>
                      <a:pt x="34" y="14"/>
                    </a:lnTo>
                    <a:lnTo>
                      <a:pt x="38" y="14"/>
                    </a:lnTo>
                    <a:lnTo>
                      <a:pt x="38" y="14"/>
                    </a:lnTo>
                    <a:lnTo>
                      <a:pt x="38" y="14"/>
                    </a:lnTo>
                    <a:lnTo>
                      <a:pt x="38" y="14"/>
                    </a:lnTo>
                    <a:lnTo>
                      <a:pt x="38" y="14"/>
                    </a:lnTo>
                    <a:lnTo>
                      <a:pt x="42" y="14"/>
                    </a:lnTo>
                    <a:lnTo>
                      <a:pt x="42" y="10"/>
                    </a:lnTo>
                    <a:lnTo>
                      <a:pt x="42" y="10"/>
                    </a:lnTo>
                    <a:lnTo>
                      <a:pt x="42" y="10"/>
                    </a:lnTo>
                    <a:lnTo>
                      <a:pt x="42" y="14"/>
                    </a:lnTo>
                    <a:lnTo>
                      <a:pt x="46" y="14"/>
                    </a:lnTo>
                    <a:lnTo>
                      <a:pt x="46" y="14"/>
                    </a:lnTo>
                    <a:lnTo>
                      <a:pt x="46" y="14"/>
                    </a:lnTo>
                    <a:lnTo>
                      <a:pt x="46" y="18"/>
                    </a:lnTo>
                    <a:lnTo>
                      <a:pt x="46" y="18"/>
                    </a:lnTo>
                    <a:lnTo>
                      <a:pt x="48" y="22"/>
                    </a:lnTo>
                    <a:lnTo>
                      <a:pt x="48" y="22"/>
                    </a:lnTo>
                    <a:lnTo>
                      <a:pt x="48" y="22"/>
                    </a:lnTo>
                    <a:lnTo>
                      <a:pt x="52" y="22"/>
                    </a:lnTo>
                    <a:lnTo>
                      <a:pt x="52" y="22"/>
                    </a:lnTo>
                    <a:lnTo>
                      <a:pt x="52" y="22"/>
                    </a:lnTo>
                    <a:lnTo>
                      <a:pt x="52" y="22"/>
                    </a:lnTo>
                    <a:lnTo>
                      <a:pt x="52" y="22"/>
                    </a:lnTo>
                    <a:lnTo>
                      <a:pt x="52" y="22"/>
                    </a:lnTo>
                    <a:lnTo>
                      <a:pt x="52" y="22"/>
                    </a:lnTo>
                    <a:lnTo>
                      <a:pt x="52" y="22"/>
                    </a:lnTo>
                    <a:lnTo>
                      <a:pt x="56" y="22"/>
                    </a:lnTo>
                    <a:lnTo>
                      <a:pt x="56" y="26"/>
                    </a:lnTo>
                    <a:lnTo>
                      <a:pt x="56" y="26"/>
                    </a:lnTo>
                    <a:lnTo>
                      <a:pt x="56" y="26"/>
                    </a:lnTo>
                    <a:lnTo>
                      <a:pt x="60" y="30"/>
                    </a:lnTo>
                    <a:lnTo>
                      <a:pt x="60" y="30"/>
                    </a:lnTo>
                    <a:lnTo>
                      <a:pt x="60" y="30"/>
                    </a:lnTo>
                    <a:lnTo>
                      <a:pt x="60" y="30"/>
                    </a:lnTo>
                    <a:lnTo>
                      <a:pt x="60" y="30"/>
                    </a:lnTo>
                    <a:lnTo>
                      <a:pt x="64" y="30"/>
                    </a:lnTo>
                    <a:lnTo>
                      <a:pt x="64" y="30"/>
                    </a:lnTo>
                    <a:lnTo>
                      <a:pt x="64" y="34"/>
                    </a:lnTo>
                    <a:lnTo>
                      <a:pt x="68" y="34"/>
                    </a:lnTo>
                    <a:lnTo>
                      <a:pt x="68" y="34"/>
                    </a:lnTo>
                    <a:lnTo>
                      <a:pt x="68" y="36"/>
                    </a:lnTo>
                    <a:lnTo>
                      <a:pt x="68" y="36"/>
                    </a:lnTo>
                    <a:lnTo>
                      <a:pt x="68" y="40"/>
                    </a:lnTo>
                    <a:lnTo>
                      <a:pt x="68" y="40"/>
                    </a:lnTo>
                    <a:lnTo>
                      <a:pt x="72" y="40"/>
                    </a:lnTo>
                    <a:lnTo>
                      <a:pt x="72" y="40"/>
                    </a:lnTo>
                    <a:lnTo>
                      <a:pt x="72" y="40"/>
                    </a:lnTo>
                    <a:lnTo>
                      <a:pt x="72" y="40"/>
                    </a:lnTo>
                    <a:lnTo>
                      <a:pt x="72" y="44"/>
                    </a:lnTo>
                    <a:lnTo>
                      <a:pt x="72" y="44"/>
                    </a:lnTo>
                    <a:lnTo>
                      <a:pt x="76" y="44"/>
                    </a:lnTo>
                    <a:lnTo>
                      <a:pt x="76" y="44"/>
                    </a:lnTo>
                    <a:lnTo>
                      <a:pt x="76" y="44"/>
                    </a:lnTo>
                    <a:lnTo>
                      <a:pt x="76" y="44"/>
                    </a:lnTo>
                    <a:lnTo>
                      <a:pt x="78" y="48"/>
                    </a:lnTo>
                    <a:lnTo>
                      <a:pt x="76" y="48"/>
                    </a:lnTo>
                    <a:lnTo>
                      <a:pt x="76" y="48"/>
                    </a:lnTo>
                    <a:lnTo>
                      <a:pt x="76" y="52"/>
                    </a:lnTo>
                    <a:lnTo>
                      <a:pt x="72" y="52"/>
                    </a:lnTo>
                    <a:lnTo>
                      <a:pt x="72" y="52"/>
                    </a:lnTo>
                    <a:lnTo>
                      <a:pt x="72" y="52"/>
                    </a:lnTo>
                    <a:lnTo>
                      <a:pt x="72" y="52"/>
                    </a:lnTo>
                    <a:lnTo>
                      <a:pt x="72" y="56"/>
                    </a:lnTo>
                    <a:lnTo>
                      <a:pt x="72" y="56"/>
                    </a:lnTo>
                    <a:lnTo>
                      <a:pt x="72" y="56"/>
                    </a:lnTo>
                    <a:lnTo>
                      <a:pt x="72" y="56"/>
                    </a:lnTo>
                    <a:lnTo>
                      <a:pt x="72" y="56"/>
                    </a:lnTo>
                    <a:lnTo>
                      <a:pt x="72" y="56"/>
                    </a:lnTo>
                    <a:lnTo>
                      <a:pt x="72" y="56"/>
                    </a:lnTo>
                    <a:lnTo>
                      <a:pt x="72" y="60"/>
                    </a:lnTo>
                    <a:lnTo>
                      <a:pt x="72" y="60"/>
                    </a:lnTo>
                    <a:lnTo>
                      <a:pt x="72" y="60"/>
                    </a:lnTo>
                    <a:lnTo>
                      <a:pt x="72" y="60"/>
                    </a:lnTo>
                    <a:lnTo>
                      <a:pt x="72" y="60"/>
                    </a:lnTo>
                    <a:lnTo>
                      <a:pt x="72" y="64"/>
                    </a:lnTo>
                    <a:lnTo>
                      <a:pt x="72" y="64"/>
                    </a:lnTo>
                    <a:lnTo>
                      <a:pt x="72" y="64"/>
                    </a:lnTo>
                    <a:lnTo>
                      <a:pt x="72" y="64"/>
                    </a:lnTo>
                    <a:lnTo>
                      <a:pt x="72" y="64"/>
                    </a:lnTo>
                    <a:lnTo>
                      <a:pt x="72" y="66"/>
                    </a:lnTo>
                    <a:lnTo>
                      <a:pt x="72" y="66"/>
                    </a:lnTo>
                    <a:lnTo>
                      <a:pt x="72" y="66"/>
                    </a:lnTo>
                    <a:lnTo>
                      <a:pt x="72" y="66"/>
                    </a:lnTo>
                    <a:lnTo>
                      <a:pt x="72" y="66"/>
                    </a:lnTo>
                    <a:lnTo>
                      <a:pt x="72" y="66"/>
                    </a:lnTo>
                    <a:lnTo>
                      <a:pt x="72" y="66"/>
                    </a:lnTo>
                    <a:lnTo>
                      <a:pt x="72" y="66"/>
                    </a:lnTo>
                    <a:lnTo>
                      <a:pt x="72" y="70"/>
                    </a:lnTo>
                    <a:lnTo>
                      <a:pt x="72" y="70"/>
                    </a:lnTo>
                    <a:lnTo>
                      <a:pt x="72" y="70"/>
                    </a:lnTo>
                    <a:lnTo>
                      <a:pt x="72" y="70"/>
                    </a:lnTo>
                    <a:lnTo>
                      <a:pt x="72" y="74"/>
                    </a:lnTo>
                    <a:lnTo>
                      <a:pt x="68" y="74"/>
                    </a:lnTo>
                    <a:lnTo>
                      <a:pt x="68" y="74"/>
                    </a:lnTo>
                    <a:lnTo>
                      <a:pt x="68" y="74"/>
                    </a:lnTo>
                    <a:lnTo>
                      <a:pt x="68" y="78"/>
                    </a:lnTo>
                    <a:lnTo>
                      <a:pt x="68" y="78"/>
                    </a:lnTo>
                    <a:lnTo>
                      <a:pt x="64" y="78"/>
                    </a:lnTo>
                    <a:lnTo>
                      <a:pt x="64" y="78"/>
                    </a:lnTo>
                    <a:lnTo>
                      <a:pt x="64" y="82"/>
                    </a:lnTo>
                    <a:lnTo>
                      <a:pt x="64" y="82"/>
                    </a:lnTo>
                    <a:lnTo>
                      <a:pt x="64" y="82"/>
                    </a:lnTo>
                    <a:lnTo>
                      <a:pt x="64" y="82"/>
                    </a:lnTo>
                    <a:lnTo>
                      <a:pt x="60" y="82"/>
                    </a:lnTo>
                    <a:lnTo>
                      <a:pt x="60" y="82"/>
                    </a:lnTo>
                    <a:lnTo>
                      <a:pt x="60" y="82"/>
                    </a:lnTo>
                    <a:lnTo>
                      <a:pt x="60" y="82"/>
                    </a:lnTo>
                    <a:lnTo>
                      <a:pt x="60" y="82"/>
                    </a:lnTo>
                    <a:lnTo>
                      <a:pt x="60" y="82"/>
                    </a:lnTo>
                    <a:lnTo>
                      <a:pt x="60" y="82"/>
                    </a:lnTo>
                    <a:lnTo>
                      <a:pt x="60" y="82"/>
                    </a:lnTo>
                    <a:lnTo>
                      <a:pt x="60" y="86"/>
                    </a:lnTo>
                    <a:lnTo>
                      <a:pt x="56" y="86"/>
                    </a:lnTo>
                    <a:lnTo>
                      <a:pt x="56" y="86"/>
                    </a:lnTo>
                    <a:lnTo>
                      <a:pt x="56" y="86"/>
                    </a:lnTo>
                    <a:lnTo>
                      <a:pt x="52" y="86"/>
                    </a:lnTo>
                    <a:lnTo>
                      <a:pt x="52" y="86"/>
                    </a:lnTo>
                    <a:lnTo>
                      <a:pt x="52" y="90"/>
                    </a:lnTo>
                    <a:lnTo>
                      <a:pt x="52" y="90"/>
                    </a:lnTo>
                    <a:lnTo>
                      <a:pt x="48" y="90"/>
                    </a:lnTo>
                    <a:lnTo>
                      <a:pt x="48" y="86"/>
                    </a:lnTo>
                    <a:lnTo>
                      <a:pt x="48" y="86"/>
                    </a:lnTo>
                    <a:lnTo>
                      <a:pt x="48" y="86"/>
                    </a:lnTo>
                    <a:lnTo>
                      <a:pt x="48" y="86"/>
                    </a:lnTo>
                    <a:lnTo>
                      <a:pt x="46" y="90"/>
                    </a:lnTo>
                    <a:lnTo>
                      <a:pt x="46" y="90"/>
                    </a:lnTo>
                    <a:lnTo>
                      <a:pt x="46" y="86"/>
                    </a:lnTo>
                    <a:lnTo>
                      <a:pt x="46" y="86"/>
                    </a:lnTo>
                    <a:lnTo>
                      <a:pt x="46" y="86"/>
                    </a:lnTo>
                    <a:lnTo>
                      <a:pt x="46" y="86"/>
                    </a:lnTo>
                    <a:lnTo>
                      <a:pt x="46" y="86"/>
                    </a:lnTo>
                    <a:lnTo>
                      <a:pt x="46" y="86"/>
                    </a:lnTo>
                    <a:lnTo>
                      <a:pt x="42" y="86"/>
                    </a:lnTo>
                    <a:lnTo>
                      <a:pt x="42" y="86"/>
                    </a:lnTo>
                    <a:lnTo>
                      <a:pt x="38" y="86"/>
                    </a:lnTo>
                    <a:lnTo>
                      <a:pt x="38" y="86"/>
                    </a:lnTo>
                    <a:lnTo>
                      <a:pt x="38" y="86"/>
                    </a:lnTo>
                    <a:lnTo>
                      <a:pt x="38" y="86"/>
                    </a:lnTo>
                    <a:lnTo>
                      <a:pt x="38" y="86"/>
                    </a:lnTo>
                    <a:lnTo>
                      <a:pt x="34" y="86"/>
                    </a:lnTo>
                    <a:lnTo>
                      <a:pt x="34" y="86"/>
                    </a:lnTo>
                    <a:lnTo>
                      <a:pt x="34" y="86"/>
                    </a:lnTo>
                    <a:lnTo>
                      <a:pt x="34" y="90"/>
                    </a:lnTo>
                    <a:lnTo>
                      <a:pt x="30" y="90"/>
                    </a:lnTo>
                    <a:lnTo>
                      <a:pt x="30" y="86"/>
                    </a:lnTo>
                    <a:lnTo>
                      <a:pt x="30" y="86"/>
                    </a:lnTo>
                    <a:lnTo>
                      <a:pt x="30" y="86"/>
                    </a:lnTo>
                    <a:lnTo>
                      <a:pt x="30" y="86"/>
                    </a:lnTo>
                    <a:lnTo>
                      <a:pt x="26" y="86"/>
                    </a:lnTo>
                    <a:lnTo>
                      <a:pt x="22" y="82"/>
                    </a:lnTo>
                    <a:lnTo>
                      <a:pt x="22" y="82"/>
                    </a:lnTo>
                    <a:lnTo>
                      <a:pt x="18" y="78"/>
                    </a:lnTo>
                    <a:lnTo>
                      <a:pt x="18" y="78"/>
                    </a:lnTo>
                    <a:lnTo>
                      <a:pt x="18" y="78"/>
                    </a:lnTo>
                    <a:lnTo>
                      <a:pt x="16" y="78"/>
                    </a:lnTo>
                    <a:lnTo>
                      <a:pt x="16" y="78"/>
                    </a:lnTo>
                    <a:lnTo>
                      <a:pt x="12" y="78"/>
                    </a:lnTo>
                    <a:lnTo>
                      <a:pt x="12" y="78"/>
                    </a:lnTo>
                    <a:lnTo>
                      <a:pt x="8" y="78"/>
                    </a:lnTo>
                    <a:lnTo>
                      <a:pt x="8" y="78"/>
                    </a:lnTo>
                    <a:lnTo>
                      <a:pt x="8" y="78"/>
                    </a:lnTo>
                    <a:lnTo>
                      <a:pt x="8" y="78"/>
                    </a:lnTo>
                    <a:lnTo>
                      <a:pt x="8" y="74"/>
                    </a:lnTo>
                    <a:lnTo>
                      <a:pt x="8" y="74"/>
                    </a:lnTo>
                    <a:lnTo>
                      <a:pt x="4" y="74"/>
                    </a:lnTo>
                    <a:lnTo>
                      <a:pt x="4" y="74"/>
                    </a:lnTo>
                    <a:lnTo>
                      <a:pt x="4" y="70"/>
                    </a:lnTo>
                    <a:lnTo>
                      <a:pt x="4" y="70"/>
                    </a:lnTo>
                    <a:lnTo>
                      <a:pt x="4" y="70"/>
                    </a:lnTo>
                    <a:lnTo>
                      <a:pt x="4" y="70"/>
                    </a:lnTo>
                    <a:lnTo>
                      <a:pt x="4" y="70"/>
                    </a:lnTo>
                    <a:lnTo>
                      <a:pt x="0" y="70"/>
                    </a:lnTo>
                    <a:lnTo>
                      <a:pt x="0" y="66"/>
                    </a:lnTo>
                    <a:lnTo>
                      <a:pt x="0" y="66"/>
                    </a:lnTo>
                    <a:lnTo>
                      <a:pt x="0" y="66"/>
                    </a:lnTo>
                    <a:lnTo>
                      <a:pt x="0" y="64"/>
                    </a:lnTo>
                    <a:lnTo>
                      <a:pt x="0" y="64"/>
                    </a:lnTo>
                    <a:lnTo>
                      <a:pt x="0" y="64"/>
                    </a:lnTo>
                    <a:lnTo>
                      <a:pt x="0" y="64"/>
                    </a:lnTo>
                    <a:lnTo>
                      <a:pt x="0" y="60"/>
                    </a:lnTo>
                    <a:lnTo>
                      <a:pt x="0" y="60"/>
                    </a:lnTo>
                    <a:lnTo>
                      <a:pt x="0" y="60"/>
                    </a:lnTo>
                    <a:lnTo>
                      <a:pt x="0" y="60"/>
                    </a:lnTo>
                    <a:lnTo>
                      <a:pt x="0" y="6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89">
                <a:extLst>
                  <a:ext uri="{FF2B5EF4-FFF2-40B4-BE49-F238E27FC236}">
                    <a16:creationId xmlns:a16="http://schemas.microsoft.com/office/drawing/2014/main" id="{2AD5EB01-658F-41D3-8FB0-801714E80FDE}"/>
                  </a:ext>
                </a:extLst>
              </p:cNvPr>
              <p:cNvSpPr>
                <a:spLocks noEditPoints="1"/>
              </p:cNvSpPr>
              <p:nvPr/>
            </p:nvSpPr>
            <p:spPr bwMode="auto">
              <a:xfrm>
                <a:off x="2749550" y="4222818"/>
                <a:ext cx="301625" cy="323850"/>
              </a:xfrm>
              <a:custGeom>
                <a:avLst/>
                <a:gdLst>
                  <a:gd name="T0" fmla="*/ 108 w 190"/>
                  <a:gd name="T1" fmla="*/ 38 h 204"/>
                  <a:gd name="T2" fmla="*/ 126 w 190"/>
                  <a:gd name="T3" fmla="*/ 30 h 204"/>
                  <a:gd name="T4" fmla="*/ 126 w 190"/>
                  <a:gd name="T5" fmla="*/ 30 h 204"/>
                  <a:gd name="T6" fmla="*/ 148 w 190"/>
                  <a:gd name="T7" fmla="*/ 28 h 204"/>
                  <a:gd name="T8" fmla="*/ 152 w 190"/>
                  <a:gd name="T9" fmla="*/ 30 h 204"/>
                  <a:gd name="T10" fmla="*/ 148 w 190"/>
                  <a:gd name="T11" fmla="*/ 34 h 204"/>
                  <a:gd name="T12" fmla="*/ 152 w 190"/>
                  <a:gd name="T13" fmla="*/ 42 h 204"/>
                  <a:gd name="T14" fmla="*/ 156 w 190"/>
                  <a:gd name="T15" fmla="*/ 42 h 204"/>
                  <a:gd name="T16" fmla="*/ 160 w 190"/>
                  <a:gd name="T17" fmla="*/ 42 h 204"/>
                  <a:gd name="T18" fmla="*/ 172 w 190"/>
                  <a:gd name="T19" fmla="*/ 46 h 204"/>
                  <a:gd name="T20" fmla="*/ 172 w 190"/>
                  <a:gd name="T21" fmla="*/ 58 h 204"/>
                  <a:gd name="T22" fmla="*/ 168 w 190"/>
                  <a:gd name="T23" fmla="*/ 68 h 204"/>
                  <a:gd name="T24" fmla="*/ 190 w 190"/>
                  <a:gd name="T25" fmla="*/ 68 h 204"/>
                  <a:gd name="T26" fmla="*/ 178 w 190"/>
                  <a:gd name="T27" fmla="*/ 84 h 204"/>
                  <a:gd name="T28" fmla="*/ 178 w 190"/>
                  <a:gd name="T29" fmla="*/ 94 h 204"/>
                  <a:gd name="T30" fmla="*/ 172 w 190"/>
                  <a:gd name="T31" fmla="*/ 106 h 204"/>
                  <a:gd name="T32" fmla="*/ 178 w 190"/>
                  <a:gd name="T33" fmla="*/ 128 h 204"/>
                  <a:gd name="T34" fmla="*/ 168 w 190"/>
                  <a:gd name="T35" fmla="*/ 140 h 204"/>
                  <a:gd name="T36" fmla="*/ 152 w 190"/>
                  <a:gd name="T37" fmla="*/ 144 h 204"/>
                  <a:gd name="T38" fmla="*/ 142 w 190"/>
                  <a:gd name="T39" fmla="*/ 144 h 204"/>
                  <a:gd name="T40" fmla="*/ 130 w 190"/>
                  <a:gd name="T41" fmla="*/ 148 h 204"/>
                  <a:gd name="T42" fmla="*/ 118 w 190"/>
                  <a:gd name="T43" fmla="*/ 140 h 204"/>
                  <a:gd name="T44" fmla="*/ 126 w 190"/>
                  <a:gd name="T45" fmla="*/ 154 h 204"/>
                  <a:gd name="T46" fmla="*/ 134 w 190"/>
                  <a:gd name="T47" fmla="*/ 170 h 204"/>
                  <a:gd name="T48" fmla="*/ 134 w 190"/>
                  <a:gd name="T49" fmla="*/ 178 h 204"/>
                  <a:gd name="T50" fmla="*/ 118 w 190"/>
                  <a:gd name="T51" fmla="*/ 192 h 204"/>
                  <a:gd name="T52" fmla="*/ 108 w 190"/>
                  <a:gd name="T53" fmla="*/ 204 h 204"/>
                  <a:gd name="T54" fmla="*/ 98 w 190"/>
                  <a:gd name="T55" fmla="*/ 200 h 204"/>
                  <a:gd name="T56" fmla="*/ 86 w 190"/>
                  <a:gd name="T57" fmla="*/ 174 h 204"/>
                  <a:gd name="T58" fmla="*/ 82 w 190"/>
                  <a:gd name="T59" fmla="*/ 154 h 204"/>
                  <a:gd name="T60" fmla="*/ 78 w 190"/>
                  <a:gd name="T61" fmla="*/ 144 h 204"/>
                  <a:gd name="T62" fmla="*/ 78 w 190"/>
                  <a:gd name="T63" fmla="*/ 120 h 204"/>
                  <a:gd name="T64" fmla="*/ 74 w 190"/>
                  <a:gd name="T65" fmla="*/ 106 h 204"/>
                  <a:gd name="T66" fmla="*/ 56 w 190"/>
                  <a:gd name="T67" fmla="*/ 106 h 204"/>
                  <a:gd name="T68" fmla="*/ 42 w 190"/>
                  <a:gd name="T69" fmla="*/ 90 h 204"/>
                  <a:gd name="T70" fmla="*/ 26 w 190"/>
                  <a:gd name="T71" fmla="*/ 90 h 204"/>
                  <a:gd name="T72" fmla="*/ 12 w 190"/>
                  <a:gd name="T73" fmla="*/ 84 h 204"/>
                  <a:gd name="T74" fmla="*/ 12 w 190"/>
                  <a:gd name="T75" fmla="*/ 68 h 204"/>
                  <a:gd name="T76" fmla="*/ 0 w 190"/>
                  <a:gd name="T77" fmla="*/ 54 h 204"/>
                  <a:gd name="T78" fmla="*/ 4 w 190"/>
                  <a:gd name="T79" fmla="*/ 34 h 204"/>
                  <a:gd name="T80" fmla="*/ 14 w 190"/>
                  <a:gd name="T81" fmla="*/ 20 h 204"/>
                  <a:gd name="T82" fmla="*/ 26 w 190"/>
                  <a:gd name="T83" fmla="*/ 12 h 204"/>
                  <a:gd name="T84" fmla="*/ 22 w 190"/>
                  <a:gd name="T85" fmla="*/ 24 h 204"/>
                  <a:gd name="T86" fmla="*/ 14 w 190"/>
                  <a:gd name="T87" fmla="*/ 42 h 204"/>
                  <a:gd name="T88" fmla="*/ 22 w 190"/>
                  <a:gd name="T89" fmla="*/ 58 h 204"/>
                  <a:gd name="T90" fmla="*/ 30 w 190"/>
                  <a:gd name="T91" fmla="*/ 38 h 204"/>
                  <a:gd name="T92" fmla="*/ 26 w 190"/>
                  <a:gd name="T93" fmla="*/ 24 h 204"/>
                  <a:gd name="T94" fmla="*/ 42 w 190"/>
                  <a:gd name="T95" fmla="*/ 16 h 204"/>
                  <a:gd name="T96" fmla="*/ 44 w 190"/>
                  <a:gd name="T97" fmla="*/ 12 h 204"/>
                  <a:gd name="T98" fmla="*/ 48 w 190"/>
                  <a:gd name="T99" fmla="*/ 8 h 204"/>
                  <a:gd name="T100" fmla="*/ 64 w 190"/>
                  <a:gd name="T101" fmla="*/ 16 h 204"/>
                  <a:gd name="T102" fmla="*/ 78 w 190"/>
                  <a:gd name="T103" fmla="*/ 30 h 204"/>
                  <a:gd name="T104" fmla="*/ 98 w 190"/>
                  <a:gd name="T105" fmla="*/ 30 h 204"/>
                  <a:gd name="T106" fmla="*/ 174 w 190"/>
                  <a:gd name="T107" fmla="*/ 58 h 204"/>
                  <a:gd name="T108" fmla="*/ 174 w 190"/>
                  <a:gd name="T109" fmla="*/ 60 h 204"/>
                  <a:gd name="T110" fmla="*/ 172 w 190"/>
                  <a:gd name="T111" fmla="*/ 64 h 204"/>
                  <a:gd name="T112" fmla="*/ 172 w 190"/>
                  <a:gd name="T113" fmla="*/ 64 h 204"/>
                  <a:gd name="T114" fmla="*/ 172 w 190"/>
                  <a:gd name="T115" fmla="*/ 64 h 204"/>
                  <a:gd name="T116" fmla="*/ 168 w 190"/>
                  <a:gd name="T117" fmla="*/ 68 h 204"/>
                  <a:gd name="T118" fmla="*/ 172 w 190"/>
                  <a:gd name="T119" fmla="*/ 64 h 204"/>
                  <a:gd name="T120" fmla="*/ 126 w 190"/>
                  <a:gd name="T121" fmla="*/ 24 h 204"/>
                  <a:gd name="T122" fmla="*/ 130 w 190"/>
                  <a:gd name="T123" fmla="*/ 28 h 204"/>
                  <a:gd name="T124" fmla="*/ 112 w 190"/>
                  <a:gd name="T125" fmla="*/ 2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0" h="204">
                    <a:moveTo>
                      <a:pt x="98" y="30"/>
                    </a:moveTo>
                    <a:lnTo>
                      <a:pt x="100" y="30"/>
                    </a:lnTo>
                    <a:lnTo>
                      <a:pt x="100" y="34"/>
                    </a:lnTo>
                    <a:lnTo>
                      <a:pt x="104" y="34"/>
                    </a:lnTo>
                    <a:lnTo>
                      <a:pt x="104" y="38"/>
                    </a:lnTo>
                    <a:lnTo>
                      <a:pt x="108" y="38"/>
                    </a:lnTo>
                    <a:lnTo>
                      <a:pt x="112" y="38"/>
                    </a:lnTo>
                    <a:lnTo>
                      <a:pt x="116" y="38"/>
                    </a:lnTo>
                    <a:lnTo>
                      <a:pt x="118" y="38"/>
                    </a:lnTo>
                    <a:lnTo>
                      <a:pt x="122" y="34"/>
                    </a:lnTo>
                    <a:lnTo>
                      <a:pt x="126" y="34"/>
                    </a:lnTo>
                    <a:lnTo>
                      <a:pt x="126" y="30"/>
                    </a:lnTo>
                    <a:lnTo>
                      <a:pt x="130" y="30"/>
                    </a:lnTo>
                    <a:lnTo>
                      <a:pt x="130" y="34"/>
                    </a:lnTo>
                    <a:lnTo>
                      <a:pt x="134" y="34"/>
                    </a:lnTo>
                    <a:lnTo>
                      <a:pt x="134" y="30"/>
                    </a:lnTo>
                    <a:lnTo>
                      <a:pt x="130" y="30"/>
                    </a:lnTo>
                    <a:lnTo>
                      <a:pt x="126" y="30"/>
                    </a:lnTo>
                    <a:lnTo>
                      <a:pt x="130" y="30"/>
                    </a:lnTo>
                    <a:lnTo>
                      <a:pt x="134" y="30"/>
                    </a:lnTo>
                    <a:lnTo>
                      <a:pt x="138" y="30"/>
                    </a:lnTo>
                    <a:lnTo>
                      <a:pt x="142" y="28"/>
                    </a:lnTo>
                    <a:lnTo>
                      <a:pt x="144" y="28"/>
                    </a:lnTo>
                    <a:lnTo>
                      <a:pt x="148" y="28"/>
                    </a:lnTo>
                    <a:lnTo>
                      <a:pt x="152" y="28"/>
                    </a:lnTo>
                    <a:lnTo>
                      <a:pt x="156" y="28"/>
                    </a:lnTo>
                    <a:lnTo>
                      <a:pt x="160" y="28"/>
                    </a:lnTo>
                    <a:lnTo>
                      <a:pt x="160" y="30"/>
                    </a:lnTo>
                    <a:lnTo>
                      <a:pt x="156" y="30"/>
                    </a:lnTo>
                    <a:lnTo>
                      <a:pt x="152" y="30"/>
                    </a:lnTo>
                    <a:lnTo>
                      <a:pt x="148" y="30"/>
                    </a:lnTo>
                    <a:lnTo>
                      <a:pt x="144" y="30"/>
                    </a:lnTo>
                    <a:lnTo>
                      <a:pt x="148" y="30"/>
                    </a:lnTo>
                    <a:lnTo>
                      <a:pt x="148" y="34"/>
                    </a:lnTo>
                    <a:lnTo>
                      <a:pt x="144" y="34"/>
                    </a:lnTo>
                    <a:lnTo>
                      <a:pt x="148" y="34"/>
                    </a:lnTo>
                    <a:lnTo>
                      <a:pt x="148" y="38"/>
                    </a:lnTo>
                    <a:lnTo>
                      <a:pt x="144" y="38"/>
                    </a:lnTo>
                    <a:lnTo>
                      <a:pt x="148" y="42"/>
                    </a:lnTo>
                    <a:lnTo>
                      <a:pt x="148" y="38"/>
                    </a:lnTo>
                    <a:lnTo>
                      <a:pt x="152" y="38"/>
                    </a:lnTo>
                    <a:lnTo>
                      <a:pt x="152" y="42"/>
                    </a:lnTo>
                    <a:lnTo>
                      <a:pt x="156" y="46"/>
                    </a:lnTo>
                    <a:lnTo>
                      <a:pt x="152" y="46"/>
                    </a:lnTo>
                    <a:lnTo>
                      <a:pt x="156" y="46"/>
                    </a:lnTo>
                    <a:lnTo>
                      <a:pt x="156" y="42"/>
                    </a:lnTo>
                    <a:lnTo>
                      <a:pt x="156" y="46"/>
                    </a:lnTo>
                    <a:lnTo>
                      <a:pt x="156" y="42"/>
                    </a:lnTo>
                    <a:lnTo>
                      <a:pt x="160" y="42"/>
                    </a:lnTo>
                    <a:lnTo>
                      <a:pt x="156" y="42"/>
                    </a:lnTo>
                    <a:lnTo>
                      <a:pt x="160" y="42"/>
                    </a:lnTo>
                    <a:lnTo>
                      <a:pt x="160" y="46"/>
                    </a:lnTo>
                    <a:lnTo>
                      <a:pt x="164" y="46"/>
                    </a:lnTo>
                    <a:lnTo>
                      <a:pt x="160" y="42"/>
                    </a:lnTo>
                    <a:lnTo>
                      <a:pt x="164" y="42"/>
                    </a:lnTo>
                    <a:lnTo>
                      <a:pt x="164" y="46"/>
                    </a:lnTo>
                    <a:lnTo>
                      <a:pt x="164" y="42"/>
                    </a:lnTo>
                    <a:lnTo>
                      <a:pt x="168" y="42"/>
                    </a:lnTo>
                    <a:lnTo>
                      <a:pt x="168" y="46"/>
                    </a:lnTo>
                    <a:lnTo>
                      <a:pt x="172" y="46"/>
                    </a:lnTo>
                    <a:lnTo>
                      <a:pt x="172" y="50"/>
                    </a:lnTo>
                    <a:lnTo>
                      <a:pt x="174" y="50"/>
                    </a:lnTo>
                    <a:lnTo>
                      <a:pt x="174" y="54"/>
                    </a:lnTo>
                    <a:lnTo>
                      <a:pt x="172" y="58"/>
                    </a:lnTo>
                    <a:lnTo>
                      <a:pt x="174" y="54"/>
                    </a:lnTo>
                    <a:lnTo>
                      <a:pt x="172" y="58"/>
                    </a:lnTo>
                    <a:lnTo>
                      <a:pt x="172" y="60"/>
                    </a:lnTo>
                    <a:lnTo>
                      <a:pt x="172" y="64"/>
                    </a:lnTo>
                    <a:lnTo>
                      <a:pt x="168" y="64"/>
                    </a:lnTo>
                    <a:lnTo>
                      <a:pt x="164" y="64"/>
                    </a:lnTo>
                    <a:lnTo>
                      <a:pt x="168" y="64"/>
                    </a:lnTo>
                    <a:lnTo>
                      <a:pt x="168" y="68"/>
                    </a:lnTo>
                    <a:lnTo>
                      <a:pt x="172" y="68"/>
                    </a:lnTo>
                    <a:lnTo>
                      <a:pt x="174" y="64"/>
                    </a:lnTo>
                    <a:lnTo>
                      <a:pt x="178" y="64"/>
                    </a:lnTo>
                    <a:lnTo>
                      <a:pt x="182" y="64"/>
                    </a:lnTo>
                    <a:lnTo>
                      <a:pt x="186" y="64"/>
                    </a:lnTo>
                    <a:lnTo>
                      <a:pt x="190" y="68"/>
                    </a:lnTo>
                    <a:lnTo>
                      <a:pt x="190" y="72"/>
                    </a:lnTo>
                    <a:lnTo>
                      <a:pt x="186" y="72"/>
                    </a:lnTo>
                    <a:lnTo>
                      <a:pt x="186" y="76"/>
                    </a:lnTo>
                    <a:lnTo>
                      <a:pt x="182" y="76"/>
                    </a:lnTo>
                    <a:lnTo>
                      <a:pt x="178" y="80"/>
                    </a:lnTo>
                    <a:lnTo>
                      <a:pt x="178" y="84"/>
                    </a:lnTo>
                    <a:lnTo>
                      <a:pt x="178" y="88"/>
                    </a:lnTo>
                    <a:lnTo>
                      <a:pt x="178" y="90"/>
                    </a:lnTo>
                    <a:lnTo>
                      <a:pt x="182" y="88"/>
                    </a:lnTo>
                    <a:lnTo>
                      <a:pt x="182" y="90"/>
                    </a:lnTo>
                    <a:lnTo>
                      <a:pt x="182" y="94"/>
                    </a:lnTo>
                    <a:lnTo>
                      <a:pt x="178" y="94"/>
                    </a:lnTo>
                    <a:lnTo>
                      <a:pt x="178" y="98"/>
                    </a:lnTo>
                    <a:lnTo>
                      <a:pt x="174" y="94"/>
                    </a:lnTo>
                    <a:lnTo>
                      <a:pt x="174" y="98"/>
                    </a:lnTo>
                    <a:lnTo>
                      <a:pt x="172" y="98"/>
                    </a:lnTo>
                    <a:lnTo>
                      <a:pt x="172" y="102"/>
                    </a:lnTo>
                    <a:lnTo>
                      <a:pt x="172" y="106"/>
                    </a:lnTo>
                    <a:lnTo>
                      <a:pt x="168" y="110"/>
                    </a:lnTo>
                    <a:lnTo>
                      <a:pt x="172" y="118"/>
                    </a:lnTo>
                    <a:lnTo>
                      <a:pt x="174" y="120"/>
                    </a:lnTo>
                    <a:lnTo>
                      <a:pt x="174" y="124"/>
                    </a:lnTo>
                    <a:lnTo>
                      <a:pt x="178" y="124"/>
                    </a:lnTo>
                    <a:lnTo>
                      <a:pt x="178" y="128"/>
                    </a:lnTo>
                    <a:lnTo>
                      <a:pt x="178" y="132"/>
                    </a:lnTo>
                    <a:lnTo>
                      <a:pt x="174" y="132"/>
                    </a:lnTo>
                    <a:lnTo>
                      <a:pt x="174" y="136"/>
                    </a:lnTo>
                    <a:lnTo>
                      <a:pt x="172" y="136"/>
                    </a:lnTo>
                    <a:lnTo>
                      <a:pt x="168" y="136"/>
                    </a:lnTo>
                    <a:lnTo>
                      <a:pt x="168" y="140"/>
                    </a:lnTo>
                    <a:lnTo>
                      <a:pt x="164" y="140"/>
                    </a:lnTo>
                    <a:lnTo>
                      <a:pt x="160" y="140"/>
                    </a:lnTo>
                    <a:lnTo>
                      <a:pt x="156" y="144"/>
                    </a:lnTo>
                    <a:lnTo>
                      <a:pt x="156" y="140"/>
                    </a:lnTo>
                    <a:lnTo>
                      <a:pt x="152" y="140"/>
                    </a:lnTo>
                    <a:lnTo>
                      <a:pt x="152" y="144"/>
                    </a:lnTo>
                    <a:lnTo>
                      <a:pt x="148" y="144"/>
                    </a:lnTo>
                    <a:lnTo>
                      <a:pt x="148" y="148"/>
                    </a:lnTo>
                    <a:lnTo>
                      <a:pt x="148" y="152"/>
                    </a:lnTo>
                    <a:lnTo>
                      <a:pt x="144" y="152"/>
                    </a:lnTo>
                    <a:lnTo>
                      <a:pt x="142" y="148"/>
                    </a:lnTo>
                    <a:lnTo>
                      <a:pt x="142" y="144"/>
                    </a:lnTo>
                    <a:lnTo>
                      <a:pt x="138" y="144"/>
                    </a:lnTo>
                    <a:lnTo>
                      <a:pt x="138" y="148"/>
                    </a:lnTo>
                    <a:lnTo>
                      <a:pt x="138" y="144"/>
                    </a:lnTo>
                    <a:lnTo>
                      <a:pt x="134" y="144"/>
                    </a:lnTo>
                    <a:lnTo>
                      <a:pt x="130" y="144"/>
                    </a:lnTo>
                    <a:lnTo>
                      <a:pt x="130" y="148"/>
                    </a:lnTo>
                    <a:lnTo>
                      <a:pt x="130" y="144"/>
                    </a:lnTo>
                    <a:lnTo>
                      <a:pt x="126" y="144"/>
                    </a:lnTo>
                    <a:lnTo>
                      <a:pt x="126" y="140"/>
                    </a:lnTo>
                    <a:lnTo>
                      <a:pt x="122" y="144"/>
                    </a:lnTo>
                    <a:lnTo>
                      <a:pt x="122" y="140"/>
                    </a:lnTo>
                    <a:lnTo>
                      <a:pt x="118" y="140"/>
                    </a:lnTo>
                    <a:lnTo>
                      <a:pt x="118" y="144"/>
                    </a:lnTo>
                    <a:lnTo>
                      <a:pt x="122" y="144"/>
                    </a:lnTo>
                    <a:lnTo>
                      <a:pt x="122" y="148"/>
                    </a:lnTo>
                    <a:lnTo>
                      <a:pt x="126" y="148"/>
                    </a:lnTo>
                    <a:lnTo>
                      <a:pt x="126" y="152"/>
                    </a:lnTo>
                    <a:lnTo>
                      <a:pt x="126" y="154"/>
                    </a:lnTo>
                    <a:lnTo>
                      <a:pt x="126" y="158"/>
                    </a:lnTo>
                    <a:lnTo>
                      <a:pt x="130" y="158"/>
                    </a:lnTo>
                    <a:lnTo>
                      <a:pt x="130" y="162"/>
                    </a:lnTo>
                    <a:lnTo>
                      <a:pt x="130" y="166"/>
                    </a:lnTo>
                    <a:lnTo>
                      <a:pt x="130" y="170"/>
                    </a:lnTo>
                    <a:lnTo>
                      <a:pt x="134" y="170"/>
                    </a:lnTo>
                    <a:lnTo>
                      <a:pt x="138" y="170"/>
                    </a:lnTo>
                    <a:lnTo>
                      <a:pt x="142" y="170"/>
                    </a:lnTo>
                    <a:lnTo>
                      <a:pt x="142" y="174"/>
                    </a:lnTo>
                    <a:lnTo>
                      <a:pt x="138" y="174"/>
                    </a:lnTo>
                    <a:lnTo>
                      <a:pt x="138" y="178"/>
                    </a:lnTo>
                    <a:lnTo>
                      <a:pt x="134" y="178"/>
                    </a:lnTo>
                    <a:lnTo>
                      <a:pt x="130" y="178"/>
                    </a:lnTo>
                    <a:lnTo>
                      <a:pt x="130" y="182"/>
                    </a:lnTo>
                    <a:lnTo>
                      <a:pt x="130" y="184"/>
                    </a:lnTo>
                    <a:lnTo>
                      <a:pt x="126" y="188"/>
                    </a:lnTo>
                    <a:lnTo>
                      <a:pt x="122" y="188"/>
                    </a:lnTo>
                    <a:lnTo>
                      <a:pt x="118" y="192"/>
                    </a:lnTo>
                    <a:lnTo>
                      <a:pt x="116" y="192"/>
                    </a:lnTo>
                    <a:lnTo>
                      <a:pt x="116" y="196"/>
                    </a:lnTo>
                    <a:lnTo>
                      <a:pt x="112" y="196"/>
                    </a:lnTo>
                    <a:lnTo>
                      <a:pt x="112" y="200"/>
                    </a:lnTo>
                    <a:lnTo>
                      <a:pt x="108" y="200"/>
                    </a:lnTo>
                    <a:lnTo>
                      <a:pt x="108" y="204"/>
                    </a:lnTo>
                    <a:lnTo>
                      <a:pt x="108" y="200"/>
                    </a:lnTo>
                    <a:lnTo>
                      <a:pt x="108" y="196"/>
                    </a:lnTo>
                    <a:lnTo>
                      <a:pt x="104" y="196"/>
                    </a:lnTo>
                    <a:lnTo>
                      <a:pt x="104" y="200"/>
                    </a:lnTo>
                    <a:lnTo>
                      <a:pt x="100" y="200"/>
                    </a:lnTo>
                    <a:lnTo>
                      <a:pt x="98" y="200"/>
                    </a:lnTo>
                    <a:lnTo>
                      <a:pt x="94" y="192"/>
                    </a:lnTo>
                    <a:lnTo>
                      <a:pt x="90" y="192"/>
                    </a:lnTo>
                    <a:lnTo>
                      <a:pt x="90" y="188"/>
                    </a:lnTo>
                    <a:lnTo>
                      <a:pt x="90" y="184"/>
                    </a:lnTo>
                    <a:lnTo>
                      <a:pt x="86" y="178"/>
                    </a:lnTo>
                    <a:lnTo>
                      <a:pt x="86" y="174"/>
                    </a:lnTo>
                    <a:lnTo>
                      <a:pt x="86" y="170"/>
                    </a:lnTo>
                    <a:lnTo>
                      <a:pt x="82" y="166"/>
                    </a:lnTo>
                    <a:lnTo>
                      <a:pt x="78" y="166"/>
                    </a:lnTo>
                    <a:lnTo>
                      <a:pt x="78" y="162"/>
                    </a:lnTo>
                    <a:lnTo>
                      <a:pt x="82" y="158"/>
                    </a:lnTo>
                    <a:lnTo>
                      <a:pt x="82" y="154"/>
                    </a:lnTo>
                    <a:lnTo>
                      <a:pt x="86" y="154"/>
                    </a:lnTo>
                    <a:lnTo>
                      <a:pt x="82" y="154"/>
                    </a:lnTo>
                    <a:lnTo>
                      <a:pt x="82" y="152"/>
                    </a:lnTo>
                    <a:lnTo>
                      <a:pt x="82" y="148"/>
                    </a:lnTo>
                    <a:lnTo>
                      <a:pt x="78" y="148"/>
                    </a:lnTo>
                    <a:lnTo>
                      <a:pt x="78" y="144"/>
                    </a:lnTo>
                    <a:lnTo>
                      <a:pt x="78" y="140"/>
                    </a:lnTo>
                    <a:lnTo>
                      <a:pt x="74" y="136"/>
                    </a:lnTo>
                    <a:lnTo>
                      <a:pt x="78" y="132"/>
                    </a:lnTo>
                    <a:lnTo>
                      <a:pt x="78" y="128"/>
                    </a:lnTo>
                    <a:lnTo>
                      <a:pt x="78" y="124"/>
                    </a:lnTo>
                    <a:lnTo>
                      <a:pt x="78" y="120"/>
                    </a:lnTo>
                    <a:lnTo>
                      <a:pt x="78" y="118"/>
                    </a:lnTo>
                    <a:lnTo>
                      <a:pt x="78" y="114"/>
                    </a:lnTo>
                    <a:lnTo>
                      <a:pt x="82" y="110"/>
                    </a:lnTo>
                    <a:lnTo>
                      <a:pt x="82" y="106"/>
                    </a:lnTo>
                    <a:lnTo>
                      <a:pt x="78" y="106"/>
                    </a:lnTo>
                    <a:lnTo>
                      <a:pt x="74" y="106"/>
                    </a:lnTo>
                    <a:lnTo>
                      <a:pt x="72" y="106"/>
                    </a:lnTo>
                    <a:lnTo>
                      <a:pt x="68" y="106"/>
                    </a:lnTo>
                    <a:lnTo>
                      <a:pt x="64" y="106"/>
                    </a:lnTo>
                    <a:lnTo>
                      <a:pt x="60" y="106"/>
                    </a:lnTo>
                    <a:lnTo>
                      <a:pt x="56" y="110"/>
                    </a:lnTo>
                    <a:lnTo>
                      <a:pt x="56" y="106"/>
                    </a:lnTo>
                    <a:lnTo>
                      <a:pt x="48" y="102"/>
                    </a:lnTo>
                    <a:lnTo>
                      <a:pt x="44" y="94"/>
                    </a:lnTo>
                    <a:lnTo>
                      <a:pt x="44" y="90"/>
                    </a:lnTo>
                    <a:lnTo>
                      <a:pt x="44" y="94"/>
                    </a:lnTo>
                    <a:lnTo>
                      <a:pt x="42" y="94"/>
                    </a:lnTo>
                    <a:lnTo>
                      <a:pt x="42" y="90"/>
                    </a:lnTo>
                    <a:lnTo>
                      <a:pt x="38" y="90"/>
                    </a:lnTo>
                    <a:lnTo>
                      <a:pt x="34" y="90"/>
                    </a:lnTo>
                    <a:lnTo>
                      <a:pt x="30" y="90"/>
                    </a:lnTo>
                    <a:lnTo>
                      <a:pt x="30" y="94"/>
                    </a:lnTo>
                    <a:lnTo>
                      <a:pt x="30" y="90"/>
                    </a:lnTo>
                    <a:lnTo>
                      <a:pt x="26" y="90"/>
                    </a:lnTo>
                    <a:lnTo>
                      <a:pt x="22" y="90"/>
                    </a:lnTo>
                    <a:lnTo>
                      <a:pt x="18" y="90"/>
                    </a:lnTo>
                    <a:lnTo>
                      <a:pt x="14" y="90"/>
                    </a:lnTo>
                    <a:lnTo>
                      <a:pt x="14" y="88"/>
                    </a:lnTo>
                    <a:lnTo>
                      <a:pt x="12" y="88"/>
                    </a:lnTo>
                    <a:lnTo>
                      <a:pt x="12" y="84"/>
                    </a:lnTo>
                    <a:lnTo>
                      <a:pt x="12" y="80"/>
                    </a:lnTo>
                    <a:lnTo>
                      <a:pt x="12" y="76"/>
                    </a:lnTo>
                    <a:lnTo>
                      <a:pt x="14" y="76"/>
                    </a:lnTo>
                    <a:lnTo>
                      <a:pt x="14" y="72"/>
                    </a:lnTo>
                    <a:lnTo>
                      <a:pt x="12" y="72"/>
                    </a:lnTo>
                    <a:lnTo>
                      <a:pt x="12" y="68"/>
                    </a:lnTo>
                    <a:lnTo>
                      <a:pt x="8" y="64"/>
                    </a:lnTo>
                    <a:lnTo>
                      <a:pt x="8" y="60"/>
                    </a:lnTo>
                    <a:lnTo>
                      <a:pt x="8" y="58"/>
                    </a:lnTo>
                    <a:lnTo>
                      <a:pt x="4" y="58"/>
                    </a:lnTo>
                    <a:lnTo>
                      <a:pt x="4" y="54"/>
                    </a:lnTo>
                    <a:lnTo>
                      <a:pt x="0" y="54"/>
                    </a:lnTo>
                    <a:lnTo>
                      <a:pt x="0" y="50"/>
                    </a:lnTo>
                    <a:lnTo>
                      <a:pt x="4" y="50"/>
                    </a:lnTo>
                    <a:lnTo>
                      <a:pt x="4" y="46"/>
                    </a:lnTo>
                    <a:lnTo>
                      <a:pt x="4" y="42"/>
                    </a:lnTo>
                    <a:lnTo>
                      <a:pt x="4" y="38"/>
                    </a:lnTo>
                    <a:lnTo>
                      <a:pt x="4" y="34"/>
                    </a:lnTo>
                    <a:lnTo>
                      <a:pt x="8" y="30"/>
                    </a:lnTo>
                    <a:lnTo>
                      <a:pt x="8" y="28"/>
                    </a:lnTo>
                    <a:lnTo>
                      <a:pt x="8" y="24"/>
                    </a:lnTo>
                    <a:lnTo>
                      <a:pt x="12" y="24"/>
                    </a:lnTo>
                    <a:lnTo>
                      <a:pt x="12" y="20"/>
                    </a:lnTo>
                    <a:lnTo>
                      <a:pt x="14" y="20"/>
                    </a:lnTo>
                    <a:lnTo>
                      <a:pt x="14" y="16"/>
                    </a:lnTo>
                    <a:lnTo>
                      <a:pt x="18" y="12"/>
                    </a:lnTo>
                    <a:lnTo>
                      <a:pt x="22" y="12"/>
                    </a:lnTo>
                    <a:lnTo>
                      <a:pt x="22" y="8"/>
                    </a:lnTo>
                    <a:lnTo>
                      <a:pt x="26" y="8"/>
                    </a:lnTo>
                    <a:lnTo>
                      <a:pt x="26" y="12"/>
                    </a:lnTo>
                    <a:lnTo>
                      <a:pt x="22" y="12"/>
                    </a:lnTo>
                    <a:lnTo>
                      <a:pt x="18" y="12"/>
                    </a:lnTo>
                    <a:lnTo>
                      <a:pt x="18" y="16"/>
                    </a:lnTo>
                    <a:lnTo>
                      <a:pt x="18" y="20"/>
                    </a:lnTo>
                    <a:lnTo>
                      <a:pt x="22" y="20"/>
                    </a:lnTo>
                    <a:lnTo>
                      <a:pt x="22" y="24"/>
                    </a:lnTo>
                    <a:lnTo>
                      <a:pt x="22" y="28"/>
                    </a:lnTo>
                    <a:lnTo>
                      <a:pt x="22" y="30"/>
                    </a:lnTo>
                    <a:lnTo>
                      <a:pt x="22" y="34"/>
                    </a:lnTo>
                    <a:lnTo>
                      <a:pt x="18" y="34"/>
                    </a:lnTo>
                    <a:lnTo>
                      <a:pt x="18" y="38"/>
                    </a:lnTo>
                    <a:lnTo>
                      <a:pt x="14" y="42"/>
                    </a:lnTo>
                    <a:lnTo>
                      <a:pt x="14" y="46"/>
                    </a:lnTo>
                    <a:lnTo>
                      <a:pt x="18" y="46"/>
                    </a:lnTo>
                    <a:lnTo>
                      <a:pt x="18" y="50"/>
                    </a:lnTo>
                    <a:lnTo>
                      <a:pt x="22" y="50"/>
                    </a:lnTo>
                    <a:lnTo>
                      <a:pt x="22" y="54"/>
                    </a:lnTo>
                    <a:lnTo>
                      <a:pt x="22" y="58"/>
                    </a:lnTo>
                    <a:lnTo>
                      <a:pt x="26" y="58"/>
                    </a:lnTo>
                    <a:lnTo>
                      <a:pt x="30" y="54"/>
                    </a:lnTo>
                    <a:lnTo>
                      <a:pt x="30" y="50"/>
                    </a:lnTo>
                    <a:lnTo>
                      <a:pt x="30" y="46"/>
                    </a:lnTo>
                    <a:lnTo>
                      <a:pt x="30" y="42"/>
                    </a:lnTo>
                    <a:lnTo>
                      <a:pt x="30" y="38"/>
                    </a:lnTo>
                    <a:lnTo>
                      <a:pt x="26" y="38"/>
                    </a:lnTo>
                    <a:lnTo>
                      <a:pt x="26" y="34"/>
                    </a:lnTo>
                    <a:lnTo>
                      <a:pt x="26" y="30"/>
                    </a:lnTo>
                    <a:lnTo>
                      <a:pt x="22" y="30"/>
                    </a:lnTo>
                    <a:lnTo>
                      <a:pt x="26" y="28"/>
                    </a:lnTo>
                    <a:lnTo>
                      <a:pt x="26" y="24"/>
                    </a:lnTo>
                    <a:lnTo>
                      <a:pt x="30" y="24"/>
                    </a:lnTo>
                    <a:lnTo>
                      <a:pt x="30" y="20"/>
                    </a:lnTo>
                    <a:lnTo>
                      <a:pt x="34" y="20"/>
                    </a:lnTo>
                    <a:lnTo>
                      <a:pt x="38" y="20"/>
                    </a:lnTo>
                    <a:lnTo>
                      <a:pt x="42" y="20"/>
                    </a:lnTo>
                    <a:lnTo>
                      <a:pt x="42" y="16"/>
                    </a:lnTo>
                    <a:lnTo>
                      <a:pt x="44" y="16"/>
                    </a:lnTo>
                    <a:lnTo>
                      <a:pt x="48" y="16"/>
                    </a:lnTo>
                    <a:lnTo>
                      <a:pt x="48" y="12"/>
                    </a:lnTo>
                    <a:lnTo>
                      <a:pt x="44" y="12"/>
                    </a:lnTo>
                    <a:lnTo>
                      <a:pt x="42" y="12"/>
                    </a:lnTo>
                    <a:lnTo>
                      <a:pt x="44" y="12"/>
                    </a:lnTo>
                    <a:lnTo>
                      <a:pt x="42" y="8"/>
                    </a:lnTo>
                    <a:lnTo>
                      <a:pt x="42" y="4"/>
                    </a:lnTo>
                    <a:lnTo>
                      <a:pt x="44" y="4"/>
                    </a:lnTo>
                    <a:lnTo>
                      <a:pt x="44" y="0"/>
                    </a:lnTo>
                    <a:lnTo>
                      <a:pt x="48" y="4"/>
                    </a:lnTo>
                    <a:lnTo>
                      <a:pt x="48" y="8"/>
                    </a:lnTo>
                    <a:lnTo>
                      <a:pt x="48" y="12"/>
                    </a:lnTo>
                    <a:lnTo>
                      <a:pt x="52" y="16"/>
                    </a:lnTo>
                    <a:lnTo>
                      <a:pt x="56" y="16"/>
                    </a:lnTo>
                    <a:lnTo>
                      <a:pt x="56" y="12"/>
                    </a:lnTo>
                    <a:lnTo>
                      <a:pt x="60" y="16"/>
                    </a:lnTo>
                    <a:lnTo>
                      <a:pt x="64" y="16"/>
                    </a:lnTo>
                    <a:lnTo>
                      <a:pt x="68" y="20"/>
                    </a:lnTo>
                    <a:lnTo>
                      <a:pt x="72" y="24"/>
                    </a:lnTo>
                    <a:lnTo>
                      <a:pt x="72" y="28"/>
                    </a:lnTo>
                    <a:lnTo>
                      <a:pt x="72" y="30"/>
                    </a:lnTo>
                    <a:lnTo>
                      <a:pt x="74" y="30"/>
                    </a:lnTo>
                    <a:lnTo>
                      <a:pt x="78" y="30"/>
                    </a:lnTo>
                    <a:lnTo>
                      <a:pt x="82" y="30"/>
                    </a:lnTo>
                    <a:lnTo>
                      <a:pt x="86" y="30"/>
                    </a:lnTo>
                    <a:lnTo>
                      <a:pt x="90" y="30"/>
                    </a:lnTo>
                    <a:lnTo>
                      <a:pt x="98" y="30"/>
                    </a:lnTo>
                    <a:lnTo>
                      <a:pt x="98" y="30"/>
                    </a:lnTo>
                    <a:lnTo>
                      <a:pt x="98" y="30"/>
                    </a:lnTo>
                    <a:close/>
                    <a:moveTo>
                      <a:pt x="174" y="58"/>
                    </a:moveTo>
                    <a:lnTo>
                      <a:pt x="172" y="60"/>
                    </a:lnTo>
                    <a:lnTo>
                      <a:pt x="172" y="58"/>
                    </a:lnTo>
                    <a:lnTo>
                      <a:pt x="174" y="58"/>
                    </a:lnTo>
                    <a:lnTo>
                      <a:pt x="174" y="58"/>
                    </a:lnTo>
                    <a:lnTo>
                      <a:pt x="174" y="58"/>
                    </a:lnTo>
                    <a:close/>
                    <a:moveTo>
                      <a:pt x="174" y="60"/>
                    </a:moveTo>
                    <a:lnTo>
                      <a:pt x="172" y="60"/>
                    </a:lnTo>
                    <a:lnTo>
                      <a:pt x="174" y="58"/>
                    </a:lnTo>
                    <a:lnTo>
                      <a:pt x="174" y="60"/>
                    </a:lnTo>
                    <a:lnTo>
                      <a:pt x="174" y="60"/>
                    </a:lnTo>
                    <a:lnTo>
                      <a:pt x="174" y="60"/>
                    </a:lnTo>
                    <a:close/>
                    <a:moveTo>
                      <a:pt x="172" y="64"/>
                    </a:moveTo>
                    <a:lnTo>
                      <a:pt x="172" y="60"/>
                    </a:lnTo>
                    <a:lnTo>
                      <a:pt x="174" y="60"/>
                    </a:lnTo>
                    <a:lnTo>
                      <a:pt x="172" y="64"/>
                    </a:lnTo>
                    <a:lnTo>
                      <a:pt x="172" y="64"/>
                    </a:lnTo>
                    <a:lnTo>
                      <a:pt x="172" y="64"/>
                    </a:lnTo>
                    <a:close/>
                    <a:moveTo>
                      <a:pt x="174" y="64"/>
                    </a:moveTo>
                    <a:lnTo>
                      <a:pt x="174" y="60"/>
                    </a:lnTo>
                    <a:lnTo>
                      <a:pt x="174" y="64"/>
                    </a:lnTo>
                    <a:lnTo>
                      <a:pt x="174" y="64"/>
                    </a:lnTo>
                    <a:lnTo>
                      <a:pt x="174" y="64"/>
                    </a:lnTo>
                    <a:close/>
                    <a:moveTo>
                      <a:pt x="172" y="64"/>
                    </a:moveTo>
                    <a:lnTo>
                      <a:pt x="174" y="60"/>
                    </a:lnTo>
                    <a:lnTo>
                      <a:pt x="174" y="64"/>
                    </a:lnTo>
                    <a:lnTo>
                      <a:pt x="172" y="64"/>
                    </a:lnTo>
                    <a:lnTo>
                      <a:pt x="172" y="64"/>
                    </a:lnTo>
                    <a:lnTo>
                      <a:pt x="172" y="64"/>
                    </a:lnTo>
                    <a:close/>
                    <a:moveTo>
                      <a:pt x="172" y="64"/>
                    </a:moveTo>
                    <a:lnTo>
                      <a:pt x="174" y="64"/>
                    </a:lnTo>
                    <a:lnTo>
                      <a:pt x="172" y="64"/>
                    </a:lnTo>
                    <a:lnTo>
                      <a:pt x="172" y="64"/>
                    </a:lnTo>
                    <a:lnTo>
                      <a:pt x="172" y="64"/>
                    </a:lnTo>
                    <a:close/>
                    <a:moveTo>
                      <a:pt x="172" y="68"/>
                    </a:moveTo>
                    <a:lnTo>
                      <a:pt x="168" y="68"/>
                    </a:lnTo>
                    <a:lnTo>
                      <a:pt x="168" y="64"/>
                    </a:lnTo>
                    <a:lnTo>
                      <a:pt x="164" y="64"/>
                    </a:lnTo>
                    <a:lnTo>
                      <a:pt x="168" y="64"/>
                    </a:lnTo>
                    <a:lnTo>
                      <a:pt x="172" y="64"/>
                    </a:lnTo>
                    <a:lnTo>
                      <a:pt x="168" y="64"/>
                    </a:lnTo>
                    <a:lnTo>
                      <a:pt x="172" y="64"/>
                    </a:lnTo>
                    <a:lnTo>
                      <a:pt x="172" y="68"/>
                    </a:lnTo>
                    <a:lnTo>
                      <a:pt x="172" y="68"/>
                    </a:lnTo>
                    <a:lnTo>
                      <a:pt x="172" y="68"/>
                    </a:lnTo>
                    <a:close/>
                    <a:moveTo>
                      <a:pt x="130" y="28"/>
                    </a:moveTo>
                    <a:lnTo>
                      <a:pt x="130" y="24"/>
                    </a:lnTo>
                    <a:lnTo>
                      <a:pt x="126" y="24"/>
                    </a:lnTo>
                    <a:lnTo>
                      <a:pt x="130" y="24"/>
                    </a:lnTo>
                    <a:lnTo>
                      <a:pt x="130" y="20"/>
                    </a:lnTo>
                    <a:lnTo>
                      <a:pt x="134" y="20"/>
                    </a:lnTo>
                    <a:lnTo>
                      <a:pt x="134" y="24"/>
                    </a:lnTo>
                    <a:lnTo>
                      <a:pt x="130" y="24"/>
                    </a:lnTo>
                    <a:lnTo>
                      <a:pt x="130" y="28"/>
                    </a:lnTo>
                    <a:lnTo>
                      <a:pt x="130" y="28"/>
                    </a:lnTo>
                    <a:lnTo>
                      <a:pt x="130" y="28"/>
                    </a:lnTo>
                    <a:close/>
                    <a:moveTo>
                      <a:pt x="112" y="28"/>
                    </a:moveTo>
                    <a:lnTo>
                      <a:pt x="112" y="24"/>
                    </a:lnTo>
                    <a:lnTo>
                      <a:pt x="116" y="24"/>
                    </a:lnTo>
                    <a:lnTo>
                      <a:pt x="112" y="28"/>
                    </a:lnTo>
                    <a:lnTo>
                      <a:pt x="112" y="28"/>
                    </a:lnTo>
                    <a:lnTo>
                      <a:pt x="112" y="2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90">
                <a:extLst>
                  <a:ext uri="{FF2B5EF4-FFF2-40B4-BE49-F238E27FC236}">
                    <a16:creationId xmlns:a16="http://schemas.microsoft.com/office/drawing/2014/main" id="{16654CD6-58C7-4B6D-95FD-36EC18696D94}"/>
                  </a:ext>
                </a:extLst>
              </p:cNvPr>
              <p:cNvSpPr>
                <a:spLocks noEditPoints="1"/>
              </p:cNvSpPr>
              <p:nvPr/>
            </p:nvSpPr>
            <p:spPr bwMode="auto">
              <a:xfrm>
                <a:off x="6924675" y="4832418"/>
                <a:ext cx="1035050" cy="1333500"/>
              </a:xfrm>
              <a:custGeom>
                <a:avLst/>
                <a:gdLst>
                  <a:gd name="T0" fmla="*/ 570 w 652"/>
                  <a:gd name="T1" fmla="*/ 288 h 840"/>
                  <a:gd name="T2" fmla="*/ 570 w 652"/>
                  <a:gd name="T3" fmla="*/ 362 h 840"/>
                  <a:gd name="T4" fmla="*/ 540 w 652"/>
                  <a:gd name="T5" fmla="*/ 426 h 840"/>
                  <a:gd name="T6" fmla="*/ 526 w 652"/>
                  <a:gd name="T7" fmla="*/ 482 h 840"/>
                  <a:gd name="T8" fmla="*/ 472 w 652"/>
                  <a:gd name="T9" fmla="*/ 516 h 840"/>
                  <a:gd name="T10" fmla="*/ 454 w 652"/>
                  <a:gd name="T11" fmla="*/ 500 h 840"/>
                  <a:gd name="T12" fmla="*/ 410 w 652"/>
                  <a:gd name="T13" fmla="*/ 508 h 840"/>
                  <a:gd name="T14" fmla="*/ 372 w 652"/>
                  <a:gd name="T15" fmla="*/ 456 h 840"/>
                  <a:gd name="T16" fmla="*/ 362 w 652"/>
                  <a:gd name="T17" fmla="*/ 448 h 840"/>
                  <a:gd name="T18" fmla="*/ 350 w 652"/>
                  <a:gd name="T19" fmla="*/ 442 h 840"/>
                  <a:gd name="T20" fmla="*/ 342 w 652"/>
                  <a:gd name="T21" fmla="*/ 418 h 840"/>
                  <a:gd name="T22" fmla="*/ 320 w 652"/>
                  <a:gd name="T23" fmla="*/ 438 h 840"/>
                  <a:gd name="T24" fmla="*/ 294 w 652"/>
                  <a:gd name="T25" fmla="*/ 392 h 840"/>
                  <a:gd name="T26" fmla="*/ 228 w 652"/>
                  <a:gd name="T27" fmla="*/ 384 h 840"/>
                  <a:gd name="T28" fmla="*/ 160 w 652"/>
                  <a:gd name="T29" fmla="*/ 408 h 840"/>
                  <a:gd name="T30" fmla="*/ 120 w 652"/>
                  <a:gd name="T31" fmla="*/ 422 h 840"/>
                  <a:gd name="T32" fmla="*/ 74 w 652"/>
                  <a:gd name="T33" fmla="*/ 448 h 840"/>
                  <a:gd name="T34" fmla="*/ 30 w 652"/>
                  <a:gd name="T35" fmla="*/ 422 h 840"/>
                  <a:gd name="T36" fmla="*/ 34 w 652"/>
                  <a:gd name="T37" fmla="*/ 366 h 840"/>
                  <a:gd name="T38" fmla="*/ 16 w 652"/>
                  <a:gd name="T39" fmla="*/ 296 h 840"/>
                  <a:gd name="T40" fmla="*/ 12 w 652"/>
                  <a:gd name="T41" fmla="*/ 278 h 840"/>
                  <a:gd name="T42" fmla="*/ 12 w 652"/>
                  <a:gd name="T43" fmla="*/ 244 h 840"/>
                  <a:gd name="T44" fmla="*/ 26 w 652"/>
                  <a:gd name="T45" fmla="*/ 210 h 840"/>
                  <a:gd name="T46" fmla="*/ 78 w 652"/>
                  <a:gd name="T47" fmla="*/ 180 h 840"/>
                  <a:gd name="T48" fmla="*/ 134 w 652"/>
                  <a:gd name="T49" fmla="*/ 132 h 840"/>
                  <a:gd name="T50" fmla="*/ 152 w 652"/>
                  <a:gd name="T51" fmla="*/ 120 h 840"/>
                  <a:gd name="T52" fmla="*/ 164 w 652"/>
                  <a:gd name="T53" fmla="*/ 106 h 840"/>
                  <a:gd name="T54" fmla="*/ 174 w 652"/>
                  <a:gd name="T55" fmla="*/ 86 h 840"/>
                  <a:gd name="T56" fmla="*/ 194 w 652"/>
                  <a:gd name="T57" fmla="*/ 72 h 840"/>
                  <a:gd name="T58" fmla="*/ 216 w 652"/>
                  <a:gd name="T59" fmla="*/ 86 h 840"/>
                  <a:gd name="T60" fmla="*/ 238 w 652"/>
                  <a:gd name="T61" fmla="*/ 80 h 840"/>
                  <a:gd name="T62" fmla="*/ 258 w 652"/>
                  <a:gd name="T63" fmla="*/ 46 h 840"/>
                  <a:gd name="T64" fmla="*/ 280 w 652"/>
                  <a:gd name="T65" fmla="*/ 24 h 840"/>
                  <a:gd name="T66" fmla="*/ 298 w 652"/>
                  <a:gd name="T67" fmla="*/ 30 h 840"/>
                  <a:gd name="T68" fmla="*/ 332 w 652"/>
                  <a:gd name="T69" fmla="*/ 34 h 840"/>
                  <a:gd name="T70" fmla="*/ 324 w 652"/>
                  <a:gd name="T71" fmla="*/ 76 h 840"/>
                  <a:gd name="T72" fmla="*/ 362 w 652"/>
                  <a:gd name="T73" fmla="*/ 116 h 840"/>
                  <a:gd name="T74" fmla="*/ 402 w 652"/>
                  <a:gd name="T75" fmla="*/ 110 h 840"/>
                  <a:gd name="T76" fmla="*/ 410 w 652"/>
                  <a:gd name="T77" fmla="*/ 46 h 840"/>
                  <a:gd name="T78" fmla="*/ 426 w 652"/>
                  <a:gd name="T79" fmla="*/ 20 h 840"/>
                  <a:gd name="T80" fmla="*/ 452 w 652"/>
                  <a:gd name="T81" fmla="*/ 72 h 840"/>
                  <a:gd name="T82" fmla="*/ 470 w 652"/>
                  <a:gd name="T83" fmla="*/ 132 h 840"/>
                  <a:gd name="T84" fmla="*/ 502 w 652"/>
                  <a:gd name="T85" fmla="*/ 172 h 840"/>
                  <a:gd name="T86" fmla="*/ 522 w 652"/>
                  <a:gd name="T87" fmla="*/ 218 h 840"/>
                  <a:gd name="T88" fmla="*/ 548 w 652"/>
                  <a:gd name="T89" fmla="*/ 244 h 840"/>
                  <a:gd name="T90" fmla="*/ 574 w 652"/>
                  <a:gd name="T91" fmla="*/ 266 h 840"/>
                  <a:gd name="T92" fmla="*/ 498 w 652"/>
                  <a:gd name="T93" fmla="*/ 594 h 840"/>
                  <a:gd name="T94" fmla="*/ 652 w 652"/>
                  <a:gd name="T95" fmla="*/ 840 h 840"/>
                  <a:gd name="T96" fmla="*/ 336 w 652"/>
                  <a:gd name="T97" fmla="*/ 24 h 840"/>
                  <a:gd name="T98" fmla="*/ 260 w 652"/>
                  <a:gd name="T99" fmla="*/ 24 h 840"/>
                  <a:gd name="T100" fmla="*/ 250 w 652"/>
                  <a:gd name="T101" fmla="*/ 30 h 840"/>
                  <a:gd name="T102" fmla="*/ 332 w 652"/>
                  <a:gd name="T103" fmla="*/ 64 h 840"/>
                  <a:gd name="T104" fmla="*/ 372 w 652"/>
                  <a:gd name="T105" fmla="*/ 114 h 840"/>
                  <a:gd name="T106" fmla="*/ 0 w 652"/>
                  <a:gd name="T107" fmla="*/ 274 h 840"/>
                  <a:gd name="T108" fmla="*/ 574 w 652"/>
                  <a:gd name="T109" fmla="*/ 310 h 840"/>
                  <a:gd name="T110" fmla="*/ 462 w 652"/>
                  <a:gd name="T111" fmla="*/ 508 h 840"/>
                  <a:gd name="T112" fmla="*/ 502 w 652"/>
                  <a:gd name="T113" fmla="*/ 550 h 840"/>
                  <a:gd name="T114" fmla="*/ 458 w 652"/>
                  <a:gd name="T115" fmla="*/ 586 h 840"/>
                  <a:gd name="T116" fmla="*/ 480 w 652"/>
                  <a:gd name="T117" fmla="*/ 560 h 840"/>
                  <a:gd name="T118" fmla="*/ 498 w 652"/>
                  <a:gd name="T119" fmla="*/ 580 h 840"/>
                  <a:gd name="T120" fmla="*/ 488 w 652"/>
                  <a:gd name="T121" fmla="*/ 598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2" h="840">
                    <a:moveTo>
                      <a:pt x="548" y="244"/>
                    </a:moveTo>
                    <a:lnTo>
                      <a:pt x="548" y="248"/>
                    </a:lnTo>
                    <a:lnTo>
                      <a:pt x="548" y="244"/>
                    </a:lnTo>
                    <a:lnTo>
                      <a:pt x="552" y="244"/>
                    </a:lnTo>
                    <a:lnTo>
                      <a:pt x="552" y="248"/>
                    </a:lnTo>
                    <a:lnTo>
                      <a:pt x="554" y="248"/>
                    </a:lnTo>
                    <a:lnTo>
                      <a:pt x="554" y="252"/>
                    </a:lnTo>
                    <a:lnTo>
                      <a:pt x="554" y="256"/>
                    </a:lnTo>
                    <a:lnTo>
                      <a:pt x="558" y="256"/>
                    </a:lnTo>
                    <a:lnTo>
                      <a:pt x="558" y="258"/>
                    </a:lnTo>
                    <a:lnTo>
                      <a:pt x="562" y="258"/>
                    </a:lnTo>
                    <a:lnTo>
                      <a:pt x="562" y="262"/>
                    </a:lnTo>
                    <a:lnTo>
                      <a:pt x="562" y="266"/>
                    </a:lnTo>
                    <a:lnTo>
                      <a:pt x="566" y="266"/>
                    </a:lnTo>
                    <a:lnTo>
                      <a:pt x="566" y="270"/>
                    </a:lnTo>
                    <a:lnTo>
                      <a:pt x="566" y="274"/>
                    </a:lnTo>
                    <a:lnTo>
                      <a:pt x="566" y="278"/>
                    </a:lnTo>
                    <a:lnTo>
                      <a:pt x="570" y="278"/>
                    </a:lnTo>
                    <a:lnTo>
                      <a:pt x="570" y="282"/>
                    </a:lnTo>
                    <a:lnTo>
                      <a:pt x="570" y="286"/>
                    </a:lnTo>
                    <a:lnTo>
                      <a:pt x="570" y="288"/>
                    </a:lnTo>
                    <a:lnTo>
                      <a:pt x="570" y="292"/>
                    </a:lnTo>
                    <a:lnTo>
                      <a:pt x="570" y="296"/>
                    </a:lnTo>
                    <a:lnTo>
                      <a:pt x="570" y="300"/>
                    </a:lnTo>
                    <a:lnTo>
                      <a:pt x="570" y="302"/>
                    </a:lnTo>
                    <a:lnTo>
                      <a:pt x="574" y="306"/>
                    </a:lnTo>
                    <a:lnTo>
                      <a:pt x="574" y="310"/>
                    </a:lnTo>
                    <a:lnTo>
                      <a:pt x="574" y="314"/>
                    </a:lnTo>
                    <a:lnTo>
                      <a:pt x="574" y="318"/>
                    </a:lnTo>
                    <a:lnTo>
                      <a:pt x="578" y="318"/>
                    </a:lnTo>
                    <a:lnTo>
                      <a:pt x="578" y="322"/>
                    </a:lnTo>
                    <a:lnTo>
                      <a:pt x="578" y="326"/>
                    </a:lnTo>
                    <a:lnTo>
                      <a:pt x="578" y="328"/>
                    </a:lnTo>
                    <a:lnTo>
                      <a:pt x="578" y="332"/>
                    </a:lnTo>
                    <a:lnTo>
                      <a:pt x="574" y="332"/>
                    </a:lnTo>
                    <a:lnTo>
                      <a:pt x="574" y="336"/>
                    </a:lnTo>
                    <a:lnTo>
                      <a:pt x="574" y="340"/>
                    </a:lnTo>
                    <a:lnTo>
                      <a:pt x="574" y="344"/>
                    </a:lnTo>
                    <a:lnTo>
                      <a:pt x="574" y="348"/>
                    </a:lnTo>
                    <a:lnTo>
                      <a:pt x="574" y="352"/>
                    </a:lnTo>
                    <a:lnTo>
                      <a:pt x="570" y="356"/>
                    </a:lnTo>
                    <a:lnTo>
                      <a:pt x="570" y="362"/>
                    </a:lnTo>
                    <a:lnTo>
                      <a:pt x="570" y="366"/>
                    </a:lnTo>
                    <a:lnTo>
                      <a:pt x="570" y="370"/>
                    </a:lnTo>
                    <a:lnTo>
                      <a:pt x="570" y="374"/>
                    </a:lnTo>
                    <a:lnTo>
                      <a:pt x="566" y="378"/>
                    </a:lnTo>
                    <a:lnTo>
                      <a:pt x="566" y="382"/>
                    </a:lnTo>
                    <a:lnTo>
                      <a:pt x="566" y="384"/>
                    </a:lnTo>
                    <a:lnTo>
                      <a:pt x="562" y="384"/>
                    </a:lnTo>
                    <a:lnTo>
                      <a:pt x="562" y="388"/>
                    </a:lnTo>
                    <a:lnTo>
                      <a:pt x="562" y="392"/>
                    </a:lnTo>
                    <a:lnTo>
                      <a:pt x="562" y="396"/>
                    </a:lnTo>
                    <a:lnTo>
                      <a:pt x="558" y="400"/>
                    </a:lnTo>
                    <a:lnTo>
                      <a:pt x="554" y="400"/>
                    </a:lnTo>
                    <a:lnTo>
                      <a:pt x="554" y="404"/>
                    </a:lnTo>
                    <a:lnTo>
                      <a:pt x="552" y="404"/>
                    </a:lnTo>
                    <a:lnTo>
                      <a:pt x="552" y="408"/>
                    </a:lnTo>
                    <a:lnTo>
                      <a:pt x="548" y="412"/>
                    </a:lnTo>
                    <a:lnTo>
                      <a:pt x="548" y="414"/>
                    </a:lnTo>
                    <a:lnTo>
                      <a:pt x="544" y="418"/>
                    </a:lnTo>
                    <a:lnTo>
                      <a:pt x="544" y="422"/>
                    </a:lnTo>
                    <a:lnTo>
                      <a:pt x="544" y="426"/>
                    </a:lnTo>
                    <a:lnTo>
                      <a:pt x="540" y="426"/>
                    </a:lnTo>
                    <a:lnTo>
                      <a:pt x="544" y="426"/>
                    </a:lnTo>
                    <a:lnTo>
                      <a:pt x="540" y="430"/>
                    </a:lnTo>
                    <a:lnTo>
                      <a:pt x="540" y="434"/>
                    </a:lnTo>
                    <a:lnTo>
                      <a:pt x="536" y="438"/>
                    </a:lnTo>
                    <a:lnTo>
                      <a:pt x="540" y="438"/>
                    </a:lnTo>
                    <a:lnTo>
                      <a:pt x="536" y="442"/>
                    </a:lnTo>
                    <a:lnTo>
                      <a:pt x="536" y="444"/>
                    </a:lnTo>
                    <a:lnTo>
                      <a:pt x="536" y="448"/>
                    </a:lnTo>
                    <a:lnTo>
                      <a:pt x="536" y="444"/>
                    </a:lnTo>
                    <a:lnTo>
                      <a:pt x="536" y="448"/>
                    </a:lnTo>
                    <a:lnTo>
                      <a:pt x="532" y="448"/>
                    </a:lnTo>
                    <a:lnTo>
                      <a:pt x="532" y="452"/>
                    </a:lnTo>
                    <a:lnTo>
                      <a:pt x="532" y="456"/>
                    </a:lnTo>
                    <a:lnTo>
                      <a:pt x="528" y="460"/>
                    </a:lnTo>
                    <a:lnTo>
                      <a:pt x="528" y="464"/>
                    </a:lnTo>
                    <a:lnTo>
                      <a:pt x="528" y="468"/>
                    </a:lnTo>
                    <a:lnTo>
                      <a:pt x="528" y="470"/>
                    </a:lnTo>
                    <a:lnTo>
                      <a:pt x="526" y="470"/>
                    </a:lnTo>
                    <a:lnTo>
                      <a:pt x="526" y="474"/>
                    </a:lnTo>
                    <a:lnTo>
                      <a:pt x="526" y="478"/>
                    </a:lnTo>
                    <a:lnTo>
                      <a:pt x="526" y="482"/>
                    </a:lnTo>
                    <a:lnTo>
                      <a:pt x="526" y="486"/>
                    </a:lnTo>
                    <a:lnTo>
                      <a:pt x="526" y="490"/>
                    </a:lnTo>
                    <a:lnTo>
                      <a:pt x="526" y="494"/>
                    </a:lnTo>
                    <a:lnTo>
                      <a:pt x="522" y="494"/>
                    </a:lnTo>
                    <a:lnTo>
                      <a:pt x="522" y="498"/>
                    </a:lnTo>
                    <a:lnTo>
                      <a:pt x="518" y="498"/>
                    </a:lnTo>
                    <a:lnTo>
                      <a:pt x="514" y="498"/>
                    </a:lnTo>
                    <a:lnTo>
                      <a:pt x="510" y="498"/>
                    </a:lnTo>
                    <a:lnTo>
                      <a:pt x="506" y="498"/>
                    </a:lnTo>
                    <a:lnTo>
                      <a:pt x="502" y="498"/>
                    </a:lnTo>
                    <a:lnTo>
                      <a:pt x="498" y="498"/>
                    </a:lnTo>
                    <a:lnTo>
                      <a:pt x="498" y="500"/>
                    </a:lnTo>
                    <a:lnTo>
                      <a:pt x="496" y="500"/>
                    </a:lnTo>
                    <a:lnTo>
                      <a:pt x="492" y="500"/>
                    </a:lnTo>
                    <a:lnTo>
                      <a:pt x="492" y="504"/>
                    </a:lnTo>
                    <a:lnTo>
                      <a:pt x="488" y="504"/>
                    </a:lnTo>
                    <a:lnTo>
                      <a:pt x="488" y="508"/>
                    </a:lnTo>
                    <a:lnTo>
                      <a:pt x="484" y="512"/>
                    </a:lnTo>
                    <a:lnTo>
                      <a:pt x="480" y="516"/>
                    </a:lnTo>
                    <a:lnTo>
                      <a:pt x="476" y="516"/>
                    </a:lnTo>
                    <a:lnTo>
                      <a:pt x="472" y="516"/>
                    </a:lnTo>
                    <a:lnTo>
                      <a:pt x="472" y="520"/>
                    </a:lnTo>
                    <a:lnTo>
                      <a:pt x="476" y="520"/>
                    </a:lnTo>
                    <a:lnTo>
                      <a:pt x="476" y="516"/>
                    </a:lnTo>
                    <a:lnTo>
                      <a:pt x="476" y="524"/>
                    </a:lnTo>
                    <a:lnTo>
                      <a:pt x="472" y="524"/>
                    </a:lnTo>
                    <a:lnTo>
                      <a:pt x="472" y="520"/>
                    </a:lnTo>
                    <a:lnTo>
                      <a:pt x="470" y="516"/>
                    </a:lnTo>
                    <a:lnTo>
                      <a:pt x="470" y="520"/>
                    </a:lnTo>
                    <a:lnTo>
                      <a:pt x="466" y="516"/>
                    </a:lnTo>
                    <a:lnTo>
                      <a:pt x="462" y="516"/>
                    </a:lnTo>
                    <a:lnTo>
                      <a:pt x="462" y="512"/>
                    </a:lnTo>
                    <a:lnTo>
                      <a:pt x="462" y="508"/>
                    </a:lnTo>
                    <a:lnTo>
                      <a:pt x="462" y="504"/>
                    </a:lnTo>
                    <a:lnTo>
                      <a:pt x="458" y="504"/>
                    </a:lnTo>
                    <a:lnTo>
                      <a:pt x="458" y="508"/>
                    </a:lnTo>
                    <a:lnTo>
                      <a:pt x="454" y="512"/>
                    </a:lnTo>
                    <a:lnTo>
                      <a:pt x="452" y="508"/>
                    </a:lnTo>
                    <a:lnTo>
                      <a:pt x="454" y="508"/>
                    </a:lnTo>
                    <a:lnTo>
                      <a:pt x="458" y="504"/>
                    </a:lnTo>
                    <a:lnTo>
                      <a:pt x="458" y="500"/>
                    </a:lnTo>
                    <a:lnTo>
                      <a:pt x="454" y="500"/>
                    </a:lnTo>
                    <a:lnTo>
                      <a:pt x="452" y="500"/>
                    </a:lnTo>
                    <a:lnTo>
                      <a:pt x="448" y="504"/>
                    </a:lnTo>
                    <a:lnTo>
                      <a:pt x="452" y="504"/>
                    </a:lnTo>
                    <a:lnTo>
                      <a:pt x="452" y="508"/>
                    </a:lnTo>
                    <a:lnTo>
                      <a:pt x="448" y="508"/>
                    </a:lnTo>
                    <a:lnTo>
                      <a:pt x="444" y="512"/>
                    </a:lnTo>
                    <a:lnTo>
                      <a:pt x="440" y="512"/>
                    </a:lnTo>
                    <a:lnTo>
                      <a:pt x="440" y="516"/>
                    </a:lnTo>
                    <a:lnTo>
                      <a:pt x="436" y="516"/>
                    </a:lnTo>
                    <a:lnTo>
                      <a:pt x="436" y="520"/>
                    </a:lnTo>
                    <a:lnTo>
                      <a:pt x="432" y="516"/>
                    </a:lnTo>
                    <a:lnTo>
                      <a:pt x="428" y="516"/>
                    </a:lnTo>
                    <a:lnTo>
                      <a:pt x="428" y="512"/>
                    </a:lnTo>
                    <a:lnTo>
                      <a:pt x="426" y="512"/>
                    </a:lnTo>
                    <a:lnTo>
                      <a:pt x="422" y="512"/>
                    </a:lnTo>
                    <a:lnTo>
                      <a:pt x="422" y="508"/>
                    </a:lnTo>
                    <a:lnTo>
                      <a:pt x="418" y="508"/>
                    </a:lnTo>
                    <a:lnTo>
                      <a:pt x="414" y="508"/>
                    </a:lnTo>
                    <a:lnTo>
                      <a:pt x="410" y="508"/>
                    </a:lnTo>
                    <a:lnTo>
                      <a:pt x="406" y="508"/>
                    </a:lnTo>
                    <a:lnTo>
                      <a:pt x="410" y="508"/>
                    </a:lnTo>
                    <a:lnTo>
                      <a:pt x="406" y="508"/>
                    </a:lnTo>
                    <a:lnTo>
                      <a:pt x="402" y="508"/>
                    </a:lnTo>
                    <a:lnTo>
                      <a:pt x="402" y="504"/>
                    </a:lnTo>
                    <a:lnTo>
                      <a:pt x="400" y="504"/>
                    </a:lnTo>
                    <a:lnTo>
                      <a:pt x="396" y="504"/>
                    </a:lnTo>
                    <a:lnTo>
                      <a:pt x="396" y="500"/>
                    </a:lnTo>
                    <a:lnTo>
                      <a:pt x="392" y="500"/>
                    </a:lnTo>
                    <a:lnTo>
                      <a:pt x="392" y="498"/>
                    </a:lnTo>
                    <a:lnTo>
                      <a:pt x="388" y="498"/>
                    </a:lnTo>
                    <a:lnTo>
                      <a:pt x="388" y="494"/>
                    </a:lnTo>
                    <a:lnTo>
                      <a:pt x="384" y="494"/>
                    </a:lnTo>
                    <a:lnTo>
                      <a:pt x="384" y="490"/>
                    </a:lnTo>
                    <a:lnTo>
                      <a:pt x="380" y="486"/>
                    </a:lnTo>
                    <a:lnTo>
                      <a:pt x="380" y="482"/>
                    </a:lnTo>
                    <a:lnTo>
                      <a:pt x="384" y="478"/>
                    </a:lnTo>
                    <a:lnTo>
                      <a:pt x="384" y="474"/>
                    </a:lnTo>
                    <a:lnTo>
                      <a:pt x="380" y="468"/>
                    </a:lnTo>
                    <a:lnTo>
                      <a:pt x="376" y="464"/>
                    </a:lnTo>
                    <a:lnTo>
                      <a:pt x="376" y="460"/>
                    </a:lnTo>
                    <a:lnTo>
                      <a:pt x="372" y="460"/>
                    </a:lnTo>
                    <a:lnTo>
                      <a:pt x="372" y="456"/>
                    </a:lnTo>
                    <a:lnTo>
                      <a:pt x="372" y="460"/>
                    </a:lnTo>
                    <a:lnTo>
                      <a:pt x="376" y="460"/>
                    </a:lnTo>
                    <a:lnTo>
                      <a:pt x="376" y="464"/>
                    </a:lnTo>
                    <a:lnTo>
                      <a:pt x="380" y="468"/>
                    </a:lnTo>
                    <a:lnTo>
                      <a:pt x="380" y="464"/>
                    </a:lnTo>
                    <a:lnTo>
                      <a:pt x="376" y="464"/>
                    </a:lnTo>
                    <a:lnTo>
                      <a:pt x="376" y="460"/>
                    </a:lnTo>
                    <a:lnTo>
                      <a:pt x="372" y="456"/>
                    </a:lnTo>
                    <a:lnTo>
                      <a:pt x="372" y="460"/>
                    </a:lnTo>
                    <a:lnTo>
                      <a:pt x="376" y="456"/>
                    </a:lnTo>
                    <a:lnTo>
                      <a:pt x="376" y="452"/>
                    </a:lnTo>
                    <a:lnTo>
                      <a:pt x="372" y="452"/>
                    </a:lnTo>
                    <a:lnTo>
                      <a:pt x="370" y="452"/>
                    </a:lnTo>
                    <a:lnTo>
                      <a:pt x="372" y="452"/>
                    </a:lnTo>
                    <a:lnTo>
                      <a:pt x="372" y="456"/>
                    </a:lnTo>
                    <a:lnTo>
                      <a:pt x="370" y="456"/>
                    </a:lnTo>
                    <a:lnTo>
                      <a:pt x="366" y="456"/>
                    </a:lnTo>
                    <a:lnTo>
                      <a:pt x="358" y="456"/>
                    </a:lnTo>
                    <a:lnTo>
                      <a:pt x="362" y="456"/>
                    </a:lnTo>
                    <a:lnTo>
                      <a:pt x="362" y="452"/>
                    </a:lnTo>
                    <a:lnTo>
                      <a:pt x="362" y="448"/>
                    </a:lnTo>
                    <a:lnTo>
                      <a:pt x="366" y="444"/>
                    </a:lnTo>
                    <a:lnTo>
                      <a:pt x="366" y="442"/>
                    </a:lnTo>
                    <a:lnTo>
                      <a:pt x="362" y="438"/>
                    </a:lnTo>
                    <a:lnTo>
                      <a:pt x="362" y="434"/>
                    </a:lnTo>
                    <a:lnTo>
                      <a:pt x="358" y="430"/>
                    </a:lnTo>
                    <a:lnTo>
                      <a:pt x="358" y="434"/>
                    </a:lnTo>
                    <a:lnTo>
                      <a:pt x="354" y="434"/>
                    </a:lnTo>
                    <a:lnTo>
                      <a:pt x="354" y="438"/>
                    </a:lnTo>
                    <a:lnTo>
                      <a:pt x="354" y="442"/>
                    </a:lnTo>
                    <a:lnTo>
                      <a:pt x="354" y="444"/>
                    </a:lnTo>
                    <a:lnTo>
                      <a:pt x="354" y="448"/>
                    </a:lnTo>
                    <a:lnTo>
                      <a:pt x="350" y="448"/>
                    </a:lnTo>
                    <a:lnTo>
                      <a:pt x="346" y="448"/>
                    </a:lnTo>
                    <a:lnTo>
                      <a:pt x="342" y="448"/>
                    </a:lnTo>
                    <a:lnTo>
                      <a:pt x="340" y="452"/>
                    </a:lnTo>
                    <a:lnTo>
                      <a:pt x="340" y="448"/>
                    </a:lnTo>
                    <a:lnTo>
                      <a:pt x="342" y="448"/>
                    </a:lnTo>
                    <a:lnTo>
                      <a:pt x="342" y="444"/>
                    </a:lnTo>
                    <a:lnTo>
                      <a:pt x="346" y="444"/>
                    </a:lnTo>
                    <a:lnTo>
                      <a:pt x="350" y="444"/>
                    </a:lnTo>
                    <a:lnTo>
                      <a:pt x="350" y="442"/>
                    </a:lnTo>
                    <a:lnTo>
                      <a:pt x="350" y="438"/>
                    </a:lnTo>
                    <a:lnTo>
                      <a:pt x="350" y="434"/>
                    </a:lnTo>
                    <a:lnTo>
                      <a:pt x="350" y="430"/>
                    </a:lnTo>
                    <a:lnTo>
                      <a:pt x="350" y="426"/>
                    </a:lnTo>
                    <a:lnTo>
                      <a:pt x="350" y="422"/>
                    </a:lnTo>
                    <a:lnTo>
                      <a:pt x="354" y="418"/>
                    </a:lnTo>
                    <a:lnTo>
                      <a:pt x="354" y="414"/>
                    </a:lnTo>
                    <a:lnTo>
                      <a:pt x="354" y="412"/>
                    </a:lnTo>
                    <a:lnTo>
                      <a:pt x="358" y="412"/>
                    </a:lnTo>
                    <a:lnTo>
                      <a:pt x="358" y="408"/>
                    </a:lnTo>
                    <a:lnTo>
                      <a:pt x="354" y="404"/>
                    </a:lnTo>
                    <a:lnTo>
                      <a:pt x="354" y="400"/>
                    </a:lnTo>
                    <a:lnTo>
                      <a:pt x="354" y="404"/>
                    </a:lnTo>
                    <a:lnTo>
                      <a:pt x="354" y="408"/>
                    </a:lnTo>
                    <a:lnTo>
                      <a:pt x="350" y="408"/>
                    </a:lnTo>
                    <a:lnTo>
                      <a:pt x="350" y="412"/>
                    </a:lnTo>
                    <a:lnTo>
                      <a:pt x="346" y="412"/>
                    </a:lnTo>
                    <a:lnTo>
                      <a:pt x="346" y="414"/>
                    </a:lnTo>
                    <a:lnTo>
                      <a:pt x="346" y="418"/>
                    </a:lnTo>
                    <a:lnTo>
                      <a:pt x="342" y="422"/>
                    </a:lnTo>
                    <a:lnTo>
                      <a:pt x="342" y="418"/>
                    </a:lnTo>
                    <a:lnTo>
                      <a:pt x="340" y="422"/>
                    </a:lnTo>
                    <a:lnTo>
                      <a:pt x="342" y="422"/>
                    </a:lnTo>
                    <a:lnTo>
                      <a:pt x="340" y="422"/>
                    </a:lnTo>
                    <a:lnTo>
                      <a:pt x="336" y="426"/>
                    </a:lnTo>
                    <a:lnTo>
                      <a:pt x="332" y="426"/>
                    </a:lnTo>
                    <a:lnTo>
                      <a:pt x="332" y="430"/>
                    </a:lnTo>
                    <a:lnTo>
                      <a:pt x="332" y="434"/>
                    </a:lnTo>
                    <a:lnTo>
                      <a:pt x="328" y="434"/>
                    </a:lnTo>
                    <a:lnTo>
                      <a:pt x="328" y="438"/>
                    </a:lnTo>
                    <a:lnTo>
                      <a:pt x="324" y="442"/>
                    </a:lnTo>
                    <a:lnTo>
                      <a:pt x="328" y="442"/>
                    </a:lnTo>
                    <a:lnTo>
                      <a:pt x="328" y="444"/>
                    </a:lnTo>
                    <a:lnTo>
                      <a:pt x="328" y="442"/>
                    </a:lnTo>
                    <a:lnTo>
                      <a:pt x="324" y="442"/>
                    </a:lnTo>
                    <a:lnTo>
                      <a:pt x="324" y="444"/>
                    </a:lnTo>
                    <a:lnTo>
                      <a:pt x="324" y="442"/>
                    </a:lnTo>
                    <a:lnTo>
                      <a:pt x="320" y="442"/>
                    </a:lnTo>
                    <a:lnTo>
                      <a:pt x="320" y="438"/>
                    </a:lnTo>
                    <a:lnTo>
                      <a:pt x="316" y="438"/>
                    </a:lnTo>
                    <a:lnTo>
                      <a:pt x="316" y="434"/>
                    </a:lnTo>
                    <a:lnTo>
                      <a:pt x="320" y="438"/>
                    </a:lnTo>
                    <a:lnTo>
                      <a:pt x="320" y="434"/>
                    </a:lnTo>
                    <a:lnTo>
                      <a:pt x="320" y="430"/>
                    </a:lnTo>
                    <a:lnTo>
                      <a:pt x="316" y="430"/>
                    </a:lnTo>
                    <a:lnTo>
                      <a:pt x="316" y="426"/>
                    </a:lnTo>
                    <a:lnTo>
                      <a:pt x="316" y="422"/>
                    </a:lnTo>
                    <a:lnTo>
                      <a:pt x="314" y="422"/>
                    </a:lnTo>
                    <a:lnTo>
                      <a:pt x="314" y="418"/>
                    </a:lnTo>
                    <a:lnTo>
                      <a:pt x="314" y="414"/>
                    </a:lnTo>
                    <a:lnTo>
                      <a:pt x="310" y="412"/>
                    </a:lnTo>
                    <a:lnTo>
                      <a:pt x="306" y="412"/>
                    </a:lnTo>
                    <a:lnTo>
                      <a:pt x="302" y="408"/>
                    </a:lnTo>
                    <a:lnTo>
                      <a:pt x="302" y="404"/>
                    </a:lnTo>
                    <a:lnTo>
                      <a:pt x="306" y="404"/>
                    </a:lnTo>
                    <a:lnTo>
                      <a:pt x="306" y="400"/>
                    </a:lnTo>
                    <a:lnTo>
                      <a:pt x="302" y="400"/>
                    </a:lnTo>
                    <a:lnTo>
                      <a:pt x="302" y="396"/>
                    </a:lnTo>
                    <a:lnTo>
                      <a:pt x="298" y="396"/>
                    </a:lnTo>
                    <a:lnTo>
                      <a:pt x="298" y="400"/>
                    </a:lnTo>
                    <a:lnTo>
                      <a:pt x="298" y="396"/>
                    </a:lnTo>
                    <a:lnTo>
                      <a:pt x="298" y="392"/>
                    </a:lnTo>
                    <a:lnTo>
                      <a:pt x="294" y="392"/>
                    </a:lnTo>
                    <a:lnTo>
                      <a:pt x="290" y="392"/>
                    </a:lnTo>
                    <a:lnTo>
                      <a:pt x="286" y="392"/>
                    </a:lnTo>
                    <a:lnTo>
                      <a:pt x="286" y="388"/>
                    </a:lnTo>
                    <a:lnTo>
                      <a:pt x="284" y="388"/>
                    </a:lnTo>
                    <a:lnTo>
                      <a:pt x="280" y="388"/>
                    </a:lnTo>
                    <a:lnTo>
                      <a:pt x="276" y="388"/>
                    </a:lnTo>
                    <a:lnTo>
                      <a:pt x="272" y="388"/>
                    </a:lnTo>
                    <a:lnTo>
                      <a:pt x="272" y="384"/>
                    </a:lnTo>
                    <a:lnTo>
                      <a:pt x="268" y="384"/>
                    </a:lnTo>
                    <a:lnTo>
                      <a:pt x="268" y="382"/>
                    </a:lnTo>
                    <a:lnTo>
                      <a:pt x="264" y="382"/>
                    </a:lnTo>
                    <a:lnTo>
                      <a:pt x="260" y="382"/>
                    </a:lnTo>
                    <a:lnTo>
                      <a:pt x="260" y="378"/>
                    </a:lnTo>
                    <a:lnTo>
                      <a:pt x="258" y="382"/>
                    </a:lnTo>
                    <a:lnTo>
                      <a:pt x="254" y="382"/>
                    </a:lnTo>
                    <a:lnTo>
                      <a:pt x="246" y="382"/>
                    </a:lnTo>
                    <a:lnTo>
                      <a:pt x="242" y="382"/>
                    </a:lnTo>
                    <a:lnTo>
                      <a:pt x="238" y="382"/>
                    </a:lnTo>
                    <a:lnTo>
                      <a:pt x="234" y="382"/>
                    </a:lnTo>
                    <a:lnTo>
                      <a:pt x="230" y="382"/>
                    </a:lnTo>
                    <a:lnTo>
                      <a:pt x="228" y="384"/>
                    </a:lnTo>
                    <a:lnTo>
                      <a:pt x="224" y="384"/>
                    </a:lnTo>
                    <a:lnTo>
                      <a:pt x="216" y="388"/>
                    </a:lnTo>
                    <a:lnTo>
                      <a:pt x="216" y="392"/>
                    </a:lnTo>
                    <a:lnTo>
                      <a:pt x="212" y="392"/>
                    </a:lnTo>
                    <a:lnTo>
                      <a:pt x="208" y="392"/>
                    </a:lnTo>
                    <a:lnTo>
                      <a:pt x="204" y="392"/>
                    </a:lnTo>
                    <a:lnTo>
                      <a:pt x="202" y="392"/>
                    </a:lnTo>
                    <a:lnTo>
                      <a:pt x="202" y="396"/>
                    </a:lnTo>
                    <a:lnTo>
                      <a:pt x="198" y="396"/>
                    </a:lnTo>
                    <a:lnTo>
                      <a:pt x="194" y="396"/>
                    </a:lnTo>
                    <a:lnTo>
                      <a:pt x="194" y="392"/>
                    </a:lnTo>
                    <a:lnTo>
                      <a:pt x="190" y="392"/>
                    </a:lnTo>
                    <a:lnTo>
                      <a:pt x="186" y="392"/>
                    </a:lnTo>
                    <a:lnTo>
                      <a:pt x="182" y="396"/>
                    </a:lnTo>
                    <a:lnTo>
                      <a:pt x="178" y="400"/>
                    </a:lnTo>
                    <a:lnTo>
                      <a:pt x="174" y="400"/>
                    </a:lnTo>
                    <a:lnTo>
                      <a:pt x="172" y="404"/>
                    </a:lnTo>
                    <a:lnTo>
                      <a:pt x="168" y="404"/>
                    </a:lnTo>
                    <a:lnTo>
                      <a:pt x="168" y="408"/>
                    </a:lnTo>
                    <a:lnTo>
                      <a:pt x="164" y="408"/>
                    </a:lnTo>
                    <a:lnTo>
                      <a:pt x="160" y="408"/>
                    </a:lnTo>
                    <a:lnTo>
                      <a:pt x="160" y="412"/>
                    </a:lnTo>
                    <a:lnTo>
                      <a:pt x="160" y="414"/>
                    </a:lnTo>
                    <a:lnTo>
                      <a:pt x="156" y="418"/>
                    </a:lnTo>
                    <a:lnTo>
                      <a:pt x="156" y="422"/>
                    </a:lnTo>
                    <a:lnTo>
                      <a:pt x="152" y="422"/>
                    </a:lnTo>
                    <a:lnTo>
                      <a:pt x="152" y="426"/>
                    </a:lnTo>
                    <a:lnTo>
                      <a:pt x="148" y="422"/>
                    </a:lnTo>
                    <a:lnTo>
                      <a:pt x="148" y="426"/>
                    </a:lnTo>
                    <a:lnTo>
                      <a:pt x="146" y="426"/>
                    </a:lnTo>
                    <a:lnTo>
                      <a:pt x="146" y="422"/>
                    </a:lnTo>
                    <a:lnTo>
                      <a:pt x="142" y="422"/>
                    </a:lnTo>
                    <a:lnTo>
                      <a:pt x="142" y="426"/>
                    </a:lnTo>
                    <a:lnTo>
                      <a:pt x="142" y="422"/>
                    </a:lnTo>
                    <a:lnTo>
                      <a:pt x="138" y="422"/>
                    </a:lnTo>
                    <a:lnTo>
                      <a:pt x="138" y="426"/>
                    </a:lnTo>
                    <a:lnTo>
                      <a:pt x="134" y="426"/>
                    </a:lnTo>
                    <a:lnTo>
                      <a:pt x="130" y="426"/>
                    </a:lnTo>
                    <a:lnTo>
                      <a:pt x="130" y="422"/>
                    </a:lnTo>
                    <a:lnTo>
                      <a:pt x="126" y="422"/>
                    </a:lnTo>
                    <a:lnTo>
                      <a:pt x="122" y="422"/>
                    </a:lnTo>
                    <a:lnTo>
                      <a:pt x="120" y="422"/>
                    </a:lnTo>
                    <a:lnTo>
                      <a:pt x="116" y="422"/>
                    </a:lnTo>
                    <a:lnTo>
                      <a:pt x="112" y="422"/>
                    </a:lnTo>
                    <a:lnTo>
                      <a:pt x="108" y="426"/>
                    </a:lnTo>
                    <a:lnTo>
                      <a:pt x="104" y="426"/>
                    </a:lnTo>
                    <a:lnTo>
                      <a:pt x="102" y="426"/>
                    </a:lnTo>
                    <a:lnTo>
                      <a:pt x="98" y="426"/>
                    </a:lnTo>
                    <a:lnTo>
                      <a:pt x="98" y="430"/>
                    </a:lnTo>
                    <a:lnTo>
                      <a:pt x="94" y="430"/>
                    </a:lnTo>
                    <a:lnTo>
                      <a:pt x="94" y="434"/>
                    </a:lnTo>
                    <a:lnTo>
                      <a:pt x="90" y="438"/>
                    </a:lnTo>
                    <a:lnTo>
                      <a:pt x="90" y="434"/>
                    </a:lnTo>
                    <a:lnTo>
                      <a:pt x="86" y="434"/>
                    </a:lnTo>
                    <a:lnTo>
                      <a:pt x="86" y="438"/>
                    </a:lnTo>
                    <a:lnTo>
                      <a:pt x="82" y="438"/>
                    </a:lnTo>
                    <a:lnTo>
                      <a:pt x="82" y="442"/>
                    </a:lnTo>
                    <a:lnTo>
                      <a:pt x="78" y="442"/>
                    </a:lnTo>
                    <a:lnTo>
                      <a:pt x="78" y="444"/>
                    </a:lnTo>
                    <a:lnTo>
                      <a:pt x="74" y="444"/>
                    </a:lnTo>
                    <a:lnTo>
                      <a:pt x="72" y="444"/>
                    </a:lnTo>
                    <a:lnTo>
                      <a:pt x="74" y="444"/>
                    </a:lnTo>
                    <a:lnTo>
                      <a:pt x="74" y="448"/>
                    </a:lnTo>
                    <a:lnTo>
                      <a:pt x="72" y="448"/>
                    </a:lnTo>
                    <a:lnTo>
                      <a:pt x="72" y="444"/>
                    </a:lnTo>
                    <a:lnTo>
                      <a:pt x="68" y="444"/>
                    </a:lnTo>
                    <a:lnTo>
                      <a:pt x="68" y="448"/>
                    </a:lnTo>
                    <a:lnTo>
                      <a:pt x="68" y="444"/>
                    </a:lnTo>
                    <a:lnTo>
                      <a:pt x="64" y="444"/>
                    </a:lnTo>
                    <a:lnTo>
                      <a:pt x="60" y="444"/>
                    </a:lnTo>
                    <a:lnTo>
                      <a:pt x="56" y="444"/>
                    </a:lnTo>
                    <a:lnTo>
                      <a:pt x="52" y="444"/>
                    </a:lnTo>
                    <a:lnTo>
                      <a:pt x="48" y="444"/>
                    </a:lnTo>
                    <a:lnTo>
                      <a:pt x="48" y="442"/>
                    </a:lnTo>
                    <a:lnTo>
                      <a:pt x="46" y="442"/>
                    </a:lnTo>
                    <a:lnTo>
                      <a:pt x="46" y="438"/>
                    </a:lnTo>
                    <a:lnTo>
                      <a:pt x="42" y="438"/>
                    </a:lnTo>
                    <a:lnTo>
                      <a:pt x="42" y="434"/>
                    </a:lnTo>
                    <a:lnTo>
                      <a:pt x="38" y="434"/>
                    </a:lnTo>
                    <a:lnTo>
                      <a:pt x="34" y="430"/>
                    </a:lnTo>
                    <a:lnTo>
                      <a:pt x="34" y="434"/>
                    </a:lnTo>
                    <a:lnTo>
                      <a:pt x="30" y="430"/>
                    </a:lnTo>
                    <a:lnTo>
                      <a:pt x="30" y="426"/>
                    </a:lnTo>
                    <a:lnTo>
                      <a:pt x="30" y="422"/>
                    </a:lnTo>
                    <a:lnTo>
                      <a:pt x="30" y="418"/>
                    </a:lnTo>
                    <a:lnTo>
                      <a:pt x="34" y="418"/>
                    </a:lnTo>
                    <a:lnTo>
                      <a:pt x="38" y="418"/>
                    </a:lnTo>
                    <a:lnTo>
                      <a:pt x="42" y="414"/>
                    </a:lnTo>
                    <a:lnTo>
                      <a:pt x="42" y="412"/>
                    </a:lnTo>
                    <a:lnTo>
                      <a:pt x="42" y="408"/>
                    </a:lnTo>
                    <a:lnTo>
                      <a:pt x="42" y="404"/>
                    </a:lnTo>
                    <a:lnTo>
                      <a:pt x="42" y="400"/>
                    </a:lnTo>
                    <a:lnTo>
                      <a:pt x="42" y="404"/>
                    </a:lnTo>
                    <a:lnTo>
                      <a:pt x="42" y="400"/>
                    </a:lnTo>
                    <a:lnTo>
                      <a:pt x="42" y="396"/>
                    </a:lnTo>
                    <a:lnTo>
                      <a:pt x="42" y="392"/>
                    </a:lnTo>
                    <a:lnTo>
                      <a:pt x="42" y="388"/>
                    </a:lnTo>
                    <a:lnTo>
                      <a:pt x="42" y="384"/>
                    </a:lnTo>
                    <a:lnTo>
                      <a:pt x="42" y="382"/>
                    </a:lnTo>
                    <a:lnTo>
                      <a:pt x="42" y="378"/>
                    </a:lnTo>
                    <a:lnTo>
                      <a:pt x="38" y="378"/>
                    </a:lnTo>
                    <a:lnTo>
                      <a:pt x="38" y="374"/>
                    </a:lnTo>
                    <a:lnTo>
                      <a:pt x="38" y="370"/>
                    </a:lnTo>
                    <a:lnTo>
                      <a:pt x="34" y="370"/>
                    </a:lnTo>
                    <a:lnTo>
                      <a:pt x="34" y="366"/>
                    </a:lnTo>
                    <a:lnTo>
                      <a:pt x="34" y="362"/>
                    </a:lnTo>
                    <a:lnTo>
                      <a:pt x="34" y="358"/>
                    </a:lnTo>
                    <a:lnTo>
                      <a:pt x="34" y="356"/>
                    </a:lnTo>
                    <a:lnTo>
                      <a:pt x="30" y="356"/>
                    </a:lnTo>
                    <a:lnTo>
                      <a:pt x="30" y="352"/>
                    </a:lnTo>
                    <a:lnTo>
                      <a:pt x="30" y="348"/>
                    </a:lnTo>
                    <a:lnTo>
                      <a:pt x="30" y="344"/>
                    </a:lnTo>
                    <a:lnTo>
                      <a:pt x="30" y="340"/>
                    </a:lnTo>
                    <a:lnTo>
                      <a:pt x="30" y="336"/>
                    </a:lnTo>
                    <a:lnTo>
                      <a:pt x="26" y="332"/>
                    </a:lnTo>
                    <a:lnTo>
                      <a:pt x="26" y="328"/>
                    </a:lnTo>
                    <a:lnTo>
                      <a:pt x="26" y="326"/>
                    </a:lnTo>
                    <a:lnTo>
                      <a:pt x="22" y="322"/>
                    </a:lnTo>
                    <a:lnTo>
                      <a:pt x="22" y="318"/>
                    </a:lnTo>
                    <a:lnTo>
                      <a:pt x="18" y="318"/>
                    </a:lnTo>
                    <a:lnTo>
                      <a:pt x="18" y="314"/>
                    </a:lnTo>
                    <a:lnTo>
                      <a:pt x="18" y="310"/>
                    </a:lnTo>
                    <a:lnTo>
                      <a:pt x="18" y="306"/>
                    </a:lnTo>
                    <a:lnTo>
                      <a:pt x="18" y="302"/>
                    </a:lnTo>
                    <a:lnTo>
                      <a:pt x="16" y="300"/>
                    </a:lnTo>
                    <a:lnTo>
                      <a:pt x="16" y="296"/>
                    </a:lnTo>
                    <a:lnTo>
                      <a:pt x="12" y="296"/>
                    </a:lnTo>
                    <a:lnTo>
                      <a:pt x="12" y="292"/>
                    </a:lnTo>
                    <a:lnTo>
                      <a:pt x="12" y="288"/>
                    </a:lnTo>
                    <a:lnTo>
                      <a:pt x="8" y="288"/>
                    </a:lnTo>
                    <a:lnTo>
                      <a:pt x="8" y="286"/>
                    </a:lnTo>
                    <a:lnTo>
                      <a:pt x="8" y="282"/>
                    </a:lnTo>
                    <a:lnTo>
                      <a:pt x="8" y="286"/>
                    </a:lnTo>
                    <a:lnTo>
                      <a:pt x="8" y="282"/>
                    </a:lnTo>
                    <a:lnTo>
                      <a:pt x="12" y="286"/>
                    </a:lnTo>
                    <a:lnTo>
                      <a:pt x="12" y="288"/>
                    </a:lnTo>
                    <a:lnTo>
                      <a:pt x="12" y="292"/>
                    </a:lnTo>
                    <a:lnTo>
                      <a:pt x="16" y="292"/>
                    </a:lnTo>
                    <a:lnTo>
                      <a:pt x="16" y="288"/>
                    </a:lnTo>
                    <a:lnTo>
                      <a:pt x="16" y="286"/>
                    </a:lnTo>
                    <a:lnTo>
                      <a:pt x="12" y="286"/>
                    </a:lnTo>
                    <a:lnTo>
                      <a:pt x="12" y="282"/>
                    </a:lnTo>
                    <a:lnTo>
                      <a:pt x="12" y="278"/>
                    </a:lnTo>
                    <a:lnTo>
                      <a:pt x="8" y="274"/>
                    </a:lnTo>
                    <a:lnTo>
                      <a:pt x="12" y="270"/>
                    </a:lnTo>
                    <a:lnTo>
                      <a:pt x="12" y="274"/>
                    </a:lnTo>
                    <a:lnTo>
                      <a:pt x="12" y="278"/>
                    </a:lnTo>
                    <a:lnTo>
                      <a:pt x="16" y="278"/>
                    </a:lnTo>
                    <a:lnTo>
                      <a:pt x="16" y="282"/>
                    </a:lnTo>
                    <a:lnTo>
                      <a:pt x="12" y="282"/>
                    </a:lnTo>
                    <a:lnTo>
                      <a:pt x="16" y="286"/>
                    </a:lnTo>
                    <a:lnTo>
                      <a:pt x="16" y="282"/>
                    </a:lnTo>
                    <a:lnTo>
                      <a:pt x="16" y="286"/>
                    </a:lnTo>
                    <a:lnTo>
                      <a:pt x="18" y="288"/>
                    </a:lnTo>
                    <a:lnTo>
                      <a:pt x="18" y="286"/>
                    </a:lnTo>
                    <a:lnTo>
                      <a:pt x="18" y="282"/>
                    </a:lnTo>
                    <a:lnTo>
                      <a:pt x="22" y="282"/>
                    </a:lnTo>
                    <a:lnTo>
                      <a:pt x="22" y="278"/>
                    </a:lnTo>
                    <a:lnTo>
                      <a:pt x="18" y="274"/>
                    </a:lnTo>
                    <a:lnTo>
                      <a:pt x="16" y="270"/>
                    </a:lnTo>
                    <a:lnTo>
                      <a:pt x="16" y="266"/>
                    </a:lnTo>
                    <a:lnTo>
                      <a:pt x="12" y="262"/>
                    </a:lnTo>
                    <a:lnTo>
                      <a:pt x="12" y="258"/>
                    </a:lnTo>
                    <a:lnTo>
                      <a:pt x="12" y="256"/>
                    </a:lnTo>
                    <a:lnTo>
                      <a:pt x="8" y="256"/>
                    </a:lnTo>
                    <a:lnTo>
                      <a:pt x="8" y="252"/>
                    </a:lnTo>
                    <a:lnTo>
                      <a:pt x="8" y="248"/>
                    </a:lnTo>
                    <a:lnTo>
                      <a:pt x="12" y="244"/>
                    </a:lnTo>
                    <a:lnTo>
                      <a:pt x="12" y="240"/>
                    </a:lnTo>
                    <a:lnTo>
                      <a:pt x="12" y="236"/>
                    </a:lnTo>
                    <a:lnTo>
                      <a:pt x="16" y="236"/>
                    </a:lnTo>
                    <a:lnTo>
                      <a:pt x="16" y="232"/>
                    </a:lnTo>
                    <a:lnTo>
                      <a:pt x="16" y="228"/>
                    </a:lnTo>
                    <a:lnTo>
                      <a:pt x="16" y="226"/>
                    </a:lnTo>
                    <a:lnTo>
                      <a:pt x="16" y="222"/>
                    </a:lnTo>
                    <a:lnTo>
                      <a:pt x="12" y="222"/>
                    </a:lnTo>
                    <a:lnTo>
                      <a:pt x="12" y="218"/>
                    </a:lnTo>
                    <a:lnTo>
                      <a:pt x="16" y="218"/>
                    </a:lnTo>
                    <a:lnTo>
                      <a:pt x="16" y="214"/>
                    </a:lnTo>
                    <a:lnTo>
                      <a:pt x="16" y="210"/>
                    </a:lnTo>
                    <a:lnTo>
                      <a:pt x="16" y="206"/>
                    </a:lnTo>
                    <a:lnTo>
                      <a:pt x="18" y="206"/>
                    </a:lnTo>
                    <a:lnTo>
                      <a:pt x="18" y="210"/>
                    </a:lnTo>
                    <a:lnTo>
                      <a:pt x="18" y="214"/>
                    </a:lnTo>
                    <a:lnTo>
                      <a:pt x="18" y="218"/>
                    </a:lnTo>
                    <a:lnTo>
                      <a:pt x="22" y="218"/>
                    </a:lnTo>
                    <a:lnTo>
                      <a:pt x="22" y="214"/>
                    </a:lnTo>
                    <a:lnTo>
                      <a:pt x="22" y="210"/>
                    </a:lnTo>
                    <a:lnTo>
                      <a:pt x="26" y="210"/>
                    </a:lnTo>
                    <a:lnTo>
                      <a:pt x="26" y="206"/>
                    </a:lnTo>
                    <a:lnTo>
                      <a:pt x="30" y="202"/>
                    </a:lnTo>
                    <a:lnTo>
                      <a:pt x="34" y="202"/>
                    </a:lnTo>
                    <a:lnTo>
                      <a:pt x="38" y="200"/>
                    </a:lnTo>
                    <a:lnTo>
                      <a:pt x="42" y="196"/>
                    </a:lnTo>
                    <a:lnTo>
                      <a:pt x="46" y="196"/>
                    </a:lnTo>
                    <a:lnTo>
                      <a:pt x="46" y="192"/>
                    </a:lnTo>
                    <a:lnTo>
                      <a:pt x="48" y="192"/>
                    </a:lnTo>
                    <a:lnTo>
                      <a:pt x="48" y="188"/>
                    </a:lnTo>
                    <a:lnTo>
                      <a:pt x="52" y="188"/>
                    </a:lnTo>
                    <a:lnTo>
                      <a:pt x="56" y="188"/>
                    </a:lnTo>
                    <a:lnTo>
                      <a:pt x="56" y="184"/>
                    </a:lnTo>
                    <a:lnTo>
                      <a:pt x="60" y="184"/>
                    </a:lnTo>
                    <a:lnTo>
                      <a:pt x="64" y="184"/>
                    </a:lnTo>
                    <a:lnTo>
                      <a:pt x="64" y="188"/>
                    </a:lnTo>
                    <a:lnTo>
                      <a:pt x="68" y="188"/>
                    </a:lnTo>
                    <a:lnTo>
                      <a:pt x="68" y="184"/>
                    </a:lnTo>
                    <a:lnTo>
                      <a:pt x="72" y="184"/>
                    </a:lnTo>
                    <a:lnTo>
                      <a:pt x="74" y="184"/>
                    </a:lnTo>
                    <a:lnTo>
                      <a:pt x="74" y="180"/>
                    </a:lnTo>
                    <a:lnTo>
                      <a:pt x="78" y="180"/>
                    </a:lnTo>
                    <a:lnTo>
                      <a:pt x="82" y="180"/>
                    </a:lnTo>
                    <a:lnTo>
                      <a:pt x="86" y="176"/>
                    </a:lnTo>
                    <a:lnTo>
                      <a:pt x="90" y="172"/>
                    </a:lnTo>
                    <a:lnTo>
                      <a:pt x="94" y="172"/>
                    </a:lnTo>
                    <a:lnTo>
                      <a:pt x="98" y="172"/>
                    </a:lnTo>
                    <a:lnTo>
                      <a:pt x="102" y="172"/>
                    </a:lnTo>
                    <a:lnTo>
                      <a:pt x="104" y="172"/>
                    </a:lnTo>
                    <a:lnTo>
                      <a:pt x="108" y="170"/>
                    </a:lnTo>
                    <a:lnTo>
                      <a:pt x="112" y="170"/>
                    </a:lnTo>
                    <a:lnTo>
                      <a:pt x="116" y="166"/>
                    </a:lnTo>
                    <a:lnTo>
                      <a:pt x="120" y="166"/>
                    </a:lnTo>
                    <a:lnTo>
                      <a:pt x="120" y="162"/>
                    </a:lnTo>
                    <a:lnTo>
                      <a:pt x="122" y="158"/>
                    </a:lnTo>
                    <a:lnTo>
                      <a:pt x="122" y="154"/>
                    </a:lnTo>
                    <a:lnTo>
                      <a:pt x="126" y="150"/>
                    </a:lnTo>
                    <a:lnTo>
                      <a:pt x="126" y="146"/>
                    </a:lnTo>
                    <a:lnTo>
                      <a:pt x="130" y="146"/>
                    </a:lnTo>
                    <a:lnTo>
                      <a:pt x="130" y="142"/>
                    </a:lnTo>
                    <a:lnTo>
                      <a:pt x="134" y="140"/>
                    </a:lnTo>
                    <a:lnTo>
                      <a:pt x="134" y="136"/>
                    </a:lnTo>
                    <a:lnTo>
                      <a:pt x="134" y="132"/>
                    </a:lnTo>
                    <a:lnTo>
                      <a:pt x="134" y="128"/>
                    </a:lnTo>
                    <a:lnTo>
                      <a:pt x="134" y="124"/>
                    </a:lnTo>
                    <a:lnTo>
                      <a:pt x="134" y="120"/>
                    </a:lnTo>
                    <a:lnTo>
                      <a:pt x="138" y="120"/>
                    </a:lnTo>
                    <a:lnTo>
                      <a:pt x="138" y="116"/>
                    </a:lnTo>
                    <a:lnTo>
                      <a:pt x="142" y="116"/>
                    </a:lnTo>
                    <a:lnTo>
                      <a:pt x="142" y="114"/>
                    </a:lnTo>
                    <a:lnTo>
                      <a:pt x="142" y="110"/>
                    </a:lnTo>
                    <a:lnTo>
                      <a:pt x="146" y="110"/>
                    </a:lnTo>
                    <a:lnTo>
                      <a:pt x="146" y="114"/>
                    </a:lnTo>
                    <a:lnTo>
                      <a:pt x="146" y="110"/>
                    </a:lnTo>
                    <a:lnTo>
                      <a:pt x="146" y="114"/>
                    </a:lnTo>
                    <a:lnTo>
                      <a:pt x="146" y="116"/>
                    </a:lnTo>
                    <a:lnTo>
                      <a:pt x="148" y="120"/>
                    </a:lnTo>
                    <a:lnTo>
                      <a:pt x="148" y="124"/>
                    </a:lnTo>
                    <a:lnTo>
                      <a:pt x="148" y="128"/>
                    </a:lnTo>
                    <a:lnTo>
                      <a:pt x="152" y="128"/>
                    </a:lnTo>
                    <a:lnTo>
                      <a:pt x="152" y="132"/>
                    </a:lnTo>
                    <a:lnTo>
                      <a:pt x="152" y="128"/>
                    </a:lnTo>
                    <a:lnTo>
                      <a:pt x="152" y="124"/>
                    </a:lnTo>
                    <a:lnTo>
                      <a:pt x="152" y="120"/>
                    </a:lnTo>
                    <a:lnTo>
                      <a:pt x="156" y="120"/>
                    </a:lnTo>
                    <a:lnTo>
                      <a:pt x="156" y="124"/>
                    </a:lnTo>
                    <a:lnTo>
                      <a:pt x="156" y="120"/>
                    </a:lnTo>
                    <a:lnTo>
                      <a:pt x="156" y="116"/>
                    </a:lnTo>
                    <a:lnTo>
                      <a:pt x="152" y="116"/>
                    </a:lnTo>
                    <a:lnTo>
                      <a:pt x="152" y="114"/>
                    </a:lnTo>
                    <a:lnTo>
                      <a:pt x="148" y="114"/>
                    </a:lnTo>
                    <a:lnTo>
                      <a:pt x="152" y="114"/>
                    </a:lnTo>
                    <a:lnTo>
                      <a:pt x="152" y="110"/>
                    </a:lnTo>
                    <a:lnTo>
                      <a:pt x="152" y="106"/>
                    </a:lnTo>
                    <a:lnTo>
                      <a:pt x="156" y="106"/>
                    </a:lnTo>
                    <a:lnTo>
                      <a:pt x="156" y="110"/>
                    </a:lnTo>
                    <a:lnTo>
                      <a:pt x="156" y="106"/>
                    </a:lnTo>
                    <a:lnTo>
                      <a:pt x="160" y="106"/>
                    </a:lnTo>
                    <a:lnTo>
                      <a:pt x="160" y="110"/>
                    </a:lnTo>
                    <a:lnTo>
                      <a:pt x="164" y="110"/>
                    </a:lnTo>
                    <a:lnTo>
                      <a:pt x="168" y="110"/>
                    </a:lnTo>
                    <a:lnTo>
                      <a:pt x="172" y="110"/>
                    </a:lnTo>
                    <a:lnTo>
                      <a:pt x="168" y="110"/>
                    </a:lnTo>
                    <a:lnTo>
                      <a:pt x="164" y="110"/>
                    </a:lnTo>
                    <a:lnTo>
                      <a:pt x="164" y="106"/>
                    </a:lnTo>
                    <a:lnTo>
                      <a:pt x="168" y="106"/>
                    </a:lnTo>
                    <a:lnTo>
                      <a:pt x="168" y="102"/>
                    </a:lnTo>
                    <a:lnTo>
                      <a:pt x="168" y="98"/>
                    </a:lnTo>
                    <a:lnTo>
                      <a:pt x="168" y="102"/>
                    </a:lnTo>
                    <a:lnTo>
                      <a:pt x="164" y="102"/>
                    </a:lnTo>
                    <a:lnTo>
                      <a:pt x="164" y="98"/>
                    </a:lnTo>
                    <a:lnTo>
                      <a:pt x="164" y="94"/>
                    </a:lnTo>
                    <a:lnTo>
                      <a:pt x="168" y="94"/>
                    </a:lnTo>
                    <a:lnTo>
                      <a:pt x="168" y="90"/>
                    </a:lnTo>
                    <a:lnTo>
                      <a:pt x="172" y="90"/>
                    </a:lnTo>
                    <a:lnTo>
                      <a:pt x="172" y="94"/>
                    </a:lnTo>
                    <a:lnTo>
                      <a:pt x="174" y="94"/>
                    </a:lnTo>
                    <a:lnTo>
                      <a:pt x="174" y="90"/>
                    </a:lnTo>
                    <a:lnTo>
                      <a:pt x="172" y="90"/>
                    </a:lnTo>
                    <a:lnTo>
                      <a:pt x="174" y="86"/>
                    </a:lnTo>
                    <a:lnTo>
                      <a:pt x="172" y="86"/>
                    </a:lnTo>
                    <a:lnTo>
                      <a:pt x="172" y="90"/>
                    </a:lnTo>
                    <a:lnTo>
                      <a:pt x="172" y="86"/>
                    </a:lnTo>
                    <a:lnTo>
                      <a:pt x="174" y="86"/>
                    </a:lnTo>
                    <a:lnTo>
                      <a:pt x="178" y="86"/>
                    </a:lnTo>
                    <a:lnTo>
                      <a:pt x="174" y="86"/>
                    </a:lnTo>
                    <a:lnTo>
                      <a:pt x="174" y="84"/>
                    </a:lnTo>
                    <a:lnTo>
                      <a:pt x="174" y="80"/>
                    </a:lnTo>
                    <a:lnTo>
                      <a:pt x="178" y="76"/>
                    </a:lnTo>
                    <a:lnTo>
                      <a:pt x="178" y="80"/>
                    </a:lnTo>
                    <a:lnTo>
                      <a:pt x="182" y="80"/>
                    </a:lnTo>
                    <a:lnTo>
                      <a:pt x="182" y="76"/>
                    </a:lnTo>
                    <a:lnTo>
                      <a:pt x="182" y="72"/>
                    </a:lnTo>
                    <a:lnTo>
                      <a:pt x="182" y="76"/>
                    </a:lnTo>
                    <a:lnTo>
                      <a:pt x="182" y="80"/>
                    </a:lnTo>
                    <a:lnTo>
                      <a:pt x="182" y="76"/>
                    </a:lnTo>
                    <a:lnTo>
                      <a:pt x="186" y="76"/>
                    </a:lnTo>
                    <a:lnTo>
                      <a:pt x="182" y="80"/>
                    </a:lnTo>
                    <a:lnTo>
                      <a:pt x="186" y="80"/>
                    </a:lnTo>
                    <a:lnTo>
                      <a:pt x="186" y="76"/>
                    </a:lnTo>
                    <a:lnTo>
                      <a:pt x="190" y="72"/>
                    </a:lnTo>
                    <a:lnTo>
                      <a:pt x="186" y="68"/>
                    </a:lnTo>
                    <a:lnTo>
                      <a:pt x="190" y="68"/>
                    </a:lnTo>
                    <a:lnTo>
                      <a:pt x="190" y="72"/>
                    </a:lnTo>
                    <a:lnTo>
                      <a:pt x="190" y="68"/>
                    </a:lnTo>
                    <a:lnTo>
                      <a:pt x="194" y="68"/>
                    </a:lnTo>
                    <a:lnTo>
                      <a:pt x="194" y="72"/>
                    </a:lnTo>
                    <a:lnTo>
                      <a:pt x="198" y="72"/>
                    </a:lnTo>
                    <a:lnTo>
                      <a:pt x="198" y="68"/>
                    </a:lnTo>
                    <a:lnTo>
                      <a:pt x="198" y="64"/>
                    </a:lnTo>
                    <a:lnTo>
                      <a:pt x="202" y="64"/>
                    </a:lnTo>
                    <a:lnTo>
                      <a:pt x="202" y="68"/>
                    </a:lnTo>
                    <a:lnTo>
                      <a:pt x="204" y="68"/>
                    </a:lnTo>
                    <a:lnTo>
                      <a:pt x="204" y="64"/>
                    </a:lnTo>
                    <a:lnTo>
                      <a:pt x="204" y="68"/>
                    </a:lnTo>
                    <a:lnTo>
                      <a:pt x="208" y="68"/>
                    </a:lnTo>
                    <a:lnTo>
                      <a:pt x="208" y="72"/>
                    </a:lnTo>
                    <a:lnTo>
                      <a:pt x="212" y="72"/>
                    </a:lnTo>
                    <a:lnTo>
                      <a:pt x="212" y="76"/>
                    </a:lnTo>
                    <a:lnTo>
                      <a:pt x="216" y="80"/>
                    </a:lnTo>
                    <a:lnTo>
                      <a:pt x="216" y="84"/>
                    </a:lnTo>
                    <a:lnTo>
                      <a:pt x="216" y="86"/>
                    </a:lnTo>
                    <a:lnTo>
                      <a:pt x="216" y="90"/>
                    </a:lnTo>
                    <a:lnTo>
                      <a:pt x="216" y="94"/>
                    </a:lnTo>
                    <a:lnTo>
                      <a:pt x="216" y="90"/>
                    </a:lnTo>
                    <a:lnTo>
                      <a:pt x="220" y="90"/>
                    </a:lnTo>
                    <a:lnTo>
                      <a:pt x="220" y="86"/>
                    </a:lnTo>
                    <a:lnTo>
                      <a:pt x="216" y="86"/>
                    </a:lnTo>
                    <a:lnTo>
                      <a:pt x="220" y="86"/>
                    </a:lnTo>
                    <a:lnTo>
                      <a:pt x="220" y="84"/>
                    </a:lnTo>
                    <a:lnTo>
                      <a:pt x="220" y="86"/>
                    </a:lnTo>
                    <a:lnTo>
                      <a:pt x="220" y="84"/>
                    </a:lnTo>
                    <a:lnTo>
                      <a:pt x="224" y="84"/>
                    </a:lnTo>
                    <a:lnTo>
                      <a:pt x="224" y="80"/>
                    </a:lnTo>
                    <a:lnTo>
                      <a:pt x="224" y="84"/>
                    </a:lnTo>
                    <a:lnTo>
                      <a:pt x="228" y="84"/>
                    </a:lnTo>
                    <a:lnTo>
                      <a:pt x="230" y="84"/>
                    </a:lnTo>
                    <a:lnTo>
                      <a:pt x="230" y="86"/>
                    </a:lnTo>
                    <a:lnTo>
                      <a:pt x="234" y="86"/>
                    </a:lnTo>
                    <a:lnTo>
                      <a:pt x="230" y="86"/>
                    </a:lnTo>
                    <a:lnTo>
                      <a:pt x="230" y="84"/>
                    </a:lnTo>
                    <a:lnTo>
                      <a:pt x="234" y="84"/>
                    </a:lnTo>
                    <a:lnTo>
                      <a:pt x="238" y="86"/>
                    </a:lnTo>
                    <a:lnTo>
                      <a:pt x="238" y="90"/>
                    </a:lnTo>
                    <a:lnTo>
                      <a:pt x="238" y="86"/>
                    </a:lnTo>
                    <a:lnTo>
                      <a:pt x="238" y="84"/>
                    </a:lnTo>
                    <a:lnTo>
                      <a:pt x="242" y="84"/>
                    </a:lnTo>
                    <a:lnTo>
                      <a:pt x="238" y="84"/>
                    </a:lnTo>
                    <a:lnTo>
                      <a:pt x="238" y="80"/>
                    </a:lnTo>
                    <a:lnTo>
                      <a:pt x="238" y="76"/>
                    </a:lnTo>
                    <a:lnTo>
                      <a:pt x="238" y="80"/>
                    </a:lnTo>
                    <a:lnTo>
                      <a:pt x="234" y="76"/>
                    </a:lnTo>
                    <a:lnTo>
                      <a:pt x="234" y="72"/>
                    </a:lnTo>
                    <a:lnTo>
                      <a:pt x="238" y="68"/>
                    </a:lnTo>
                    <a:lnTo>
                      <a:pt x="242" y="64"/>
                    </a:lnTo>
                    <a:lnTo>
                      <a:pt x="242" y="60"/>
                    </a:lnTo>
                    <a:lnTo>
                      <a:pt x="242" y="58"/>
                    </a:lnTo>
                    <a:lnTo>
                      <a:pt x="242" y="60"/>
                    </a:lnTo>
                    <a:lnTo>
                      <a:pt x="246" y="58"/>
                    </a:lnTo>
                    <a:lnTo>
                      <a:pt x="246" y="54"/>
                    </a:lnTo>
                    <a:lnTo>
                      <a:pt x="246" y="50"/>
                    </a:lnTo>
                    <a:lnTo>
                      <a:pt x="250" y="50"/>
                    </a:lnTo>
                    <a:lnTo>
                      <a:pt x="250" y="46"/>
                    </a:lnTo>
                    <a:lnTo>
                      <a:pt x="250" y="42"/>
                    </a:lnTo>
                    <a:lnTo>
                      <a:pt x="250" y="46"/>
                    </a:lnTo>
                    <a:lnTo>
                      <a:pt x="254" y="46"/>
                    </a:lnTo>
                    <a:lnTo>
                      <a:pt x="254" y="42"/>
                    </a:lnTo>
                    <a:lnTo>
                      <a:pt x="254" y="38"/>
                    </a:lnTo>
                    <a:lnTo>
                      <a:pt x="254" y="42"/>
                    </a:lnTo>
                    <a:lnTo>
                      <a:pt x="258" y="46"/>
                    </a:lnTo>
                    <a:lnTo>
                      <a:pt x="258" y="42"/>
                    </a:lnTo>
                    <a:lnTo>
                      <a:pt x="254" y="42"/>
                    </a:lnTo>
                    <a:lnTo>
                      <a:pt x="258" y="38"/>
                    </a:lnTo>
                    <a:lnTo>
                      <a:pt x="258" y="34"/>
                    </a:lnTo>
                    <a:lnTo>
                      <a:pt x="260" y="34"/>
                    </a:lnTo>
                    <a:lnTo>
                      <a:pt x="260" y="38"/>
                    </a:lnTo>
                    <a:lnTo>
                      <a:pt x="264" y="38"/>
                    </a:lnTo>
                    <a:lnTo>
                      <a:pt x="268" y="38"/>
                    </a:lnTo>
                    <a:lnTo>
                      <a:pt x="272" y="38"/>
                    </a:lnTo>
                    <a:lnTo>
                      <a:pt x="276" y="38"/>
                    </a:lnTo>
                    <a:lnTo>
                      <a:pt x="280" y="38"/>
                    </a:lnTo>
                    <a:lnTo>
                      <a:pt x="276" y="38"/>
                    </a:lnTo>
                    <a:lnTo>
                      <a:pt x="280" y="38"/>
                    </a:lnTo>
                    <a:lnTo>
                      <a:pt x="280" y="34"/>
                    </a:lnTo>
                    <a:lnTo>
                      <a:pt x="284" y="34"/>
                    </a:lnTo>
                    <a:lnTo>
                      <a:pt x="280" y="34"/>
                    </a:lnTo>
                    <a:lnTo>
                      <a:pt x="280" y="30"/>
                    </a:lnTo>
                    <a:lnTo>
                      <a:pt x="280" y="28"/>
                    </a:lnTo>
                    <a:lnTo>
                      <a:pt x="284" y="28"/>
                    </a:lnTo>
                    <a:lnTo>
                      <a:pt x="280" y="28"/>
                    </a:lnTo>
                    <a:lnTo>
                      <a:pt x="280" y="24"/>
                    </a:lnTo>
                    <a:lnTo>
                      <a:pt x="276" y="24"/>
                    </a:lnTo>
                    <a:lnTo>
                      <a:pt x="272" y="24"/>
                    </a:lnTo>
                    <a:lnTo>
                      <a:pt x="268" y="20"/>
                    </a:lnTo>
                    <a:lnTo>
                      <a:pt x="268" y="24"/>
                    </a:lnTo>
                    <a:lnTo>
                      <a:pt x="268" y="20"/>
                    </a:lnTo>
                    <a:lnTo>
                      <a:pt x="272" y="20"/>
                    </a:lnTo>
                    <a:lnTo>
                      <a:pt x="276" y="24"/>
                    </a:lnTo>
                    <a:lnTo>
                      <a:pt x="276" y="20"/>
                    </a:lnTo>
                    <a:lnTo>
                      <a:pt x="272" y="20"/>
                    </a:lnTo>
                    <a:lnTo>
                      <a:pt x="276" y="20"/>
                    </a:lnTo>
                    <a:lnTo>
                      <a:pt x="280" y="20"/>
                    </a:lnTo>
                    <a:lnTo>
                      <a:pt x="280" y="24"/>
                    </a:lnTo>
                    <a:lnTo>
                      <a:pt x="284" y="24"/>
                    </a:lnTo>
                    <a:lnTo>
                      <a:pt x="286" y="24"/>
                    </a:lnTo>
                    <a:lnTo>
                      <a:pt x="286" y="28"/>
                    </a:lnTo>
                    <a:lnTo>
                      <a:pt x="290" y="28"/>
                    </a:lnTo>
                    <a:lnTo>
                      <a:pt x="290" y="30"/>
                    </a:lnTo>
                    <a:lnTo>
                      <a:pt x="294" y="30"/>
                    </a:lnTo>
                    <a:lnTo>
                      <a:pt x="298" y="30"/>
                    </a:lnTo>
                    <a:lnTo>
                      <a:pt x="298" y="28"/>
                    </a:lnTo>
                    <a:lnTo>
                      <a:pt x="298" y="30"/>
                    </a:lnTo>
                    <a:lnTo>
                      <a:pt x="302" y="30"/>
                    </a:lnTo>
                    <a:lnTo>
                      <a:pt x="302" y="34"/>
                    </a:lnTo>
                    <a:lnTo>
                      <a:pt x="306" y="34"/>
                    </a:lnTo>
                    <a:lnTo>
                      <a:pt x="310" y="34"/>
                    </a:lnTo>
                    <a:lnTo>
                      <a:pt x="314" y="34"/>
                    </a:lnTo>
                    <a:lnTo>
                      <a:pt x="314" y="38"/>
                    </a:lnTo>
                    <a:lnTo>
                      <a:pt x="316" y="38"/>
                    </a:lnTo>
                    <a:lnTo>
                      <a:pt x="316" y="34"/>
                    </a:lnTo>
                    <a:lnTo>
                      <a:pt x="320" y="34"/>
                    </a:lnTo>
                    <a:lnTo>
                      <a:pt x="324" y="34"/>
                    </a:lnTo>
                    <a:lnTo>
                      <a:pt x="320" y="34"/>
                    </a:lnTo>
                    <a:lnTo>
                      <a:pt x="324" y="30"/>
                    </a:lnTo>
                    <a:lnTo>
                      <a:pt x="328" y="30"/>
                    </a:lnTo>
                    <a:lnTo>
                      <a:pt x="324" y="34"/>
                    </a:lnTo>
                    <a:lnTo>
                      <a:pt x="324" y="38"/>
                    </a:lnTo>
                    <a:lnTo>
                      <a:pt x="328" y="34"/>
                    </a:lnTo>
                    <a:lnTo>
                      <a:pt x="328" y="38"/>
                    </a:lnTo>
                    <a:lnTo>
                      <a:pt x="328" y="42"/>
                    </a:lnTo>
                    <a:lnTo>
                      <a:pt x="332" y="42"/>
                    </a:lnTo>
                    <a:lnTo>
                      <a:pt x="332" y="38"/>
                    </a:lnTo>
                    <a:lnTo>
                      <a:pt x="332" y="34"/>
                    </a:lnTo>
                    <a:lnTo>
                      <a:pt x="336" y="30"/>
                    </a:lnTo>
                    <a:lnTo>
                      <a:pt x="336" y="34"/>
                    </a:lnTo>
                    <a:lnTo>
                      <a:pt x="336" y="38"/>
                    </a:lnTo>
                    <a:lnTo>
                      <a:pt x="340" y="38"/>
                    </a:lnTo>
                    <a:lnTo>
                      <a:pt x="340" y="34"/>
                    </a:lnTo>
                    <a:lnTo>
                      <a:pt x="340" y="38"/>
                    </a:lnTo>
                    <a:lnTo>
                      <a:pt x="342" y="38"/>
                    </a:lnTo>
                    <a:lnTo>
                      <a:pt x="340" y="42"/>
                    </a:lnTo>
                    <a:lnTo>
                      <a:pt x="340" y="46"/>
                    </a:lnTo>
                    <a:lnTo>
                      <a:pt x="336" y="46"/>
                    </a:lnTo>
                    <a:lnTo>
                      <a:pt x="336" y="50"/>
                    </a:lnTo>
                    <a:lnTo>
                      <a:pt x="336" y="54"/>
                    </a:lnTo>
                    <a:lnTo>
                      <a:pt x="332" y="54"/>
                    </a:lnTo>
                    <a:lnTo>
                      <a:pt x="328" y="54"/>
                    </a:lnTo>
                    <a:lnTo>
                      <a:pt x="328" y="58"/>
                    </a:lnTo>
                    <a:lnTo>
                      <a:pt x="328" y="60"/>
                    </a:lnTo>
                    <a:lnTo>
                      <a:pt x="328" y="64"/>
                    </a:lnTo>
                    <a:lnTo>
                      <a:pt x="328" y="68"/>
                    </a:lnTo>
                    <a:lnTo>
                      <a:pt x="328" y="72"/>
                    </a:lnTo>
                    <a:lnTo>
                      <a:pt x="324" y="72"/>
                    </a:lnTo>
                    <a:lnTo>
                      <a:pt x="324" y="76"/>
                    </a:lnTo>
                    <a:lnTo>
                      <a:pt x="320" y="76"/>
                    </a:lnTo>
                    <a:lnTo>
                      <a:pt x="320" y="80"/>
                    </a:lnTo>
                    <a:lnTo>
                      <a:pt x="320" y="84"/>
                    </a:lnTo>
                    <a:lnTo>
                      <a:pt x="320" y="86"/>
                    </a:lnTo>
                    <a:lnTo>
                      <a:pt x="324" y="86"/>
                    </a:lnTo>
                    <a:lnTo>
                      <a:pt x="328" y="86"/>
                    </a:lnTo>
                    <a:lnTo>
                      <a:pt x="328" y="90"/>
                    </a:lnTo>
                    <a:lnTo>
                      <a:pt x="332" y="90"/>
                    </a:lnTo>
                    <a:lnTo>
                      <a:pt x="332" y="94"/>
                    </a:lnTo>
                    <a:lnTo>
                      <a:pt x="336" y="98"/>
                    </a:lnTo>
                    <a:lnTo>
                      <a:pt x="340" y="98"/>
                    </a:lnTo>
                    <a:lnTo>
                      <a:pt x="340" y="102"/>
                    </a:lnTo>
                    <a:lnTo>
                      <a:pt x="342" y="102"/>
                    </a:lnTo>
                    <a:lnTo>
                      <a:pt x="346" y="106"/>
                    </a:lnTo>
                    <a:lnTo>
                      <a:pt x="350" y="106"/>
                    </a:lnTo>
                    <a:lnTo>
                      <a:pt x="354" y="106"/>
                    </a:lnTo>
                    <a:lnTo>
                      <a:pt x="354" y="110"/>
                    </a:lnTo>
                    <a:lnTo>
                      <a:pt x="354" y="114"/>
                    </a:lnTo>
                    <a:lnTo>
                      <a:pt x="358" y="114"/>
                    </a:lnTo>
                    <a:lnTo>
                      <a:pt x="358" y="116"/>
                    </a:lnTo>
                    <a:lnTo>
                      <a:pt x="362" y="116"/>
                    </a:lnTo>
                    <a:lnTo>
                      <a:pt x="366" y="116"/>
                    </a:lnTo>
                    <a:lnTo>
                      <a:pt x="370" y="116"/>
                    </a:lnTo>
                    <a:lnTo>
                      <a:pt x="372" y="116"/>
                    </a:lnTo>
                    <a:lnTo>
                      <a:pt x="372" y="120"/>
                    </a:lnTo>
                    <a:lnTo>
                      <a:pt x="372" y="124"/>
                    </a:lnTo>
                    <a:lnTo>
                      <a:pt x="372" y="128"/>
                    </a:lnTo>
                    <a:lnTo>
                      <a:pt x="376" y="128"/>
                    </a:lnTo>
                    <a:lnTo>
                      <a:pt x="380" y="128"/>
                    </a:lnTo>
                    <a:lnTo>
                      <a:pt x="380" y="132"/>
                    </a:lnTo>
                    <a:lnTo>
                      <a:pt x="384" y="132"/>
                    </a:lnTo>
                    <a:lnTo>
                      <a:pt x="388" y="132"/>
                    </a:lnTo>
                    <a:lnTo>
                      <a:pt x="392" y="132"/>
                    </a:lnTo>
                    <a:lnTo>
                      <a:pt x="396" y="132"/>
                    </a:lnTo>
                    <a:lnTo>
                      <a:pt x="396" y="128"/>
                    </a:lnTo>
                    <a:lnTo>
                      <a:pt x="400" y="128"/>
                    </a:lnTo>
                    <a:lnTo>
                      <a:pt x="400" y="124"/>
                    </a:lnTo>
                    <a:lnTo>
                      <a:pt x="400" y="120"/>
                    </a:lnTo>
                    <a:lnTo>
                      <a:pt x="400" y="116"/>
                    </a:lnTo>
                    <a:lnTo>
                      <a:pt x="402" y="116"/>
                    </a:lnTo>
                    <a:lnTo>
                      <a:pt x="402" y="114"/>
                    </a:lnTo>
                    <a:lnTo>
                      <a:pt x="402" y="110"/>
                    </a:lnTo>
                    <a:lnTo>
                      <a:pt x="402" y="106"/>
                    </a:lnTo>
                    <a:lnTo>
                      <a:pt x="406" y="106"/>
                    </a:lnTo>
                    <a:lnTo>
                      <a:pt x="406" y="102"/>
                    </a:lnTo>
                    <a:lnTo>
                      <a:pt x="406" y="98"/>
                    </a:lnTo>
                    <a:lnTo>
                      <a:pt x="406" y="94"/>
                    </a:lnTo>
                    <a:lnTo>
                      <a:pt x="406" y="90"/>
                    </a:lnTo>
                    <a:lnTo>
                      <a:pt x="406" y="86"/>
                    </a:lnTo>
                    <a:lnTo>
                      <a:pt x="410" y="86"/>
                    </a:lnTo>
                    <a:lnTo>
                      <a:pt x="406" y="84"/>
                    </a:lnTo>
                    <a:lnTo>
                      <a:pt x="406" y="76"/>
                    </a:lnTo>
                    <a:lnTo>
                      <a:pt x="406" y="72"/>
                    </a:lnTo>
                    <a:lnTo>
                      <a:pt x="406" y="68"/>
                    </a:lnTo>
                    <a:lnTo>
                      <a:pt x="406" y="64"/>
                    </a:lnTo>
                    <a:lnTo>
                      <a:pt x="406" y="60"/>
                    </a:lnTo>
                    <a:lnTo>
                      <a:pt x="406" y="58"/>
                    </a:lnTo>
                    <a:lnTo>
                      <a:pt x="410" y="58"/>
                    </a:lnTo>
                    <a:lnTo>
                      <a:pt x="410" y="54"/>
                    </a:lnTo>
                    <a:lnTo>
                      <a:pt x="406" y="54"/>
                    </a:lnTo>
                    <a:lnTo>
                      <a:pt x="406" y="50"/>
                    </a:lnTo>
                    <a:lnTo>
                      <a:pt x="410" y="50"/>
                    </a:lnTo>
                    <a:lnTo>
                      <a:pt x="410" y="46"/>
                    </a:lnTo>
                    <a:lnTo>
                      <a:pt x="410" y="50"/>
                    </a:lnTo>
                    <a:lnTo>
                      <a:pt x="414" y="50"/>
                    </a:lnTo>
                    <a:lnTo>
                      <a:pt x="410" y="46"/>
                    </a:lnTo>
                    <a:lnTo>
                      <a:pt x="410" y="42"/>
                    </a:lnTo>
                    <a:lnTo>
                      <a:pt x="406" y="42"/>
                    </a:lnTo>
                    <a:lnTo>
                      <a:pt x="410" y="42"/>
                    </a:lnTo>
                    <a:lnTo>
                      <a:pt x="410" y="38"/>
                    </a:lnTo>
                    <a:lnTo>
                      <a:pt x="410" y="34"/>
                    </a:lnTo>
                    <a:lnTo>
                      <a:pt x="414" y="34"/>
                    </a:lnTo>
                    <a:lnTo>
                      <a:pt x="414" y="30"/>
                    </a:lnTo>
                    <a:lnTo>
                      <a:pt x="414" y="28"/>
                    </a:lnTo>
                    <a:lnTo>
                      <a:pt x="414" y="24"/>
                    </a:lnTo>
                    <a:lnTo>
                      <a:pt x="414" y="20"/>
                    </a:lnTo>
                    <a:lnTo>
                      <a:pt x="414" y="16"/>
                    </a:lnTo>
                    <a:lnTo>
                      <a:pt x="418" y="16"/>
                    </a:lnTo>
                    <a:lnTo>
                      <a:pt x="418" y="12"/>
                    </a:lnTo>
                    <a:lnTo>
                      <a:pt x="422" y="12"/>
                    </a:lnTo>
                    <a:lnTo>
                      <a:pt x="422" y="16"/>
                    </a:lnTo>
                    <a:lnTo>
                      <a:pt x="422" y="12"/>
                    </a:lnTo>
                    <a:lnTo>
                      <a:pt x="426" y="16"/>
                    </a:lnTo>
                    <a:lnTo>
                      <a:pt x="426" y="20"/>
                    </a:lnTo>
                    <a:lnTo>
                      <a:pt x="426" y="24"/>
                    </a:lnTo>
                    <a:lnTo>
                      <a:pt x="426" y="28"/>
                    </a:lnTo>
                    <a:lnTo>
                      <a:pt x="426" y="30"/>
                    </a:lnTo>
                    <a:lnTo>
                      <a:pt x="428" y="30"/>
                    </a:lnTo>
                    <a:lnTo>
                      <a:pt x="428" y="34"/>
                    </a:lnTo>
                    <a:lnTo>
                      <a:pt x="428" y="38"/>
                    </a:lnTo>
                    <a:lnTo>
                      <a:pt x="432" y="38"/>
                    </a:lnTo>
                    <a:lnTo>
                      <a:pt x="432" y="42"/>
                    </a:lnTo>
                    <a:lnTo>
                      <a:pt x="432" y="46"/>
                    </a:lnTo>
                    <a:lnTo>
                      <a:pt x="432" y="50"/>
                    </a:lnTo>
                    <a:lnTo>
                      <a:pt x="436" y="50"/>
                    </a:lnTo>
                    <a:lnTo>
                      <a:pt x="436" y="54"/>
                    </a:lnTo>
                    <a:lnTo>
                      <a:pt x="436" y="58"/>
                    </a:lnTo>
                    <a:lnTo>
                      <a:pt x="436" y="60"/>
                    </a:lnTo>
                    <a:lnTo>
                      <a:pt x="436" y="64"/>
                    </a:lnTo>
                    <a:lnTo>
                      <a:pt x="436" y="68"/>
                    </a:lnTo>
                    <a:lnTo>
                      <a:pt x="436" y="72"/>
                    </a:lnTo>
                    <a:lnTo>
                      <a:pt x="440" y="76"/>
                    </a:lnTo>
                    <a:lnTo>
                      <a:pt x="444" y="76"/>
                    </a:lnTo>
                    <a:lnTo>
                      <a:pt x="448" y="72"/>
                    </a:lnTo>
                    <a:lnTo>
                      <a:pt x="452" y="72"/>
                    </a:lnTo>
                    <a:lnTo>
                      <a:pt x="452" y="76"/>
                    </a:lnTo>
                    <a:lnTo>
                      <a:pt x="452" y="80"/>
                    </a:lnTo>
                    <a:lnTo>
                      <a:pt x="454" y="80"/>
                    </a:lnTo>
                    <a:lnTo>
                      <a:pt x="454" y="84"/>
                    </a:lnTo>
                    <a:lnTo>
                      <a:pt x="458" y="84"/>
                    </a:lnTo>
                    <a:lnTo>
                      <a:pt x="458" y="86"/>
                    </a:lnTo>
                    <a:lnTo>
                      <a:pt x="458" y="90"/>
                    </a:lnTo>
                    <a:lnTo>
                      <a:pt x="458" y="94"/>
                    </a:lnTo>
                    <a:lnTo>
                      <a:pt x="462" y="98"/>
                    </a:lnTo>
                    <a:lnTo>
                      <a:pt x="462" y="102"/>
                    </a:lnTo>
                    <a:lnTo>
                      <a:pt x="462" y="106"/>
                    </a:lnTo>
                    <a:lnTo>
                      <a:pt x="462" y="110"/>
                    </a:lnTo>
                    <a:lnTo>
                      <a:pt x="462" y="114"/>
                    </a:lnTo>
                    <a:lnTo>
                      <a:pt x="466" y="116"/>
                    </a:lnTo>
                    <a:lnTo>
                      <a:pt x="466" y="120"/>
                    </a:lnTo>
                    <a:lnTo>
                      <a:pt x="466" y="116"/>
                    </a:lnTo>
                    <a:lnTo>
                      <a:pt x="470" y="116"/>
                    </a:lnTo>
                    <a:lnTo>
                      <a:pt x="470" y="120"/>
                    </a:lnTo>
                    <a:lnTo>
                      <a:pt x="470" y="124"/>
                    </a:lnTo>
                    <a:lnTo>
                      <a:pt x="470" y="128"/>
                    </a:lnTo>
                    <a:lnTo>
                      <a:pt x="470" y="132"/>
                    </a:lnTo>
                    <a:lnTo>
                      <a:pt x="470" y="136"/>
                    </a:lnTo>
                    <a:lnTo>
                      <a:pt x="470" y="140"/>
                    </a:lnTo>
                    <a:lnTo>
                      <a:pt x="470" y="142"/>
                    </a:lnTo>
                    <a:lnTo>
                      <a:pt x="472" y="146"/>
                    </a:lnTo>
                    <a:lnTo>
                      <a:pt x="472" y="150"/>
                    </a:lnTo>
                    <a:lnTo>
                      <a:pt x="472" y="154"/>
                    </a:lnTo>
                    <a:lnTo>
                      <a:pt x="476" y="154"/>
                    </a:lnTo>
                    <a:lnTo>
                      <a:pt x="476" y="158"/>
                    </a:lnTo>
                    <a:lnTo>
                      <a:pt x="480" y="158"/>
                    </a:lnTo>
                    <a:lnTo>
                      <a:pt x="480" y="162"/>
                    </a:lnTo>
                    <a:lnTo>
                      <a:pt x="484" y="162"/>
                    </a:lnTo>
                    <a:lnTo>
                      <a:pt x="488" y="162"/>
                    </a:lnTo>
                    <a:lnTo>
                      <a:pt x="492" y="162"/>
                    </a:lnTo>
                    <a:lnTo>
                      <a:pt x="488" y="162"/>
                    </a:lnTo>
                    <a:lnTo>
                      <a:pt x="492" y="162"/>
                    </a:lnTo>
                    <a:lnTo>
                      <a:pt x="492" y="166"/>
                    </a:lnTo>
                    <a:lnTo>
                      <a:pt x="492" y="170"/>
                    </a:lnTo>
                    <a:lnTo>
                      <a:pt x="496" y="170"/>
                    </a:lnTo>
                    <a:lnTo>
                      <a:pt x="496" y="172"/>
                    </a:lnTo>
                    <a:lnTo>
                      <a:pt x="498" y="172"/>
                    </a:lnTo>
                    <a:lnTo>
                      <a:pt x="502" y="172"/>
                    </a:lnTo>
                    <a:lnTo>
                      <a:pt x="502" y="176"/>
                    </a:lnTo>
                    <a:lnTo>
                      <a:pt x="502" y="172"/>
                    </a:lnTo>
                    <a:lnTo>
                      <a:pt x="506" y="172"/>
                    </a:lnTo>
                    <a:lnTo>
                      <a:pt x="506" y="176"/>
                    </a:lnTo>
                    <a:lnTo>
                      <a:pt x="510" y="176"/>
                    </a:lnTo>
                    <a:lnTo>
                      <a:pt x="510" y="180"/>
                    </a:lnTo>
                    <a:lnTo>
                      <a:pt x="510" y="184"/>
                    </a:lnTo>
                    <a:lnTo>
                      <a:pt x="510" y="180"/>
                    </a:lnTo>
                    <a:lnTo>
                      <a:pt x="506" y="180"/>
                    </a:lnTo>
                    <a:lnTo>
                      <a:pt x="506" y="184"/>
                    </a:lnTo>
                    <a:lnTo>
                      <a:pt x="510" y="188"/>
                    </a:lnTo>
                    <a:lnTo>
                      <a:pt x="514" y="188"/>
                    </a:lnTo>
                    <a:lnTo>
                      <a:pt x="514" y="192"/>
                    </a:lnTo>
                    <a:lnTo>
                      <a:pt x="514" y="196"/>
                    </a:lnTo>
                    <a:lnTo>
                      <a:pt x="518" y="196"/>
                    </a:lnTo>
                    <a:lnTo>
                      <a:pt x="518" y="200"/>
                    </a:lnTo>
                    <a:lnTo>
                      <a:pt x="518" y="202"/>
                    </a:lnTo>
                    <a:lnTo>
                      <a:pt x="518" y="206"/>
                    </a:lnTo>
                    <a:lnTo>
                      <a:pt x="518" y="210"/>
                    </a:lnTo>
                    <a:lnTo>
                      <a:pt x="522" y="214"/>
                    </a:lnTo>
                    <a:lnTo>
                      <a:pt x="522" y="218"/>
                    </a:lnTo>
                    <a:lnTo>
                      <a:pt x="526" y="214"/>
                    </a:lnTo>
                    <a:lnTo>
                      <a:pt x="526" y="218"/>
                    </a:lnTo>
                    <a:lnTo>
                      <a:pt x="526" y="222"/>
                    </a:lnTo>
                    <a:lnTo>
                      <a:pt x="526" y="218"/>
                    </a:lnTo>
                    <a:lnTo>
                      <a:pt x="526" y="214"/>
                    </a:lnTo>
                    <a:lnTo>
                      <a:pt x="526" y="210"/>
                    </a:lnTo>
                    <a:lnTo>
                      <a:pt x="528" y="210"/>
                    </a:lnTo>
                    <a:lnTo>
                      <a:pt x="528" y="214"/>
                    </a:lnTo>
                    <a:lnTo>
                      <a:pt x="528" y="218"/>
                    </a:lnTo>
                    <a:lnTo>
                      <a:pt x="532" y="218"/>
                    </a:lnTo>
                    <a:lnTo>
                      <a:pt x="532" y="214"/>
                    </a:lnTo>
                    <a:lnTo>
                      <a:pt x="536" y="214"/>
                    </a:lnTo>
                    <a:lnTo>
                      <a:pt x="536" y="218"/>
                    </a:lnTo>
                    <a:lnTo>
                      <a:pt x="536" y="222"/>
                    </a:lnTo>
                    <a:lnTo>
                      <a:pt x="536" y="226"/>
                    </a:lnTo>
                    <a:lnTo>
                      <a:pt x="536" y="228"/>
                    </a:lnTo>
                    <a:lnTo>
                      <a:pt x="536" y="232"/>
                    </a:lnTo>
                    <a:lnTo>
                      <a:pt x="540" y="236"/>
                    </a:lnTo>
                    <a:lnTo>
                      <a:pt x="544" y="240"/>
                    </a:lnTo>
                    <a:lnTo>
                      <a:pt x="548" y="244"/>
                    </a:lnTo>
                    <a:lnTo>
                      <a:pt x="548" y="244"/>
                    </a:lnTo>
                    <a:lnTo>
                      <a:pt x="548" y="244"/>
                    </a:lnTo>
                    <a:close/>
                    <a:moveTo>
                      <a:pt x="168" y="94"/>
                    </a:moveTo>
                    <a:lnTo>
                      <a:pt x="164" y="90"/>
                    </a:lnTo>
                    <a:lnTo>
                      <a:pt x="168" y="90"/>
                    </a:lnTo>
                    <a:lnTo>
                      <a:pt x="168" y="94"/>
                    </a:lnTo>
                    <a:lnTo>
                      <a:pt x="168" y="94"/>
                    </a:lnTo>
                    <a:lnTo>
                      <a:pt x="168" y="94"/>
                    </a:lnTo>
                    <a:close/>
                    <a:moveTo>
                      <a:pt x="570" y="278"/>
                    </a:moveTo>
                    <a:lnTo>
                      <a:pt x="570" y="274"/>
                    </a:lnTo>
                    <a:lnTo>
                      <a:pt x="566" y="274"/>
                    </a:lnTo>
                    <a:lnTo>
                      <a:pt x="570" y="270"/>
                    </a:lnTo>
                    <a:lnTo>
                      <a:pt x="570" y="266"/>
                    </a:lnTo>
                    <a:lnTo>
                      <a:pt x="570" y="262"/>
                    </a:lnTo>
                    <a:lnTo>
                      <a:pt x="574" y="262"/>
                    </a:lnTo>
                    <a:lnTo>
                      <a:pt x="574" y="258"/>
                    </a:lnTo>
                    <a:lnTo>
                      <a:pt x="570" y="258"/>
                    </a:lnTo>
                    <a:lnTo>
                      <a:pt x="574" y="258"/>
                    </a:lnTo>
                    <a:lnTo>
                      <a:pt x="574" y="256"/>
                    </a:lnTo>
                    <a:lnTo>
                      <a:pt x="574" y="258"/>
                    </a:lnTo>
                    <a:lnTo>
                      <a:pt x="574" y="262"/>
                    </a:lnTo>
                    <a:lnTo>
                      <a:pt x="574" y="266"/>
                    </a:lnTo>
                    <a:lnTo>
                      <a:pt x="570" y="270"/>
                    </a:lnTo>
                    <a:lnTo>
                      <a:pt x="570" y="274"/>
                    </a:lnTo>
                    <a:lnTo>
                      <a:pt x="570" y="278"/>
                    </a:lnTo>
                    <a:lnTo>
                      <a:pt x="570" y="278"/>
                    </a:lnTo>
                    <a:lnTo>
                      <a:pt x="570" y="278"/>
                    </a:lnTo>
                    <a:close/>
                    <a:moveTo>
                      <a:pt x="498" y="546"/>
                    </a:moveTo>
                    <a:lnTo>
                      <a:pt x="498" y="542"/>
                    </a:lnTo>
                    <a:lnTo>
                      <a:pt x="496" y="538"/>
                    </a:lnTo>
                    <a:lnTo>
                      <a:pt x="496" y="534"/>
                    </a:lnTo>
                    <a:lnTo>
                      <a:pt x="498" y="534"/>
                    </a:lnTo>
                    <a:lnTo>
                      <a:pt x="498" y="538"/>
                    </a:lnTo>
                    <a:lnTo>
                      <a:pt x="502" y="538"/>
                    </a:lnTo>
                    <a:lnTo>
                      <a:pt x="502" y="542"/>
                    </a:lnTo>
                    <a:lnTo>
                      <a:pt x="502" y="546"/>
                    </a:lnTo>
                    <a:lnTo>
                      <a:pt x="498" y="546"/>
                    </a:lnTo>
                    <a:lnTo>
                      <a:pt x="498" y="546"/>
                    </a:lnTo>
                    <a:lnTo>
                      <a:pt x="498" y="546"/>
                    </a:lnTo>
                    <a:close/>
                    <a:moveTo>
                      <a:pt x="498" y="594"/>
                    </a:moveTo>
                    <a:lnTo>
                      <a:pt x="498" y="590"/>
                    </a:lnTo>
                    <a:lnTo>
                      <a:pt x="498" y="594"/>
                    </a:lnTo>
                    <a:lnTo>
                      <a:pt x="498" y="594"/>
                    </a:lnTo>
                    <a:lnTo>
                      <a:pt x="498" y="594"/>
                    </a:lnTo>
                    <a:close/>
                    <a:moveTo>
                      <a:pt x="376" y="124"/>
                    </a:moveTo>
                    <a:lnTo>
                      <a:pt x="376" y="120"/>
                    </a:lnTo>
                    <a:lnTo>
                      <a:pt x="380" y="120"/>
                    </a:lnTo>
                    <a:lnTo>
                      <a:pt x="376" y="120"/>
                    </a:lnTo>
                    <a:lnTo>
                      <a:pt x="376" y="124"/>
                    </a:lnTo>
                    <a:lnTo>
                      <a:pt x="376" y="124"/>
                    </a:lnTo>
                    <a:lnTo>
                      <a:pt x="376" y="124"/>
                    </a:lnTo>
                    <a:close/>
                    <a:moveTo>
                      <a:pt x="472" y="146"/>
                    </a:moveTo>
                    <a:lnTo>
                      <a:pt x="472" y="142"/>
                    </a:lnTo>
                    <a:lnTo>
                      <a:pt x="470" y="142"/>
                    </a:lnTo>
                    <a:lnTo>
                      <a:pt x="472" y="142"/>
                    </a:lnTo>
                    <a:lnTo>
                      <a:pt x="472" y="146"/>
                    </a:lnTo>
                    <a:lnTo>
                      <a:pt x="472" y="146"/>
                    </a:lnTo>
                    <a:lnTo>
                      <a:pt x="472" y="146"/>
                    </a:lnTo>
                    <a:close/>
                    <a:moveTo>
                      <a:pt x="38" y="188"/>
                    </a:moveTo>
                    <a:lnTo>
                      <a:pt x="38" y="184"/>
                    </a:lnTo>
                    <a:lnTo>
                      <a:pt x="38" y="188"/>
                    </a:lnTo>
                    <a:lnTo>
                      <a:pt x="38" y="188"/>
                    </a:lnTo>
                    <a:lnTo>
                      <a:pt x="38" y="188"/>
                    </a:lnTo>
                    <a:close/>
                    <a:moveTo>
                      <a:pt x="652" y="840"/>
                    </a:moveTo>
                    <a:lnTo>
                      <a:pt x="652" y="836"/>
                    </a:lnTo>
                    <a:lnTo>
                      <a:pt x="652" y="840"/>
                    </a:lnTo>
                    <a:lnTo>
                      <a:pt x="652" y="840"/>
                    </a:lnTo>
                    <a:lnTo>
                      <a:pt x="652" y="840"/>
                    </a:lnTo>
                    <a:close/>
                    <a:moveTo>
                      <a:pt x="418" y="4"/>
                    </a:moveTo>
                    <a:lnTo>
                      <a:pt x="418" y="0"/>
                    </a:lnTo>
                    <a:lnTo>
                      <a:pt x="418" y="4"/>
                    </a:lnTo>
                    <a:lnTo>
                      <a:pt x="418" y="4"/>
                    </a:lnTo>
                    <a:lnTo>
                      <a:pt x="418" y="4"/>
                    </a:lnTo>
                    <a:close/>
                    <a:moveTo>
                      <a:pt x="418" y="12"/>
                    </a:moveTo>
                    <a:lnTo>
                      <a:pt x="414" y="12"/>
                    </a:lnTo>
                    <a:lnTo>
                      <a:pt x="414" y="8"/>
                    </a:lnTo>
                    <a:lnTo>
                      <a:pt x="418" y="8"/>
                    </a:lnTo>
                    <a:lnTo>
                      <a:pt x="418" y="12"/>
                    </a:lnTo>
                    <a:lnTo>
                      <a:pt x="418" y="12"/>
                    </a:lnTo>
                    <a:lnTo>
                      <a:pt x="418" y="12"/>
                    </a:lnTo>
                    <a:close/>
                    <a:moveTo>
                      <a:pt x="336" y="24"/>
                    </a:moveTo>
                    <a:lnTo>
                      <a:pt x="340" y="20"/>
                    </a:lnTo>
                    <a:lnTo>
                      <a:pt x="340" y="16"/>
                    </a:lnTo>
                    <a:lnTo>
                      <a:pt x="340" y="20"/>
                    </a:lnTo>
                    <a:lnTo>
                      <a:pt x="336" y="24"/>
                    </a:lnTo>
                    <a:lnTo>
                      <a:pt x="336" y="24"/>
                    </a:lnTo>
                    <a:lnTo>
                      <a:pt x="336" y="24"/>
                    </a:lnTo>
                    <a:close/>
                    <a:moveTo>
                      <a:pt x="280" y="24"/>
                    </a:moveTo>
                    <a:lnTo>
                      <a:pt x="280" y="20"/>
                    </a:lnTo>
                    <a:lnTo>
                      <a:pt x="280" y="16"/>
                    </a:lnTo>
                    <a:lnTo>
                      <a:pt x="280" y="20"/>
                    </a:lnTo>
                    <a:lnTo>
                      <a:pt x="280" y="24"/>
                    </a:lnTo>
                    <a:lnTo>
                      <a:pt x="280" y="24"/>
                    </a:lnTo>
                    <a:lnTo>
                      <a:pt x="280" y="24"/>
                    </a:lnTo>
                    <a:close/>
                    <a:moveTo>
                      <a:pt x="258" y="30"/>
                    </a:moveTo>
                    <a:lnTo>
                      <a:pt x="254" y="30"/>
                    </a:lnTo>
                    <a:lnTo>
                      <a:pt x="250" y="28"/>
                    </a:lnTo>
                    <a:lnTo>
                      <a:pt x="250" y="24"/>
                    </a:lnTo>
                    <a:lnTo>
                      <a:pt x="250" y="20"/>
                    </a:lnTo>
                    <a:lnTo>
                      <a:pt x="254" y="24"/>
                    </a:lnTo>
                    <a:lnTo>
                      <a:pt x="258" y="24"/>
                    </a:lnTo>
                    <a:lnTo>
                      <a:pt x="258" y="20"/>
                    </a:lnTo>
                    <a:lnTo>
                      <a:pt x="258" y="24"/>
                    </a:lnTo>
                    <a:lnTo>
                      <a:pt x="258" y="20"/>
                    </a:lnTo>
                    <a:lnTo>
                      <a:pt x="260" y="20"/>
                    </a:lnTo>
                    <a:lnTo>
                      <a:pt x="260" y="24"/>
                    </a:lnTo>
                    <a:lnTo>
                      <a:pt x="260" y="20"/>
                    </a:lnTo>
                    <a:lnTo>
                      <a:pt x="264" y="20"/>
                    </a:lnTo>
                    <a:lnTo>
                      <a:pt x="264" y="24"/>
                    </a:lnTo>
                    <a:lnTo>
                      <a:pt x="264" y="28"/>
                    </a:lnTo>
                    <a:lnTo>
                      <a:pt x="260" y="28"/>
                    </a:lnTo>
                    <a:lnTo>
                      <a:pt x="260" y="30"/>
                    </a:lnTo>
                    <a:lnTo>
                      <a:pt x="258" y="30"/>
                    </a:lnTo>
                    <a:lnTo>
                      <a:pt x="258" y="30"/>
                    </a:lnTo>
                    <a:lnTo>
                      <a:pt x="258" y="30"/>
                    </a:lnTo>
                    <a:close/>
                    <a:moveTo>
                      <a:pt x="250" y="30"/>
                    </a:moveTo>
                    <a:lnTo>
                      <a:pt x="246" y="30"/>
                    </a:lnTo>
                    <a:lnTo>
                      <a:pt x="242" y="30"/>
                    </a:lnTo>
                    <a:lnTo>
                      <a:pt x="246" y="28"/>
                    </a:lnTo>
                    <a:lnTo>
                      <a:pt x="246" y="24"/>
                    </a:lnTo>
                    <a:lnTo>
                      <a:pt x="250" y="24"/>
                    </a:lnTo>
                    <a:lnTo>
                      <a:pt x="250" y="28"/>
                    </a:lnTo>
                    <a:lnTo>
                      <a:pt x="254" y="28"/>
                    </a:lnTo>
                    <a:lnTo>
                      <a:pt x="254" y="30"/>
                    </a:lnTo>
                    <a:lnTo>
                      <a:pt x="250" y="30"/>
                    </a:lnTo>
                    <a:lnTo>
                      <a:pt x="250" y="30"/>
                    </a:lnTo>
                    <a:lnTo>
                      <a:pt x="250" y="30"/>
                    </a:lnTo>
                    <a:close/>
                    <a:moveTo>
                      <a:pt x="332" y="28"/>
                    </a:moveTo>
                    <a:lnTo>
                      <a:pt x="336" y="24"/>
                    </a:lnTo>
                    <a:lnTo>
                      <a:pt x="336" y="28"/>
                    </a:lnTo>
                    <a:lnTo>
                      <a:pt x="332" y="28"/>
                    </a:lnTo>
                    <a:lnTo>
                      <a:pt x="332" y="28"/>
                    </a:lnTo>
                    <a:lnTo>
                      <a:pt x="332" y="28"/>
                    </a:lnTo>
                    <a:close/>
                    <a:moveTo>
                      <a:pt x="342" y="72"/>
                    </a:moveTo>
                    <a:lnTo>
                      <a:pt x="340" y="72"/>
                    </a:lnTo>
                    <a:lnTo>
                      <a:pt x="336" y="72"/>
                    </a:lnTo>
                    <a:lnTo>
                      <a:pt x="336" y="68"/>
                    </a:lnTo>
                    <a:lnTo>
                      <a:pt x="336" y="64"/>
                    </a:lnTo>
                    <a:lnTo>
                      <a:pt x="340" y="60"/>
                    </a:lnTo>
                    <a:lnTo>
                      <a:pt x="340" y="64"/>
                    </a:lnTo>
                    <a:lnTo>
                      <a:pt x="342" y="64"/>
                    </a:lnTo>
                    <a:lnTo>
                      <a:pt x="340" y="64"/>
                    </a:lnTo>
                    <a:lnTo>
                      <a:pt x="340" y="68"/>
                    </a:lnTo>
                    <a:lnTo>
                      <a:pt x="340" y="72"/>
                    </a:lnTo>
                    <a:lnTo>
                      <a:pt x="342" y="72"/>
                    </a:lnTo>
                    <a:lnTo>
                      <a:pt x="342" y="72"/>
                    </a:lnTo>
                    <a:lnTo>
                      <a:pt x="342" y="72"/>
                    </a:lnTo>
                    <a:close/>
                    <a:moveTo>
                      <a:pt x="332" y="64"/>
                    </a:moveTo>
                    <a:lnTo>
                      <a:pt x="332" y="60"/>
                    </a:lnTo>
                    <a:lnTo>
                      <a:pt x="332" y="64"/>
                    </a:lnTo>
                    <a:lnTo>
                      <a:pt x="332" y="64"/>
                    </a:lnTo>
                    <a:lnTo>
                      <a:pt x="332" y="64"/>
                    </a:lnTo>
                    <a:close/>
                    <a:moveTo>
                      <a:pt x="174" y="80"/>
                    </a:moveTo>
                    <a:lnTo>
                      <a:pt x="174" y="76"/>
                    </a:lnTo>
                    <a:lnTo>
                      <a:pt x="174" y="80"/>
                    </a:lnTo>
                    <a:lnTo>
                      <a:pt x="174" y="80"/>
                    </a:lnTo>
                    <a:lnTo>
                      <a:pt x="174" y="80"/>
                    </a:lnTo>
                    <a:close/>
                    <a:moveTo>
                      <a:pt x="336" y="98"/>
                    </a:moveTo>
                    <a:lnTo>
                      <a:pt x="336" y="94"/>
                    </a:lnTo>
                    <a:lnTo>
                      <a:pt x="336" y="98"/>
                    </a:lnTo>
                    <a:lnTo>
                      <a:pt x="336" y="98"/>
                    </a:lnTo>
                    <a:lnTo>
                      <a:pt x="336" y="98"/>
                    </a:lnTo>
                    <a:close/>
                    <a:moveTo>
                      <a:pt x="342" y="98"/>
                    </a:moveTo>
                    <a:lnTo>
                      <a:pt x="342" y="94"/>
                    </a:lnTo>
                    <a:lnTo>
                      <a:pt x="342" y="98"/>
                    </a:lnTo>
                    <a:lnTo>
                      <a:pt x="342" y="98"/>
                    </a:lnTo>
                    <a:lnTo>
                      <a:pt x="342" y="98"/>
                    </a:lnTo>
                    <a:close/>
                    <a:moveTo>
                      <a:pt x="372" y="116"/>
                    </a:moveTo>
                    <a:lnTo>
                      <a:pt x="372" y="114"/>
                    </a:lnTo>
                    <a:lnTo>
                      <a:pt x="376" y="114"/>
                    </a:lnTo>
                    <a:lnTo>
                      <a:pt x="376" y="110"/>
                    </a:lnTo>
                    <a:lnTo>
                      <a:pt x="380" y="110"/>
                    </a:lnTo>
                    <a:lnTo>
                      <a:pt x="380" y="114"/>
                    </a:lnTo>
                    <a:lnTo>
                      <a:pt x="376" y="114"/>
                    </a:lnTo>
                    <a:lnTo>
                      <a:pt x="376" y="116"/>
                    </a:lnTo>
                    <a:lnTo>
                      <a:pt x="372" y="116"/>
                    </a:lnTo>
                    <a:lnTo>
                      <a:pt x="372" y="116"/>
                    </a:lnTo>
                    <a:lnTo>
                      <a:pt x="372" y="116"/>
                    </a:lnTo>
                    <a:close/>
                    <a:moveTo>
                      <a:pt x="544" y="240"/>
                    </a:moveTo>
                    <a:lnTo>
                      <a:pt x="544" y="236"/>
                    </a:lnTo>
                    <a:lnTo>
                      <a:pt x="540" y="236"/>
                    </a:lnTo>
                    <a:lnTo>
                      <a:pt x="540" y="232"/>
                    </a:lnTo>
                    <a:lnTo>
                      <a:pt x="544" y="236"/>
                    </a:lnTo>
                    <a:lnTo>
                      <a:pt x="544" y="240"/>
                    </a:lnTo>
                    <a:lnTo>
                      <a:pt x="544" y="240"/>
                    </a:lnTo>
                    <a:lnTo>
                      <a:pt x="544" y="240"/>
                    </a:lnTo>
                    <a:close/>
                    <a:moveTo>
                      <a:pt x="8" y="282"/>
                    </a:moveTo>
                    <a:lnTo>
                      <a:pt x="4" y="282"/>
                    </a:lnTo>
                    <a:lnTo>
                      <a:pt x="4" y="278"/>
                    </a:lnTo>
                    <a:lnTo>
                      <a:pt x="0" y="274"/>
                    </a:lnTo>
                    <a:lnTo>
                      <a:pt x="0" y="270"/>
                    </a:lnTo>
                    <a:lnTo>
                      <a:pt x="4" y="270"/>
                    </a:lnTo>
                    <a:lnTo>
                      <a:pt x="4" y="274"/>
                    </a:lnTo>
                    <a:lnTo>
                      <a:pt x="4" y="278"/>
                    </a:lnTo>
                    <a:lnTo>
                      <a:pt x="4" y="282"/>
                    </a:lnTo>
                    <a:lnTo>
                      <a:pt x="8" y="282"/>
                    </a:lnTo>
                    <a:lnTo>
                      <a:pt x="8" y="282"/>
                    </a:lnTo>
                    <a:lnTo>
                      <a:pt x="8" y="282"/>
                    </a:lnTo>
                    <a:close/>
                    <a:moveTo>
                      <a:pt x="574" y="302"/>
                    </a:moveTo>
                    <a:lnTo>
                      <a:pt x="574" y="300"/>
                    </a:lnTo>
                    <a:lnTo>
                      <a:pt x="574" y="302"/>
                    </a:lnTo>
                    <a:lnTo>
                      <a:pt x="574" y="302"/>
                    </a:lnTo>
                    <a:lnTo>
                      <a:pt x="574" y="302"/>
                    </a:lnTo>
                    <a:close/>
                    <a:moveTo>
                      <a:pt x="574" y="310"/>
                    </a:moveTo>
                    <a:lnTo>
                      <a:pt x="574" y="306"/>
                    </a:lnTo>
                    <a:lnTo>
                      <a:pt x="574" y="302"/>
                    </a:lnTo>
                    <a:lnTo>
                      <a:pt x="578" y="306"/>
                    </a:lnTo>
                    <a:lnTo>
                      <a:pt x="574" y="306"/>
                    </a:lnTo>
                    <a:lnTo>
                      <a:pt x="574" y="310"/>
                    </a:lnTo>
                    <a:lnTo>
                      <a:pt x="574" y="310"/>
                    </a:lnTo>
                    <a:lnTo>
                      <a:pt x="574" y="310"/>
                    </a:lnTo>
                    <a:close/>
                    <a:moveTo>
                      <a:pt x="354" y="460"/>
                    </a:moveTo>
                    <a:lnTo>
                      <a:pt x="358" y="460"/>
                    </a:lnTo>
                    <a:lnTo>
                      <a:pt x="358" y="464"/>
                    </a:lnTo>
                    <a:lnTo>
                      <a:pt x="354" y="460"/>
                    </a:lnTo>
                    <a:lnTo>
                      <a:pt x="350" y="464"/>
                    </a:lnTo>
                    <a:lnTo>
                      <a:pt x="346" y="464"/>
                    </a:lnTo>
                    <a:lnTo>
                      <a:pt x="342" y="464"/>
                    </a:lnTo>
                    <a:lnTo>
                      <a:pt x="340" y="464"/>
                    </a:lnTo>
                    <a:lnTo>
                      <a:pt x="336" y="464"/>
                    </a:lnTo>
                    <a:lnTo>
                      <a:pt x="336" y="460"/>
                    </a:lnTo>
                    <a:lnTo>
                      <a:pt x="342" y="456"/>
                    </a:lnTo>
                    <a:lnTo>
                      <a:pt x="346" y="456"/>
                    </a:lnTo>
                    <a:lnTo>
                      <a:pt x="350" y="456"/>
                    </a:lnTo>
                    <a:lnTo>
                      <a:pt x="350" y="460"/>
                    </a:lnTo>
                    <a:lnTo>
                      <a:pt x="354" y="460"/>
                    </a:lnTo>
                    <a:lnTo>
                      <a:pt x="354" y="460"/>
                    </a:lnTo>
                    <a:lnTo>
                      <a:pt x="354" y="460"/>
                    </a:lnTo>
                    <a:close/>
                    <a:moveTo>
                      <a:pt x="462" y="508"/>
                    </a:moveTo>
                    <a:lnTo>
                      <a:pt x="458" y="508"/>
                    </a:lnTo>
                    <a:lnTo>
                      <a:pt x="462" y="508"/>
                    </a:lnTo>
                    <a:lnTo>
                      <a:pt x="462" y="508"/>
                    </a:lnTo>
                    <a:lnTo>
                      <a:pt x="462" y="508"/>
                    </a:lnTo>
                    <a:close/>
                    <a:moveTo>
                      <a:pt x="462" y="512"/>
                    </a:moveTo>
                    <a:lnTo>
                      <a:pt x="458" y="512"/>
                    </a:lnTo>
                    <a:lnTo>
                      <a:pt x="462" y="512"/>
                    </a:lnTo>
                    <a:lnTo>
                      <a:pt x="462" y="512"/>
                    </a:lnTo>
                    <a:lnTo>
                      <a:pt x="462" y="512"/>
                    </a:lnTo>
                    <a:close/>
                    <a:moveTo>
                      <a:pt x="440" y="542"/>
                    </a:moveTo>
                    <a:lnTo>
                      <a:pt x="440" y="538"/>
                    </a:lnTo>
                    <a:lnTo>
                      <a:pt x="440" y="534"/>
                    </a:lnTo>
                    <a:lnTo>
                      <a:pt x="440" y="530"/>
                    </a:lnTo>
                    <a:lnTo>
                      <a:pt x="444" y="534"/>
                    </a:lnTo>
                    <a:lnTo>
                      <a:pt x="444" y="538"/>
                    </a:lnTo>
                    <a:lnTo>
                      <a:pt x="444" y="542"/>
                    </a:lnTo>
                    <a:lnTo>
                      <a:pt x="440" y="542"/>
                    </a:lnTo>
                    <a:lnTo>
                      <a:pt x="440" y="542"/>
                    </a:lnTo>
                    <a:lnTo>
                      <a:pt x="440" y="542"/>
                    </a:lnTo>
                    <a:close/>
                    <a:moveTo>
                      <a:pt x="502" y="550"/>
                    </a:moveTo>
                    <a:lnTo>
                      <a:pt x="498" y="550"/>
                    </a:lnTo>
                    <a:lnTo>
                      <a:pt x="498" y="546"/>
                    </a:lnTo>
                    <a:lnTo>
                      <a:pt x="502" y="546"/>
                    </a:lnTo>
                    <a:lnTo>
                      <a:pt x="502" y="550"/>
                    </a:lnTo>
                    <a:lnTo>
                      <a:pt x="502" y="550"/>
                    </a:lnTo>
                    <a:lnTo>
                      <a:pt x="502" y="550"/>
                    </a:lnTo>
                    <a:close/>
                    <a:moveTo>
                      <a:pt x="484" y="612"/>
                    </a:moveTo>
                    <a:lnTo>
                      <a:pt x="480" y="612"/>
                    </a:lnTo>
                    <a:lnTo>
                      <a:pt x="480" y="610"/>
                    </a:lnTo>
                    <a:lnTo>
                      <a:pt x="476" y="610"/>
                    </a:lnTo>
                    <a:lnTo>
                      <a:pt x="472" y="610"/>
                    </a:lnTo>
                    <a:lnTo>
                      <a:pt x="470" y="610"/>
                    </a:lnTo>
                    <a:lnTo>
                      <a:pt x="470" y="606"/>
                    </a:lnTo>
                    <a:lnTo>
                      <a:pt x="472" y="606"/>
                    </a:lnTo>
                    <a:lnTo>
                      <a:pt x="470" y="606"/>
                    </a:lnTo>
                    <a:lnTo>
                      <a:pt x="466" y="606"/>
                    </a:lnTo>
                    <a:lnTo>
                      <a:pt x="466" y="602"/>
                    </a:lnTo>
                    <a:lnTo>
                      <a:pt x="466" y="598"/>
                    </a:lnTo>
                    <a:lnTo>
                      <a:pt x="462" y="598"/>
                    </a:lnTo>
                    <a:lnTo>
                      <a:pt x="462" y="594"/>
                    </a:lnTo>
                    <a:lnTo>
                      <a:pt x="462" y="590"/>
                    </a:lnTo>
                    <a:lnTo>
                      <a:pt x="458" y="590"/>
                    </a:lnTo>
                    <a:lnTo>
                      <a:pt x="458" y="586"/>
                    </a:lnTo>
                    <a:lnTo>
                      <a:pt x="458" y="584"/>
                    </a:lnTo>
                    <a:lnTo>
                      <a:pt x="458" y="586"/>
                    </a:lnTo>
                    <a:lnTo>
                      <a:pt x="462" y="586"/>
                    </a:lnTo>
                    <a:lnTo>
                      <a:pt x="462" y="590"/>
                    </a:lnTo>
                    <a:lnTo>
                      <a:pt x="462" y="586"/>
                    </a:lnTo>
                    <a:lnTo>
                      <a:pt x="458" y="584"/>
                    </a:lnTo>
                    <a:lnTo>
                      <a:pt x="458" y="580"/>
                    </a:lnTo>
                    <a:lnTo>
                      <a:pt x="454" y="576"/>
                    </a:lnTo>
                    <a:lnTo>
                      <a:pt x="454" y="572"/>
                    </a:lnTo>
                    <a:lnTo>
                      <a:pt x="452" y="568"/>
                    </a:lnTo>
                    <a:lnTo>
                      <a:pt x="452" y="564"/>
                    </a:lnTo>
                    <a:lnTo>
                      <a:pt x="452" y="560"/>
                    </a:lnTo>
                    <a:lnTo>
                      <a:pt x="452" y="556"/>
                    </a:lnTo>
                    <a:lnTo>
                      <a:pt x="452" y="554"/>
                    </a:lnTo>
                    <a:lnTo>
                      <a:pt x="454" y="554"/>
                    </a:lnTo>
                    <a:lnTo>
                      <a:pt x="454" y="556"/>
                    </a:lnTo>
                    <a:lnTo>
                      <a:pt x="458" y="556"/>
                    </a:lnTo>
                    <a:lnTo>
                      <a:pt x="462" y="556"/>
                    </a:lnTo>
                    <a:lnTo>
                      <a:pt x="466" y="560"/>
                    </a:lnTo>
                    <a:lnTo>
                      <a:pt x="470" y="560"/>
                    </a:lnTo>
                    <a:lnTo>
                      <a:pt x="472" y="564"/>
                    </a:lnTo>
                    <a:lnTo>
                      <a:pt x="476" y="564"/>
                    </a:lnTo>
                    <a:lnTo>
                      <a:pt x="480" y="560"/>
                    </a:lnTo>
                    <a:lnTo>
                      <a:pt x="480" y="564"/>
                    </a:lnTo>
                    <a:lnTo>
                      <a:pt x="484" y="564"/>
                    </a:lnTo>
                    <a:lnTo>
                      <a:pt x="484" y="560"/>
                    </a:lnTo>
                    <a:lnTo>
                      <a:pt x="480" y="560"/>
                    </a:lnTo>
                    <a:lnTo>
                      <a:pt x="484" y="560"/>
                    </a:lnTo>
                    <a:lnTo>
                      <a:pt x="488" y="560"/>
                    </a:lnTo>
                    <a:lnTo>
                      <a:pt x="492" y="560"/>
                    </a:lnTo>
                    <a:lnTo>
                      <a:pt x="492" y="556"/>
                    </a:lnTo>
                    <a:lnTo>
                      <a:pt x="496" y="556"/>
                    </a:lnTo>
                    <a:lnTo>
                      <a:pt x="498" y="554"/>
                    </a:lnTo>
                    <a:lnTo>
                      <a:pt x="498" y="556"/>
                    </a:lnTo>
                    <a:lnTo>
                      <a:pt x="502" y="556"/>
                    </a:lnTo>
                    <a:lnTo>
                      <a:pt x="502" y="560"/>
                    </a:lnTo>
                    <a:lnTo>
                      <a:pt x="502" y="564"/>
                    </a:lnTo>
                    <a:lnTo>
                      <a:pt x="502" y="568"/>
                    </a:lnTo>
                    <a:lnTo>
                      <a:pt x="502" y="572"/>
                    </a:lnTo>
                    <a:lnTo>
                      <a:pt x="502" y="576"/>
                    </a:lnTo>
                    <a:lnTo>
                      <a:pt x="502" y="580"/>
                    </a:lnTo>
                    <a:lnTo>
                      <a:pt x="502" y="584"/>
                    </a:lnTo>
                    <a:lnTo>
                      <a:pt x="502" y="580"/>
                    </a:lnTo>
                    <a:lnTo>
                      <a:pt x="498" y="580"/>
                    </a:lnTo>
                    <a:lnTo>
                      <a:pt x="498" y="584"/>
                    </a:lnTo>
                    <a:lnTo>
                      <a:pt x="498" y="590"/>
                    </a:lnTo>
                    <a:lnTo>
                      <a:pt x="496" y="590"/>
                    </a:lnTo>
                    <a:lnTo>
                      <a:pt x="496" y="594"/>
                    </a:lnTo>
                    <a:lnTo>
                      <a:pt x="496" y="598"/>
                    </a:lnTo>
                    <a:lnTo>
                      <a:pt x="496" y="594"/>
                    </a:lnTo>
                    <a:lnTo>
                      <a:pt x="498" y="598"/>
                    </a:lnTo>
                    <a:lnTo>
                      <a:pt x="496" y="602"/>
                    </a:lnTo>
                    <a:lnTo>
                      <a:pt x="498" y="602"/>
                    </a:lnTo>
                    <a:lnTo>
                      <a:pt x="496" y="602"/>
                    </a:lnTo>
                    <a:lnTo>
                      <a:pt x="496" y="606"/>
                    </a:lnTo>
                    <a:lnTo>
                      <a:pt x="492" y="602"/>
                    </a:lnTo>
                    <a:lnTo>
                      <a:pt x="492" y="598"/>
                    </a:lnTo>
                    <a:lnTo>
                      <a:pt x="496" y="598"/>
                    </a:lnTo>
                    <a:lnTo>
                      <a:pt x="496" y="602"/>
                    </a:lnTo>
                    <a:lnTo>
                      <a:pt x="496" y="598"/>
                    </a:lnTo>
                    <a:lnTo>
                      <a:pt x="492" y="594"/>
                    </a:lnTo>
                    <a:lnTo>
                      <a:pt x="492" y="598"/>
                    </a:lnTo>
                    <a:lnTo>
                      <a:pt x="488" y="598"/>
                    </a:lnTo>
                    <a:lnTo>
                      <a:pt x="488" y="594"/>
                    </a:lnTo>
                    <a:lnTo>
                      <a:pt x="488" y="598"/>
                    </a:lnTo>
                    <a:lnTo>
                      <a:pt x="488" y="602"/>
                    </a:lnTo>
                    <a:lnTo>
                      <a:pt x="488" y="606"/>
                    </a:lnTo>
                    <a:lnTo>
                      <a:pt x="484" y="606"/>
                    </a:lnTo>
                    <a:lnTo>
                      <a:pt x="484" y="602"/>
                    </a:lnTo>
                    <a:lnTo>
                      <a:pt x="484" y="606"/>
                    </a:lnTo>
                    <a:lnTo>
                      <a:pt x="484" y="610"/>
                    </a:lnTo>
                    <a:lnTo>
                      <a:pt x="484" y="612"/>
                    </a:lnTo>
                    <a:lnTo>
                      <a:pt x="484" y="612"/>
                    </a:lnTo>
                    <a:lnTo>
                      <a:pt x="484" y="612"/>
                    </a:lnTo>
                    <a:close/>
                    <a:moveTo>
                      <a:pt x="488" y="606"/>
                    </a:moveTo>
                    <a:lnTo>
                      <a:pt x="488" y="602"/>
                    </a:lnTo>
                    <a:lnTo>
                      <a:pt x="488" y="606"/>
                    </a:lnTo>
                    <a:lnTo>
                      <a:pt x="488" y="606"/>
                    </a:lnTo>
                    <a:lnTo>
                      <a:pt x="488" y="606"/>
                    </a:lnTo>
                    <a:close/>
                    <a:moveTo>
                      <a:pt x="488" y="610"/>
                    </a:moveTo>
                    <a:lnTo>
                      <a:pt x="484" y="610"/>
                    </a:lnTo>
                    <a:lnTo>
                      <a:pt x="488" y="606"/>
                    </a:lnTo>
                    <a:lnTo>
                      <a:pt x="488" y="610"/>
                    </a:lnTo>
                    <a:lnTo>
                      <a:pt x="488" y="610"/>
                    </a:lnTo>
                    <a:lnTo>
                      <a:pt x="488" y="6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91">
                <a:extLst>
                  <a:ext uri="{FF2B5EF4-FFF2-40B4-BE49-F238E27FC236}">
                    <a16:creationId xmlns:a16="http://schemas.microsoft.com/office/drawing/2014/main" id="{BA205CCE-9763-4AA3-B0D9-D7B08E24513B}"/>
                  </a:ext>
                </a:extLst>
              </p:cNvPr>
              <p:cNvSpPr>
                <a:spLocks noEditPoints="1"/>
              </p:cNvSpPr>
              <p:nvPr/>
            </p:nvSpPr>
            <p:spPr bwMode="auto">
              <a:xfrm>
                <a:off x="1939925" y="5035618"/>
                <a:ext cx="965200" cy="1171575"/>
              </a:xfrm>
              <a:custGeom>
                <a:avLst/>
                <a:gdLst>
                  <a:gd name="T0" fmla="*/ 514 w 608"/>
                  <a:gd name="T1" fmla="*/ 444 h 738"/>
                  <a:gd name="T2" fmla="*/ 504 w 608"/>
                  <a:gd name="T3" fmla="*/ 366 h 738"/>
                  <a:gd name="T4" fmla="*/ 532 w 608"/>
                  <a:gd name="T5" fmla="*/ 280 h 738"/>
                  <a:gd name="T6" fmla="*/ 544 w 608"/>
                  <a:gd name="T7" fmla="*/ 180 h 738"/>
                  <a:gd name="T8" fmla="*/ 552 w 608"/>
                  <a:gd name="T9" fmla="*/ 94 h 738"/>
                  <a:gd name="T10" fmla="*/ 570 w 608"/>
                  <a:gd name="T11" fmla="*/ 16 h 738"/>
                  <a:gd name="T12" fmla="*/ 600 w 608"/>
                  <a:gd name="T13" fmla="*/ 98 h 738"/>
                  <a:gd name="T14" fmla="*/ 566 w 608"/>
                  <a:gd name="T15" fmla="*/ 190 h 738"/>
                  <a:gd name="T16" fmla="*/ 556 w 608"/>
                  <a:gd name="T17" fmla="*/ 284 h 738"/>
                  <a:gd name="T18" fmla="*/ 540 w 608"/>
                  <a:gd name="T19" fmla="*/ 374 h 738"/>
                  <a:gd name="T20" fmla="*/ 526 w 608"/>
                  <a:gd name="T21" fmla="*/ 460 h 738"/>
                  <a:gd name="T22" fmla="*/ 536 w 608"/>
                  <a:gd name="T23" fmla="*/ 516 h 738"/>
                  <a:gd name="T24" fmla="*/ 514 w 608"/>
                  <a:gd name="T25" fmla="*/ 596 h 738"/>
                  <a:gd name="T26" fmla="*/ 560 w 608"/>
                  <a:gd name="T27" fmla="*/ 656 h 738"/>
                  <a:gd name="T28" fmla="*/ 526 w 608"/>
                  <a:gd name="T29" fmla="*/ 686 h 738"/>
                  <a:gd name="T30" fmla="*/ 518 w 608"/>
                  <a:gd name="T31" fmla="*/ 682 h 738"/>
                  <a:gd name="T32" fmla="*/ 510 w 608"/>
                  <a:gd name="T33" fmla="*/ 668 h 738"/>
                  <a:gd name="T34" fmla="*/ 518 w 608"/>
                  <a:gd name="T35" fmla="*/ 656 h 738"/>
                  <a:gd name="T36" fmla="*/ 506 w 608"/>
                  <a:gd name="T37" fmla="*/ 652 h 738"/>
                  <a:gd name="T38" fmla="*/ 492 w 608"/>
                  <a:gd name="T39" fmla="*/ 620 h 738"/>
                  <a:gd name="T40" fmla="*/ 500 w 608"/>
                  <a:gd name="T41" fmla="*/ 600 h 738"/>
                  <a:gd name="T42" fmla="*/ 506 w 608"/>
                  <a:gd name="T43" fmla="*/ 570 h 738"/>
                  <a:gd name="T44" fmla="*/ 488 w 608"/>
                  <a:gd name="T45" fmla="*/ 542 h 738"/>
                  <a:gd name="T46" fmla="*/ 496 w 608"/>
                  <a:gd name="T47" fmla="*/ 538 h 738"/>
                  <a:gd name="T48" fmla="*/ 510 w 608"/>
                  <a:gd name="T49" fmla="*/ 516 h 738"/>
                  <a:gd name="T50" fmla="*/ 476 w 608"/>
                  <a:gd name="T51" fmla="*/ 590 h 738"/>
                  <a:gd name="T52" fmla="*/ 484 w 608"/>
                  <a:gd name="T53" fmla="*/ 534 h 738"/>
                  <a:gd name="T54" fmla="*/ 500 w 608"/>
                  <a:gd name="T55" fmla="*/ 642 h 738"/>
                  <a:gd name="T56" fmla="*/ 506 w 608"/>
                  <a:gd name="T57" fmla="*/ 470 h 738"/>
                  <a:gd name="T58" fmla="*/ 506 w 608"/>
                  <a:gd name="T59" fmla="*/ 470 h 738"/>
                  <a:gd name="T60" fmla="*/ 504 w 608"/>
                  <a:gd name="T61" fmla="*/ 494 h 738"/>
                  <a:gd name="T62" fmla="*/ 514 w 608"/>
                  <a:gd name="T63" fmla="*/ 508 h 738"/>
                  <a:gd name="T64" fmla="*/ 500 w 608"/>
                  <a:gd name="T65" fmla="*/ 504 h 738"/>
                  <a:gd name="T66" fmla="*/ 496 w 608"/>
                  <a:gd name="T67" fmla="*/ 512 h 738"/>
                  <a:gd name="T68" fmla="*/ 504 w 608"/>
                  <a:gd name="T69" fmla="*/ 520 h 738"/>
                  <a:gd name="T70" fmla="*/ 500 w 608"/>
                  <a:gd name="T71" fmla="*/ 526 h 738"/>
                  <a:gd name="T72" fmla="*/ 492 w 608"/>
                  <a:gd name="T73" fmla="*/ 556 h 738"/>
                  <a:gd name="T74" fmla="*/ 488 w 608"/>
                  <a:gd name="T75" fmla="*/ 574 h 738"/>
                  <a:gd name="T76" fmla="*/ 496 w 608"/>
                  <a:gd name="T77" fmla="*/ 574 h 738"/>
                  <a:gd name="T78" fmla="*/ 500 w 608"/>
                  <a:gd name="T79" fmla="*/ 578 h 738"/>
                  <a:gd name="T80" fmla="*/ 488 w 608"/>
                  <a:gd name="T81" fmla="*/ 604 h 738"/>
                  <a:gd name="T82" fmla="*/ 484 w 608"/>
                  <a:gd name="T83" fmla="*/ 590 h 738"/>
                  <a:gd name="T84" fmla="*/ 480 w 608"/>
                  <a:gd name="T85" fmla="*/ 608 h 738"/>
                  <a:gd name="T86" fmla="*/ 488 w 608"/>
                  <a:gd name="T87" fmla="*/ 624 h 738"/>
                  <a:gd name="T88" fmla="*/ 492 w 608"/>
                  <a:gd name="T89" fmla="*/ 630 h 738"/>
                  <a:gd name="T90" fmla="*/ 492 w 608"/>
                  <a:gd name="T91" fmla="*/ 642 h 738"/>
                  <a:gd name="T92" fmla="*/ 484 w 608"/>
                  <a:gd name="T93" fmla="*/ 656 h 738"/>
                  <a:gd name="T94" fmla="*/ 500 w 608"/>
                  <a:gd name="T95" fmla="*/ 650 h 738"/>
                  <a:gd name="T96" fmla="*/ 496 w 608"/>
                  <a:gd name="T97" fmla="*/ 664 h 738"/>
                  <a:gd name="T98" fmla="*/ 552 w 608"/>
                  <a:gd name="T99" fmla="*/ 712 h 738"/>
                  <a:gd name="T100" fmla="*/ 540 w 608"/>
                  <a:gd name="T101" fmla="*/ 706 h 738"/>
                  <a:gd name="T102" fmla="*/ 562 w 608"/>
                  <a:gd name="T103" fmla="*/ 702 h 738"/>
                  <a:gd name="T104" fmla="*/ 578 w 608"/>
                  <a:gd name="T105" fmla="*/ 686 h 738"/>
                  <a:gd name="T106" fmla="*/ 504 w 608"/>
                  <a:gd name="T107" fmla="*/ 676 h 738"/>
                  <a:gd name="T108" fmla="*/ 522 w 608"/>
                  <a:gd name="T109" fmla="*/ 690 h 738"/>
                  <a:gd name="T110" fmla="*/ 548 w 608"/>
                  <a:gd name="T111" fmla="*/ 690 h 738"/>
                  <a:gd name="T112" fmla="*/ 544 w 608"/>
                  <a:gd name="T113" fmla="*/ 706 h 738"/>
                  <a:gd name="T114" fmla="*/ 522 w 608"/>
                  <a:gd name="T115" fmla="*/ 706 h 738"/>
                  <a:gd name="T116" fmla="*/ 548 w 608"/>
                  <a:gd name="T117" fmla="*/ 724 h 738"/>
                  <a:gd name="T118" fmla="*/ 556 w 608"/>
                  <a:gd name="T119" fmla="*/ 720 h 738"/>
                  <a:gd name="T120" fmla="*/ 578 w 608"/>
                  <a:gd name="T121" fmla="*/ 716 h 738"/>
                  <a:gd name="T122" fmla="*/ 596 w 608"/>
                  <a:gd name="T123" fmla="*/ 724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8" h="738">
                    <a:moveTo>
                      <a:pt x="514" y="486"/>
                    </a:moveTo>
                    <a:lnTo>
                      <a:pt x="514" y="482"/>
                    </a:lnTo>
                    <a:lnTo>
                      <a:pt x="514" y="478"/>
                    </a:lnTo>
                    <a:lnTo>
                      <a:pt x="514" y="474"/>
                    </a:lnTo>
                    <a:lnTo>
                      <a:pt x="514" y="470"/>
                    </a:lnTo>
                    <a:lnTo>
                      <a:pt x="518" y="470"/>
                    </a:lnTo>
                    <a:lnTo>
                      <a:pt x="518" y="474"/>
                    </a:lnTo>
                    <a:lnTo>
                      <a:pt x="518" y="470"/>
                    </a:lnTo>
                    <a:lnTo>
                      <a:pt x="518" y="466"/>
                    </a:lnTo>
                    <a:lnTo>
                      <a:pt x="518" y="464"/>
                    </a:lnTo>
                    <a:lnTo>
                      <a:pt x="522" y="464"/>
                    </a:lnTo>
                    <a:lnTo>
                      <a:pt x="518" y="464"/>
                    </a:lnTo>
                    <a:lnTo>
                      <a:pt x="518" y="460"/>
                    </a:lnTo>
                    <a:lnTo>
                      <a:pt x="518" y="456"/>
                    </a:lnTo>
                    <a:lnTo>
                      <a:pt x="522" y="456"/>
                    </a:lnTo>
                    <a:lnTo>
                      <a:pt x="522" y="460"/>
                    </a:lnTo>
                    <a:lnTo>
                      <a:pt x="522" y="456"/>
                    </a:lnTo>
                    <a:lnTo>
                      <a:pt x="522" y="452"/>
                    </a:lnTo>
                    <a:lnTo>
                      <a:pt x="518" y="452"/>
                    </a:lnTo>
                    <a:lnTo>
                      <a:pt x="514" y="452"/>
                    </a:lnTo>
                    <a:lnTo>
                      <a:pt x="518" y="452"/>
                    </a:lnTo>
                    <a:lnTo>
                      <a:pt x="518" y="448"/>
                    </a:lnTo>
                    <a:lnTo>
                      <a:pt x="522" y="448"/>
                    </a:lnTo>
                    <a:lnTo>
                      <a:pt x="522" y="444"/>
                    </a:lnTo>
                    <a:lnTo>
                      <a:pt x="526" y="444"/>
                    </a:lnTo>
                    <a:lnTo>
                      <a:pt x="526" y="440"/>
                    </a:lnTo>
                    <a:lnTo>
                      <a:pt x="522" y="440"/>
                    </a:lnTo>
                    <a:lnTo>
                      <a:pt x="522" y="444"/>
                    </a:lnTo>
                    <a:lnTo>
                      <a:pt x="518" y="444"/>
                    </a:lnTo>
                    <a:lnTo>
                      <a:pt x="518" y="440"/>
                    </a:lnTo>
                    <a:lnTo>
                      <a:pt x="514" y="440"/>
                    </a:lnTo>
                    <a:lnTo>
                      <a:pt x="514" y="444"/>
                    </a:lnTo>
                    <a:lnTo>
                      <a:pt x="510" y="448"/>
                    </a:lnTo>
                    <a:lnTo>
                      <a:pt x="506" y="448"/>
                    </a:lnTo>
                    <a:lnTo>
                      <a:pt x="504" y="448"/>
                    </a:lnTo>
                    <a:lnTo>
                      <a:pt x="504" y="444"/>
                    </a:lnTo>
                    <a:lnTo>
                      <a:pt x="506" y="444"/>
                    </a:lnTo>
                    <a:lnTo>
                      <a:pt x="506" y="440"/>
                    </a:lnTo>
                    <a:lnTo>
                      <a:pt x="506" y="444"/>
                    </a:lnTo>
                    <a:lnTo>
                      <a:pt x="504" y="444"/>
                    </a:lnTo>
                    <a:lnTo>
                      <a:pt x="504" y="440"/>
                    </a:lnTo>
                    <a:lnTo>
                      <a:pt x="504" y="438"/>
                    </a:lnTo>
                    <a:lnTo>
                      <a:pt x="500" y="438"/>
                    </a:lnTo>
                    <a:lnTo>
                      <a:pt x="500" y="434"/>
                    </a:lnTo>
                    <a:lnTo>
                      <a:pt x="500" y="430"/>
                    </a:lnTo>
                    <a:lnTo>
                      <a:pt x="504" y="426"/>
                    </a:lnTo>
                    <a:lnTo>
                      <a:pt x="504" y="422"/>
                    </a:lnTo>
                    <a:lnTo>
                      <a:pt x="504" y="414"/>
                    </a:lnTo>
                    <a:lnTo>
                      <a:pt x="504" y="410"/>
                    </a:lnTo>
                    <a:lnTo>
                      <a:pt x="506" y="410"/>
                    </a:lnTo>
                    <a:lnTo>
                      <a:pt x="510" y="410"/>
                    </a:lnTo>
                    <a:lnTo>
                      <a:pt x="510" y="408"/>
                    </a:lnTo>
                    <a:lnTo>
                      <a:pt x="510" y="404"/>
                    </a:lnTo>
                    <a:lnTo>
                      <a:pt x="510" y="400"/>
                    </a:lnTo>
                    <a:lnTo>
                      <a:pt x="510" y="396"/>
                    </a:lnTo>
                    <a:lnTo>
                      <a:pt x="510" y="392"/>
                    </a:lnTo>
                    <a:lnTo>
                      <a:pt x="506" y="388"/>
                    </a:lnTo>
                    <a:lnTo>
                      <a:pt x="506" y="384"/>
                    </a:lnTo>
                    <a:lnTo>
                      <a:pt x="506" y="380"/>
                    </a:lnTo>
                    <a:lnTo>
                      <a:pt x="506" y="378"/>
                    </a:lnTo>
                    <a:lnTo>
                      <a:pt x="506" y="374"/>
                    </a:lnTo>
                    <a:lnTo>
                      <a:pt x="506" y="370"/>
                    </a:lnTo>
                    <a:lnTo>
                      <a:pt x="504" y="370"/>
                    </a:lnTo>
                    <a:lnTo>
                      <a:pt x="504" y="366"/>
                    </a:lnTo>
                    <a:lnTo>
                      <a:pt x="506" y="366"/>
                    </a:lnTo>
                    <a:lnTo>
                      <a:pt x="506" y="362"/>
                    </a:lnTo>
                    <a:lnTo>
                      <a:pt x="504" y="362"/>
                    </a:lnTo>
                    <a:lnTo>
                      <a:pt x="506" y="358"/>
                    </a:lnTo>
                    <a:lnTo>
                      <a:pt x="510" y="358"/>
                    </a:lnTo>
                    <a:lnTo>
                      <a:pt x="510" y="354"/>
                    </a:lnTo>
                    <a:lnTo>
                      <a:pt x="510" y="352"/>
                    </a:lnTo>
                    <a:lnTo>
                      <a:pt x="514" y="352"/>
                    </a:lnTo>
                    <a:lnTo>
                      <a:pt x="514" y="348"/>
                    </a:lnTo>
                    <a:lnTo>
                      <a:pt x="514" y="344"/>
                    </a:lnTo>
                    <a:lnTo>
                      <a:pt x="518" y="344"/>
                    </a:lnTo>
                    <a:lnTo>
                      <a:pt x="518" y="340"/>
                    </a:lnTo>
                    <a:lnTo>
                      <a:pt x="518" y="336"/>
                    </a:lnTo>
                    <a:lnTo>
                      <a:pt x="518" y="332"/>
                    </a:lnTo>
                    <a:lnTo>
                      <a:pt x="522" y="332"/>
                    </a:lnTo>
                    <a:lnTo>
                      <a:pt x="518" y="328"/>
                    </a:lnTo>
                    <a:lnTo>
                      <a:pt x="522" y="328"/>
                    </a:lnTo>
                    <a:lnTo>
                      <a:pt x="522" y="324"/>
                    </a:lnTo>
                    <a:lnTo>
                      <a:pt x="522" y="322"/>
                    </a:lnTo>
                    <a:lnTo>
                      <a:pt x="526" y="322"/>
                    </a:lnTo>
                    <a:lnTo>
                      <a:pt x="526" y="318"/>
                    </a:lnTo>
                    <a:lnTo>
                      <a:pt x="526" y="314"/>
                    </a:lnTo>
                    <a:lnTo>
                      <a:pt x="530" y="310"/>
                    </a:lnTo>
                    <a:lnTo>
                      <a:pt x="530" y="306"/>
                    </a:lnTo>
                    <a:lnTo>
                      <a:pt x="530" y="302"/>
                    </a:lnTo>
                    <a:lnTo>
                      <a:pt x="530" y="298"/>
                    </a:lnTo>
                    <a:lnTo>
                      <a:pt x="530" y="296"/>
                    </a:lnTo>
                    <a:lnTo>
                      <a:pt x="532" y="296"/>
                    </a:lnTo>
                    <a:lnTo>
                      <a:pt x="532" y="292"/>
                    </a:lnTo>
                    <a:lnTo>
                      <a:pt x="532" y="288"/>
                    </a:lnTo>
                    <a:lnTo>
                      <a:pt x="532" y="284"/>
                    </a:lnTo>
                    <a:lnTo>
                      <a:pt x="532" y="280"/>
                    </a:lnTo>
                    <a:lnTo>
                      <a:pt x="536" y="276"/>
                    </a:lnTo>
                    <a:lnTo>
                      <a:pt x="536" y="272"/>
                    </a:lnTo>
                    <a:lnTo>
                      <a:pt x="536" y="268"/>
                    </a:lnTo>
                    <a:lnTo>
                      <a:pt x="536" y="266"/>
                    </a:lnTo>
                    <a:lnTo>
                      <a:pt x="536" y="262"/>
                    </a:lnTo>
                    <a:lnTo>
                      <a:pt x="536" y="258"/>
                    </a:lnTo>
                    <a:lnTo>
                      <a:pt x="532" y="254"/>
                    </a:lnTo>
                    <a:lnTo>
                      <a:pt x="532" y="250"/>
                    </a:lnTo>
                    <a:lnTo>
                      <a:pt x="532" y="246"/>
                    </a:lnTo>
                    <a:lnTo>
                      <a:pt x="532" y="242"/>
                    </a:lnTo>
                    <a:lnTo>
                      <a:pt x="532" y="238"/>
                    </a:lnTo>
                    <a:lnTo>
                      <a:pt x="532" y="236"/>
                    </a:lnTo>
                    <a:lnTo>
                      <a:pt x="532" y="232"/>
                    </a:lnTo>
                    <a:lnTo>
                      <a:pt x="532" y="228"/>
                    </a:lnTo>
                    <a:lnTo>
                      <a:pt x="532" y="232"/>
                    </a:lnTo>
                    <a:lnTo>
                      <a:pt x="536" y="232"/>
                    </a:lnTo>
                    <a:lnTo>
                      <a:pt x="536" y="228"/>
                    </a:lnTo>
                    <a:lnTo>
                      <a:pt x="536" y="224"/>
                    </a:lnTo>
                    <a:lnTo>
                      <a:pt x="536" y="220"/>
                    </a:lnTo>
                    <a:lnTo>
                      <a:pt x="536" y="216"/>
                    </a:lnTo>
                    <a:lnTo>
                      <a:pt x="536" y="212"/>
                    </a:lnTo>
                    <a:lnTo>
                      <a:pt x="536" y="210"/>
                    </a:lnTo>
                    <a:lnTo>
                      <a:pt x="536" y="206"/>
                    </a:lnTo>
                    <a:lnTo>
                      <a:pt x="536" y="202"/>
                    </a:lnTo>
                    <a:lnTo>
                      <a:pt x="536" y="198"/>
                    </a:lnTo>
                    <a:lnTo>
                      <a:pt x="540" y="198"/>
                    </a:lnTo>
                    <a:lnTo>
                      <a:pt x="540" y="194"/>
                    </a:lnTo>
                    <a:lnTo>
                      <a:pt x="540" y="190"/>
                    </a:lnTo>
                    <a:lnTo>
                      <a:pt x="540" y="186"/>
                    </a:lnTo>
                    <a:lnTo>
                      <a:pt x="540" y="182"/>
                    </a:lnTo>
                    <a:lnTo>
                      <a:pt x="544" y="182"/>
                    </a:lnTo>
                    <a:lnTo>
                      <a:pt x="544" y="180"/>
                    </a:lnTo>
                    <a:lnTo>
                      <a:pt x="544" y="176"/>
                    </a:lnTo>
                    <a:lnTo>
                      <a:pt x="544" y="172"/>
                    </a:lnTo>
                    <a:lnTo>
                      <a:pt x="544" y="168"/>
                    </a:lnTo>
                    <a:lnTo>
                      <a:pt x="544" y="164"/>
                    </a:lnTo>
                    <a:lnTo>
                      <a:pt x="548" y="164"/>
                    </a:lnTo>
                    <a:lnTo>
                      <a:pt x="548" y="160"/>
                    </a:lnTo>
                    <a:lnTo>
                      <a:pt x="548" y="158"/>
                    </a:lnTo>
                    <a:lnTo>
                      <a:pt x="548" y="154"/>
                    </a:lnTo>
                    <a:lnTo>
                      <a:pt x="548" y="150"/>
                    </a:lnTo>
                    <a:lnTo>
                      <a:pt x="548" y="146"/>
                    </a:lnTo>
                    <a:lnTo>
                      <a:pt x="548" y="142"/>
                    </a:lnTo>
                    <a:lnTo>
                      <a:pt x="552" y="142"/>
                    </a:lnTo>
                    <a:lnTo>
                      <a:pt x="552" y="138"/>
                    </a:lnTo>
                    <a:lnTo>
                      <a:pt x="548" y="136"/>
                    </a:lnTo>
                    <a:lnTo>
                      <a:pt x="548" y="132"/>
                    </a:lnTo>
                    <a:lnTo>
                      <a:pt x="548" y="128"/>
                    </a:lnTo>
                    <a:lnTo>
                      <a:pt x="548" y="124"/>
                    </a:lnTo>
                    <a:lnTo>
                      <a:pt x="548" y="120"/>
                    </a:lnTo>
                    <a:lnTo>
                      <a:pt x="548" y="116"/>
                    </a:lnTo>
                    <a:lnTo>
                      <a:pt x="548" y="112"/>
                    </a:lnTo>
                    <a:lnTo>
                      <a:pt x="552" y="112"/>
                    </a:lnTo>
                    <a:lnTo>
                      <a:pt x="552" y="110"/>
                    </a:lnTo>
                    <a:lnTo>
                      <a:pt x="552" y="106"/>
                    </a:lnTo>
                    <a:lnTo>
                      <a:pt x="548" y="106"/>
                    </a:lnTo>
                    <a:lnTo>
                      <a:pt x="548" y="110"/>
                    </a:lnTo>
                    <a:lnTo>
                      <a:pt x="548" y="106"/>
                    </a:lnTo>
                    <a:lnTo>
                      <a:pt x="548" y="102"/>
                    </a:lnTo>
                    <a:lnTo>
                      <a:pt x="548" y="98"/>
                    </a:lnTo>
                    <a:lnTo>
                      <a:pt x="548" y="102"/>
                    </a:lnTo>
                    <a:lnTo>
                      <a:pt x="552" y="102"/>
                    </a:lnTo>
                    <a:lnTo>
                      <a:pt x="552" y="98"/>
                    </a:lnTo>
                    <a:lnTo>
                      <a:pt x="552" y="94"/>
                    </a:lnTo>
                    <a:lnTo>
                      <a:pt x="552" y="90"/>
                    </a:lnTo>
                    <a:lnTo>
                      <a:pt x="552" y="86"/>
                    </a:lnTo>
                    <a:lnTo>
                      <a:pt x="556" y="82"/>
                    </a:lnTo>
                    <a:lnTo>
                      <a:pt x="556" y="76"/>
                    </a:lnTo>
                    <a:lnTo>
                      <a:pt x="556" y="72"/>
                    </a:lnTo>
                    <a:lnTo>
                      <a:pt x="556" y="68"/>
                    </a:lnTo>
                    <a:lnTo>
                      <a:pt x="556" y="64"/>
                    </a:lnTo>
                    <a:lnTo>
                      <a:pt x="556" y="60"/>
                    </a:lnTo>
                    <a:lnTo>
                      <a:pt x="556" y="52"/>
                    </a:lnTo>
                    <a:lnTo>
                      <a:pt x="556" y="50"/>
                    </a:lnTo>
                    <a:lnTo>
                      <a:pt x="556" y="46"/>
                    </a:lnTo>
                    <a:lnTo>
                      <a:pt x="556" y="42"/>
                    </a:lnTo>
                    <a:lnTo>
                      <a:pt x="556" y="38"/>
                    </a:lnTo>
                    <a:lnTo>
                      <a:pt x="552" y="34"/>
                    </a:lnTo>
                    <a:lnTo>
                      <a:pt x="552" y="30"/>
                    </a:lnTo>
                    <a:lnTo>
                      <a:pt x="552" y="26"/>
                    </a:lnTo>
                    <a:lnTo>
                      <a:pt x="552" y="24"/>
                    </a:lnTo>
                    <a:lnTo>
                      <a:pt x="552" y="20"/>
                    </a:lnTo>
                    <a:lnTo>
                      <a:pt x="552" y="16"/>
                    </a:lnTo>
                    <a:lnTo>
                      <a:pt x="556" y="16"/>
                    </a:lnTo>
                    <a:lnTo>
                      <a:pt x="560" y="16"/>
                    </a:lnTo>
                    <a:lnTo>
                      <a:pt x="560" y="12"/>
                    </a:lnTo>
                    <a:lnTo>
                      <a:pt x="560" y="8"/>
                    </a:lnTo>
                    <a:lnTo>
                      <a:pt x="560" y="4"/>
                    </a:lnTo>
                    <a:lnTo>
                      <a:pt x="562" y="4"/>
                    </a:lnTo>
                    <a:lnTo>
                      <a:pt x="562" y="0"/>
                    </a:lnTo>
                    <a:lnTo>
                      <a:pt x="562" y="4"/>
                    </a:lnTo>
                    <a:lnTo>
                      <a:pt x="566" y="4"/>
                    </a:lnTo>
                    <a:lnTo>
                      <a:pt x="566" y="8"/>
                    </a:lnTo>
                    <a:lnTo>
                      <a:pt x="566" y="12"/>
                    </a:lnTo>
                    <a:lnTo>
                      <a:pt x="570" y="12"/>
                    </a:lnTo>
                    <a:lnTo>
                      <a:pt x="570" y="16"/>
                    </a:lnTo>
                    <a:lnTo>
                      <a:pt x="570" y="20"/>
                    </a:lnTo>
                    <a:lnTo>
                      <a:pt x="570" y="24"/>
                    </a:lnTo>
                    <a:lnTo>
                      <a:pt x="570" y="26"/>
                    </a:lnTo>
                    <a:lnTo>
                      <a:pt x="574" y="30"/>
                    </a:lnTo>
                    <a:lnTo>
                      <a:pt x="574" y="34"/>
                    </a:lnTo>
                    <a:lnTo>
                      <a:pt x="578" y="34"/>
                    </a:lnTo>
                    <a:lnTo>
                      <a:pt x="578" y="38"/>
                    </a:lnTo>
                    <a:lnTo>
                      <a:pt x="574" y="42"/>
                    </a:lnTo>
                    <a:lnTo>
                      <a:pt x="578" y="42"/>
                    </a:lnTo>
                    <a:lnTo>
                      <a:pt x="578" y="46"/>
                    </a:lnTo>
                    <a:lnTo>
                      <a:pt x="574" y="46"/>
                    </a:lnTo>
                    <a:lnTo>
                      <a:pt x="574" y="50"/>
                    </a:lnTo>
                    <a:lnTo>
                      <a:pt x="574" y="52"/>
                    </a:lnTo>
                    <a:lnTo>
                      <a:pt x="574" y="56"/>
                    </a:lnTo>
                    <a:lnTo>
                      <a:pt x="578" y="56"/>
                    </a:lnTo>
                    <a:lnTo>
                      <a:pt x="578" y="60"/>
                    </a:lnTo>
                    <a:lnTo>
                      <a:pt x="578" y="64"/>
                    </a:lnTo>
                    <a:lnTo>
                      <a:pt x="578" y="60"/>
                    </a:lnTo>
                    <a:lnTo>
                      <a:pt x="582" y="68"/>
                    </a:lnTo>
                    <a:lnTo>
                      <a:pt x="582" y="76"/>
                    </a:lnTo>
                    <a:lnTo>
                      <a:pt x="586" y="76"/>
                    </a:lnTo>
                    <a:lnTo>
                      <a:pt x="586" y="80"/>
                    </a:lnTo>
                    <a:lnTo>
                      <a:pt x="586" y="82"/>
                    </a:lnTo>
                    <a:lnTo>
                      <a:pt x="586" y="86"/>
                    </a:lnTo>
                    <a:lnTo>
                      <a:pt x="586" y="90"/>
                    </a:lnTo>
                    <a:lnTo>
                      <a:pt x="590" y="90"/>
                    </a:lnTo>
                    <a:lnTo>
                      <a:pt x="586" y="94"/>
                    </a:lnTo>
                    <a:lnTo>
                      <a:pt x="590" y="98"/>
                    </a:lnTo>
                    <a:lnTo>
                      <a:pt x="592" y="98"/>
                    </a:lnTo>
                    <a:lnTo>
                      <a:pt x="596" y="94"/>
                    </a:lnTo>
                    <a:lnTo>
                      <a:pt x="596" y="98"/>
                    </a:lnTo>
                    <a:lnTo>
                      <a:pt x="600" y="98"/>
                    </a:lnTo>
                    <a:lnTo>
                      <a:pt x="600" y="102"/>
                    </a:lnTo>
                    <a:lnTo>
                      <a:pt x="596" y="102"/>
                    </a:lnTo>
                    <a:lnTo>
                      <a:pt x="596" y="106"/>
                    </a:lnTo>
                    <a:lnTo>
                      <a:pt x="596" y="110"/>
                    </a:lnTo>
                    <a:lnTo>
                      <a:pt x="596" y="112"/>
                    </a:lnTo>
                    <a:lnTo>
                      <a:pt x="592" y="116"/>
                    </a:lnTo>
                    <a:lnTo>
                      <a:pt x="592" y="120"/>
                    </a:lnTo>
                    <a:lnTo>
                      <a:pt x="590" y="120"/>
                    </a:lnTo>
                    <a:lnTo>
                      <a:pt x="586" y="120"/>
                    </a:lnTo>
                    <a:lnTo>
                      <a:pt x="582" y="124"/>
                    </a:lnTo>
                    <a:lnTo>
                      <a:pt x="578" y="124"/>
                    </a:lnTo>
                    <a:lnTo>
                      <a:pt x="578" y="128"/>
                    </a:lnTo>
                    <a:lnTo>
                      <a:pt x="578" y="132"/>
                    </a:lnTo>
                    <a:lnTo>
                      <a:pt x="582" y="136"/>
                    </a:lnTo>
                    <a:lnTo>
                      <a:pt x="578" y="138"/>
                    </a:lnTo>
                    <a:lnTo>
                      <a:pt x="578" y="142"/>
                    </a:lnTo>
                    <a:lnTo>
                      <a:pt x="578" y="146"/>
                    </a:lnTo>
                    <a:lnTo>
                      <a:pt x="578" y="150"/>
                    </a:lnTo>
                    <a:lnTo>
                      <a:pt x="578" y="154"/>
                    </a:lnTo>
                    <a:lnTo>
                      <a:pt x="578" y="158"/>
                    </a:lnTo>
                    <a:lnTo>
                      <a:pt x="578" y="160"/>
                    </a:lnTo>
                    <a:lnTo>
                      <a:pt x="578" y="164"/>
                    </a:lnTo>
                    <a:lnTo>
                      <a:pt x="582" y="168"/>
                    </a:lnTo>
                    <a:lnTo>
                      <a:pt x="582" y="172"/>
                    </a:lnTo>
                    <a:lnTo>
                      <a:pt x="578" y="172"/>
                    </a:lnTo>
                    <a:lnTo>
                      <a:pt x="574" y="172"/>
                    </a:lnTo>
                    <a:lnTo>
                      <a:pt x="574" y="176"/>
                    </a:lnTo>
                    <a:lnTo>
                      <a:pt x="570" y="180"/>
                    </a:lnTo>
                    <a:lnTo>
                      <a:pt x="570" y="182"/>
                    </a:lnTo>
                    <a:lnTo>
                      <a:pt x="570" y="186"/>
                    </a:lnTo>
                    <a:lnTo>
                      <a:pt x="566" y="186"/>
                    </a:lnTo>
                    <a:lnTo>
                      <a:pt x="566" y="190"/>
                    </a:lnTo>
                    <a:lnTo>
                      <a:pt x="562" y="194"/>
                    </a:lnTo>
                    <a:lnTo>
                      <a:pt x="562" y="198"/>
                    </a:lnTo>
                    <a:lnTo>
                      <a:pt x="560" y="198"/>
                    </a:lnTo>
                    <a:lnTo>
                      <a:pt x="560" y="202"/>
                    </a:lnTo>
                    <a:lnTo>
                      <a:pt x="560" y="206"/>
                    </a:lnTo>
                    <a:lnTo>
                      <a:pt x="560" y="210"/>
                    </a:lnTo>
                    <a:lnTo>
                      <a:pt x="556" y="212"/>
                    </a:lnTo>
                    <a:lnTo>
                      <a:pt x="556" y="216"/>
                    </a:lnTo>
                    <a:lnTo>
                      <a:pt x="560" y="216"/>
                    </a:lnTo>
                    <a:lnTo>
                      <a:pt x="556" y="216"/>
                    </a:lnTo>
                    <a:lnTo>
                      <a:pt x="560" y="220"/>
                    </a:lnTo>
                    <a:lnTo>
                      <a:pt x="560" y="224"/>
                    </a:lnTo>
                    <a:lnTo>
                      <a:pt x="560" y="228"/>
                    </a:lnTo>
                    <a:lnTo>
                      <a:pt x="560" y="232"/>
                    </a:lnTo>
                    <a:lnTo>
                      <a:pt x="556" y="232"/>
                    </a:lnTo>
                    <a:lnTo>
                      <a:pt x="556" y="236"/>
                    </a:lnTo>
                    <a:lnTo>
                      <a:pt x="552" y="236"/>
                    </a:lnTo>
                    <a:lnTo>
                      <a:pt x="552" y="238"/>
                    </a:lnTo>
                    <a:lnTo>
                      <a:pt x="552" y="242"/>
                    </a:lnTo>
                    <a:lnTo>
                      <a:pt x="552" y="246"/>
                    </a:lnTo>
                    <a:lnTo>
                      <a:pt x="548" y="246"/>
                    </a:lnTo>
                    <a:lnTo>
                      <a:pt x="548" y="250"/>
                    </a:lnTo>
                    <a:lnTo>
                      <a:pt x="548" y="254"/>
                    </a:lnTo>
                    <a:lnTo>
                      <a:pt x="552" y="258"/>
                    </a:lnTo>
                    <a:lnTo>
                      <a:pt x="552" y="262"/>
                    </a:lnTo>
                    <a:lnTo>
                      <a:pt x="552" y="266"/>
                    </a:lnTo>
                    <a:lnTo>
                      <a:pt x="552" y="268"/>
                    </a:lnTo>
                    <a:lnTo>
                      <a:pt x="556" y="268"/>
                    </a:lnTo>
                    <a:lnTo>
                      <a:pt x="556" y="272"/>
                    </a:lnTo>
                    <a:lnTo>
                      <a:pt x="556" y="276"/>
                    </a:lnTo>
                    <a:lnTo>
                      <a:pt x="556" y="280"/>
                    </a:lnTo>
                    <a:lnTo>
                      <a:pt x="556" y="284"/>
                    </a:lnTo>
                    <a:lnTo>
                      <a:pt x="560" y="284"/>
                    </a:lnTo>
                    <a:lnTo>
                      <a:pt x="560" y="288"/>
                    </a:lnTo>
                    <a:lnTo>
                      <a:pt x="560" y="292"/>
                    </a:lnTo>
                    <a:lnTo>
                      <a:pt x="560" y="296"/>
                    </a:lnTo>
                    <a:lnTo>
                      <a:pt x="560" y="298"/>
                    </a:lnTo>
                    <a:lnTo>
                      <a:pt x="560" y="302"/>
                    </a:lnTo>
                    <a:lnTo>
                      <a:pt x="556" y="302"/>
                    </a:lnTo>
                    <a:lnTo>
                      <a:pt x="556" y="306"/>
                    </a:lnTo>
                    <a:lnTo>
                      <a:pt x="556" y="310"/>
                    </a:lnTo>
                    <a:lnTo>
                      <a:pt x="552" y="310"/>
                    </a:lnTo>
                    <a:lnTo>
                      <a:pt x="552" y="314"/>
                    </a:lnTo>
                    <a:lnTo>
                      <a:pt x="552" y="318"/>
                    </a:lnTo>
                    <a:lnTo>
                      <a:pt x="552" y="322"/>
                    </a:lnTo>
                    <a:lnTo>
                      <a:pt x="548" y="322"/>
                    </a:lnTo>
                    <a:lnTo>
                      <a:pt x="548" y="324"/>
                    </a:lnTo>
                    <a:lnTo>
                      <a:pt x="552" y="324"/>
                    </a:lnTo>
                    <a:lnTo>
                      <a:pt x="552" y="328"/>
                    </a:lnTo>
                    <a:lnTo>
                      <a:pt x="552" y="332"/>
                    </a:lnTo>
                    <a:lnTo>
                      <a:pt x="552" y="336"/>
                    </a:lnTo>
                    <a:lnTo>
                      <a:pt x="552" y="340"/>
                    </a:lnTo>
                    <a:lnTo>
                      <a:pt x="548" y="340"/>
                    </a:lnTo>
                    <a:lnTo>
                      <a:pt x="548" y="344"/>
                    </a:lnTo>
                    <a:lnTo>
                      <a:pt x="544" y="348"/>
                    </a:lnTo>
                    <a:lnTo>
                      <a:pt x="544" y="344"/>
                    </a:lnTo>
                    <a:lnTo>
                      <a:pt x="540" y="348"/>
                    </a:lnTo>
                    <a:lnTo>
                      <a:pt x="540" y="352"/>
                    </a:lnTo>
                    <a:lnTo>
                      <a:pt x="540" y="354"/>
                    </a:lnTo>
                    <a:lnTo>
                      <a:pt x="540" y="358"/>
                    </a:lnTo>
                    <a:lnTo>
                      <a:pt x="540" y="362"/>
                    </a:lnTo>
                    <a:lnTo>
                      <a:pt x="540" y="366"/>
                    </a:lnTo>
                    <a:lnTo>
                      <a:pt x="540" y="370"/>
                    </a:lnTo>
                    <a:lnTo>
                      <a:pt x="540" y="374"/>
                    </a:lnTo>
                    <a:lnTo>
                      <a:pt x="544" y="378"/>
                    </a:lnTo>
                    <a:lnTo>
                      <a:pt x="544" y="380"/>
                    </a:lnTo>
                    <a:lnTo>
                      <a:pt x="544" y="384"/>
                    </a:lnTo>
                    <a:lnTo>
                      <a:pt x="544" y="388"/>
                    </a:lnTo>
                    <a:lnTo>
                      <a:pt x="540" y="388"/>
                    </a:lnTo>
                    <a:lnTo>
                      <a:pt x="540" y="392"/>
                    </a:lnTo>
                    <a:lnTo>
                      <a:pt x="536" y="392"/>
                    </a:lnTo>
                    <a:lnTo>
                      <a:pt x="536" y="396"/>
                    </a:lnTo>
                    <a:lnTo>
                      <a:pt x="536" y="400"/>
                    </a:lnTo>
                    <a:lnTo>
                      <a:pt x="536" y="404"/>
                    </a:lnTo>
                    <a:lnTo>
                      <a:pt x="536" y="408"/>
                    </a:lnTo>
                    <a:lnTo>
                      <a:pt x="532" y="408"/>
                    </a:lnTo>
                    <a:lnTo>
                      <a:pt x="532" y="404"/>
                    </a:lnTo>
                    <a:lnTo>
                      <a:pt x="532" y="408"/>
                    </a:lnTo>
                    <a:lnTo>
                      <a:pt x="532" y="410"/>
                    </a:lnTo>
                    <a:lnTo>
                      <a:pt x="532" y="414"/>
                    </a:lnTo>
                    <a:lnTo>
                      <a:pt x="530" y="418"/>
                    </a:lnTo>
                    <a:lnTo>
                      <a:pt x="532" y="418"/>
                    </a:lnTo>
                    <a:lnTo>
                      <a:pt x="532" y="422"/>
                    </a:lnTo>
                    <a:lnTo>
                      <a:pt x="530" y="422"/>
                    </a:lnTo>
                    <a:lnTo>
                      <a:pt x="530" y="426"/>
                    </a:lnTo>
                    <a:lnTo>
                      <a:pt x="530" y="430"/>
                    </a:lnTo>
                    <a:lnTo>
                      <a:pt x="530" y="434"/>
                    </a:lnTo>
                    <a:lnTo>
                      <a:pt x="530" y="438"/>
                    </a:lnTo>
                    <a:lnTo>
                      <a:pt x="530" y="440"/>
                    </a:lnTo>
                    <a:lnTo>
                      <a:pt x="530" y="444"/>
                    </a:lnTo>
                    <a:lnTo>
                      <a:pt x="530" y="448"/>
                    </a:lnTo>
                    <a:lnTo>
                      <a:pt x="532" y="448"/>
                    </a:lnTo>
                    <a:lnTo>
                      <a:pt x="532" y="452"/>
                    </a:lnTo>
                    <a:lnTo>
                      <a:pt x="532" y="456"/>
                    </a:lnTo>
                    <a:lnTo>
                      <a:pt x="530" y="456"/>
                    </a:lnTo>
                    <a:lnTo>
                      <a:pt x="526" y="460"/>
                    </a:lnTo>
                    <a:lnTo>
                      <a:pt x="530" y="460"/>
                    </a:lnTo>
                    <a:lnTo>
                      <a:pt x="526" y="464"/>
                    </a:lnTo>
                    <a:lnTo>
                      <a:pt x="526" y="466"/>
                    </a:lnTo>
                    <a:lnTo>
                      <a:pt x="526" y="470"/>
                    </a:lnTo>
                    <a:lnTo>
                      <a:pt x="526" y="474"/>
                    </a:lnTo>
                    <a:lnTo>
                      <a:pt x="530" y="474"/>
                    </a:lnTo>
                    <a:lnTo>
                      <a:pt x="532" y="474"/>
                    </a:lnTo>
                    <a:lnTo>
                      <a:pt x="532" y="478"/>
                    </a:lnTo>
                    <a:lnTo>
                      <a:pt x="530" y="478"/>
                    </a:lnTo>
                    <a:lnTo>
                      <a:pt x="530" y="482"/>
                    </a:lnTo>
                    <a:lnTo>
                      <a:pt x="532" y="482"/>
                    </a:lnTo>
                    <a:lnTo>
                      <a:pt x="532" y="486"/>
                    </a:lnTo>
                    <a:lnTo>
                      <a:pt x="532" y="490"/>
                    </a:lnTo>
                    <a:lnTo>
                      <a:pt x="532" y="494"/>
                    </a:lnTo>
                    <a:lnTo>
                      <a:pt x="530" y="494"/>
                    </a:lnTo>
                    <a:lnTo>
                      <a:pt x="532" y="496"/>
                    </a:lnTo>
                    <a:lnTo>
                      <a:pt x="530" y="496"/>
                    </a:lnTo>
                    <a:lnTo>
                      <a:pt x="530" y="500"/>
                    </a:lnTo>
                    <a:lnTo>
                      <a:pt x="532" y="500"/>
                    </a:lnTo>
                    <a:lnTo>
                      <a:pt x="536" y="500"/>
                    </a:lnTo>
                    <a:lnTo>
                      <a:pt x="540" y="500"/>
                    </a:lnTo>
                    <a:lnTo>
                      <a:pt x="540" y="504"/>
                    </a:lnTo>
                    <a:lnTo>
                      <a:pt x="540" y="508"/>
                    </a:lnTo>
                    <a:lnTo>
                      <a:pt x="536" y="508"/>
                    </a:lnTo>
                    <a:lnTo>
                      <a:pt x="532" y="508"/>
                    </a:lnTo>
                    <a:lnTo>
                      <a:pt x="530" y="508"/>
                    </a:lnTo>
                    <a:lnTo>
                      <a:pt x="526" y="508"/>
                    </a:lnTo>
                    <a:lnTo>
                      <a:pt x="530" y="508"/>
                    </a:lnTo>
                    <a:lnTo>
                      <a:pt x="530" y="512"/>
                    </a:lnTo>
                    <a:lnTo>
                      <a:pt x="532" y="512"/>
                    </a:lnTo>
                    <a:lnTo>
                      <a:pt x="536" y="512"/>
                    </a:lnTo>
                    <a:lnTo>
                      <a:pt x="536" y="516"/>
                    </a:lnTo>
                    <a:lnTo>
                      <a:pt x="536" y="520"/>
                    </a:lnTo>
                    <a:lnTo>
                      <a:pt x="532" y="524"/>
                    </a:lnTo>
                    <a:lnTo>
                      <a:pt x="532" y="526"/>
                    </a:lnTo>
                    <a:lnTo>
                      <a:pt x="532" y="530"/>
                    </a:lnTo>
                    <a:lnTo>
                      <a:pt x="532" y="534"/>
                    </a:lnTo>
                    <a:lnTo>
                      <a:pt x="530" y="534"/>
                    </a:lnTo>
                    <a:lnTo>
                      <a:pt x="532" y="534"/>
                    </a:lnTo>
                    <a:lnTo>
                      <a:pt x="532" y="538"/>
                    </a:lnTo>
                    <a:lnTo>
                      <a:pt x="532" y="542"/>
                    </a:lnTo>
                    <a:lnTo>
                      <a:pt x="532" y="546"/>
                    </a:lnTo>
                    <a:lnTo>
                      <a:pt x="530" y="550"/>
                    </a:lnTo>
                    <a:lnTo>
                      <a:pt x="530" y="552"/>
                    </a:lnTo>
                    <a:lnTo>
                      <a:pt x="530" y="556"/>
                    </a:lnTo>
                    <a:lnTo>
                      <a:pt x="526" y="560"/>
                    </a:lnTo>
                    <a:lnTo>
                      <a:pt x="522" y="560"/>
                    </a:lnTo>
                    <a:lnTo>
                      <a:pt x="526" y="564"/>
                    </a:lnTo>
                    <a:lnTo>
                      <a:pt x="522" y="564"/>
                    </a:lnTo>
                    <a:lnTo>
                      <a:pt x="522" y="566"/>
                    </a:lnTo>
                    <a:lnTo>
                      <a:pt x="522" y="570"/>
                    </a:lnTo>
                    <a:lnTo>
                      <a:pt x="526" y="574"/>
                    </a:lnTo>
                    <a:lnTo>
                      <a:pt x="526" y="578"/>
                    </a:lnTo>
                    <a:lnTo>
                      <a:pt x="522" y="578"/>
                    </a:lnTo>
                    <a:lnTo>
                      <a:pt x="522" y="582"/>
                    </a:lnTo>
                    <a:lnTo>
                      <a:pt x="518" y="582"/>
                    </a:lnTo>
                    <a:lnTo>
                      <a:pt x="522" y="582"/>
                    </a:lnTo>
                    <a:lnTo>
                      <a:pt x="522" y="586"/>
                    </a:lnTo>
                    <a:lnTo>
                      <a:pt x="522" y="590"/>
                    </a:lnTo>
                    <a:lnTo>
                      <a:pt x="518" y="590"/>
                    </a:lnTo>
                    <a:lnTo>
                      <a:pt x="514" y="590"/>
                    </a:lnTo>
                    <a:lnTo>
                      <a:pt x="514" y="594"/>
                    </a:lnTo>
                    <a:lnTo>
                      <a:pt x="510" y="596"/>
                    </a:lnTo>
                    <a:lnTo>
                      <a:pt x="514" y="596"/>
                    </a:lnTo>
                    <a:lnTo>
                      <a:pt x="510" y="596"/>
                    </a:lnTo>
                    <a:lnTo>
                      <a:pt x="506" y="596"/>
                    </a:lnTo>
                    <a:lnTo>
                      <a:pt x="506" y="600"/>
                    </a:lnTo>
                    <a:lnTo>
                      <a:pt x="506" y="604"/>
                    </a:lnTo>
                    <a:lnTo>
                      <a:pt x="506" y="608"/>
                    </a:lnTo>
                    <a:lnTo>
                      <a:pt x="506" y="612"/>
                    </a:lnTo>
                    <a:lnTo>
                      <a:pt x="506" y="616"/>
                    </a:lnTo>
                    <a:lnTo>
                      <a:pt x="510" y="620"/>
                    </a:lnTo>
                    <a:lnTo>
                      <a:pt x="510" y="624"/>
                    </a:lnTo>
                    <a:lnTo>
                      <a:pt x="510" y="626"/>
                    </a:lnTo>
                    <a:lnTo>
                      <a:pt x="510" y="630"/>
                    </a:lnTo>
                    <a:lnTo>
                      <a:pt x="514" y="630"/>
                    </a:lnTo>
                    <a:lnTo>
                      <a:pt x="514" y="626"/>
                    </a:lnTo>
                    <a:lnTo>
                      <a:pt x="518" y="626"/>
                    </a:lnTo>
                    <a:lnTo>
                      <a:pt x="522" y="626"/>
                    </a:lnTo>
                    <a:lnTo>
                      <a:pt x="526" y="626"/>
                    </a:lnTo>
                    <a:lnTo>
                      <a:pt x="522" y="626"/>
                    </a:lnTo>
                    <a:lnTo>
                      <a:pt x="526" y="630"/>
                    </a:lnTo>
                    <a:lnTo>
                      <a:pt x="526" y="634"/>
                    </a:lnTo>
                    <a:lnTo>
                      <a:pt x="522" y="634"/>
                    </a:lnTo>
                    <a:lnTo>
                      <a:pt x="522" y="638"/>
                    </a:lnTo>
                    <a:lnTo>
                      <a:pt x="526" y="638"/>
                    </a:lnTo>
                    <a:lnTo>
                      <a:pt x="526" y="642"/>
                    </a:lnTo>
                    <a:lnTo>
                      <a:pt x="522" y="646"/>
                    </a:lnTo>
                    <a:lnTo>
                      <a:pt x="526" y="650"/>
                    </a:lnTo>
                    <a:lnTo>
                      <a:pt x="530" y="652"/>
                    </a:lnTo>
                    <a:lnTo>
                      <a:pt x="532" y="656"/>
                    </a:lnTo>
                    <a:lnTo>
                      <a:pt x="540" y="656"/>
                    </a:lnTo>
                    <a:lnTo>
                      <a:pt x="548" y="656"/>
                    </a:lnTo>
                    <a:lnTo>
                      <a:pt x="552" y="656"/>
                    </a:lnTo>
                    <a:lnTo>
                      <a:pt x="556" y="656"/>
                    </a:lnTo>
                    <a:lnTo>
                      <a:pt x="560" y="656"/>
                    </a:lnTo>
                    <a:lnTo>
                      <a:pt x="562" y="656"/>
                    </a:lnTo>
                    <a:lnTo>
                      <a:pt x="566" y="656"/>
                    </a:lnTo>
                    <a:lnTo>
                      <a:pt x="570" y="660"/>
                    </a:lnTo>
                    <a:lnTo>
                      <a:pt x="574" y="660"/>
                    </a:lnTo>
                    <a:lnTo>
                      <a:pt x="578" y="660"/>
                    </a:lnTo>
                    <a:lnTo>
                      <a:pt x="578" y="664"/>
                    </a:lnTo>
                    <a:lnTo>
                      <a:pt x="578" y="660"/>
                    </a:lnTo>
                    <a:lnTo>
                      <a:pt x="574" y="660"/>
                    </a:lnTo>
                    <a:lnTo>
                      <a:pt x="570" y="660"/>
                    </a:lnTo>
                    <a:lnTo>
                      <a:pt x="566" y="660"/>
                    </a:lnTo>
                    <a:lnTo>
                      <a:pt x="562" y="660"/>
                    </a:lnTo>
                    <a:lnTo>
                      <a:pt x="562" y="664"/>
                    </a:lnTo>
                    <a:lnTo>
                      <a:pt x="562" y="668"/>
                    </a:lnTo>
                    <a:lnTo>
                      <a:pt x="560" y="664"/>
                    </a:lnTo>
                    <a:lnTo>
                      <a:pt x="556" y="668"/>
                    </a:lnTo>
                    <a:lnTo>
                      <a:pt x="548" y="672"/>
                    </a:lnTo>
                    <a:lnTo>
                      <a:pt x="544" y="672"/>
                    </a:lnTo>
                    <a:lnTo>
                      <a:pt x="544" y="676"/>
                    </a:lnTo>
                    <a:lnTo>
                      <a:pt x="544" y="680"/>
                    </a:lnTo>
                    <a:lnTo>
                      <a:pt x="544" y="682"/>
                    </a:lnTo>
                    <a:lnTo>
                      <a:pt x="544" y="686"/>
                    </a:lnTo>
                    <a:lnTo>
                      <a:pt x="544" y="690"/>
                    </a:lnTo>
                    <a:lnTo>
                      <a:pt x="544" y="694"/>
                    </a:lnTo>
                    <a:lnTo>
                      <a:pt x="540" y="694"/>
                    </a:lnTo>
                    <a:lnTo>
                      <a:pt x="536" y="694"/>
                    </a:lnTo>
                    <a:lnTo>
                      <a:pt x="532" y="694"/>
                    </a:lnTo>
                    <a:lnTo>
                      <a:pt x="530" y="690"/>
                    </a:lnTo>
                    <a:lnTo>
                      <a:pt x="526" y="690"/>
                    </a:lnTo>
                    <a:lnTo>
                      <a:pt x="522" y="686"/>
                    </a:lnTo>
                    <a:lnTo>
                      <a:pt x="522" y="682"/>
                    </a:lnTo>
                    <a:lnTo>
                      <a:pt x="526" y="682"/>
                    </a:lnTo>
                    <a:lnTo>
                      <a:pt x="526" y="686"/>
                    </a:lnTo>
                    <a:lnTo>
                      <a:pt x="530" y="686"/>
                    </a:lnTo>
                    <a:lnTo>
                      <a:pt x="530" y="682"/>
                    </a:lnTo>
                    <a:lnTo>
                      <a:pt x="530" y="680"/>
                    </a:lnTo>
                    <a:lnTo>
                      <a:pt x="530" y="682"/>
                    </a:lnTo>
                    <a:lnTo>
                      <a:pt x="532" y="686"/>
                    </a:lnTo>
                    <a:lnTo>
                      <a:pt x="530" y="686"/>
                    </a:lnTo>
                    <a:lnTo>
                      <a:pt x="532" y="686"/>
                    </a:lnTo>
                    <a:lnTo>
                      <a:pt x="532" y="682"/>
                    </a:lnTo>
                    <a:lnTo>
                      <a:pt x="532" y="680"/>
                    </a:lnTo>
                    <a:lnTo>
                      <a:pt x="536" y="680"/>
                    </a:lnTo>
                    <a:lnTo>
                      <a:pt x="540" y="676"/>
                    </a:lnTo>
                    <a:lnTo>
                      <a:pt x="540" y="672"/>
                    </a:lnTo>
                    <a:lnTo>
                      <a:pt x="536" y="672"/>
                    </a:lnTo>
                    <a:lnTo>
                      <a:pt x="532" y="676"/>
                    </a:lnTo>
                    <a:lnTo>
                      <a:pt x="530" y="676"/>
                    </a:lnTo>
                    <a:lnTo>
                      <a:pt x="530" y="680"/>
                    </a:lnTo>
                    <a:lnTo>
                      <a:pt x="526" y="680"/>
                    </a:lnTo>
                    <a:lnTo>
                      <a:pt x="526" y="676"/>
                    </a:lnTo>
                    <a:lnTo>
                      <a:pt x="522" y="680"/>
                    </a:lnTo>
                    <a:lnTo>
                      <a:pt x="526" y="680"/>
                    </a:lnTo>
                    <a:lnTo>
                      <a:pt x="522" y="682"/>
                    </a:lnTo>
                    <a:lnTo>
                      <a:pt x="522" y="680"/>
                    </a:lnTo>
                    <a:lnTo>
                      <a:pt x="522" y="682"/>
                    </a:lnTo>
                    <a:lnTo>
                      <a:pt x="518" y="682"/>
                    </a:lnTo>
                    <a:lnTo>
                      <a:pt x="522" y="686"/>
                    </a:lnTo>
                    <a:lnTo>
                      <a:pt x="518" y="686"/>
                    </a:lnTo>
                    <a:lnTo>
                      <a:pt x="514" y="682"/>
                    </a:lnTo>
                    <a:lnTo>
                      <a:pt x="510" y="682"/>
                    </a:lnTo>
                    <a:lnTo>
                      <a:pt x="510" y="680"/>
                    </a:lnTo>
                    <a:lnTo>
                      <a:pt x="514" y="680"/>
                    </a:lnTo>
                    <a:lnTo>
                      <a:pt x="518" y="680"/>
                    </a:lnTo>
                    <a:lnTo>
                      <a:pt x="518" y="682"/>
                    </a:lnTo>
                    <a:lnTo>
                      <a:pt x="518" y="680"/>
                    </a:lnTo>
                    <a:lnTo>
                      <a:pt x="514" y="680"/>
                    </a:lnTo>
                    <a:lnTo>
                      <a:pt x="514" y="676"/>
                    </a:lnTo>
                    <a:lnTo>
                      <a:pt x="514" y="672"/>
                    </a:lnTo>
                    <a:lnTo>
                      <a:pt x="518" y="672"/>
                    </a:lnTo>
                    <a:lnTo>
                      <a:pt x="522" y="672"/>
                    </a:lnTo>
                    <a:lnTo>
                      <a:pt x="526" y="672"/>
                    </a:lnTo>
                    <a:lnTo>
                      <a:pt x="526" y="668"/>
                    </a:lnTo>
                    <a:lnTo>
                      <a:pt x="530" y="668"/>
                    </a:lnTo>
                    <a:lnTo>
                      <a:pt x="532" y="668"/>
                    </a:lnTo>
                    <a:lnTo>
                      <a:pt x="536" y="668"/>
                    </a:lnTo>
                    <a:lnTo>
                      <a:pt x="532" y="668"/>
                    </a:lnTo>
                    <a:lnTo>
                      <a:pt x="530" y="668"/>
                    </a:lnTo>
                    <a:lnTo>
                      <a:pt x="526" y="664"/>
                    </a:lnTo>
                    <a:lnTo>
                      <a:pt x="522" y="668"/>
                    </a:lnTo>
                    <a:lnTo>
                      <a:pt x="522" y="664"/>
                    </a:lnTo>
                    <a:lnTo>
                      <a:pt x="522" y="668"/>
                    </a:lnTo>
                    <a:lnTo>
                      <a:pt x="518" y="668"/>
                    </a:lnTo>
                    <a:lnTo>
                      <a:pt x="514" y="668"/>
                    </a:lnTo>
                    <a:lnTo>
                      <a:pt x="518" y="668"/>
                    </a:lnTo>
                    <a:lnTo>
                      <a:pt x="518" y="672"/>
                    </a:lnTo>
                    <a:lnTo>
                      <a:pt x="514" y="672"/>
                    </a:lnTo>
                    <a:lnTo>
                      <a:pt x="514" y="676"/>
                    </a:lnTo>
                    <a:lnTo>
                      <a:pt x="514" y="680"/>
                    </a:lnTo>
                    <a:lnTo>
                      <a:pt x="510" y="680"/>
                    </a:lnTo>
                    <a:lnTo>
                      <a:pt x="506" y="676"/>
                    </a:lnTo>
                    <a:lnTo>
                      <a:pt x="510" y="676"/>
                    </a:lnTo>
                    <a:lnTo>
                      <a:pt x="506" y="672"/>
                    </a:lnTo>
                    <a:lnTo>
                      <a:pt x="510" y="672"/>
                    </a:lnTo>
                    <a:lnTo>
                      <a:pt x="514" y="664"/>
                    </a:lnTo>
                    <a:lnTo>
                      <a:pt x="510" y="664"/>
                    </a:lnTo>
                    <a:lnTo>
                      <a:pt x="510" y="668"/>
                    </a:lnTo>
                    <a:lnTo>
                      <a:pt x="506" y="668"/>
                    </a:lnTo>
                    <a:lnTo>
                      <a:pt x="506" y="672"/>
                    </a:lnTo>
                    <a:lnTo>
                      <a:pt x="504" y="672"/>
                    </a:lnTo>
                    <a:lnTo>
                      <a:pt x="504" y="668"/>
                    </a:lnTo>
                    <a:lnTo>
                      <a:pt x="506" y="668"/>
                    </a:lnTo>
                    <a:lnTo>
                      <a:pt x="506" y="664"/>
                    </a:lnTo>
                    <a:lnTo>
                      <a:pt x="504" y="664"/>
                    </a:lnTo>
                    <a:lnTo>
                      <a:pt x="506" y="664"/>
                    </a:lnTo>
                    <a:lnTo>
                      <a:pt x="506" y="660"/>
                    </a:lnTo>
                    <a:lnTo>
                      <a:pt x="506" y="656"/>
                    </a:lnTo>
                    <a:lnTo>
                      <a:pt x="504" y="656"/>
                    </a:lnTo>
                    <a:lnTo>
                      <a:pt x="506" y="660"/>
                    </a:lnTo>
                    <a:lnTo>
                      <a:pt x="510" y="660"/>
                    </a:lnTo>
                    <a:lnTo>
                      <a:pt x="510" y="656"/>
                    </a:lnTo>
                    <a:lnTo>
                      <a:pt x="514" y="656"/>
                    </a:lnTo>
                    <a:lnTo>
                      <a:pt x="514" y="660"/>
                    </a:lnTo>
                    <a:lnTo>
                      <a:pt x="518" y="660"/>
                    </a:lnTo>
                    <a:lnTo>
                      <a:pt x="518" y="656"/>
                    </a:lnTo>
                    <a:lnTo>
                      <a:pt x="514" y="660"/>
                    </a:lnTo>
                    <a:lnTo>
                      <a:pt x="514" y="656"/>
                    </a:lnTo>
                    <a:lnTo>
                      <a:pt x="518" y="652"/>
                    </a:lnTo>
                    <a:lnTo>
                      <a:pt x="518" y="656"/>
                    </a:lnTo>
                    <a:lnTo>
                      <a:pt x="522" y="656"/>
                    </a:lnTo>
                    <a:lnTo>
                      <a:pt x="522" y="660"/>
                    </a:lnTo>
                    <a:lnTo>
                      <a:pt x="518" y="660"/>
                    </a:lnTo>
                    <a:lnTo>
                      <a:pt x="518" y="664"/>
                    </a:lnTo>
                    <a:lnTo>
                      <a:pt x="514" y="664"/>
                    </a:lnTo>
                    <a:lnTo>
                      <a:pt x="518" y="664"/>
                    </a:lnTo>
                    <a:lnTo>
                      <a:pt x="522" y="664"/>
                    </a:lnTo>
                    <a:lnTo>
                      <a:pt x="522" y="660"/>
                    </a:lnTo>
                    <a:lnTo>
                      <a:pt x="522" y="656"/>
                    </a:lnTo>
                    <a:lnTo>
                      <a:pt x="518" y="656"/>
                    </a:lnTo>
                    <a:lnTo>
                      <a:pt x="518" y="652"/>
                    </a:lnTo>
                    <a:lnTo>
                      <a:pt x="522" y="652"/>
                    </a:lnTo>
                    <a:lnTo>
                      <a:pt x="522" y="650"/>
                    </a:lnTo>
                    <a:lnTo>
                      <a:pt x="518" y="646"/>
                    </a:lnTo>
                    <a:lnTo>
                      <a:pt x="514" y="646"/>
                    </a:lnTo>
                    <a:lnTo>
                      <a:pt x="514" y="642"/>
                    </a:lnTo>
                    <a:lnTo>
                      <a:pt x="510" y="642"/>
                    </a:lnTo>
                    <a:lnTo>
                      <a:pt x="510" y="646"/>
                    </a:lnTo>
                    <a:lnTo>
                      <a:pt x="514" y="646"/>
                    </a:lnTo>
                    <a:lnTo>
                      <a:pt x="518" y="646"/>
                    </a:lnTo>
                    <a:lnTo>
                      <a:pt x="518" y="650"/>
                    </a:lnTo>
                    <a:lnTo>
                      <a:pt x="522" y="650"/>
                    </a:lnTo>
                    <a:lnTo>
                      <a:pt x="518" y="652"/>
                    </a:lnTo>
                    <a:lnTo>
                      <a:pt x="518" y="650"/>
                    </a:lnTo>
                    <a:lnTo>
                      <a:pt x="514" y="650"/>
                    </a:lnTo>
                    <a:lnTo>
                      <a:pt x="510" y="646"/>
                    </a:lnTo>
                    <a:lnTo>
                      <a:pt x="510" y="650"/>
                    </a:lnTo>
                    <a:lnTo>
                      <a:pt x="514" y="650"/>
                    </a:lnTo>
                    <a:lnTo>
                      <a:pt x="514" y="652"/>
                    </a:lnTo>
                    <a:lnTo>
                      <a:pt x="510" y="652"/>
                    </a:lnTo>
                    <a:lnTo>
                      <a:pt x="514" y="652"/>
                    </a:lnTo>
                    <a:lnTo>
                      <a:pt x="510" y="652"/>
                    </a:lnTo>
                    <a:lnTo>
                      <a:pt x="510" y="656"/>
                    </a:lnTo>
                    <a:lnTo>
                      <a:pt x="510" y="652"/>
                    </a:lnTo>
                    <a:lnTo>
                      <a:pt x="510" y="650"/>
                    </a:lnTo>
                    <a:lnTo>
                      <a:pt x="510" y="656"/>
                    </a:lnTo>
                    <a:lnTo>
                      <a:pt x="506" y="656"/>
                    </a:lnTo>
                    <a:lnTo>
                      <a:pt x="506" y="652"/>
                    </a:lnTo>
                    <a:lnTo>
                      <a:pt x="506" y="650"/>
                    </a:lnTo>
                    <a:lnTo>
                      <a:pt x="506" y="652"/>
                    </a:lnTo>
                    <a:lnTo>
                      <a:pt x="506" y="656"/>
                    </a:lnTo>
                    <a:lnTo>
                      <a:pt x="506" y="652"/>
                    </a:lnTo>
                    <a:lnTo>
                      <a:pt x="506" y="650"/>
                    </a:lnTo>
                    <a:lnTo>
                      <a:pt x="504" y="650"/>
                    </a:lnTo>
                    <a:lnTo>
                      <a:pt x="504" y="646"/>
                    </a:lnTo>
                    <a:lnTo>
                      <a:pt x="500" y="642"/>
                    </a:lnTo>
                    <a:lnTo>
                      <a:pt x="504" y="642"/>
                    </a:lnTo>
                    <a:lnTo>
                      <a:pt x="504" y="646"/>
                    </a:lnTo>
                    <a:lnTo>
                      <a:pt x="506" y="646"/>
                    </a:lnTo>
                    <a:lnTo>
                      <a:pt x="504" y="642"/>
                    </a:lnTo>
                    <a:lnTo>
                      <a:pt x="504" y="638"/>
                    </a:lnTo>
                    <a:lnTo>
                      <a:pt x="500" y="638"/>
                    </a:lnTo>
                    <a:lnTo>
                      <a:pt x="500" y="634"/>
                    </a:lnTo>
                    <a:lnTo>
                      <a:pt x="496" y="634"/>
                    </a:lnTo>
                    <a:lnTo>
                      <a:pt x="496" y="630"/>
                    </a:lnTo>
                    <a:lnTo>
                      <a:pt x="500" y="630"/>
                    </a:lnTo>
                    <a:lnTo>
                      <a:pt x="504" y="630"/>
                    </a:lnTo>
                    <a:lnTo>
                      <a:pt x="504" y="626"/>
                    </a:lnTo>
                    <a:lnTo>
                      <a:pt x="506" y="626"/>
                    </a:lnTo>
                    <a:lnTo>
                      <a:pt x="504" y="626"/>
                    </a:lnTo>
                    <a:lnTo>
                      <a:pt x="504" y="624"/>
                    </a:lnTo>
                    <a:lnTo>
                      <a:pt x="506" y="624"/>
                    </a:lnTo>
                    <a:lnTo>
                      <a:pt x="504" y="624"/>
                    </a:lnTo>
                    <a:lnTo>
                      <a:pt x="504" y="626"/>
                    </a:lnTo>
                    <a:lnTo>
                      <a:pt x="504" y="630"/>
                    </a:lnTo>
                    <a:lnTo>
                      <a:pt x="500" y="630"/>
                    </a:lnTo>
                    <a:lnTo>
                      <a:pt x="500" y="626"/>
                    </a:lnTo>
                    <a:lnTo>
                      <a:pt x="496" y="626"/>
                    </a:lnTo>
                    <a:lnTo>
                      <a:pt x="496" y="624"/>
                    </a:lnTo>
                    <a:lnTo>
                      <a:pt x="500" y="624"/>
                    </a:lnTo>
                    <a:lnTo>
                      <a:pt x="504" y="624"/>
                    </a:lnTo>
                    <a:lnTo>
                      <a:pt x="500" y="624"/>
                    </a:lnTo>
                    <a:lnTo>
                      <a:pt x="496" y="624"/>
                    </a:lnTo>
                    <a:lnTo>
                      <a:pt x="492" y="620"/>
                    </a:lnTo>
                    <a:lnTo>
                      <a:pt x="492" y="616"/>
                    </a:lnTo>
                    <a:lnTo>
                      <a:pt x="496" y="616"/>
                    </a:lnTo>
                    <a:lnTo>
                      <a:pt x="500" y="620"/>
                    </a:lnTo>
                    <a:lnTo>
                      <a:pt x="504" y="620"/>
                    </a:lnTo>
                    <a:lnTo>
                      <a:pt x="500" y="616"/>
                    </a:lnTo>
                    <a:lnTo>
                      <a:pt x="496" y="616"/>
                    </a:lnTo>
                    <a:lnTo>
                      <a:pt x="496" y="612"/>
                    </a:lnTo>
                    <a:lnTo>
                      <a:pt x="500" y="612"/>
                    </a:lnTo>
                    <a:lnTo>
                      <a:pt x="504" y="616"/>
                    </a:lnTo>
                    <a:lnTo>
                      <a:pt x="504" y="612"/>
                    </a:lnTo>
                    <a:lnTo>
                      <a:pt x="500" y="612"/>
                    </a:lnTo>
                    <a:lnTo>
                      <a:pt x="496" y="612"/>
                    </a:lnTo>
                    <a:lnTo>
                      <a:pt x="496" y="608"/>
                    </a:lnTo>
                    <a:lnTo>
                      <a:pt x="500" y="608"/>
                    </a:lnTo>
                    <a:lnTo>
                      <a:pt x="496" y="608"/>
                    </a:lnTo>
                    <a:lnTo>
                      <a:pt x="496" y="604"/>
                    </a:lnTo>
                    <a:lnTo>
                      <a:pt x="500" y="604"/>
                    </a:lnTo>
                    <a:lnTo>
                      <a:pt x="504" y="604"/>
                    </a:lnTo>
                    <a:lnTo>
                      <a:pt x="504" y="608"/>
                    </a:lnTo>
                    <a:lnTo>
                      <a:pt x="504" y="604"/>
                    </a:lnTo>
                    <a:lnTo>
                      <a:pt x="500" y="604"/>
                    </a:lnTo>
                    <a:lnTo>
                      <a:pt x="500" y="600"/>
                    </a:lnTo>
                    <a:lnTo>
                      <a:pt x="500" y="596"/>
                    </a:lnTo>
                    <a:lnTo>
                      <a:pt x="500" y="600"/>
                    </a:lnTo>
                    <a:lnTo>
                      <a:pt x="504" y="600"/>
                    </a:lnTo>
                    <a:lnTo>
                      <a:pt x="500" y="600"/>
                    </a:lnTo>
                    <a:lnTo>
                      <a:pt x="500" y="596"/>
                    </a:lnTo>
                    <a:lnTo>
                      <a:pt x="500" y="594"/>
                    </a:lnTo>
                    <a:lnTo>
                      <a:pt x="504" y="594"/>
                    </a:lnTo>
                    <a:lnTo>
                      <a:pt x="500" y="594"/>
                    </a:lnTo>
                    <a:lnTo>
                      <a:pt x="500" y="596"/>
                    </a:lnTo>
                    <a:lnTo>
                      <a:pt x="500" y="600"/>
                    </a:lnTo>
                    <a:lnTo>
                      <a:pt x="496" y="604"/>
                    </a:lnTo>
                    <a:lnTo>
                      <a:pt x="496" y="600"/>
                    </a:lnTo>
                    <a:lnTo>
                      <a:pt x="496" y="596"/>
                    </a:lnTo>
                    <a:lnTo>
                      <a:pt x="496" y="594"/>
                    </a:lnTo>
                    <a:lnTo>
                      <a:pt x="496" y="590"/>
                    </a:lnTo>
                    <a:lnTo>
                      <a:pt x="492" y="590"/>
                    </a:lnTo>
                    <a:lnTo>
                      <a:pt x="496" y="590"/>
                    </a:lnTo>
                    <a:lnTo>
                      <a:pt x="496" y="586"/>
                    </a:lnTo>
                    <a:lnTo>
                      <a:pt x="500" y="586"/>
                    </a:lnTo>
                    <a:lnTo>
                      <a:pt x="496" y="586"/>
                    </a:lnTo>
                    <a:lnTo>
                      <a:pt x="496" y="582"/>
                    </a:lnTo>
                    <a:lnTo>
                      <a:pt x="500" y="582"/>
                    </a:lnTo>
                    <a:lnTo>
                      <a:pt x="500" y="578"/>
                    </a:lnTo>
                    <a:lnTo>
                      <a:pt x="496" y="578"/>
                    </a:lnTo>
                    <a:lnTo>
                      <a:pt x="500" y="578"/>
                    </a:lnTo>
                    <a:lnTo>
                      <a:pt x="496" y="578"/>
                    </a:lnTo>
                    <a:lnTo>
                      <a:pt x="496" y="574"/>
                    </a:lnTo>
                    <a:lnTo>
                      <a:pt x="492" y="574"/>
                    </a:lnTo>
                    <a:lnTo>
                      <a:pt x="492" y="570"/>
                    </a:lnTo>
                    <a:lnTo>
                      <a:pt x="496" y="570"/>
                    </a:lnTo>
                    <a:lnTo>
                      <a:pt x="496" y="574"/>
                    </a:lnTo>
                    <a:lnTo>
                      <a:pt x="496" y="570"/>
                    </a:lnTo>
                    <a:lnTo>
                      <a:pt x="500" y="570"/>
                    </a:lnTo>
                    <a:lnTo>
                      <a:pt x="504" y="570"/>
                    </a:lnTo>
                    <a:lnTo>
                      <a:pt x="506" y="574"/>
                    </a:lnTo>
                    <a:lnTo>
                      <a:pt x="506" y="578"/>
                    </a:lnTo>
                    <a:lnTo>
                      <a:pt x="506" y="574"/>
                    </a:lnTo>
                    <a:lnTo>
                      <a:pt x="510" y="574"/>
                    </a:lnTo>
                    <a:lnTo>
                      <a:pt x="506" y="574"/>
                    </a:lnTo>
                    <a:lnTo>
                      <a:pt x="506" y="570"/>
                    </a:lnTo>
                    <a:lnTo>
                      <a:pt x="504" y="570"/>
                    </a:lnTo>
                    <a:lnTo>
                      <a:pt x="506" y="570"/>
                    </a:lnTo>
                    <a:lnTo>
                      <a:pt x="510" y="570"/>
                    </a:lnTo>
                    <a:lnTo>
                      <a:pt x="506" y="570"/>
                    </a:lnTo>
                    <a:lnTo>
                      <a:pt x="504" y="566"/>
                    </a:lnTo>
                    <a:lnTo>
                      <a:pt x="504" y="564"/>
                    </a:lnTo>
                    <a:lnTo>
                      <a:pt x="504" y="566"/>
                    </a:lnTo>
                    <a:lnTo>
                      <a:pt x="500" y="566"/>
                    </a:lnTo>
                    <a:lnTo>
                      <a:pt x="496" y="566"/>
                    </a:lnTo>
                    <a:lnTo>
                      <a:pt x="492" y="566"/>
                    </a:lnTo>
                    <a:lnTo>
                      <a:pt x="488" y="566"/>
                    </a:lnTo>
                    <a:lnTo>
                      <a:pt x="492" y="564"/>
                    </a:lnTo>
                    <a:lnTo>
                      <a:pt x="496" y="564"/>
                    </a:lnTo>
                    <a:lnTo>
                      <a:pt x="496" y="566"/>
                    </a:lnTo>
                    <a:lnTo>
                      <a:pt x="500" y="566"/>
                    </a:lnTo>
                    <a:lnTo>
                      <a:pt x="496" y="566"/>
                    </a:lnTo>
                    <a:lnTo>
                      <a:pt x="496" y="564"/>
                    </a:lnTo>
                    <a:lnTo>
                      <a:pt x="500" y="564"/>
                    </a:lnTo>
                    <a:lnTo>
                      <a:pt x="496" y="564"/>
                    </a:lnTo>
                    <a:lnTo>
                      <a:pt x="492" y="560"/>
                    </a:lnTo>
                    <a:lnTo>
                      <a:pt x="496" y="556"/>
                    </a:lnTo>
                    <a:lnTo>
                      <a:pt x="500" y="556"/>
                    </a:lnTo>
                    <a:lnTo>
                      <a:pt x="500" y="560"/>
                    </a:lnTo>
                    <a:lnTo>
                      <a:pt x="500" y="556"/>
                    </a:lnTo>
                    <a:lnTo>
                      <a:pt x="500" y="552"/>
                    </a:lnTo>
                    <a:lnTo>
                      <a:pt x="496" y="550"/>
                    </a:lnTo>
                    <a:lnTo>
                      <a:pt x="496" y="546"/>
                    </a:lnTo>
                    <a:lnTo>
                      <a:pt x="492" y="550"/>
                    </a:lnTo>
                    <a:lnTo>
                      <a:pt x="496" y="550"/>
                    </a:lnTo>
                    <a:lnTo>
                      <a:pt x="492" y="550"/>
                    </a:lnTo>
                    <a:lnTo>
                      <a:pt x="488" y="550"/>
                    </a:lnTo>
                    <a:lnTo>
                      <a:pt x="484" y="546"/>
                    </a:lnTo>
                    <a:lnTo>
                      <a:pt x="484" y="542"/>
                    </a:lnTo>
                    <a:lnTo>
                      <a:pt x="488" y="542"/>
                    </a:lnTo>
                    <a:lnTo>
                      <a:pt x="484" y="542"/>
                    </a:lnTo>
                    <a:lnTo>
                      <a:pt x="484" y="546"/>
                    </a:lnTo>
                    <a:lnTo>
                      <a:pt x="480" y="546"/>
                    </a:lnTo>
                    <a:lnTo>
                      <a:pt x="476" y="546"/>
                    </a:lnTo>
                    <a:lnTo>
                      <a:pt x="476" y="550"/>
                    </a:lnTo>
                    <a:lnTo>
                      <a:pt x="476" y="546"/>
                    </a:lnTo>
                    <a:lnTo>
                      <a:pt x="480" y="546"/>
                    </a:lnTo>
                    <a:lnTo>
                      <a:pt x="480" y="550"/>
                    </a:lnTo>
                    <a:lnTo>
                      <a:pt x="480" y="552"/>
                    </a:lnTo>
                    <a:lnTo>
                      <a:pt x="476" y="552"/>
                    </a:lnTo>
                    <a:lnTo>
                      <a:pt x="476" y="550"/>
                    </a:lnTo>
                    <a:lnTo>
                      <a:pt x="476" y="546"/>
                    </a:lnTo>
                    <a:lnTo>
                      <a:pt x="476" y="542"/>
                    </a:lnTo>
                    <a:lnTo>
                      <a:pt x="480" y="542"/>
                    </a:lnTo>
                    <a:lnTo>
                      <a:pt x="480" y="538"/>
                    </a:lnTo>
                    <a:lnTo>
                      <a:pt x="484" y="538"/>
                    </a:lnTo>
                    <a:lnTo>
                      <a:pt x="484" y="542"/>
                    </a:lnTo>
                    <a:lnTo>
                      <a:pt x="484" y="538"/>
                    </a:lnTo>
                    <a:lnTo>
                      <a:pt x="484" y="534"/>
                    </a:lnTo>
                    <a:lnTo>
                      <a:pt x="488" y="534"/>
                    </a:lnTo>
                    <a:lnTo>
                      <a:pt x="488" y="530"/>
                    </a:lnTo>
                    <a:lnTo>
                      <a:pt x="492" y="526"/>
                    </a:lnTo>
                    <a:lnTo>
                      <a:pt x="496" y="526"/>
                    </a:lnTo>
                    <a:lnTo>
                      <a:pt x="500" y="526"/>
                    </a:lnTo>
                    <a:lnTo>
                      <a:pt x="500" y="530"/>
                    </a:lnTo>
                    <a:lnTo>
                      <a:pt x="500" y="534"/>
                    </a:lnTo>
                    <a:lnTo>
                      <a:pt x="500" y="530"/>
                    </a:lnTo>
                    <a:lnTo>
                      <a:pt x="500" y="534"/>
                    </a:lnTo>
                    <a:lnTo>
                      <a:pt x="496" y="538"/>
                    </a:lnTo>
                    <a:lnTo>
                      <a:pt x="496" y="534"/>
                    </a:lnTo>
                    <a:lnTo>
                      <a:pt x="492" y="534"/>
                    </a:lnTo>
                    <a:lnTo>
                      <a:pt x="496" y="538"/>
                    </a:lnTo>
                    <a:lnTo>
                      <a:pt x="500" y="538"/>
                    </a:lnTo>
                    <a:lnTo>
                      <a:pt x="500" y="534"/>
                    </a:lnTo>
                    <a:lnTo>
                      <a:pt x="500" y="538"/>
                    </a:lnTo>
                    <a:lnTo>
                      <a:pt x="504" y="538"/>
                    </a:lnTo>
                    <a:lnTo>
                      <a:pt x="500" y="538"/>
                    </a:lnTo>
                    <a:lnTo>
                      <a:pt x="500" y="534"/>
                    </a:lnTo>
                    <a:lnTo>
                      <a:pt x="504" y="534"/>
                    </a:lnTo>
                    <a:lnTo>
                      <a:pt x="504" y="538"/>
                    </a:lnTo>
                    <a:lnTo>
                      <a:pt x="504" y="542"/>
                    </a:lnTo>
                    <a:lnTo>
                      <a:pt x="500" y="542"/>
                    </a:lnTo>
                    <a:lnTo>
                      <a:pt x="504" y="546"/>
                    </a:lnTo>
                    <a:lnTo>
                      <a:pt x="504" y="542"/>
                    </a:lnTo>
                    <a:lnTo>
                      <a:pt x="504" y="538"/>
                    </a:lnTo>
                    <a:lnTo>
                      <a:pt x="506" y="538"/>
                    </a:lnTo>
                    <a:lnTo>
                      <a:pt x="506" y="534"/>
                    </a:lnTo>
                    <a:lnTo>
                      <a:pt x="506" y="538"/>
                    </a:lnTo>
                    <a:lnTo>
                      <a:pt x="504" y="538"/>
                    </a:lnTo>
                    <a:lnTo>
                      <a:pt x="506" y="534"/>
                    </a:lnTo>
                    <a:lnTo>
                      <a:pt x="506" y="530"/>
                    </a:lnTo>
                    <a:lnTo>
                      <a:pt x="504" y="530"/>
                    </a:lnTo>
                    <a:lnTo>
                      <a:pt x="506" y="526"/>
                    </a:lnTo>
                    <a:lnTo>
                      <a:pt x="510" y="526"/>
                    </a:lnTo>
                    <a:lnTo>
                      <a:pt x="510" y="524"/>
                    </a:lnTo>
                    <a:lnTo>
                      <a:pt x="506" y="524"/>
                    </a:lnTo>
                    <a:lnTo>
                      <a:pt x="506" y="526"/>
                    </a:lnTo>
                    <a:lnTo>
                      <a:pt x="506" y="520"/>
                    </a:lnTo>
                    <a:lnTo>
                      <a:pt x="510" y="520"/>
                    </a:lnTo>
                    <a:lnTo>
                      <a:pt x="514" y="520"/>
                    </a:lnTo>
                    <a:lnTo>
                      <a:pt x="518" y="520"/>
                    </a:lnTo>
                    <a:lnTo>
                      <a:pt x="514" y="520"/>
                    </a:lnTo>
                    <a:lnTo>
                      <a:pt x="510" y="520"/>
                    </a:lnTo>
                    <a:lnTo>
                      <a:pt x="510" y="516"/>
                    </a:lnTo>
                    <a:lnTo>
                      <a:pt x="510" y="520"/>
                    </a:lnTo>
                    <a:lnTo>
                      <a:pt x="506" y="516"/>
                    </a:lnTo>
                    <a:lnTo>
                      <a:pt x="510" y="516"/>
                    </a:lnTo>
                    <a:lnTo>
                      <a:pt x="510" y="512"/>
                    </a:lnTo>
                    <a:lnTo>
                      <a:pt x="506" y="512"/>
                    </a:lnTo>
                    <a:lnTo>
                      <a:pt x="510" y="512"/>
                    </a:lnTo>
                    <a:lnTo>
                      <a:pt x="514" y="508"/>
                    </a:lnTo>
                    <a:lnTo>
                      <a:pt x="518" y="508"/>
                    </a:lnTo>
                    <a:lnTo>
                      <a:pt x="518" y="504"/>
                    </a:lnTo>
                    <a:lnTo>
                      <a:pt x="518" y="500"/>
                    </a:lnTo>
                    <a:lnTo>
                      <a:pt x="514" y="496"/>
                    </a:lnTo>
                    <a:lnTo>
                      <a:pt x="510" y="496"/>
                    </a:lnTo>
                    <a:lnTo>
                      <a:pt x="510" y="494"/>
                    </a:lnTo>
                    <a:lnTo>
                      <a:pt x="514" y="490"/>
                    </a:lnTo>
                    <a:lnTo>
                      <a:pt x="518" y="486"/>
                    </a:lnTo>
                    <a:lnTo>
                      <a:pt x="514" y="486"/>
                    </a:lnTo>
                    <a:lnTo>
                      <a:pt x="514" y="486"/>
                    </a:lnTo>
                    <a:lnTo>
                      <a:pt x="514" y="486"/>
                    </a:lnTo>
                    <a:close/>
                    <a:moveTo>
                      <a:pt x="504" y="512"/>
                    </a:moveTo>
                    <a:lnTo>
                      <a:pt x="504" y="508"/>
                    </a:lnTo>
                    <a:lnTo>
                      <a:pt x="500" y="508"/>
                    </a:lnTo>
                    <a:lnTo>
                      <a:pt x="504" y="508"/>
                    </a:lnTo>
                    <a:lnTo>
                      <a:pt x="504" y="512"/>
                    </a:lnTo>
                    <a:lnTo>
                      <a:pt x="504" y="512"/>
                    </a:lnTo>
                    <a:lnTo>
                      <a:pt x="504" y="512"/>
                    </a:lnTo>
                    <a:close/>
                    <a:moveTo>
                      <a:pt x="476" y="590"/>
                    </a:moveTo>
                    <a:lnTo>
                      <a:pt x="476" y="586"/>
                    </a:lnTo>
                    <a:lnTo>
                      <a:pt x="480" y="586"/>
                    </a:lnTo>
                    <a:lnTo>
                      <a:pt x="480" y="590"/>
                    </a:lnTo>
                    <a:lnTo>
                      <a:pt x="476" y="590"/>
                    </a:lnTo>
                    <a:lnTo>
                      <a:pt x="476" y="590"/>
                    </a:lnTo>
                    <a:lnTo>
                      <a:pt x="476" y="590"/>
                    </a:lnTo>
                    <a:close/>
                    <a:moveTo>
                      <a:pt x="484" y="590"/>
                    </a:moveTo>
                    <a:lnTo>
                      <a:pt x="480" y="590"/>
                    </a:lnTo>
                    <a:lnTo>
                      <a:pt x="480" y="586"/>
                    </a:lnTo>
                    <a:lnTo>
                      <a:pt x="484" y="586"/>
                    </a:lnTo>
                    <a:lnTo>
                      <a:pt x="484" y="590"/>
                    </a:lnTo>
                    <a:lnTo>
                      <a:pt x="484" y="590"/>
                    </a:lnTo>
                    <a:lnTo>
                      <a:pt x="484" y="590"/>
                    </a:lnTo>
                    <a:close/>
                    <a:moveTo>
                      <a:pt x="500" y="672"/>
                    </a:moveTo>
                    <a:lnTo>
                      <a:pt x="500" y="668"/>
                    </a:lnTo>
                    <a:lnTo>
                      <a:pt x="500" y="664"/>
                    </a:lnTo>
                    <a:lnTo>
                      <a:pt x="504" y="664"/>
                    </a:lnTo>
                    <a:lnTo>
                      <a:pt x="504" y="668"/>
                    </a:lnTo>
                    <a:lnTo>
                      <a:pt x="504" y="672"/>
                    </a:lnTo>
                    <a:lnTo>
                      <a:pt x="500" y="672"/>
                    </a:lnTo>
                    <a:lnTo>
                      <a:pt x="500" y="672"/>
                    </a:lnTo>
                    <a:lnTo>
                      <a:pt x="500" y="672"/>
                    </a:lnTo>
                    <a:close/>
                    <a:moveTo>
                      <a:pt x="504" y="496"/>
                    </a:moveTo>
                    <a:lnTo>
                      <a:pt x="500" y="496"/>
                    </a:lnTo>
                    <a:lnTo>
                      <a:pt x="504" y="496"/>
                    </a:lnTo>
                    <a:lnTo>
                      <a:pt x="504" y="496"/>
                    </a:lnTo>
                    <a:lnTo>
                      <a:pt x="504" y="496"/>
                    </a:lnTo>
                    <a:close/>
                    <a:moveTo>
                      <a:pt x="484" y="534"/>
                    </a:moveTo>
                    <a:lnTo>
                      <a:pt x="484" y="530"/>
                    </a:lnTo>
                    <a:lnTo>
                      <a:pt x="488" y="530"/>
                    </a:lnTo>
                    <a:lnTo>
                      <a:pt x="484" y="530"/>
                    </a:lnTo>
                    <a:lnTo>
                      <a:pt x="488" y="530"/>
                    </a:lnTo>
                    <a:lnTo>
                      <a:pt x="488" y="526"/>
                    </a:lnTo>
                    <a:lnTo>
                      <a:pt x="488" y="530"/>
                    </a:lnTo>
                    <a:lnTo>
                      <a:pt x="488" y="534"/>
                    </a:lnTo>
                    <a:lnTo>
                      <a:pt x="484" y="534"/>
                    </a:lnTo>
                    <a:lnTo>
                      <a:pt x="484" y="534"/>
                    </a:lnTo>
                    <a:lnTo>
                      <a:pt x="484" y="534"/>
                    </a:lnTo>
                    <a:close/>
                    <a:moveTo>
                      <a:pt x="500" y="556"/>
                    </a:moveTo>
                    <a:lnTo>
                      <a:pt x="496" y="556"/>
                    </a:lnTo>
                    <a:lnTo>
                      <a:pt x="496" y="552"/>
                    </a:lnTo>
                    <a:lnTo>
                      <a:pt x="500" y="552"/>
                    </a:lnTo>
                    <a:lnTo>
                      <a:pt x="500" y="556"/>
                    </a:lnTo>
                    <a:lnTo>
                      <a:pt x="500" y="556"/>
                    </a:lnTo>
                    <a:lnTo>
                      <a:pt x="500" y="556"/>
                    </a:lnTo>
                    <a:close/>
                    <a:moveTo>
                      <a:pt x="496" y="582"/>
                    </a:moveTo>
                    <a:lnTo>
                      <a:pt x="492" y="582"/>
                    </a:lnTo>
                    <a:lnTo>
                      <a:pt x="492" y="578"/>
                    </a:lnTo>
                    <a:lnTo>
                      <a:pt x="496" y="582"/>
                    </a:lnTo>
                    <a:lnTo>
                      <a:pt x="496" y="582"/>
                    </a:lnTo>
                    <a:lnTo>
                      <a:pt x="496" y="582"/>
                    </a:lnTo>
                    <a:close/>
                    <a:moveTo>
                      <a:pt x="484" y="586"/>
                    </a:moveTo>
                    <a:lnTo>
                      <a:pt x="488" y="586"/>
                    </a:lnTo>
                    <a:lnTo>
                      <a:pt x="484" y="586"/>
                    </a:lnTo>
                    <a:lnTo>
                      <a:pt x="484" y="586"/>
                    </a:lnTo>
                    <a:lnTo>
                      <a:pt x="484" y="586"/>
                    </a:lnTo>
                    <a:close/>
                    <a:moveTo>
                      <a:pt x="476" y="596"/>
                    </a:moveTo>
                    <a:lnTo>
                      <a:pt x="476" y="594"/>
                    </a:lnTo>
                    <a:lnTo>
                      <a:pt x="480" y="594"/>
                    </a:lnTo>
                    <a:lnTo>
                      <a:pt x="480" y="596"/>
                    </a:lnTo>
                    <a:lnTo>
                      <a:pt x="476" y="596"/>
                    </a:lnTo>
                    <a:lnTo>
                      <a:pt x="476" y="596"/>
                    </a:lnTo>
                    <a:lnTo>
                      <a:pt x="476" y="596"/>
                    </a:lnTo>
                    <a:close/>
                    <a:moveTo>
                      <a:pt x="500" y="642"/>
                    </a:moveTo>
                    <a:lnTo>
                      <a:pt x="496" y="642"/>
                    </a:lnTo>
                    <a:lnTo>
                      <a:pt x="496" y="638"/>
                    </a:lnTo>
                    <a:lnTo>
                      <a:pt x="500" y="638"/>
                    </a:lnTo>
                    <a:lnTo>
                      <a:pt x="500" y="642"/>
                    </a:lnTo>
                    <a:lnTo>
                      <a:pt x="500" y="642"/>
                    </a:lnTo>
                    <a:lnTo>
                      <a:pt x="500" y="642"/>
                    </a:lnTo>
                    <a:close/>
                    <a:moveTo>
                      <a:pt x="488" y="660"/>
                    </a:moveTo>
                    <a:lnTo>
                      <a:pt x="488" y="656"/>
                    </a:lnTo>
                    <a:lnTo>
                      <a:pt x="492" y="656"/>
                    </a:lnTo>
                    <a:lnTo>
                      <a:pt x="488" y="660"/>
                    </a:lnTo>
                    <a:lnTo>
                      <a:pt x="488" y="660"/>
                    </a:lnTo>
                    <a:lnTo>
                      <a:pt x="488" y="660"/>
                    </a:lnTo>
                    <a:close/>
                    <a:moveTo>
                      <a:pt x="506" y="682"/>
                    </a:moveTo>
                    <a:lnTo>
                      <a:pt x="506" y="686"/>
                    </a:lnTo>
                    <a:lnTo>
                      <a:pt x="506" y="690"/>
                    </a:lnTo>
                    <a:lnTo>
                      <a:pt x="506" y="686"/>
                    </a:lnTo>
                    <a:lnTo>
                      <a:pt x="504" y="686"/>
                    </a:lnTo>
                    <a:lnTo>
                      <a:pt x="506" y="686"/>
                    </a:lnTo>
                    <a:lnTo>
                      <a:pt x="506" y="682"/>
                    </a:lnTo>
                    <a:lnTo>
                      <a:pt x="506" y="682"/>
                    </a:lnTo>
                    <a:lnTo>
                      <a:pt x="506" y="682"/>
                    </a:lnTo>
                    <a:close/>
                    <a:moveTo>
                      <a:pt x="552" y="706"/>
                    </a:moveTo>
                    <a:lnTo>
                      <a:pt x="552" y="702"/>
                    </a:lnTo>
                    <a:lnTo>
                      <a:pt x="548" y="702"/>
                    </a:lnTo>
                    <a:lnTo>
                      <a:pt x="552" y="702"/>
                    </a:lnTo>
                    <a:lnTo>
                      <a:pt x="556" y="702"/>
                    </a:lnTo>
                    <a:lnTo>
                      <a:pt x="552" y="702"/>
                    </a:lnTo>
                    <a:lnTo>
                      <a:pt x="552" y="706"/>
                    </a:lnTo>
                    <a:lnTo>
                      <a:pt x="552" y="706"/>
                    </a:lnTo>
                    <a:lnTo>
                      <a:pt x="552" y="706"/>
                    </a:lnTo>
                    <a:close/>
                    <a:moveTo>
                      <a:pt x="0" y="176"/>
                    </a:moveTo>
                    <a:lnTo>
                      <a:pt x="0" y="172"/>
                    </a:lnTo>
                    <a:lnTo>
                      <a:pt x="2" y="172"/>
                    </a:lnTo>
                    <a:lnTo>
                      <a:pt x="0" y="172"/>
                    </a:lnTo>
                    <a:lnTo>
                      <a:pt x="0" y="176"/>
                    </a:lnTo>
                    <a:lnTo>
                      <a:pt x="0" y="176"/>
                    </a:lnTo>
                    <a:lnTo>
                      <a:pt x="0" y="176"/>
                    </a:lnTo>
                    <a:close/>
                    <a:moveTo>
                      <a:pt x="506" y="470"/>
                    </a:moveTo>
                    <a:lnTo>
                      <a:pt x="506" y="474"/>
                    </a:lnTo>
                    <a:lnTo>
                      <a:pt x="504" y="474"/>
                    </a:lnTo>
                    <a:lnTo>
                      <a:pt x="504" y="478"/>
                    </a:lnTo>
                    <a:lnTo>
                      <a:pt x="500" y="478"/>
                    </a:lnTo>
                    <a:lnTo>
                      <a:pt x="496" y="478"/>
                    </a:lnTo>
                    <a:lnTo>
                      <a:pt x="496" y="474"/>
                    </a:lnTo>
                    <a:lnTo>
                      <a:pt x="496" y="470"/>
                    </a:lnTo>
                    <a:lnTo>
                      <a:pt x="500" y="470"/>
                    </a:lnTo>
                    <a:lnTo>
                      <a:pt x="500" y="464"/>
                    </a:lnTo>
                    <a:lnTo>
                      <a:pt x="496" y="464"/>
                    </a:lnTo>
                    <a:lnTo>
                      <a:pt x="496" y="460"/>
                    </a:lnTo>
                    <a:lnTo>
                      <a:pt x="500" y="456"/>
                    </a:lnTo>
                    <a:lnTo>
                      <a:pt x="500" y="452"/>
                    </a:lnTo>
                    <a:lnTo>
                      <a:pt x="500" y="448"/>
                    </a:lnTo>
                    <a:lnTo>
                      <a:pt x="504" y="448"/>
                    </a:lnTo>
                    <a:lnTo>
                      <a:pt x="500" y="448"/>
                    </a:lnTo>
                    <a:lnTo>
                      <a:pt x="504" y="448"/>
                    </a:lnTo>
                    <a:lnTo>
                      <a:pt x="506" y="448"/>
                    </a:lnTo>
                    <a:lnTo>
                      <a:pt x="506" y="452"/>
                    </a:lnTo>
                    <a:lnTo>
                      <a:pt x="506" y="456"/>
                    </a:lnTo>
                    <a:lnTo>
                      <a:pt x="510" y="456"/>
                    </a:lnTo>
                    <a:lnTo>
                      <a:pt x="506" y="460"/>
                    </a:lnTo>
                    <a:lnTo>
                      <a:pt x="504" y="460"/>
                    </a:lnTo>
                    <a:lnTo>
                      <a:pt x="504" y="464"/>
                    </a:lnTo>
                    <a:lnTo>
                      <a:pt x="506" y="464"/>
                    </a:lnTo>
                    <a:lnTo>
                      <a:pt x="504" y="464"/>
                    </a:lnTo>
                    <a:lnTo>
                      <a:pt x="504" y="460"/>
                    </a:lnTo>
                    <a:lnTo>
                      <a:pt x="504" y="464"/>
                    </a:lnTo>
                    <a:lnTo>
                      <a:pt x="506" y="466"/>
                    </a:lnTo>
                    <a:lnTo>
                      <a:pt x="506" y="470"/>
                    </a:lnTo>
                    <a:lnTo>
                      <a:pt x="506" y="470"/>
                    </a:lnTo>
                    <a:lnTo>
                      <a:pt x="506" y="470"/>
                    </a:lnTo>
                    <a:close/>
                    <a:moveTo>
                      <a:pt x="506" y="464"/>
                    </a:moveTo>
                    <a:lnTo>
                      <a:pt x="506" y="460"/>
                    </a:lnTo>
                    <a:lnTo>
                      <a:pt x="504" y="460"/>
                    </a:lnTo>
                    <a:lnTo>
                      <a:pt x="506" y="460"/>
                    </a:lnTo>
                    <a:lnTo>
                      <a:pt x="506" y="464"/>
                    </a:lnTo>
                    <a:lnTo>
                      <a:pt x="506" y="464"/>
                    </a:lnTo>
                    <a:lnTo>
                      <a:pt x="506" y="464"/>
                    </a:lnTo>
                    <a:close/>
                    <a:moveTo>
                      <a:pt x="488" y="486"/>
                    </a:moveTo>
                    <a:lnTo>
                      <a:pt x="488" y="482"/>
                    </a:lnTo>
                    <a:lnTo>
                      <a:pt x="492" y="482"/>
                    </a:lnTo>
                    <a:lnTo>
                      <a:pt x="492" y="486"/>
                    </a:lnTo>
                    <a:lnTo>
                      <a:pt x="488" y="486"/>
                    </a:lnTo>
                    <a:lnTo>
                      <a:pt x="488" y="486"/>
                    </a:lnTo>
                    <a:lnTo>
                      <a:pt x="488" y="486"/>
                    </a:lnTo>
                    <a:close/>
                    <a:moveTo>
                      <a:pt x="500" y="490"/>
                    </a:moveTo>
                    <a:lnTo>
                      <a:pt x="504" y="490"/>
                    </a:lnTo>
                    <a:lnTo>
                      <a:pt x="504" y="486"/>
                    </a:lnTo>
                    <a:lnTo>
                      <a:pt x="504" y="490"/>
                    </a:lnTo>
                    <a:lnTo>
                      <a:pt x="500" y="490"/>
                    </a:lnTo>
                    <a:lnTo>
                      <a:pt x="500" y="490"/>
                    </a:lnTo>
                    <a:lnTo>
                      <a:pt x="500" y="490"/>
                    </a:lnTo>
                    <a:close/>
                    <a:moveTo>
                      <a:pt x="510" y="494"/>
                    </a:moveTo>
                    <a:lnTo>
                      <a:pt x="510" y="490"/>
                    </a:lnTo>
                    <a:lnTo>
                      <a:pt x="510" y="494"/>
                    </a:lnTo>
                    <a:lnTo>
                      <a:pt x="510" y="494"/>
                    </a:lnTo>
                    <a:lnTo>
                      <a:pt x="510" y="494"/>
                    </a:lnTo>
                    <a:close/>
                    <a:moveTo>
                      <a:pt x="504" y="494"/>
                    </a:moveTo>
                    <a:lnTo>
                      <a:pt x="504" y="490"/>
                    </a:lnTo>
                    <a:lnTo>
                      <a:pt x="506" y="494"/>
                    </a:lnTo>
                    <a:lnTo>
                      <a:pt x="504" y="494"/>
                    </a:lnTo>
                    <a:lnTo>
                      <a:pt x="504" y="494"/>
                    </a:lnTo>
                    <a:lnTo>
                      <a:pt x="504" y="494"/>
                    </a:lnTo>
                    <a:close/>
                    <a:moveTo>
                      <a:pt x="504" y="496"/>
                    </a:moveTo>
                    <a:lnTo>
                      <a:pt x="500" y="496"/>
                    </a:lnTo>
                    <a:lnTo>
                      <a:pt x="500" y="494"/>
                    </a:lnTo>
                    <a:lnTo>
                      <a:pt x="504" y="494"/>
                    </a:lnTo>
                    <a:lnTo>
                      <a:pt x="504" y="496"/>
                    </a:lnTo>
                    <a:lnTo>
                      <a:pt x="504" y="496"/>
                    </a:lnTo>
                    <a:lnTo>
                      <a:pt x="504" y="496"/>
                    </a:lnTo>
                    <a:close/>
                    <a:moveTo>
                      <a:pt x="500" y="496"/>
                    </a:moveTo>
                    <a:lnTo>
                      <a:pt x="500" y="494"/>
                    </a:lnTo>
                    <a:lnTo>
                      <a:pt x="500" y="496"/>
                    </a:lnTo>
                    <a:lnTo>
                      <a:pt x="500" y="496"/>
                    </a:lnTo>
                    <a:lnTo>
                      <a:pt x="500" y="496"/>
                    </a:lnTo>
                    <a:close/>
                    <a:moveTo>
                      <a:pt x="500" y="500"/>
                    </a:moveTo>
                    <a:lnTo>
                      <a:pt x="500" y="496"/>
                    </a:lnTo>
                    <a:lnTo>
                      <a:pt x="500" y="500"/>
                    </a:lnTo>
                    <a:lnTo>
                      <a:pt x="500" y="500"/>
                    </a:lnTo>
                    <a:lnTo>
                      <a:pt x="500" y="500"/>
                    </a:lnTo>
                    <a:close/>
                    <a:moveTo>
                      <a:pt x="514" y="508"/>
                    </a:moveTo>
                    <a:lnTo>
                      <a:pt x="510" y="508"/>
                    </a:lnTo>
                    <a:lnTo>
                      <a:pt x="510" y="512"/>
                    </a:lnTo>
                    <a:lnTo>
                      <a:pt x="506" y="508"/>
                    </a:lnTo>
                    <a:lnTo>
                      <a:pt x="510" y="508"/>
                    </a:lnTo>
                    <a:lnTo>
                      <a:pt x="506" y="508"/>
                    </a:lnTo>
                    <a:lnTo>
                      <a:pt x="506" y="504"/>
                    </a:lnTo>
                    <a:lnTo>
                      <a:pt x="510" y="504"/>
                    </a:lnTo>
                    <a:lnTo>
                      <a:pt x="510" y="500"/>
                    </a:lnTo>
                    <a:lnTo>
                      <a:pt x="514" y="500"/>
                    </a:lnTo>
                    <a:lnTo>
                      <a:pt x="518" y="500"/>
                    </a:lnTo>
                    <a:lnTo>
                      <a:pt x="518" y="504"/>
                    </a:lnTo>
                    <a:lnTo>
                      <a:pt x="514" y="504"/>
                    </a:lnTo>
                    <a:lnTo>
                      <a:pt x="518" y="504"/>
                    </a:lnTo>
                    <a:lnTo>
                      <a:pt x="514" y="508"/>
                    </a:lnTo>
                    <a:lnTo>
                      <a:pt x="514" y="508"/>
                    </a:lnTo>
                    <a:lnTo>
                      <a:pt x="514" y="508"/>
                    </a:lnTo>
                    <a:close/>
                    <a:moveTo>
                      <a:pt x="496" y="504"/>
                    </a:moveTo>
                    <a:lnTo>
                      <a:pt x="492" y="500"/>
                    </a:lnTo>
                    <a:lnTo>
                      <a:pt x="496" y="500"/>
                    </a:lnTo>
                    <a:lnTo>
                      <a:pt x="496" y="504"/>
                    </a:lnTo>
                    <a:lnTo>
                      <a:pt x="496" y="504"/>
                    </a:lnTo>
                    <a:lnTo>
                      <a:pt x="496" y="504"/>
                    </a:lnTo>
                    <a:close/>
                    <a:moveTo>
                      <a:pt x="500" y="504"/>
                    </a:moveTo>
                    <a:lnTo>
                      <a:pt x="500" y="500"/>
                    </a:lnTo>
                    <a:lnTo>
                      <a:pt x="500" y="504"/>
                    </a:lnTo>
                    <a:lnTo>
                      <a:pt x="500" y="504"/>
                    </a:lnTo>
                    <a:lnTo>
                      <a:pt x="500" y="504"/>
                    </a:lnTo>
                    <a:close/>
                    <a:moveTo>
                      <a:pt x="496" y="504"/>
                    </a:moveTo>
                    <a:lnTo>
                      <a:pt x="496" y="500"/>
                    </a:lnTo>
                    <a:lnTo>
                      <a:pt x="500" y="504"/>
                    </a:lnTo>
                    <a:lnTo>
                      <a:pt x="496" y="504"/>
                    </a:lnTo>
                    <a:lnTo>
                      <a:pt x="496" y="504"/>
                    </a:lnTo>
                    <a:lnTo>
                      <a:pt x="496" y="504"/>
                    </a:lnTo>
                    <a:close/>
                    <a:moveTo>
                      <a:pt x="504" y="508"/>
                    </a:moveTo>
                    <a:lnTo>
                      <a:pt x="504" y="504"/>
                    </a:lnTo>
                    <a:lnTo>
                      <a:pt x="504" y="500"/>
                    </a:lnTo>
                    <a:lnTo>
                      <a:pt x="504" y="504"/>
                    </a:lnTo>
                    <a:lnTo>
                      <a:pt x="506" y="504"/>
                    </a:lnTo>
                    <a:lnTo>
                      <a:pt x="504" y="508"/>
                    </a:lnTo>
                    <a:lnTo>
                      <a:pt x="504" y="508"/>
                    </a:lnTo>
                    <a:lnTo>
                      <a:pt x="504" y="508"/>
                    </a:lnTo>
                    <a:close/>
                    <a:moveTo>
                      <a:pt x="496" y="508"/>
                    </a:moveTo>
                    <a:lnTo>
                      <a:pt x="496" y="504"/>
                    </a:lnTo>
                    <a:lnTo>
                      <a:pt x="500" y="504"/>
                    </a:lnTo>
                    <a:lnTo>
                      <a:pt x="504" y="504"/>
                    </a:lnTo>
                    <a:lnTo>
                      <a:pt x="500" y="504"/>
                    </a:lnTo>
                    <a:lnTo>
                      <a:pt x="496" y="508"/>
                    </a:lnTo>
                    <a:lnTo>
                      <a:pt x="496" y="508"/>
                    </a:lnTo>
                    <a:lnTo>
                      <a:pt x="496" y="508"/>
                    </a:lnTo>
                    <a:close/>
                    <a:moveTo>
                      <a:pt x="496" y="508"/>
                    </a:moveTo>
                    <a:lnTo>
                      <a:pt x="492" y="508"/>
                    </a:lnTo>
                    <a:lnTo>
                      <a:pt x="492" y="504"/>
                    </a:lnTo>
                    <a:lnTo>
                      <a:pt x="496" y="504"/>
                    </a:lnTo>
                    <a:lnTo>
                      <a:pt x="496" y="508"/>
                    </a:lnTo>
                    <a:lnTo>
                      <a:pt x="496" y="508"/>
                    </a:lnTo>
                    <a:lnTo>
                      <a:pt x="496" y="508"/>
                    </a:lnTo>
                    <a:close/>
                    <a:moveTo>
                      <a:pt x="504" y="508"/>
                    </a:moveTo>
                    <a:lnTo>
                      <a:pt x="506" y="508"/>
                    </a:lnTo>
                    <a:lnTo>
                      <a:pt x="504" y="508"/>
                    </a:lnTo>
                    <a:lnTo>
                      <a:pt x="504" y="508"/>
                    </a:lnTo>
                    <a:lnTo>
                      <a:pt x="504" y="508"/>
                    </a:lnTo>
                    <a:close/>
                    <a:moveTo>
                      <a:pt x="500" y="508"/>
                    </a:moveTo>
                    <a:lnTo>
                      <a:pt x="496" y="508"/>
                    </a:lnTo>
                    <a:lnTo>
                      <a:pt x="500" y="508"/>
                    </a:lnTo>
                    <a:lnTo>
                      <a:pt x="500" y="508"/>
                    </a:lnTo>
                    <a:lnTo>
                      <a:pt x="500" y="508"/>
                    </a:lnTo>
                    <a:close/>
                    <a:moveTo>
                      <a:pt x="484" y="512"/>
                    </a:moveTo>
                    <a:lnTo>
                      <a:pt x="484" y="508"/>
                    </a:lnTo>
                    <a:lnTo>
                      <a:pt x="484" y="512"/>
                    </a:lnTo>
                    <a:lnTo>
                      <a:pt x="484" y="512"/>
                    </a:lnTo>
                    <a:lnTo>
                      <a:pt x="484" y="512"/>
                    </a:lnTo>
                    <a:close/>
                    <a:moveTo>
                      <a:pt x="496" y="512"/>
                    </a:moveTo>
                    <a:lnTo>
                      <a:pt x="496" y="508"/>
                    </a:lnTo>
                    <a:lnTo>
                      <a:pt x="500" y="508"/>
                    </a:lnTo>
                    <a:lnTo>
                      <a:pt x="500" y="512"/>
                    </a:lnTo>
                    <a:lnTo>
                      <a:pt x="504" y="512"/>
                    </a:lnTo>
                    <a:lnTo>
                      <a:pt x="500" y="512"/>
                    </a:lnTo>
                    <a:lnTo>
                      <a:pt x="496" y="512"/>
                    </a:lnTo>
                    <a:lnTo>
                      <a:pt x="496" y="512"/>
                    </a:lnTo>
                    <a:lnTo>
                      <a:pt x="496" y="512"/>
                    </a:lnTo>
                    <a:close/>
                    <a:moveTo>
                      <a:pt x="504" y="516"/>
                    </a:moveTo>
                    <a:lnTo>
                      <a:pt x="500" y="516"/>
                    </a:lnTo>
                    <a:lnTo>
                      <a:pt x="496" y="516"/>
                    </a:lnTo>
                    <a:lnTo>
                      <a:pt x="496" y="512"/>
                    </a:lnTo>
                    <a:lnTo>
                      <a:pt x="500" y="512"/>
                    </a:lnTo>
                    <a:lnTo>
                      <a:pt x="504" y="512"/>
                    </a:lnTo>
                    <a:lnTo>
                      <a:pt x="504" y="516"/>
                    </a:lnTo>
                    <a:lnTo>
                      <a:pt x="504" y="516"/>
                    </a:lnTo>
                    <a:lnTo>
                      <a:pt x="504" y="516"/>
                    </a:lnTo>
                    <a:close/>
                    <a:moveTo>
                      <a:pt x="496" y="520"/>
                    </a:moveTo>
                    <a:lnTo>
                      <a:pt x="496" y="516"/>
                    </a:lnTo>
                    <a:lnTo>
                      <a:pt x="496" y="520"/>
                    </a:lnTo>
                    <a:lnTo>
                      <a:pt x="496" y="520"/>
                    </a:lnTo>
                    <a:lnTo>
                      <a:pt x="496" y="520"/>
                    </a:lnTo>
                    <a:close/>
                    <a:moveTo>
                      <a:pt x="500" y="520"/>
                    </a:moveTo>
                    <a:lnTo>
                      <a:pt x="500" y="516"/>
                    </a:lnTo>
                    <a:lnTo>
                      <a:pt x="504" y="516"/>
                    </a:lnTo>
                    <a:lnTo>
                      <a:pt x="504" y="520"/>
                    </a:lnTo>
                    <a:lnTo>
                      <a:pt x="500" y="520"/>
                    </a:lnTo>
                    <a:lnTo>
                      <a:pt x="500" y="520"/>
                    </a:lnTo>
                    <a:lnTo>
                      <a:pt x="500" y="520"/>
                    </a:lnTo>
                    <a:close/>
                    <a:moveTo>
                      <a:pt x="496" y="520"/>
                    </a:moveTo>
                    <a:lnTo>
                      <a:pt x="492" y="520"/>
                    </a:lnTo>
                    <a:lnTo>
                      <a:pt x="492" y="516"/>
                    </a:lnTo>
                    <a:lnTo>
                      <a:pt x="496" y="516"/>
                    </a:lnTo>
                    <a:lnTo>
                      <a:pt x="496" y="520"/>
                    </a:lnTo>
                    <a:lnTo>
                      <a:pt x="496" y="520"/>
                    </a:lnTo>
                    <a:lnTo>
                      <a:pt x="496" y="520"/>
                    </a:lnTo>
                    <a:close/>
                    <a:moveTo>
                      <a:pt x="500" y="520"/>
                    </a:moveTo>
                    <a:lnTo>
                      <a:pt x="504" y="520"/>
                    </a:lnTo>
                    <a:lnTo>
                      <a:pt x="500" y="520"/>
                    </a:lnTo>
                    <a:lnTo>
                      <a:pt x="500" y="520"/>
                    </a:lnTo>
                    <a:lnTo>
                      <a:pt x="500" y="520"/>
                    </a:lnTo>
                    <a:close/>
                    <a:moveTo>
                      <a:pt x="500" y="524"/>
                    </a:moveTo>
                    <a:lnTo>
                      <a:pt x="500" y="520"/>
                    </a:lnTo>
                    <a:lnTo>
                      <a:pt x="504" y="520"/>
                    </a:lnTo>
                    <a:lnTo>
                      <a:pt x="504" y="524"/>
                    </a:lnTo>
                    <a:lnTo>
                      <a:pt x="500" y="524"/>
                    </a:lnTo>
                    <a:lnTo>
                      <a:pt x="500" y="524"/>
                    </a:lnTo>
                    <a:lnTo>
                      <a:pt x="500" y="524"/>
                    </a:lnTo>
                    <a:close/>
                    <a:moveTo>
                      <a:pt x="506" y="526"/>
                    </a:moveTo>
                    <a:lnTo>
                      <a:pt x="504" y="526"/>
                    </a:lnTo>
                    <a:lnTo>
                      <a:pt x="504" y="524"/>
                    </a:lnTo>
                    <a:lnTo>
                      <a:pt x="504" y="520"/>
                    </a:lnTo>
                    <a:lnTo>
                      <a:pt x="506" y="520"/>
                    </a:lnTo>
                    <a:lnTo>
                      <a:pt x="506" y="524"/>
                    </a:lnTo>
                    <a:lnTo>
                      <a:pt x="506" y="526"/>
                    </a:lnTo>
                    <a:lnTo>
                      <a:pt x="506" y="526"/>
                    </a:lnTo>
                    <a:lnTo>
                      <a:pt x="506" y="526"/>
                    </a:lnTo>
                    <a:close/>
                    <a:moveTo>
                      <a:pt x="492" y="526"/>
                    </a:moveTo>
                    <a:lnTo>
                      <a:pt x="492" y="524"/>
                    </a:lnTo>
                    <a:lnTo>
                      <a:pt x="496" y="520"/>
                    </a:lnTo>
                    <a:lnTo>
                      <a:pt x="496" y="524"/>
                    </a:lnTo>
                    <a:lnTo>
                      <a:pt x="496" y="526"/>
                    </a:lnTo>
                    <a:lnTo>
                      <a:pt x="492" y="526"/>
                    </a:lnTo>
                    <a:lnTo>
                      <a:pt x="492" y="526"/>
                    </a:lnTo>
                    <a:lnTo>
                      <a:pt x="492" y="526"/>
                    </a:lnTo>
                    <a:close/>
                    <a:moveTo>
                      <a:pt x="500" y="526"/>
                    </a:moveTo>
                    <a:lnTo>
                      <a:pt x="500" y="524"/>
                    </a:lnTo>
                    <a:lnTo>
                      <a:pt x="504" y="524"/>
                    </a:lnTo>
                    <a:lnTo>
                      <a:pt x="504" y="526"/>
                    </a:lnTo>
                    <a:lnTo>
                      <a:pt x="500" y="526"/>
                    </a:lnTo>
                    <a:lnTo>
                      <a:pt x="500" y="526"/>
                    </a:lnTo>
                    <a:lnTo>
                      <a:pt x="500" y="526"/>
                    </a:lnTo>
                    <a:close/>
                    <a:moveTo>
                      <a:pt x="492" y="526"/>
                    </a:moveTo>
                    <a:lnTo>
                      <a:pt x="492" y="524"/>
                    </a:lnTo>
                    <a:lnTo>
                      <a:pt x="492" y="526"/>
                    </a:lnTo>
                    <a:lnTo>
                      <a:pt x="492" y="526"/>
                    </a:lnTo>
                    <a:lnTo>
                      <a:pt x="492" y="526"/>
                    </a:lnTo>
                    <a:close/>
                    <a:moveTo>
                      <a:pt x="500" y="530"/>
                    </a:moveTo>
                    <a:lnTo>
                      <a:pt x="500" y="526"/>
                    </a:lnTo>
                    <a:lnTo>
                      <a:pt x="500" y="530"/>
                    </a:lnTo>
                    <a:lnTo>
                      <a:pt x="500" y="530"/>
                    </a:lnTo>
                    <a:lnTo>
                      <a:pt x="500" y="530"/>
                    </a:lnTo>
                    <a:close/>
                    <a:moveTo>
                      <a:pt x="504" y="530"/>
                    </a:moveTo>
                    <a:lnTo>
                      <a:pt x="500" y="530"/>
                    </a:lnTo>
                    <a:lnTo>
                      <a:pt x="504" y="530"/>
                    </a:lnTo>
                    <a:lnTo>
                      <a:pt x="504" y="526"/>
                    </a:lnTo>
                    <a:lnTo>
                      <a:pt x="504" y="530"/>
                    </a:lnTo>
                    <a:lnTo>
                      <a:pt x="504" y="530"/>
                    </a:lnTo>
                    <a:lnTo>
                      <a:pt x="504" y="530"/>
                    </a:lnTo>
                    <a:close/>
                    <a:moveTo>
                      <a:pt x="504" y="534"/>
                    </a:moveTo>
                    <a:lnTo>
                      <a:pt x="500" y="534"/>
                    </a:lnTo>
                    <a:lnTo>
                      <a:pt x="500" y="530"/>
                    </a:lnTo>
                    <a:lnTo>
                      <a:pt x="504" y="530"/>
                    </a:lnTo>
                    <a:lnTo>
                      <a:pt x="504" y="534"/>
                    </a:lnTo>
                    <a:lnTo>
                      <a:pt x="504" y="534"/>
                    </a:lnTo>
                    <a:lnTo>
                      <a:pt x="504" y="534"/>
                    </a:lnTo>
                    <a:close/>
                    <a:moveTo>
                      <a:pt x="492" y="556"/>
                    </a:moveTo>
                    <a:lnTo>
                      <a:pt x="492" y="552"/>
                    </a:lnTo>
                    <a:lnTo>
                      <a:pt x="496" y="552"/>
                    </a:lnTo>
                    <a:lnTo>
                      <a:pt x="496" y="556"/>
                    </a:lnTo>
                    <a:lnTo>
                      <a:pt x="492" y="556"/>
                    </a:lnTo>
                    <a:lnTo>
                      <a:pt x="492" y="556"/>
                    </a:lnTo>
                    <a:lnTo>
                      <a:pt x="492" y="556"/>
                    </a:lnTo>
                    <a:close/>
                    <a:moveTo>
                      <a:pt x="484" y="566"/>
                    </a:moveTo>
                    <a:lnTo>
                      <a:pt x="488" y="566"/>
                    </a:lnTo>
                    <a:lnTo>
                      <a:pt x="484" y="566"/>
                    </a:lnTo>
                    <a:lnTo>
                      <a:pt x="484" y="566"/>
                    </a:lnTo>
                    <a:lnTo>
                      <a:pt x="484" y="566"/>
                    </a:lnTo>
                    <a:close/>
                    <a:moveTo>
                      <a:pt x="484" y="566"/>
                    </a:moveTo>
                    <a:lnTo>
                      <a:pt x="480" y="566"/>
                    </a:lnTo>
                    <a:lnTo>
                      <a:pt x="484" y="566"/>
                    </a:lnTo>
                    <a:lnTo>
                      <a:pt x="484" y="566"/>
                    </a:lnTo>
                    <a:lnTo>
                      <a:pt x="484" y="566"/>
                    </a:lnTo>
                    <a:close/>
                    <a:moveTo>
                      <a:pt x="496" y="570"/>
                    </a:moveTo>
                    <a:lnTo>
                      <a:pt x="492" y="570"/>
                    </a:lnTo>
                    <a:lnTo>
                      <a:pt x="496" y="566"/>
                    </a:lnTo>
                    <a:lnTo>
                      <a:pt x="500" y="566"/>
                    </a:lnTo>
                    <a:lnTo>
                      <a:pt x="500" y="570"/>
                    </a:lnTo>
                    <a:lnTo>
                      <a:pt x="504" y="570"/>
                    </a:lnTo>
                    <a:lnTo>
                      <a:pt x="504" y="566"/>
                    </a:lnTo>
                    <a:lnTo>
                      <a:pt x="504" y="570"/>
                    </a:lnTo>
                    <a:lnTo>
                      <a:pt x="500" y="570"/>
                    </a:lnTo>
                    <a:lnTo>
                      <a:pt x="496" y="570"/>
                    </a:lnTo>
                    <a:lnTo>
                      <a:pt x="496" y="570"/>
                    </a:lnTo>
                    <a:lnTo>
                      <a:pt x="496" y="570"/>
                    </a:lnTo>
                    <a:close/>
                    <a:moveTo>
                      <a:pt x="488" y="574"/>
                    </a:moveTo>
                    <a:lnTo>
                      <a:pt x="484" y="570"/>
                    </a:lnTo>
                    <a:lnTo>
                      <a:pt x="480" y="570"/>
                    </a:lnTo>
                    <a:lnTo>
                      <a:pt x="484" y="570"/>
                    </a:lnTo>
                    <a:lnTo>
                      <a:pt x="488" y="570"/>
                    </a:lnTo>
                    <a:lnTo>
                      <a:pt x="488" y="566"/>
                    </a:lnTo>
                    <a:lnTo>
                      <a:pt x="488" y="570"/>
                    </a:lnTo>
                    <a:lnTo>
                      <a:pt x="488" y="574"/>
                    </a:lnTo>
                    <a:lnTo>
                      <a:pt x="488" y="574"/>
                    </a:lnTo>
                    <a:lnTo>
                      <a:pt x="488" y="574"/>
                    </a:lnTo>
                    <a:close/>
                    <a:moveTo>
                      <a:pt x="484" y="586"/>
                    </a:moveTo>
                    <a:lnTo>
                      <a:pt x="480" y="586"/>
                    </a:lnTo>
                    <a:lnTo>
                      <a:pt x="480" y="582"/>
                    </a:lnTo>
                    <a:lnTo>
                      <a:pt x="480" y="578"/>
                    </a:lnTo>
                    <a:lnTo>
                      <a:pt x="480" y="582"/>
                    </a:lnTo>
                    <a:lnTo>
                      <a:pt x="476" y="582"/>
                    </a:lnTo>
                    <a:lnTo>
                      <a:pt x="476" y="578"/>
                    </a:lnTo>
                    <a:lnTo>
                      <a:pt x="480" y="578"/>
                    </a:lnTo>
                    <a:lnTo>
                      <a:pt x="476" y="578"/>
                    </a:lnTo>
                    <a:lnTo>
                      <a:pt x="476" y="574"/>
                    </a:lnTo>
                    <a:lnTo>
                      <a:pt x="476" y="570"/>
                    </a:lnTo>
                    <a:lnTo>
                      <a:pt x="480" y="570"/>
                    </a:lnTo>
                    <a:lnTo>
                      <a:pt x="480" y="574"/>
                    </a:lnTo>
                    <a:lnTo>
                      <a:pt x="480" y="578"/>
                    </a:lnTo>
                    <a:lnTo>
                      <a:pt x="484" y="578"/>
                    </a:lnTo>
                    <a:lnTo>
                      <a:pt x="484" y="582"/>
                    </a:lnTo>
                    <a:lnTo>
                      <a:pt x="484" y="586"/>
                    </a:lnTo>
                    <a:lnTo>
                      <a:pt x="484" y="586"/>
                    </a:lnTo>
                    <a:lnTo>
                      <a:pt x="484" y="586"/>
                    </a:lnTo>
                    <a:close/>
                    <a:moveTo>
                      <a:pt x="484" y="582"/>
                    </a:moveTo>
                    <a:lnTo>
                      <a:pt x="484" y="574"/>
                    </a:lnTo>
                    <a:lnTo>
                      <a:pt x="480" y="574"/>
                    </a:lnTo>
                    <a:lnTo>
                      <a:pt x="484" y="574"/>
                    </a:lnTo>
                    <a:lnTo>
                      <a:pt x="488" y="574"/>
                    </a:lnTo>
                    <a:lnTo>
                      <a:pt x="488" y="578"/>
                    </a:lnTo>
                    <a:lnTo>
                      <a:pt x="484" y="582"/>
                    </a:lnTo>
                    <a:lnTo>
                      <a:pt x="484" y="582"/>
                    </a:lnTo>
                    <a:lnTo>
                      <a:pt x="484" y="582"/>
                    </a:lnTo>
                    <a:close/>
                    <a:moveTo>
                      <a:pt x="492" y="578"/>
                    </a:moveTo>
                    <a:lnTo>
                      <a:pt x="492" y="574"/>
                    </a:lnTo>
                    <a:lnTo>
                      <a:pt x="496" y="574"/>
                    </a:lnTo>
                    <a:lnTo>
                      <a:pt x="496" y="578"/>
                    </a:lnTo>
                    <a:lnTo>
                      <a:pt x="492" y="578"/>
                    </a:lnTo>
                    <a:lnTo>
                      <a:pt x="492" y="578"/>
                    </a:lnTo>
                    <a:lnTo>
                      <a:pt x="492" y="578"/>
                    </a:lnTo>
                    <a:close/>
                    <a:moveTo>
                      <a:pt x="492" y="586"/>
                    </a:moveTo>
                    <a:lnTo>
                      <a:pt x="488" y="586"/>
                    </a:lnTo>
                    <a:lnTo>
                      <a:pt x="484" y="586"/>
                    </a:lnTo>
                    <a:lnTo>
                      <a:pt x="484" y="582"/>
                    </a:lnTo>
                    <a:lnTo>
                      <a:pt x="488" y="582"/>
                    </a:lnTo>
                    <a:lnTo>
                      <a:pt x="488" y="578"/>
                    </a:lnTo>
                    <a:lnTo>
                      <a:pt x="488" y="582"/>
                    </a:lnTo>
                    <a:lnTo>
                      <a:pt x="488" y="578"/>
                    </a:lnTo>
                    <a:lnTo>
                      <a:pt x="488" y="574"/>
                    </a:lnTo>
                    <a:lnTo>
                      <a:pt x="492" y="574"/>
                    </a:lnTo>
                    <a:lnTo>
                      <a:pt x="492" y="578"/>
                    </a:lnTo>
                    <a:lnTo>
                      <a:pt x="492" y="582"/>
                    </a:lnTo>
                    <a:lnTo>
                      <a:pt x="492" y="586"/>
                    </a:lnTo>
                    <a:lnTo>
                      <a:pt x="492" y="582"/>
                    </a:lnTo>
                    <a:lnTo>
                      <a:pt x="492" y="586"/>
                    </a:lnTo>
                    <a:lnTo>
                      <a:pt x="492" y="586"/>
                    </a:lnTo>
                    <a:lnTo>
                      <a:pt x="492" y="586"/>
                    </a:lnTo>
                    <a:close/>
                    <a:moveTo>
                      <a:pt x="496" y="582"/>
                    </a:moveTo>
                    <a:lnTo>
                      <a:pt x="496" y="578"/>
                    </a:lnTo>
                    <a:lnTo>
                      <a:pt x="492" y="578"/>
                    </a:lnTo>
                    <a:lnTo>
                      <a:pt x="496" y="578"/>
                    </a:lnTo>
                    <a:lnTo>
                      <a:pt x="496" y="582"/>
                    </a:lnTo>
                    <a:lnTo>
                      <a:pt x="496" y="582"/>
                    </a:lnTo>
                    <a:lnTo>
                      <a:pt x="496" y="582"/>
                    </a:lnTo>
                    <a:close/>
                    <a:moveTo>
                      <a:pt x="500" y="582"/>
                    </a:moveTo>
                    <a:lnTo>
                      <a:pt x="496" y="582"/>
                    </a:lnTo>
                    <a:lnTo>
                      <a:pt x="496" y="578"/>
                    </a:lnTo>
                    <a:lnTo>
                      <a:pt x="500" y="578"/>
                    </a:lnTo>
                    <a:lnTo>
                      <a:pt x="500" y="582"/>
                    </a:lnTo>
                    <a:lnTo>
                      <a:pt x="500" y="582"/>
                    </a:lnTo>
                    <a:lnTo>
                      <a:pt x="500" y="582"/>
                    </a:lnTo>
                    <a:close/>
                    <a:moveTo>
                      <a:pt x="476" y="586"/>
                    </a:moveTo>
                    <a:lnTo>
                      <a:pt x="480" y="586"/>
                    </a:lnTo>
                    <a:lnTo>
                      <a:pt x="476" y="586"/>
                    </a:lnTo>
                    <a:lnTo>
                      <a:pt x="476" y="582"/>
                    </a:lnTo>
                    <a:lnTo>
                      <a:pt x="480" y="582"/>
                    </a:lnTo>
                    <a:lnTo>
                      <a:pt x="480" y="586"/>
                    </a:lnTo>
                    <a:lnTo>
                      <a:pt x="476" y="586"/>
                    </a:lnTo>
                    <a:lnTo>
                      <a:pt x="476" y="586"/>
                    </a:lnTo>
                    <a:lnTo>
                      <a:pt x="476" y="586"/>
                    </a:lnTo>
                    <a:close/>
                    <a:moveTo>
                      <a:pt x="492" y="604"/>
                    </a:moveTo>
                    <a:lnTo>
                      <a:pt x="492" y="608"/>
                    </a:lnTo>
                    <a:lnTo>
                      <a:pt x="492" y="604"/>
                    </a:lnTo>
                    <a:lnTo>
                      <a:pt x="496" y="604"/>
                    </a:lnTo>
                    <a:lnTo>
                      <a:pt x="496" y="608"/>
                    </a:lnTo>
                    <a:lnTo>
                      <a:pt x="492" y="612"/>
                    </a:lnTo>
                    <a:lnTo>
                      <a:pt x="492" y="616"/>
                    </a:lnTo>
                    <a:lnTo>
                      <a:pt x="488" y="616"/>
                    </a:lnTo>
                    <a:lnTo>
                      <a:pt x="488" y="612"/>
                    </a:lnTo>
                    <a:lnTo>
                      <a:pt x="492" y="612"/>
                    </a:lnTo>
                    <a:lnTo>
                      <a:pt x="488" y="612"/>
                    </a:lnTo>
                    <a:lnTo>
                      <a:pt x="488" y="608"/>
                    </a:lnTo>
                    <a:lnTo>
                      <a:pt x="488" y="604"/>
                    </a:lnTo>
                    <a:lnTo>
                      <a:pt x="488" y="600"/>
                    </a:lnTo>
                    <a:lnTo>
                      <a:pt x="492" y="600"/>
                    </a:lnTo>
                    <a:lnTo>
                      <a:pt x="488" y="600"/>
                    </a:lnTo>
                    <a:lnTo>
                      <a:pt x="488" y="604"/>
                    </a:lnTo>
                    <a:lnTo>
                      <a:pt x="488" y="600"/>
                    </a:lnTo>
                    <a:lnTo>
                      <a:pt x="484" y="604"/>
                    </a:lnTo>
                    <a:lnTo>
                      <a:pt x="488" y="604"/>
                    </a:lnTo>
                    <a:lnTo>
                      <a:pt x="484" y="608"/>
                    </a:lnTo>
                    <a:lnTo>
                      <a:pt x="484" y="612"/>
                    </a:lnTo>
                    <a:lnTo>
                      <a:pt x="484" y="608"/>
                    </a:lnTo>
                    <a:lnTo>
                      <a:pt x="480" y="604"/>
                    </a:lnTo>
                    <a:lnTo>
                      <a:pt x="480" y="600"/>
                    </a:lnTo>
                    <a:lnTo>
                      <a:pt x="480" y="596"/>
                    </a:lnTo>
                    <a:lnTo>
                      <a:pt x="480" y="600"/>
                    </a:lnTo>
                    <a:lnTo>
                      <a:pt x="484" y="600"/>
                    </a:lnTo>
                    <a:lnTo>
                      <a:pt x="484" y="604"/>
                    </a:lnTo>
                    <a:lnTo>
                      <a:pt x="484" y="600"/>
                    </a:lnTo>
                    <a:lnTo>
                      <a:pt x="480" y="600"/>
                    </a:lnTo>
                    <a:lnTo>
                      <a:pt x="480" y="596"/>
                    </a:lnTo>
                    <a:lnTo>
                      <a:pt x="484" y="600"/>
                    </a:lnTo>
                    <a:lnTo>
                      <a:pt x="484" y="596"/>
                    </a:lnTo>
                    <a:lnTo>
                      <a:pt x="488" y="600"/>
                    </a:lnTo>
                    <a:lnTo>
                      <a:pt x="488" y="596"/>
                    </a:lnTo>
                    <a:lnTo>
                      <a:pt x="488" y="594"/>
                    </a:lnTo>
                    <a:lnTo>
                      <a:pt x="484" y="590"/>
                    </a:lnTo>
                    <a:lnTo>
                      <a:pt x="484" y="586"/>
                    </a:lnTo>
                    <a:lnTo>
                      <a:pt x="488" y="586"/>
                    </a:lnTo>
                    <a:lnTo>
                      <a:pt x="492" y="586"/>
                    </a:lnTo>
                    <a:lnTo>
                      <a:pt x="492" y="590"/>
                    </a:lnTo>
                    <a:lnTo>
                      <a:pt x="492" y="594"/>
                    </a:lnTo>
                    <a:lnTo>
                      <a:pt x="492" y="596"/>
                    </a:lnTo>
                    <a:lnTo>
                      <a:pt x="496" y="596"/>
                    </a:lnTo>
                    <a:lnTo>
                      <a:pt x="492" y="600"/>
                    </a:lnTo>
                    <a:lnTo>
                      <a:pt x="492" y="604"/>
                    </a:lnTo>
                    <a:lnTo>
                      <a:pt x="492" y="604"/>
                    </a:lnTo>
                    <a:lnTo>
                      <a:pt x="492" y="604"/>
                    </a:lnTo>
                    <a:close/>
                    <a:moveTo>
                      <a:pt x="484" y="594"/>
                    </a:moveTo>
                    <a:lnTo>
                      <a:pt x="480" y="590"/>
                    </a:lnTo>
                    <a:lnTo>
                      <a:pt x="484" y="590"/>
                    </a:lnTo>
                    <a:lnTo>
                      <a:pt x="484" y="594"/>
                    </a:lnTo>
                    <a:lnTo>
                      <a:pt x="484" y="594"/>
                    </a:lnTo>
                    <a:lnTo>
                      <a:pt x="484" y="594"/>
                    </a:lnTo>
                    <a:close/>
                    <a:moveTo>
                      <a:pt x="480" y="594"/>
                    </a:moveTo>
                    <a:lnTo>
                      <a:pt x="480" y="590"/>
                    </a:lnTo>
                    <a:lnTo>
                      <a:pt x="480" y="594"/>
                    </a:lnTo>
                    <a:lnTo>
                      <a:pt x="476" y="594"/>
                    </a:lnTo>
                    <a:lnTo>
                      <a:pt x="476" y="590"/>
                    </a:lnTo>
                    <a:lnTo>
                      <a:pt x="480" y="590"/>
                    </a:lnTo>
                    <a:lnTo>
                      <a:pt x="484" y="594"/>
                    </a:lnTo>
                    <a:lnTo>
                      <a:pt x="480" y="594"/>
                    </a:lnTo>
                    <a:lnTo>
                      <a:pt x="480" y="594"/>
                    </a:lnTo>
                    <a:lnTo>
                      <a:pt x="480" y="594"/>
                    </a:lnTo>
                    <a:close/>
                    <a:moveTo>
                      <a:pt x="488" y="596"/>
                    </a:moveTo>
                    <a:lnTo>
                      <a:pt x="484" y="596"/>
                    </a:lnTo>
                    <a:lnTo>
                      <a:pt x="480" y="596"/>
                    </a:lnTo>
                    <a:lnTo>
                      <a:pt x="480" y="594"/>
                    </a:lnTo>
                    <a:lnTo>
                      <a:pt x="484" y="594"/>
                    </a:lnTo>
                    <a:lnTo>
                      <a:pt x="488" y="594"/>
                    </a:lnTo>
                    <a:lnTo>
                      <a:pt x="488" y="596"/>
                    </a:lnTo>
                    <a:lnTo>
                      <a:pt x="488" y="596"/>
                    </a:lnTo>
                    <a:lnTo>
                      <a:pt x="488" y="596"/>
                    </a:lnTo>
                    <a:close/>
                    <a:moveTo>
                      <a:pt x="496" y="604"/>
                    </a:moveTo>
                    <a:lnTo>
                      <a:pt x="492" y="600"/>
                    </a:lnTo>
                    <a:lnTo>
                      <a:pt x="496" y="600"/>
                    </a:lnTo>
                    <a:lnTo>
                      <a:pt x="496" y="604"/>
                    </a:lnTo>
                    <a:lnTo>
                      <a:pt x="496" y="604"/>
                    </a:lnTo>
                    <a:lnTo>
                      <a:pt x="496" y="604"/>
                    </a:lnTo>
                    <a:close/>
                    <a:moveTo>
                      <a:pt x="484" y="612"/>
                    </a:moveTo>
                    <a:lnTo>
                      <a:pt x="480" y="608"/>
                    </a:lnTo>
                    <a:lnTo>
                      <a:pt x="480" y="612"/>
                    </a:lnTo>
                    <a:lnTo>
                      <a:pt x="480" y="608"/>
                    </a:lnTo>
                    <a:lnTo>
                      <a:pt x="476" y="608"/>
                    </a:lnTo>
                    <a:lnTo>
                      <a:pt x="476" y="604"/>
                    </a:lnTo>
                    <a:lnTo>
                      <a:pt x="480" y="604"/>
                    </a:lnTo>
                    <a:lnTo>
                      <a:pt x="484" y="608"/>
                    </a:lnTo>
                    <a:lnTo>
                      <a:pt x="484" y="612"/>
                    </a:lnTo>
                    <a:lnTo>
                      <a:pt x="484" y="612"/>
                    </a:lnTo>
                    <a:lnTo>
                      <a:pt x="484" y="612"/>
                    </a:lnTo>
                    <a:close/>
                    <a:moveTo>
                      <a:pt x="484" y="620"/>
                    </a:moveTo>
                    <a:lnTo>
                      <a:pt x="484" y="624"/>
                    </a:lnTo>
                    <a:lnTo>
                      <a:pt x="480" y="624"/>
                    </a:lnTo>
                    <a:lnTo>
                      <a:pt x="480" y="620"/>
                    </a:lnTo>
                    <a:lnTo>
                      <a:pt x="484" y="620"/>
                    </a:lnTo>
                    <a:lnTo>
                      <a:pt x="480" y="620"/>
                    </a:lnTo>
                    <a:lnTo>
                      <a:pt x="480" y="616"/>
                    </a:lnTo>
                    <a:lnTo>
                      <a:pt x="480" y="620"/>
                    </a:lnTo>
                    <a:lnTo>
                      <a:pt x="484" y="620"/>
                    </a:lnTo>
                    <a:lnTo>
                      <a:pt x="484" y="616"/>
                    </a:lnTo>
                    <a:lnTo>
                      <a:pt x="480" y="616"/>
                    </a:lnTo>
                    <a:lnTo>
                      <a:pt x="480" y="612"/>
                    </a:lnTo>
                    <a:lnTo>
                      <a:pt x="484" y="612"/>
                    </a:lnTo>
                    <a:lnTo>
                      <a:pt x="484" y="616"/>
                    </a:lnTo>
                    <a:lnTo>
                      <a:pt x="488" y="616"/>
                    </a:lnTo>
                    <a:lnTo>
                      <a:pt x="484" y="620"/>
                    </a:lnTo>
                    <a:lnTo>
                      <a:pt x="484" y="620"/>
                    </a:lnTo>
                    <a:lnTo>
                      <a:pt x="484" y="620"/>
                    </a:lnTo>
                    <a:close/>
                    <a:moveTo>
                      <a:pt x="488" y="624"/>
                    </a:moveTo>
                    <a:lnTo>
                      <a:pt x="488" y="620"/>
                    </a:lnTo>
                    <a:lnTo>
                      <a:pt x="492" y="620"/>
                    </a:lnTo>
                    <a:lnTo>
                      <a:pt x="492" y="624"/>
                    </a:lnTo>
                    <a:lnTo>
                      <a:pt x="488" y="624"/>
                    </a:lnTo>
                    <a:lnTo>
                      <a:pt x="488" y="624"/>
                    </a:lnTo>
                    <a:lnTo>
                      <a:pt x="488" y="624"/>
                    </a:lnTo>
                    <a:close/>
                    <a:moveTo>
                      <a:pt x="496" y="630"/>
                    </a:moveTo>
                    <a:lnTo>
                      <a:pt x="492" y="626"/>
                    </a:lnTo>
                    <a:lnTo>
                      <a:pt x="492" y="624"/>
                    </a:lnTo>
                    <a:lnTo>
                      <a:pt x="496" y="624"/>
                    </a:lnTo>
                    <a:lnTo>
                      <a:pt x="492" y="624"/>
                    </a:lnTo>
                    <a:lnTo>
                      <a:pt x="496" y="624"/>
                    </a:lnTo>
                    <a:lnTo>
                      <a:pt x="496" y="626"/>
                    </a:lnTo>
                    <a:lnTo>
                      <a:pt x="496" y="630"/>
                    </a:lnTo>
                    <a:lnTo>
                      <a:pt x="500" y="630"/>
                    </a:lnTo>
                    <a:lnTo>
                      <a:pt x="496" y="630"/>
                    </a:lnTo>
                    <a:lnTo>
                      <a:pt x="496" y="630"/>
                    </a:lnTo>
                    <a:lnTo>
                      <a:pt x="496" y="630"/>
                    </a:lnTo>
                    <a:close/>
                    <a:moveTo>
                      <a:pt x="480" y="630"/>
                    </a:moveTo>
                    <a:lnTo>
                      <a:pt x="476" y="626"/>
                    </a:lnTo>
                    <a:lnTo>
                      <a:pt x="480" y="626"/>
                    </a:lnTo>
                    <a:lnTo>
                      <a:pt x="480" y="624"/>
                    </a:lnTo>
                    <a:lnTo>
                      <a:pt x="484" y="624"/>
                    </a:lnTo>
                    <a:lnTo>
                      <a:pt x="484" y="626"/>
                    </a:lnTo>
                    <a:lnTo>
                      <a:pt x="480" y="626"/>
                    </a:lnTo>
                    <a:lnTo>
                      <a:pt x="480" y="630"/>
                    </a:lnTo>
                    <a:lnTo>
                      <a:pt x="480" y="630"/>
                    </a:lnTo>
                    <a:lnTo>
                      <a:pt x="480" y="630"/>
                    </a:lnTo>
                    <a:close/>
                    <a:moveTo>
                      <a:pt x="484" y="630"/>
                    </a:moveTo>
                    <a:lnTo>
                      <a:pt x="484" y="626"/>
                    </a:lnTo>
                    <a:lnTo>
                      <a:pt x="484" y="630"/>
                    </a:lnTo>
                    <a:lnTo>
                      <a:pt x="484" y="630"/>
                    </a:lnTo>
                    <a:lnTo>
                      <a:pt x="484" y="630"/>
                    </a:lnTo>
                    <a:close/>
                    <a:moveTo>
                      <a:pt x="492" y="630"/>
                    </a:moveTo>
                    <a:lnTo>
                      <a:pt x="488" y="630"/>
                    </a:lnTo>
                    <a:lnTo>
                      <a:pt x="488" y="626"/>
                    </a:lnTo>
                    <a:lnTo>
                      <a:pt x="492" y="630"/>
                    </a:lnTo>
                    <a:lnTo>
                      <a:pt x="492" y="630"/>
                    </a:lnTo>
                    <a:lnTo>
                      <a:pt x="492" y="630"/>
                    </a:lnTo>
                    <a:close/>
                    <a:moveTo>
                      <a:pt x="488" y="638"/>
                    </a:moveTo>
                    <a:lnTo>
                      <a:pt x="488" y="634"/>
                    </a:lnTo>
                    <a:lnTo>
                      <a:pt x="488" y="630"/>
                    </a:lnTo>
                    <a:lnTo>
                      <a:pt x="492" y="630"/>
                    </a:lnTo>
                    <a:lnTo>
                      <a:pt x="492" y="626"/>
                    </a:lnTo>
                    <a:lnTo>
                      <a:pt x="492" y="630"/>
                    </a:lnTo>
                    <a:lnTo>
                      <a:pt x="496" y="630"/>
                    </a:lnTo>
                    <a:lnTo>
                      <a:pt x="496" y="634"/>
                    </a:lnTo>
                    <a:lnTo>
                      <a:pt x="492" y="634"/>
                    </a:lnTo>
                    <a:lnTo>
                      <a:pt x="488" y="638"/>
                    </a:lnTo>
                    <a:lnTo>
                      <a:pt x="488" y="638"/>
                    </a:lnTo>
                    <a:lnTo>
                      <a:pt x="488" y="638"/>
                    </a:lnTo>
                    <a:close/>
                    <a:moveTo>
                      <a:pt x="496" y="638"/>
                    </a:moveTo>
                    <a:lnTo>
                      <a:pt x="496" y="634"/>
                    </a:lnTo>
                    <a:lnTo>
                      <a:pt x="496" y="630"/>
                    </a:lnTo>
                    <a:lnTo>
                      <a:pt x="496" y="634"/>
                    </a:lnTo>
                    <a:lnTo>
                      <a:pt x="496" y="638"/>
                    </a:lnTo>
                    <a:lnTo>
                      <a:pt x="496" y="638"/>
                    </a:lnTo>
                    <a:lnTo>
                      <a:pt x="496" y="638"/>
                    </a:lnTo>
                    <a:close/>
                    <a:moveTo>
                      <a:pt x="496" y="638"/>
                    </a:moveTo>
                    <a:lnTo>
                      <a:pt x="492" y="638"/>
                    </a:lnTo>
                    <a:lnTo>
                      <a:pt x="492" y="634"/>
                    </a:lnTo>
                    <a:lnTo>
                      <a:pt x="496" y="638"/>
                    </a:lnTo>
                    <a:lnTo>
                      <a:pt x="496" y="638"/>
                    </a:lnTo>
                    <a:lnTo>
                      <a:pt x="496" y="638"/>
                    </a:lnTo>
                    <a:close/>
                    <a:moveTo>
                      <a:pt x="484" y="646"/>
                    </a:moveTo>
                    <a:lnTo>
                      <a:pt x="484" y="642"/>
                    </a:lnTo>
                    <a:lnTo>
                      <a:pt x="488" y="642"/>
                    </a:lnTo>
                    <a:lnTo>
                      <a:pt x="488" y="638"/>
                    </a:lnTo>
                    <a:lnTo>
                      <a:pt x="492" y="638"/>
                    </a:lnTo>
                    <a:lnTo>
                      <a:pt x="492" y="642"/>
                    </a:lnTo>
                    <a:lnTo>
                      <a:pt x="488" y="642"/>
                    </a:lnTo>
                    <a:lnTo>
                      <a:pt x="484" y="646"/>
                    </a:lnTo>
                    <a:lnTo>
                      <a:pt x="484" y="646"/>
                    </a:lnTo>
                    <a:lnTo>
                      <a:pt x="484" y="646"/>
                    </a:lnTo>
                    <a:close/>
                    <a:moveTo>
                      <a:pt x="500" y="642"/>
                    </a:moveTo>
                    <a:lnTo>
                      <a:pt x="500" y="638"/>
                    </a:lnTo>
                    <a:lnTo>
                      <a:pt x="500" y="642"/>
                    </a:lnTo>
                    <a:lnTo>
                      <a:pt x="500" y="642"/>
                    </a:lnTo>
                    <a:lnTo>
                      <a:pt x="500" y="642"/>
                    </a:lnTo>
                    <a:close/>
                    <a:moveTo>
                      <a:pt x="504" y="642"/>
                    </a:moveTo>
                    <a:lnTo>
                      <a:pt x="504" y="638"/>
                    </a:lnTo>
                    <a:lnTo>
                      <a:pt x="504" y="642"/>
                    </a:lnTo>
                    <a:lnTo>
                      <a:pt x="504" y="642"/>
                    </a:lnTo>
                    <a:lnTo>
                      <a:pt x="504" y="642"/>
                    </a:lnTo>
                    <a:close/>
                    <a:moveTo>
                      <a:pt x="480" y="646"/>
                    </a:moveTo>
                    <a:lnTo>
                      <a:pt x="484" y="646"/>
                    </a:lnTo>
                    <a:lnTo>
                      <a:pt x="484" y="642"/>
                    </a:lnTo>
                    <a:lnTo>
                      <a:pt x="484" y="638"/>
                    </a:lnTo>
                    <a:lnTo>
                      <a:pt x="484" y="642"/>
                    </a:lnTo>
                    <a:lnTo>
                      <a:pt x="484" y="646"/>
                    </a:lnTo>
                    <a:lnTo>
                      <a:pt x="480" y="646"/>
                    </a:lnTo>
                    <a:lnTo>
                      <a:pt x="480" y="646"/>
                    </a:lnTo>
                    <a:lnTo>
                      <a:pt x="480" y="646"/>
                    </a:lnTo>
                    <a:close/>
                    <a:moveTo>
                      <a:pt x="500" y="650"/>
                    </a:moveTo>
                    <a:lnTo>
                      <a:pt x="496" y="650"/>
                    </a:lnTo>
                    <a:lnTo>
                      <a:pt x="500" y="650"/>
                    </a:lnTo>
                    <a:lnTo>
                      <a:pt x="500" y="646"/>
                    </a:lnTo>
                    <a:lnTo>
                      <a:pt x="500" y="650"/>
                    </a:lnTo>
                    <a:lnTo>
                      <a:pt x="500" y="650"/>
                    </a:lnTo>
                    <a:lnTo>
                      <a:pt x="500" y="650"/>
                    </a:lnTo>
                    <a:close/>
                    <a:moveTo>
                      <a:pt x="488" y="656"/>
                    </a:moveTo>
                    <a:lnTo>
                      <a:pt x="484" y="656"/>
                    </a:lnTo>
                    <a:lnTo>
                      <a:pt x="484" y="652"/>
                    </a:lnTo>
                    <a:lnTo>
                      <a:pt x="488" y="650"/>
                    </a:lnTo>
                    <a:lnTo>
                      <a:pt x="488" y="652"/>
                    </a:lnTo>
                    <a:lnTo>
                      <a:pt x="488" y="650"/>
                    </a:lnTo>
                    <a:lnTo>
                      <a:pt x="488" y="646"/>
                    </a:lnTo>
                    <a:lnTo>
                      <a:pt x="488" y="650"/>
                    </a:lnTo>
                    <a:lnTo>
                      <a:pt x="488" y="652"/>
                    </a:lnTo>
                    <a:lnTo>
                      <a:pt x="488" y="656"/>
                    </a:lnTo>
                    <a:lnTo>
                      <a:pt x="488" y="656"/>
                    </a:lnTo>
                    <a:lnTo>
                      <a:pt x="488" y="656"/>
                    </a:lnTo>
                    <a:close/>
                    <a:moveTo>
                      <a:pt x="504" y="650"/>
                    </a:moveTo>
                    <a:lnTo>
                      <a:pt x="500" y="650"/>
                    </a:lnTo>
                    <a:lnTo>
                      <a:pt x="504" y="650"/>
                    </a:lnTo>
                    <a:lnTo>
                      <a:pt x="504" y="650"/>
                    </a:lnTo>
                    <a:lnTo>
                      <a:pt x="504" y="650"/>
                    </a:lnTo>
                    <a:close/>
                    <a:moveTo>
                      <a:pt x="500" y="652"/>
                    </a:moveTo>
                    <a:lnTo>
                      <a:pt x="496" y="652"/>
                    </a:lnTo>
                    <a:lnTo>
                      <a:pt x="492" y="650"/>
                    </a:lnTo>
                    <a:lnTo>
                      <a:pt x="496" y="650"/>
                    </a:lnTo>
                    <a:lnTo>
                      <a:pt x="500" y="652"/>
                    </a:lnTo>
                    <a:lnTo>
                      <a:pt x="500" y="652"/>
                    </a:lnTo>
                    <a:lnTo>
                      <a:pt x="500" y="652"/>
                    </a:lnTo>
                    <a:close/>
                    <a:moveTo>
                      <a:pt x="484" y="652"/>
                    </a:moveTo>
                    <a:lnTo>
                      <a:pt x="484" y="650"/>
                    </a:lnTo>
                    <a:lnTo>
                      <a:pt x="488" y="650"/>
                    </a:lnTo>
                    <a:lnTo>
                      <a:pt x="484" y="650"/>
                    </a:lnTo>
                    <a:lnTo>
                      <a:pt x="484" y="652"/>
                    </a:lnTo>
                    <a:lnTo>
                      <a:pt x="484" y="652"/>
                    </a:lnTo>
                    <a:lnTo>
                      <a:pt x="484" y="652"/>
                    </a:lnTo>
                    <a:close/>
                    <a:moveTo>
                      <a:pt x="504" y="652"/>
                    </a:moveTo>
                    <a:lnTo>
                      <a:pt x="500" y="652"/>
                    </a:lnTo>
                    <a:lnTo>
                      <a:pt x="500" y="650"/>
                    </a:lnTo>
                    <a:lnTo>
                      <a:pt x="504" y="650"/>
                    </a:lnTo>
                    <a:lnTo>
                      <a:pt x="504" y="652"/>
                    </a:lnTo>
                    <a:lnTo>
                      <a:pt x="504" y="652"/>
                    </a:lnTo>
                    <a:lnTo>
                      <a:pt x="504" y="652"/>
                    </a:lnTo>
                    <a:close/>
                    <a:moveTo>
                      <a:pt x="488" y="656"/>
                    </a:moveTo>
                    <a:lnTo>
                      <a:pt x="488" y="652"/>
                    </a:lnTo>
                    <a:lnTo>
                      <a:pt x="492" y="652"/>
                    </a:lnTo>
                    <a:lnTo>
                      <a:pt x="488" y="656"/>
                    </a:lnTo>
                    <a:lnTo>
                      <a:pt x="488" y="656"/>
                    </a:lnTo>
                    <a:lnTo>
                      <a:pt x="488" y="656"/>
                    </a:lnTo>
                    <a:close/>
                    <a:moveTo>
                      <a:pt x="514" y="656"/>
                    </a:moveTo>
                    <a:lnTo>
                      <a:pt x="514" y="652"/>
                    </a:lnTo>
                    <a:lnTo>
                      <a:pt x="514" y="656"/>
                    </a:lnTo>
                    <a:lnTo>
                      <a:pt x="514" y="656"/>
                    </a:lnTo>
                    <a:lnTo>
                      <a:pt x="514" y="656"/>
                    </a:lnTo>
                    <a:close/>
                    <a:moveTo>
                      <a:pt x="504" y="660"/>
                    </a:moveTo>
                    <a:lnTo>
                      <a:pt x="504" y="656"/>
                    </a:lnTo>
                    <a:lnTo>
                      <a:pt x="500" y="656"/>
                    </a:lnTo>
                    <a:lnTo>
                      <a:pt x="500" y="652"/>
                    </a:lnTo>
                    <a:lnTo>
                      <a:pt x="504" y="656"/>
                    </a:lnTo>
                    <a:lnTo>
                      <a:pt x="504" y="660"/>
                    </a:lnTo>
                    <a:lnTo>
                      <a:pt x="504" y="660"/>
                    </a:lnTo>
                    <a:lnTo>
                      <a:pt x="504" y="660"/>
                    </a:lnTo>
                    <a:close/>
                    <a:moveTo>
                      <a:pt x="488" y="656"/>
                    </a:moveTo>
                    <a:lnTo>
                      <a:pt x="492" y="656"/>
                    </a:lnTo>
                    <a:lnTo>
                      <a:pt x="492" y="652"/>
                    </a:lnTo>
                    <a:lnTo>
                      <a:pt x="492" y="656"/>
                    </a:lnTo>
                    <a:lnTo>
                      <a:pt x="488" y="656"/>
                    </a:lnTo>
                    <a:lnTo>
                      <a:pt x="488" y="656"/>
                    </a:lnTo>
                    <a:lnTo>
                      <a:pt x="488" y="656"/>
                    </a:lnTo>
                    <a:close/>
                    <a:moveTo>
                      <a:pt x="500" y="664"/>
                    </a:moveTo>
                    <a:lnTo>
                      <a:pt x="496" y="664"/>
                    </a:lnTo>
                    <a:lnTo>
                      <a:pt x="496" y="660"/>
                    </a:lnTo>
                    <a:lnTo>
                      <a:pt x="500" y="660"/>
                    </a:lnTo>
                    <a:lnTo>
                      <a:pt x="496" y="660"/>
                    </a:lnTo>
                    <a:lnTo>
                      <a:pt x="496" y="656"/>
                    </a:lnTo>
                    <a:lnTo>
                      <a:pt x="500" y="660"/>
                    </a:lnTo>
                    <a:lnTo>
                      <a:pt x="500" y="664"/>
                    </a:lnTo>
                    <a:lnTo>
                      <a:pt x="500" y="664"/>
                    </a:lnTo>
                    <a:lnTo>
                      <a:pt x="500" y="664"/>
                    </a:lnTo>
                    <a:close/>
                    <a:moveTo>
                      <a:pt x="504" y="664"/>
                    </a:moveTo>
                    <a:lnTo>
                      <a:pt x="504" y="660"/>
                    </a:lnTo>
                    <a:lnTo>
                      <a:pt x="500" y="660"/>
                    </a:lnTo>
                    <a:lnTo>
                      <a:pt x="500" y="656"/>
                    </a:lnTo>
                    <a:lnTo>
                      <a:pt x="500" y="660"/>
                    </a:lnTo>
                    <a:lnTo>
                      <a:pt x="504" y="660"/>
                    </a:lnTo>
                    <a:lnTo>
                      <a:pt x="504" y="664"/>
                    </a:lnTo>
                    <a:lnTo>
                      <a:pt x="504" y="664"/>
                    </a:lnTo>
                    <a:lnTo>
                      <a:pt x="504" y="664"/>
                    </a:lnTo>
                    <a:close/>
                    <a:moveTo>
                      <a:pt x="488" y="660"/>
                    </a:moveTo>
                    <a:lnTo>
                      <a:pt x="492" y="660"/>
                    </a:lnTo>
                    <a:lnTo>
                      <a:pt x="488" y="660"/>
                    </a:lnTo>
                    <a:lnTo>
                      <a:pt x="488" y="660"/>
                    </a:lnTo>
                    <a:lnTo>
                      <a:pt x="488" y="660"/>
                    </a:lnTo>
                    <a:close/>
                    <a:moveTo>
                      <a:pt x="578" y="716"/>
                    </a:moveTo>
                    <a:lnTo>
                      <a:pt x="574" y="716"/>
                    </a:lnTo>
                    <a:lnTo>
                      <a:pt x="570" y="716"/>
                    </a:lnTo>
                    <a:lnTo>
                      <a:pt x="562" y="716"/>
                    </a:lnTo>
                    <a:lnTo>
                      <a:pt x="562" y="712"/>
                    </a:lnTo>
                    <a:lnTo>
                      <a:pt x="560" y="712"/>
                    </a:lnTo>
                    <a:lnTo>
                      <a:pt x="560" y="716"/>
                    </a:lnTo>
                    <a:lnTo>
                      <a:pt x="556" y="716"/>
                    </a:lnTo>
                    <a:lnTo>
                      <a:pt x="552" y="716"/>
                    </a:lnTo>
                    <a:lnTo>
                      <a:pt x="552" y="712"/>
                    </a:lnTo>
                    <a:lnTo>
                      <a:pt x="552" y="716"/>
                    </a:lnTo>
                    <a:lnTo>
                      <a:pt x="548" y="716"/>
                    </a:lnTo>
                    <a:lnTo>
                      <a:pt x="544" y="716"/>
                    </a:lnTo>
                    <a:lnTo>
                      <a:pt x="544" y="712"/>
                    </a:lnTo>
                    <a:lnTo>
                      <a:pt x="548" y="712"/>
                    </a:lnTo>
                    <a:lnTo>
                      <a:pt x="552" y="712"/>
                    </a:lnTo>
                    <a:lnTo>
                      <a:pt x="548" y="712"/>
                    </a:lnTo>
                    <a:lnTo>
                      <a:pt x="544" y="712"/>
                    </a:lnTo>
                    <a:lnTo>
                      <a:pt x="540" y="712"/>
                    </a:lnTo>
                    <a:lnTo>
                      <a:pt x="544" y="712"/>
                    </a:lnTo>
                    <a:lnTo>
                      <a:pt x="540" y="712"/>
                    </a:lnTo>
                    <a:lnTo>
                      <a:pt x="536" y="712"/>
                    </a:lnTo>
                    <a:lnTo>
                      <a:pt x="540" y="712"/>
                    </a:lnTo>
                    <a:lnTo>
                      <a:pt x="540" y="708"/>
                    </a:lnTo>
                    <a:lnTo>
                      <a:pt x="536" y="708"/>
                    </a:lnTo>
                    <a:lnTo>
                      <a:pt x="536" y="712"/>
                    </a:lnTo>
                    <a:lnTo>
                      <a:pt x="532" y="712"/>
                    </a:lnTo>
                    <a:lnTo>
                      <a:pt x="532" y="708"/>
                    </a:lnTo>
                    <a:lnTo>
                      <a:pt x="532" y="712"/>
                    </a:lnTo>
                    <a:lnTo>
                      <a:pt x="530" y="712"/>
                    </a:lnTo>
                    <a:lnTo>
                      <a:pt x="530" y="708"/>
                    </a:lnTo>
                    <a:lnTo>
                      <a:pt x="532" y="708"/>
                    </a:lnTo>
                    <a:lnTo>
                      <a:pt x="530" y="708"/>
                    </a:lnTo>
                    <a:lnTo>
                      <a:pt x="530" y="706"/>
                    </a:lnTo>
                    <a:lnTo>
                      <a:pt x="532" y="706"/>
                    </a:lnTo>
                    <a:lnTo>
                      <a:pt x="532" y="708"/>
                    </a:lnTo>
                    <a:lnTo>
                      <a:pt x="536" y="708"/>
                    </a:lnTo>
                    <a:lnTo>
                      <a:pt x="532" y="708"/>
                    </a:lnTo>
                    <a:lnTo>
                      <a:pt x="532" y="706"/>
                    </a:lnTo>
                    <a:lnTo>
                      <a:pt x="536" y="708"/>
                    </a:lnTo>
                    <a:lnTo>
                      <a:pt x="536" y="706"/>
                    </a:lnTo>
                    <a:lnTo>
                      <a:pt x="540" y="706"/>
                    </a:lnTo>
                    <a:lnTo>
                      <a:pt x="544" y="708"/>
                    </a:lnTo>
                    <a:lnTo>
                      <a:pt x="544" y="706"/>
                    </a:lnTo>
                    <a:lnTo>
                      <a:pt x="548" y="706"/>
                    </a:lnTo>
                    <a:lnTo>
                      <a:pt x="548" y="708"/>
                    </a:lnTo>
                    <a:lnTo>
                      <a:pt x="548" y="706"/>
                    </a:lnTo>
                    <a:lnTo>
                      <a:pt x="552" y="708"/>
                    </a:lnTo>
                    <a:lnTo>
                      <a:pt x="556" y="708"/>
                    </a:lnTo>
                    <a:lnTo>
                      <a:pt x="552" y="708"/>
                    </a:lnTo>
                    <a:lnTo>
                      <a:pt x="552" y="706"/>
                    </a:lnTo>
                    <a:lnTo>
                      <a:pt x="548" y="706"/>
                    </a:lnTo>
                    <a:lnTo>
                      <a:pt x="544" y="706"/>
                    </a:lnTo>
                    <a:lnTo>
                      <a:pt x="544" y="702"/>
                    </a:lnTo>
                    <a:lnTo>
                      <a:pt x="548" y="702"/>
                    </a:lnTo>
                    <a:lnTo>
                      <a:pt x="552" y="706"/>
                    </a:lnTo>
                    <a:lnTo>
                      <a:pt x="556" y="706"/>
                    </a:lnTo>
                    <a:lnTo>
                      <a:pt x="556" y="702"/>
                    </a:lnTo>
                    <a:lnTo>
                      <a:pt x="556" y="706"/>
                    </a:lnTo>
                    <a:lnTo>
                      <a:pt x="560" y="706"/>
                    </a:lnTo>
                    <a:lnTo>
                      <a:pt x="560" y="708"/>
                    </a:lnTo>
                    <a:lnTo>
                      <a:pt x="560" y="706"/>
                    </a:lnTo>
                    <a:lnTo>
                      <a:pt x="562" y="706"/>
                    </a:lnTo>
                    <a:lnTo>
                      <a:pt x="566" y="706"/>
                    </a:lnTo>
                    <a:lnTo>
                      <a:pt x="566" y="708"/>
                    </a:lnTo>
                    <a:lnTo>
                      <a:pt x="566" y="712"/>
                    </a:lnTo>
                    <a:lnTo>
                      <a:pt x="566" y="708"/>
                    </a:lnTo>
                    <a:lnTo>
                      <a:pt x="570" y="708"/>
                    </a:lnTo>
                    <a:lnTo>
                      <a:pt x="566" y="708"/>
                    </a:lnTo>
                    <a:lnTo>
                      <a:pt x="570" y="708"/>
                    </a:lnTo>
                    <a:lnTo>
                      <a:pt x="570" y="706"/>
                    </a:lnTo>
                    <a:lnTo>
                      <a:pt x="566" y="706"/>
                    </a:lnTo>
                    <a:lnTo>
                      <a:pt x="562" y="706"/>
                    </a:lnTo>
                    <a:lnTo>
                      <a:pt x="562" y="702"/>
                    </a:lnTo>
                    <a:lnTo>
                      <a:pt x="560" y="702"/>
                    </a:lnTo>
                    <a:lnTo>
                      <a:pt x="556" y="702"/>
                    </a:lnTo>
                    <a:lnTo>
                      <a:pt x="556" y="698"/>
                    </a:lnTo>
                    <a:lnTo>
                      <a:pt x="556" y="694"/>
                    </a:lnTo>
                    <a:lnTo>
                      <a:pt x="556" y="690"/>
                    </a:lnTo>
                    <a:lnTo>
                      <a:pt x="560" y="690"/>
                    </a:lnTo>
                    <a:lnTo>
                      <a:pt x="566" y="686"/>
                    </a:lnTo>
                    <a:lnTo>
                      <a:pt x="566" y="682"/>
                    </a:lnTo>
                    <a:lnTo>
                      <a:pt x="562" y="682"/>
                    </a:lnTo>
                    <a:lnTo>
                      <a:pt x="560" y="682"/>
                    </a:lnTo>
                    <a:lnTo>
                      <a:pt x="556" y="682"/>
                    </a:lnTo>
                    <a:lnTo>
                      <a:pt x="556" y="686"/>
                    </a:lnTo>
                    <a:lnTo>
                      <a:pt x="552" y="686"/>
                    </a:lnTo>
                    <a:lnTo>
                      <a:pt x="552" y="682"/>
                    </a:lnTo>
                    <a:lnTo>
                      <a:pt x="552" y="680"/>
                    </a:lnTo>
                    <a:lnTo>
                      <a:pt x="552" y="676"/>
                    </a:lnTo>
                    <a:lnTo>
                      <a:pt x="556" y="676"/>
                    </a:lnTo>
                    <a:lnTo>
                      <a:pt x="556" y="672"/>
                    </a:lnTo>
                    <a:lnTo>
                      <a:pt x="552" y="672"/>
                    </a:lnTo>
                    <a:lnTo>
                      <a:pt x="556" y="672"/>
                    </a:lnTo>
                    <a:lnTo>
                      <a:pt x="560" y="672"/>
                    </a:lnTo>
                    <a:lnTo>
                      <a:pt x="562" y="668"/>
                    </a:lnTo>
                    <a:lnTo>
                      <a:pt x="562" y="664"/>
                    </a:lnTo>
                    <a:lnTo>
                      <a:pt x="566" y="664"/>
                    </a:lnTo>
                    <a:lnTo>
                      <a:pt x="566" y="668"/>
                    </a:lnTo>
                    <a:lnTo>
                      <a:pt x="570" y="668"/>
                    </a:lnTo>
                    <a:lnTo>
                      <a:pt x="574" y="668"/>
                    </a:lnTo>
                    <a:lnTo>
                      <a:pt x="578" y="668"/>
                    </a:lnTo>
                    <a:lnTo>
                      <a:pt x="578" y="672"/>
                    </a:lnTo>
                    <a:lnTo>
                      <a:pt x="578" y="680"/>
                    </a:lnTo>
                    <a:lnTo>
                      <a:pt x="578" y="682"/>
                    </a:lnTo>
                    <a:lnTo>
                      <a:pt x="578" y="686"/>
                    </a:lnTo>
                    <a:lnTo>
                      <a:pt x="578" y="694"/>
                    </a:lnTo>
                    <a:lnTo>
                      <a:pt x="578" y="698"/>
                    </a:lnTo>
                    <a:lnTo>
                      <a:pt x="578" y="706"/>
                    </a:lnTo>
                    <a:lnTo>
                      <a:pt x="578" y="708"/>
                    </a:lnTo>
                    <a:lnTo>
                      <a:pt x="578" y="716"/>
                    </a:lnTo>
                    <a:lnTo>
                      <a:pt x="578" y="716"/>
                    </a:lnTo>
                    <a:lnTo>
                      <a:pt x="578" y="716"/>
                    </a:lnTo>
                    <a:close/>
                    <a:moveTo>
                      <a:pt x="510" y="682"/>
                    </a:moveTo>
                    <a:lnTo>
                      <a:pt x="514" y="682"/>
                    </a:lnTo>
                    <a:lnTo>
                      <a:pt x="510" y="682"/>
                    </a:lnTo>
                    <a:lnTo>
                      <a:pt x="506" y="682"/>
                    </a:lnTo>
                    <a:lnTo>
                      <a:pt x="504" y="680"/>
                    </a:lnTo>
                    <a:lnTo>
                      <a:pt x="500" y="680"/>
                    </a:lnTo>
                    <a:lnTo>
                      <a:pt x="496" y="680"/>
                    </a:lnTo>
                    <a:lnTo>
                      <a:pt x="496" y="676"/>
                    </a:lnTo>
                    <a:lnTo>
                      <a:pt x="492" y="676"/>
                    </a:lnTo>
                    <a:lnTo>
                      <a:pt x="492" y="672"/>
                    </a:lnTo>
                    <a:lnTo>
                      <a:pt x="488" y="672"/>
                    </a:lnTo>
                    <a:lnTo>
                      <a:pt x="492" y="672"/>
                    </a:lnTo>
                    <a:lnTo>
                      <a:pt x="496" y="672"/>
                    </a:lnTo>
                    <a:lnTo>
                      <a:pt x="496" y="676"/>
                    </a:lnTo>
                    <a:lnTo>
                      <a:pt x="500" y="676"/>
                    </a:lnTo>
                    <a:lnTo>
                      <a:pt x="504" y="676"/>
                    </a:lnTo>
                    <a:lnTo>
                      <a:pt x="504" y="680"/>
                    </a:lnTo>
                    <a:lnTo>
                      <a:pt x="506" y="680"/>
                    </a:lnTo>
                    <a:lnTo>
                      <a:pt x="506" y="682"/>
                    </a:lnTo>
                    <a:lnTo>
                      <a:pt x="506" y="680"/>
                    </a:lnTo>
                    <a:lnTo>
                      <a:pt x="510" y="682"/>
                    </a:lnTo>
                    <a:lnTo>
                      <a:pt x="510" y="682"/>
                    </a:lnTo>
                    <a:lnTo>
                      <a:pt x="510" y="682"/>
                    </a:lnTo>
                    <a:close/>
                    <a:moveTo>
                      <a:pt x="506" y="676"/>
                    </a:moveTo>
                    <a:lnTo>
                      <a:pt x="504" y="676"/>
                    </a:lnTo>
                    <a:lnTo>
                      <a:pt x="504" y="672"/>
                    </a:lnTo>
                    <a:lnTo>
                      <a:pt x="506" y="672"/>
                    </a:lnTo>
                    <a:lnTo>
                      <a:pt x="506" y="676"/>
                    </a:lnTo>
                    <a:lnTo>
                      <a:pt x="510" y="676"/>
                    </a:lnTo>
                    <a:lnTo>
                      <a:pt x="506" y="676"/>
                    </a:lnTo>
                    <a:lnTo>
                      <a:pt x="506" y="676"/>
                    </a:lnTo>
                    <a:lnTo>
                      <a:pt x="506" y="676"/>
                    </a:lnTo>
                    <a:close/>
                    <a:moveTo>
                      <a:pt x="500" y="682"/>
                    </a:moveTo>
                    <a:lnTo>
                      <a:pt x="496" y="682"/>
                    </a:lnTo>
                    <a:lnTo>
                      <a:pt x="500" y="682"/>
                    </a:lnTo>
                    <a:lnTo>
                      <a:pt x="500" y="682"/>
                    </a:lnTo>
                    <a:lnTo>
                      <a:pt x="500" y="682"/>
                    </a:lnTo>
                    <a:close/>
                    <a:moveTo>
                      <a:pt x="510" y="694"/>
                    </a:moveTo>
                    <a:lnTo>
                      <a:pt x="510" y="690"/>
                    </a:lnTo>
                    <a:lnTo>
                      <a:pt x="506" y="690"/>
                    </a:lnTo>
                    <a:lnTo>
                      <a:pt x="506" y="694"/>
                    </a:lnTo>
                    <a:lnTo>
                      <a:pt x="506" y="690"/>
                    </a:lnTo>
                    <a:lnTo>
                      <a:pt x="506" y="686"/>
                    </a:lnTo>
                    <a:lnTo>
                      <a:pt x="510" y="690"/>
                    </a:lnTo>
                    <a:lnTo>
                      <a:pt x="514" y="690"/>
                    </a:lnTo>
                    <a:lnTo>
                      <a:pt x="510" y="690"/>
                    </a:lnTo>
                    <a:lnTo>
                      <a:pt x="506" y="686"/>
                    </a:lnTo>
                    <a:lnTo>
                      <a:pt x="510" y="686"/>
                    </a:lnTo>
                    <a:lnTo>
                      <a:pt x="514" y="686"/>
                    </a:lnTo>
                    <a:lnTo>
                      <a:pt x="510" y="686"/>
                    </a:lnTo>
                    <a:lnTo>
                      <a:pt x="514" y="686"/>
                    </a:lnTo>
                    <a:lnTo>
                      <a:pt x="514" y="690"/>
                    </a:lnTo>
                    <a:lnTo>
                      <a:pt x="518" y="690"/>
                    </a:lnTo>
                    <a:lnTo>
                      <a:pt x="518" y="686"/>
                    </a:lnTo>
                    <a:lnTo>
                      <a:pt x="518" y="690"/>
                    </a:lnTo>
                    <a:lnTo>
                      <a:pt x="522" y="686"/>
                    </a:lnTo>
                    <a:lnTo>
                      <a:pt x="522" y="690"/>
                    </a:lnTo>
                    <a:lnTo>
                      <a:pt x="522" y="694"/>
                    </a:lnTo>
                    <a:lnTo>
                      <a:pt x="522" y="690"/>
                    </a:lnTo>
                    <a:lnTo>
                      <a:pt x="526" y="690"/>
                    </a:lnTo>
                    <a:lnTo>
                      <a:pt x="526" y="694"/>
                    </a:lnTo>
                    <a:lnTo>
                      <a:pt x="522" y="694"/>
                    </a:lnTo>
                    <a:lnTo>
                      <a:pt x="522" y="698"/>
                    </a:lnTo>
                    <a:lnTo>
                      <a:pt x="526" y="698"/>
                    </a:lnTo>
                    <a:lnTo>
                      <a:pt x="522" y="698"/>
                    </a:lnTo>
                    <a:lnTo>
                      <a:pt x="522" y="702"/>
                    </a:lnTo>
                    <a:lnTo>
                      <a:pt x="518" y="698"/>
                    </a:lnTo>
                    <a:lnTo>
                      <a:pt x="518" y="702"/>
                    </a:lnTo>
                    <a:lnTo>
                      <a:pt x="514" y="702"/>
                    </a:lnTo>
                    <a:lnTo>
                      <a:pt x="514" y="698"/>
                    </a:lnTo>
                    <a:lnTo>
                      <a:pt x="518" y="698"/>
                    </a:lnTo>
                    <a:lnTo>
                      <a:pt x="518" y="694"/>
                    </a:lnTo>
                    <a:lnTo>
                      <a:pt x="514" y="694"/>
                    </a:lnTo>
                    <a:lnTo>
                      <a:pt x="514" y="698"/>
                    </a:lnTo>
                    <a:lnTo>
                      <a:pt x="510" y="698"/>
                    </a:lnTo>
                    <a:lnTo>
                      <a:pt x="510" y="694"/>
                    </a:lnTo>
                    <a:lnTo>
                      <a:pt x="510" y="694"/>
                    </a:lnTo>
                    <a:lnTo>
                      <a:pt x="510" y="694"/>
                    </a:lnTo>
                    <a:close/>
                    <a:moveTo>
                      <a:pt x="504" y="690"/>
                    </a:moveTo>
                    <a:lnTo>
                      <a:pt x="504" y="686"/>
                    </a:lnTo>
                    <a:lnTo>
                      <a:pt x="504" y="690"/>
                    </a:lnTo>
                    <a:lnTo>
                      <a:pt x="504" y="690"/>
                    </a:lnTo>
                    <a:lnTo>
                      <a:pt x="504" y="690"/>
                    </a:lnTo>
                    <a:close/>
                    <a:moveTo>
                      <a:pt x="548" y="702"/>
                    </a:moveTo>
                    <a:lnTo>
                      <a:pt x="544" y="702"/>
                    </a:lnTo>
                    <a:lnTo>
                      <a:pt x="544" y="698"/>
                    </a:lnTo>
                    <a:lnTo>
                      <a:pt x="544" y="694"/>
                    </a:lnTo>
                    <a:lnTo>
                      <a:pt x="548" y="694"/>
                    </a:lnTo>
                    <a:lnTo>
                      <a:pt x="548" y="690"/>
                    </a:lnTo>
                    <a:lnTo>
                      <a:pt x="548" y="686"/>
                    </a:lnTo>
                    <a:lnTo>
                      <a:pt x="552" y="686"/>
                    </a:lnTo>
                    <a:lnTo>
                      <a:pt x="552" y="690"/>
                    </a:lnTo>
                    <a:lnTo>
                      <a:pt x="548" y="690"/>
                    </a:lnTo>
                    <a:lnTo>
                      <a:pt x="552" y="694"/>
                    </a:lnTo>
                    <a:lnTo>
                      <a:pt x="552" y="698"/>
                    </a:lnTo>
                    <a:lnTo>
                      <a:pt x="548" y="698"/>
                    </a:lnTo>
                    <a:lnTo>
                      <a:pt x="548" y="694"/>
                    </a:lnTo>
                    <a:lnTo>
                      <a:pt x="548" y="698"/>
                    </a:lnTo>
                    <a:lnTo>
                      <a:pt x="548" y="702"/>
                    </a:lnTo>
                    <a:lnTo>
                      <a:pt x="548" y="702"/>
                    </a:lnTo>
                    <a:lnTo>
                      <a:pt x="548" y="702"/>
                    </a:lnTo>
                    <a:close/>
                    <a:moveTo>
                      <a:pt x="532" y="698"/>
                    </a:moveTo>
                    <a:lnTo>
                      <a:pt x="532" y="702"/>
                    </a:lnTo>
                    <a:lnTo>
                      <a:pt x="530" y="702"/>
                    </a:lnTo>
                    <a:lnTo>
                      <a:pt x="530" y="698"/>
                    </a:lnTo>
                    <a:lnTo>
                      <a:pt x="530" y="702"/>
                    </a:lnTo>
                    <a:lnTo>
                      <a:pt x="532" y="702"/>
                    </a:lnTo>
                    <a:lnTo>
                      <a:pt x="530" y="706"/>
                    </a:lnTo>
                    <a:lnTo>
                      <a:pt x="530" y="702"/>
                    </a:lnTo>
                    <a:lnTo>
                      <a:pt x="526" y="702"/>
                    </a:lnTo>
                    <a:lnTo>
                      <a:pt x="526" y="698"/>
                    </a:lnTo>
                    <a:lnTo>
                      <a:pt x="530" y="698"/>
                    </a:lnTo>
                    <a:lnTo>
                      <a:pt x="530" y="694"/>
                    </a:lnTo>
                    <a:lnTo>
                      <a:pt x="532" y="694"/>
                    </a:lnTo>
                    <a:lnTo>
                      <a:pt x="532" y="698"/>
                    </a:lnTo>
                    <a:lnTo>
                      <a:pt x="532" y="698"/>
                    </a:lnTo>
                    <a:lnTo>
                      <a:pt x="532" y="698"/>
                    </a:lnTo>
                    <a:close/>
                    <a:moveTo>
                      <a:pt x="536" y="698"/>
                    </a:moveTo>
                    <a:lnTo>
                      <a:pt x="540" y="698"/>
                    </a:lnTo>
                    <a:lnTo>
                      <a:pt x="544" y="702"/>
                    </a:lnTo>
                    <a:lnTo>
                      <a:pt x="544" y="706"/>
                    </a:lnTo>
                    <a:lnTo>
                      <a:pt x="540" y="706"/>
                    </a:lnTo>
                    <a:lnTo>
                      <a:pt x="536" y="706"/>
                    </a:lnTo>
                    <a:lnTo>
                      <a:pt x="536" y="702"/>
                    </a:lnTo>
                    <a:lnTo>
                      <a:pt x="532" y="702"/>
                    </a:lnTo>
                    <a:lnTo>
                      <a:pt x="532" y="698"/>
                    </a:lnTo>
                    <a:lnTo>
                      <a:pt x="536" y="698"/>
                    </a:lnTo>
                    <a:lnTo>
                      <a:pt x="536" y="698"/>
                    </a:lnTo>
                    <a:lnTo>
                      <a:pt x="536" y="698"/>
                    </a:lnTo>
                    <a:close/>
                    <a:moveTo>
                      <a:pt x="510" y="702"/>
                    </a:moveTo>
                    <a:lnTo>
                      <a:pt x="506" y="698"/>
                    </a:lnTo>
                    <a:lnTo>
                      <a:pt x="510" y="698"/>
                    </a:lnTo>
                    <a:lnTo>
                      <a:pt x="510" y="702"/>
                    </a:lnTo>
                    <a:lnTo>
                      <a:pt x="510" y="702"/>
                    </a:lnTo>
                    <a:lnTo>
                      <a:pt x="510" y="702"/>
                    </a:lnTo>
                    <a:close/>
                    <a:moveTo>
                      <a:pt x="552" y="702"/>
                    </a:moveTo>
                    <a:lnTo>
                      <a:pt x="548" y="698"/>
                    </a:lnTo>
                    <a:lnTo>
                      <a:pt x="552" y="698"/>
                    </a:lnTo>
                    <a:lnTo>
                      <a:pt x="552" y="702"/>
                    </a:lnTo>
                    <a:lnTo>
                      <a:pt x="552" y="702"/>
                    </a:lnTo>
                    <a:lnTo>
                      <a:pt x="552" y="702"/>
                    </a:lnTo>
                    <a:close/>
                    <a:moveTo>
                      <a:pt x="526" y="698"/>
                    </a:moveTo>
                    <a:lnTo>
                      <a:pt x="526" y="702"/>
                    </a:lnTo>
                    <a:lnTo>
                      <a:pt x="522" y="702"/>
                    </a:lnTo>
                    <a:lnTo>
                      <a:pt x="522" y="698"/>
                    </a:lnTo>
                    <a:lnTo>
                      <a:pt x="526" y="698"/>
                    </a:lnTo>
                    <a:lnTo>
                      <a:pt x="526" y="698"/>
                    </a:lnTo>
                    <a:lnTo>
                      <a:pt x="526" y="698"/>
                    </a:lnTo>
                    <a:close/>
                    <a:moveTo>
                      <a:pt x="522" y="706"/>
                    </a:moveTo>
                    <a:lnTo>
                      <a:pt x="526" y="706"/>
                    </a:lnTo>
                    <a:lnTo>
                      <a:pt x="522" y="706"/>
                    </a:lnTo>
                    <a:lnTo>
                      <a:pt x="522" y="706"/>
                    </a:lnTo>
                    <a:lnTo>
                      <a:pt x="522" y="706"/>
                    </a:lnTo>
                    <a:close/>
                    <a:moveTo>
                      <a:pt x="540" y="716"/>
                    </a:moveTo>
                    <a:lnTo>
                      <a:pt x="536" y="716"/>
                    </a:lnTo>
                    <a:lnTo>
                      <a:pt x="540" y="716"/>
                    </a:lnTo>
                    <a:lnTo>
                      <a:pt x="544" y="716"/>
                    </a:lnTo>
                    <a:lnTo>
                      <a:pt x="540" y="716"/>
                    </a:lnTo>
                    <a:lnTo>
                      <a:pt x="540" y="716"/>
                    </a:lnTo>
                    <a:lnTo>
                      <a:pt x="540" y="716"/>
                    </a:lnTo>
                    <a:close/>
                    <a:moveTo>
                      <a:pt x="552" y="716"/>
                    </a:moveTo>
                    <a:lnTo>
                      <a:pt x="548" y="716"/>
                    </a:lnTo>
                    <a:lnTo>
                      <a:pt x="552" y="716"/>
                    </a:lnTo>
                    <a:lnTo>
                      <a:pt x="552" y="716"/>
                    </a:lnTo>
                    <a:lnTo>
                      <a:pt x="552" y="716"/>
                    </a:lnTo>
                    <a:close/>
                    <a:moveTo>
                      <a:pt x="560" y="720"/>
                    </a:moveTo>
                    <a:lnTo>
                      <a:pt x="560" y="716"/>
                    </a:lnTo>
                    <a:lnTo>
                      <a:pt x="562" y="716"/>
                    </a:lnTo>
                    <a:lnTo>
                      <a:pt x="566" y="716"/>
                    </a:lnTo>
                    <a:lnTo>
                      <a:pt x="570" y="720"/>
                    </a:lnTo>
                    <a:lnTo>
                      <a:pt x="566" y="720"/>
                    </a:lnTo>
                    <a:lnTo>
                      <a:pt x="562" y="720"/>
                    </a:lnTo>
                    <a:lnTo>
                      <a:pt x="560" y="720"/>
                    </a:lnTo>
                    <a:lnTo>
                      <a:pt x="560" y="720"/>
                    </a:lnTo>
                    <a:lnTo>
                      <a:pt x="560" y="720"/>
                    </a:lnTo>
                    <a:close/>
                    <a:moveTo>
                      <a:pt x="552" y="716"/>
                    </a:moveTo>
                    <a:lnTo>
                      <a:pt x="548" y="716"/>
                    </a:lnTo>
                    <a:lnTo>
                      <a:pt x="548" y="720"/>
                    </a:lnTo>
                    <a:lnTo>
                      <a:pt x="552" y="720"/>
                    </a:lnTo>
                    <a:lnTo>
                      <a:pt x="552" y="724"/>
                    </a:lnTo>
                    <a:lnTo>
                      <a:pt x="552" y="720"/>
                    </a:lnTo>
                    <a:lnTo>
                      <a:pt x="552" y="724"/>
                    </a:lnTo>
                    <a:lnTo>
                      <a:pt x="548" y="724"/>
                    </a:lnTo>
                    <a:lnTo>
                      <a:pt x="548" y="720"/>
                    </a:lnTo>
                    <a:lnTo>
                      <a:pt x="548" y="724"/>
                    </a:lnTo>
                    <a:lnTo>
                      <a:pt x="548" y="720"/>
                    </a:lnTo>
                    <a:lnTo>
                      <a:pt x="544" y="720"/>
                    </a:lnTo>
                    <a:lnTo>
                      <a:pt x="544" y="716"/>
                    </a:lnTo>
                    <a:lnTo>
                      <a:pt x="548" y="720"/>
                    </a:lnTo>
                    <a:lnTo>
                      <a:pt x="548" y="716"/>
                    </a:lnTo>
                    <a:lnTo>
                      <a:pt x="552" y="716"/>
                    </a:lnTo>
                    <a:lnTo>
                      <a:pt x="552" y="716"/>
                    </a:lnTo>
                    <a:lnTo>
                      <a:pt x="552" y="716"/>
                    </a:lnTo>
                    <a:close/>
                    <a:moveTo>
                      <a:pt x="586" y="716"/>
                    </a:moveTo>
                    <a:lnTo>
                      <a:pt x="590" y="716"/>
                    </a:lnTo>
                    <a:lnTo>
                      <a:pt x="592" y="716"/>
                    </a:lnTo>
                    <a:lnTo>
                      <a:pt x="596" y="716"/>
                    </a:lnTo>
                    <a:lnTo>
                      <a:pt x="596" y="720"/>
                    </a:lnTo>
                    <a:lnTo>
                      <a:pt x="600" y="720"/>
                    </a:lnTo>
                    <a:lnTo>
                      <a:pt x="600" y="724"/>
                    </a:lnTo>
                    <a:lnTo>
                      <a:pt x="596" y="724"/>
                    </a:lnTo>
                    <a:lnTo>
                      <a:pt x="596" y="728"/>
                    </a:lnTo>
                    <a:lnTo>
                      <a:pt x="592" y="724"/>
                    </a:lnTo>
                    <a:lnTo>
                      <a:pt x="590" y="724"/>
                    </a:lnTo>
                    <a:lnTo>
                      <a:pt x="586" y="724"/>
                    </a:lnTo>
                    <a:lnTo>
                      <a:pt x="590" y="724"/>
                    </a:lnTo>
                    <a:lnTo>
                      <a:pt x="586" y="724"/>
                    </a:lnTo>
                    <a:lnTo>
                      <a:pt x="582" y="724"/>
                    </a:lnTo>
                    <a:lnTo>
                      <a:pt x="582" y="720"/>
                    </a:lnTo>
                    <a:lnTo>
                      <a:pt x="582" y="716"/>
                    </a:lnTo>
                    <a:lnTo>
                      <a:pt x="586" y="716"/>
                    </a:lnTo>
                    <a:lnTo>
                      <a:pt x="586" y="716"/>
                    </a:lnTo>
                    <a:lnTo>
                      <a:pt x="586" y="716"/>
                    </a:lnTo>
                    <a:close/>
                    <a:moveTo>
                      <a:pt x="556" y="720"/>
                    </a:moveTo>
                    <a:lnTo>
                      <a:pt x="556" y="716"/>
                    </a:lnTo>
                    <a:lnTo>
                      <a:pt x="556" y="720"/>
                    </a:lnTo>
                    <a:lnTo>
                      <a:pt x="556" y="720"/>
                    </a:lnTo>
                    <a:lnTo>
                      <a:pt x="556" y="720"/>
                    </a:lnTo>
                    <a:close/>
                    <a:moveTo>
                      <a:pt x="586" y="736"/>
                    </a:moveTo>
                    <a:lnTo>
                      <a:pt x="582" y="736"/>
                    </a:lnTo>
                    <a:lnTo>
                      <a:pt x="582" y="732"/>
                    </a:lnTo>
                    <a:lnTo>
                      <a:pt x="578" y="732"/>
                    </a:lnTo>
                    <a:lnTo>
                      <a:pt x="578" y="728"/>
                    </a:lnTo>
                    <a:lnTo>
                      <a:pt x="574" y="728"/>
                    </a:lnTo>
                    <a:lnTo>
                      <a:pt x="574" y="732"/>
                    </a:lnTo>
                    <a:lnTo>
                      <a:pt x="570" y="728"/>
                    </a:lnTo>
                    <a:lnTo>
                      <a:pt x="574" y="728"/>
                    </a:lnTo>
                    <a:lnTo>
                      <a:pt x="570" y="728"/>
                    </a:lnTo>
                    <a:lnTo>
                      <a:pt x="574" y="724"/>
                    </a:lnTo>
                    <a:lnTo>
                      <a:pt x="570" y="724"/>
                    </a:lnTo>
                    <a:lnTo>
                      <a:pt x="566" y="724"/>
                    </a:lnTo>
                    <a:lnTo>
                      <a:pt x="566" y="728"/>
                    </a:lnTo>
                    <a:lnTo>
                      <a:pt x="570" y="728"/>
                    </a:lnTo>
                    <a:lnTo>
                      <a:pt x="570" y="732"/>
                    </a:lnTo>
                    <a:lnTo>
                      <a:pt x="566" y="732"/>
                    </a:lnTo>
                    <a:lnTo>
                      <a:pt x="562" y="728"/>
                    </a:lnTo>
                    <a:lnTo>
                      <a:pt x="566" y="728"/>
                    </a:lnTo>
                    <a:lnTo>
                      <a:pt x="562" y="728"/>
                    </a:lnTo>
                    <a:lnTo>
                      <a:pt x="560" y="728"/>
                    </a:lnTo>
                    <a:lnTo>
                      <a:pt x="562" y="724"/>
                    </a:lnTo>
                    <a:lnTo>
                      <a:pt x="560" y="724"/>
                    </a:lnTo>
                    <a:lnTo>
                      <a:pt x="556" y="724"/>
                    </a:lnTo>
                    <a:lnTo>
                      <a:pt x="560" y="720"/>
                    </a:lnTo>
                    <a:lnTo>
                      <a:pt x="562" y="720"/>
                    </a:lnTo>
                    <a:lnTo>
                      <a:pt x="566" y="720"/>
                    </a:lnTo>
                    <a:lnTo>
                      <a:pt x="570" y="720"/>
                    </a:lnTo>
                    <a:lnTo>
                      <a:pt x="574" y="720"/>
                    </a:lnTo>
                    <a:lnTo>
                      <a:pt x="574" y="716"/>
                    </a:lnTo>
                    <a:lnTo>
                      <a:pt x="578" y="716"/>
                    </a:lnTo>
                    <a:lnTo>
                      <a:pt x="582" y="720"/>
                    </a:lnTo>
                    <a:lnTo>
                      <a:pt x="578" y="724"/>
                    </a:lnTo>
                    <a:lnTo>
                      <a:pt x="574" y="724"/>
                    </a:lnTo>
                    <a:lnTo>
                      <a:pt x="574" y="720"/>
                    </a:lnTo>
                    <a:lnTo>
                      <a:pt x="570" y="720"/>
                    </a:lnTo>
                    <a:lnTo>
                      <a:pt x="574" y="724"/>
                    </a:lnTo>
                    <a:lnTo>
                      <a:pt x="578" y="724"/>
                    </a:lnTo>
                    <a:lnTo>
                      <a:pt x="582" y="724"/>
                    </a:lnTo>
                    <a:lnTo>
                      <a:pt x="578" y="728"/>
                    </a:lnTo>
                    <a:lnTo>
                      <a:pt x="578" y="724"/>
                    </a:lnTo>
                    <a:lnTo>
                      <a:pt x="574" y="724"/>
                    </a:lnTo>
                    <a:lnTo>
                      <a:pt x="578" y="728"/>
                    </a:lnTo>
                    <a:lnTo>
                      <a:pt x="582" y="728"/>
                    </a:lnTo>
                    <a:lnTo>
                      <a:pt x="582" y="732"/>
                    </a:lnTo>
                    <a:lnTo>
                      <a:pt x="586" y="728"/>
                    </a:lnTo>
                    <a:lnTo>
                      <a:pt x="586" y="732"/>
                    </a:lnTo>
                    <a:lnTo>
                      <a:pt x="586" y="736"/>
                    </a:lnTo>
                    <a:lnTo>
                      <a:pt x="586" y="736"/>
                    </a:lnTo>
                    <a:lnTo>
                      <a:pt x="586" y="736"/>
                    </a:lnTo>
                    <a:close/>
                    <a:moveTo>
                      <a:pt x="600" y="720"/>
                    </a:moveTo>
                    <a:lnTo>
                      <a:pt x="596" y="720"/>
                    </a:lnTo>
                    <a:lnTo>
                      <a:pt x="600" y="720"/>
                    </a:lnTo>
                    <a:lnTo>
                      <a:pt x="600" y="720"/>
                    </a:lnTo>
                    <a:lnTo>
                      <a:pt x="600" y="720"/>
                    </a:lnTo>
                    <a:close/>
                    <a:moveTo>
                      <a:pt x="604" y="724"/>
                    </a:moveTo>
                    <a:lnTo>
                      <a:pt x="608" y="724"/>
                    </a:lnTo>
                    <a:lnTo>
                      <a:pt x="604" y="724"/>
                    </a:lnTo>
                    <a:lnTo>
                      <a:pt x="604" y="724"/>
                    </a:lnTo>
                    <a:lnTo>
                      <a:pt x="604" y="724"/>
                    </a:lnTo>
                    <a:close/>
                    <a:moveTo>
                      <a:pt x="600" y="724"/>
                    </a:moveTo>
                    <a:lnTo>
                      <a:pt x="600" y="728"/>
                    </a:lnTo>
                    <a:lnTo>
                      <a:pt x="596" y="724"/>
                    </a:lnTo>
                    <a:lnTo>
                      <a:pt x="600" y="724"/>
                    </a:lnTo>
                    <a:lnTo>
                      <a:pt x="600" y="724"/>
                    </a:lnTo>
                    <a:lnTo>
                      <a:pt x="600" y="724"/>
                    </a:lnTo>
                    <a:close/>
                    <a:moveTo>
                      <a:pt x="590" y="732"/>
                    </a:moveTo>
                    <a:lnTo>
                      <a:pt x="592" y="732"/>
                    </a:lnTo>
                    <a:lnTo>
                      <a:pt x="590" y="732"/>
                    </a:lnTo>
                    <a:lnTo>
                      <a:pt x="590" y="732"/>
                    </a:lnTo>
                    <a:lnTo>
                      <a:pt x="590" y="732"/>
                    </a:lnTo>
                    <a:close/>
                    <a:moveTo>
                      <a:pt x="592" y="736"/>
                    </a:moveTo>
                    <a:lnTo>
                      <a:pt x="592" y="732"/>
                    </a:lnTo>
                    <a:lnTo>
                      <a:pt x="596" y="736"/>
                    </a:lnTo>
                    <a:lnTo>
                      <a:pt x="592" y="736"/>
                    </a:lnTo>
                    <a:lnTo>
                      <a:pt x="592" y="736"/>
                    </a:lnTo>
                    <a:lnTo>
                      <a:pt x="592" y="736"/>
                    </a:lnTo>
                    <a:close/>
                    <a:moveTo>
                      <a:pt x="590" y="738"/>
                    </a:moveTo>
                    <a:lnTo>
                      <a:pt x="592" y="738"/>
                    </a:lnTo>
                    <a:lnTo>
                      <a:pt x="592" y="736"/>
                    </a:lnTo>
                    <a:lnTo>
                      <a:pt x="592" y="738"/>
                    </a:lnTo>
                    <a:lnTo>
                      <a:pt x="590" y="738"/>
                    </a:lnTo>
                    <a:lnTo>
                      <a:pt x="590" y="738"/>
                    </a:lnTo>
                    <a:lnTo>
                      <a:pt x="590" y="738"/>
                    </a:lnTo>
                    <a:close/>
                    <a:moveTo>
                      <a:pt x="596" y="738"/>
                    </a:moveTo>
                    <a:lnTo>
                      <a:pt x="592" y="738"/>
                    </a:lnTo>
                    <a:lnTo>
                      <a:pt x="596" y="738"/>
                    </a:lnTo>
                    <a:lnTo>
                      <a:pt x="596" y="738"/>
                    </a:lnTo>
                    <a:lnTo>
                      <a:pt x="596" y="7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92">
                <a:extLst>
                  <a:ext uri="{FF2B5EF4-FFF2-40B4-BE49-F238E27FC236}">
                    <a16:creationId xmlns:a16="http://schemas.microsoft.com/office/drawing/2014/main" id="{605123F6-2861-4CC0-8AF0-83C870F35E35}"/>
                  </a:ext>
                </a:extLst>
              </p:cNvPr>
              <p:cNvSpPr>
                <a:spLocks noEditPoints="1"/>
              </p:cNvSpPr>
              <p:nvPr/>
            </p:nvSpPr>
            <p:spPr bwMode="auto">
              <a:xfrm>
                <a:off x="7559675" y="4600643"/>
                <a:ext cx="336550" cy="276225"/>
              </a:xfrm>
              <a:custGeom>
                <a:avLst/>
                <a:gdLst>
                  <a:gd name="T0" fmla="*/ 88 w 212"/>
                  <a:gd name="T1" fmla="*/ 6 h 174"/>
                  <a:gd name="T2" fmla="*/ 78 w 212"/>
                  <a:gd name="T3" fmla="*/ 14 h 174"/>
                  <a:gd name="T4" fmla="*/ 134 w 212"/>
                  <a:gd name="T5" fmla="*/ 22 h 174"/>
                  <a:gd name="T6" fmla="*/ 134 w 212"/>
                  <a:gd name="T7" fmla="*/ 22 h 174"/>
                  <a:gd name="T8" fmla="*/ 166 w 212"/>
                  <a:gd name="T9" fmla="*/ 58 h 174"/>
                  <a:gd name="T10" fmla="*/ 156 w 212"/>
                  <a:gd name="T11" fmla="*/ 32 h 174"/>
                  <a:gd name="T12" fmla="*/ 138 w 212"/>
                  <a:gd name="T13" fmla="*/ 22 h 174"/>
                  <a:gd name="T14" fmla="*/ 152 w 212"/>
                  <a:gd name="T15" fmla="*/ 28 h 174"/>
                  <a:gd name="T16" fmla="*/ 164 w 212"/>
                  <a:gd name="T17" fmla="*/ 40 h 174"/>
                  <a:gd name="T18" fmla="*/ 58 w 212"/>
                  <a:gd name="T19" fmla="*/ 110 h 174"/>
                  <a:gd name="T20" fmla="*/ 48 w 212"/>
                  <a:gd name="T21" fmla="*/ 106 h 174"/>
                  <a:gd name="T22" fmla="*/ 40 w 212"/>
                  <a:gd name="T23" fmla="*/ 110 h 174"/>
                  <a:gd name="T24" fmla="*/ 26 w 212"/>
                  <a:gd name="T25" fmla="*/ 114 h 174"/>
                  <a:gd name="T26" fmla="*/ 22 w 212"/>
                  <a:gd name="T27" fmla="*/ 118 h 174"/>
                  <a:gd name="T28" fmla="*/ 26 w 212"/>
                  <a:gd name="T29" fmla="*/ 132 h 174"/>
                  <a:gd name="T30" fmla="*/ 0 w 212"/>
                  <a:gd name="T31" fmla="*/ 132 h 174"/>
                  <a:gd name="T32" fmla="*/ 4 w 212"/>
                  <a:gd name="T33" fmla="*/ 18 h 174"/>
                  <a:gd name="T34" fmla="*/ 26 w 212"/>
                  <a:gd name="T35" fmla="*/ 32 h 174"/>
                  <a:gd name="T36" fmla="*/ 48 w 212"/>
                  <a:gd name="T37" fmla="*/ 40 h 174"/>
                  <a:gd name="T38" fmla="*/ 66 w 212"/>
                  <a:gd name="T39" fmla="*/ 54 h 174"/>
                  <a:gd name="T40" fmla="*/ 78 w 212"/>
                  <a:gd name="T41" fmla="*/ 72 h 174"/>
                  <a:gd name="T42" fmla="*/ 96 w 212"/>
                  <a:gd name="T43" fmla="*/ 84 h 174"/>
                  <a:gd name="T44" fmla="*/ 88 w 212"/>
                  <a:gd name="T45" fmla="*/ 102 h 174"/>
                  <a:gd name="T46" fmla="*/ 100 w 212"/>
                  <a:gd name="T47" fmla="*/ 118 h 174"/>
                  <a:gd name="T48" fmla="*/ 118 w 212"/>
                  <a:gd name="T49" fmla="*/ 128 h 174"/>
                  <a:gd name="T50" fmla="*/ 122 w 212"/>
                  <a:gd name="T51" fmla="*/ 140 h 174"/>
                  <a:gd name="T52" fmla="*/ 140 w 212"/>
                  <a:gd name="T53" fmla="*/ 148 h 174"/>
                  <a:gd name="T54" fmla="*/ 130 w 212"/>
                  <a:gd name="T55" fmla="*/ 158 h 174"/>
                  <a:gd name="T56" fmla="*/ 114 w 212"/>
                  <a:gd name="T57" fmla="*/ 152 h 174"/>
                  <a:gd name="T58" fmla="*/ 88 w 212"/>
                  <a:gd name="T59" fmla="*/ 140 h 174"/>
                  <a:gd name="T60" fmla="*/ 78 w 212"/>
                  <a:gd name="T61" fmla="*/ 128 h 174"/>
                  <a:gd name="T62" fmla="*/ 138 w 212"/>
                  <a:gd name="T63" fmla="*/ 26 h 174"/>
                  <a:gd name="T64" fmla="*/ 114 w 212"/>
                  <a:gd name="T65" fmla="*/ 70 h 174"/>
                  <a:gd name="T66" fmla="*/ 126 w 212"/>
                  <a:gd name="T67" fmla="*/ 62 h 174"/>
                  <a:gd name="T68" fmla="*/ 140 w 212"/>
                  <a:gd name="T69" fmla="*/ 66 h 174"/>
                  <a:gd name="T70" fmla="*/ 152 w 212"/>
                  <a:gd name="T71" fmla="*/ 46 h 174"/>
                  <a:gd name="T72" fmla="*/ 156 w 212"/>
                  <a:gd name="T73" fmla="*/ 58 h 174"/>
                  <a:gd name="T74" fmla="*/ 144 w 212"/>
                  <a:gd name="T75" fmla="*/ 76 h 174"/>
                  <a:gd name="T76" fmla="*/ 118 w 212"/>
                  <a:gd name="T77" fmla="*/ 80 h 174"/>
                  <a:gd name="T78" fmla="*/ 104 w 212"/>
                  <a:gd name="T79" fmla="*/ 70 h 174"/>
                  <a:gd name="T80" fmla="*/ 70 w 212"/>
                  <a:gd name="T81" fmla="*/ 54 h 174"/>
                  <a:gd name="T82" fmla="*/ 194 w 212"/>
                  <a:gd name="T83" fmla="*/ 62 h 174"/>
                  <a:gd name="T84" fmla="*/ 84 w 212"/>
                  <a:gd name="T85" fmla="*/ 62 h 174"/>
                  <a:gd name="T86" fmla="*/ 208 w 212"/>
                  <a:gd name="T87" fmla="*/ 84 h 174"/>
                  <a:gd name="T88" fmla="*/ 200 w 212"/>
                  <a:gd name="T89" fmla="*/ 80 h 174"/>
                  <a:gd name="T90" fmla="*/ 204 w 212"/>
                  <a:gd name="T91" fmla="*/ 76 h 174"/>
                  <a:gd name="T92" fmla="*/ 100 w 212"/>
                  <a:gd name="T93" fmla="*/ 72 h 174"/>
                  <a:gd name="T94" fmla="*/ 36 w 212"/>
                  <a:gd name="T95" fmla="*/ 122 h 174"/>
                  <a:gd name="T96" fmla="*/ 36 w 212"/>
                  <a:gd name="T97" fmla="*/ 126 h 174"/>
                  <a:gd name="T98" fmla="*/ 144 w 212"/>
                  <a:gd name="T99" fmla="*/ 126 h 174"/>
                  <a:gd name="T100" fmla="*/ 166 w 212"/>
                  <a:gd name="T101" fmla="*/ 132 h 174"/>
                  <a:gd name="T102" fmla="*/ 34 w 212"/>
                  <a:gd name="T103" fmla="*/ 128 h 174"/>
                  <a:gd name="T104" fmla="*/ 134 w 212"/>
                  <a:gd name="T105" fmla="*/ 140 h 174"/>
                  <a:gd name="T106" fmla="*/ 138 w 212"/>
                  <a:gd name="T107" fmla="*/ 140 h 174"/>
                  <a:gd name="T108" fmla="*/ 140 w 212"/>
                  <a:gd name="T109" fmla="*/ 148 h 174"/>
                  <a:gd name="T110" fmla="*/ 140 w 212"/>
                  <a:gd name="T111" fmla="*/ 156 h 174"/>
                  <a:gd name="T112" fmla="*/ 166 w 212"/>
                  <a:gd name="T113" fmla="*/ 158 h 174"/>
                  <a:gd name="T114" fmla="*/ 186 w 212"/>
                  <a:gd name="T115" fmla="*/ 170 h 174"/>
                  <a:gd name="T116" fmla="*/ 178 w 212"/>
                  <a:gd name="T117" fmla="*/ 17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174">
                    <a:moveTo>
                      <a:pt x="122" y="2"/>
                    </a:moveTo>
                    <a:lnTo>
                      <a:pt x="122" y="0"/>
                    </a:lnTo>
                    <a:lnTo>
                      <a:pt x="118" y="0"/>
                    </a:lnTo>
                    <a:lnTo>
                      <a:pt x="122" y="0"/>
                    </a:lnTo>
                    <a:lnTo>
                      <a:pt x="122" y="2"/>
                    </a:lnTo>
                    <a:lnTo>
                      <a:pt x="122" y="2"/>
                    </a:lnTo>
                    <a:lnTo>
                      <a:pt x="122" y="2"/>
                    </a:lnTo>
                    <a:close/>
                    <a:moveTo>
                      <a:pt x="88" y="6"/>
                    </a:moveTo>
                    <a:lnTo>
                      <a:pt x="88" y="10"/>
                    </a:lnTo>
                    <a:lnTo>
                      <a:pt x="92" y="10"/>
                    </a:lnTo>
                    <a:lnTo>
                      <a:pt x="88" y="10"/>
                    </a:lnTo>
                    <a:lnTo>
                      <a:pt x="88" y="14"/>
                    </a:lnTo>
                    <a:lnTo>
                      <a:pt x="84" y="14"/>
                    </a:lnTo>
                    <a:lnTo>
                      <a:pt x="80" y="14"/>
                    </a:lnTo>
                    <a:lnTo>
                      <a:pt x="80" y="10"/>
                    </a:lnTo>
                    <a:lnTo>
                      <a:pt x="78" y="14"/>
                    </a:lnTo>
                    <a:lnTo>
                      <a:pt x="78" y="10"/>
                    </a:lnTo>
                    <a:lnTo>
                      <a:pt x="80" y="6"/>
                    </a:lnTo>
                    <a:lnTo>
                      <a:pt x="84" y="10"/>
                    </a:lnTo>
                    <a:lnTo>
                      <a:pt x="88" y="10"/>
                    </a:lnTo>
                    <a:lnTo>
                      <a:pt x="88" y="6"/>
                    </a:lnTo>
                    <a:lnTo>
                      <a:pt x="88" y="6"/>
                    </a:lnTo>
                    <a:lnTo>
                      <a:pt x="88" y="6"/>
                    </a:lnTo>
                    <a:close/>
                    <a:moveTo>
                      <a:pt x="134" y="22"/>
                    </a:moveTo>
                    <a:lnTo>
                      <a:pt x="130" y="22"/>
                    </a:lnTo>
                    <a:lnTo>
                      <a:pt x="126" y="18"/>
                    </a:lnTo>
                    <a:lnTo>
                      <a:pt x="130" y="18"/>
                    </a:lnTo>
                    <a:lnTo>
                      <a:pt x="130" y="14"/>
                    </a:lnTo>
                    <a:lnTo>
                      <a:pt x="134" y="18"/>
                    </a:lnTo>
                    <a:lnTo>
                      <a:pt x="134" y="22"/>
                    </a:lnTo>
                    <a:lnTo>
                      <a:pt x="134" y="22"/>
                    </a:lnTo>
                    <a:lnTo>
                      <a:pt x="134" y="22"/>
                    </a:lnTo>
                    <a:close/>
                    <a:moveTo>
                      <a:pt x="164" y="40"/>
                    </a:moveTo>
                    <a:lnTo>
                      <a:pt x="166" y="40"/>
                    </a:lnTo>
                    <a:lnTo>
                      <a:pt x="166" y="44"/>
                    </a:lnTo>
                    <a:lnTo>
                      <a:pt x="170" y="44"/>
                    </a:lnTo>
                    <a:lnTo>
                      <a:pt x="170" y="46"/>
                    </a:lnTo>
                    <a:lnTo>
                      <a:pt x="170" y="50"/>
                    </a:lnTo>
                    <a:lnTo>
                      <a:pt x="170" y="54"/>
                    </a:lnTo>
                    <a:lnTo>
                      <a:pt x="166" y="58"/>
                    </a:lnTo>
                    <a:lnTo>
                      <a:pt x="166" y="54"/>
                    </a:lnTo>
                    <a:lnTo>
                      <a:pt x="164" y="50"/>
                    </a:lnTo>
                    <a:lnTo>
                      <a:pt x="164" y="46"/>
                    </a:lnTo>
                    <a:lnTo>
                      <a:pt x="164" y="44"/>
                    </a:lnTo>
                    <a:lnTo>
                      <a:pt x="164" y="40"/>
                    </a:lnTo>
                    <a:lnTo>
                      <a:pt x="160" y="40"/>
                    </a:lnTo>
                    <a:lnTo>
                      <a:pt x="160" y="36"/>
                    </a:lnTo>
                    <a:lnTo>
                      <a:pt x="156" y="32"/>
                    </a:lnTo>
                    <a:lnTo>
                      <a:pt x="152" y="32"/>
                    </a:lnTo>
                    <a:lnTo>
                      <a:pt x="152" y="28"/>
                    </a:lnTo>
                    <a:lnTo>
                      <a:pt x="148" y="28"/>
                    </a:lnTo>
                    <a:lnTo>
                      <a:pt x="148" y="26"/>
                    </a:lnTo>
                    <a:lnTo>
                      <a:pt x="144" y="26"/>
                    </a:lnTo>
                    <a:lnTo>
                      <a:pt x="140" y="26"/>
                    </a:lnTo>
                    <a:lnTo>
                      <a:pt x="140" y="22"/>
                    </a:lnTo>
                    <a:lnTo>
                      <a:pt x="138" y="22"/>
                    </a:lnTo>
                    <a:lnTo>
                      <a:pt x="140" y="22"/>
                    </a:lnTo>
                    <a:lnTo>
                      <a:pt x="138" y="22"/>
                    </a:lnTo>
                    <a:lnTo>
                      <a:pt x="138" y="18"/>
                    </a:lnTo>
                    <a:lnTo>
                      <a:pt x="140" y="22"/>
                    </a:lnTo>
                    <a:lnTo>
                      <a:pt x="144" y="22"/>
                    </a:lnTo>
                    <a:lnTo>
                      <a:pt x="144" y="26"/>
                    </a:lnTo>
                    <a:lnTo>
                      <a:pt x="148" y="26"/>
                    </a:lnTo>
                    <a:lnTo>
                      <a:pt x="152" y="28"/>
                    </a:lnTo>
                    <a:lnTo>
                      <a:pt x="156" y="28"/>
                    </a:lnTo>
                    <a:lnTo>
                      <a:pt x="156" y="32"/>
                    </a:lnTo>
                    <a:lnTo>
                      <a:pt x="160" y="32"/>
                    </a:lnTo>
                    <a:lnTo>
                      <a:pt x="160" y="36"/>
                    </a:lnTo>
                    <a:lnTo>
                      <a:pt x="164" y="36"/>
                    </a:lnTo>
                    <a:lnTo>
                      <a:pt x="164" y="40"/>
                    </a:lnTo>
                    <a:lnTo>
                      <a:pt x="164" y="40"/>
                    </a:lnTo>
                    <a:lnTo>
                      <a:pt x="164" y="40"/>
                    </a:lnTo>
                    <a:close/>
                    <a:moveTo>
                      <a:pt x="74" y="122"/>
                    </a:moveTo>
                    <a:lnTo>
                      <a:pt x="74" y="118"/>
                    </a:lnTo>
                    <a:lnTo>
                      <a:pt x="74" y="114"/>
                    </a:lnTo>
                    <a:lnTo>
                      <a:pt x="70" y="114"/>
                    </a:lnTo>
                    <a:lnTo>
                      <a:pt x="70" y="110"/>
                    </a:lnTo>
                    <a:lnTo>
                      <a:pt x="66" y="110"/>
                    </a:lnTo>
                    <a:lnTo>
                      <a:pt x="62" y="110"/>
                    </a:lnTo>
                    <a:lnTo>
                      <a:pt x="58" y="110"/>
                    </a:lnTo>
                    <a:lnTo>
                      <a:pt x="58" y="106"/>
                    </a:lnTo>
                    <a:lnTo>
                      <a:pt x="54" y="106"/>
                    </a:lnTo>
                    <a:lnTo>
                      <a:pt x="54" y="102"/>
                    </a:lnTo>
                    <a:lnTo>
                      <a:pt x="54" y="106"/>
                    </a:lnTo>
                    <a:lnTo>
                      <a:pt x="52" y="106"/>
                    </a:lnTo>
                    <a:lnTo>
                      <a:pt x="52" y="102"/>
                    </a:lnTo>
                    <a:lnTo>
                      <a:pt x="48" y="102"/>
                    </a:lnTo>
                    <a:lnTo>
                      <a:pt x="48" y="106"/>
                    </a:lnTo>
                    <a:lnTo>
                      <a:pt x="48" y="102"/>
                    </a:lnTo>
                    <a:lnTo>
                      <a:pt x="44" y="106"/>
                    </a:lnTo>
                    <a:lnTo>
                      <a:pt x="40" y="106"/>
                    </a:lnTo>
                    <a:lnTo>
                      <a:pt x="40" y="102"/>
                    </a:lnTo>
                    <a:lnTo>
                      <a:pt x="36" y="102"/>
                    </a:lnTo>
                    <a:lnTo>
                      <a:pt x="40" y="102"/>
                    </a:lnTo>
                    <a:lnTo>
                      <a:pt x="40" y="106"/>
                    </a:lnTo>
                    <a:lnTo>
                      <a:pt x="40" y="110"/>
                    </a:lnTo>
                    <a:lnTo>
                      <a:pt x="36" y="110"/>
                    </a:lnTo>
                    <a:lnTo>
                      <a:pt x="34" y="110"/>
                    </a:lnTo>
                    <a:lnTo>
                      <a:pt x="36" y="110"/>
                    </a:lnTo>
                    <a:lnTo>
                      <a:pt x="36" y="114"/>
                    </a:lnTo>
                    <a:lnTo>
                      <a:pt x="34" y="114"/>
                    </a:lnTo>
                    <a:lnTo>
                      <a:pt x="30" y="118"/>
                    </a:lnTo>
                    <a:lnTo>
                      <a:pt x="26" y="118"/>
                    </a:lnTo>
                    <a:lnTo>
                      <a:pt x="26" y="114"/>
                    </a:lnTo>
                    <a:lnTo>
                      <a:pt x="22" y="114"/>
                    </a:lnTo>
                    <a:lnTo>
                      <a:pt x="22" y="118"/>
                    </a:lnTo>
                    <a:lnTo>
                      <a:pt x="18" y="118"/>
                    </a:lnTo>
                    <a:lnTo>
                      <a:pt x="18" y="114"/>
                    </a:lnTo>
                    <a:lnTo>
                      <a:pt x="14" y="114"/>
                    </a:lnTo>
                    <a:lnTo>
                      <a:pt x="18" y="114"/>
                    </a:lnTo>
                    <a:lnTo>
                      <a:pt x="18" y="118"/>
                    </a:lnTo>
                    <a:lnTo>
                      <a:pt x="22" y="118"/>
                    </a:lnTo>
                    <a:lnTo>
                      <a:pt x="26" y="118"/>
                    </a:lnTo>
                    <a:lnTo>
                      <a:pt x="30" y="118"/>
                    </a:lnTo>
                    <a:lnTo>
                      <a:pt x="30" y="122"/>
                    </a:lnTo>
                    <a:lnTo>
                      <a:pt x="34" y="122"/>
                    </a:lnTo>
                    <a:lnTo>
                      <a:pt x="34" y="126"/>
                    </a:lnTo>
                    <a:lnTo>
                      <a:pt x="34" y="128"/>
                    </a:lnTo>
                    <a:lnTo>
                      <a:pt x="30" y="128"/>
                    </a:lnTo>
                    <a:lnTo>
                      <a:pt x="26" y="132"/>
                    </a:lnTo>
                    <a:lnTo>
                      <a:pt x="22" y="132"/>
                    </a:lnTo>
                    <a:lnTo>
                      <a:pt x="18" y="132"/>
                    </a:lnTo>
                    <a:lnTo>
                      <a:pt x="14" y="132"/>
                    </a:lnTo>
                    <a:lnTo>
                      <a:pt x="10" y="132"/>
                    </a:lnTo>
                    <a:lnTo>
                      <a:pt x="8" y="132"/>
                    </a:lnTo>
                    <a:lnTo>
                      <a:pt x="8" y="128"/>
                    </a:lnTo>
                    <a:lnTo>
                      <a:pt x="4" y="132"/>
                    </a:lnTo>
                    <a:lnTo>
                      <a:pt x="0" y="132"/>
                    </a:lnTo>
                    <a:lnTo>
                      <a:pt x="0" y="128"/>
                    </a:lnTo>
                    <a:lnTo>
                      <a:pt x="0" y="92"/>
                    </a:lnTo>
                    <a:lnTo>
                      <a:pt x="0" y="88"/>
                    </a:lnTo>
                    <a:lnTo>
                      <a:pt x="0" y="84"/>
                    </a:lnTo>
                    <a:lnTo>
                      <a:pt x="0" y="76"/>
                    </a:lnTo>
                    <a:lnTo>
                      <a:pt x="0" y="58"/>
                    </a:lnTo>
                    <a:lnTo>
                      <a:pt x="0" y="18"/>
                    </a:lnTo>
                    <a:lnTo>
                      <a:pt x="4" y="18"/>
                    </a:lnTo>
                    <a:lnTo>
                      <a:pt x="4" y="22"/>
                    </a:lnTo>
                    <a:lnTo>
                      <a:pt x="8" y="22"/>
                    </a:lnTo>
                    <a:lnTo>
                      <a:pt x="10" y="26"/>
                    </a:lnTo>
                    <a:lnTo>
                      <a:pt x="14" y="26"/>
                    </a:lnTo>
                    <a:lnTo>
                      <a:pt x="14" y="28"/>
                    </a:lnTo>
                    <a:lnTo>
                      <a:pt x="18" y="28"/>
                    </a:lnTo>
                    <a:lnTo>
                      <a:pt x="22" y="28"/>
                    </a:lnTo>
                    <a:lnTo>
                      <a:pt x="26" y="32"/>
                    </a:lnTo>
                    <a:lnTo>
                      <a:pt x="30" y="32"/>
                    </a:lnTo>
                    <a:lnTo>
                      <a:pt x="34" y="32"/>
                    </a:lnTo>
                    <a:lnTo>
                      <a:pt x="36" y="32"/>
                    </a:lnTo>
                    <a:lnTo>
                      <a:pt x="36" y="36"/>
                    </a:lnTo>
                    <a:lnTo>
                      <a:pt x="40" y="36"/>
                    </a:lnTo>
                    <a:lnTo>
                      <a:pt x="40" y="40"/>
                    </a:lnTo>
                    <a:lnTo>
                      <a:pt x="44" y="40"/>
                    </a:lnTo>
                    <a:lnTo>
                      <a:pt x="48" y="40"/>
                    </a:lnTo>
                    <a:lnTo>
                      <a:pt x="52" y="40"/>
                    </a:lnTo>
                    <a:lnTo>
                      <a:pt x="52" y="44"/>
                    </a:lnTo>
                    <a:lnTo>
                      <a:pt x="54" y="44"/>
                    </a:lnTo>
                    <a:lnTo>
                      <a:pt x="54" y="46"/>
                    </a:lnTo>
                    <a:lnTo>
                      <a:pt x="58" y="50"/>
                    </a:lnTo>
                    <a:lnTo>
                      <a:pt x="62" y="50"/>
                    </a:lnTo>
                    <a:lnTo>
                      <a:pt x="62" y="54"/>
                    </a:lnTo>
                    <a:lnTo>
                      <a:pt x="66" y="54"/>
                    </a:lnTo>
                    <a:lnTo>
                      <a:pt x="66" y="58"/>
                    </a:lnTo>
                    <a:lnTo>
                      <a:pt x="66" y="62"/>
                    </a:lnTo>
                    <a:lnTo>
                      <a:pt x="66" y="66"/>
                    </a:lnTo>
                    <a:lnTo>
                      <a:pt x="66" y="70"/>
                    </a:lnTo>
                    <a:lnTo>
                      <a:pt x="70" y="70"/>
                    </a:lnTo>
                    <a:lnTo>
                      <a:pt x="74" y="70"/>
                    </a:lnTo>
                    <a:lnTo>
                      <a:pt x="78" y="70"/>
                    </a:lnTo>
                    <a:lnTo>
                      <a:pt x="78" y="72"/>
                    </a:lnTo>
                    <a:lnTo>
                      <a:pt x="80" y="72"/>
                    </a:lnTo>
                    <a:lnTo>
                      <a:pt x="84" y="72"/>
                    </a:lnTo>
                    <a:lnTo>
                      <a:pt x="84" y="76"/>
                    </a:lnTo>
                    <a:lnTo>
                      <a:pt x="88" y="76"/>
                    </a:lnTo>
                    <a:lnTo>
                      <a:pt x="92" y="76"/>
                    </a:lnTo>
                    <a:lnTo>
                      <a:pt x="92" y="80"/>
                    </a:lnTo>
                    <a:lnTo>
                      <a:pt x="96" y="80"/>
                    </a:lnTo>
                    <a:lnTo>
                      <a:pt x="96" y="84"/>
                    </a:lnTo>
                    <a:lnTo>
                      <a:pt x="96" y="88"/>
                    </a:lnTo>
                    <a:lnTo>
                      <a:pt x="92" y="88"/>
                    </a:lnTo>
                    <a:lnTo>
                      <a:pt x="88" y="88"/>
                    </a:lnTo>
                    <a:lnTo>
                      <a:pt x="84" y="88"/>
                    </a:lnTo>
                    <a:lnTo>
                      <a:pt x="84" y="92"/>
                    </a:lnTo>
                    <a:lnTo>
                      <a:pt x="84" y="96"/>
                    </a:lnTo>
                    <a:lnTo>
                      <a:pt x="84" y="100"/>
                    </a:lnTo>
                    <a:lnTo>
                      <a:pt x="88" y="102"/>
                    </a:lnTo>
                    <a:lnTo>
                      <a:pt x="92" y="102"/>
                    </a:lnTo>
                    <a:lnTo>
                      <a:pt x="92" y="106"/>
                    </a:lnTo>
                    <a:lnTo>
                      <a:pt x="96" y="110"/>
                    </a:lnTo>
                    <a:lnTo>
                      <a:pt x="100" y="110"/>
                    </a:lnTo>
                    <a:lnTo>
                      <a:pt x="100" y="114"/>
                    </a:lnTo>
                    <a:lnTo>
                      <a:pt x="100" y="110"/>
                    </a:lnTo>
                    <a:lnTo>
                      <a:pt x="100" y="114"/>
                    </a:lnTo>
                    <a:lnTo>
                      <a:pt x="100" y="118"/>
                    </a:lnTo>
                    <a:lnTo>
                      <a:pt x="100" y="122"/>
                    </a:lnTo>
                    <a:lnTo>
                      <a:pt x="104" y="122"/>
                    </a:lnTo>
                    <a:lnTo>
                      <a:pt x="104" y="126"/>
                    </a:lnTo>
                    <a:lnTo>
                      <a:pt x="108" y="126"/>
                    </a:lnTo>
                    <a:lnTo>
                      <a:pt x="108" y="128"/>
                    </a:lnTo>
                    <a:lnTo>
                      <a:pt x="110" y="128"/>
                    </a:lnTo>
                    <a:lnTo>
                      <a:pt x="114" y="128"/>
                    </a:lnTo>
                    <a:lnTo>
                      <a:pt x="118" y="128"/>
                    </a:lnTo>
                    <a:lnTo>
                      <a:pt x="118" y="132"/>
                    </a:lnTo>
                    <a:lnTo>
                      <a:pt x="114" y="132"/>
                    </a:lnTo>
                    <a:lnTo>
                      <a:pt x="114" y="136"/>
                    </a:lnTo>
                    <a:lnTo>
                      <a:pt x="118" y="136"/>
                    </a:lnTo>
                    <a:lnTo>
                      <a:pt x="118" y="140"/>
                    </a:lnTo>
                    <a:lnTo>
                      <a:pt x="122" y="140"/>
                    </a:lnTo>
                    <a:lnTo>
                      <a:pt x="126" y="140"/>
                    </a:lnTo>
                    <a:lnTo>
                      <a:pt x="122" y="140"/>
                    </a:lnTo>
                    <a:lnTo>
                      <a:pt x="122" y="144"/>
                    </a:lnTo>
                    <a:lnTo>
                      <a:pt x="126" y="148"/>
                    </a:lnTo>
                    <a:lnTo>
                      <a:pt x="130" y="148"/>
                    </a:lnTo>
                    <a:lnTo>
                      <a:pt x="134" y="148"/>
                    </a:lnTo>
                    <a:lnTo>
                      <a:pt x="134" y="152"/>
                    </a:lnTo>
                    <a:lnTo>
                      <a:pt x="138" y="152"/>
                    </a:lnTo>
                    <a:lnTo>
                      <a:pt x="138" y="148"/>
                    </a:lnTo>
                    <a:lnTo>
                      <a:pt x="140" y="148"/>
                    </a:lnTo>
                    <a:lnTo>
                      <a:pt x="140" y="152"/>
                    </a:lnTo>
                    <a:lnTo>
                      <a:pt x="138" y="152"/>
                    </a:lnTo>
                    <a:lnTo>
                      <a:pt x="134" y="152"/>
                    </a:lnTo>
                    <a:lnTo>
                      <a:pt x="134" y="156"/>
                    </a:lnTo>
                    <a:lnTo>
                      <a:pt x="138" y="156"/>
                    </a:lnTo>
                    <a:lnTo>
                      <a:pt x="134" y="156"/>
                    </a:lnTo>
                    <a:lnTo>
                      <a:pt x="134" y="158"/>
                    </a:lnTo>
                    <a:lnTo>
                      <a:pt x="130" y="158"/>
                    </a:lnTo>
                    <a:lnTo>
                      <a:pt x="130" y="156"/>
                    </a:lnTo>
                    <a:lnTo>
                      <a:pt x="126" y="156"/>
                    </a:lnTo>
                    <a:lnTo>
                      <a:pt x="130" y="156"/>
                    </a:lnTo>
                    <a:lnTo>
                      <a:pt x="126" y="156"/>
                    </a:lnTo>
                    <a:lnTo>
                      <a:pt x="126" y="152"/>
                    </a:lnTo>
                    <a:lnTo>
                      <a:pt x="122" y="152"/>
                    </a:lnTo>
                    <a:lnTo>
                      <a:pt x="118" y="152"/>
                    </a:lnTo>
                    <a:lnTo>
                      <a:pt x="114" y="152"/>
                    </a:lnTo>
                    <a:lnTo>
                      <a:pt x="110" y="152"/>
                    </a:lnTo>
                    <a:lnTo>
                      <a:pt x="108" y="148"/>
                    </a:lnTo>
                    <a:lnTo>
                      <a:pt x="104" y="148"/>
                    </a:lnTo>
                    <a:lnTo>
                      <a:pt x="100" y="148"/>
                    </a:lnTo>
                    <a:lnTo>
                      <a:pt x="96" y="148"/>
                    </a:lnTo>
                    <a:lnTo>
                      <a:pt x="92" y="144"/>
                    </a:lnTo>
                    <a:lnTo>
                      <a:pt x="92" y="140"/>
                    </a:lnTo>
                    <a:lnTo>
                      <a:pt x="88" y="140"/>
                    </a:lnTo>
                    <a:lnTo>
                      <a:pt x="88" y="136"/>
                    </a:lnTo>
                    <a:lnTo>
                      <a:pt x="84" y="136"/>
                    </a:lnTo>
                    <a:lnTo>
                      <a:pt x="84" y="132"/>
                    </a:lnTo>
                    <a:lnTo>
                      <a:pt x="80" y="132"/>
                    </a:lnTo>
                    <a:lnTo>
                      <a:pt x="80" y="128"/>
                    </a:lnTo>
                    <a:lnTo>
                      <a:pt x="84" y="128"/>
                    </a:lnTo>
                    <a:lnTo>
                      <a:pt x="80" y="128"/>
                    </a:lnTo>
                    <a:lnTo>
                      <a:pt x="78" y="128"/>
                    </a:lnTo>
                    <a:lnTo>
                      <a:pt x="78" y="126"/>
                    </a:lnTo>
                    <a:lnTo>
                      <a:pt x="78" y="122"/>
                    </a:lnTo>
                    <a:lnTo>
                      <a:pt x="74" y="122"/>
                    </a:lnTo>
                    <a:lnTo>
                      <a:pt x="74" y="122"/>
                    </a:lnTo>
                    <a:lnTo>
                      <a:pt x="74" y="122"/>
                    </a:lnTo>
                    <a:close/>
                    <a:moveTo>
                      <a:pt x="138" y="26"/>
                    </a:moveTo>
                    <a:lnTo>
                      <a:pt x="140" y="26"/>
                    </a:lnTo>
                    <a:lnTo>
                      <a:pt x="138" y="26"/>
                    </a:lnTo>
                    <a:lnTo>
                      <a:pt x="138" y="26"/>
                    </a:lnTo>
                    <a:lnTo>
                      <a:pt x="138" y="26"/>
                    </a:lnTo>
                    <a:close/>
                    <a:moveTo>
                      <a:pt x="164" y="28"/>
                    </a:moveTo>
                    <a:lnTo>
                      <a:pt x="164" y="26"/>
                    </a:lnTo>
                    <a:lnTo>
                      <a:pt x="164" y="28"/>
                    </a:lnTo>
                    <a:lnTo>
                      <a:pt x="164" y="28"/>
                    </a:lnTo>
                    <a:lnTo>
                      <a:pt x="164" y="28"/>
                    </a:lnTo>
                    <a:close/>
                    <a:moveTo>
                      <a:pt x="114" y="70"/>
                    </a:moveTo>
                    <a:lnTo>
                      <a:pt x="118" y="70"/>
                    </a:lnTo>
                    <a:lnTo>
                      <a:pt x="122" y="70"/>
                    </a:lnTo>
                    <a:lnTo>
                      <a:pt x="126" y="70"/>
                    </a:lnTo>
                    <a:lnTo>
                      <a:pt x="126" y="66"/>
                    </a:lnTo>
                    <a:lnTo>
                      <a:pt x="126" y="62"/>
                    </a:lnTo>
                    <a:lnTo>
                      <a:pt x="130" y="58"/>
                    </a:lnTo>
                    <a:lnTo>
                      <a:pt x="130" y="62"/>
                    </a:lnTo>
                    <a:lnTo>
                      <a:pt x="126" y="62"/>
                    </a:lnTo>
                    <a:lnTo>
                      <a:pt x="126" y="66"/>
                    </a:lnTo>
                    <a:lnTo>
                      <a:pt x="130" y="70"/>
                    </a:lnTo>
                    <a:lnTo>
                      <a:pt x="134" y="70"/>
                    </a:lnTo>
                    <a:lnTo>
                      <a:pt x="134" y="66"/>
                    </a:lnTo>
                    <a:lnTo>
                      <a:pt x="134" y="70"/>
                    </a:lnTo>
                    <a:lnTo>
                      <a:pt x="138" y="70"/>
                    </a:lnTo>
                    <a:lnTo>
                      <a:pt x="140" y="70"/>
                    </a:lnTo>
                    <a:lnTo>
                      <a:pt x="140" y="66"/>
                    </a:lnTo>
                    <a:lnTo>
                      <a:pt x="140" y="62"/>
                    </a:lnTo>
                    <a:lnTo>
                      <a:pt x="144" y="58"/>
                    </a:lnTo>
                    <a:lnTo>
                      <a:pt x="148" y="58"/>
                    </a:lnTo>
                    <a:lnTo>
                      <a:pt x="152" y="58"/>
                    </a:lnTo>
                    <a:lnTo>
                      <a:pt x="152" y="54"/>
                    </a:lnTo>
                    <a:lnTo>
                      <a:pt x="148" y="50"/>
                    </a:lnTo>
                    <a:lnTo>
                      <a:pt x="148" y="46"/>
                    </a:lnTo>
                    <a:lnTo>
                      <a:pt x="152" y="46"/>
                    </a:lnTo>
                    <a:lnTo>
                      <a:pt x="156" y="46"/>
                    </a:lnTo>
                    <a:lnTo>
                      <a:pt x="156" y="44"/>
                    </a:lnTo>
                    <a:lnTo>
                      <a:pt x="160" y="46"/>
                    </a:lnTo>
                    <a:lnTo>
                      <a:pt x="156" y="46"/>
                    </a:lnTo>
                    <a:lnTo>
                      <a:pt x="160" y="46"/>
                    </a:lnTo>
                    <a:lnTo>
                      <a:pt x="160" y="54"/>
                    </a:lnTo>
                    <a:lnTo>
                      <a:pt x="160" y="58"/>
                    </a:lnTo>
                    <a:lnTo>
                      <a:pt x="156" y="58"/>
                    </a:lnTo>
                    <a:lnTo>
                      <a:pt x="156" y="62"/>
                    </a:lnTo>
                    <a:lnTo>
                      <a:pt x="156" y="66"/>
                    </a:lnTo>
                    <a:lnTo>
                      <a:pt x="156" y="70"/>
                    </a:lnTo>
                    <a:lnTo>
                      <a:pt x="152" y="70"/>
                    </a:lnTo>
                    <a:lnTo>
                      <a:pt x="148" y="70"/>
                    </a:lnTo>
                    <a:lnTo>
                      <a:pt x="148" y="72"/>
                    </a:lnTo>
                    <a:lnTo>
                      <a:pt x="144" y="72"/>
                    </a:lnTo>
                    <a:lnTo>
                      <a:pt x="144" y="76"/>
                    </a:lnTo>
                    <a:lnTo>
                      <a:pt x="140" y="76"/>
                    </a:lnTo>
                    <a:lnTo>
                      <a:pt x="138" y="76"/>
                    </a:lnTo>
                    <a:lnTo>
                      <a:pt x="138" y="80"/>
                    </a:lnTo>
                    <a:lnTo>
                      <a:pt x="134" y="80"/>
                    </a:lnTo>
                    <a:lnTo>
                      <a:pt x="130" y="80"/>
                    </a:lnTo>
                    <a:lnTo>
                      <a:pt x="126" y="80"/>
                    </a:lnTo>
                    <a:lnTo>
                      <a:pt x="122" y="80"/>
                    </a:lnTo>
                    <a:lnTo>
                      <a:pt x="118" y="80"/>
                    </a:lnTo>
                    <a:lnTo>
                      <a:pt x="118" y="76"/>
                    </a:lnTo>
                    <a:lnTo>
                      <a:pt x="114" y="80"/>
                    </a:lnTo>
                    <a:lnTo>
                      <a:pt x="114" y="76"/>
                    </a:lnTo>
                    <a:lnTo>
                      <a:pt x="110" y="76"/>
                    </a:lnTo>
                    <a:lnTo>
                      <a:pt x="110" y="72"/>
                    </a:lnTo>
                    <a:lnTo>
                      <a:pt x="108" y="72"/>
                    </a:lnTo>
                    <a:lnTo>
                      <a:pt x="104" y="72"/>
                    </a:lnTo>
                    <a:lnTo>
                      <a:pt x="104" y="70"/>
                    </a:lnTo>
                    <a:lnTo>
                      <a:pt x="104" y="66"/>
                    </a:lnTo>
                    <a:lnTo>
                      <a:pt x="104" y="70"/>
                    </a:lnTo>
                    <a:lnTo>
                      <a:pt x="108" y="70"/>
                    </a:lnTo>
                    <a:lnTo>
                      <a:pt x="110" y="70"/>
                    </a:lnTo>
                    <a:lnTo>
                      <a:pt x="114" y="70"/>
                    </a:lnTo>
                    <a:lnTo>
                      <a:pt x="114" y="70"/>
                    </a:lnTo>
                    <a:lnTo>
                      <a:pt x="114" y="70"/>
                    </a:lnTo>
                    <a:close/>
                    <a:moveTo>
                      <a:pt x="70" y="54"/>
                    </a:moveTo>
                    <a:lnTo>
                      <a:pt x="70" y="50"/>
                    </a:lnTo>
                    <a:lnTo>
                      <a:pt x="70" y="54"/>
                    </a:lnTo>
                    <a:lnTo>
                      <a:pt x="70" y="54"/>
                    </a:lnTo>
                    <a:lnTo>
                      <a:pt x="70" y="54"/>
                    </a:lnTo>
                    <a:close/>
                    <a:moveTo>
                      <a:pt x="194" y="70"/>
                    </a:moveTo>
                    <a:lnTo>
                      <a:pt x="194" y="66"/>
                    </a:lnTo>
                    <a:lnTo>
                      <a:pt x="190" y="62"/>
                    </a:lnTo>
                    <a:lnTo>
                      <a:pt x="194" y="62"/>
                    </a:lnTo>
                    <a:lnTo>
                      <a:pt x="194" y="58"/>
                    </a:lnTo>
                    <a:lnTo>
                      <a:pt x="194" y="62"/>
                    </a:lnTo>
                    <a:lnTo>
                      <a:pt x="194" y="66"/>
                    </a:lnTo>
                    <a:lnTo>
                      <a:pt x="194" y="70"/>
                    </a:lnTo>
                    <a:lnTo>
                      <a:pt x="194" y="70"/>
                    </a:lnTo>
                    <a:lnTo>
                      <a:pt x="194" y="70"/>
                    </a:lnTo>
                    <a:close/>
                    <a:moveTo>
                      <a:pt x="84" y="66"/>
                    </a:moveTo>
                    <a:lnTo>
                      <a:pt x="84" y="62"/>
                    </a:lnTo>
                    <a:lnTo>
                      <a:pt x="88" y="66"/>
                    </a:lnTo>
                    <a:lnTo>
                      <a:pt x="84" y="66"/>
                    </a:lnTo>
                    <a:lnTo>
                      <a:pt x="84" y="66"/>
                    </a:lnTo>
                    <a:lnTo>
                      <a:pt x="84" y="66"/>
                    </a:lnTo>
                    <a:close/>
                    <a:moveTo>
                      <a:pt x="204" y="76"/>
                    </a:moveTo>
                    <a:lnTo>
                      <a:pt x="204" y="80"/>
                    </a:lnTo>
                    <a:lnTo>
                      <a:pt x="208" y="80"/>
                    </a:lnTo>
                    <a:lnTo>
                      <a:pt x="208" y="84"/>
                    </a:lnTo>
                    <a:lnTo>
                      <a:pt x="212" y="84"/>
                    </a:lnTo>
                    <a:lnTo>
                      <a:pt x="212" y="88"/>
                    </a:lnTo>
                    <a:lnTo>
                      <a:pt x="212" y="92"/>
                    </a:lnTo>
                    <a:lnTo>
                      <a:pt x="208" y="92"/>
                    </a:lnTo>
                    <a:lnTo>
                      <a:pt x="204" y="92"/>
                    </a:lnTo>
                    <a:lnTo>
                      <a:pt x="200" y="88"/>
                    </a:lnTo>
                    <a:lnTo>
                      <a:pt x="200" y="84"/>
                    </a:lnTo>
                    <a:lnTo>
                      <a:pt x="200" y="80"/>
                    </a:lnTo>
                    <a:lnTo>
                      <a:pt x="196" y="80"/>
                    </a:lnTo>
                    <a:lnTo>
                      <a:pt x="196" y="76"/>
                    </a:lnTo>
                    <a:lnTo>
                      <a:pt x="194" y="76"/>
                    </a:lnTo>
                    <a:lnTo>
                      <a:pt x="194" y="72"/>
                    </a:lnTo>
                    <a:lnTo>
                      <a:pt x="194" y="70"/>
                    </a:lnTo>
                    <a:lnTo>
                      <a:pt x="196" y="70"/>
                    </a:lnTo>
                    <a:lnTo>
                      <a:pt x="200" y="72"/>
                    </a:lnTo>
                    <a:lnTo>
                      <a:pt x="204" y="76"/>
                    </a:lnTo>
                    <a:lnTo>
                      <a:pt x="204" y="76"/>
                    </a:lnTo>
                    <a:lnTo>
                      <a:pt x="204" y="76"/>
                    </a:lnTo>
                    <a:close/>
                    <a:moveTo>
                      <a:pt x="100" y="72"/>
                    </a:moveTo>
                    <a:lnTo>
                      <a:pt x="96" y="72"/>
                    </a:lnTo>
                    <a:lnTo>
                      <a:pt x="96" y="70"/>
                    </a:lnTo>
                    <a:lnTo>
                      <a:pt x="100" y="70"/>
                    </a:lnTo>
                    <a:lnTo>
                      <a:pt x="100" y="72"/>
                    </a:lnTo>
                    <a:lnTo>
                      <a:pt x="100" y="72"/>
                    </a:lnTo>
                    <a:lnTo>
                      <a:pt x="100" y="72"/>
                    </a:lnTo>
                    <a:close/>
                    <a:moveTo>
                      <a:pt x="36" y="118"/>
                    </a:moveTo>
                    <a:lnTo>
                      <a:pt x="34" y="118"/>
                    </a:lnTo>
                    <a:lnTo>
                      <a:pt x="36" y="118"/>
                    </a:lnTo>
                    <a:lnTo>
                      <a:pt x="36" y="118"/>
                    </a:lnTo>
                    <a:lnTo>
                      <a:pt x="36" y="118"/>
                    </a:lnTo>
                    <a:close/>
                    <a:moveTo>
                      <a:pt x="36" y="126"/>
                    </a:moveTo>
                    <a:lnTo>
                      <a:pt x="36" y="122"/>
                    </a:lnTo>
                    <a:lnTo>
                      <a:pt x="34" y="122"/>
                    </a:lnTo>
                    <a:lnTo>
                      <a:pt x="34" y="118"/>
                    </a:lnTo>
                    <a:lnTo>
                      <a:pt x="30" y="118"/>
                    </a:lnTo>
                    <a:lnTo>
                      <a:pt x="34" y="118"/>
                    </a:lnTo>
                    <a:lnTo>
                      <a:pt x="34" y="122"/>
                    </a:lnTo>
                    <a:lnTo>
                      <a:pt x="36" y="122"/>
                    </a:lnTo>
                    <a:lnTo>
                      <a:pt x="36" y="126"/>
                    </a:lnTo>
                    <a:lnTo>
                      <a:pt x="36" y="126"/>
                    </a:lnTo>
                    <a:lnTo>
                      <a:pt x="36" y="126"/>
                    </a:lnTo>
                    <a:close/>
                    <a:moveTo>
                      <a:pt x="144" y="126"/>
                    </a:moveTo>
                    <a:lnTo>
                      <a:pt x="140" y="126"/>
                    </a:lnTo>
                    <a:lnTo>
                      <a:pt x="140" y="122"/>
                    </a:lnTo>
                    <a:lnTo>
                      <a:pt x="140" y="118"/>
                    </a:lnTo>
                    <a:lnTo>
                      <a:pt x="140" y="122"/>
                    </a:lnTo>
                    <a:lnTo>
                      <a:pt x="140" y="126"/>
                    </a:lnTo>
                    <a:lnTo>
                      <a:pt x="144" y="126"/>
                    </a:lnTo>
                    <a:lnTo>
                      <a:pt x="144" y="126"/>
                    </a:lnTo>
                    <a:lnTo>
                      <a:pt x="144" y="126"/>
                    </a:lnTo>
                    <a:close/>
                    <a:moveTo>
                      <a:pt x="166" y="132"/>
                    </a:moveTo>
                    <a:lnTo>
                      <a:pt x="164" y="128"/>
                    </a:lnTo>
                    <a:lnTo>
                      <a:pt x="166" y="128"/>
                    </a:lnTo>
                    <a:lnTo>
                      <a:pt x="170" y="128"/>
                    </a:lnTo>
                    <a:lnTo>
                      <a:pt x="170" y="132"/>
                    </a:lnTo>
                    <a:lnTo>
                      <a:pt x="166" y="132"/>
                    </a:lnTo>
                    <a:lnTo>
                      <a:pt x="166" y="132"/>
                    </a:lnTo>
                    <a:lnTo>
                      <a:pt x="166" y="132"/>
                    </a:lnTo>
                    <a:close/>
                    <a:moveTo>
                      <a:pt x="34" y="128"/>
                    </a:moveTo>
                    <a:lnTo>
                      <a:pt x="34" y="132"/>
                    </a:lnTo>
                    <a:lnTo>
                      <a:pt x="30" y="128"/>
                    </a:lnTo>
                    <a:lnTo>
                      <a:pt x="34" y="128"/>
                    </a:lnTo>
                    <a:lnTo>
                      <a:pt x="34" y="128"/>
                    </a:lnTo>
                    <a:lnTo>
                      <a:pt x="34" y="128"/>
                    </a:lnTo>
                    <a:close/>
                    <a:moveTo>
                      <a:pt x="134" y="136"/>
                    </a:moveTo>
                    <a:lnTo>
                      <a:pt x="130" y="136"/>
                    </a:lnTo>
                    <a:lnTo>
                      <a:pt x="130" y="132"/>
                    </a:lnTo>
                    <a:lnTo>
                      <a:pt x="134" y="136"/>
                    </a:lnTo>
                    <a:lnTo>
                      <a:pt x="134" y="136"/>
                    </a:lnTo>
                    <a:lnTo>
                      <a:pt x="134" y="136"/>
                    </a:lnTo>
                    <a:close/>
                    <a:moveTo>
                      <a:pt x="138" y="140"/>
                    </a:moveTo>
                    <a:lnTo>
                      <a:pt x="134" y="140"/>
                    </a:lnTo>
                    <a:lnTo>
                      <a:pt x="134" y="136"/>
                    </a:lnTo>
                    <a:lnTo>
                      <a:pt x="134" y="132"/>
                    </a:lnTo>
                    <a:lnTo>
                      <a:pt x="134" y="136"/>
                    </a:lnTo>
                    <a:lnTo>
                      <a:pt x="138" y="136"/>
                    </a:lnTo>
                    <a:lnTo>
                      <a:pt x="140" y="136"/>
                    </a:lnTo>
                    <a:lnTo>
                      <a:pt x="140" y="140"/>
                    </a:lnTo>
                    <a:lnTo>
                      <a:pt x="138" y="140"/>
                    </a:lnTo>
                    <a:lnTo>
                      <a:pt x="138" y="140"/>
                    </a:lnTo>
                    <a:lnTo>
                      <a:pt x="138" y="140"/>
                    </a:lnTo>
                    <a:close/>
                    <a:moveTo>
                      <a:pt x="144" y="148"/>
                    </a:moveTo>
                    <a:lnTo>
                      <a:pt x="140" y="148"/>
                    </a:lnTo>
                    <a:lnTo>
                      <a:pt x="140" y="144"/>
                    </a:lnTo>
                    <a:lnTo>
                      <a:pt x="138" y="144"/>
                    </a:lnTo>
                    <a:lnTo>
                      <a:pt x="138" y="140"/>
                    </a:lnTo>
                    <a:lnTo>
                      <a:pt x="140" y="144"/>
                    </a:lnTo>
                    <a:lnTo>
                      <a:pt x="140" y="148"/>
                    </a:lnTo>
                    <a:lnTo>
                      <a:pt x="144" y="148"/>
                    </a:lnTo>
                    <a:lnTo>
                      <a:pt x="144" y="144"/>
                    </a:lnTo>
                    <a:lnTo>
                      <a:pt x="144" y="148"/>
                    </a:lnTo>
                    <a:lnTo>
                      <a:pt x="144" y="148"/>
                    </a:lnTo>
                    <a:lnTo>
                      <a:pt x="144" y="148"/>
                    </a:lnTo>
                    <a:close/>
                    <a:moveTo>
                      <a:pt x="140" y="156"/>
                    </a:moveTo>
                    <a:lnTo>
                      <a:pt x="138" y="156"/>
                    </a:lnTo>
                    <a:lnTo>
                      <a:pt x="140" y="156"/>
                    </a:lnTo>
                    <a:lnTo>
                      <a:pt x="140" y="156"/>
                    </a:lnTo>
                    <a:lnTo>
                      <a:pt x="140" y="156"/>
                    </a:lnTo>
                    <a:close/>
                    <a:moveTo>
                      <a:pt x="166" y="158"/>
                    </a:moveTo>
                    <a:lnTo>
                      <a:pt x="164" y="158"/>
                    </a:lnTo>
                    <a:lnTo>
                      <a:pt x="164" y="156"/>
                    </a:lnTo>
                    <a:lnTo>
                      <a:pt x="166" y="156"/>
                    </a:lnTo>
                    <a:lnTo>
                      <a:pt x="166" y="158"/>
                    </a:lnTo>
                    <a:lnTo>
                      <a:pt x="166" y="158"/>
                    </a:lnTo>
                    <a:lnTo>
                      <a:pt x="166" y="158"/>
                    </a:lnTo>
                    <a:close/>
                    <a:moveTo>
                      <a:pt x="186" y="170"/>
                    </a:moveTo>
                    <a:lnTo>
                      <a:pt x="182" y="170"/>
                    </a:lnTo>
                    <a:lnTo>
                      <a:pt x="186" y="170"/>
                    </a:lnTo>
                    <a:lnTo>
                      <a:pt x="186" y="166"/>
                    </a:lnTo>
                    <a:lnTo>
                      <a:pt x="186" y="170"/>
                    </a:lnTo>
                    <a:lnTo>
                      <a:pt x="190" y="170"/>
                    </a:lnTo>
                    <a:lnTo>
                      <a:pt x="186" y="170"/>
                    </a:lnTo>
                    <a:lnTo>
                      <a:pt x="186" y="170"/>
                    </a:lnTo>
                    <a:lnTo>
                      <a:pt x="186" y="170"/>
                    </a:lnTo>
                    <a:close/>
                    <a:moveTo>
                      <a:pt x="178" y="174"/>
                    </a:moveTo>
                    <a:lnTo>
                      <a:pt x="174" y="174"/>
                    </a:lnTo>
                    <a:lnTo>
                      <a:pt x="174" y="170"/>
                    </a:lnTo>
                    <a:lnTo>
                      <a:pt x="170" y="170"/>
                    </a:lnTo>
                    <a:lnTo>
                      <a:pt x="174" y="170"/>
                    </a:lnTo>
                    <a:lnTo>
                      <a:pt x="178" y="170"/>
                    </a:lnTo>
                    <a:lnTo>
                      <a:pt x="178" y="174"/>
                    </a:lnTo>
                    <a:lnTo>
                      <a:pt x="182" y="174"/>
                    </a:lnTo>
                    <a:lnTo>
                      <a:pt x="178" y="174"/>
                    </a:lnTo>
                    <a:lnTo>
                      <a:pt x="178" y="174"/>
                    </a:lnTo>
                    <a:lnTo>
                      <a:pt x="178" y="17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93">
                <a:extLst>
                  <a:ext uri="{FF2B5EF4-FFF2-40B4-BE49-F238E27FC236}">
                    <a16:creationId xmlns:a16="http://schemas.microsoft.com/office/drawing/2014/main" id="{D5805842-3520-49E4-8959-B74F82118744}"/>
                  </a:ext>
                </a:extLst>
              </p:cNvPr>
              <p:cNvSpPr>
                <a:spLocks noEditPoints="1"/>
              </p:cNvSpPr>
              <p:nvPr/>
            </p:nvSpPr>
            <p:spPr bwMode="auto">
              <a:xfrm>
                <a:off x="3689350" y="3359218"/>
                <a:ext cx="568325" cy="292100"/>
              </a:xfrm>
              <a:custGeom>
                <a:avLst/>
                <a:gdLst>
                  <a:gd name="T0" fmla="*/ 320 w 358"/>
                  <a:gd name="T1" fmla="*/ 16 h 184"/>
                  <a:gd name="T2" fmla="*/ 320 w 358"/>
                  <a:gd name="T3" fmla="*/ 8 h 184"/>
                  <a:gd name="T4" fmla="*/ 324 w 358"/>
                  <a:gd name="T5" fmla="*/ 0 h 184"/>
                  <a:gd name="T6" fmla="*/ 328 w 358"/>
                  <a:gd name="T7" fmla="*/ 8 h 184"/>
                  <a:gd name="T8" fmla="*/ 340 w 358"/>
                  <a:gd name="T9" fmla="*/ 8 h 184"/>
                  <a:gd name="T10" fmla="*/ 348 w 358"/>
                  <a:gd name="T11" fmla="*/ 4 h 184"/>
                  <a:gd name="T12" fmla="*/ 350 w 358"/>
                  <a:gd name="T13" fmla="*/ 12 h 184"/>
                  <a:gd name="T14" fmla="*/ 354 w 358"/>
                  <a:gd name="T15" fmla="*/ 12 h 184"/>
                  <a:gd name="T16" fmla="*/ 350 w 358"/>
                  <a:gd name="T17" fmla="*/ 20 h 184"/>
                  <a:gd name="T18" fmla="*/ 348 w 358"/>
                  <a:gd name="T19" fmla="*/ 30 h 184"/>
                  <a:gd name="T20" fmla="*/ 344 w 358"/>
                  <a:gd name="T21" fmla="*/ 38 h 184"/>
                  <a:gd name="T22" fmla="*/ 344 w 358"/>
                  <a:gd name="T23" fmla="*/ 50 h 184"/>
                  <a:gd name="T24" fmla="*/ 340 w 358"/>
                  <a:gd name="T25" fmla="*/ 54 h 184"/>
                  <a:gd name="T26" fmla="*/ 348 w 358"/>
                  <a:gd name="T27" fmla="*/ 60 h 184"/>
                  <a:gd name="T28" fmla="*/ 340 w 358"/>
                  <a:gd name="T29" fmla="*/ 68 h 184"/>
                  <a:gd name="T30" fmla="*/ 344 w 358"/>
                  <a:gd name="T31" fmla="*/ 76 h 184"/>
                  <a:gd name="T32" fmla="*/ 344 w 358"/>
                  <a:gd name="T33" fmla="*/ 82 h 184"/>
                  <a:gd name="T34" fmla="*/ 336 w 358"/>
                  <a:gd name="T35" fmla="*/ 90 h 184"/>
                  <a:gd name="T36" fmla="*/ 340 w 358"/>
                  <a:gd name="T37" fmla="*/ 98 h 184"/>
                  <a:gd name="T38" fmla="*/ 332 w 358"/>
                  <a:gd name="T39" fmla="*/ 102 h 184"/>
                  <a:gd name="T40" fmla="*/ 324 w 358"/>
                  <a:gd name="T41" fmla="*/ 98 h 184"/>
                  <a:gd name="T42" fmla="*/ 318 w 358"/>
                  <a:gd name="T43" fmla="*/ 102 h 184"/>
                  <a:gd name="T44" fmla="*/ 320 w 358"/>
                  <a:gd name="T45" fmla="*/ 94 h 184"/>
                  <a:gd name="T46" fmla="*/ 320 w 358"/>
                  <a:gd name="T47" fmla="*/ 82 h 184"/>
                  <a:gd name="T48" fmla="*/ 320 w 358"/>
                  <a:gd name="T49" fmla="*/ 76 h 184"/>
                  <a:gd name="T50" fmla="*/ 318 w 358"/>
                  <a:gd name="T51" fmla="*/ 76 h 184"/>
                  <a:gd name="T52" fmla="*/ 314 w 358"/>
                  <a:gd name="T53" fmla="*/ 68 h 184"/>
                  <a:gd name="T54" fmla="*/ 318 w 358"/>
                  <a:gd name="T55" fmla="*/ 64 h 184"/>
                  <a:gd name="T56" fmla="*/ 310 w 358"/>
                  <a:gd name="T57" fmla="*/ 68 h 184"/>
                  <a:gd name="T58" fmla="*/ 314 w 358"/>
                  <a:gd name="T59" fmla="*/ 56 h 184"/>
                  <a:gd name="T60" fmla="*/ 314 w 358"/>
                  <a:gd name="T61" fmla="*/ 54 h 184"/>
                  <a:gd name="T62" fmla="*/ 318 w 358"/>
                  <a:gd name="T63" fmla="*/ 42 h 184"/>
                  <a:gd name="T64" fmla="*/ 320 w 358"/>
                  <a:gd name="T65" fmla="*/ 30 h 184"/>
                  <a:gd name="T66" fmla="*/ 320 w 358"/>
                  <a:gd name="T67" fmla="*/ 26 h 184"/>
                  <a:gd name="T68" fmla="*/ 320 w 358"/>
                  <a:gd name="T69" fmla="*/ 24 h 184"/>
                  <a:gd name="T70" fmla="*/ 0 w 358"/>
                  <a:gd name="T71" fmla="*/ 54 h 184"/>
                  <a:gd name="T72" fmla="*/ 4 w 358"/>
                  <a:gd name="T73" fmla="*/ 56 h 184"/>
                  <a:gd name="T74" fmla="*/ 60 w 358"/>
                  <a:gd name="T75" fmla="*/ 68 h 184"/>
                  <a:gd name="T76" fmla="*/ 60 w 358"/>
                  <a:gd name="T77" fmla="*/ 72 h 184"/>
                  <a:gd name="T78" fmla="*/ 48 w 358"/>
                  <a:gd name="T79" fmla="*/ 72 h 184"/>
                  <a:gd name="T80" fmla="*/ 52 w 358"/>
                  <a:gd name="T81" fmla="*/ 72 h 184"/>
                  <a:gd name="T82" fmla="*/ 48 w 358"/>
                  <a:gd name="T83" fmla="*/ 72 h 184"/>
                  <a:gd name="T84" fmla="*/ 38 w 358"/>
                  <a:gd name="T85" fmla="*/ 72 h 184"/>
                  <a:gd name="T86" fmla="*/ 46 w 358"/>
                  <a:gd name="T87" fmla="*/ 76 h 184"/>
                  <a:gd name="T88" fmla="*/ 46 w 358"/>
                  <a:gd name="T89" fmla="*/ 72 h 184"/>
                  <a:gd name="T90" fmla="*/ 46 w 358"/>
                  <a:gd name="T91" fmla="*/ 76 h 184"/>
                  <a:gd name="T92" fmla="*/ 78 w 358"/>
                  <a:gd name="T93" fmla="*/ 86 h 184"/>
                  <a:gd name="T94" fmla="*/ 86 w 358"/>
                  <a:gd name="T95" fmla="*/ 86 h 184"/>
                  <a:gd name="T96" fmla="*/ 90 w 358"/>
                  <a:gd name="T97" fmla="*/ 86 h 184"/>
                  <a:gd name="T98" fmla="*/ 82 w 358"/>
                  <a:gd name="T99" fmla="*/ 86 h 184"/>
                  <a:gd name="T100" fmla="*/ 86 w 358"/>
                  <a:gd name="T101" fmla="*/ 102 h 184"/>
                  <a:gd name="T102" fmla="*/ 90 w 358"/>
                  <a:gd name="T103" fmla="*/ 102 h 184"/>
                  <a:gd name="T104" fmla="*/ 202 w 358"/>
                  <a:gd name="T105" fmla="*/ 180 h 184"/>
                  <a:gd name="T106" fmla="*/ 204 w 358"/>
                  <a:gd name="T10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 h="184">
                    <a:moveTo>
                      <a:pt x="320" y="24"/>
                    </a:moveTo>
                    <a:lnTo>
                      <a:pt x="320" y="20"/>
                    </a:lnTo>
                    <a:lnTo>
                      <a:pt x="320" y="16"/>
                    </a:lnTo>
                    <a:lnTo>
                      <a:pt x="320" y="12"/>
                    </a:lnTo>
                    <a:lnTo>
                      <a:pt x="318" y="8"/>
                    </a:lnTo>
                    <a:lnTo>
                      <a:pt x="320" y="8"/>
                    </a:lnTo>
                    <a:lnTo>
                      <a:pt x="320" y="4"/>
                    </a:lnTo>
                    <a:lnTo>
                      <a:pt x="324" y="4"/>
                    </a:lnTo>
                    <a:lnTo>
                      <a:pt x="324" y="0"/>
                    </a:lnTo>
                    <a:lnTo>
                      <a:pt x="328" y="0"/>
                    </a:lnTo>
                    <a:lnTo>
                      <a:pt x="328" y="4"/>
                    </a:lnTo>
                    <a:lnTo>
                      <a:pt x="328" y="8"/>
                    </a:lnTo>
                    <a:lnTo>
                      <a:pt x="332" y="8"/>
                    </a:lnTo>
                    <a:lnTo>
                      <a:pt x="336" y="8"/>
                    </a:lnTo>
                    <a:lnTo>
                      <a:pt x="340" y="8"/>
                    </a:lnTo>
                    <a:lnTo>
                      <a:pt x="344" y="8"/>
                    </a:lnTo>
                    <a:lnTo>
                      <a:pt x="344" y="4"/>
                    </a:lnTo>
                    <a:lnTo>
                      <a:pt x="348" y="4"/>
                    </a:lnTo>
                    <a:lnTo>
                      <a:pt x="350" y="4"/>
                    </a:lnTo>
                    <a:lnTo>
                      <a:pt x="350" y="8"/>
                    </a:lnTo>
                    <a:lnTo>
                      <a:pt x="350" y="12"/>
                    </a:lnTo>
                    <a:lnTo>
                      <a:pt x="354" y="12"/>
                    </a:lnTo>
                    <a:lnTo>
                      <a:pt x="358" y="12"/>
                    </a:lnTo>
                    <a:lnTo>
                      <a:pt x="354" y="12"/>
                    </a:lnTo>
                    <a:lnTo>
                      <a:pt x="354" y="16"/>
                    </a:lnTo>
                    <a:lnTo>
                      <a:pt x="354" y="20"/>
                    </a:lnTo>
                    <a:lnTo>
                      <a:pt x="350" y="20"/>
                    </a:lnTo>
                    <a:lnTo>
                      <a:pt x="348" y="24"/>
                    </a:lnTo>
                    <a:lnTo>
                      <a:pt x="348" y="26"/>
                    </a:lnTo>
                    <a:lnTo>
                      <a:pt x="348" y="30"/>
                    </a:lnTo>
                    <a:lnTo>
                      <a:pt x="348" y="34"/>
                    </a:lnTo>
                    <a:lnTo>
                      <a:pt x="348" y="38"/>
                    </a:lnTo>
                    <a:lnTo>
                      <a:pt x="344" y="38"/>
                    </a:lnTo>
                    <a:lnTo>
                      <a:pt x="344" y="42"/>
                    </a:lnTo>
                    <a:lnTo>
                      <a:pt x="348" y="42"/>
                    </a:lnTo>
                    <a:lnTo>
                      <a:pt x="344" y="50"/>
                    </a:lnTo>
                    <a:lnTo>
                      <a:pt x="340" y="50"/>
                    </a:lnTo>
                    <a:lnTo>
                      <a:pt x="336" y="50"/>
                    </a:lnTo>
                    <a:lnTo>
                      <a:pt x="340" y="54"/>
                    </a:lnTo>
                    <a:lnTo>
                      <a:pt x="340" y="56"/>
                    </a:lnTo>
                    <a:lnTo>
                      <a:pt x="344" y="60"/>
                    </a:lnTo>
                    <a:lnTo>
                      <a:pt x="348" y="60"/>
                    </a:lnTo>
                    <a:lnTo>
                      <a:pt x="344" y="64"/>
                    </a:lnTo>
                    <a:lnTo>
                      <a:pt x="344" y="68"/>
                    </a:lnTo>
                    <a:lnTo>
                      <a:pt x="340" y="68"/>
                    </a:lnTo>
                    <a:lnTo>
                      <a:pt x="340" y="72"/>
                    </a:lnTo>
                    <a:lnTo>
                      <a:pt x="340" y="76"/>
                    </a:lnTo>
                    <a:lnTo>
                      <a:pt x="344" y="76"/>
                    </a:lnTo>
                    <a:lnTo>
                      <a:pt x="344" y="80"/>
                    </a:lnTo>
                    <a:lnTo>
                      <a:pt x="348" y="80"/>
                    </a:lnTo>
                    <a:lnTo>
                      <a:pt x="344" y="82"/>
                    </a:lnTo>
                    <a:lnTo>
                      <a:pt x="340" y="82"/>
                    </a:lnTo>
                    <a:lnTo>
                      <a:pt x="340" y="86"/>
                    </a:lnTo>
                    <a:lnTo>
                      <a:pt x="336" y="90"/>
                    </a:lnTo>
                    <a:lnTo>
                      <a:pt x="340" y="90"/>
                    </a:lnTo>
                    <a:lnTo>
                      <a:pt x="340" y="94"/>
                    </a:lnTo>
                    <a:lnTo>
                      <a:pt x="340" y="98"/>
                    </a:lnTo>
                    <a:lnTo>
                      <a:pt x="336" y="98"/>
                    </a:lnTo>
                    <a:lnTo>
                      <a:pt x="336" y="102"/>
                    </a:lnTo>
                    <a:lnTo>
                      <a:pt x="332" y="102"/>
                    </a:lnTo>
                    <a:lnTo>
                      <a:pt x="328" y="102"/>
                    </a:lnTo>
                    <a:lnTo>
                      <a:pt x="328" y="98"/>
                    </a:lnTo>
                    <a:lnTo>
                      <a:pt x="324" y="98"/>
                    </a:lnTo>
                    <a:lnTo>
                      <a:pt x="320" y="98"/>
                    </a:lnTo>
                    <a:lnTo>
                      <a:pt x="320" y="102"/>
                    </a:lnTo>
                    <a:lnTo>
                      <a:pt x="318" y="102"/>
                    </a:lnTo>
                    <a:lnTo>
                      <a:pt x="318" y="98"/>
                    </a:lnTo>
                    <a:lnTo>
                      <a:pt x="318" y="94"/>
                    </a:lnTo>
                    <a:lnTo>
                      <a:pt x="320" y="94"/>
                    </a:lnTo>
                    <a:lnTo>
                      <a:pt x="320" y="90"/>
                    </a:lnTo>
                    <a:lnTo>
                      <a:pt x="320" y="86"/>
                    </a:lnTo>
                    <a:lnTo>
                      <a:pt x="320" y="82"/>
                    </a:lnTo>
                    <a:lnTo>
                      <a:pt x="318" y="82"/>
                    </a:lnTo>
                    <a:lnTo>
                      <a:pt x="320" y="80"/>
                    </a:lnTo>
                    <a:lnTo>
                      <a:pt x="320" y="76"/>
                    </a:lnTo>
                    <a:lnTo>
                      <a:pt x="320" y="72"/>
                    </a:lnTo>
                    <a:lnTo>
                      <a:pt x="318" y="72"/>
                    </a:lnTo>
                    <a:lnTo>
                      <a:pt x="318" y="76"/>
                    </a:lnTo>
                    <a:lnTo>
                      <a:pt x="314" y="76"/>
                    </a:lnTo>
                    <a:lnTo>
                      <a:pt x="314" y="72"/>
                    </a:lnTo>
                    <a:lnTo>
                      <a:pt x="314" y="68"/>
                    </a:lnTo>
                    <a:lnTo>
                      <a:pt x="318" y="72"/>
                    </a:lnTo>
                    <a:lnTo>
                      <a:pt x="318" y="68"/>
                    </a:lnTo>
                    <a:lnTo>
                      <a:pt x="318" y="64"/>
                    </a:lnTo>
                    <a:lnTo>
                      <a:pt x="318" y="68"/>
                    </a:lnTo>
                    <a:lnTo>
                      <a:pt x="314" y="68"/>
                    </a:lnTo>
                    <a:lnTo>
                      <a:pt x="310" y="68"/>
                    </a:lnTo>
                    <a:lnTo>
                      <a:pt x="310" y="64"/>
                    </a:lnTo>
                    <a:lnTo>
                      <a:pt x="310" y="60"/>
                    </a:lnTo>
                    <a:lnTo>
                      <a:pt x="314" y="56"/>
                    </a:lnTo>
                    <a:lnTo>
                      <a:pt x="310" y="56"/>
                    </a:lnTo>
                    <a:lnTo>
                      <a:pt x="314" y="56"/>
                    </a:lnTo>
                    <a:lnTo>
                      <a:pt x="314" y="54"/>
                    </a:lnTo>
                    <a:lnTo>
                      <a:pt x="318" y="50"/>
                    </a:lnTo>
                    <a:lnTo>
                      <a:pt x="318" y="46"/>
                    </a:lnTo>
                    <a:lnTo>
                      <a:pt x="318" y="42"/>
                    </a:lnTo>
                    <a:lnTo>
                      <a:pt x="318" y="38"/>
                    </a:lnTo>
                    <a:lnTo>
                      <a:pt x="320" y="34"/>
                    </a:lnTo>
                    <a:lnTo>
                      <a:pt x="320" y="30"/>
                    </a:lnTo>
                    <a:lnTo>
                      <a:pt x="320" y="26"/>
                    </a:lnTo>
                    <a:lnTo>
                      <a:pt x="320" y="30"/>
                    </a:lnTo>
                    <a:lnTo>
                      <a:pt x="320" y="26"/>
                    </a:lnTo>
                    <a:lnTo>
                      <a:pt x="320" y="24"/>
                    </a:lnTo>
                    <a:lnTo>
                      <a:pt x="320" y="24"/>
                    </a:lnTo>
                    <a:lnTo>
                      <a:pt x="320" y="24"/>
                    </a:lnTo>
                    <a:close/>
                    <a:moveTo>
                      <a:pt x="4" y="56"/>
                    </a:moveTo>
                    <a:lnTo>
                      <a:pt x="0" y="56"/>
                    </a:lnTo>
                    <a:lnTo>
                      <a:pt x="0" y="54"/>
                    </a:lnTo>
                    <a:lnTo>
                      <a:pt x="4" y="54"/>
                    </a:lnTo>
                    <a:lnTo>
                      <a:pt x="4" y="56"/>
                    </a:lnTo>
                    <a:lnTo>
                      <a:pt x="4" y="56"/>
                    </a:lnTo>
                    <a:lnTo>
                      <a:pt x="4" y="56"/>
                    </a:lnTo>
                    <a:close/>
                    <a:moveTo>
                      <a:pt x="60" y="72"/>
                    </a:moveTo>
                    <a:lnTo>
                      <a:pt x="60" y="68"/>
                    </a:lnTo>
                    <a:lnTo>
                      <a:pt x="56" y="68"/>
                    </a:lnTo>
                    <a:lnTo>
                      <a:pt x="60" y="68"/>
                    </a:lnTo>
                    <a:lnTo>
                      <a:pt x="60" y="72"/>
                    </a:lnTo>
                    <a:lnTo>
                      <a:pt x="60" y="72"/>
                    </a:lnTo>
                    <a:lnTo>
                      <a:pt x="60" y="72"/>
                    </a:lnTo>
                    <a:close/>
                    <a:moveTo>
                      <a:pt x="48" y="72"/>
                    </a:moveTo>
                    <a:lnTo>
                      <a:pt x="46" y="68"/>
                    </a:lnTo>
                    <a:lnTo>
                      <a:pt x="48" y="68"/>
                    </a:lnTo>
                    <a:lnTo>
                      <a:pt x="52" y="72"/>
                    </a:lnTo>
                    <a:lnTo>
                      <a:pt x="48" y="72"/>
                    </a:lnTo>
                    <a:lnTo>
                      <a:pt x="48" y="72"/>
                    </a:lnTo>
                    <a:lnTo>
                      <a:pt x="48" y="72"/>
                    </a:lnTo>
                    <a:close/>
                    <a:moveTo>
                      <a:pt x="38" y="72"/>
                    </a:moveTo>
                    <a:lnTo>
                      <a:pt x="38" y="68"/>
                    </a:lnTo>
                    <a:lnTo>
                      <a:pt x="38" y="72"/>
                    </a:lnTo>
                    <a:lnTo>
                      <a:pt x="38" y="72"/>
                    </a:lnTo>
                    <a:lnTo>
                      <a:pt x="38" y="72"/>
                    </a:lnTo>
                    <a:close/>
                    <a:moveTo>
                      <a:pt x="46" y="76"/>
                    </a:moveTo>
                    <a:lnTo>
                      <a:pt x="42" y="76"/>
                    </a:lnTo>
                    <a:lnTo>
                      <a:pt x="42" y="72"/>
                    </a:lnTo>
                    <a:lnTo>
                      <a:pt x="46" y="72"/>
                    </a:lnTo>
                    <a:lnTo>
                      <a:pt x="48" y="76"/>
                    </a:lnTo>
                    <a:lnTo>
                      <a:pt x="46" y="76"/>
                    </a:lnTo>
                    <a:lnTo>
                      <a:pt x="46" y="76"/>
                    </a:lnTo>
                    <a:lnTo>
                      <a:pt x="46" y="76"/>
                    </a:lnTo>
                    <a:close/>
                    <a:moveTo>
                      <a:pt x="82" y="86"/>
                    </a:moveTo>
                    <a:lnTo>
                      <a:pt x="78" y="86"/>
                    </a:lnTo>
                    <a:lnTo>
                      <a:pt x="78" y="82"/>
                    </a:lnTo>
                    <a:lnTo>
                      <a:pt x="82" y="86"/>
                    </a:lnTo>
                    <a:lnTo>
                      <a:pt x="86" y="86"/>
                    </a:lnTo>
                    <a:lnTo>
                      <a:pt x="86" y="82"/>
                    </a:lnTo>
                    <a:lnTo>
                      <a:pt x="90" y="82"/>
                    </a:lnTo>
                    <a:lnTo>
                      <a:pt x="90" y="86"/>
                    </a:lnTo>
                    <a:lnTo>
                      <a:pt x="86" y="86"/>
                    </a:lnTo>
                    <a:lnTo>
                      <a:pt x="82" y="86"/>
                    </a:lnTo>
                    <a:lnTo>
                      <a:pt x="82" y="86"/>
                    </a:lnTo>
                    <a:lnTo>
                      <a:pt x="82" y="86"/>
                    </a:lnTo>
                    <a:close/>
                    <a:moveTo>
                      <a:pt x="90" y="102"/>
                    </a:moveTo>
                    <a:lnTo>
                      <a:pt x="86" y="102"/>
                    </a:lnTo>
                    <a:lnTo>
                      <a:pt x="90" y="102"/>
                    </a:lnTo>
                    <a:lnTo>
                      <a:pt x="90" y="102"/>
                    </a:lnTo>
                    <a:lnTo>
                      <a:pt x="90" y="102"/>
                    </a:lnTo>
                    <a:close/>
                    <a:moveTo>
                      <a:pt x="204" y="184"/>
                    </a:moveTo>
                    <a:lnTo>
                      <a:pt x="202" y="184"/>
                    </a:lnTo>
                    <a:lnTo>
                      <a:pt x="202" y="180"/>
                    </a:lnTo>
                    <a:lnTo>
                      <a:pt x="204" y="180"/>
                    </a:lnTo>
                    <a:lnTo>
                      <a:pt x="208" y="180"/>
                    </a:lnTo>
                    <a:lnTo>
                      <a:pt x="204" y="184"/>
                    </a:lnTo>
                    <a:lnTo>
                      <a:pt x="204" y="184"/>
                    </a:lnTo>
                    <a:lnTo>
                      <a:pt x="204" y="18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94">
                <a:extLst>
                  <a:ext uri="{FF2B5EF4-FFF2-40B4-BE49-F238E27FC236}">
                    <a16:creationId xmlns:a16="http://schemas.microsoft.com/office/drawing/2014/main" id="{AB7AB017-660E-49C9-91EA-57E98662588E}"/>
                  </a:ext>
                </a:extLst>
              </p:cNvPr>
              <p:cNvSpPr>
                <a:spLocks noEditPoints="1"/>
              </p:cNvSpPr>
              <p:nvPr/>
            </p:nvSpPr>
            <p:spPr bwMode="auto">
              <a:xfrm>
                <a:off x="4765675" y="5165793"/>
                <a:ext cx="479425" cy="746125"/>
              </a:xfrm>
              <a:custGeom>
                <a:avLst/>
                <a:gdLst>
                  <a:gd name="T0" fmla="*/ 12 w 302"/>
                  <a:gd name="T1" fmla="*/ 116 h 470"/>
                  <a:gd name="T2" fmla="*/ 28 w 302"/>
                  <a:gd name="T3" fmla="*/ 122 h 470"/>
                  <a:gd name="T4" fmla="*/ 42 w 302"/>
                  <a:gd name="T5" fmla="*/ 116 h 470"/>
                  <a:gd name="T6" fmla="*/ 50 w 302"/>
                  <a:gd name="T7" fmla="*/ 92 h 470"/>
                  <a:gd name="T8" fmla="*/ 50 w 302"/>
                  <a:gd name="T9" fmla="*/ 56 h 470"/>
                  <a:gd name="T10" fmla="*/ 56 w 302"/>
                  <a:gd name="T11" fmla="*/ 60 h 470"/>
                  <a:gd name="T12" fmla="*/ 60 w 302"/>
                  <a:gd name="T13" fmla="*/ 78 h 470"/>
                  <a:gd name="T14" fmla="*/ 68 w 302"/>
                  <a:gd name="T15" fmla="*/ 86 h 470"/>
                  <a:gd name="T16" fmla="*/ 80 w 302"/>
                  <a:gd name="T17" fmla="*/ 76 h 470"/>
                  <a:gd name="T18" fmla="*/ 90 w 302"/>
                  <a:gd name="T19" fmla="*/ 60 h 470"/>
                  <a:gd name="T20" fmla="*/ 110 w 302"/>
                  <a:gd name="T21" fmla="*/ 64 h 470"/>
                  <a:gd name="T22" fmla="*/ 120 w 302"/>
                  <a:gd name="T23" fmla="*/ 68 h 470"/>
                  <a:gd name="T24" fmla="*/ 128 w 302"/>
                  <a:gd name="T25" fmla="*/ 60 h 470"/>
                  <a:gd name="T26" fmla="*/ 142 w 302"/>
                  <a:gd name="T27" fmla="*/ 46 h 470"/>
                  <a:gd name="T28" fmla="*/ 146 w 302"/>
                  <a:gd name="T29" fmla="*/ 26 h 470"/>
                  <a:gd name="T30" fmla="*/ 164 w 302"/>
                  <a:gd name="T31" fmla="*/ 12 h 470"/>
                  <a:gd name="T32" fmla="*/ 180 w 302"/>
                  <a:gd name="T33" fmla="*/ 0 h 470"/>
                  <a:gd name="T34" fmla="*/ 198 w 302"/>
                  <a:gd name="T35" fmla="*/ 4 h 470"/>
                  <a:gd name="T36" fmla="*/ 212 w 302"/>
                  <a:gd name="T37" fmla="*/ 22 h 470"/>
                  <a:gd name="T38" fmla="*/ 216 w 302"/>
                  <a:gd name="T39" fmla="*/ 42 h 470"/>
                  <a:gd name="T40" fmla="*/ 216 w 302"/>
                  <a:gd name="T41" fmla="*/ 60 h 470"/>
                  <a:gd name="T42" fmla="*/ 210 w 302"/>
                  <a:gd name="T43" fmla="*/ 64 h 470"/>
                  <a:gd name="T44" fmla="*/ 202 w 302"/>
                  <a:gd name="T45" fmla="*/ 82 h 470"/>
                  <a:gd name="T46" fmla="*/ 206 w 302"/>
                  <a:gd name="T47" fmla="*/ 92 h 470"/>
                  <a:gd name="T48" fmla="*/ 220 w 302"/>
                  <a:gd name="T49" fmla="*/ 86 h 470"/>
                  <a:gd name="T50" fmla="*/ 228 w 302"/>
                  <a:gd name="T51" fmla="*/ 96 h 470"/>
                  <a:gd name="T52" fmla="*/ 224 w 302"/>
                  <a:gd name="T53" fmla="*/ 116 h 470"/>
                  <a:gd name="T54" fmla="*/ 210 w 302"/>
                  <a:gd name="T55" fmla="*/ 130 h 470"/>
                  <a:gd name="T56" fmla="*/ 202 w 302"/>
                  <a:gd name="T57" fmla="*/ 148 h 470"/>
                  <a:gd name="T58" fmla="*/ 190 w 302"/>
                  <a:gd name="T59" fmla="*/ 168 h 470"/>
                  <a:gd name="T60" fmla="*/ 180 w 302"/>
                  <a:gd name="T61" fmla="*/ 178 h 470"/>
                  <a:gd name="T62" fmla="*/ 164 w 302"/>
                  <a:gd name="T63" fmla="*/ 194 h 470"/>
                  <a:gd name="T64" fmla="*/ 150 w 302"/>
                  <a:gd name="T65" fmla="*/ 206 h 470"/>
                  <a:gd name="T66" fmla="*/ 136 w 302"/>
                  <a:gd name="T67" fmla="*/ 212 h 470"/>
                  <a:gd name="T68" fmla="*/ 124 w 302"/>
                  <a:gd name="T69" fmla="*/ 216 h 470"/>
                  <a:gd name="T70" fmla="*/ 98 w 302"/>
                  <a:gd name="T71" fmla="*/ 216 h 470"/>
                  <a:gd name="T72" fmla="*/ 80 w 302"/>
                  <a:gd name="T73" fmla="*/ 220 h 470"/>
                  <a:gd name="T74" fmla="*/ 60 w 302"/>
                  <a:gd name="T75" fmla="*/ 224 h 470"/>
                  <a:gd name="T76" fmla="*/ 42 w 302"/>
                  <a:gd name="T77" fmla="*/ 232 h 470"/>
                  <a:gd name="T78" fmla="*/ 30 w 302"/>
                  <a:gd name="T79" fmla="*/ 220 h 470"/>
                  <a:gd name="T80" fmla="*/ 28 w 302"/>
                  <a:gd name="T81" fmla="*/ 224 h 470"/>
                  <a:gd name="T82" fmla="*/ 28 w 302"/>
                  <a:gd name="T83" fmla="*/ 212 h 470"/>
                  <a:gd name="T84" fmla="*/ 24 w 302"/>
                  <a:gd name="T85" fmla="*/ 194 h 470"/>
                  <a:gd name="T86" fmla="*/ 24 w 302"/>
                  <a:gd name="T87" fmla="*/ 178 h 470"/>
                  <a:gd name="T88" fmla="*/ 16 w 302"/>
                  <a:gd name="T89" fmla="*/ 164 h 470"/>
                  <a:gd name="T90" fmla="*/ 8 w 302"/>
                  <a:gd name="T91" fmla="*/ 142 h 470"/>
                  <a:gd name="T92" fmla="*/ 0 w 302"/>
                  <a:gd name="T93" fmla="*/ 120 h 470"/>
                  <a:gd name="T94" fmla="*/ 8 w 302"/>
                  <a:gd name="T95" fmla="*/ 108 h 470"/>
                  <a:gd name="T96" fmla="*/ 180 w 302"/>
                  <a:gd name="T97" fmla="*/ 122 h 470"/>
                  <a:gd name="T98" fmla="*/ 168 w 302"/>
                  <a:gd name="T99" fmla="*/ 120 h 470"/>
                  <a:gd name="T100" fmla="*/ 154 w 302"/>
                  <a:gd name="T101" fmla="*/ 134 h 470"/>
                  <a:gd name="T102" fmla="*/ 154 w 302"/>
                  <a:gd name="T103" fmla="*/ 148 h 470"/>
                  <a:gd name="T104" fmla="*/ 164 w 302"/>
                  <a:gd name="T105" fmla="*/ 146 h 470"/>
                  <a:gd name="T106" fmla="*/ 180 w 302"/>
                  <a:gd name="T107" fmla="*/ 134 h 470"/>
                  <a:gd name="T108" fmla="*/ 302 w 302"/>
                  <a:gd name="T109" fmla="*/ 46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 h="470">
                    <a:moveTo>
                      <a:pt x="8" y="108"/>
                    </a:moveTo>
                    <a:lnTo>
                      <a:pt x="8" y="112"/>
                    </a:lnTo>
                    <a:lnTo>
                      <a:pt x="12" y="112"/>
                    </a:lnTo>
                    <a:lnTo>
                      <a:pt x="12" y="108"/>
                    </a:lnTo>
                    <a:lnTo>
                      <a:pt x="12" y="112"/>
                    </a:lnTo>
                    <a:lnTo>
                      <a:pt x="12" y="116"/>
                    </a:lnTo>
                    <a:lnTo>
                      <a:pt x="12" y="120"/>
                    </a:lnTo>
                    <a:lnTo>
                      <a:pt x="16" y="120"/>
                    </a:lnTo>
                    <a:lnTo>
                      <a:pt x="20" y="120"/>
                    </a:lnTo>
                    <a:lnTo>
                      <a:pt x="20" y="122"/>
                    </a:lnTo>
                    <a:lnTo>
                      <a:pt x="24" y="122"/>
                    </a:lnTo>
                    <a:lnTo>
                      <a:pt x="28" y="122"/>
                    </a:lnTo>
                    <a:lnTo>
                      <a:pt x="30" y="120"/>
                    </a:lnTo>
                    <a:lnTo>
                      <a:pt x="34" y="122"/>
                    </a:lnTo>
                    <a:lnTo>
                      <a:pt x="38" y="122"/>
                    </a:lnTo>
                    <a:lnTo>
                      <a:pt x="38" y="120"/>
                    </a:lnTo>
                    <a:lnTo>
                      <a:pt x="42" y="120"/>
                    </a:lnTo>
                    <a:lnTo>
                      <a:pt x="42" y="116"/>
                    </a:lnTo>
                    <a:lnTo>
                      <a:pt x="46" y="116"/>
                    </a:lnTo>
                    <a:lnTo>
                      <a:pt x="50" y="112"/>
                    </a:lnTo>
                    <a:lnTo>
                      <a:pt x="50" y="108"/>
                    </a:lnTo>
                    <a:lnTo>
                      <a:pt x="50" y="104"/>
                    </a:lnTo>
                    <a:lnTo>
                      <a:pt x="50" y="96"/>
                    </a:lnTo>
                    <a:lnTo>
                      <a:pt x="50" y="92"/>
                    </a:lnTo>
                    <a:lnTo>
                      <a:pt x="50" y="90"/>
                    </a:lnTo>
                    <a:lnTo>
                      <a:pt x="50" y="78"/>
                    </a:lnTo>
                    <a:lnTo>
                      <a:pt x="50" y="68"/>
                    </a:lnTo>
                    <a:lnTo>
                      <a:pt x="50" y="64"/>
                    </a:lnTo>
                    <a:lnTo>
                      <a:pt x="50" y="60"/>
                    </a:lnTo>
                    <a:lnTo>
                      <a:pt x="50" y="56"/>
                    </a:lnTo>
                    <a:lnTo>
                      <a:pt x="50" y="52"/>
                    </a:lnTo>
                    <a:lnTo>
                      <a:pt x="50" y="48"/>
                    </a:lnTo>
                    <a:lnTo>
                      <a:pt x="54" y="48"/>
                    </a:lnTo>
                    <a:lnTo>
                      <a:pt x="54" y="52"/>
                    </a:lnTo>
                    <a:lnTo>
                      <a:pt x="56" y="56"/>
                    </a:lnTo>
                    <a:lnTo>
                      <a:pt x="56" y="60"/>
                    </a:lnTo>
                    <a:lnTo>
                      <a:pt x="60" y="64"/>
                    </a:lnTo>
                    <a:lnTo>
                      <a:pt x="56" y="64"/>
                    </a:lnTo>
                    <a:lnTo>
                      <a:pt x="60" y="68"/>
                    </a:lnTo>
                    <a:lnTo>
                      <a:pt x="60" y="72"/>
                    </a:lnTo>
                    <a:lnTo>
                      <a:pt x="60" y="76"/>
                    </a:lnTo>
                    <a:lnTo>
                      <a:pt x="60" y="78"/>
                    </a:lnTo>
                    <a:lnTo>
                      <a:pt x="56" y="78"/>
                    </a:lnTo>
                    <a:lnTo>
                      <a:pt x="56" y="82"/>
                    </a:lnTo>
                    <a:lnTo>
                      <a:pt x="56" y="86"/>
                    </a:lnTo>
                    <a:lnTo>
                      <a:pt x="60" y="86"/>
                    </a:lnTo>
                    <a:lnTo>
                      <a:pt x="64" y="86"/>
                    </a:lnTo>
                    <a:lnTo>
                      <a:pt x="68" y="86"/>
                    </a:lnTo>
                    <a:lnTo>
                      <a:pt x="72" y="86"/>
                    </a:lnTo>
                    <a:lnTo>
                      <a:pt x="76" y="86"/>
                    </a:lnTo>
                    <a:lnTo>
                      <a:pt x="76" y="82"/>
                    </a:lnTo>
                    <a:lnTo>
                      <a:pt x="80" y="82"/>
                    </a:lnTo>
                    <a:lnTo>
                      <a:pt x="80" y="78"/>
                    </a:lnTo>
                    <a:lnTo>
                      <a:pt x="80" y="76"/>
                    </a:lnTo>
                    <a:lnTo>
                      <a:pt x="84" y="76"/>
                    </a:lnTo>
                    <a:lnTo>
                      <a:pt x="86" y="72"/>
                    </a:lnTo>
                    <a:lnTo>
                      <a:pt x="86" y="68"/>
                    </a:lnTo>
                    <a:lnTo>
                      <a:pt x="86" y="64"/>
                    </a:lnTo>
                    <a:lnTo>
                      <a:pt x="90" y="64"/>
                    </a:lnTo>
                    <a:lnTo>
                      <a:pt x="90" y="60"/>
                    </a:lnTo>
                    <a:lnTo>
                      <a:pt x="90" y="56"/>
                    </a:lnTo>
                    <a:lnTo>
                      <a:pt x="94" y="56"/>
                    </a:lnTo>
                    <a:lnTo>
                      <a:pt x="98" y="56"/>
                    </a:lnTo>
                    <a:lnTo>
                      <a:pt x="102" y="60"/>
                    </a:lnTo>
                    <a:lnTo>
                      <a:pt x="106" y="64"/>
                    </a:lnTo>
                    <a:lnTo>
                      <a:pt x="110" y="64"/>
                    </a:lnTo>
                    <a:lnTo>
                      <a:pt x="110" y="68"/>
                    </a:lnTo>
                    <a:lnTo>
                      <a:pt x="112" y="68"/>
                    </a:lnTo>
                    <a:lnTo>
                      <a:pt x="112" y="64"/>
                    </a:lnTo>
                    <a:lnTo>
                      <a:pt x="112" y="68"/>
                    </a:lnTo>
                    <a:lnTo>
                      <a:pt x="116" y="68"/>
                    </a:lnTo>
                    <a:lnTo>
                      <a:pt x="120" y="68"/>
                    </a:lnTo>
                    <a:lnTo>
                      <a:pt x="120" y="64"/>
                    </a:lnTo>
                    <a:lnTo>
                      <a:pt x="120" y="68"/>
                    </a:lnTo>
                    <a:lnTo>
                      <a:pt x="124" y="68"/>
                    </a:lnTo>
                    <a:lnTo>
                      <a:pt x="124" y="64"/>
                    </a:lnTo>
                    <a:lnTo>
                      <a:pt x="128" y="64"/>
                    </a:lnTo>
                    <a:lnTo>
                      <a:pt x="128" y="60"/>
                    </a:lnTo>
                    <a:lnTo>
                      <a:pt x="132" y="56"/>
                    </a:lnTo>
                    <a:lnTo>
                      <a:pt x="132" y="52"/>
                    </a:lnTo>
                    <a:lnTo>
                      <a:pt x="132" y="48"/>
                    </a:lnTo>
                    <a:lnTo>
                      <a:pt x="136" y="46"/>
                    </a:lnTo>
                    <a:lnTo>
                      <a:pt x="140" y="46"/>
                    </a:lnTo>
                    <a:lnTo>
                      <a:pt x="142" y="46"/>
                    </a:lnTo>
                    <a:lnTo>
                      <a:pt x="142" y="42"/>
                    </a:lnTo>
                    <a:lnTo>
                      <a:pt x="146" y="42"/>
                    </a:lnTo>
                    <a:lnTo>
                      <a:pt x="146" y="38"/>
                    </a:lnTo>
                    <a:lnTo>
                      <a:pt x="146" y="34"/>
                    </a:lnTo>
                    <a:lnTo>
                      <a:pt x="146" y="30"/>
                    </a:lnTo>
                    <a:lnTo>
                      <a:pt x="146" y="26"/>
                    </a:lnTo>
                    <a:lnTo>
                      <a:pt x="150" y="26"/>
                    </a:lnTo>
                    <a:lnTo>
                      <a:pt x="154" y="22"/>
                    </a:lnTo>
                    <a:lnTo>
                      <a:pt x="158" y="22"/>
                    </a:lnTo>
                    <a:lnTo>
                      <a:pt x="158" y="18"/>
                    </a:lnTo>
                    <a:lnTo>
                      <a:pt x="162" y="16"/>
                    </a:lnTo>
                    <a:lnTo>
                      <a:pt x="164" y="12"/>
                    </a:lnTo>
                    <a:lnTo>
                      <a:pt x="164" y="8"/>
                    </a:lnTo>
                    <a:lnTo>
                      <a:pt x="168" y="8"/>
                    </a:lnTo>
                    <a:lnTo>
                      <a:pt x="172" y="8"/>
                    </a:lnTo>
                    <a:lnTo>
                      <a:pt x="176" y="8"/>
                    </a:lnTo>
                    <a:lnTo>
                      <a:pt x="176" y="4"/>
                    </a:lnTo>
                    <a:lnTo>
                      <a:pt x="180" y="0"/>
                    </a:lnTo>
                    <a:lnTo>
                      <a:pt x="182" y="0"/>
                    </a:lnTo>
                    <a:lnTo>
                      <a:pt x="186" y="0"/>
                    </a:lnTo>
                    <a:lnTo>
                      <a:pt x="190" y="0"/>
                    </a:lnTo>
                    <a:lnTo>
                      <a:pt x="190" y="4"/>
                    </a:lnTo>
                    <a:lnTo>
                      <a:pt x="194" y="4"/>
                    </a:lnTo>
                    <a:lnTo>
                      <a:pt x="198" y="4"/>
                    </a:lnTo>
                    <a:lnTo>
                      <a:pt x="202" y="4"/>
                    </a:lnTo>
                    <a:lnTo>
                      <a:pt x="206" y="4"/>
                    </a:lnTo>
                    <a:lnTo>
                      <a:pt x="210" y="4"/>
                    </a:lnTo>
                    <a:lnTo>
                      <a:pt x="210" y="8"/>
                    </a:lnTo>
                    <a:lnTo>
                      <a:pt x="212" y="18"/>
                    </a:lnTo>
                    <a:lnTo>
                      <a:pt x="212" y="22"/>
                    </a:lnTo>
                    <a:lnTo>
                      <a:pt x="212" y="26"/>
                    </a:lnTo>
                    <a:lnTo>
                      <a:pt x="212" y="30"/>
                    </a:lnTo>
                    <a:lnTo>
                      <a:pt x="216" y="30"/>
                    </a:lnTo>
                    <a:lnTo>
                      <a:pt x="216" y="34"/>
                    </a:lnTo>
                    <a:lnTo>
                      <a:pt x="216" y="38"/>
                    </a:lnTo>
                    <a:lnTo>
                      <a:pt x="216" y="42"/>
                    </a:lnTo>
                    <a:lnTo>
                      <a:pt x="220" y="42"/>
                    </a:lnTo>
                    <a:lnTo>
                      <a:pt x="216" y="46"/>
                    </a:lnTo>
                    <a:lnTo>
                      <a:pt x="216" y="48"/>
                    </a:lnTo>
                    <a:lnTo>
                      <a:pt x="216" y="52"/>
                    </a:lnTo>
                    <a:lnTo>
                      <a:pt x="220" y="52"/>
                    </a:lnTo>
                    <a:lnTo>
                      <a:pt x="216" y="60"/>
                    </a:lnTo>
                    <a:lnTo>
                      <a:pt x="216" y="64"/>
                    </a:lnTo>
                    <a:lnTo>
                      <a:pt x="216" y="68"/>
                    </a:lnTo>
                    <a:lnTo>
                      <a:pt x="216" y="72"/>
                    </a:lnTo>
                    <a:lnTo>
                      <a:pt x="216" y="68"/>
                    </a:lnTo>
                    <a:lnTo>
                      <a:pt x="212" y="68"/>
                    </a:lnTo>
                    <a:lnTo>
                      <a:pt x="210" y="64"/>
                    </a:lnTo>
                    <a:lnTo>
                      <a:pt x="206" y="68"/>
                    </a:lnTo>
                    <a:lnTo>
                      <a:pt x="206" y="72"/>
                    </a:lnTo>
                    <a:lnTo>
                      <a:pt x="206" y="76"/>
                    </a:lnTo>
                    <a:lnTo>
                      <a:pt x="202" y="76"/>
                    </a:lnTo>
                    <a:lnTo>
                      <a:pt x="202" y="78"/>
                    </a:lnTo>
                    <a:lnTo>
                      <a:pt x="202" y="82"/>
                    </a:lnTo>
                    <a:lnTo>
                      <a:pt x="202" y="86"/>
                    </a:lnTo>
                    <a:lnTo>
                      <a:pt x="202" y="82"/>
                    </a:lnTo>
                    <a:lnTo>
                      <a:pt x="202" y="86"/>
                    </a:lnTo>
                    <a:lnTo>
                      <a:pt x="206" y="86"/>
                    </a:lnTo>
                    <a:lnTo>
                      <a:pt x="206" y="90"/>
                    </a:lnTo>
                    <a:lnTo>
                      <a:pt x="206" y="92"/>
                    </a:lnTo>
                    <a:lnTo>
                      <a:pt x="210" y="92"/>
                    </a:lnTo>
                    <a:lnTo>
                      <a:pt x="212" y="92"/>
                    </a:lnTo>
                    <a:lnTo>
                      <a:pt x="216" y="92"/>
                    </a:lnTo>
                    <a:lnTo>
                      <a:pt x="216" y="90"/>
                    </a:lnTo>
                    <a:lnTo>
                      <a:pt x="216" y="86"/>
                    </a:lnTo>
                    <a:lnTo>
                      <a:pt x="220" y="86"/>
                    </a:lnTo>
                    <a:lnTo>
                      <a:pt x="224" y="86"/>
                    </a:lnTo>
                    <a:lnTo>
                      <a:pt x="228" y="86"/>
                    </a:lnTo>
                    <a:lnTo>
                      <a:pt x="232" y="86"/>
                    </a:lnTo>
                    <a:lnTo>
                      <a:pt x="232" y="90"/>
                    </a:lnTo>
                    <a:lnTo>
                      <a:pt x="228" y="92"/>
                    </a:lnTo>
                    <a:lnTo>
                      <a:pt x="228" y="96"/>
                    </a:lnTo>
                    <a:lnTo>
                      <a:pt x="228" y="100"/>
                    </a:lnTo>
                    <a:lnTo>
                      <a:pt x="228" y="104"/>
                    </a:lnTo>
                    <a:lnTo>
                      <a:pt x="228" y="108"/>
                    </a:lnTo>
                    <a:lnTo>
                      <a:pt x="224" y="108"/>
                    </a:lnTo>
                    <a:lnTo>
                      <a:pt x="224" y="112"/>
                    </a:lnTo>
                    <a:lnTo>
                      <a:pt x="224" y="116"/>
                    </a:lnTo>
                    <a:lnTo>
                      <a:pt x="220" y="120"/>
                    </a:lnTo>
                    <a:lnTo>
                      <a:pt x="220" y="122"/>
                    </a:lnTo>
                    <a:lnTo>
                      <a:pt x="216" y="122"/>
                    </a:lnTo>
                    <a:lnTo>
                      <a:pt x="212" y="122"/>
                    </a:lnTo>
                    <a:lnTo>
                      <a:pt x="212" y="126"/>
                    </a:lnTo>
                    <a:lnTo>
                      <a:pt x="210" y="130"/>
                    </a:lnTo>
                    <a:lnTo>
                      <a:pt x="206" y="134"/>
                    </a:lnTo>
                    <a:lnTo>
                      <a:pt x="206" y="138"/>
                    </a:lnTo>
                    <a:lnTo>
                      <a:pt x="206" y="142"/>
                    </a:lnTo>
                    <a:lnTo>
                      <a:pt x="202" y="142"/>
                    </a:lnTo>
                    <a:lnTo>
                      <a:pt x="202" y="146"/>
                    </a:lnTo>
                    <a:lnTo>
                      <a:pt x="202" y="148"/>
                    </a:lnTo>
                    <a:lnTo>
                      <a:pt x="198" y="148"/>
                    </a:lnTo>
                    <a:lnTo>
                      <a:pt x="198" y="156"/>
                    </a:lnTo>
                    <a:lnTo>
                      <a:pt x="194" y="156"/>
                    </a:lnTo>
                    <a:lnTo>
                      <a:pt x="194" y="160"/>
                    </a:lnTo>
                    <a:lnTo>
                      <a:pt x="190" y="164"/>
                    </a:lnTo>
                    <a:lnTo>
                      <a:pt x="190" y="168"/>
                    </a:lnTo>
                    <a:lnTo>
                      <a:pt x="186" y="168"/>
                    </a:lnTo>
                    <a:lnTo>
                      <a:pt x="186" y="172"/>
                    </a:lnTo>
                    <a:lnTo>
                      <a:pt x="182" y="172"/>
                    </a:lnTo>
                    <a:lnTo>
                      <a:pt x="182" y="176"/>
                    </a:lnTo>
                    <a:lnTo>
                      <a:pt x="180" y="176"/>
                    </a:lnTo>
                    <a:lnTo>
                      <a:pt x="180" y="178"/>
                    </a:lnTo>
                    <a:lnTo>
                      <a:pt x="176" y="178"/>
                    </a:lnTo>
                    <a:lnTo>
                      <a:pt x="176" y="182"/>
                    </a:lnTo>
                    <a:lnTo>
                      <a:pt x="172" y="186"/>
                    </a:lnTo>
                    <a:lnTo>
                      <a:pt x="168" y="190"/>
                    </a:lnTo>
                    <a:lnTo>
                      <a:pt x="168" y="194"/>
                    </a:lnTo>
                    <a:lnTo>
                      <a:pt x="164" y="194"/>
                    </a:lnTo>
                    <a:lnTo>
                      <a:pt x="164" y="198"/>
                    </a:lnTo>
                    <a:lnTo>
                      <a:pt x="162" y="198"/>
                    </a:lnTo>
                    <a:lnTo>
                      <a:pt x="158" y="198"/>
                    </a:lnTo>
                    <a:lnTo>
                      <a:pt x="158" y="202"/>
                    </a:lnTo>
                    <a:lnTo>
                      <a:pt x="154" y="206"/>
                    </a:lnTo>
                    <a:lnTo>
                      <a:pt x="150" y="206"/>
                    </a:lnTo>
                    <a:lnTo>
                      <a:pt x="150" y="208"/>
                    </a:lnTo>
                    <a:lnTo>
                      <a:pt x="146" y="208"/>
                    </a:lnTo>
                    <a:lnTo>
                      <a:pt x="142" y="208"/>
                    </a:lnTo>
                    <a:lnTo>
                      <a:pt x="142" y="212"/>
                    </a:lnTo>
                    <a:lnTo>
                      <a:pt x="140" y="212"/>
                    </a:lnTo>
                    <a:lnTo>
                      <a:pt x="136" y="212"/>
                    </a:lnTo>
                    <a:lnTo>
                      <a:pt x="132" y="212"/>
                    </a:lnTo>
                    <a:lnTo>
                      <a:pt x="128" y="212"/>
                    </a:lnTo>
                    <a:lnTo>
                      <a:pt x="128" y="216"/>
                    </a:lnTo>
                    <a:lnTo>
                      <a:pt x="132" y="216"/>
                    </a:lnTo>
                    <a:lnTo>
                      <a:pt x="128" y="216"/>
                    </a:lnTo>
                    <a:lnTo>
                      <a:pt x="124" y="216"/>
                    </a:lnTo>
                    <a:lnTo>
                      <a:pt x="120" y="216"/>
                    </a:lnTo>
                    <a:lnTo>
                      <a:pt x="116" y="220"/>
                    </a:lnTo>
                    <a:lnTo>
                      <a:pt x="112" y="220"/>
                    </a:lnTo>
                    <a:lnTo>
                      <a:pt x="106" y="216"/>
                    </a:lnTo>
                    <a:lnTo>
                      <a:pt x="102" y="216"/>
                    </a:lnTo>
                    <a:lnTo>
                      <a:pt x="98" y="216"/>
                    </a:lnTo>
                    <a:lnTo>
                      <a:pt x="94" y="216"/>
                    </a:lnTo>
                    <a:lnTo>
                      <a:pt x="90" y="216"/>
                    </a:lnTo>
                    <a:lnTo>
                      <a:pt x="86" y="216"/>
                    </a:lnTo>
                    <a:lnTo>
                      <a:pt x="84" y="216"/>
                    </a:lnTo>
                    <a:lnTo>
                      <a:pt x="80" y="216"/>
                    </a:lnTo>
                    <a:lnTo>
                      <a:pt x="80" y="220"/>
                    </a:lnTo>
                    <a:lnTo>
                      <a:pt x="76" y="220"/>
                    </a:lnTo>
                    <a:lnTo>
                      <a:pt x="76" y="224"/>
                    </a:lnTo>
                    <a:lnTo>
                      <a:pt x="72" y="224"/>
                    </a:lnTo>
                    <a:lnTo>
                      <a:pt x="68" y="224"/>
                    </a:lnTo>
                    <a:lnTo>
                      <a:pt x="64" y="224"/>
                    </a:lnTo>
                    <a:lnTo>
                      <a:pt x="60" y="224"/>
                    </a:lnTo>
                    <a:lnTo>
                      <a:pt x="56" y="224"/>
                    </a:lnTo>
                    <a:lnTo>
                      <a:pt x="56" y="228"/>
                    </a:lnTo>
                    <a:lnTo>
                      <a:pt x="54" y="228"/>
                    </a:lnTo>
                    <a:lnTo>
                      <a:pt x="50" y="232"/>
                    </a:lnTo>
                    <a:lnTo>
                      <a:pt x="46" y="232"/>
                    </a:lnTo>
                    <a:lnTo>
                      <a:pt x="42" y="232"/>
                    </a:lnTo>
                    <a:lnTo>
                      <a:pt x="42" y="228"/>
                    </a:lnTo>
                    <a:lnTo>
                      <a:pt x="38" y="228"/>
                    </a:lnTo>
                    <a:lnTo>
                      <a:pt x="38" y="224"/>
                    </a:lnTo>
                    <a:lnTo>
                      <a:pt x="34" y="224"/>
                    </a:lnTo>
                    <a:lnTo>
                      <a:pt x="30" y="224"/>
                    </a:lnTo>
                    <a:lnTo>
                      <a:pt x="30" y="220"/>
                    </a:lnTo>
                    <a:lnTo>
                      <a:pt x="34" y="220"/>
                    </a:lnTo>
                    <a:lnTo>
                      <a:pt x="30" y="220"/>
                    </a:lnTo>
                    <a:lnTo>
                      <a:pt x="30" y="216"/>
                    </a:lnTo>
                    <a:lnTo>
                      <a:pt x="28" y="216"/>
                    </a:lnTo>
                    <a:lnTo>
                      <a:pt x="28" y="220"/>
                    </a:lnTo>
                    <a:lnTo>
                      <a:pt x="28" y="224"/>
                    </a:lnTo>
                    <a:lnTo>
                      <a:pt x="28" y="220"/>
                    </a:lnTo>
                    <a:lnTo>
                      <a:pt x="24" y="216"/>
                    </a:lnTo>
                    <a:lnTo>
                      <a:pt x="28" y="216"/>
                    </a:lnTo>
                    <a:lnTo>
                      <a:pt x="28" y="212"/>
                    </a:lnTo>
                    <a:lnTo>
                      <a:pt x="28" y="216"/>
                    </a:lnTo>
                    <a:lnTo>
                      <a:pt x="28" y="212"/>
                    </a:lnTo>
                    <a:lnTo>
                      <a:pt x="28" y="208"/>
                    </a:lnTo>
                    <a:lnTo>
                      <a:pt x="24" y="206"/>
                    </a:lnTo>
                    <a:lnTo>
                      <a:pt x="24" y="202"/>
                    </a:lnTo>
                    <a:lnTo>
                      <a:pt x="20" y="198"/>
                    </a:lnTo>
                    <a:lnTo>
                      <a:pt x="20" y="194"/>
                    </a:lnTo>
                    <a:lnTo>
                      <a:pt x="24" y="194"/>
                    </a:lnTo>
                    <a:lnTo>
                      <a:pt x="24" y="190"/>
                    </a:lnTo>
                    <a:lnTo>
                      <a:pt x="28" y="190"/>
                    </a:lnTo>
                    <a:lnTo>
                      <a:pt x="28" y="186"/>
                    </a:lnTo>
                    <a:lnTo>
                      <a:pt x="28" y="182"/>
                    </a:lnTo>
                    <a:lnTo>
                      <a:pt x="24" y="182"/>
                    </a:lnTo>
                    <a:lnTo>
                      <a:pt x="24" y="178"/>
                    </a:lnTo>
                    <a:lnTo>
                      <a:pt x="24" y="176"/>
                    </a:lnTo>
                    <a:lnTo>
                      <a:pt x="24" y="172"/>
                    </a:lnTo>
                    <a:lnTo>
                      <a:pt x="20" y="172"/>
                    </a:lnTo>
                    <a:lnTo>
                      <a:pt x="20" y="168"/>
                    </a:lnTo>
                    <a:lnTo>
                      <a:pt x="20" y="164"/>
                    </a:lnTo>
                    <a:lnTo>
                      <a:pt x="16" y="164"/>
                    </a:lnTo>
                    <a:lnTo>
                      <a:pt x="16" y="160"/>
                    </a:lnTo>
                    <a:lnTo>
                      <a:pt x="12" y="156"/>
                    </a:lnTo>
                    <a:lnTo>
                      <a:pt x="12" y="152"/>
                    </a:lnTo>
                    <a:lnTo>
                      <a:pt x="12" y="148"/>
                    </a:lnTo>
                    <a:lnTo>
                      <a:pt x="8" y="146"/>
                    </a:lnTo>
                    <a:lnTo>
                      <a:pt x="8" y="142"/>
                    </a:lnTo>
                    <a:lnTo>
                      <a:pt x="8" y="138"/>
                    </a:lnTo>
                    <a:lnTo>
                      <a:pt x="8" y="134"/>
                    </a:lnTo>
                    <a:lnTo>
                      <a:pt x="4" y="130"/>
                    </a:lnTo>
                    <a:lnTo>
                      <a:pt x="4" y="126"/>
                    </a:lnTo>
                    <a:lnTo>
                      <a:pt x="0" y="122"/>
                    </a:lnTo>
                    <a:lnTo>
                      <a:pt x="0" y="120"/>
                    </a:lnTo>
                    <a:lnTo>
                      <a:pt x="0" y="116"/>
                    </a:lnTo>
                    <a:lnTo>
                      <a:pt x="4" y="116"/>
                    </a:lnTo>
                    <a:lnTo>
                      <a:pt x="4" y="112"/>
                    </a:lnTo>
                    <a:lnTo>
                      <a:pt x="4" y="108"/>
                    </a:lnTo>
                    <a:lnTo>
                      <a:pt x="8" y="108"/>
                    </a:lnTo>
                    <a:lnTo>
                      <a:pt x="8" y="108"/>
                    </a:lnTo>
                    <a:lnTo>
                      <a:pt x="8" y="108"/>
                    </a:lnTo>
                    <a:close/>
                    <a:moveTo>
                      <a:pt x="180" y="134"/>
                    </a:moveTo>
                    <a:lnTo>
                      <a:pt x="180" y="130"/>
                    </a:lnTo>
                    <a:lnTo>
                      <a:pt x="182" y="130"/>
                    </a:lnTo>
                    <a:lnTo>
                      <a:pt x="180" y="126"/>
                    </a:lnTo>
                    <a:lnTo>
                      <a:pt x="180" y="122"/>
                    </a:lnTo>
                    <a:lnTo>
                      <a:pt x="176" y="122"/>
                    </a:lnTo>
                    <a:lnTo>
                      <a:pt x="176" y="120"/>
                    </a:lnTo>
                    <a:lnTo>
                      <a:pt x="172" y="120"/>
                    </a:lnTo>
                    <a:lnTo>
                      <a:pt x="172" y="116"/>
                    </a:lnTo>
                    <a:lnTo>
                      <a:pt x="168" y="116"/>
                    </a:lnTo>
                    <a:lnTo>
                      <a:pt x="168" y="120"/>
                    </a:lnTo>
                    <a:lnTo>
                      <a:pt x="164" y="120"/>
                    </a:lnTo>
                    <a:lnTo>
                      <a:pt x="162" y="122"/>
                    </a:lnTo>
                    <a:lnTo>
                      <a:pt x="158" y="122"/>
                    </a:lnTo>
                    <a:lnTo>
                      <a:pt x="158" y="126"/>
                    </a:lnTo>
                    <a:lnTo>
                      <a:pt x="154" y="130"/>
                    </a:lnTo>
                    <a:lnTo>
                      <a:pt x="154" y="134"/>
                    </a:lnTo>
                    <a:lnTo>
                      <a:pt x="150" y="134"/>
                    </a:lnTo>
                    <a:lnTo>
                      <a:pt x="150" y="138"/>
                    </a:lnTo>
                    <a:lnTo>
                      <a:pt x="150" y="142"/>
                    </a:lnTo>
                    <a:lnTo>
                      <a:pt x="154" y="142"/>
                    </a:lnTo>
                    <a:lnTo>
                      <a:pt x="154" y="146"/>
                    </a:lnTo>
                    <a:lnTo>
                      <a:pt x="154" y="148"/>
                    </a:lnTo>
                    <a:lnTo>
                      <a:pt x="158" y="148"/>
                    </a:lnTo>
                    <a:lnTo>
                      <a:pt x="158" y="152"/>
                    </a:lnTo>
                    <a:lnTo>
                      <a:pt x="162" y="152"/>
                    </a:lnTo>
                    <a:lnTo>
                      <a:pt x="164" y="152"/>
                    </a:lnTo>
                    <a:lnTo>
                      <a:pt x="164" y="148"/>
                    </a:lnTo>
                    <a:lnTo>
                      <a:pt x="164" y="146"/>
                    </a:lnTo>
                    <a:lnTo>
                      <a:pt x="168" y="146"/>
                    </a:lnTo>
                    <a:lnTo>
                      <a:pt x="172" y="146"/>
                    </a:lnTo>
                    <a:lnTo>
                      <a:pt x="176" y="142"/>
                    </a:lnTo>
                    <a:lnTo>
                      <a:pt x="180" y="142"/>
                    </a:lnTo>
                    <a:lnTo>
                      <a:pt x="180" y="138"/>
                    </a:lnTo>
                    <a:lnTo>
                      <a:pt x="180" y="134"/>
                    </a:lnTo>
                    <a:lnTo>
                      <a:pt x="180" y="134"/>
                    </a:lnTo>
                    <a:lnTo>
                      <a:pt x="180" y="134"/>
                    </a:lnTo>
                    <a:close/>
                    <a:moveTo>
                      <a:pt x="302" y="470"/>
                    </a:moveTo>
                    <a:lnTo>
                      <a:pt x="298" y="470"/>
                    </a:lnTo>
                    <a:lnTo>
                      <a:pt x="298" y="466"/>
                    </a:lnTo>
                    <a:lnTo>
                      <a:pt x="302" y="466"/>
                    </a:lnTo>
                    <a:lnTo>
                      <a:pt x="302" y="470"/>
                    </a:lnTo>
                    <a:lnTo>
                      <a:pt x="302" y="470"/>
                    </a:lnTo>
                    <a:lnTo>
                      <a:pt x="302" y="47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95">
                <a:extLst>
                  <a:ext uri="{FF2B5EF4-FFF2-40B4-BE49-F238E27FC236}">
                    <a16:creationId xmlns:a16="http://schemas.microsoft.com/office/drawing/2014/main" id="{7BD8709F-9D92-4CD4-98B2-B1A2C1FA83B7}"/>
                  </a:ext>
                </a:extLst>
              </p:cNvPr>
              <p:cNvSpPr>
                <a:spLocks noEditPoints="1"/>
              </p:cNvSpPr>
              <p:nvPr/>
            </p:nvSpPr>
            <p:spPr bwMode="auto">
              <a:xfrm>
                <a:off x="3984625" y="3314768"/>
                <a:ext cx="504825" cy="479425"/>
              </a:xfrm>
              <a:custGeom>
                <a:avLst/>
                <a:gdLst>
                  <a:gd name="T0" fmla="*/ 210 w 318"/>
                  <a:gd name="T1" fmla="*/ 8 h 302"/>
                  <a:gd name="T2" fmla="*/ 224 w 318"/>
                  <a:gd name="T3" fmla="*/ 8 h 302"/>
                  <a:gd name="T4" fmla="*/ 236 w 318"/>
                  <a:gd name="T5" fmla="*/ 12 h 302"/>
                  <a:gd name="T6" fmla="*/ 250 w 318"/>
                  <a:gd name="T7" fmla="*/ 18 h 302"/>
                  <a:gd name="T8" fmla="*/ 266 w 318"/>
                  <a:gd name="T9" fmla="*/ 18 h 302"/>
                  <a:gd name="T10" fmla="*/ 278 w 318"/>
                  <a:gd name="T11" fmla="*/ 22 h 302"/>
                  <a:gd name="T12" fmla="*/ 296 w 318"/>
                  <a:gd name="T13" fmla="*/ 26 h 302"/>
                  <a:gd name="T14" fmla="*/ 304 w 318"/>
                  <a:gd name="T15" fmla="*/ 36 h 302"/>
                  <a:gd name="T16" fmla="*/ 284 w 318"/>
                  <a:gd name="T17" fmla="*/ 48 h 302"/>
                  <a:gd name="T18" fmla="*/ 270 w 318"/>
                  <a:gd name="T19" fmla="*/ 58 h 302"/>
                  <a:gd name="T20" fmla="*/ 266 w 318"/>
                  <a:gd name="T21" fmla="*/ 62 h 302"/>
                  <a:gd name="T22" fmla="*/ 254 w 318"/>
                  <a:gd name="T23" fmla="*/ 88 h 302"/>
                  <a:gd name="T24" fmla="*/ 258 w 318"/>
                  <a:gd name="T25" fmla="*/ 100 h 302"/>
                  <a:gd name="T26" fmla="*/ 248 w 318"/>
                  <a:gd name="T27" fmla="*/ 110 h 302"/>
                  <a:gd name="T28" fmla="*/ 236 w 318"/>
                  <a:gd name="T29" fmla="*/ 122 h 302"/>
                  <a:gd name="T30" fmla="*/ 220 w 318"/>
                  <a:gd name="T31" fmla="*/ 134 h 302"/>
                  <a:gd name="T32" fmla="*/ 202 w 318"/>
                  <a:gd name="T33" fmla="*/ 134 h 302"/>
                  <a:gd name="T34" fmla="*/ 188 w 318"/>
                  <a:gd name="T35" fmla="*/ 140 h 302"/>
                  <a:gd name="T36" fmla="*/ 176 w 318"/>
                  <a:gd name="T37" fmla="*/ 144 h 302"/>
                  <a:gd name="T38" fmla="*/ 168 w 318"/>
                  <a:gd name="T39" fmla="*/ 134 h 302"/>
                  <a:gd name="T40" fmla="*/ 154 w 318"/>
                  <a:gd name="T41" fmla="*/ 118 h 302"/>
                  <a:gd name="T42" fmla="*/ 158 w 318"/>
                  <a:gd name="T43" fmla="*/ 108 h 302"/>
                  <a:gd name="T44" fmla="*/ 158 w 318"/>
                  <a:gd name="T45" fmla="*/ 92 h 302"/>
                  <a:gd name="T46" fmla="*/ 154 w 318"/>
                  <a:gd name="T47" fmla="*/ 78 h 302"/>
                  <a:gd name="T48" fmla="*/ 162 w 318"/>
                  <a:gd name="T49" fmla="*/ 62 h 302"/>
                  <a:gd name="T50" fmla="*/ 168 w 318"/>
                  <a:gd name="T51" fmla="*/ 44 h 302"/>
                  <a:gd name="T52" fmla="*/ 164 w 318"/>
                  <a:gd name="T53" fmla="*/ 32 h 302"/>
                  <a:gd name="T54" fmla="*/ 146 w 318"/>
                  <a:gd name="T55" fmla="*/ 36 h 302"/>
                  <a:gd name="T56" fmla="*/ 134 w 318"/>
                  <a:gd name="T57" fmla="*/ 32 h 302"/>
                  <a:gd name="T58" fmla="*/ 134 w 318"/>
                  <a:gd name="T59" fmla="*/ 28 h 302"/>
                  <a:gd name="T60" fmla="*/ 132 w 318"/>
                  <a:gd name="T61" fmla="*/ 26 h 302"/>
                  <a:gd name="T62" fmla="*/ 132 w 318"/>
                  <a:gd name="T63" fmla="*/ 18 h 302"/>
                  <a:gd name="T64" fmla="*/ 134 w 318"/>
                  <a:gd name="T65" fmla="*/ 8 h 302"/>
                  <a:gd name="T66" fmla="*/ 154 w 318"/>
                  <a:gd name="T67" fmla="*/ 4 h 302"/>
                  <a:gd name="T68" fmla="*/ 176 w 318"/>
                  <a:gd name="T69" fmla="*/ 0 h 302"/>
                  <a:gd name="T70" fmla="*/ 192 w 318"/>
                  <a:gd name="T71" fmla="*/ 8 h 302"/>
                  <a:gd name="T72" fmla="*/ 184 w 318"/>
                  <a:gd name="T73" fmla="*/ 152 h 302"/>
                  <a:gd name="T74" fmla="*/ 218 w 318"/>
                  <a:gd name="T75" fmla="*/ 164 h 302"/>
                  <a:gd name="T76" fmla="*/ 318 w 318"/>
                  <a:gd name="T77" fmla="*/ 70 h 302"/>
                  <a:gd name="T78" fmla="*/ 296 w 318"/>
                  <a:gd name="T79" fmla="*/ 78 h 302"/>
                  <a:gd name="T80" fmla="*/ 304 w 318"/>
                  <a:gd name="T81" fmla="*/ 82 h 302"/>
                  <a:gd name="T82" fmla="*/ 292 w 318"/>
                  <a:gd name="T83" fmla="*/ 82 h 302"/>
                  <a:gd name="T84" fmla="*/ 278 w 318"/>
                  <a:gd name="T85" fmla="*/ 92 h 302"/>
                  <a:gd name="T86" fmla="*/ 278 w 318"/>
                  <a:gd name="T87" fmla="*/ 96 h 302"/>
                  <a:gd name="T88" fmla="*/ 64 w 318"/>
                  <a:gd name="T89" fmla="*/ 276 h 302"/>
                  <a:gd name="T90" fmla="*/ 64 w 318"/>
                  <a:gd name="T91" fmla="*/ 282 h 302"/>
                  <a:gd name="T92" fmla="*/ 8 w 318"/>
                  <a:gd name="T93" fmla="*/ 282 h 302"/>
                  <a:gd name="T94" fmla="*/ 56 w 318"/>
                  <a:gd name="T95" fmla="*/ 294 h 302"/>
                  <a:gd name="T96" fmla="*/ 60 w 318"/>
                  <a:gd name="T97" fmla="*/ 290 h 302"/>
                  <a:gd name="T98" fmla="*/ 22 w 318"/>
                  <a:gd name="T99" fmla="*/ 294 h 302"/>
                  <a:gd name="T100" fmla="*/ 26 w 318"/>
                  <a:gd name="T101" fmla="*/ 286 h 302"/>
                  <a:gd name="T102" fmla="*/ 22 w 318"/>
                  <a:gd name="T103" fmla="*/ 298 h 302"/>
                  <a:gd name="T104" fmla="*/ 16 w 318"/>
                  <a:gd name="T105" fmla="*/ 298 h 302"/>
                  <a:gd name="T106" fmla="*/ 42 w 318"/>
                  <a:gd name="T107" fmla="*/ 298 h 302"/>
                  <a:gd name="T108" fmla="*/ 4 w 318"/>
                  <a:gd name="T10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8" h="302">
                    <a:moveTo>
                      <a:pt x="194" y="8"/>
                    </a:moveTo>
                    <a:lnTo>
                      <a:pt x="198" y="8"/>
                    </a:lnTo>
                    <a:lnTo>
                      <a:pt x="202" y="4"/>
                    </a:lnTo>
                    <a:lnTo>
                      <a:pt x="206" y="4"/>
                    </a:lnTo>
                    <a:lnTo>
                      <a:pt x="210" y="4"/>
                    </a:lnTo>
                    <a:lnTo>
                      <a:pt x="210" y="8"/>
                    </a:lnTo>
                    <a:lnTo>
                      <a:pt x="214" y="8"/>
                    </a:lnTo>
                    <a:lnTo>
                      <a:pt x="218" y="8"/>
                    </a:lnTo>
                    <a:lnTo>
                      <a:pt x="218" y="4"/>
                    </a:lnTo>
                    <a:lnTo>
                      <a:pt x="220" y="4"/>
                    </a:lnTo>
                    <a:lnTo>
                      <a:pt x="220" y="8"/>
                    </a:lnTo>
                    <a:lnTo>
                      <a:pt x="224" y="8"/>
                    </a:lnTo>
                    <a:lnTo>
                      <a:pt x="228" y="8"/>
                    </a:lnTo>
                    <a:lnTo>
                      <a:pt x="232" y="8"/>
                    </a:lnTo>
                    <a:lnTo>
                      <a:pt x="236" y="8"/>
                    </a:lnTo>
                    <a:lnTo>
                      <a:pt x="240" y="8"/>
                    </a:lnTo>
                    <a:lnTo>
                      <a:pt x="240" y="12"/>
                    </a:lnTo>
                    <a:lnTo>
                      <a:pt x="236" y="12"/>
                    </a:lnTo>
                    <a:lnTo>
                      <a:pt x="240" y="12"/>
                    </a:lnTo>
                    <a:lnTo>
                      <a:pt x="240" y="14"/>
                    </a:lnTo>
                    <a:lnTo>
                      <a:pt x="240" y="12"/>
                    </a:lnTo>
                    <a:lnTo>
                      <a:pt x="244" y="14"/>
                    </a:lnTo>
                    <a:lnTo>
                      <a:pt x="248" y="14"/>
                    </a:lnTo>
                    <a:lnTo>
                      <a:pt x="250" y="18"/>
                    </a:lnTo>
                    <a:lnTo>
                      <a:pt x="254" y="18"/>
                    </a:lnTo>
                    <a:lnTo>
                      <a:pt x="258" y="18"/>
                    </a:lnTo>
                    <a:lnTo>
                      <a:pt x="262" y="18"/>
                    </a:lnTo>
                    <a:lnTo>
                      <a:pt x="266" y="18"/>
                    </a:lnTo>
                    <a:lnTo>
                      <a:pt x="270" y="18"/>
                    </a:lnTo>
                    <a:lnTo>
                      <a:pt x="266" y="18"/>
                    </a:lnTo>
                    <a:lnTo>
                      <a:pt x="270" y="18"/>
                    </a:lnTo>
                    <a:lnTo>
                      <a:pt x="270" y="14"/>
                    </a:lnTo>
                    <a:lnTo>
                      <a:pt x="270" y="18"/>
                    </a:lnTo>
                    <a:lnTo>
                      <a:pt x="274" y="18"/>
                    </a:lnTo>
                    <a:lnTo>
                      <a:pt x="278" y="18"/>
                    </a:lnTo>
                    <a:lnTo>
                      <a:pt x="278" y="22"/>
                    </a:lnTo>
                    <a:lnTo>
                      <a:pt x="280" y="26"/>
                    </a:lnTo>
                    <a:lnTo>
                      <a:pt x="284" y="22"/>
                    </a:lnTo>
                    <a:lnTo>
                      <a:pt x="284" y="26"/>
                    </a:lnTo>
                    <a:lnTo>
                      <a:pt x="288" y="26"/>
                    </a:lnTo>
                    <a:lnTo>
                      <a:pt x="292" y="26"/>
                    </a:lnTo>
                    <a:lnTo>
                      <a:pt x="296" y="26"/>
                    </a:lnTo>
                    <a:lnTo>
                      <a:pt x="300" y="22"/>
                    </a:lnTo>
                    <a:lnTo>
                      <a:pt x="304" y="26"/>
                    </a:lnTo>
                    <a:lnTo>
                      <a:pt x="306" y="26"/>
                    </a:lnTo>
                    <a:lnTo>
                      <a:pt x="304" y="28"/>
                    </a:lnTo>
                    <a:lnTo>
                      <a:pt x="304" y="32"/>
                    </a:lnTo>
                    <a:lnTo>
                      <a:pt x="304" y="36"/>
                    </a:lnTo>
                    <a:lnTo>
                      <a:pt x="300" y="36"/>
                    </a:lnTo>
                    <a:lnTo>
                      <a:pt x="296" y="40"/>
                    </a:lnTo>
                    <a:lnTo>
                      <a:pt x="292" y="44"/>
                    </a:lnTo>
                    <a:lnTo>
                      <a:pt x="288" y="44"/>
                    </a:lnTo>
                    <a:lnTo>
                      <a:pt x="288" y="48"/>
                    </a:lnTo>
                    <a:lnTo>
                      <a:pt x="284" y="48"/>
                    </a:lnTo>
                    <a:lnTo>
                      <a:pt x="280" y="48"/>
                    </a:lnTo>
                    <a:lnTo>
                      <a:pt x="278" y="52"/>
                    </a:lnTo>
                    <a:lnTo>
                      <a:pt x="274" y="52"/>
                    </a:lnTo>
                    <a:lnTo>
                      <a:pt x="270" y="52"/>
                    </a:lnTo>
                    <a:lnTo>
                      <a:pt x="270" y="54"/>
                    </a:lnTo>
                    <a:lnTo>
                      <a:pt x="270" y="58"/>
                    </a:lnTo>
                    <a:lnTo>
                      <a:pt x="270" y="62"/>
                    </a:lnTo>
                    <a:lnTo>
                      <a:pt x="266" y="62"/>
                    </a:lnTo>
                    <a:lnTo>
                      <a:pt x="266" y="58"/>
                    </a:lnTo>
                    <a:lnTo>
                      <a:pt x="270" y="58"/>
                    </a:lnTo>
                    <a:lnTo>
                      <a:pt x="266" y="58"/>
                    </a:lnTo>
                    <a:lnTo>
                      <a:pt x="266" y="62"/>
                    </a:lnTo>
                    <a:lnTo>
                      <a:pt x="262" y="66"/>
                    </a:lnTo>
                    <a:lnTo>
                      <a:pt x="258" y="70"/>
                    </a:lnTo>
                    <a:lnTo>
                      <a:pt x="258" y="74"/>
                    </a:lnTo>
                    <a:lnTo>
                      <a:pt x="254" y="78"/>
                    </a:lnTo>
                    <a:lnTo>
                      <a:pt x="254" y="82"/>
                    </a:lnTo>
                    <a:lnTo>
                      <a:pt x="254" y="88"/>
                    </a:lnTo>
                    <a:lnTo>
                      <a:pt x="254" y="92"/>
                    </a:lnTo>
                    <a:lnTo>
                      <a:pt x="258" y="92"/>
                    </a:lnTo>
                    <a:lnTo>
                      <a:pt x="262" y="92"/>
                    </a:lnTo>
                    <a:lnTo>
                      <a:pt x="262" y="96"/>
                    </a:lnTo>
                    <a:lnTo>
                      <a:pt x="258" y="96"/>
                    </a:lnTo>
                    <a:lnTo>
                      <a:pt x="258" y="100"/>
                    </a:lnTo>
                    <a:lnTo>
                      <a:pt x="254" y="100"/>
                    </a:lnTo>
                    <a:lnTo>
                      <a:pt x="254" y="104"/>
                    </a:lnTo>
                    <a:lnTo>
                      <a:pt x="250" y="104"/>
                    </a:lnTo>
                    <a:lnTo>
                      <a:pt x="250" y="108"/>
                    </a:lnTo>
                    <a:lnTo>
                      <a:pt x="250" y="110"/>
                    </a:lnTo>
                    <a:lnTo>
                      <a:pt x="248" y="110"/>
                    </a:lnTo>
                    <a:lnTo>
                      <a:pt x="248" y="114"/>
                    </a:lnTo>
                    <a:lnTo>
                      <a:pt x="248" y="118"/>
                    </a:lnTo>
                    <a:lnTo>
                      <a:pt x="244" y="118"/>
                    </a:lnTo>
                    <a:lnTo>
                      <a:pt x="240" y="118"/>
                    </a:lnTo>
                    <a:lnTo>
                      <a:pt x="236" y="118"/>
                    </a:lnTo>
                    <a:lnTo>
                      <a:pt x="236" y="122"/>
                    </a:lnTo>
                    <a:lnTo>
                      <a:pt x="232" y="126"/>
                    </a:lnTo>
                    <a:lnTo>
                      <a:pt x="232" y="130"/>
                    </a:lnTo>
                    <a:lnTo>
                      <a:pt x="228" y="130"/>
                    </a:lnTo>
                    <a:lnTo>
                      <a:pt x="228" y="134"/>
                    </a:lnTo>
                    <a:lnTo>
                      <a:pt x="224" y="134"/>
                    </a:lnTo>
                    <a:lnTo>
                      <a:pt x="220" y="134"/>
                    </a:lnTo>
                    <a:lnTo>
                      <a:pt x="218" y="138"/>
                    </a:lnTo>
                    <a:lnTo>
                      <a:pt x="218" y="134"/>
                    </a:lnTo>
                    <a:lnTo>
                      <a:pt x="214" y="134"/>
                    </a:lnTo>
                    <a:lnTo>
                      <a:pt x="210" y="134"/>
                    </a:lnTo>
                    <a:lnTo>
                      <a:pt x="206" y="134"/>
                    </a:lnTo>
                    <a:lnTo>
                      <a:pt x="202" y="134"/>
                    </a:lnTo>
                    <a:lnTo>
                      <a:pt x="198" y="134"/>
                    </a:lnTo>
                    <a:lnTo>
                      <a:pt x="194" y="134"/>
                    </a:lnTo>
                    <a:lnTo>
                      <a:pt x="194" y="138"/>
                    </a:lnTo>
                    <a:lnTo>
                      <a:pt x="192" y="138"/>
                    </a:lnTo>
                    <a:lnTo>
                      <a:pt x="188" y="138"/>
                    </a:lnTo>
                    <a:lnTo>
                      <a:pt x="188" y="140"/>
                    </a:lnTo>
                    <a:lnTo>
                      <a:pt x="184" y="140"/>
                    </a:lnTo>
                    <a:lnTo>
                      <a:pt x="184" y="144"/>
                    </a:lnTo>
                    <a:lnTo>
                      <a:pt x="180" y="144"/>
                    </a:lnTo>
                    <a:lnTo>
                      <a:pt x="180" y="148"/>
                    </a:lnTo>
                    <a:lnTo>
                      <a:pt x="176" y="148"/>
                    </a:lnTo>
                    <a:lnTo>
                      <a:pt x="176" y="144"/>
                    </a:lnTo>
                    <a:lnTo>
                      <a:pt x="172" y="144"/>
                    </a:lnTo>
                    <a:lnTo>
                      <a:pt x="172" y="140"/>
                    </a:lnTo>
                    <a:lnTo>
                      <a:pt x="168" y="140"/>
                    </a:lnTo>
                    <a:lnTo>
                      <a:pt x="172" y="138"/>
                    </a:lnTo>
                    <a:lnTo>
                      <a:pt x="168" y="138"/>
                    </a:lnTo>
                    <a:lnTo>
                      <a:pt x="168" y="134"/>
                    </a:lnTo>
                    <a:lnTo>
                      <a:pt x="164" y="130"/>
                    </a:lnTo>
                    <a:lnTo>
                      <a:pt x="162" y="126"/>
                    </a:lnTo>
                    <a:lnTo>
                      <a:pt x="158" y="126"/>
                    </a:lnTo>
                    <a:lnTo>
                      <a:pt x="154" y="126"/>
                    </a:lnTo>
                    <a:lnTo>
                      <a:pt x="154" y="122"/>
                    </a:lnTo>
                    <a:lnTo>
                      <a:pt x="154" y="118"/>
                    </a:lnTo>
                    <a:lnTo>
                      <a:pt x="150" y="118"/>
                    </a:lnTo>
                    <a:lnTo>
                      <a:pt x="154" y="114"/>
                    </a:lnTo>
                    <a:lnTo>
                      <a:pt x="154" y="110"/>
                    </a:lnTo>
                    <a:lnTo>
                      <a:pt x="158" y="110"/>
                    </a:lnTo>
                    <a:lnTo>
                      <a:pt x="162" y="108"/>
                    </a:lnTo>
                    <a:lnTo>
                      <a:pt x="158" y="108"/>
                    </a:lnTo>
                    <a:lnTo>
                      <a:pt x="158" y="104"/>
                    </a:lnTo>
                    <a:lnTo>
                      <a:pt x="154" y="104"/>
                    </a:lnTo>
                    <a:lnTo>
                      <a:pt x="154" y="100"/>
                    </a:lnTo>
                    <a:lnTo>
                      <a:pt x="154" y="96"/>
                    </a:lnTo>
                    <a:lnTo>
                      <a:pt x="158" y="96"/>
                    </a:lnTo>
                    <a:lnTo>
                      <a:pt x="158" y="92"/>
                    </a:lnTo>
                    <a:lnTo>
                      <a:pt x="162" y="88"/>
                    </a:lnTo>
                    <a:lnTo>
                      <a:pt x="158" y="88"/>
                    </a:lnTo>
                    <a:lnTo>
                      <a:pt x="154" y="84"/>
                    </a:lnTo>
                    <a:lnTo>
                      <a:pt x="154" y="82"/>
                    </a:lnTo>
                    <a:lnTo>
                      <a:pt x="150" y="78"/>
                    </a:lnTo>
                    <a:lnTo>
                      <a:pt x="154" y="78"/>
                    </a:lnTo>
                    <a:lnTo>
                      <a:pt x="158" y="78"/>
                    </a:lnTo>
                    <a:lnTo>
                      <a:pt x="162" y="70"/>
                    </a:lnTo>
                    <a:lnTo>
                      <a:pt x="158" y="70"/>
                    </a:lnTo>
                    <a:lnTo>
                      <a:pt x="158" y="66"/>
                    </a:lnTo>
                    <a:lnTo>
                      <a:pt x="162" y="66"/>
                    </a:lnTo>
                    <a:lnTo>
                      <a:pt x="162" y="62"/>
                    </a:lnTo>
                    <a:lnTo>
                      <a:pt x="162" y="58"/>
                    </a:lnTo>
                    <a:lnTo>
                      <a:pt x="162" y="54"/>
                    </a:lnTo>
                    <a:lnTo>
                      <a:pt x="162" y="52"/>
                    </a:lnTo>
                    <a:lnTo>
                      <a:pt x="164" y="48"/>
                    </a:lnTo>
                    <a:lnTo>
                      <a:pt x="168" y="48"/>
                    </a:lnTo>
                    <a:lnTo>
                      <a:pt x="168" y="44"/>
                    </a:lnTo>
                    <a:lnTo>
                      <a:pt x="168" y="40"/>
                    </a:lnTo>
                    <a:lnTo>
                      <a:pt x="172" y="40"/>
                    </a:lnTo>
                    <a:lnTo>
                      <a:pt x="168" y="40"/>
                    </a:lnTo>
                    <a:lnTo>
                      <a:pt x="164" y="40"/>
                    </a:lnTo>
                    <a:lnTo>
                      <a:pt x="164" y="36"/>
                    </a:lnTo>
                    <a:lnTo>
                      <a:pt x="164" y="32"/>
                    </a:lnTo>
                    <a:lnTo>
                      <a:pt x="162" y="32"/>
                    </a:lnTo>
                    <a:lnTo>
                      <a:pt x="158" y="32"/>
                    </a:lnTo>
                    <a:lnTo>
                      <a:pt x="158" y="36"/>
                    </a:lnTo>
                    <a:lnTo>
                      <a:pt x="154" y="36"/>
                    </a:lnTo>
                    <a:lnTo>
                      <a:pt x="150" y="36"/>
                    </a:lnTo>
                    <a:lnTo>
                      <a:pt x="146" y="36"/>
                    </a:lnTo>
                    <a:lnTo>
                      <a:pt x="142" y="36"/>
                    </a:lnTo>
                    <a:lnTo>
                      <a:pt x="142" y="32"/>
                    </a:lnTo>
                    <a:lnTo>
                      <a:pt x="142" y="28"/>
                    </a:lnTo>
                    <a:lnTo>
                      <a:pt x="138" y="28"/>
                    </a:lnTo>
                    <a:lnTo>
                      <a:pt x="138" y="32"/>
                    </a:lnTo>
                    <a:lnTo>
                      <a:pt x="134" y="32"/>
                    </a:lnTo>
                    <a:lnTo>
                      <a:pt x="132" y="36"/>
                    </a:lnTo>
                    <a:lnTo>
                      <a:pt x="132" y="32"/>
                    </a:lnTo>
                    <a:lnTo>
                      <a:pt x="132" y="28"/>
                    </a:lnTo>
                    <a:lnTo>
                      <a:pt x="134" y="28"/>
                    </a:lnTo>
                    <a:lnTo>
                      <a:pt x="134" y="26"/>
                    </a:lnTo>
                    <a:lnTo>
                      <a:pt x="134" y="28"/>
                    </a:lnTo>
                    <a:lnTo>
                      <a:pt x="132" y="28"/>
                    </a:lnTo>
                    <a:lnTo>
                      <a:pt x="132" y="26"/>
                    </a:lnTo>
                    <a:lnTo>
                      <a:pt x="134" y="26"/>
                    </a:lnTo>
                    <a:lnTo>
                      <a:pt x="132" y="26"/>
                    </a:lnTo>
                    <a:lnTo>
                      <a:pt x="132" y="22"/>
                    </a:lnTo>
                    <a:lnTo>
                      <a:pt x="132" y="26"/>
                    </a:lnTo>
                    <a:lnTo>
                      <a:pt x="134" y="22"/>
                    </a:lnTo>
                    <a:lnTo>
                      <a:pt x="132" y="22"/>
                    </a:lnTo>
                    <a:lnTo>
                      <a:pt x="134" y="22"/>
                    </a:lnTo>
                    <a:lnTo>
                      <a:pt x="134" y="18"/>
                    </a:lnTo>
                    <a:lnTo>
                      <a:pt x="132" y="22"/>
                    </a:lnTo>
                    <a:lnTo>
                      <a:pt x="132" y="18"/>
                    </a:lnTo>
                    <a:lnTo>
                      <a:pt x="128" y="18"/>
                    </a:lnTo>
                    <a:lnTo>
                      <a:pt x="128" y="14"/>
                    </a:lnTo>
                    <a:lnTo>
                      <a:pt x="128" y="12"/>
                    </a:lnTo>
                    <a:lnTo>
                      <a:pt x="132" y="12"/>
                    </a:lnTo>
                    <a:lnTo>
                      <a:pt x="132" y="8"/>
                    </a:lnTo>
                    <a:lnTo>
                      <a:pt x="134" y="8"/>
                    </a:lnTo>
                    <a:lnTo>
                      <a:pt x="138" y="8"/>
                    </a:lnTo>
                    <a:lnTo>
                      <a:pt x="142" y="4"/>
                    </a:lnTo>
                    <a:lnTo>
                      <a:pt x="146" y="0"/>
                    </a:lnTo>
                    <a:lnTo>
                      <a:pt x="150" y="0"/>
                    </a:lnTo>
                    <a:lnTo>
                      <a:pt x="154" y="0"/>
                    </a:lnTo>
                    <a:lnTo>
                      <a:pt x="154" y="4"/>
                    </a:lnTo>
                    <a:lnTo>
                      <a:pt x="158" y="4"/>
                    </a:lnTo>
                    <a:lnTo>
                      <a:pt x="162" y="4"/>
                    </a:lnTo>
                    <a:lnTo>
                      <a:pt x="164" y="4"/>
                    </a:lnTo>
                    <a:lnTo>
                      <a:pt x="168" y="4"/>
                    </a:lnTo>
                    <a:lnTo>
                      <a:pt x="172" y="4"/>
                    </a:lnTo>
                    <a:lnTo>
                      <a:pt x="176" y="0"/>
                    </a:lnTo>
                    <a:lnTo>
                      <a:pt x="176" y="4"/>
                    </a:lnTo>
                    <a:lnTo>
                      <a:pt x="180" y="4"/>
                    </a:lnTo>
                    <a:lnTo>
                      <a:pt x="184" y="4"/>
                    </a:lnTo>
                    <a:lnTo>
                      <a:pt x="188" y="4"/>
                    </a:lnTo>
                    <a:lnTo>
                      <a:pt x="192" y="4"/>
                    </a:lnTo>
                    <a:lnTo>
                      <a:pt x="192" y="8"/>
                    </a:lnTo>
                    <a:lnTo>
                      <a:pt x="194" y="8"/>
                    </a:lnTo>
                    <a:lnTo>
                      <a:pt x="194" y="8"/>
                    </a:lnTo>
                    <a:lnTo>
                      <a:pt x="194" y="8"/>
                    </a:lnTo>
                    <a:close/>
                    <a:moveTo>
                      <a:pt x="184" y="152"/>
                    </a:moveTo>
                    <a:lnTo>
                      <a:pt x="184" y="148"/>
                    </a:lnTo>
                    <a:lnTo>
                      <a:pt x="184" y="152"/>
                    </a:lnTo>
                    <a:lnTo>
                      <a:pt x="184" y="152"/>
                    </a:lnTo>
                    <a:lnTo>
                      <a:pt x="184" y="152"/>
                    </a:lnTo>
                    <a:close/>
                    <a:moveTo>
                      <a:pt x="218" y="164"/>
                    </a:moveTo>
                    <a:lnTo>
                      <a:pt x="218" y="160"/>
                    </a:lnTo>
                    <a:lnTo>
                      <a:pt x="218" y="164"/>
                    </a:lnTo>
                    <a:lnTo>
                      <a:pt x="218" y="164"/>
                    </a:lnTo>
                    <a:lnTo>
                      <a:pt x="218" y="164"/>
                    </a:lnTo>
                    <a:close/>
                    <a:moveTo>
                      <a:pt x="318" y="74"/>
                    </a:moveTo>
                    <a:lnTo>
                      <a:pt x="314" y="74"/>
                    </a:lnTo>
                    <a:lnTo>
                      <a:pt x="310" y="70"/>
                    </a:lnTo>
                    <a:lnTo>
                      <a:pt x="314" y="70"/>
                    </a:lnTo>
                    <a:lnTo>
                      <a:pt x="318" y="70"/>
                    </a:lnTo>
                    <a:lnTo>
                      <a:pt x="318" y="74"/>
                    </a:lnTo>
                    <a:lnTo>
                      <a:pt x="318" y="74"/>
                    </a:lnTo>
                    <a:lnTo>
                      <a:pt x="318" y="74"/>
                    </a:lnTo>
                    <a:close/>
                    <a:moveTo>
                      <a:pt x="292" y="82"/>
                    </a:moveTo>
                    <a:lnTo>
                      <a:pt x="292" y="78"/>
                    </a:lnTo>
                    <a:lnTo>
                      <a:pt x="296" y="78"/>
                    </a:lnTo>
                    <a:lnTo>
                      <a:pt x="300" y="74"/>
                    </a:lnTo>
                    <a:lnTo>
                      <a:pt x="304" y="74"/>
                    </a:lnTo>
                    <a:lnTo>
                      <a:pt x="304" y="78"/>
                    </a:lnTo>
                    <a:lnTo>
                      <a:pt x="306" y="78"/>
                    </a:lnTo>
                    <a:lnTo>
                      <a:pt x="306" y="82"/>
                    </a:lnTo>
                    <a:lnTo>
                      <a:pt x="304" y="82"/>
                    </a:lnTo>
                    <a:lnTo>
                      <a:pt x="304" y="84"/>
                    </a:lnTo>
                    <a:lnTo>
                      <a:pt x="300" y="84"/>
                    </a:lnTo>
                    <a:lnTo>
                      <a:pt x="296" y="84"/>
                    </a:lnTo>
                    <a:lnTo>
                      <a:pt x="296" y="82"/>
                    </a:lnTo>
                    <a:lnTo>
                      <a:pt x="292" y="82"/>
                    </a:lnTo>
                    <a:lnTo>
                      <a:pt x="292" y="82"/>
                    </a:lnTo>
                    <a:lnTo>
                      <a:pt x="292" y="82"/>
                    </a:lnTo>
                    <a:close/>
                    <a:moveTo>
                      <a:pt x="278" y="92"/>
                    </a:moveTo>
                    <a:lnTo>
                      <a:pt x="278" y="88"/>
                    </a:lnTo>
                    <a:lnTo>
                      <a:pt x="280" y="88"/>
                    </a:lnTo>
                    <a:lnTo>
                      <a:pt x="280" y="92"/>
                    </a:lnTo>
                    <a:lnTo>
                      <a:pt x="278" y="92"/>
                    </a:lnTo>
                    <a:lnTo>
                      <a:pt x="278" y="92"/>
                    </a:lnTo>
                    <a:lnTo>
                      <a:pt x="278" y="92"/>
                    </a:lnTo>
                    <a:close/>
                    <a:moveTo>
                      <a:pt x="278" y="96"/>
                    </a:moveTo>
                    <a:lnTo>
                      <a:pt x="280" y="96"/>
                    </a:lnTo>
                    <a:lnTo>
                      <a:pt x="278" y="96"/>
                    </a:lnTo>
                    <a:lnTo>
                      <a:pt x="278" y="96"/>
                    </a:lnTo>
                    <a:lnTo>
                      <a:pt x="278" y="96"/>
                    </a:lnTo>
                    <a:close/>
                    <a:moveTo>
                      <a:pt x="64" y="282"/>
                    </a:moveTo>
                    <a:lnTo>
                      <a:pt x="64" y="278"/>
                    </a:lnTo>
                    <a:lnTo>
                      <a:pt x="60" y="278"/>
                    </a:lnTo>
                    <a:lnTo>
                      <a:pt x="64" y="278"/>
                    </a:lnTo>
                    <a:lnTo>
                      <a:pt x="64" y="276"/>
                    </a:lnTo>
                    <a:lnTo>
                      <a:pt x="68" y="276"/>
                    </a:lnTo>
                    <a:lnTo>
                      <a:pt x="68" y="278"/>
                    </a:lnTo>
                    <a:lnTo>
                      <a:pt x="64" y="278"/>
                    </a:lnTo>
                    <a:lnTo>
                      <a:pt x="64" y="282"/>
                    </a:lnTo>
                    <a:lnTo>
                      <a:pt x="64" y="282"/>
                    </a:lnTo>
                    <a:lnTo>
                      <a:pt x="64" y="282"/>
                    </a:lnTo>
                    <a:close/>
                    <a:moveTo>
                      <a:pt x="8" y="286"/>
                    </a:moveTo>
                    <a:lnTo>
                      <a:pt x="4" y="286"/>
                    </a:lnTo>
                    <a:lnTo>
                      <a:pt x="4" y="282"/>
                    </a:lnTo>
                    <a:lnTo>
                      <a:pt x="4" y="278"/>
                    </a:lnTo>
                    <a:lnTo>
                      <a:pt x="4" y="282"/>
                    </a:lnTo>
                    <a:lnTo>
                      <a:pt x="8" y="282"/>
                    </a:lnTo>
                    <a:lnTo>
                      <a:pt x="8" y="286"/>
                    </a:lnTo>
                    <a:lnTo>
                      <a:pt x="8" y="286"/>
                    </a:lnTo>
                    <a:lnTo>
                      <a:pt x="8" y="286"/>
                    </a:lnTo>
                    <a:close/>
                    <a:moveTo>
                      <a:pt x="56" y="294"/>
                    </a:moveTo>
                    <a:lnTo>
                      <a:pt x="52" y="294"/>
                    </a:lnTo>
                    <a:lnTo>
                      <a:pt x="56" y="294"/>
                    </a:lnTo>
                    <a:lnTo>
                      <a:pt x="56" y="290"/>
                    </a:lnTo>
                    <a:lnTo>
                      <a:pt x="60" y="286"/>
                    </a:lnTo>
                    <a:lnTo>
                      <a:pt x="60" y="282"/>
                    </a:lnTo>
                    <a:lnTo>
                      <a:pt x="64" y="282"/>
                    </a:lnTo>
                    <a:lnTo>
                      <a:pt x="64" y="286"/>
                    </a:lnTo>
                    <a:lnTo>
                      <a:pt x="60" y="290"/>
                    </a:lnTo>
                    <a:lnTo>
                      <a:pt x="60" y="294"/>
                    </a:lnTo>
                    <a:lnTo>
                      <a:pt x="56" y="294"/>
                    </a:lnTo>
                    <a:lnTo>
                      <a:pt x="56" y="294"/>
                    </a:lnTo>
                    <a:lnTo>
                      <a:pt x="56" y="294"/>
                    </a:lnTo>
                    <a:close/>
                    <a:moveTo>
                      <a:pt x="22" y="298"/>
                    </a:moveTo>
                    <a:lnTo>
                      <a:pt x="22" y="294"/>
                    </a:lnTo>
                    <a:lnTo>
                      <a:pt x="20" y="294"/>
                    </a:lnTo>
                    <a:lnTo>
                      <a:pt x="20" y="290"/>
                    </a:lnTo>
                    <a:lnTo>
                      <a:pt x="22" y="290"/>
                    </a:lnTo>
                    <a:lnTo>
                      <a:pt x="26" y="286"/>
                    </a:lnTo>
                    <a:lnTo>
                      <a:pt x="30" y="286"/>
                    </a:lnTo>
                    <a:lnTo>
                      <a:pt x="26" y="286"/>
                    </a:lnTo>
                    <a:lnTo>
                      <a:pt x="26" y="290"/>
                    </a:lnTo>
                    <a:lnTo>
                      <a:pt x="26" y="294"/>
                    </a:lnTo>
                    <a:lnTo>
                      <a:pt x="22" y="294"/>
                    </a:lnTo>
                    <a:lnTo>
                      <a:pt x="22" y="298"/>
                    </a:lnTo>
                    <a:lnTo>
                      <a:pt x="22" y="298"/>
                    </a:lnTo>
                    <a:lnTo>
                      <a:pt x="22" y="298"/>
                    </a:lnTo>
                    <a:close/>
                    <a:moveTo>
                      <a:pt x="16" y="298"/>
                    </a:moveTo>
                    <a:lnTo>
                      <a:pt x="12" y="294"/>
                    </a:lnTo>
                    <a:lnTo>
                      <a:pt x="16" y="294"/>
                    </a:lnTo>
                    <a:lnTo>
                      <a:pt x="16" y="298"/>
                    </a:lnTo>
                    <a:lnTo>
                      <a:pt x="16" y="298"/>
                    </a:lnTo>
                    <a:lnTo>
                      <a:pt x="16" y="298"/>
                    </a:lnTo>
                    <a:close/>
                    <a:moveTo>
                      <a:pt x="38" y="302"/>
                    </a:moveTo>
                    <a:lnTo>
                      <a:pt x="34" y="298"/>
                    </a:lnTo>
                    <a:lnTo>
                      <a:pt x="34" y="294"/>
                    </a:lnTo>
                    <a:lnTo>
                      <a:pt x="38" y="294"/>
                    </a:lnTo>
                    <a:lnTo>
                      <a:pt x="42" y="294"/>
                    </a:lnTo>
                    <a:lnTo>
                      <a:pt x="42" y="298"/>
                    </a:lnTo>
                    <a:lnTo>
                      <a:pt x="38" y="302"/>
                    </a:lnTo>
                    <a:lnTo>
                      <a:pt x="38" y="302"/>
                    </a:lnTo>
                    <a:lnTo>
                      <a:pt x="38" y="302"/>
                    </a:lnTo>
                    <a:close/>
                    <a:moveTo>
                      <a:pt x="4" y="302"/>
                    </a:moveTo>
                    <a:lnTo>
                      <a:pt x="0" y="302"/>
                    </a:lnTo>
                    <a:lnTo>
                      <a:pt x="4" y="302"/>
                    </a:lnTo>
                    <a:lnTo>
                      <a:pt x="4" y="298"/>
                    </a:lnTo>
                    <a:lnTo>
                      <a:pt x="4" y="302"/>
                    </a:lnTo>
                    <a:lnTo>
                      <a:pt x="4" y="302"/>
                    </a:lnTo>
                    <a:lnTo>
                      <a:pt x="4" y="30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96">
                <a:extLst>
                  <a:ext uri="{FF2B5EF4-FFF2-40B4-BE49-F238E27FC236}">
                    <a16:creationId xmlns:a16="http://schemas.microsoft.com/office/drawing/2014/main" id="{678E89DF-D59E-46C7-95FA-0DE42D5FC7F4}"/>
                  </a:ext>
                </a:extLst>
              </p:cNvPr>
              <p:cNvSpPr>
                <a:spLocks noEditPoints="1"/>
              </p:cNvSpPr>
              <p:nvPr/>
            </p:nvSpPr>
            <p:spPr bwMode="auto">
              <a:xfrm>
                <a:off x="393700" y="2330518"/>
                <a:ext cx="8032750" cy="1711325"/>
              </a:xfrm>
              <a:custGeom>
                <a:avLst/>
                <a:gdLst>
                  <a:gd name="T0" fmla="*/ 374 w 5060"/>
                  <a:gd name="T1" fmla="*/ 280 h 1078"/>
                  <a:gd name="T2" fmla="*/ 344 w 5060"/>
                  <a:gd name="T3" fmla="*/ 284 h 1078"/>
                  <a:gd name="T4" fmla="*/ 280 w 5060"/>
                  <a:gd name="T5" fmla="*/ 358 h 1078"/>
                  <a:gd name="T6" fmla="*/ 228 w 5060"/>
                  <a:gd name="T7" fmla="*/ 370 h 1078"/>
                  <a:gd name="T8" fmla="*/ 284 w 5060"/>
                  <a:gd name="T9" fmla="*/ 294 h 1078"/>
                  <a:gd name="T10" fmla="*/ 224 w 5060"/>
                  <a:gd name="T11" fmla="*/ 262 h 1078"/>
                  <a:gd name="T12" fmla="*/ 192 w 5060"/>
                  <a:gd name="T13" fmla="*/ 238 h 1078"/>
                  <a:gd name="T14" fmla="*/ 244 w 5060"/>
                  <a:gd name="T15" fmla="*/ 176 h 1078"/>
                  <a:gd name="T16" fmla="*/ 162 w 5060"/>
                  <a:gd name="T17" fmla="*/ 150 h 1078"/>
                  <a:gd name="T18" fmla="*/ 232 w 5060"/>
                  <a:gd name="T19" fmla="*/ 136 h 1078"/>
                  <a:gd name="T20" fmla="*/ 202 w 5060"/>
                  <a:gd name="T21" fmla="*/ 94 h 1078"/>
                  <a:gd name="T22" fmla="*/ 254 w 5060"/>
                  <a:gd name="T23" fmla="*/ 24 h 1078"/>
                  <a:gd name="T24" fmla="*/ 344 w 5060"/>
                  <a:gd name="T25" fmla="*/ 12 h 1078"/>
                  <a:gd name="T26" fmla="*/ 508 w 5060"/>
                  <a:gd name="T27" fmla="*/ 38 h 1078"/>
                  <a:gd name="T28" fmla="*/ 606 w 5060"/>
                  <a:gd name="T29" fmla="*/ 280 h 1078"/>
                  <a:gd name="T30" fmla="*/ 672 w 5060"/>
                  <a:gd name="T31" fmla="*/ 380 h 1078"/>
                  <a:gd name="T32" fmla="*/ 630 w 5060"/>
                  <a:gd name="T33" fmla="*/ 322 h 1078"/>
                  <a:gd name="T34" fmla="*/ 598 w 5060"/>
                  <a:gd name="T35" fmla="*/ 302 h 1078"/>
                  <a:gd name="T36" fmla="*/ 552 w 5060"/>
                  <a:gd name="T37" fmla="*/ 276 h 1078"/>
                  <a:gd name="T38" fmla="*/ 448 w 5060"/>
                  <a:gd name="T39" fmla="*/ 246 h 1078"/>
                  <a:gd name="T40" fmla="*/ 1440 w 5060"/>
                  <a:gd name="T41" fmla="*/ 728 h 1078"/>
                  <a:gd name="T42" fmla="*/ 1450 w 5060"/>
                  <a:gd name="T43" fmla="*/ 764 h 1078"/>
                  <a:gd name="T44" fmla="*/ 1428 w 5060"/>
                  <a:gd name="T45" fmla="*/ 794 h 1078"/>
                  <a:gd name="T46" fmla="*/ 1380 w 5060"/>
                  <a:gd name="T47" fmla="*/ 906 h 1078"/>
                  <a:gd name="T48" fmla="*/ 1350 w 5060"/>
                  <a:gd name="T49" fmla="*/ 914 h 1078"/>
                  <a:gd name="T50" fmla="*/ 1274 w 5060"/>
                  <a:gd name="T51" fmla="*/ 874 h 1078"/>
                  <a:gd name="T52" fmla="*/ 1198 w 5060"/>
                  <a:gd name="T53" fmla="*/ 884 h 1078"/>
                  <a:gd name="T54" fmla="*/ 1144 w 5060"/>
                  <a:gd name="T55" fmla="*/ 952 h 1078"/>
                  <a:gd name="T56" fmla="*/ 1026 w 5060"/>
                  <a:gd name="T57" fmla="*/ 858 h 1078"/>
                  <a:gd name="T58" fmla="*/ 846 w 5060"/>
                  <a:gd name="T59" fmla="*/ 806 h 1078"/>
                  <a:gd name="T60" fmla="*/ 784 w 5060"/>
                  <a:gd name="T61" fmla="*/ 732 h 1078"/>
                  <a:gd name="T62" fmla="*/ 772 w 5060"/>
                  <a:gd name="T63" fmla="*/ 568 h 1078"/>
                  <a:gd name="T64" fmla="*/ 790 w 5060"/>
                  <a:gd name="T65" fmla="*/ 546 h 1078"/>
                  <a:gd name="T66" fmla="*/ 1010 w 5060"/>
                  <a:gd name="T67" fmla="*/ 512 h 1078"/>
                  <a:gd name="T68" fmla="*/ 1242 w 5060"/>
                  <a:gd name="T69" fmla="*/ 530 h 1078"/>
                  <a:gd name="T70" fmla="*/ 1376 w 5060"/>
                  <a:gd name="T71" fmla="*/ 648 h 1078"/>
                  <a:gd name="T72" fmla="*/ 1532 w 5060"/>
                  <a:gd name="T73" fmla="*/ 556 h 1078"/>
                  <a:gd name="T74" fmla="*/ 1526 w 5060"/>
                  <a:gd name="T75" fmla="*/ 620 h 1078"/>
                  <a:gd name="T76" fmla="*/ 1472 w 5060"/>
                  <a:gd name="T77" fmla="*/ 676 h 1078"/>
                  <a:gd name="T78" fmla="*/ 1442 w 5060"/>
                  <a:gd name="T79" fmla="*/ 728 h 1078"/>
                  <a:gd name="T80" fmla="*/ 426 w 5060"/>
                  <a:gd name="T81" fmla="*/ 258 h 1078"/>
                  <a:gd name="T82" fmla="*/ 120 w 5060"/>
                  <a:gd name="T83" fmla="*/ 350 h 1078"/>
                  <a:gd name="T84" fmla="*/ 1144 w 5060"/>
                  <a:gd name="T85" fmla="*/ 926 h 1078"/>
                  <a:gd name="T86" fmla="*/ 116 w 5060"/>
                  <a:gd name="T87" fmla="*/ 194 h 1078"/>
                  <a:gd name="T88" fmla="*/ 172 w 5060"/>
                  <a:gd name="T89" fmla="*/ 266 h 1078"/>
                  <a:gd name="T90" fmla="*/ 370 w 5060"/>
                  <a:gd name="T91" fmla="*/ 318 h 1078"/>
                  <a:gd name="T92" fmla="*/ 606 w 5060"/>
                  <a:gd name="T93" fmla="*/ 314 h 1078"/>
                  <a:gd name="T94" fmla="*/ 348 w 5060"/>
                  <a:gd name="T95" fmla="*/ 324 h 1078"/>
                  <a:gd name="T96" fmla="*/ 340 w 5060"/>
                  <a:gd name="T97" fmla="*/ 328 h 1078"/>
                  <a:gd name="T98" fmla="*/ 354 w 5060"/>
                  <a:gd name="T99" fmla="*/ 340 h 1078"/>
                  <a:gd name="T100" fmla="*/ 630 w 5060"/>
                  <a:gd name="T101" fmla="*/ 350 h 1078"/>
                  <a:gd name="T102" fmla="*/ 648 w 5060"/>
                  <a:gd name="T103" fmla="*/ 378 h 1078"/>
                  <a:gd name="T104" fmla="*/ 660 w 5060"/>
                  <a:gd name="T105" fmla="*/ 374 h 1078"/>
                  <a:gd name="T106" fmla="*/ 630 w 5060"/>
                  <a:gd name="T107" fmla="*/ 374 h 1078"/>
                  <a:gd name="T108" fmla="*/ 634 w 5060"/>
                  <a:gd name="T109" fmla="*/ 384 h 1078"/>
                  <a:gd name="T110" fmla="*/ 642 w 5060"/>
                  <a:gd name="T111" fmla="*/ 388 h 1078"/>
                  <a:gd name="T112" fmla="*/ 168 w 5060"/>
                  <a:gd name="T113" fmla="*/ 414 h 1078"/>
                  <a:gd name="T114" fmla="*/ 52 w 5060"/>
                  <a:gd name="T115" fmla="*/ 440 h 1078"/>
                  <a:gd name="T116" fmla="*/ 24 w 5060"/>
                  <a:gd name="T117" fmla="*/ 452 h 1078"/>
                  <a:gd name="T118" fmla="*/ 780 w 5060"/>
                  <a:gd name="T119" fmla="*/ 522 h 1078"/>
                  <a:gd name="T120" fmla="*/ 1480 w 5060"/>
                  <a:gd name="T121" fmla="*/ 678 h 1078"/>
                  <a:gd name="T122" fmla="*/ 1152 w 5060"/>
                  <a:gd name="T123" fmla="*/ 914 h 1078"/>
                  <a:gd name="T124" fmla="*/ 302 w 5060"/>
                  <a:gd name="T125" fmla="*/ 1046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60" h="1078">
                    <a:moveTo>
                      <a:pt x="418" y="266"/>
                    </a:moveTo>
                    <a:lnTo>
                      <a:pt x="418" y="262"/>
                    </a:lnTo>
                    <a:lnTo>
                      <a:pt x="422" y="262"/>
                    </a:lnTo>
                    <a:lnTo>
                      <a:pt x="426" y="262"/>
                    </a:lnTo>
                    <a:lnTo>
                      <a:pt x="430" y="262"/>
                    </a:lnTo>
                    <a:lnTo>
                      <a:pt x="430" y="266"/>
                    </a:lnTo>
                    <a:lnTo>
                      <a:pt x="426" y="266"/>
                    </a:lnTo>
                    <a:lnTo>
                      <a:pt x="422" y="268"/>
                    </a:lnTo>
                    <a:lnTo>
                      <a:pt x="426" y="268"/>
                    </a:lnTo>
                    <a:lnTo>
                      <a:pt x="426" y="272"/>
                    </a:lnTo>
                    <a:lnTo>
                      <a:pt x="422" y="272"/>
                    </a:lnTo>
                    <a:lnTo>
                      <a:pt x="422" y="268"/>
                    </a:lnTo>
                    <a:lnTo>
                      <a:pt x="422" y="272"/>
                    </a:lnTo>
                    <a:lnTo>
                      <a:pt x="422" y="276"/>
                    </a:lnTo>
                    <a:lnTo>
                      <a:pt x="418" y="276"/>
                    </a:lnTo>
                    <a:lnTo>
                      <a:pt x="414" y="276"/>
                    </a:lnTo>
                    <a:lnTo>
                      <a:pt x="410" y="276"/>
                    </a:lnTo>
                    <a:lnTo>
                      <a:pt x="410" y="272"/>
                    </a:lnTo>
                    <a:lnTo>
                      <a:pt x="410" y="276"/>
                    </a:lnTo>
                    <a:lnTo>
                      <a:pt x="406" y="276"/>
                    </a:lnTo>
                    <a:lnTo>
                      <a:pt x="406" y="272"/>
                    </a:lnTo>
                    <a:lnTo>
                      <a:pt x="406" y="276"/>
                    </a:lnTo>
                    <a:lnTo>
                      <a:pt x="404" y="276"/>
                    </a:lnTo>
                    <a:lnTo>
                      <a:pt x="404" y="280"/>
                    </a:lnTo>
                    <a:lnTo>
                      <a:pt x="406" y="280"/>
                    </a:lnTo>
                    <a:lnTo>
                      <a:pt x="404" y="280"/>
                    </a:lnTo>
                    <a:lnTo>
                      <a:pt x="404" y="276"/>
                    </a:lnTo>
                    <a:lnTo>
                      <a:pt x="404" y="280"/>
                    </a:lnTo>
                    <a:lnTo>
                      <a:pt x="404" y="284"/>
                    </a:lnTo>
                    <a:lnTo>
                      <a:pt x="404" y="280"/>
                    </a:lnTo>
                    <a:lnTo>
                      <a:pt x="400" y="280"/>
                    </a:lnTo>
                    <a:lnTo>
                      <a:pt x="400" y="284"/>
                    </a:lnTo>
                    <a:lnTo>
                      <a:pt x="396" y="288"/>
                    </a:lnTo>
                    <a:lnTo>
                      <a:pt x="392" y="288"/>
                    </a:lnTo>
                    <a:lnTo>
                      <a:pt x="392" y="284"/>
                    </a:lnTo>
                    <a:lnTo>
                      <a:pt x="396" y="284"/>
                    </a:lnTo>
                    <a:lnTo>
                      <a:pt x="396" y="280"/>
                    </a:lnTo>
                    <a:lnTo>
                      <a:pt x="396" y="284"/>
                    </a:lnTo>
                    <a:lnTo>
                      <a:pt x="392" y="284"/>
                    </a:lnTo>
                    <a:lnTo>
                      <a:pt x="392" y="288"/>
                    </a:lnTo>
                    <a:lnTo>
                      <a:pt x="392" y="284"/>
                    </a:lnTo>
                    <a:lnTo>
                      <a:pt x="388" y="284"/>
                    </a:lnTo>
                    <a:lnTo>
                      <a:pt x="392" y="288"/>
                    </a:lnTo>
                    <a:lnTo>
                      <a:pt x="388" y="288"/>
                    </a:lnTo>
                    <a:lnTo>
                      <a:pt x="384" y="292"/>
                    </a:lnTo>
                    <a:lnTo>
                      <a:pt x="380" y="292"/>
                    </a:lnTo>
                    <a:lnTo>
                      <a:pt x="384" y="292"/>
                    </a:lnTo>
                    <a:lnTo>
                      <a:pt x="380" y="292"/>
                    </a:lnTo>
                    <a:lnTo>
                      <a:pt x="378" y="292"/>
                    </a:lnTo>
                    <a:lnTo>
                      <a:pt x="378" y="294"/>
                    </a:lnTo>
                    <a:lnTo>
                      <a:pt x="374" y="294"/>
                    </a:lnTo>
                    <a:lnTo>
                      <a:pt x="374" y="292"/>
                    </a:lnTo>
                    <a:lnTo>
                      <a:pt x="370" y="292"/>
                    </a:lnTo>
                    <a:lnTo>
                      <a:pt x="374" y="288"/>
                    </a:lnTo>
                    <a:lnTo>
                      <a:pt x="378" y="288"/>
                    </a:lnTo>
                    <a:lnTo>
                      <a:pt x="378" y="284"/>
                    </a:lnTo>
                    <a:lnTo>
                      <a:pt x="380" y="284"/>
                    </a:lnTo>
                    <a:lnTo>
                      <a:pt x="384" y="280"/>
                    </a:lnTo>
                    <a:lnTo>
                      <a:pt x="380" y="280"/>
                    </a:lnTo>
                    <a:lnTo>
                      <a:pt x="378" y="284"/>
                    </a:lnTo>
                    <a:lnTo>
                      <a:pt x="374" y="280"/>
                    </a:lnTo>
                    <a:lnTo>
                      <a:pt x="374" y="272"/>
                    </a:lnTo>
                    <a:lnTo>
                      <a:pt x="378" y="272"/>
                    </a:lnTo>
                    <a:lnTo>
                      <a:pt x="378" y="268"/>
                    </a:lnTo>
                    <a:lnTo>
                      <a:pt x="380" y="266"/>
                    </a:lnTo>
                    <a:lnTo>
                      <a:pt x="380" y="262"/>
                    </a:lnTo>
                    <a:lnTo>
                      <a:pt x="380" y="258"/>
                    </a:lnTo>
                    <a:lnTo>
                      <a:pt x="378" y="258"/>
                    </a:lnTo>
                    <a:lnTo>
                      <a:pt x="380" y="258"/>
                    </a:lnTo>
                    <a:lnTo>
                      <a:pt x="384" y="258"/>
                    </a:lnTo>
                    <a:lnTo>
                      <a:pt x="388" y="254"/>
                    </a:lnTo>
                    <a:lnTo>
                      <a:pt x="392" y="250"/>
                    </a:lnTo>
                    <a:lnTo>
                      <a:pt x="396" y="250"/>
                    </a:lnTo>
                    <a:lnTo>
                      <a:pt x="396" y="254"/>
                    </a:lnTo>
                    <a:lnTo>
                      <a:pt x="400" y="254"/>
                    </a:lnTo>
                    <a:lnTo>
                      <a:pt x="400" y="250"/>
                    </a:lnTo>
                    <a:lnTo>
                      <a:pt x="404" y="250"/>
                    </a:lnTo>
                    <a:lnTo>
                      <a:pt x="404" y="254"/>
                    </a:lnTo>
                    <a:lnTo>
                      <a:pt x="406" y="254"/>
                    </a:lnTo>
                    <a:lnTo>
                      <a:pt x="410" y="254"/>
                    </a:lnTo>
                    <a:lnTo>
                      <a:pt x="406" y="254"/>
                    </a:lnTo>
                    <a:lnTo>
                      <a:pt x="404" y="250"/>
                    </a:lnTo>
                    <a:lnTo>
                      <a:pt x="400" y="250"/>
                    </a:lnTo>
                    <a:lnTo>
                      <a:pt x="400" y="246"/>
                    </a:lnTo>
                    <a:lnTo>
                      <a:pt x="400" y="242"/>
                    </a:lnTo>
                    <a:lnTo>
                      <a:pt x="404" y="242"/>
                    </a:lnTo>
                    <a:lnTo>
                      <a:pt x="406" y="242"/>
                    </a:lnTo>
                    <a:lnTo>
                      <a:pt x="410" y="238"/>
                    </a:lnTo>
                    <a:lnTo>
                      <a:pt x="406" y="238"/>
                    </a:lnTo>
                    <a:lnTo>
                      <a:pt x="404" y="238"/>
                    </a:lnTo>
                    <a:lnTo>
                      <a:pt x="404" y="242"/>
                    </a:lnTo>
                    <a:lnTo>
                      <a:pt x="400" y="242"/>
                    </a:lnTo>
                    <a:lnTo>
                      <a:pt x="400" y="246"/>
                    </a:lnTo>
                    <a:lnTo>
                      <a:pt x="396" y="246"/>
                    </a:lnTo>
                    <a:lnTo>
                      <a:pt x="392" y="246"/>
                    </a:lnTo>
                    <a:lnTo>
                      <a:pt x="388" y="246"/>
                    </a:lnTo>
                    <a:lnTo>
                      <a:pt x="384" y="246"/>
                    </a:lnTo>
                    <a:lnTo>
                      <a:pt x="380" y="250"/>
                    </a:lnTo>
                    <a:lnTo>
                      <a:pt x="378" y="250"/>
                    </a:lnTo>
                    <a:lnTo>
                      <a:pt x="374" y="254"/>
                    </a:lnTo>
                    <a:lnTo>
                      <a:pt x="374" y="258"/>
                    </a:lnTo>
                    <a:lnTo>
                      <a:pt x="370" y="258"/>
                    </a:lnTo>
                    <a:lnTo>
                      <a:pt x="370" y="262"/>
                    </a:lnTo>
                    <a:lnTo>
                      <a:pt x="366" y="262"/>
                    </a:lnTo>
                    <a:lnTo>
                      <a:pt x="366" y="266"/>
                    </a:lnTo>
                    <a:lnTo>
                      <a:pt x="366" y="268"/>
                    </a:lnTo>
                    <a:lnTo>
                      <a:pt x="362" y="268"/>
                    </a:lnTo>
                    <a:lnTo>
                      <a:pt x="358" y="268"/>
                    </a:lnTo>
                    <a:lnTo>
                      <a:pt x="354" y="268"/>
                    </a:lnTo>
                    <a:lnTo>
                      <a:pt x="358" y="268"/>
                    </a:lnTo>
                    <a:lnTo>
                      <a:pt x="362" y="272"/>
                    </a:lnTo>
                    <a:lnTo>
                      <a:pt x="358" y="276"/>
                    </a:lnTo>
                    <a:lnTo>
                      <a:pt x="354" y="276"/>
                    </a:lnTo>
                    <a:lnTo>
                      <a:pt x="350" y="280"/>
                    </a:lnTo>
                    <a:lnTo>
                      <a:pt x="354" y="276"/>
                    </a:lnTo>
                    <a:lnTo>
                      <a:pt x="354" y="280"/>
                    </a:lnTo>
                    <a:lnTo>
                      <a:pt x="354" y="284"/>
                    </a:lnTo>
                    <a:lnTo>
                      <a:pt x="350" y="284"/>
                    </a:lnTo>
                    <a:lnTo>
                      <a:pt x="350" y="280"/>
                    </a:lnTo>
                    <a:lnTo>
                      <a:pt x="350" y="284"/>
                    </a:lnTo>
                    <a:lnTo>
                      <a:pt x="348" y="284"/>
                    </a:lnTo>
                    <a:lnTo>
                      <a:pt x="344" y="284"/>
                    </a:lnTo>
                    <a:lnTo>
                      <a:pt x="348" y="288"/>
                    </a:lnTo>
                    <a:lnTo>
                      <a:pt x="344" y="288"/>
                    </a:lnTo>
                    <a:lnTo>
                      <a:pt x="340" y="288"/>
                    </a:lnTo>
                    <a:lnTo>
                      <a:pt x="344" y="288"/>
                    </a:lnTo>
                    <a:lnTo>
                      <a:pt x="340" y="292"/>
                    </a:lnTo>
                    <a:lnTo>
                      <a:pt x="340" y="294"/>
                    </a:lnTo>
                    <a:lnTo>
                      <a:pt x="344" y="294"/>
                    </a:lnTo>
                    <a:lnTo>
                      <a:pt x="348" y="294"/>
                    </a:lnTo>
                    <a:lnTo>
                      <a:pt x="348" y="298"/>
                    </a:lnTo>
                    <a:lnTo>
                      <a:pt x="350" y="298"/>
                    </a:lnTo>
                    <a:lnTo>
                      <a:pt x="350" y="302"/>
                    </a:lnTo>
                    <a:lnTo>
                      <a:pt x="348" y="306"/>
                    </a:lnTo>
                    <a:lnTo>
                      <a:pt x="344" y="306"/>
                    </a:lnTo>
                    <a:lnTo>
                      <a:pt x="344" y="310"/>
                    </a:lnTo>
                    <a:lnTo>
                      <a:pt x="340" y="310"/>
                    </a:lnTo>
                    <a:lnTo>
                      <a:pt x="344" y="310"/>
                    </a:lnTo>
                    <a:lnTo>
                      <a:pt x="340" y="310"/>
                    </a:lnTo>
                    <a:lnTo>
                      <a:pt x="336" y="314"/>
                    </a:lnTo>
                    <a:lnTo>
                      <a:pt x="340" y="314"/>
                    </a:lnTo>
                    <a:lnTo>
                      <a:pt x="340" y="318"/>
                    </a:lnTo>
                    <a:lnTo>
                      <a:pt x="336" y="318"/>
                    </a:lnTo>
                    <a:lnTo>
                      <a:pt x="332" y="318"/>
                    </a:lnTo>
                    <a:lnTo>
                      <a:pt x="332" y="322"/>
                    </a:lnTo>
                    <a:lnTo>
                      <a:pt x="328" y="318"/>
                    </a:lnTo>
                    <a:lnTo>
                      <a:pt x="328" y="322"/>
                    </a:lnTo>
                    <a:lnTo>
                      <a:pt x="324" y="322"/>
                    </a:lnTo>
                    <a:lnTo>
                      <a:pt x="324" y="324"/>
                    </a:lnTo>
                    <a:lnTo>
                      <a:pt x="322" y="324"/>
                    </a:lnTo>
                    <a:lnTo>
                      <a:pt x="318" y="324"/>
                    </a:lnTo>
                    <a:lnTo>
                      <a:pt x="318" y="328"/>
                    </a:lnTo>
                    <a:lnTo>
                      <a:pt x="314" y="328"/>
                    </a:lnTo>
                    <a:lnTo>
                      <a:pt x="314" y="332"/>
                    </a:lnTo>
                    <a:lnTo>
                      <a:pt x="310" y="332"/>
                    </a:lnTo>
                    <a:lnTo>
                      <a:pt x="306" y="336"/>
                    </a:lnTo>
                    <a:lnTo>
                      <a:pt x="310" y="336"/>
                    </a:lnTo>
                    <a:lnTo>
                      <a:pt x="310" y="340"/>
                    </a:lnTo>
                    <a:lnTo>
                      <a:pt x="306" y="340"/>
                    </a:lnTo>
                    <a:lnTo>
                      <a:pt x="306" y="344"/>
                    </a:lnTo>
                    <a:lnTo>
                      <a:pt x="302" y="344"/>
                    </a:lnTo>
                    <a:lnTo>
                      <a:pt x="298" y="344"/>
                    </a:lnTo>
                    <a:lnTo>
                      <a:pt x="298" y="348"/>
                    </a:lnTo>
                    <a:lnTo>
                      <a:pt x="294" y="348"/>
                    </a:lnTo>
                    <a:lnTo>
                      <a:pt x="294" y="344"/>
                    </a:lnTo>
                    <a:lnTo>
                      <a:pt x="292" y="344"/>
                    </a:lnTo>
                    <a:lnTo>
                      <a:pt x="292" y="348"/>
                    </a:lnTo>
                    <a:lnTo>
                      <a:pt x="292" y="350"/>
                    </a:lnTo>
                    <a:lnTo>
                      <a:pt x="288" y="348"/>
                    </a:lnTo>
                    <a:lnTo>
                      <a:pt x="288" y="350"/>
                    </a:lnTo>
                    <a:lnTo>
                      <a:pt x="284" y="350"/>
                    </a:lnTo>
                    <a:lnTo>
                      <a:pt x="288" y="350"/>
                    </a:lnTo>
                    <a:lnTo>
                      <a:pt x="288" y="354"/>
                    </a:lnTo>
                    <a:lnTo>
                      <a:pt x="284" y="354"/>
                    </a:lnTo>
                    <a:lnTo>
                      <a:pt x="284" y="350"/>
                    </a:lnTo>
                    <a:lnTo>
                      <a:pt x="284" y="354"/>
                    </a:lnTo>
                    <a:lnTo>
                      <a:pt x="280" y="354"/>
                    </a:lnTo>
                    <a:lnTo>
                      <a:pt x="278" y="354"/>
                    </a:lnTo>
                    <a:lnTo>
                      <a:pt x="278" y="358"/>
                    </a:lnTo>
                    <a:lnTo>
                      <a:pt x="280" y="354"/>
                    </a:lnTo>
                    <a:lnTo>
                      <a:pt x="280" y="358"/>
                    </a:lnTo>
                    <a:lnTo>
                      <a:pt x="284" y="358"/>
                    </a:lnTo>
                    <a:lnTo>
                      <a:pt x="280" y="358"/>
                    </a:lnTo>
                    <a:lnTo>
                      <a:pt x="284" y="358"/>
                    </a:lnTo>
                    <a:lnTo>
                      <a:pt x="280" y="362"/>
                    </a:lnTo>
                    <a:lnTo>
                      <a:pt x="280" y="358"/>
                    </a:lnTo>
                    <a:lnTo>
                      <a:pt x="280" y="362"/>
                    </a:lnTo>
                    <a:lnTo>
                      <a:pt x="278" y="362"/>
                    </a:lnTo>
                    <a:lnTo>
                      <a:pt x="280" y="358"/>
                    </a:lnTo>
                    <a:lnTo>
                      <a:pt x="278" y="358"/>
                    </a:lnTo>
                    <a:lnTo>
                      <a:pt x="278" y="362"/>
                    </a:lnTo>
                    <a:lnTo>
                      <a:pt x="278" y="366"/>
                    </a:lnTo>
                    <a:lnTo>
                      <a:pt x="278" y="362"/>
                    </a:lnTo>
                    <a:lnTo>
                      <a:pt x="274" y="362"/>
                    </a:lnTo>
                    <a:lnTo>
                      <a:pt x="274" y="366"/>
                    </a:lnTo>
                    <a:lnTo>
                      <a:pt x="270" y="366"/>
                    </a:lnTo>
                    <a:lnTo>
                      <a:pt x="266" y="366"/>
                    </a:lnTo>
                    <a:lnTo>
                      <a:pt x="266" y="370"/>
                    </a:lnTo>
                    <a:lnTo>
                      <a:pt x="262" y="370"/>
                    </a:lnTo>
                    <a:lnTo>
                      <a:pt x="262" y="374"/>
                    </a:lnTo>
                    <a:lnTo>
                      <a:pt x="262" y="370"/>
                    </a:lnTo>
                    <a:lnTo>
                      <a:pt x="262" y="366"/>
                    </a:lnTo>
                    <a:lnTo>
                      <a:pt x="258" y="366"/>
                    </a:lnTo>
                    <a:lnTo>
                      <a:pt x="258" y="370"/>
                    </a:lnTo>
                    <a:lnTo>
                      <a:pt x="254" y="370"/>
                    </a:lnTo>
                    <a:lnTo>
                      <a:pt x="254" y="374"/>
                    </a:lnTo>
                    <a:lnTo>
                      <a:pt x="250" y="374"/>
                    </a:lnTo>
                    <a:lnTo>
                      <a:pt x="248" y="374"/>
                    </a:lnTo>
                    <a:lnTo>
                      <a:pt x="248" y="378"/>
                    </a:lnTo>
                    <a:lnTo>
                      <a:pt x="248" y="374"/>
                    </a:lnTo>
                    <a:lnTo>
                      <a:pt x="244" y="374"/>
                    </a:lnTo>
                    <a:lnTo>
                      <a:pt x="244" y="378"/>
                    </a:lnTo>
                    <a:lnTo>
                      <a:pt x="240" y="378"/>
                    </a:lnTo>
                    <a:lnTo>
                      <a:pt x="236" y="378"/>
                    </a:lnTo>
                    <a:lnTo>
                      <a:pt x="236" y="374"/>
                    </a:lnTo>
                    <a:lnTo>
                      <a:pt x="240" y="374"/>
                    </a:lnTo>
                    <a:lnTo>
                      <a:pt x="236" y="374"/>
                    </a:lnTo>
                    <a:lnTo>
                      <a:pt x="232" y="374"/>
                    </a:lnTo>
                    <a:lnTo>
                      <a:pt x="232" y="378"/>
                    </a:lnTo>
                    <a:lnTo>
                      <a:pt x="232" y="380"/>
                    </a:lnTo>
                    <a:lnTo>
                      <a:pt x="228" y="380"/>
                    </a:lnTo>
                    <a:lnTo>
                      <a:pt x="228" y="384"/>
                    </a:lnTo>
                    <a:lnTo>
                      <a:pt x="228" y="380"/>
                    </a:lnTo>
                    <a:lnTo>
                      <a:pt x="224" y="384"/>
                    </a:lnTo>
                    <a:lnTo>
                      <a:pt x="222" y="384"/>
                    </a:lnTo>
                    <a:lnTo>
                      <a:pt x="222" y="380"/>
                    </a:lnTo>
                    <a:lnTo>
                      <a:pt x="222" y="384"/>
                    </a:lnTo>
                    <a:lnTo>
                      <a:pt x="218" y="388"/>
                    </a:lnTo>
                    <a:lnTo>
                      <a:pt x="218" y="384"/>
                    </a:lnTo>
                    <a:lnTo>
                      <a:pt x="214" y="384"/>
                    </a:lnTo>
                    <a:lnTo>
                      <a:pt x="214" y="380"/>
                    </a:lnTo>
                    <a:lnTo>
                      <a:pt x="214" y="384"/>
                    </a:lnTo>
                    <a:lnTo>
                      <a:pt x="214" y="388"/>
                    </a:lnTo>
                    <a:lnTo>
                      <a:pt x="210" y="388"/>
                    </a:lnTo>
                    <a:lnTo>
                      <a:pt x="210" y="384"/>
                    </a:lnTo>
                    <a:lnTo>
                      <a:pt x="210" y="380"/>
                    </a:lnTo>
                    <a:lnTo>
                      <a:pt x="214" y="380"/>
                    </a:lnTo>
                    <a:lnTo>
                      <a:pt x="218" y="380"/>
                    </a:lnTo>
                    <a:lnTo>
                      <a:pt x="218" y="378"/>
                    </a:lnTo>
                    <a:lnTo>
                      <a:pt x="222" y="378"/>
                    </a:lnTo>
                    <a:lnTo>
                      <a:pt x="222" y="374"/>
                    </a:lnTo>
                    <a:lnTo>
                      <a:pt x="224" y="374"/>
                    </a:lnTo>
                    <a:lnTo>
                      <a:pt x="224" y="370"/>
                    </a:lnTo>
                    <a:lnTo>
                      <a:pt x="228" y="370"/>
                    </a:lnTo>
                    <a:lnTo>
                      <a:pt x="232" y="366"/>
                    </a:lnTo>
                    <a:lnTo>
                      <a:pt x="240" y="366"/>
                    </a:lnTo>
                    <a:lnTo>
                      <a:pt x="244" y="366"/>
                    </a:lnTo>
                    <a:lnTo>
                      <a:pt x="248" y="370"/>
                    </a:lnTo>
                    <a:lnTo>
                      <a:pt x="248" y="366"/>
                    </a:lnTo>
                    <a:lnTo>
                      <a:pt x="250" y="366"/>
                    </a:lnTo>
                    <a:lnTo>
                      <a:pt x="250" y="370"/>
                    </a:lnTo>
                    <a:lnTo>
                      <a:pt x="254" y="370"/>
                    </a:lnTo>
                    <a:lnTo>
                      <a:pt x="254" y="366"/>
                    </a:lnTo>
                    <a:lnTo>
                      <a:pt x="250" y="366"/>
                    </a:lnTo>
                    <a:lnTo>
                      <a:pt x="250" y="362"/>
                    </a:lnTo>
                    <a:lnTo>
                      <a:pt x="250" y="358"/>
                    </a:lnTo>
                    <a:lnTo>
                      <a:pt x="254" y="358"/>
                    </a:lnTo>
                    <a:lnTo>
                      <a:pt x="254" y="354"/>
                    </a:lnTo>
                    <a:lnTo>
                      <a:pt x="258" y="354"/>
                    </a:lnTo>
                    <a:lnTo>
                      <a:pt x="258" y="350"/>
                    </a:lnTo>
                    <a:lnTo>
                      <a:pt x="262" y="350"/>
                    </a:lnTo>
                    <a:lnTo>
                      <a:pt x="266" y="350"/>
                    </a:lnTo>
                    <a:lnTo>
                      <a:pt x="270" y="348"/>
                    </a:lnTo>
                    <a:lnTo>
                      <a:pt x="274" y="348"/>
                    </a:lnTo>
                    <a:lnTo>
                      <a:pt x="278" y="348"/>
                    </a:lnTo>
                    <a:lnTo>
                      <a:pt x="278" y="344"/>
                    </a:lnTo>
                    <a:lnTo>
                      <a:pt x="278" y="340"/>
                    </a:lnTo>
                    <a:lnTo>
                      <a:pt x="280" y="336"/>
                    </a:lnTo>
                    <a:lnTo>
                      <a:pt x="284" y="332"/>
                    </a:lnTo>
                    <a:lnTo>
                      <a:pt x="288" y="332"/>
                    </a:lnTo>
                    <a:lnTo>
                      <a:pt x="288" y="328"/>
                    </a:lnTo>
                    <a:lnTo>
                      <a:pt x="292" y="328"/>
                    </a:lnTo>
                    <a:lnTo>
                      <a:pt x="292" y="332"/>
                    </a:lnTo>
                    <a:lnTo>
                      <a:pt x="294" y="332"/>
                    </a:lnTo>
                    <a:lnTo>
                      <a:pt x="294" y="328"/>
                    </a:lnTo>
                    <a:lnTo>
                      <a:pt x="292" y="332"/>
                    </a:lnTo>
                    <a:lnTo>
                      <a:pt x="292" y="328"/>
                    </a:lnTo>
                    <a:lnTo>
                      <a:pt x="292" y="324"/>
                    </a:lnTo>
                    <a:lnTo>
                      <a:pt x="292" y="322"/>
                    </a:lnTo>
                    <a:lnTo>
                      <a:pt x="292" y="318"/>
                    </a:lnTo>
                    <a:lnTo>
                      <a:pt x="294" y="314"/>
                    </a:lnTo>
                    <a:lnTo>
                      <a:pt x="298" y="314"/>
                    </a:lnTo>
                    <a:lnTo>
                      <a:pt x="298" y="318"/>
                    </a:lnTo>
                    <a:lnTo>
                      <a:pt x="298" y="314"/>
                    </a:lnTo>
                    <a:lnTo>
                      <a:pt x="294" y="314"/>
                    </a:lnTo>
                    <a:lnTo>
                      <a:pt x="292" y="314"/>
                    </a:lnTo>
                    <a:lnTo>
                      <a:pt x="292" y="310"/>
                    </a:lnTo>
                    <a:lnTo>
                      <a:pt x="294" y="306"/>
                    </a:lnTo>
                    <a:lnTo>
                      <a:pt x="298" y="302"/>
                    </a:lnTo>
                    <a:lnTo>
                      <a:pt x="298" y="298"/>
                    </a:lnTo>
                    <a:lnTo>
                      <a:pt x="302" y="298"/>
                    </a:lnTo>
                    <a:lnTo>
                      <a:pt x="302" y="294"/>
                    </a:lnTo>
                    <a:lnTo>
                      <a:pt x="298" y="298"/>
                    </a:lnTo>
                    <a:lnTo>
                      <a:pt x="294" y="298"/>
                    </a:lnTo>
                    <a:lnTo>
                      <a:pt x="294" y="302"/>
                    </a:lnTo>
                    <a:lnTo>
                      <a:pt x="292" y="302"/>
                    </a:lnTo>
                    <a:lnTo>
                      <a:pt x="288" y="302"/>
                    </a:lnTo>
                    <a:lnTo>
                      <a:pt x="284" y="306"/>
                    </a:lnTo>
                    <a:lnTo>
                      <a:pt x="280" y="306"/>
                    </a:lnTo>
                    <a:lnTo>
                      <a:pt x="280" y="302"/>
                    </a:lnTo>
                    <a:lnTo>
                      <a:pt x="278" y="302"/>
                    </a:lnTo>
                    <a:lnTo>
                      <a:pt x="278" y="298"/>
                    </a:lnTo>
                    <a:lnTo>
                      <a:pt x="280" y="298"/>
                    </a:lnTo>
                    <a:lnTo>
                      <a:pt x="280" y="294"/>
                    </a:lnTo>
                    <a:lnTo>
                      <a:pt x="284" y="294"/>
                    </a:lnTo>
                    <a:lnTo>
                      <a:pt x="284" y="298"/>
                    </a:lnTo>
                    <a:lnTo>
                      <a:pt x="284" y="294"/>
                    </a:lnTo>
                    <a:lnTo>
                      <a:pt x="280" y="294"/>
                    </a:lnTo>
                    <a:lnTo>
                      <a:pt x="278" y="292"/>
                    </a:lnTo>
                    <a:lnTo>
                      <a:pt x="278" y="294"/>
                    </a:lnTo>
                    <a:lnTo>
                      <a:pt x="280" y="294"/>
                    </a:lnTo>
                    <a:lnTo>
                      <a:pt x="278" y="298"/>
                    </a:lnTo>
                    <a:lnTo>
                      <a:pt x="274" y="298"/>
                    </a:lnTo>
                    <a:lnTo>
                      <a:pt x="274" y="302"/>
                    </a:lnTo>
                    <a:lnTo>
                      <a:pt x="278" y="310"/>
                    </a:lnTo>
                    <a:lnTo>
                      <a:pt x="274" y="310"/>
                    </a:lnTo>
                    <a:lnTo>
                      <a:pt x="270" y="310"/>
                    </a:lnTo>
                    <a:lnTo>
                      <a:pt x="270" y="306"/>
                    </a:lnTo>
                    <a:lnTo>
                      <a:pt x="266" y="302"/>
                    </a:lnTo>
                    <a:lnTo>
                      <a:pt x="262" y="298"/>
                    </a:lnTo>
                    <a:lnTo>
                      <a:pt x="262" y="302"/>
                    </a:lnTo>
                    <a:lnTo>
                      <a:pt x="258" y="302"/>
                    </a:lnTo>
                    <a:lnTo>
                      <a:pt x="258" y="298"/>
                    </a:lnTo>
                    <a:lnTo>
                      <a:pt x="254" y="298"/>
                    </a:lnTo>
                    <a:lnTo>
                      <a:pt x="254" y="294"/>
                    </a:lnTo>
                    <a:lnTo>
                      <a:pt x="250" y="294"/>
                    </a:lnTo>
                    <a:lnTo>
                      <a:pt x="248" y="298"/>
                    </a:lnTo>
                    <a:lnTo>
                      <a:pt x="244" y="298"/>
                    </a:lnTo>
                    <a:lnTo>
                      <a:pt x="244" y="302"/>
                    </a:lnTo>
                    <a:lnTo>
                      <a:pt x="240" y="302"/>
                    </a:lnTo>
                    <a:lnTo>
                      <a:pt x="240" y="306"/>
                    </a:lnTo>
                    <a:lnTo>
                      <a:pt x="236" y="306"/>
                    </a:lnTo>
                    <a:lnTo>
                      <a:pt x="232" y="306"/>
                    </a:lnTo>
                    <a:lnTo>
                      <a:pt x="228" y="306"/>
                    </a:lnTo>
                    <a:lnTo>
                      <a:pt x="228" y="302"/>
                    </a:lnTo>
                    <a:lnTo>
                      <a:pt x="228" y="306"/>
                    </a:lnTo>
                    <a:lnTo>
                      <a:pt x="232" y="306"/>
                    </a:lnTo>
                    <a:lnTo>
                      <a:pt x="232" y="302"/>
                    </a:lnTo>
                    <a:lnTo>
                      <a:pt x="236" y="302"/>
                    </a:lnTo>
                    <a:lnTo>
                      <a:pt x="232" y="302"/>
                    </a:lnTo>
                    <a:lnTo>
                      <a:pt x="232" y="298"/>
                    </a:lnTo>
                    <a:lnTo>
                      <a:pt x="232" y="294"/>
                    </a:lnTo>
                    <a:lnTo>
                      <a:pt x="236" y="294"/>
                    </a:lnTo>
                    <a:lnTo>
                      <a:pt x="232" y="294"/>
                    </a:lnTo>
                    <a:lnTo>
                      <a:pt x="228" y="294"/>
                    </a:lnTo>
                    <a:lnTo>
                      <a:pt x="228" y="292"/>
                    </a:lnTo>
                    <a:lnTo>
                      <a:pt x="228" y="288"/>
                    </a:lnTo>
                    <a:lnTo>
                      <a:pt x="232" y="288"/>
                    </a:lnTo>
                    <a:lnTo>
                      <a:pt x="232" y="284"/>
                    </a:lnTo>
                    <a:lnTo>
                      <a:pt x="232" y="280"/>
                    </a:lnTo>
                    <a:lnTo>
                      <a:pt x="228" y="280"/>
                    </a:lnTo>
                    <a:lnTo>
                      <a:pt x="228" y="276"/>
                    </a:lnTo>
                    <a:lnTo>
                      <a:pt x="224" y="272"/>
                    </a:lnTo>
                    <a:lnTo>
                      <a:pt x="228" y="268"/>
                    </a:lnTo>
                    <a:lnTo>
                      <a:pt x="224" y="268"/>
                    </a:lnTo>
                    <a:lnTo>
                      <a:pt x="224" y="272"/>
                    </a:lnTo>
                    <a:lnTo>
                      <a:pt x="224" y="268"/>
                    </a:lnTo>
                    <a:lnTo>
                      <a:pt x="224" y="266"/>
                    </a:lnTo>
                    <a:lnTo>
                      <a:pt x="224" y="262"/>
                    </a:lnTo>
                    <a:lnTo>
                      <a:pt x="228" y="262"/>
                    </a:lnTo>
                    <a:lnTo>
                      <a:pt x="228" y="258"/>
                    </a:lnTo>
                    <a:lnTo>
                      <a:pt x="228" y="262"/>
                    </a:lnTo>
                    <a:lnTo>
                      <a:pt x="228" y="258"/>
                    </a:lnTo>
                    <a:lnTo>
                      <a:pt x="232" y="258"/>
                    </a:lnTo>
                    <a:lnTo>
                      <a:pt x="228" y="258"/>
                    </a:lnTo>
                    <a:lnTo>
                      <a:pt x="224" y="262"/>
                    </a:lnTo>
                    <a:lnTo>
                      <a:pt x="224" y="266"/>
                    </a:lnTo>
                    <a:lnTo>
                      <a:pt x="222" y="266"/>
                    </a:lnTo>
                    <a:lnTo>
                      <a:pt x="222" y="268"/>
                    </a:lnTo>
                    <a:lnTo>
                      <a:pt x="224" y="268"/>
                    </a:lnTo>
                    <a:lnTo>
                      <a:pt x="222" y="272"/>
                    </a:lnTo>
                    <a:lnTo>
                      <a:pt x="222" y="276"/>
                    </a:lnTo>
                    <a:lnTo>
                      <a:pt x="218" y="276"/>
                    </a:lnTo>
                    <a:lnTo>
                      <a:pt x="214" y="276"/>
                    </a:lnTo>
                    <a:lnTo>
                      <a:pt x="210" y="280"/>
                    </a:lnTo>
                    <a:lnTo>
                      <a:pt x="206" y="280"/>
                    </a:lnTo>
                    <a:lnTo>
                      <a:pt x="202" y="280"/>
                    </a:lnTo>
                    <a:lnTo>
                      <a:pt x="198" y="280"/>
                    </a:lnTo>
                    <a:lnTo>
                      <a:pt x="198" y="276"/>
                    </a:lnTo>
                    <a:lnTo>
                      <a:pt x="198" y="272"/>
                    </a:lnTo>
                    <a:lnTo>
                      <a:pt x="194" y="272"/>
                    </a:lnTo>
                    <a:lnTo>
                      <a:pt x="194" y="268"/>
                    </a:lnTo>
                    <a:lnTo>
                      <a:pt x="192" y="268"/>
                    </a:lnTo>
                    <a:lnTo>
                      <a:pt x="188" y="266"/>
                    </a:lnTo>
                    <a:lnTo>
                      <a:pt x="184" y="266"/>
                    </a:lnTo>
                    <a:lnTo>
                      <a:pt x="188" y="266"/>
                    </a:lnTo>
                    <a:lnTo>
                      <a:pt x="188" y="262"/>
                    </a:lnTo>
                    <a:lnTo>
                      <a:pt x="184" y="262"/>
                    </a:lnTo>
                    <a:lnTo>
                      <a:pt x="180" y="262"/>
                    </a:lnTo>
                    <a:lnTo>
                      <a:pt x="184" y="262"/>
                    </a:lnTo>
                    <a:lnTo>
                      <a:pt x="188" y="258"/>
                    </a:lnTo>
                    <a:lnTo>
                      <a:pt x="188" y="254"/>
                    </a:lnTo>
                    <a:lnTo>
                      <a:pt x="192" y="254"/>
                    </a:lnTo>
                    <a:lnTo>
                      <a:pt x="194" y="258"/>
                    </a:lnTo>
                    <a:lnTo>
                      <a:pt x="198" y="258"/>
                    </a:lnTo>
                    <a:lnTo>
                      <a:pt x="194" y="258"/>
                    </a:lnTo>
                    <a:lnTo>
                      <a:pt x="194" y="262"/>
                    </a:lnTo>
                    <a:lnTo>
                      <a:pt x="198" y="258"/>
                    </a:lnTo>
                    <a:lnTo>
                      <a:pt x="202" y="258"/>
                    </a:lnTo>
                    <a:lnTo>
                      <a:pt x="202" y="262"/>
                    </a:lnTo>
                    <a:lnTo>
                      <a:pt x="206" y="262"/>
                    </a:lnTo>
                    <a:lnTo>
                      <a:pt x="210" y="258"/>
                    </a:lnTo>
                    <a:lnTo>
                      <a:pt x="206" y="258"/>
                    </a:lnTo>
                    <a:lnTo>
                      <a:pt x="206" y="254"/>
                    </a:lnTo>
                    <a:lnTo>
                      <a:pt x="202" y="254"/>
                    </a:lnTo>
                    <a:lnTo>
                      <a:pt x="206" y="254"/>
                    </a:lnTo>
                    <a:lnTo>
                      <a:pt x="206" y="250"/>
                    </a:lnTo>
                    <a:lnTo>
                      <a:pt x="202" y="254"/>
                    </a:lnTo>
                    <a:lnTo>
                      <a:pt x="198" y="254"/>
                    </a:lnTo>
                    <a:lnTo>
                      <a:pt x="194" y="254"/>
                    </a:lnTo>
                    <a:lnTo>
                      <a:pt x="192" y="254"/>
                    </a:lnTo>
                    <a:lnTo>
                      <a:pt x="188" y="254"/>
                    </a:lnTo>
                    <a:lnTo>
                      <a:pt x="184" y="254"/>
                    </a:lnTo>
                    <a:lnTo>
                      <a:pt x="184" y="250"/>
                    </a:lnTo>
                    <a:lnTo>
                      <a:pt x="188" y="250"/>
                    </a:lnTo>
                    <a:lnTo>
                      <a:pt x="192" y="250"/>
                    </a:lnTo>
                    <a:lnTo>
                      <a:pt x="188" y="250"/>
                    </a:lnTo>
                    <a:lnTo>
                      <a:pt x="184" y="250"/>
                    </a:lnTo>
                    <a:lnTo>
                      <a:pt x="184" y="246"/>
                    </a:lnTo>
                    <a:lnTo>
                      <a:pt x="180" y="246"/>
                    </a:lnTo>
                    <a:lnTo>
                      <a:pt x="184" y="246"/>
                    </a:lnTo>
                    <a:lnTo>
                      <a:pt x="184" y="242"/>
                    </a:lnTo>
                    <a:lnTo>
                      <a:pt x="188" y="242"/>
                    </a:lnTo>
                    <a:lnTo>
                      <a:pt x="188" y="238"/>
                    </a:lnTo>
                    <a:lnTo>
                      <a:pt x="192" y="238"/>
                    </a:lnTo>
                    <a:lnTo>
                      <a:pt x="192" y="236"/>
                    </a:lnTo>
                    <a:lnTo>
                      <a:pt x="192" y="238"/>
                    </a:lnTo>
                    <a:lnTo>
                      <a:pt x="188" y="238"/>
                    </a:lnTo>
                    <a:lnTo>
                      <a:pt x="188" y="242"/>
                    </a:lnTo>
                    <a:lnTo>
                      <a:pt x="184" y="242"/>
                    </a:lnTo>
                    <a:lnTo>
                      <a:pt x="184" y="246"/>
                    </a:lnTo>
                    <a:lnTo>
                      <a:pt x="180" y="246"/>
                    </a:lnTo>
                    <a:lnTo>
                      <a:pt x="184" y="246"/>
                    </a:lnTo>
                    <a:lnTo>
                      <a:pt x="180" y="250"/>
                    </a:lnTo>
                    <a:lnTo>
                      <a:pt x="176" y="246"/>
                    </a:lnTo>
                    <a:lnTo>
                      <a:pt x="180" y="246"/>
                    </a:lnTo>
                    <a:lnTo>
                      <a:pt x="176" y="242"/>
                    </a:lnTo>
                    <a:lnTo>
                      <a:pt x="172" y="242"/>
                    </a:lnTo>
                    <a:lnTo>
                      <a:pt x="176" y="242"/>
                    </a:lnTo>
                    <a:lnTo>
                      <a:pt x="176" y="238"/>
                    </a:lnTo>
                    <a:lnTo>
                      <a:pt x="172" y="238"/>
                    </a:lnTo>
                    <a:lnTo>
                      <a:pt x="168" y="238"/>
                    </a:lnTo>
                    <a:lnTo>
                      <a:pt x="168" y="236"/>
                    </a:lnTo>
                    <a:lnTo>
                      <a:pt x="172" y="236"/>
                    </a:lnTo>
                    <a:lnTo>
                      <a:pt x="176" y="236"/>
                    </a:lnTo>
                    <a:lnTo>
                      <a:pt x="172" y="236"/>
                    </a:lnTo>
                    <a:lnTo>
                      <a:pt x="172" y="232"/>
                    </a:lnTo>
                    <a:lnTo>
                      <a:pt x="176" y="232"/>
                    </a:lnTo>
                    <a:lnTo>
                      <a:pt x="176" y="228"/>
                    </a:lnTo>
                    <a:lnTo>
                      <a:pt x="176" y="224"/>
                    </a:lnTo>
                    <a:lnTo>
                      <a:pt x="180" y="224"/>
                    </a:lnTo>
                    <a:lnTo>
                      <a:pt x="180" y="222"/>
                    </a:lnTo>
                    <a:lnTo>
                      <a:pt x="184" y="222"/>
                    </a:lnTo>
                    <a:lnTo>
                      <a:pt x="184" y="218"/>
                    </a:lnTo>
                    <a:lnTo>
                      <a:pt x="188" y="218"/>
                    </a:lnTo>
                    <a:lnTo>
                      <a:pt x="192" y="218"/>
                    </a:lnTo>
                    <a:lnTo>
                      <a:pt x="192" y="222"/>
                    </a:lnTo>
                    <a:lnTo>
                      <a:pt x="192" y="218"/>
                    </a:lnTo>
                    <a:lnTo>
                      <a:pt x="188" y="218"/>
                    </a:lnTo>
                    <a:lnTo>
                      <a:pt x="192" y="214"/>
                    </a:lnTo>
                    <a:lnTo>
                      <a:pt x="194" y="210"/>
                    </a:lnTo>
                    <a:lnTo>
                      <a:pt x="192" y="214"/>
                    </a:lnTo>
                    <a:lnTo>
                      <a:pt x="188" y="210"/>
                    </a:lnTo>
                    <a:lnTo>
                      <a:pt x="192" y="206"/>
                    </a:lnTo>
                    <a:lnTo>
                      <a:pt x="194" y="206"/>
                    </a:lnTo>
                    <a:lnTo>
                      <a:pt x="194" y="202"/>
                    </a:lnTo>
                    <a:lnTo>
                      <a:pt x="192" y="202"/>
                    </a:lnTo>
                    <a:lnTo>
                      <a:pt x="194" y="198"/>
                    </a:lnTo>
                    <a:lnTo>
                      <a:pt x="198" y="198"/>
                    </a:lnTo>
                    <a:lnTo>
                      <a:pt x="202" y="198"/>
                    </a:lnTo>
                    <a:lnTo>
                      <a:pt x="206" y="198"/>
                    </a:lnTo>
                    <a:lnTo>
                      <a:pt x="206" y="202"/>
                    </a:lnTo>
                    <a:lnTo>
                      <a:pt x="210" y="202"/>
                    </a:lnTo>
                    <a:lnTo>
                      <a:pt x="210" y="206"/>
                    </a:lnTo>
                    <a:lnTo>
                      <a:pt x="214" y="206"/>
                    </a:lnTo>
                    <a:lnTo>
                      <a:pt x="214" y="202"/>
                    </a:lnTo>
                    <a:lnTo>
                      <a:pt x="218" y="202"/>
                    </a:lnTo>
                    <a:lnTo>
                      <a:pt x="222" y="198"/>
                    </a:lnTo>
                    <a:lnTo>
                      <a:pt x="224" y="194"/>
                    </a:lnTo>
                    <a:lnTo>
                      <a:pt x="224" y="192"/>
                    </a:lnTo>
                    <a:lnTo>
                      <a:pt x="228" y="194"/>
                    </a:lnTo>
                    <a:lnTo>
                      <a:pt x="232" y="194"/>
                    </a:lnTo>
                    <a:lnTo>
                      <a:pt x="236" y="194"/>
                    </a:lnTo>
                    <a:lnTo>
                      <a:pt x="240" y="194"/>
                    </a:lnTo>
                    <a:lnTo>
                      <a:pt x="248" y="188"/>
                    </a:lnTo>
                    <a:lnTo>
                      <a:pt x="248" y="184"/>
                    </a:lnTo>
                    <a:lnTo>
                      <a:pt x="244" y="180"/>
                    </a:lnTo>
                    <a:lnTo>
                      <a:pt x="244" y="176"/>
                    </a:lnTo>
                    <a:lnTo>
                      <a:pt x="240" y="172"/>
                    </a:lnTo>
                    <a:lnTo>
                      <a:pt x="236" y="172"/>
                    </a:lnTo>
                    <a:lnTo>
                      <a:pt x="236" y="168"/>
                    </a:lnTo>
                    <a:lnTo>
                      <a:pt x="240" y="168"/>
                    </a:lnTo>
                    <a:lnTo>
                      <a:pt x="244" y="168"/>
                    </a:lnTo>
                    <a:lnTo>
                      <a:pt x="248" y="166"/>
                    </a:lnTo>
                    <a:lnTo>
                      <a:pt x="248" y="162"/>
                    </a:lnTo>
                    <a:lnTo>
                      <a:pt x="244" y="162"/>
                    </a:lnTo>
                    <a:lnTo>
                      <a:pt x="240" y="162"/>
                    </a:lnTo>
                    <a:lnTo>
                      <a:pt x="244" y="162"/>
                    </a:lnTo>
                    <a:lnTo>
                      <a:pt x="244" y="158"/>
                    </a:lnTo>
                    <a:lnTo>
                      <a:pt x="240" y="158"/>
                    </a:lnTo>
                    <a:lnTo>
                      <a:pt x="240" y="162"/>
                    </a:lnTo>
                    <a:lnTo>
                      <a:pt x="236" y="166"/>
                    </a:lnTo>
                    <a:lnTo>
                      <a:pt x="236" y="162"/>
                    </a:lnTo>
                    <a:lnTo>
                      <a:pt x="232" y="162"/>
                    </a:lnTo>
                    <a:lnTo>
                      <a:pt x="232" y="166"/>
                    </a:lnTo>
                    <a:lnTo>
                      <a:pt x="228" y="166"/>
                    </a:lnTo>
                    <a:lnTo>
                      <a:pt x="232" y="166"/>
                    </a:lnTo>
                    <a:lnTo>
                      <a:pt x="228" y="166"/>
                    </a:lnTo>
                    <a:lnTo>
                      <a:pt x="224" y="166"/>
                    </a:lnTo>
                    <a:lnTo>
                      <a:pt x="224" y="168"/>
                    </a:lnTo>
                    <a:lnTo>
                      <a:pt x="222" y="168"/>
                    </a:lnTo>
                    <a:lnTo>
                      <a:pt x="222" y="172"/>
                    </a:lnTo>
                    <a:lnTo>
                      <a:pt x="218" y="172"/>
                    </a:lnTo>
                    <a:lnTo>
                      <a:pt x="218" y="168"/>
                    </a:lnTo>
                    <a:lnTo>
                      <a:pt x="214" y="166"/>
                    </a:lnTo>
                    <a:lnTo>
                      <a:pt x="210" y="166"/>
                    </a:lnTo>
                    <a:lnTo>
                      <a:pt x="210" y="168"/>
                    </a:lnTo>
                    <a:lnTo>
                      <a:pt x="214" y="168"/>
                    </a:lnTo>
                    <a:lnTo>
                      <a:pt x="214" y="172"/>
                    </a:lnTo>
                    <a:lnTo>
                      <a:pt x="210" y="172"/>
                    </a:lnTo>
                    <a:lnTo>
                      <a:pt x="210" y="168"/>
                    </a:lnTo>
                    <a:lnTo>
                      <a:pt x="206" y="168"/>
                    </a:lnTo>
                    <a:lnTo>
                      <a:pt x="202" y="168"/>
                    </a:lnTo>
                    <a:lnTo>
                      <a:pt x="198" y="168"/>
                    </a:lnTo>
                    <a:lnTo>
                      <a:pt x="194" y="168"/>
                    </a:lnTo>
                    <a:lnTo>
                      <a:pt x="192" y="168"/>
                    </a:lnTo>
                    <a:lnTo>
                      <a:pt x="188" y="168"/>
                    </a:lnTo>
                    <a:lnTo>
                      <a:pt x="188" y="172"/>
                    </a:lnTo>
                    <a:lnTo>
                      <a:pt x="192" y="172"/>
                    </a:lnTo>
                    <a:lnTo>
                      <a:pt x="192" y="168"/>
                    </a:lnTo>
                    <a:lnTo>
                      <a:pt x="192" y="172"/>
                    </a:lnTo>
                    <a:lnTo>
                      <a:pt x="188" y="172"/>
                    </a:lnTo>
                    <a:lnTo>
                      <a:pt x="184" y="172"/>
                    </a:lnTo>
                    <a:lnTo>
                      <a:pt x="184" y="168"/>
                    </a:lnTo>
                    <a:lnTo>
                      <a:pt x="180" y="168"/>
                    </a:lnTo>
                    <a:lnTo>
                      <a:pt x="176" y="168"/>
                    </a:lnTo>
                    <a:lnTo>
                      <a:pt x="172" y="168"/>
                    </a:lnTo>
                    <a:lnTo>
                      <a:pt x="168" y="168"/>
                    </a:lnTo>
                    <a:lnTo>
                      <a:pt x="168" y="166"/>
                    </a:lnTo>
                    <a:lnTo>
                      <a:pt x="166" y="166"/>
                    </a:lnTo>
                    <a:lnTo>
                      <a:pt x="166" y="162"/>
                    </a:lnTo>
                    <a:lnTo>
                      <a:pt x="168" y="162"/>
                    </a:lnTo>
                    <a:lnTo>
                      <a:pt x="166" y="162"/>
                    </a:lnTo>
                    <a:lnTo>
                      <a:pt x="166" y="158"/>
                    </a:lnTo>
                    <a:lnTo>
                      <a:pt x="162" y="158"/>
                    </a:lnTo>
                    <a:lnTo>
                      <a:pt x="162" y="154"/>
                    </a:lnTo>
                    <a:lnTo>
                      <a:pt x="158" y="154"/>
                    </a:lnTo>
                    <a:lnTo>
                      <a:pt x="162" y="154"/>
                    </a:lnTo>
                    <a:lnTo>
                      <a:pt x="162" y="150"/>
                    </a:lnTo>
                    <a:lnTo>
                      <a:pt x="162" y="154"/>
                    </a:lnTo>
                    <a:lnTo>
                      <a:pt x="166" y="154"/>
                    </a:lnTo>
                    <a:lnTo>
                      <a:pt x="168" y="150"/>
                    </a:lnTo>
                    <a:lnTo>
                      <a:pt x="168" y="154"/>
                    </a:lnTo>
                    <a:lnTo>
                      <a:pt x="172" y="154"/>
                    </a:lnTo>
                    <a:lnTo>
                      <a:pt x="172" y="150"/>
                    </a:lnTo>
                    <a:lnTo>
                      <a:pt x="168" y="150"/>
                    </a:lnTo>
                    <a:lnTo>
                      <a:pt x="166" y="150"/>
                    </a:lnTo>
                    <a:lnTo>
                      <a:pt x="162" y="150"/>
                    </a:lnTo>
                    <a:lnTo>
                      <a:pt x="158" y="150"/>
                    </a:lnTo>
                    <a:lnTo>
                      <a:pt x="154" y="146"/>
                    </a:lnTo>
                    <a:lnTo>
                      <a:pt x="150" y="146"/>
                    </a:lnTo>
                    <a:lnTo>
                      <a:pt x="146" y="146"/>
                    </a:lnTo>
                    <a:lnTo>
                      <a:pt x="146" y="142"/>
                    </a:lnTo>
                    <a:lnTo>
                      <a:pt x="142" y="142"/>
                    </a:lnTo>
                    <a:lnTo>
                      <a:pt x="142" y="138"/>
                    </a:lnTo>
                    <a:lnTo>
                      <a:pt x="146" y="138"/>
                    </a:lnTo>
                    <a:lnTo>
                      <a:pt x="146" y="142"/>
                    </a:lnTo>
                    <a:lnTo>
                      <a:pt x="142" y="142"/>
                    </a:lnTo>
                    <a:lnTo>
                      <a:pt x="146" y="142"/>
                    </a:lnTo>
                    <a:lnTo>
                      <a:pt x="150" y="138"/>
                    </a:lnTo>
                    <a:lnTo>
                      <a:pt x="154" y="138"/>
                    </a:lnTo>
                    <a:lnTo>
                      <a:pt x="154" y="136"/>
                    </a:lnTo>
                    <a:lnTo>
                      <a:pt x="158" y="138"/>
                    </a:lnTo>
                    <a:lnTo>
                      <a:pt x="158" y="136"/>
                    </a:lnTo>
                    <a:lnTo>
                      <a:pt x="162" y="136"/>
                    </a:lnTo>
                    <a:lnTo>
                      <a:pt x="158" y="136"/>
                    </a:lnTo>
                    <a:lnTo>
                      <a:pt x="162" y="136"/>
                    </a:lnTo>
                    <a:lnTo>
                      <a:pt x="162" y="132"/>
                    </a:lnTo>
                    <a:lnTo>
                      <a:pt x="166" y="132"/>
                    </a:lnTo>
                    <a:lnTo>
                      <a:pt x="168" y="128"/>
                    </a:lnTo>
                    <a:lnTo>
                      <a:pt x="172" y="132"/>
                    </a:lnTo>
                    <a:lnTo>
                      <a:pt x="176" y="132"/>
                    </a:lnTo>
                    <a:lnTo>
                      <a:pt x="180" y="132"/>
                    </a:lnTo>
                    <a:lnTo>
                      <a:pt x="176" y="128"/>
                    </a:lnTo>
                    <a:lnTo>
                      <a:pt x="172" y="128"/>
                    </a:lnTo>
                    <a:lnTo>
                      <a:pt x="176" y="128"/>
                    </a:lnTo>
                    <a:lnTo>
                      <a:pt x="176" y="124"/>
                    </a:lnTo>
                    <a:lnTo>
                      <a:pt x="180" y="124"/>
                    </a:lnTo>
                    <a:lnTo>
                      <a:pt x="184" y="124"/>
                    </a:lnTo>
                    <a:lnTo>
                      <a:pt x="188" y="124"/>
                    </a:lnTo>
                    <a:lnTo>
                      <a:pt x="192" y="120"/>
                    </a:lnTo>
                    <a:lnTo>
                      <a:pt x="194" y="120"/>
                    </a:lnTo>
                    <a:lnTo>
                      <a:pt x="198" y="120"/>
                    </a:lnTo>
                    <a:lnTo>
                      <a:pt x="202" y="120"/>
                    </a:lnTo>
                    <a:lnTo>
                      <a:pt x="206" y="120"/>
                    </a:lnTo>
                    <a:lnTo>
                      <a:pt x="202" y="120"/>
                    </a:lnTo>
                    <a:lnTo>
                      <a:pt x="206" y="120"/>
                    </a:lnTo>
                    <a:lnTo>
                      <a:pt x="202" y="124"/>
                    </a:lnTo>
                    <a:lnTo>
                      <a:pt x="202" y="128"/>
                    </a:lnTo>
                    <a:lnTo>
                      <a:pt x="198" y="128"/>
                    </a:lnTo>
                    <a:lnTo>
                      <a:pt x="202" y="128"/>
                    </a:lnTo>
                    <a:lnTo>
                      <a:pt x="202" y="132"/>
                    </a:lnTo>
                    <a:lnTo>
                      <a:pt x="206" y="132"/>
                    </a:lnTo>
                    <a:lnTo>
                      <a:pt x="210" y="132"/>
                    </a:lnTo>
                    <a:lnTo>
                      <a:pt x="214" y="132"/>
                    </a:lnTo>
                    <a:lnTo>
                      <a:pt x="218" y="132"/>
                    </a:lnTo>
                    <a:lnTo>
                      <a:pt x="222" y="132"/>
                    </a:lnTo>
                    <a:lnTo>
                      <a:pt x="224" y="132"/>
                    </a:lnTo>
                    <a:lnTo>
                      <a:pt x="228" y="132"/>
                    </a:lnTo>
                    <a:lnTo>
                      <a:pt x="232" y="136"/>
                    </a:lnTo>
                    <a:lnTo>
                      <a:pt x="232" y="132"/>
                    </a:lnTo>
                    <a:lnTo>
                      <a:pt x="236" y="132"/>
                    </a:lnTo>
                    <a:lnTo>
                      <a:pt x="236" y="128"/>
                    </a:lnTo>
                    <a:lnTo>
                      <a:pt x="240" y="128"/>
                    </a:lnTo>
                    <a:lnTo>
                      <a:pt x="244" y="128"/>
                    </a:lnTo>
                    <a:lnTo>
                      <a:pt x="244" y="132"/>
                    </a:lnTo>
                    <a:lnTo>
                      <a:pt x="240" y="132"/>
                    </a:lnTo>
                    <a:lnTo>
                      <a:pt x="244" y="132"/>
                    </a:lnTo>
                    <a:lnTo>
                      <a:pt x="244" y="128"/>
                    </a:lnTo>
                    <a:lnTo>
                      <a:pt x="244" y="124"/>
                    </a:lnTo>
                    <a:lnTo>
                      <a:pt x="240" y="124"/>
                    </a:lnTo>
                    <a:lnTo>
                      <a:pt x="236" y="124"/>
                    </a:lnTo>
                    <a:lnTo>
                      <a:pt x="232" y="124"/>
                    </a:lnTo>
                    <a:lnTo>
                      <a:pt x="232" y="128"/>
                    </a:lnTo>
                    <a:lnTo>
                      <a:pt x="228" y="124"/>
                    </a:lnTo>
                    <a:lnTo>
                      <a:pt x="232" y="124"/>
                    </a:lnTo>
                    <a:lnTo>
                      <a:pt x="232" y="120"/>
                    </a:lnTo>
                    <a:lnTo>
                      <a:pt x="228" y="116"/>
                    </a:lnTo>
                    <a:lnTo>
                      <a:pt x="224" y="116"/>
                    </a:lnTo>
                    <a:lnTo>
                      <a:pt x="222" y="116"/>
                    </a:lnTo>
                    <a:lnTo>
                      <a:pt x="222" y="112"/>
                    </a:lnTo>
                    <a:lnTo>
                      <a:pt x="224" y="110"/>
                    </a:lnTo>
                    <a:lnTo>
                      <a:pt x="228" y="112"/>
                    </a:lnTo>
                    <a:lnTo>
                      <a:pt x="228" y="116"/>
                    </a:lnTo>
                    <a:lnTo>
                      <a:pt x="232" y="120"/>
                    </a:lnTo>
                    <a:lnTo>
                      <a:pt x="236" y="124"/>
                    </a:lnTo>
                    <a:lnTo>
                      <a:pt x="240" y="120"/>
                    </a:lnTo>
                    <a:lnTo>
                      <a:pt x="244" y="120"/>
                    </a:lnTo>
                    <a:lnTo>
                      <a:pt x="244" y="124"/>
                    </a:lnTo>
                    <a:lnTo>
                      <a:pt x="248" y="124"/>
                    </a:lnTo>
                    <a:lnTo>
                      <a:pt x="250" y="124"/>
                    </a:lnTo>
                    <a:lnTo>
                      <a:pt x="254" y="124"/>
                    </a:lnTo>
                    <a:lnTo>
                      <a:pt x="254" y="120"/>
                    </a:lnTo>
                    <a:lnTo>
                      <a:pt x="254" y="116"/>
                    </a:lnTo>
                    <a:lnTo>
                      <a:pt x="250" y="120"/>
                    </a:lnTo>
                    <a:lnTo>
                      <a:pt x="248" y="120"/>
                    </a:lnTo>
                    <a:lnTo>
                      <a:pt x="248" y="116"/>
                    </a:lnTo>
                    <a:lnTo>
                      <a:pt x="244" y="116"/>
                    </a:lnTo>
                    <a:lnTo>
                      <a:pt x="240" y="116"/>
                    </a:lnTo>
                    <a:lnTo>
                      <a:pt x="240" y="120"/>
                    </a:lnTo>
                    <a:lnTo>
                      <a:pt x="236" y="120"/>
                    </a:lnTo>
                    <a:lnTo>
                      <a:pt x="232" y="120"/>
                    </a:lnTo>
                    <a:lnTo>
                      <a:pt x="232" y="116"/>
                    </a:lnTo>
                    <a:lnTo>
                      <a:pt x="232" y="112"/>
                    </a:lnTo>
                    <a:lnTo>
                      <a:pt x="232" y="110"/>
                    </a:lnTo>
                    <a:lnTo>
                      <a:pt x="236" y="110"/>
                    </a:lnTo>
                    <a:lnTo>
                      <a:pt x="232" y="110"/>
                    </a:lnTo>
                    <a:lnTo>
                      <a:pt x="224" y="110"/>
                    </a:lnTo>
                    <a:lnTo>
                      <a:pt x="222" y="110"/>
                    </a:lnTo>
                    <a:lnTo>
                      <a:pt x="224" y="110"/>
                    </a:lnTo>
                    <a:lnTo>
                      <a:pt x="224" y="106"/>
                    </a:lnTo>
                    <a:lnTo>
                      <a:pt x="222" y="110"/>
                    </a:lnTo>
                    <a:lnTo>
                      <a:pt x="218" y="110"/>
                    </a:lnTo>
                    <a:lnTo>
                      <a:pt x="214" y="110"/>
                    </a:lnTo>
                    <a:lnTo>
                      <a:pt x="210" y="110"/>
                    </a:lnTo>
                    <a:lnTo>
                      <a:pt x="206" y="106"/>
                    </a:lnTo>
                    <a:lnTo>
                      <a:pt x="202" y="106"/>
                    </a:lnTo>
                    <a:lnTo>
                      <a:pt x="206" y="106"/>
                    </a:lnTo>
                    <a:lnTo>
                      <a:pt x="202" y="102"/>
                    </a:lnTo>
                    <a:lnTo>
                      <a:pt x="202" y="98"/>
                    </a:lnTo>
                    <a:lnTo>
                      <a:pt x="202" y="94"/>
                    </a:lnTo>
                    <a:lnTo>
                      <a:pt x="198" y="94"/>
                    </a:lnTo>
                    <a:lnTo>
                      <a:pt x="194" y="94"/>
                    </a:lnTo>
                    <a:lnTo>
                      <a:pt x="194" y="90"/>
                    </a:lnTo>
                    <a:lnTo>
                      <a:pt x="192" y="90"/>
                    </a:lnTo>
                    <a:lnTo>
                      <a:pt x="184" y="86"/>
                    </a:lnTo>
                    <a:lnTo>
                      <a:pt x="184" y="82"/>
                    </a:lnTo>
                    <a:lnTo>
                      <a:pt x="180" y="82"/>
                    </a:lnTo>
                    <a:lnTo>
                      <a:pt x="176" y="82"/>
                    </a:lnTo>
                    <a:lnTo>
                      <a:pt x="172" y="82"/>
                    </a:lnTo>
                    <a:lnTo>
                      <a:pt x="172" y="80"/>
                    </a:lnTo>
                    <a:lnTo>
                      <a:pt x="168" y="80"/>
                    </a:lnTo>
                    <a:lnTo>
                      <a:pt x="168" y="76"/>
                    </a:lnTo>
                    <a:lnTo>
                      <a:pt x="166" y="76"/>
                    </a:lnTo>
                    <a:lnTo>
                      <a:pt x="162" y="76"/>
                    </a:lnTo>
                    <a:lnTo>
                      <a:pt x="166" y="76"/>
                    </a:lnTo>
                    <a:lnTo>
                      <a:pt x="162" y="76"/>
                    </a:lnTo>
                    <a:lnTo>
                      <a:pt x="166" y="76"/>
                    </a:lnTo>
                    <a:lnTo>
                      <a:pt x="168" y="76"/>
                    </a:lnTo>
                    <a:lnTo>
                      <a:pt x="168" y="72"/>
                    </a:lnTo>
                    <a:lnTo>
                      <a:pt x="168" y="68"/>
                    </a:lnTo>
                    <a:lnTo>
                      <a:pt x="168" y="64"/>
                    </a:lnTo>
                    <a:lnTo>
                      <a:pt x="172" y="64"/>
                    </a:lnTo>
                    <a:lnTo>
                      <a:pt x="176" y="64"/>
                    </a:lnTo>
                    <a:lnTo>
                      <a:pt x="180" y="64"/>
                    </a:lnTo>
                    <a:lnTo>
                      <a:pt x="184" y="64"/>
                    </a:lnTo>
                    <a:lnTo>
                      <a:pt x="188" y="60"/>
                    </a:lnTo>
                    <a:lnTo>
                      <a:pt x="192" y="60"/>
                    </a:lnTo>
                    <a:lnTo>
                      <a:pt x="194" y="60"/>
                    </a:lnTo>
                    <a:lnTo>
                      <a:pt x="198" y="60"/>
                    </a:lnTo>
                    <a:lnTo>
                      <a:pt x="202" y="60"/>
                    </a:lnTo>
                    <a:lnTo>
                      <a:pt x="206" y="56"/>
                    </a:lnTo>
                    <a:lnTo>
                      <a:pt x="210" y="56"/>
                    </a:lnTo>
                    <a:lnTo>
                      <a:pt x="210" y="52"/>
                    </a:lnTo>
                    <a:lnTo>
                      <a:pt x="214" y="50"/>
                    </a:lnTo>
                    <a:lnTo>
                      <a:pt x="210" y="52"/>
                    </a:lnTo>
                    <a:lnTo>
                      <a:pt x="214" y="50"/>
                    </a:lnTo>
                    <a:lnTo>
                      <a:pt x="214" y="46"/>
                    </a:lnTo>
                    <a:lnTo>
                      <a:pt x="214" y="42"/>
                    </a:lnTo>
                    <a:lnTo>
                      <a:pt x="218" y="42"/>
                    </a:lnTo>
                    <a:lnTo>
                      <a:pt x="214" y="42"/>
                    </a:lnTo>
                    <a:lnTo>
                      <a:pt x="218" y="38"/>
                    </a:lnTo>
                    <a:lnTo>
                      <a:pt x="222" y="38"/>
                    </a:lnTo>
                    <a:lnTo>
                      <a:pt x="222" y="34"/>
                    </a:lnTo>
                    <a:lnTo>
                      <a:pt x="224" y="30"/>
                    </a:lnTo>
                    <a:lnTo>
                      <a:pt x="228" y="26"/>
                    </a:lnTo>
                    <a:lnTo>
                      <a:pt x="232" y="26"/>
                    </a:lnTo>
                    <a:lnTo>
                      <a:pt x="232" y="30"/>
                    </a:lnTo>
                    <a:lnTo>
                      <a:pt x="228" y="30"/>
                    </a:lnTo>
                    <a:lnTo>
                      <a:pt x="232" y="30"/>
                    </a:lnTo>
                    <a:lnTo>
                      <a:pt x="232" y="26"/>
                    </a:lnTo>
                    <a:lnTo>
                      <a:pt x="236" y="26"/>
                    </a:lnTo>
                    <a:lnTo>
                      <a:pt x="240" y="26"/>
                    </a:lnTo>
                    <a:lnTo>
                      <a:pt x="244" y="26"/>
                    </a:lnTo>
                    <a:lnTo>
                      <a:pt x="248" y="26"/>
                    </a:lnTo>
                    <a:lnTo>
                      <a:pt x="248" y="24"/>
                    </a:lnTo>
                    <a:lnTo>
                      <a:pt x="250" y="24"/>
                    </a:lnTo>
                    <a:lnTo>
                      <a:pt x="250" y="20"/>
                    </a:lnTo>
                    <a:lnTo>
                      <a:pt x="254" y="20"/>
                    </a:lnTo>
                    <a:lnTo>
                      <a:pt x="258" y="20"/>
                    </a:lnTo>
                    <a:lnTo>
                      <a:pt x="258" y="24"/>
                    </a:lnTo>
                    <a:lnTo>
                      <a:pt x="254" y="24"/>
                    </a:lnTo>
                    <a:lnTo>
                      <a:pt x="258" y="24"/>
                    </a:lnTo>
                    <a:lnTo>
                      <a:pt x="258" y="26"/>
                    </a:lnTo>
                    <a:lnTo>
                      <a:pt x="258" y="24"/>
                    </a:lnTo>
                    <a:lnTo>
                      <a:pt x="262" y="24"/>
                    </a:lnTo>
                    <a:lnTo>
                      <a:pt x="266" y="24"/>
                    </a:lnTo>
                    <a:lnTo>
                      <a:pt x="266" y="20"/>
                    </a:lnTo>
                    <a:lnTo>
                      <a:pt x="262" y="20"/>
                    </a:lnTo>
                    <a:lnTo>
                      <a:pt x="262" y="24"/>
                    </a:lnTo>
                    <a:lnTo>
                      <a:pt x="258" y="20"/>
                    </a:lnTo>
                    <a:lnTo>
                      <a:pt x="254" y="20"/>
                    </a:lnTo>
                    <a:lnTo>
                      <a:pt x="258" y="16"/>
                    </a:lnTo>
                    <a:lnTo>
                      <a:pt x="262" y="16"/>
                    </a:lnTo>
                    <a:lnTo>
                      <a:pt x="262" y="12"/>
                    </a:lnTo>
                    <a:lnTo>
                      <a:pt x="266" y="12"/>
                    </a:lnTo>
                    <a:lnTo>
                      <a:pt x="270" y="12"/>
                    </a:lnTo>
                    <a:lnTo>
                      <a:pt x="266" y="12"/>
                    </a:lnTo>
                    <a:lnTo>
                      <a:pt x="270" y="12"/>
                    </a:lnTo>
                    <a:lnTo>
                      <a:pt x="266" y="12"/>
                    </a:lnTo>
                    <a:lnTo>
                      <a:pt x="266" y="16"/>
                    </a:lnTo>
                    <a:lnTo>
                      <a:pt x="270" y="16"/>
                    </a:lnTo>
                    <a:lnTo>
                      <a:pt x="274" y="16"/>
                    </a:lnTo>
                    <a:lnTo>
                      <a:pt x="274" y="12"/>
                    </a:lnTo>
                    <a:lnTo>
                      <a:pt x="274" y="16"/>
                    </a:lnTo>
                    <a:lnTo>
                      <a:pt x="278" y="16"/>
                    </a:lnTo>
                    <a:lnTo>
                      <a:pt x="278" y="12"/>
                    </a:lnTo>
                    <a:lnTo>
                      <a:pt x="280" y="12"/>
                    </a:lnTo>
                    <a:lnTo>
                      <a:pt x="284" y="12"/>
                    </a:lnTo>
                    <a:lnTo>
                      <a:pt x="288" y="12"/>
                    </a:lnTo>
                    <a:lnTo>
                      <a:pt x="292" y="8"/>
                    </a:lnTo>
                    <a:lnTo>
                      <a:pt x="294" y="8"/>
                    </a:lnTo>
                    <a:lnTo>
                      <a:pt x="294" y="4"/>
                    </a:lnTo>
                    <a:lnTo>
                      <a:pt x="298" y="4"/>
                    </a:lnTo>
                    <a:lnTo>
                      <a:pt x="302" y="0"/>
                    </a:lnTo>
                    <a:lnTo>
                      <a:pt x="306" y="0"/>
                    </a:lnTo>
                    <a:lnTo>
                      <a:pt x="310" y="0"/>
                    </a:lnTo>
                    <a:lnTo>
                      <a:pt x="314" y="0"/>
                    </a:lnTo>
                    <a:lnTo>
                      <a:pt x="314" y="4"/>
                    </a:lnTo>
                    <a:lnTo>
                      <a:pt x="318" y="4"/>
                    </a:lnTo>
                    <a:lnTo>
                      <a:pt x="322" y="4"/>
                    </a:lnTo>
                    <a:lnTo>
                      <a:pt x="318" y="8"/>
                    </a:lnTo>
                    <a:lnTo>
                      <a:pt x="314" y="8"/>
                    </a:lnTo>
                    <a:lnTo>
                      <a:pt x="310" y="12"/>
                    </a:lnTo>
                    <a:lnTo>
                      <a:pt x="314" y="12"/>
                    </a:lnTo>
                    <a:lnTo>
                      <a:pt x="314" y="16"/>
                    </a:lnTo>
                    <a:lnTo>
                      <a:pt x="314" y="12"/>
                    </a:lnTo>
                    <a:lnTo>
                      <a:pt x="318" y="12"/>
                    </a:lnTo>
                    <a:lnTo>
                      <a:pt x="322" y="12"/>
                    </a:lnTo>
                    <a:lnTo>
                      <a:pt x="322" y="8"/>
                    </a:lnTo>
                    <a:lnTo>
                      <a:pt x="324" y="8"/>
                    </a:lnTo>
                    <a:lnTo>
                      <a:pt x="324" y="4"/>
                    </a:lnTo>
                    <a:lnTo>
                      <a:pt x="328" y="4"/>
                    </a:lnTo>
                    <a:lnTo>
                      <a:pt x="328" y="8"/>
                    </a:lnTo>
                    <a:lnTo>
                      <a:pt x="324" y="8"/>
                    </a:lnTo>
                    <a:lnTo>
                      <a:pt x="328" y="8"/>
                    </a:lnTo>
                    <a:lnTo>
                      <a:pt x="328" y="4"/>
                    </a:lnTo>
                    <a:lnTo>
                      <a:pt x="332" y="8"/>
                    </a:lnTo>
                    <a:lnTo>
                      <a:pt x="332" y="12"/>
                    </a:lnTo>
                    <a:lnTo>
                      <a:pt x="336" y="12"/>
                    </a:lnTo>
                    <a:lnTo>
                      <a:pt x="340" y="12"/>
                    </a:lnTo>
                    <a:lnTo>
                      <a:pt x="340" y="16"/>
                    </a:lnTo>
                    <a:lnTo>
                      <a:pt x="344" y="12"/>
                    </a:lnTo>
                    <a:lnTo>
                      <a:pt x="348" y="12"/>
                    </a:lnTo>
                    <a:lnTo>
                      <a:pt x="350" y="12"/>
                    </a:lnTo>
                    <a:lnTo>
                      <a:pt x="354" y="12"/>
                    </a:lnTo>
                    <a:lnTo>
                      <a:pt x="358" y="12"/>
                    </a:lnTo>
                    <a:lnTo>
                      <a:pt x="362" y="12"/>
                    </a:lnTo>
                    <a:lnTo>
                      <a:pt x="366" y="12"/>
                    </a:lnTo>
                    <a:lnTo>
                      <a:pt x="366" y="16"/>
                    </a:lnTo>
                    <a:lnTo>
                      <a:pt x="362" y="16"/>
                    </a:lnTo>
                    <a:lnTo>
                      <a:pt x="362" y="20"/>
                    </a:lnTo>
                    <a:lnTo>
                      <a:pt x="366" y="20"/>
                    </a:lnTo>
                    <a:lnTo>
                      <a:pt x="370" y="20"/>
                    </a:lnTo>
                    <a:lnTo>
                      <a:pt x="366" y="20"/>
                    </a:lnTo>
                    <a:lnTo>
                      <a:pt x="362" y="20"/>
                    </a:lnTo>
                    <a:lnTo>
                      <a:pt x="366" y="20"/>
                    </a:lnTo>
                    <a:lnTo>
                      <a:pt x="370" y="20"/>
                    </a:lnTo>
                    <a:lnTo>
                      <a:pt x="374" y="20"/>
                    </a:lnTo>
                    <a:lnTo>
                      <a:pt x="374" y="24"/>
                    </a:lnTo>
                    <a:lnTo>
                      <a:pt x="370" y="24"/>
                    </a:lnTo>
                    <a:lnTo>
                      <a:pt x="374" y="24"/>
                    </a:lnTo>
                    <a:lnTo>
                      <a:pt x="378" y="24"/>
                    </a:lnTo>
                    <a:lnTo>
                      <a:pt x="380" y="24"/>
                    </a:lnTo>
                    <a:lnTo>
                      <a:pt x="384" y="24"/>
                    </a:lnTo>
                    <a:lnTo>
                      <a:pt x="388" y="24"/>
                    </a:lnTo>
                    <a:lnTo>
                      <a:pt x="388" y="20"/>
                    </a:lnTo>
                    <a:lnTo>
                      <a:pt x="392" y="20"/>
                    </a:lnTo>
                    <a:lnTo>
                      <a:pt x="392" y="24"/>
                    </a:lnTo>
                    <a:lnTo>
                      <a:pt x="396" y="24"/>
                    </a:lnTo>
                    <a:lnTo>
                      <a:pt x="400" y="24"/>
                    </a:lnTo>
                    <a:lnTo>
                      <a:pt x="400" y="20"/>
                    </a:lnTo>
                    <a:lnTo>
                      <a:pt x="406" y="20"/>
                    </a:lnTo>
                    <a:lnTo>
                      <a:pt x="406" y="24"/>
                    </a:lnTo>
                    <a:lnTo>
                      <a:pt x="410" y="24"/>
                    </a:lnTo>
                    <a:lnTo>
                      <a:pt x="414" y="24"/>
                    </a:lnTo>
                    <a:lnTo>
                      <a:pt x="418" y="24"/>
                    </a:lnTo>
                    <a:lnTo>
                      <a:pt x="418" y="26"/>
                    </a:lnTo>
                    <a:lnTo>
                      <a:pt x="422" y="26"/>
                    </a:lnTo>
                    <a:lnTo>
                      <a:pt x="426" y="24"/>
                    </a:lnTo>
                    <a:lnTo>
                      <a:pt x="426" y="26"/>
                    </a:lnTo>
                    <a:lnTo>
                      <a:pt x="430" y="26"/>
                    </a:lnTo>
                    <a:lnTo>
                      <a:pt x="434" y="30"/>
                    </a:lnTo>
                    <a:lnTo>
                      <a:pt x="436" y="30"/>
                    </a:lnTo>
                    <a:lnTo>
                      <a:pt x="440" y="30"/>
                    </a:lnTo>
                    <a:lnTo>
                      <a:pt x="444" y="30"/>
                    </a:lnTo>
                    <a:lnTo>
                      <a:pt x="448" y="30"/>
                    </a:lnTo>
                    <a:lnTo>
                      <a:pt x="452" y="30"/>
                    </a:lnTo>
                    <a:lnTo>
                      <a:pt x="456" y="30"/>
                    </a:lnTo>
                    <a:lnTo>
                      <a:pt x="460" y="30"/>
                    </a:lnTo>
                    <a:lnTo>
                      <a:pt x="464" y="34"/>
                    </a:lnTo>
                    <a:lnTo>
                      <a:pt x="466" y="34"/>
                    </a:lnTo>
                    <a:lnTo>
                      <a:pt x="470" y="34"/>
                    </a:lnTo>
                    <a:lnTo>
                      <a:pt x="474" y="34"/>
                    </a:lnTo>
                    <a:lnTo>
                      <a:pt x="478" y="34"/>
                    </a:lnTo>
                    <a:lnTo>
                      <a:pt x="482" y="34"/>
                    </a:lnTo>
                    <a:lnTo>
                      <a:pt x="482" y="30"/>
                    </a:lnTo>
                    <a:lnTo>
                      <a:pt x="490" y="30"/>
                    </a:lnTo>
                    <a:lnTo>
                      <a:pt x="492" y="30"/>
                    </a:lnTo>
                    <a:lnTo>
                      <a:pt x="496" y="30"/>
                    </a:lnTo>
                    <a:lnTo>
                      <a:pt x="500" y="30"/>
                    </a:lnTo>
                    <a:lnTo>
                      <a:pt x="504" y="34"/>
                    </a:lnTo>
                    <a:lnTo>
                      <a:pt x="508" y="34"/>
                    </a:lnTo>
                    <a:lnTo>
                      <a:pt x="508" y="38"/>
                    </a:lnTo>
                    <a:lnTo>
                      <a:pt x="512" y="38"/>
                    </a:lnTo>
                    <a:lnTo>
                      <a:pt x="516" y="38"/>
                    </a:lnTo>
                    <a:lnTo>
                      <a:pt x="516" y="42"/>
                    </a:lnTo>
                    <a:lnTo>
                      <a:pt x="520" y="42"/>
                    </a:lnTo>
                    <a:lnTo>
                      <a:pt x="522" y="42"/>
                    </a:lnTo>
                    <a:lnTo>
                      <a:pt x="526" y="42"/>
                    </a:lnTo>
                    <a:lnTo>
                      <a:pt x="526" y="46"/>
                    </a:lnTo>
                    <a:lnTo>
                      <a:pt x="526" y="50"/>
                    </a:lnTo>
                    <a:lnTo>
                      <a:pt x="526" y="60"/>
                    </a:lnTo>
                    <a:lnTo>
                      <a:pt x="526" y="72"/>
                    </a:lnTo>
                    <a:lnTo>
                      <a:pt x="526" y="80"/>
                    </a:lnTo>
                    <a:lnTo>
                      <a:pt x="526" y="82"/>
                    </a:lnTo>
                    <a:lnTo>
                      <a:pt x="526" y="86"/>
                    </a:lnTo>
                    <a:lnTo>
                      <a:pt x="526" y="90"/>
                    </a:lnTo>
                    <a:lnTo>
                      <a:pt x="526" y="98"/>
                    </a:lnTo>
                    <a:lnTo>
                      <a:pt x="526" y="102"/>
                    </a:lnTo>
                    <a:lnTo>
                      <a:pt x="526" y="110"/>
                    </a:lnTo>
                    <a:lnTo>
                      <a:pt x="526" y="112"/>
                    </a:lnTo>
                    <a:lnTo>
                      <a:pt x="526" y="116"/>
                    </a:lnTo>
                    <a:lnTo>
                      <a:pt x="526" y="120"/>
                    </a:lnTo>
                    <a:lnTo>
                      <a:pt x="526" y="132"/>
                    </a:lnTo>
                    <a:lnTo>
                      <a:pt x="526" y="142"/>
                    </a:lnTo>
                    <a:lnTo>
                      <a:pt x="526" y="154"/>
                    </a:lnTo>
                    <a:lnTo>
                      <a:pt x="526" y="176"/>
                    </a:lnTo>
                    <a:lnTo>
                      <a:pt x="526" y="184"/>
                    </a:lnTo>
                    <a:lnTo>
                      <a:pt x="526" y="188"/>
                    </a:lnTo>
                    <a:lnTo>
                      <a:pt x="526" y="202"/>
                    </a:lnTo>
                    <a:lnTo>
                      <a:pt x="526" y="214"/>
                    </a:lnTo>
                    <a:lnTo>
                      <a:pt x="526" y="254"/>
                    </a:lnTo>
                    <a:lnTo>
                      <a:pt x="526" y="266"/>
                    </a:lnTo>
                    <a:lnTo>
                      <a:pt x="526" y="268"/>
                    </a:lnTo>
                    <a:lnTo>
                      <a:pt x="534" y="268"/>
                    </a:lnTo>
                    <a:lnTo>
                      <a:pt x="542" y="268"/>
                    </a:lnTo>
                    <a:lnTo>
                      <a:pt x="546" y="268"/>
                    </a:lnTo>
                    <a:lnTo>
                      <a:pt x="546" y="266"/>
                    </a:lnTo>
                    <a:lnTo>
                      <a:pt x="548" y="266"/>
                    </a:lnTo>
                    <a:lnTo>
                      <a:pt x="552" y="266"/>
                    </a:lnTo>
                    <a:lnTo>
                      <a:pt x="552" y="268"/>
                    </a:lnTo>
                    <a:lnTo>
                      <a:pt x="552" y="272"/>
                    </a:lnTo>
                    <a:lnTo>
                      <a:pt x="556" y="276"/>
                    </a:lnTo>
                    <a:lnTo>
                      <a:pt x="560" y="276"/>
                    </a:lnTo>
                    <a:lnTo>
                      <a:pt x="560" y="280"/>
                    </a:lnTo>
                    <a:lnTo>
                      <a:pt x="564" y="284"/>
                    </a:lnTo>
                    <a:lnTo>
                      <a:pt x="568" y="284"/>
                    </a:lnTo>
                    <a:lnTo>
                      <a:pt x="572" y="288"/>
                    </a:lnTo>
                    <a:lnTo>
                      <a:pt x="576" y="292"/>
                    </a:lnTo>
                    <a:lnTo>
                      <a:pt x="576" y="294"/>
                    </a:lnTo>
                    <a:lnTo>
                      <a:pt x="576" y="298"/>
                    </a:lnTo>
                    <a:lnTo>
                      <a:pt x="578" y="298"/>
                    </a:lnTo>
                    <a:lnTo>
                      <a:pt x="578" y="294"/>
                    </a:lnTo>
                    <a:lnTo>
                      <a:pt x="582" y="294"/>
                    </a:lnTo>
                    <a:lnTo>
                      <a:pt x="586" y="294"/>
                    </a:lnTo>
                    <a:lnTo>
                      <a:pt x="590" y="294"/>
                    </a:lnTo>
                    <a:lnTo>
                      <a:pt x="590" y="292"/>
                    </a:lnTo>
                    <a:lnTo>
                      <a:pt x="590" y="288"/>
                    </a:lnTo>
                    <a:lnTo>
                      <a:pt x="594" y="288"/>
                    </a:lnTo>
                    <a:lnTo>
                      <a:pt x="594" y="284"/>
                    </a:lnTo>
                    <a:lnTo>
                      <a:pt x="598" y="284"/>
                    </a:lnTo>
                    <a:lnTo>
                      <a:pt x="598" y="280"/>
                    </a:lnTo>
                    <a:lnTo>
                      <a:pt x="602" y="280"/>
                    </a:lnTo>
                    <a:lnTo>
                      <a:pt x="606" y="280"/>
                    </a:lnTo>
                    <a:lnTo>
                      <a:pt x="608" y="284"/>
                    </a:lnTo>
                    <a:lnTo>
                      <a:pt x="612" y="284"/>
                    </a:lnTo>
                    <a:lnTo>
                      <a:pt x="612" y="288"/>
                    </a:lnTo>
                    <a:lnTo>
                      <a:pt x="608" y="288"/>
                    </a:lnTo>
                    <a:lnTo>
                      <a:pt x="612" y="292"/>
                    </a:lnTo>
                    <a:lnTo>
                      <a:pt x="616" y="292"/>
                    </a:lnTo>
                    <a:lnTo>
                      <a:pt x="616" y="294"/>
                    </a:lnTo>
                    <a:lnTo>
                      <a:pt x="620" y="294"/>
                    </a:lnTo>
                    <a:lnTo>
                      <a:pt x="620" y="298"/>
                    </a:lnTo>
                    <a:lnTo>
                      <a:pt x="622" y="298"/>
                    </a:lnTo>
                    <a:lnTo>
                      <a:pt x="622" y="302"/>
                    </a:lnTo>
                    <a:lnTo>
                      <a:pt x="626" y="302"/>
                    </a:lnTo>
                    <a:lnTo>
                      <a:pt x="626" y="306"/>
                    </a:lnTo>
                    <a:lnTo>
                      <a:pt x="630" y="306"/>
                    </a:lnTo>
                    <a:lnTo>
                      <a:pt x="634" y="310"/>
                    </a:lnTo>
                    <a:lnTo>
                      <a:pt x="634" y="314"/>
                    </a:lnTo>
                    <a:lnTo>
                      <a:pt x="638" y="314"/>
                    </a:lnTo>
                    <a:lnTo>
                      <a:pt x="638" y="318"/>
                    </a:lnTo>
                    <a:lnTo>
                      <a:pt x="638" y="322"/>
                    </a:lnTo>
                    <a:lnTo>
                      <a:pt x="642" y="322"/>
                    </a:lnTo>
                    <a:lnTo>
                      <a:pt x="642" y="324"/>
                    </a:lnTo>
                    <a:lnTo>
                      <a:pt x="646" y="328"/>
                    </a:lnTo>
                    <a:lnTo>
                      <a:pt x="646" y="332"/>
                    </a:lnTo>
                    <a:lnTo>
                      <a:pt x="648" y="332"/>
                    </a:lnTo>
                    <a:lnTo>
                      <a:pt x="648" y="336"/>
                    </a:lnTo>
                    <a:lnTo>
                      <a:pt x="648" y="340"/>
                    </a:lnTo>
                    <a:lnTo>
                      <a:pt x="652" y="340"/>
                    </a:lnTo>
                    <a:lnTo>
                      <a:pt x="652" y="344"/>
                    </a:lnTo>
                    <a:lnTo>
                      <a:pt x="656" y="348"/>
                    </a:lnTo>
                    <a:lnTo>
                      <a:pt x="656" y="350"/>
                    </a:lnTo>
                    <a:lnTo>
                      <a:pt x="660" y="350"/>
                    </a:lnTo>
                    <a:lnTo>
                      <a:pt x="664" y="350"/>
                    </a:lnTo>
                    <a:lnTo>
                      <a:pt x="664" y="354"/>
                    </a:lnTo>
                    <a:lnTo>
                      <a:pt x="668" y="354"/>
                    </a:lnTo>
                    <a:lnTo>
                      <a:pt x="672" y="354"/>
                    </a:lnTo>
                    <a:lnTo>
                      <a:pt x="672" y="358"/>
                    </a:lnTo>
                    <a:lnTo>
                      <a:pt x="676" y="358"/>
                    </a:lnTo>
                    <a:lnTo>
                      <a:pt x="676" y="362"/>
                    </a:lnTo>
                    <a:lnTo>
                      <a:pt x="678" y="362"/>
                    </a:lnTo>
                    <a:lnTo>
                      <a:pt x="682" y="362"/>
                    </a:lnTo>
                    <a:lnTo>
                      <a:pt x="682" y="366"/>
                    </a:lnTo>
                    <a:lnTo>
                      <a:pt x="678" y="366"/>
                    </a:lnTo>
                    <a:lnTo>
                      <a:pt x="678" y="370"/>
                    </a:lnTo>
                    <a:lnTo>
                      <a:pt x="678" y="374"/>
                    </a:lnTo>
                    <a:lnTo>
                      <a:pt x="678" y="378"/>
                    </a:lnTo>
                    <a:lnTo>
                      <a:pt x="682" y="380"/>
                    </a:lnTo>
                    <a:lnTo>
                      <a:pt x="678" y="380"/>
                    </a:lnTo>
                    <a:lnTo>
                      <a:pt x="678" y="384"/>
                    </a:lnTo>
                    <a:lnTo>
                      <a:pt x="676" y="388"/>
                    </a:lnTo>
                    <a:lnTo>
                      <a:pt x="672" y="388"/>
                    </a:lnTo>
                    <a:lnTo>
                      <a:pt x="672" y="392"/>
                    </a:lnTo>
                    <a:lnTo>
                      <a:pt x="672" y="388"/>
                    </a:lnTo>
                    <a:lnTo>
                      <a:pt x="672" y="392"/>
                    </a:lnTo>
                    <a:lnTo>
                      <a:pt x="668" y="392"/>
                    </a:lnTo>
                    <a:lnTo>
                      <a:pt x="668" y="388"/>
                    </a:lnTo>
                    <a:lnTo>
                      <a:pt x="668" y="384"/>
                    </a:lnTo>
                    <a:lnTo>
                      <a:pt x="672" y="384"/>
                    </a:lnTo>
                    <a:lnTo>
                      <a:pt x="676" y="380"/>
                    </a:lnTo>
                    <a:lnTo>
                      <a:pt x="676" y="378"/>
                    </a:lnTo>
                    <a:lnTo>
                      <a:pt x="676" y="380"/>
                    </a:lnTo>
                    <a:lnTo>
                      <a:pt x="672" y="380"/>
                    </a:lnTo>
                    <a:lnTo>
                      <a:pt x="672" y="384"/>
                    </a:lnTo>
                    <a:lnTo>
                      <a:pt x="672" y="380"/>
                    </a:lnTo>
                    <a:lnTo>
                      <a:pt x="668" y="384"/>
                    </a:lnTo>
                    <a:lnTo>
                      <a:pt x="668" y="380"/>
                    </a:lnTo>
                    <a:lnTo>
                      <a:pt x="672" y="380"/>
                    </a:lnTo>
                    <a:lnTo>
                      <a:pt x="672" y="378"/>
                    </a:lnTo>
                    <a:lnTo>
                      <a:pt x="668" y="378"/>
                    </a:lnTo>
                    <a:lnTo>
                      <a:pt x="668" y="374"/>
                    </a:lnTo>
                    <a:lnTo>
                      <a:pt x="668" y="370"/>
                    </a:lnTo>
                    <a:lnTo>
                      <a:pt x="668" y="366"/>
                    </a:lnTo>
                    <a:lnTo>
                      <a:pt x="664" y="366"/>
                    </a:lnTo>
                    <a:lnTo>
                      <a:pt x="664" y="362"/>
                    </a:lnTo>
                    <a:lnTo>
                      <a:pt x="668" y="362"/>
                    </a:lnTo>
                    <a:lnTo>
                      <a:pt x="664" y="362"/>
                    </a:lnTo>
                    <a:lnTo>
                      <a:pt x="664" y="366"/>
                    </a:lnTo>
                    <a:lnTo>
                      <a:pt x="660" y="366"/>
                    </a:lnTo>
                    <a:lnTo>
                      <a:pt x="660" y="362"/>
                    </a:lnTo>
                    <a:lnTo>
                      <a:pt x="660" y="366"/>
                    </a:lnTo>
                    <a:lnTo>
                      <a:pt x="656" y="366"/>
                    </a:lnTo>
                    <a:lnTo>
                      <a:pt x="652" y="366"/>
                    </a:lnTo>
                    <a:lnTo>
                      <a:pt x="656" y="366"/>
                    </a:lnTo>
                    <a:lnTo>
                      <a:pt x="656" y="370"/>
                    </a:lnTo>
                    <a:lnTo>
                      <a:pt x="656" y="374"/>
                    </a:lnTo>
                    <a:lnTo>
                      <a:pt x="652" y="374"/>
                    </a:lnTo>
                    <a:lnTo>
                      <a:pt x="648" y="374"/>
                    </a:lnTo>
                    <a:lnTo>
                      <a:pt x="648" y="370"/>
                    </a:lnTo>
                    <a:lnTo>
                      <a:pt x="652" y="370"/>
                    </a:lnTo>
                    <a:lnTo>
                      <a:pt x="652" y="366"/>
                    </a:lnTo>
                    <a:lnTo>
                      <a:pt x="652" y="362"/>
                    </a:lnTo>
                    <a:lnTo>
                      <a:pt x="652" y="358"/>
                    </a:lnTo>
                    <a:lnTo>
                      <a:pt x="656" y="358"/>
                    </a:lnTo>
                    <a:lnTo>
                      <a:pt x="652" y="358"/>
                    </a:lnTo>
                    <a:lnTo>
                      <a:pt x="652" y="354"/>
                    </a:lnTo>
                    <a:lnTo>
                      <a:pt x="648" y="354"/>
                    </a:lnTo>
                    <a:lnTo>
                      <a:pt x="648" y="350"/>
                    </a:lnTo>
                    <a:lnTo>
                      <a:pt x="646" y="350"/>
                    </a:lnTo>
                    <a:lnTo>
                      <a:pt x="646" y="348"/>
                    </a:lnTo>
                    <a:lnTo>
                      <a:pt x="648" y="348"/>
                    </a:lnTo>
                    <a:lnTo>
                      <a:pt x="646" y="348"/>
                    </a:lnTo>
                    <a:lnTo>
                      <a:pt x="642" y="348"/>
                    </a:lnTo>
                    <a:lnTo>
                      <a:pt x="642" y="344"/>
                    </a:lnTo>
                    <a:lnTo>
                      <a:pt x="642" y="340"/>
                    </a:lnTo>
                    <a:lnTo>
                      <a:pt x="638" y="340"/>
                    </a:lnTo>
                    <a:lnTo>
                      <a:pt x="634" y="340"/>
                    </a:lnTo>
                    <a:lnTo>
                      <a:pt x="630" y="340"/>
                    </a:lnTo>
                    <a:lnTo>
                      <a:pt x="630" y="336"/>
                    </a:lnTo>
                    <a:lnTo>
                      <a:pt x="634" y="336"/>
                    </a:lnTo>
                    <a:lnTo>
                      <a:pt x="638" y="336"/>
                    </a:lnTo>
                    <a:lnTo>
                      <a:pt x="638" y="332"/>
                    </a:lnTo>
                    <a:lnTo>
                      <a:pt x="638" y="336"/>
                    </a:lnTo>
                    <a:lnTo>
                      <a:pt x="634" y="336"/>
                    </a:lnTo>
                    <a:lnTo>
                      <a:pt x="634" y="332"/>
                    </a:lnTo>
                    <a:lnTo>
                      <a:pt x="630" y="332"/>
                    </a:lnTo>
                    <a:lnTo>
                      <a:pt x="634" y="328"/>
                    </a:lnTo>
                    <a:lnTo>
                      <a:pt x="630" y="328"/>
                    </a:lnTo>
                    <a:lnTo>
                      <a:pt x="630" y="324"/>
                    </a:lnTo>
                    <a:lnTo>
                      <a:pt x="638" y="328"/>
                    </a:lnTo>
                    <a:lnTo>
                      <a:pt x="634" y="328"/>
                    </a:lnTo>
                    <a:lnTo>
                      <a:pt x="634" y="324"/>
                    </a:lnTo>
                    <a:lnTo>
                      <a:pt x="630" y="324"/>
                    </a:lnTo>
                    <a:lnTo>
                      <a:pt x="630" y="322"/>
                    </a:lnTo>
                    <a:lnTo>
                      <a:pt x="634" y="322"/>
                    </a:lnTo>
                    <a:lnTo>
                      <a:pt x="638" y="322"/>
                    </a:lnTo>
                    <a:lnTo>
                      <a:pt x="634" y="322"/>
                    </a:lnTo>
                    <a:lnTo>
                      <a:pt x="630" y="322"/>
                    </a:lnTo>
                    <a:lnTo>
                      <a:pt x="630" y="324"/>
                    </a:lnTo>
                    <a:lnTo>
                      <a:pt x="626" y="322"/>
                    </a:lnTo>
                    <a:lnTo>
                      <a:pt x="626" y="318"/>
                    </a:lnTo>
                    <a:lnTo>
                      <a:pt x="630" y="318"/>
                    </a:lnTo>
                    <a:lnTo>
                      <a:pt x="626" y="318"/>
                    </a:lnTo>
                    <a:lnTo>
                      <a:pt x="626" y="322"/>
                    </a:lnTo>
                    <a:lnTo>
                      <a:pt x="626" y="318"/>
                    </a:lnTo>
                    <a:lnTo>
                      <a:pt x="622" y="318"/>
                    </a:lnTo>
                    <a:lnTo>
                      <a:pt x="622" y="314"/>
                    </a:lnTo>
                    <a:lnTo>
                      <a:pt x="626" y="310"/>
                    </a:lnTo>
                    <a:lnTo>
                      <a:pt x="622" y="310"/>
                    </a:lnTo>
                    <a:lnTo>
                      <a:pt x="626" y="310"/>
                    </a:lnTo>
                    <a:lnTo>
                      <a:pt x="626" y="306"/>
                    </a:lnTo>
                    <a:lnTo>
                      <a:pt x="626" y="310"/>
                    </a:lnTo>
                    <a:lnTo>
                      <a:pt x="626" y="306"/>
                    </a:lnTo>
                    <a:lnTo>
                      <a:pt x="626" y="310"/>
                    </a:lnTo>
                    <a:lnTo>
                      <a:pt x="622" y="310"/>
                    </a:lnTo>
                    <a:lnTo>
                      <a:pt x="622" y="314"/>
                    </a:lnTo>
                    <a:lnTo>
                      <a:pt x="620" y="314"/>
                    </a:lnTo>
                    <a:lnTo>
                      <a:pt x="620" y="310"/>
                    </a:lnTo>
                    <a:lnTo>
                      <a:pt x="616" y="310"/>
                    </a:lnTo>
                    <a:lnTo>
                      <a:pt x="612" y="306"/>
                    </a:lnTo>
                    <a:lnTo>
                      <a:pt x="612" y="302"/>
                    </a:lnTo>
                    <a:lnTo>
                      <a:pt x="608" y="302"/>
                    </a:lnTo>
                    <a:lnTo>
                      <a:pt x="608" y="298"/>
                    </a:lnTo>
                    <a:lnTo>
                      <a:pt x="608" y="294"/>
                    </a:lnTo>
                    <a:lnTo>
                      <a:pt x="608" y="292"/>
                    </a:lnTo>
                    <a:lnTo>
                      <a:pt x="606" y="292"/>
                    </a:lnTo>
                    <a:lnTo>
                      <a:pt x="606" y="288"/>
                    </a:lnTo>
                    <a:lnTo>
                      <a:pt x="606" y="292"/>
                    </a:lnTo>
                    <a:lnTo>
                      <a:pt x="608" y="294"/>
                    </a:lnTo>
                    <a:lnTo>
                      <a:pt x="606" y="294"/>
                    </a:lnTo>
                    <a:lnTo>
                      <a:pt x="606" y="292"/>
                    </a:lnTo>
                    <a:lnTo>
                      <a:pt x="606" y="294"/>
                    </a:lnTo>
                    <a:lnTo>
                      <a:pt x="606" y="298"/>
                    </a:lnTo>
                    <a:lnTo>
                      <a:pt x="608" y="298"/>
                    </a:lnTo>
                    <a:lnTo>
                      <a:pt x="608" y="302"/>
                    </a:lnTo>
                    <a:lnTo>
                      <a:pt x="608" y="306"/>
                    </a:lnTo>
                    <a:lnTo>
                      <a:pt x="608" y="310"/>
                    </a:lnTo>
                    <a:lnTo>
                      <a:pt x="612" y="310"/>
                    </a:lnTo>
                    <a:lnTo>
                      <a:pt x="612" y="314"/>
                    </a:lnTo>
                    <a:lnTo>
                      <a:pt x="608" y="314"/>
                    </a:lnTo>
                    <a:lnTo>
                      <a:pt x="606" y="314"/>
                    </a:lnTo>
                    <a:lnTo>
                      <a:pt x="606" y="310"/>
                    </a:lnTo>
                    <a:lnTo>
                      <a:pt x="602" y="310"/>
                    </a:lnTo>
                    <a:lnTo>
                      <a:pt x="598" y="310"/>
                    </a:lnTo>
                    <a:lnTo>
                      <a:pt x="602" y="306"/>
                    </a:lnTo>
                    <a:lnTo>
                      <a:pt x="598" y="306"/>
                    </a:lnTo>
                    <a:lnTo>
                      <a:pt x="598" y="302"/>
                    </a:lnTo>
                    <a:lnTo>
                      <a:pt x="598" y="298"/>
                    </a:lnTo>
                    <a:lnTo>
                      <a:pt x="602" y="298"/>
                    </a:lnTo>
                    <a:lnTo>
                      <a:pt x="598" y="298"/>
                    </a:lnTo>
                    <a:lnTo>
                      <a:pt x="598" y="294"/>
                    </a:lnTo>
                    <a:lnTo>
                      <a:pt x="594" y="294"/>
                    </a:lnTo>
                    <a:lnTo>
                      <a:pt x="594" y="298"/>
                    </a:lnTo>
                    <a:lnTo>
                      <a:pt x="598" y="298"/>
                    </a:lnTo>
                    <a:lnTo>
                      <a:pt x="598" y="302"/>
                    </a:lnTo>
                    <a:lnTo>
                      <a:pt x="594" y="302"/>
                    </a:lnTo>
                    <a:lnTo>
                      <a:pt x="590" y="302"/>
                    </a:lnTo>
                    <a:lnTo>
                      <a:pt x="590" y="298"/>
                    </a:lnTo>
                    <a:lnTo>
                      <a:pt x="586" y="298"/>
                    </a:lnTo>
                    <a:lnTo>
                      <a:pt x="582" y="294"/>
                    </a:lnTo>
                    <a:lnTo>
                      <a:pt x="582" y="298"/>
                    </a:lnTo>
                    <a:lnTo>
                      <a:pt x="582" y="302"/>
                    </a:lnTo>
                    <a:lnTo>
                      <a:pt x="582" y="298"/>
                    </a:lnTo>
                    <a:lnTo>
                      <a:pt x="586" y="298"/>
                    </a:lnTo>
                    <a:lnTo>
                      <a:pt x="590" y="298"/>
                    </a:lnTo>
                    <a:lnTo>
                      <a:pt x="590" y="302"/>
                    </a:lnTo>
                    <a:lnTo>
                      <a:pt x="586" y="302"/>
                    </a:lnTo>
                    <a:lnTo>
                      <a:pt x="590" y="302"/>
                    </a:lnTo>
                    <a:lnTo>
                      <a:pt x="594" y="302"/>
                    </a:lnTo>
                    <a:lnTo>
                      <a:pt x="590" y="306"/>
                    </a:lnTo>
                    <a:lnTo>
                      <a:pt x="594" y="306"/>
                    </a:lnTo>
                    <a:lnTo>
                      <a:pt x="598" y="306"/>
                    </a:lnTo>
                    <a:lnTo>
                      <a:pt x="598" y="310"/>
                    </a:lnTo>
                    <a:lnTo>
                      <a:pt x="594" y="314"/>
                    </a:lnTo>
                    <a:lnTo>
                      <a:pt x="594" y="310"/>
                    </a:lnTo>
                    <a:lnTo>
                      <a:pt x="590" y="310"/>
                    </a:lnTo>
                    <a:lnTo>
                      <a:pt x="590" y="314"/>
                    </a:lnTo>
                    <a:lnTo>
                      <a:pt x="590" y="310"/>
                    </a:lnTo>
                    <a:lnTo>
                      <a:pt x="594" y="314"/>
                    </a:lnTo>
                    <a:lnTo>
                      <a:pt x="590" y="314"/>
                    </a:lnTo>
                    <a:lnTo>
                      <a:pt x="590" y="310"/>
                    </a:lnTo>
                    <a:lnTo>
                      <a:pt x="586" y="314"/>
                    </a:lnTo>
                    <a:lnTo>
                      <a:pt x="590" y="314"/>
                    </a:lnTo>
                    <a:lnTo>
                      <a:pt x="586" y="314"/>
                    </a:lnTo>
                    <a:lnTo>
                      <a:pt x="586" y="310"/>
                    </a:lnTo>
                    <a:lnTo>
                      <a:pt x="582" y="310"/>
                    </a:lnTo>
                    <a:lnTo>
                      <a:pt x="578" y="310"/>
                    </a:lnTo>
                    <a:lnTo>
                      <a:pt x="578" y="306"/>
                    </a:lnTo>
                    <a:lnTo>
                      <a:pt x="576" y="306"/>
                    </a:lnTo>
                    <a:lnTo>
                      <a:pt x="576" y="302"/>
                    </a:lnTo>
                    <a:lnTo>
                      <a:pt x="576" y="306"/>
                    </a:lnTo>
                    <a:lnTo>
                      <a:pt x="572" y="302"/>
                    </a:lnTo>
                    <a:lnTo>
                      <a:pt x="572" y="298"/>
                    </a:lnTo>
                    <a:lnTo>
                      <a:pt x="568" y="298"/>
                    </a:lnTo>
                    <a:lnTo>
                      <a:pt x="568" y="294"/>
                    </a:lnTo>
                    <a:lnTo>
                      <a:pt x="564" y="294"/>
                    </a:lnTo>
                    <a:lnTo>
                      <a:pt x="560" y="294"/>
                    </a:lnTo>
                    <a:lnTo>
                      <a:pt x="564" y="292"/>
                    </a:lnTo>
                    <a:lnTo>
                      <a:pt x="560" y="292"/>
                    </a:lnTo>
                    <a:lnTo>
                      <a:pt x="560" y="294"/>
                    </a:lnTo>
                    <a:lnTo>
                      <a:pt x="556" y="292"/>
                    </a:lnTo>
                    <a:lnTo>
                      <a:pt x="552" y="292"/>
                    </a:lnTo>
                    <a:lnTo>
                      <a:pt x="552" y="288"/>
                    </a:lnTo>
                    <a:lnTo>
                      <a:pt x="548" y="288"/>
                    </a:lnTo>
                    <a:lnTo>
                      <a:pt x="546" y="288"/>
                    </a:lnTo>
                    <a:lnTo>
                      <a:pt x="546" y="284"/>
                    </a:lnTo>
                    <a:lnTo>
                      <a:pt x="548" y="280"/>
                    </a:lnTo>
                    <a:lnTo>
                      <a:pt x="546" y="280"/>
                    </a:lnTo>
                    <a:lnTo>
                      <a:pt x="546" y="276"/>
                    </a:lnTo>
                    <a:lnTo>
                      <a:pt x="548" y="276"/>
                    </a:lnTo>
                    <a:lnTo>
                      <a:pt x="548" y="280"/>
                    </a:lnTo>
                    <a:lnTo>
                      <a:pt x="548" y="284"/>
                    </a:lnTo>
                    <a:lnTo>
                      <a:pt x="552" y="284"/>
                    </a:lnTo>
                    <a:lnTo>
                      <a:pt x="552" y="280"/>
                    </a:lnTo>
                    <a:lnTo>
                      <a:pt x="548" y="280"/>
                    </a:lnTo>
                    <a:lnTo>
                      <a:pt x="552" y="276"/>
                    </a:lnTo>
                    <a:lnTo>
                      <a:pt x="556" y="280"/>
                    </a:lnTo>
                    <a:lnTo>
                      <a:pt x="556" y="276"/>
                    </a:lnTo>
                    <a:lnTo>
                      <a:pt x="552" y="276"/>
                    </a:lnTo>
                    <a:lnTo>
                      <a:pt x="548" y="276"/>
                    </a:lnTo>
                    <a:lnTo>
                      <a:pt x="548" y="272"/>
                    </a:lnTo>
                    <a:lnTo>
                      <a:pt x="546" y="272"/>
                    </a:lnTo>
                    <a:lnTo>
                      <a:pt x="546" y="276"/>
                    </a:lnTo>
                    <a:lnTo>
                      <a:pt x="542" y="280"/>
                    </a:lnTo>
                    <a:lnTo>
                      <a:pt x="538" y="280"/>
                    </a:lnTo>
                    <a:lnTo>
                      <a:pt x="534" y="280"/>
                    </a:lnTo>
                    <a:lnTo>
                      <a:pt x="530" y="280"/>
                    </a:lnTo>
                    <a:lnTo>
                      <a:pt x="526" y="280"/>
                    </a:lnTo>
                    <a:lnTo>
                      <a:pt x="522" y="276"/>
                    </a:lnTo>
                    <a:lnTo>
                      <a:pt x="520" y="276"/>
                    </a:lnTo>
                    <a:lnTo>
                      <a:pt x="522" y="276"/>
                    </a:lnTo>
                    <a:lnTo>
                      <a:pt x="522" y="272"/>
                    </a:lnTo>
                    <a:lnTo>
                      <a:pt x="520" y="272"/>
                    </a:lnTo>
                    <a:lnTo>
                      <a:pt x="520" y="276"/>
                    </a:lnTo>
                    <a:lnTo>
                      <a:pt x="516" y="276"/>
                    </a:lnTo>
                    <a:lnTo>
                      <a:pt x="516" y="272"/>
                    </a:lnTo>
                    <a:lnTo>
                      <a:pt x="512" y="272"/>
                    </a:lnTo>
                    <a:lnTo>
                      <a:pt x="504" y="272"/>
                    </a:lnTo>
                    <a:lnTo>
                      <a:pt x="500" y="272"/>
                    </a:lnTo>
                    <a:lnTo>
                      <a:pt x="496" y="272"/>
                    </a:lnTo>
                    <a:lnTo>
                      <a:pt x="492" y="272"/>
                    </a:lnTo>
                    <a:lnTo>
                      <a:pt x="490" y="272"/>
                    </a:lnTo>
                    <a:lnTo>
                      <a:pt x="486" y="272"/>
                    </a:lnTo>
                    <a:lnTo>
                      <a:pt x="482" y="272"/>
                    </a:lnTo>
                    <a:lnTo>
                      <a:pt x="482" y="268"/>
                    </a:lnTo>
                    <a:lnTo>
                      <a:pt x="478" y="268"/>
                    </a:lnTo>
                    <a:lnTo>
                      <a:pt x="474" y="268"/>
                    </a:lnTo>
                    <a:lnTo>
                      <a:pt x="470" y="268"/>
                    </a:lnTo>
                    <a:lnTo>
                      <a:pt x="470" y="266"/>
                    </a:lnTo>
                    <a:lnTo>
                      <a:pt x="470" y="262"/>
                    </a:lnTo>
                    <a:lnTo>
                      <a:pt x="474" y="262"/>
                    </a:lnTo>
                    <a:lnTo>
                      <a:pt x="474" y="258"/>
                    </a:lnTo>
                    <a:lnTo>
                      <a:pt x="470" y="262"/>
                    </a:lnTo>
                    <a:lnTo>
                      <a:pt x="466" y="266"/>
                    </a:lnTo>
                    <a:lnTo>
                      <a:pt x="464" y="266"/>
                    </a:lnTo>
                    <a:lnTo>
                      <a:pt x="460" y="266"/>
                    </a:lnTo>
                    <a:lnTo>
                      <a:pt x="456" y="262"/>
                    </a:lnTo>
                    <a:lnTo>
                      <a:pt x="460" y="262"/>
                    </a:lnTo>
                    <a:lnTo>
                      <a:pt x="460" y="258"/>
                    </a:lnTo>
                    <a:lnTo>
                      <a:pt x="460" y="262"/>
                    </a:lnTo>
                    <a:lnTo>
                      <a:pt x="456" y="262"/>
                    </a:lnTo>
                    <a:lnTo>
                      <a:pt x="456" y="258"/>
                    </a:lnTo>
                    <a:lnTo>
                      <a:pt x="456" y="262"/>
                    </a:lnTo>
                    <a:lnTo>
                      <a:pt x="452" y="262"/>
                    </a:lnTo>
                    <a:lnTo>
                      <a:pt x="452" y="258"/>
                    </a:lnTo>
                    <a:lnTo>
                      <a:pt x="456" y="258"/>
                    </a:lnTo>
                    <a:lnTo>
                      <a:pt x="452" y="258"/>
                    </a:lnTo>
                    <a:lnTo>
                      <a:pt x="448" y="258"/>
                    </a:lnTo>
                    <a:lnTo>
                      <a:pt x="444" y="258"/>
                    </a:lnTo>
                    <a:lnTo>
                      <a:pt x="448" y="258"/>
                    </a:lnTo>
                    <a:lnTo>
                      <a:pt x="452" y="254"/>
                    </a:lnTo>
                    <a:lnTo>
                      <a:pt x="448" y="254"/>
                    </a:lnTo>
                    <a:lnTo>
                      <a:pt x="444" y="254"/>
                    </a:lnTo>
                    <a:lnTo>
                      <a:pt x="448" y="250"/>
                    </a:lnTo>
                    <a:lnTo>
                      <a:pt x="452" y="250"/>
                    </a:lnTo>
                    <a:lnTo>
                      <a:pt x="452" y="246"/>
                    </a:lnTo>
                    <a:lnTo>
                      <a:pt x="448" y="246"/>
                    </a:lnTo>
                    <a:lnTo>
                      <a:pt x="448" y="250"/>
                    </a:lnTo>
                    <a:lnTo>
                      <a:pt x="444" y="250"/>
                    </a:lnTo>
                    <a:lnTo>
                      <a:pt x="440" y="254"/>
                    </a:lnTo>
                    <a:lnTo>
                      <a:pt x="440" y="250"/>
                    </a:lnTo>
                    <a:lnTo>
                      <a:pt x="436" y="250"/>
                    </a:lnTo>
                    <a:lnTo>
                      <a:pt x="436" y="254"/>
                    </a:lnTo>
                    <a:lnTo>
                      <a:pt x="434" y="254"/>
                    </a:lnTo>
                    <a:lnTo>
                      <a:pt x="434" y="250"/>
                    </a:lnTo>
                    <a:lnTo>
                      <a:pt x="434" y="246"/>
                    </a:lnTo>
                    <a:lnTo>
                      <a:pt x="434" y="254"/>
                    </a:lnTo>
                    <a:lnTo>
                      <a:pt x="430" y="254"/>
                    </a:lnTo>
                    <a:lnTo>
                      <a:pt x="426" y="254"/>
                    </a:lnTo>
                    <a:lnTo>
                      <a:pt x="430" y="250"/>
                    </a:lnTo>
                    <a:lnTo>
                      <a:pt x="430" y="246"/>
                    </a:lnTo>
                    <a:lnTo>
                      <a:pt x="430" y="250"/>
                    </a:lnTo>
                    <a:lnTo>
                      <a:pt x="426" y="250"/>
                    </a:lnTo>
                    <a:lnTo>
                      <a:pt x="422" y="250"/>
                    </a:lnTo>
                    <a:lnTo>
                      <a:pt x="426" y="250"/>
                    </a:lnTo>
                    <a:lnTo>
                      <a:pt x="422" y="254"/>
                    </a:lnTo>
                    <a:lnTo>
                      <a:pt x="418" y="254"/>
                    </a:lnTo>
                    <a:lnTo>
                      <a:pt x="418" y="258"/>
                    </a:lnTo>
                    <a:lnTo>
                      <a:pt x="418" y="254"/>
                    </a:lnTo>
                    <a:lnTo>
                      <a:pt x="422" y="258"/>
                    </a:lnTo>
                    <a:lnTo>
                      <a:pt x="418" y="258"/>
                    </a:lnTo>
                    <a:lnTo>
                      <a:pt x="422" y="258"/>
                    </a:lnTo>
                    <a:lnTo>
                      <a:pt x="426" y="262"/>
                    </a:lnTo>
                    <a:lnTo>
                      <a:pt x="422" y="262"/>
                    </a:lnTo>
                    <a:lnTo>
                      <a:pt x="418" y="262"/>
                    </a:lnTo>
                    <a:lnTo>
                      <a:pt x="418" y="266"/>
                    </a:lnTo>
                    <a:lnTo>
                      <a:pt x="418" y="266"/>
                    </a:lnTo>
                    <a:lnTo>
                      <a:pt x="418" y="266"/>
                    </a:lnTo>
                    <a:close/>
                    <a:moveTo>
                      <a:pt x="434" y="266"/>
                    </a:moveTo>
                    <a:lnTo>
                      <a:pt x="430" y="266"/>
                    </a:lnTo>
                    <a:lnTo>
                      <a:pt x="434" y="266"/>
                    </a:lnTo>
                    <a:lnTo>
                      <a:pt x="430" y="268"/>
                    </a:lnTo>
                    <a:lnTo>
                      <a:pt x="430" y="266"/>
                    </a:lnTo>
                    <a:lnTo>
                      <a:pt x="434" y="262"/>
                    </a:lnTo>
                    <a:lnTo>
                      <a:pt x="434" y="266"/>
                    </a:lnTo>
                    <a:lnTo>
                      <a:pt x="434" y="266"/>
                    </a:lnTo>
                    <a:lnTo>
                      <a:pt x="434" y="266"/>
                    </a:lnTo>
                    <a:close/>
                    <a:moveTo>
                      <a:pt x="224" y="384"/>
                    </a:moveTo>
                    <a:lnTo>
                      <a:pt x="224" y="388"/>
                    </a:lnTo>
                    <a:lnTo>
                      <a:pt x="224" y="384"/>
                    </a:lnTo>
                    <a:lnTo>
                      <a:pt x="224" y="384"/>
                    </a:lnTo>
                    <a:lnTo>
                      <a:pt x="224" y="384"/>
                    </a:lnTo>
                    <a:close/>
                    <a:moveTo>
                      <a:pt x="1440" y="706"/>
                    </a:moveTo>
                    <a:lnTo>
                      <a:pt x="1440" y="708"/>
                    </a:lnTo>
                    <a:lnTo>
                      <a:pt x="1440" y="706"/>
                    </a:lnTo>
                    <a:lnTo>
                      <a:pt x="1436" y="706"/>
                    </a:lnTo>
                    <a:lnTo>
                      <a:pt x="1440" y="708"/>
                    </a:lnTo>
                    <a:lnTo>
                      <a:pt x="1440" y="712"/>
                    </a:lnTo>
                    <a:lnTo>
                      <a:pt x="1440" y="716"/>
                    </a:lnTo>
                    <a:lnTo>
                      <a:pt x="1440" y="720"/>
                    </a:lnTo>
                    <a:lnTo>
                      <a:pt x="1440" y="724"/>
                    </a:lnTo>
                    <a:lnTo>
                      <a:pt x="1436" y="724"/>
                    </a:lnTo>
                    <a:lnTo>
                      <a:pt x="1436" y="720"/>
                    </a:lnTo>
                    <a:lnTo>
                      <a:pt x="1436" y="716"/>
                    </a:lnTo>
                    <a:lnTo>
                      <a:pt x="1436" y="720"/>
                    </a:lnTo>
                    <a:lnTo>
                      <a:pt x="1436" y="724"/>
                    </a:lnTo>
                    <a:lnTo>
                      <a:pt x="1440" y="724"/>
                    </a:lnTo>
                    <a:lnTo>
                      <a:pt x="1440" y="728"/>
                    </a:lnTo>
                    <a:lnTo>
                      <a:pt x="1440" y="732"/>
                    </a:lnTo>
                    <a:lnTo>
                      <a:pt x="1440" y="728"/>
                    </a:lnTo>
                    <a:lnTo>
                      <a:pt x="1436" y="728"/>
                    </a:lnTo>
                    <a:lnTo>
                      <a:pt x="1432" y="724"/>
                    </a:lnTo>
                    <a:lnTo>
                      <a:pt x="1428" y="724"/>
                    </a:lnTo>
                    <a:lnTo>
                      <a:pt x="1428" y="720"/>
                    </a:lnTo>
                    <a:lnTo>
                      <a:pt x="1428" y="716"/>
                    </a:lnTo>
                    <a:lnTo>
                      <a:pt x="1432" y="716"/>
                    </a:lnTo>
                    <a:lnTo>
                      <a:pt x="1432" y="712"/>
                    </a:lnTo>
                    <a:lnTo>
                      <a:pt x="1432" y="716"/>
                    </a:lnTo>
                    <a:lnTo>
                      <a:pt x="1428" y="716"/>
                    </a:lnTo>
                    <a:lnTo>
                      <a:pt x="1428" y="720"/>
                    </a:lnTo>
                    <a:lnTo>
                      <a:pt x="1428" y="724"/>
                    </a:lnTo>
                    <a:lnTo>
                      <a:pt x="1432" y="724"/>
                    </a:lnTo>
                    <a:lnTo>
                      <a:pt x="1432" y="728"/>
                    </a:lnTo>
                    <a:lnTo>
                      <a:pt x="1436" y="728"/>
                    </a:lnTo>
                    <a:lnTo>
                      <a:pt x="1440" y="732"/>
                    </a:lnTo>
                    <a:lnTo>
                      <a:pt x="1442" y="732"/>
                    </a:lnTo>
                    <a:lnTo>
                      <a:pt x="1442" y="734"/>
                    </a:lnTo>
                    <a:lnTo>
                      <a:pt x="1440" y="738"/>
                    </a:lnTo>
                    <a:lnTo>
                      <a:pt x="1440" y="734"/>
                    </a:lnTo>
                    <a:lnTo>
                      <a:pt x="1436" y="734"/>
                    </a:lnTo>
                    <a:lnTo>
                      <a:pt x="1432" y="732"/>
                    </a:lnTo>
                    <a:lnTo>
                      <a:pt x="1432" y="728"/>
                    </a:lnTo>
                    <a:lnTo>
                      <a:pt x="1428" y="728"/>
                    </a:lnTo>
                    <a:lnTo>
                      <a:pt x="1432" y="728"/>
                    </a:lnTo>
                    <a:lnTo>
                      <a:pt x="1432" y="732"/>
                    </a:lnTo>
                    <a:lnTo>
                      <a:pt x="1436" y="734"/>
                    </a:lnTo>
                    <a:lnTo>
                      <a:pt x="1440" y="738"/>
                    </a:lnTo>
                    <a:lnTo>
                      <a:pt x="1442" y="738"/>
                    </a:lnTo>
                    <a:lnTo>
                      <a:pt x="1442" y="742"/>
                    </a:lnTo>
                    <a:lnTo>
                      <a:pt x="1440" y="742"/>
                    </a:lnTo>
                    <a:lnTo>
                      <a:pt x="1440" y="746"/>
                    </a:lnTo>
                    <a:lnTo>
                      <a:pt x="1440" y="742"/>
                    </a:lnTo>
                    <a:lnTo>
                      <a:pt x="1436" y="742"/>
                    </a:lnTo>
                    <a:lnTo>
                      <a:pt x="1440" y="742"/>
                    </a:lnTo>
                    <a:lnTo>
                      <a:pt x="1440" y="746"/>
                    </a:lnTo>
                    <a:lnTo>
                      <a:pt x="1442" y="746"/>
                    </a:lnTo>
                    <a:lnTo>
                      <a:pt x="1440" y="750"/>
                    </a:lnTo>
                    <a:lnTo>
                      <a:pt x="1436" y="746"/>
                    </a:lnTo>
                    <a:lnTo>
                      <a:pt x="1432" y="746"/>
                    </a:lnTo>
                    <a:lnTo>
                      <a:pt x="1432" y="742"/>
                    </a:lnTo>
                    <a:lnTo>
                      <a:pt x="1428" y="742"/>
                    </a:lnTo>
                    <a:lnTo>
                      <a:pt x="1432" y="742"/>
                    </a:lnTo>
                    <a:lnTo>
                      <a:pt x="1432" y="746"/>
                    </a:lnTo>
                    <a:lnTo>
                      <a:pt x="1436" y="746"/>
                    </a:lnTo>
                    <a:lnTo>
                      <a:pt x="1436" y="750"/>
                    </a:lnTo>
                    <a:lnTo>
                      <a:pt x="1440" y="750"/>
                    </a:lnTo>
                    <a:lnTo>
                      <a:pt x="1440" y="754"/>
                    </a:lnTo>
                    <a:lnTo>
                      <a:pt x="1440" y="750"/>
                    </a:lnTo>
                    <a:lnTo>
                      <a:pt x="1442" y="750"/>
                    </a:lnTo>
                    <a:lnTo>
                      <a:pt x="1446" y="750"/>
                    </a:lnTo>
                    <a:lnTo>
                      <a:pt x="1446" y="754"/>
                    </a:lnTo>
                    <a:lnTo>
                      <a:pt x="1446" y="758"/>
                    </a:lnTo>
                    <a:lnTo>
                      <a:pt x="1446" y="762"/>
                    </a:lnTo>
                    <a:lnTo>
                      <a:pt x="1446" y="764"/>
                    </a:lnTo>
                    <a:lnTo>
                      <a:pt x="1450" y="764"/>
                    </a:lnTo>
                    <a:lnTo>
                      <a:pt x="1450" y="768"/>
                    </a:lnTo>
                    <a:lnTo>
                      <a:pt x="1450" y="772"/>
                    </a:lnTo>
                    <a:lnTo>
                      <a:pt x="1450" y="768"/>
                    </a:lnTo>
                    <a:lnTo>
                      <a:pt x="1450" y="764"/>
                    </a:lnTo>
                    <a:lnTo>
                      <a:pt x="1446" y="764"/>
                    </a:lnTo>
                    <a:lnTo>
                      <a:pt x="1446" y="762"/>
                    </a:lnTo>
                    <a:lnTo>
                      <a:pt x="1446" y="758"/>
                    </a:lnTo>
                    <a:lnTo>
                      <a:pt x="1446" y="754"/>
                    </a:lnTo>
                    <a:lnTo>
                      <a:pt x="1446" y="758"/>
                    </a:lnTo>
                    <a:lnTo>
                      <a:pt x="1442" y="758"/>
                    </a:lnTo>
                    <a:lnTo>
                      <a:pt x="1446" y="762"/>
                    </a:lnTo>
                    <a:lnTo>
                      <a:pt x="1446" y="764"/>
                    </a:lnTo>
                    <a:lnTo>
                      <a:pt x="1446" y="768"/>
                    </a:lnTo>
                    <a:lnTo>
                      <a:pt x="1446" y="764"/>
                    </a:lnTo>
                    <a:lnTo>
                      <a:pt x="1446" y="762"/>
                    </a:lnTo>
                    <a:lnTo>
                      <a:pt x="1446" y="764"/>
                    </a:lnTo>
                    <a:lnTo>
                      <a:pt x="1442" y="764"/>
                    </a:lnTo>
                    <a:lnTo>
                      <a:pt x="1442" y="762"/>
                    </a:lnTo>
                    <a:lnTo>
                      <a:pt x="1442" y="764"/>
                    </a:lnTo>
                    <a:lnTo>
                      <a:pt x="1440" y="764"/>
                    </a:lnTo>
                    <a:lnTo>
                      <a:pt x="1440" y="768"/>
                    </a:lnTo>
                    <a:lnTo>
                      <a:pt x="1436" y="768"/>
                    </a:lnTo>
                    <a:lnTo>
                      <a:pt x="1436" y="764"/>
                    </a:lnTo>
                    <a:lnTo>
                      <a:pt x="1436" y="768"/>
                    </a:lnTo>
                    <a:lnTo>
                      <a:pt x="1440" y="768"/>
                    </a:lnTo>
                    <a:lnTo>
                      <a:pt x="1442" y="768"/>
                    </a:lnTo>
                    <a:lnTo>
                      <a:pt x="1440" y="768"/>
                    </a:lnTo>
                    <a:lnTo>
                      <a:pt x="1442" y="768"/>
                    </a:lnTo>
                    <a:lnTo>
                      <a:pt x="1446" y="768"/>
                    </a:lnTo>
                    <a:lnTo>
                      <a:pt x="1442" y="772"/>
                    </a:lnTo>
                    <a:lnTo>
                      <a:pt x="1442" y="776"/>
                    </a:lnTo>
                    <a:lnTo>
                      <a:pt x="1442" y="772"/>
                    </a:lnTo>
                    <a:lnTo>
                      <a:pt x="1442" y="776"/>
                    </a:lnTo>
                    <a:lnTo>
                      <a:pt x="1446" y="772"/>
                    </a:lnTo>
                    <a:lnTo>
                      <a:pt x="1446" y="768"/>
                    </a:lnTo>
                    <a:lnTo>
                      <a:pt x="1450" y="772"/>
                    </a:lnTo>
                    <a:lnTo>
                      <a:pt x="1450" y="776"/>
                    </a:lnTo>
                    <a:lnTo>
                      <a:pt x="1446" y="776"/>
                    </a:lnTo>
                    <a:lnTo>
                      <a:pt x="1446" y="780"/>
                    </a:lnTo>
                    <a:lnTo>
                      <a:pt x="1442" y="780"/>
                    </a:lnTo>
                    <a:lnTo>
                      <a:pt x="1440" y="780"/>
                    </a:lnTo>
                    <a:lnTo>
                      <a:pt x="1436" y="780"/>
                    </a:lnTo>
                    <a:lnTo>
                      <a:pt x="1436" y="776"/>
                    </a:lnTo>
                    <a:lnTo>
                      <a:pt x="1440" y="776"/>
                    </a:lnTo>
                    <a:lnTo>
                      <a:pt x="1436" y="776"/>
                    </a:lnTo>
                    <a:lnTo>
                      <a:pt x="1436" y="780"/>
                    </a:lnTo>
                    <a:lnTo>
                      <a:pt x="1432" y="780"/>
                    </a:lnTo>
                    <a:lnTo>
                      <a:pt x="1432" y="776"/>
                    </a:lnTo>
                    <a:lnTo>
                      <a:pt x="1432" y="780"/>
                    </a:lnTo>
                    <a:lnTo>
                      <a:pt x="1440" y="780"/>
                    </a:lnTo>
                    <a:lnTo>
                      <a:pt x="1440" y="784"/>
                    </a:lnTo>
                    <a:lnTo>
                      <a:pt x="1436" y="784"/>
                    </a:lnTo>
                    <a:lnTo>
                      <a:pt x="1436" y="788"/>
                    </a:lnTo>
                    <a:lnTo>
                      <a:pt x="1432" y="788"/>
                    </a:lnTo>
                    <a:lnTo>
                      <a:pt x="1432" y="784"/>
                    </a:lnTo>
                    <a:lnTo>
                      <a:pt x="1432" y="788"/>
                    </a:lnTo>
                    <a:lnTo>
                      <a:pt x="1436" y="788"/>
                    </a:lnTo>
                    <a:lnTo>
                      <a:pt x="1440" y="788"/>
                    </a:lnTo>
                    <a:lnTo>
                      <a:pt x="1442" y="788"/>
                    </a:lnTo>
                    <a:lnTo>
                      <a:pt x="1440" y="788"/>
                    </a:lnTo>
                    <a:lnTo>
                      <a:pt x="1440" y="790"/>
                    </a:lnTo>
                    <a:lnTo>
                      <a:pt x="1436" y="790"/>
                    </a:lnTo>
                    <a:lnTo>
                      <a:pt x="1428" y="794"/>
                    </a:lnTo>
                    <a:lnTo>
                      <a:pt x="1424" y="794"/>
                    </a:lnTo>
                    <a:lnTo>
                      <a:pt x="1428" y="794"/>
                    </a:lnTo>
                    <a:lnTo>
                      <a:pt x="1424" y="790"/>
                    </a:lnTo>
                    <a:lnTo>
                      <a:pt x="1424" y="794"/>
                    </a:lnTo>
                    <a:lnTo>
                      <a:pt x="1424" y="798"/>
                    </a:lnTo>
                    <a:lnTo>
                      <a:pt x="1420" y="798"/>
                    </a:lnTo>
                    <a:lnTo>
                      <a:pt x="1420" y="802"/>
                    </a:lnTo>
                    <a:lnTo>
                      <a:pt x="1416" y="802"/>
                    </a:lnTo>
                    <a:lnTo>
                      <a:pt x="1416" y="806"/>
                    </a:lnTo>
                    <a:lnTo>
                      <a:pt x="1416" y="802"/>
                    </a:lnTo>
                    <a:lnTo>
                      <a:pt x="1416" y="806"/>
                    </a:lnTo>
                    <a:lnTo>
                      <a:pt x="1416" y="810"/>
                    </a:lnTo>
                    <a:lnTo>
                      <a:pt x="1416" y="806"/>
                    </a:lnTo>
                    <a:lnTo>
                      <a:pt x="1414" y="806"/>
                    </a:lnTo>
                    <a:lnTo>
                      <a:pt x="1410" y="810"/>
                    </a:lnTo>
                    <a:lnTo>
                      <a:pt x="1406" y="810"/>
                    </a:lnTo>
                    <a:lnTo>
                      <a:pt x="1406" y="814"/>
                    </a:lnTo>
                    <a:lnTo>
                      <a:pt x="1402" y="814"/>
                    </a:lnTo>
                    <a:lnTo>
                      <a:pt x="1402" y="818"/>
                    </a:lnTo>
                    <a:lnTo>
                      <a:pt x="1398" y="820"/>
                    </a:lnTo>
                    <a:lnTo>
                      <a:pt x="1398" y="818"/>
                    </a:lnTo>
                    <a:lnTo>
                      <a:pt x="1398" y="820"/>
                    </a:lnTo>
                    <a:lnTo>
                      <a:pt x="1398" y="824"/>
                    </a:lnTo>
                    <a:lnTo>
                      <a:pt x="1394" y="824"/>
                    </a:lnTo>
                    <a:lnTo>
                      <a:pt x="1390" y="828"/>
                    </a:lnTo>
                    <a:lnTo>
                      <a:pt x="1390" y="832"/>
                    </a:lnTo>
                    <a:lnTo>
                      <a:pt x="1386" y="832"/>
                    </a:lnTo>
                    <a:lnTo>
                      <a:pt x="1384" y="836"/>
                    </a:lnTo>
                    <a:lnTo>
                      <a:pt x="1380" y="832"/>
                    </a:lnTo>
                    <a:lnTo>
                      <a:pt x="1380" y="836"/>
                    </a:lnTo>
                    <a:lnTo>
                      <a:pt x="1384" y="836"/>
                    </a:lnTo>
                    <a:lnTo>
                      <a:pt x="1380" y="840"/>
                    </a:lnTo>
                    <a:lnTo>
                      <a:pt x="1380" y="836"/>
                    </a:lnTo>
                    <a:lnTo>
                      <a:pt x="1376" y="836"/>
                    </a:lnTo>
                    <a:lnTo>
                      <a:pt x="1376" y="832"/>
                    </a:lnTo>
                    <a:lnTo>
                      <a:pt x="1376" y="836"/>
                    </a:lnTo>
                    <a:lnTo>
                      <a:pt x="1380" y="840"/>
                    </a:lnTo>
                    <a:lnTo>
                      <a:pt x="1376" y="840"/>
                    </a:lnTo>
                    <a:lnTo>
                      <a:pt x="1376" y="844"/>
                    </a:lnTo>
                    <a:lnTo>
                      <a:pt x="1376" y="848"/>
                    </a:lnTo>
                    <a:lnTo>
                      <a:pt x="1372" y="848"/>
                    </a:lnTo>
                    <a:lnTo>
                      <a:pt x="1372" y="850"/>
                    </a:lnTo>
                    <a:lnTo>
                      <a:pt x="1368" y="850"/>
                    </a:lnTo>
                    <a:lnTo>
                      <a:pt x="1372" y="854"/>
                    </a:lnTo>
                    <a:lnTo>
                      <a:pt x="1372" y="850"/>
                    </a:lnTo>
                    <a:lnTo>
                      <a:pt x="1372" y="854"/>
                    </a:lnTo>
                    <a:lnTo>
                      <a:pt x="1372" y="858"/>
                    </a:lnTo>
                    <a:lnTo>
                      <a:pt x="1368" y="858"/>
                    </a:lnTo>
                    <a:lnTo>
                      <a:pt x="1368" y="862"/>
                    </a:lnTo>
                    <a:lnTo>
                      <a:pt x="1368" y="858"/>
                    </a:lnTo>
                    <a:lnTo>
                      <a:pt x="1368" y="862"/>
                    </a:lnTo>
                    <a:lnTo>
                      <a:pt x="1368" y="866"/>
                    </a:lnTo>
                    <a:lnTo>
                      <a:pt x="1368" y="870"/>
                    </a:lnTo>
                    <a:lnTo>
                      <a:pt x="1368" y="874"/>
                    </a:lnTo>
                    <a:lnTo>
                      <a:pt x="1368" y="876"/>
                    </a:lnTo>
                    <a:lnTo>
                      <a:pt x="1368" y="880"/>
                    </a:lnTo>
                    <a:lnTo>
                      <a:pt x="1372" y="880"/>
                    </a:lnTo>
                    <a:lnTo>
                      <a:pt x="1372" y="884"/>
                    </a:lnTo>
                    <a:lnTo>
                      <a:pt x="1372" y="888"/>
                    </a:lnTo>
                    <a:lnTo>
                      <a:pt x="1376" y="896"/>
                    </a:lnTo>
                    <a:lnTo>
                      <a:pt x="1376" y="900"/>
                    </a:lnTo>
                    <a:lnTo>
                      <a:pt x="1380" y="904"/>
                    </a:lnTo>
                    <a:lnTo>
                      <a:pt x="1380" y="906"/>
                    </a:lnTo>
                    <a:lnTo>
                      <a:pt x="1380" y="910"/>
                    </a:lnTo>
                    <a:lnTo>
                      <a:pt x="1380" y="914"/>
                    </a:lnTo>
                    <a:lnTo>
                      <a:pt x="1384" y="918"/>
                    </a:lnTo>
                    <a:lnTo>
                      <a:pt x="1380" y="918"/>
                    </a:lnTo>
                    <a:lnTo>
                      <a:pt x="1380" y="914"/>
                    </a:lnTo>
                    <a:lnTo>
                      <a:pt x="1380" y="910"/>
                    </a:lnTo>
                    <a:lnTo>
                      <a:pt x="1380" y="906"/>
                    </a:lnTo>
                    <a:lnTo>
                      <a:pt x="1376" y="906"/>
                    </a:lnTo>
                    <a:lnTo>
                      <a:pt x="1376" y="904"/>
                    </a:lnTo>
                    <a:lnTo>
                      <a:pt x="1380" y="904"/>
                    </a:lnTo>
                    <a:lnTo>
                      <a:pt x="1376" y="904"/>
                    </a:lnTo>
                    <a:lnTo>
                      <a:pt x="1380" y="910"/>
                    </a:lnTo>
                    <a:lnTo>
                      <a:pt x="1380" y="914"/>
                    </a:lnTo>
                    <a:lnTo>
                      <a:pt x="1384" y="918"/>
                    </a:lnTo>
                    <a:lnTo>
                      <a:pt x="1384" y="922"/>
                    </a:lnTo>
                    <a:lnTo>
                      <a:pt x="1384" y="926"/>
                    </a:lnTo>
                    <a:lnTo>
                      <a:pt x="1386" y="932"/>
                    </a:lnTo>
                    <a:lnTo>
                      <a:pt x="1386" y="936"/>
                    </a:lnTo>
                    <a:lnTo>
                      <a:pt x="1386" y="940"/>
                    </a:lnTo>
                    <a:lnTo>
                      <a:pt x="1386" y="944"/>
                    </a:lnTo>
                    <a:lnTo>
                      <a:pt x="1386" y="948"/>
                    </a:lnTo>
                    <a:lnTo>
                      <a:pt x="1386" y="956"/>
                    </a:lnTo>
                    <a:lnTo>
                      <a:pt x="1386" y="960"/>
                    </a:lnTo>
                    <a:lnTo>
                      <a:pt x="1384" y="960"/>
                    </a:lnTo>
                    <a:lnTo>
                      <a:pt x="1384" y="962"/>
                    </a:lnTo>
                    <a:lnTo>
                      <a:pt x="1384" y="966"/>
                    </a:lnTo>
                    <a:lnTo>
                      <a:pt x="1380" y="966"/>
                    </a:lnTo>
                    <a:lnTo>
                      <a:pt x="1376" y="966"/>
                    </a:lnTo>
                    <a:lnTo>
                      <a:pt x="1372" y="970"/>
                    </a:lnTo>
                    <a:lnTo>
                      <a:pt x="1372" y="966"/>
                    </a:lnTo>
                    <a:lnTo>
                      <a:pt x="1376" y="966"/>
                    </a:lnTo>
                    <a:lnTo>
                      <a:pt x="1372" y="966"/>
                    </a:lnTo>
                    <a:lnTo>
                      <a:pt x="1372" y="962"/>
                    </a:lnTo>
                    <a:lnTo>
                      <a:pt x="1368" y="956"/>
                    </a:lnTo>
                    <a:lnTo>
                      <a:pt x="1364" y="956"/>
                    </a:lnTo>
                    <a:lnTo>
                      <a:pt x="1364" y="952"/>
                    </a:lnTo>
                    <a:lnTo>
                      <a:pt x="1360" y="948"/>
                    </a:lnTo>
                    <a:lnTo>
                      <a:pt x="1360" y="944"/>
                    </a:lnTo>
                    <a:lnTo>
                      <a:pt x="1364" y="940"/>
                    </a:lnTo>
                    <a:lnTo>
                      <a:pt x="1360" y="940"/>
                    </a:lnTo>
                    <a:lnTo>
                      <a:pt x="1360" y="944"/>
                    </a:lnTo>
                    <a:lnTo>
                      <a:pt x="1360" y="940"/>
                    </a:lnTo>
                    <a:lnTo>
                      <a:pt x="1360" y="936"/>
                    </a:lnTo>
                    <a:lnTo>
                      <a:pt x="1358" y="936"/>
                    </a:lnTo>
                    <a:lnTo>
                      <a:pt x="1358" y="940"/>
                    </a:lnTo>
                    <a:lnTo>
                      <a:pt x="1358" y="936"/>
                    </a:lnTo>
                    <a:lnTo>
                      <a:pt x="1354" y="936"/>
                    </a:lnTo>
                    <a:lnTo>
                      <a:pt x="1354" y="932"/>
                    </a:lnTo>
                    <a:lnTo>
                      <a:pt x="1354" y="930"/>
                    </a:lnTo>
                    <a:lnTo>
                      <a:pt x="1354" y="926"/>
                    </a:lnTo>
                    <a:lnTo>
                      <a:pt x="1350" y="926"/>
                    </a:lnTo>
                    <a:lnTo>
                      <a:pt x="1354" y="926"/>
                    </a:lnTo>
                    <a:lnTo>
                      <a:pt x="1350" y="926"/>
                    </a:lnTo>
                    <a:lnTo>
                      <a:pt x="1354" y="922"/>
                    </a:lnTo>
                    <a:lnTo>
                      <a:pt x="1354" y="918"/>
                    </a:lnTo>
                    <a:lnTo>
                      <a:pt x="1350" y="914"/>
                    </a:lnTo>
                    <a:lnTo>
                      <a:pt x="1350" y="918"/>
                    </a:lnTo>
                    <a:lnTo>
                      <a:pt x="1354" y="918"/>
                    </a:lnTo>
                    <a:lnTo>
                      <a:pt x="1350" y="922"/>
                    </a:lnTo>
                    <a:lnTo>
                      <a:pt x="1350" y="918"/>
                    </a:lnTo>
                    <a:lnTo>
                      <a:pt x="1350" y="914"/>
                    </a:lnTo>
                    <a:lnTo>
                      <a:pt x="1350" y="910"/>
                    </a:lnTo>
                    <a:lnTo>
                      <a:pt x="1350" y="906"/>
                    </a:lnTo>
                    <a:lnTo>
                      <a:pt x="1350" y="904"/>
                    </a:lnTo>
                    <a:lnTo>
                      <a:pt x="1350" y="900"/>
                    </a:lnTo>
                    <a:lnTo>
                      <a:pt x="1350" y="896"/>
                    </a:lnTo>
                    <a:lnTo>
                      <a:pt x="1346" y="896"/>
                    </a:lnTo>
                    <a:lnTo>
                      <a:pt x="1346" y="892"/>
                    </a:lnTo>
                    <a:lnTo>
                      <a:pt x="1342" y="892"/>
                    </a:lnTo>
                    <a:lnTo>
                      <a:pt x="1342" y="888"/>
                    </a:lnTo>
                    <a:lnTo>
                      <a:pt x="1338" y="888"/>
                    </a:lnTo>
                    <a:lnTo>
                      <a:pt x="1338" y="884"/>
                    </a:lnTo>
                    <a:lnTo>
                      <a:pt x="1338" y="880"/>
                    </a:lnTo>
                    <a:lnTo>
                      <a:pt x="1334" y="880"/>
                    </a:lnTo>
                    <a:lnTo>
                      <a:pt x="1330" y="880"/>
                    </a:lnTo>
                    <a:lnTo>
                      <a:pt x="1330" y="876"/>
                    </a:lnTo>
                    <a:lnTo>
                      <a:pt x="1328" y="876"/>
                    </a:lnTo>
                    <a:lnTo>
                      <a:pt x="1324" y="880"/>
                    </a:lnTo>
                    <a:lnTo>
                      <a:pt x="1328" y="880"/>
                    </a:lnTo>
                    <a:lnTo>
                      <a:pt x="1324" y="880"/>
                    </a:lnTo>
                    <a:lnTo>
                      <a:pt x="1324" y="884"/>
                    </a:lnTo>
                    <a:lnTo>
                      <a:pt x="1320" y="884"/>
                    </a:lnTo>
                    <a:lnTo>
                      <a:pt x="1316" y="884"/>
                    </a:lnTo>
                    <a:lnTo>
                      <a:pt x="1312" y="884"/>
                    </a:lnTo>
                    <a:lnTo>
                      <a:pt x="1312" y="880"/>
                    </a:lnTo>
                    <a:lnTo>
                      <a:pt x="1308" y="880"/>
                    </a:lnTo>
                    <a:lnTo>
                      <a:pt x="1308" y="876"/>
                    </a:lnTo>
                    <a:lnTo>
                      <a:pt x="1308" y="880"/>
                    </a:lnTo>
                    <a:lnTo>
                      <a:pt x="1312" y="880"/>
                    </a:lnTo>
                    <a:lnTo>
                      <a:pt x="1308" y="876"/>
                    </a:lnTo>
                    <a:lnTo>
                      <a:pt x="1308" y="874"/>
                    </a:lnTo>
                    <a:lnTo>
                      <a:pt x="1304" y="874"/>
                    </a:lnTo>
                    <a:lnTo>
                      <a:pt x="1304" y="876"/>
                    </a:lnTo>
                    <a:lnTo>
                      <a:pt x="1308" y="876"/>
                    </a:lnTo>
                    <a:lnTo>
                      <a:pt x="1304" y="876"/>
                    </a:lnTo>
                    <a:lnTo>
                      <a:pt x="1304" y="874"/>
                    </a:lnTo>
                    <a:lnTo>
                      <a:pt x="1300" y="874"/>
                    </a:lnTo>
                    <a:lnTo>
                      <a:pt x="1298" y="874"/>
                    </a:lnTo>
                    <a:lnTo>
                      <a:pt x="1300" y="874"/>
                    </a:lnTo>
                    <a:lnTo>
                      <a:pt x="1300" y="870"/>
                    </a:lnTo>
                    <a:lnTo>
                      <a:pt x="1298" y="870"/>
                    </a:lnTo>
                    <a:lnTo>
                      <a:pt x="1298" y="874"/>
                    </a:lnTo>
                    <a:lnTo>
                      <a:pt x="1294" y="874"/>
                    </a:lnTo>
                    <a:lnTo>
                      <a:pt x="1290" y="874"/>
                    </a:lnTo>
                    <a:lnTo>
                      <a:pt x="1286" y="874"/>
                    </a:lnTo>
                    <a:lnTo>
                      <a:pt x="1290" y="874"/>
                    </a:lnTo>
                    <a:lnTo>
                      <a:pt x="1290" y="870"/>
                    </a:lnTo>
                    <a:lnTo>
                      <a:pt x="1286" y="870"/>
                    </a:lnTo>
                    <a:lnTo>
                      <a:pt x="1286" y="874"/>
                    </a:lnTo>
                    <a:lnTo>
                      <a:pt x="1282" y="874"/>
                    </a:lnTo>
                    <a:lnTo>
                      <a:pt x="1286" y="874"/>
                    </a:lnTo>
                    <a:lnTo>
                      <a:pt x="1282" y="870"/>
                    </a:lnTo>
                    <a:lnTo>
                      <a:pt x="1282" y="874"/>
                    </a:lnTo>
                    <a:lnTo>
                      <a:pt x="1278" y="876"/>
                    </a:lnTo>
                    <a:lnTo>
                      <a:pt x="1274" y="876"/>
                    </a:lnTo>
                    <a:lnTo>
                      <a:pt x="1278" y="876"/>
                    </a:lnTo>
                    <a:lnTo>
                      <a:pt x="1278" y="874"/>
                    </a:lnTo>
                    <a:lnTo>
                      <a:pt x="1274" y="874"/>
                    </a:lnTo>
                    <a:lnTo>
                      <a:pt x="1274" y="870"/>
                    </a:lnTo>
                    <a:lnTo>
                      <a:pt x="1274" y="866"/>
                    </a:lnTo>
                    <a:lnTo>
                      <a:pt x="1274" y="870"/>
                    </a:lnTo>
                    <a:lnTo>
                      <a:pt x="1274" y="874"/>
                    </a:lnTo>
                    <a:lnTo>
                      <a:pt x="1272" y="874"/>
                    </a:lnTo>
                    <a:lnTo>
                      <a:pt x="1268" y="874"/>
                    </a:lnTo>
                    <a:lnTo>
                      <a:pt x="1264" y="874"/>
                    </a:lnTo>
                    <a:lnTo>
                      <a:pt x="1260" y="874"/>
                    </a:lnTo>
                    <a:lnTo>
                      <a:pt x="1258" y="874"/>
                    </a:lnTo>
                    <a:lnTo>
                      <a:pt x="1258" y="876"/>
                    </a:lnTo>
                    <a:lnTo>
                      <a:pt x="1254" y="876"/>
                    </a:lnTo>
                    <a:lnTo>
                      <a:pt x="1250" y="876"/>
                    </a:lnTo>
                    <a:lnTo>
                      <a:pt x="1250" y="874"/>
                    </a:lnTo>
                    <a:lnTo>
                      <a:pt x="1246" y="874"/>
                    </a:lnTo>
                    <a:lnTo>
                      <a:pt x="1242" y="876"/>
                    </a:lnTo>
                    <a:lnTo>
                      <a:pt x="1242" y="880"/>
                    </a:lnTo>
                    <a:lnTo>
                      <a:pt x="1246" y="880"/>
                    </a:lnTo>
                    <a:lnTo>
                      <a:pt x="1250" y="876"/>
                    </a:lnTo>
                    <a:lnTo>
                      <a:pt x="1254" y="876"/>
                    </a:lnTo>
                    <a:lnTo>
                      <a:pt x="1254" y="880"/>
                    </a:lnTo>
                    <a:lnTo>
                      <a:pt x="1250" y="880"/>
                    </a:lnTo>
                    <a:lnTo>
                      <a:pt x="1254" y="880"/>
                    </a:lnTo>
                    <a:lnTo>
                      <a:pt x="1254" y="876"/>
                    </a:lnTo>
                    <a:lnTo>
                      <a:pt x="1258" y="880"/>
                    </a:lnTo>
                    <a:lnTo>
                      <a:pt x="1258" y="884"/>
                    </a:lnTo>
                    <a:lnTo>
                      <a:pt x="1254" y="884"/>
                    </a:lnTo>
                    <a:lnTo>
                      <a:pt x="1250" y="888"/>
                    </a:lnTo>
                    <a:lnTo>
                      <a:pt x="1254" y="888"/>
                    </a:lnTo>
                    <a:lnTo>
                      <a:pt x="1254" y="892"/>
                    </a:lnTo>
                    <a:lnTo>
                      <a:pt x="1258" y="892"/>
                    </a:lnTo>
                    <a:lnTo>
                      <a:pt x="1260" y="892"/>
                    </a:lnTo>
                    <a:lnTo>
                      <a:pt x="1260" y="896"/>
                    </a:lnTo>
                    <a:lnTo>
                      <a:pt x="1260" y="900"/>
                    </a:lnTo>
                    <a:lnTo>
                      <a:pt x="1258" y="896"/>
                    </a:lnTo>
                    <a:lnTo>
                      <a:pt x="1258" y="900"/>
                    </a:lnTo>
                    <a:lnTo>
                      <a:pt x="1258" y="896"/>
                    </a:lnTo>
                    <a:lnTo>
                      <a:pt x="1254" y="896"/>
                    </a:lnTo>
                    <a:lnTo>
                      <a:pt x="1254" y="892"/>
                    </a:lnTo>
                    <a:lnTo>
                      <a:pt x="1250" y="892"/>
                    </a:lnTo>
                    <a:lnTo>
                      <a:pt x="1250" y="888"/>
                    </a:lnTo>
                    <a:lnTo>
                      <a:pt x="1246" y="888"/>
                    </a:lnTo>
                    <a:lnTo>
                      <a:pt x="1246" y="892"/>
                    </a:lnTo>
                    <a:lnTo>
                      <a:pt x="1246" y="896"/>
                    </a:lnTo>
                    <a:lnTo>
                      <a:pt x="1242" y="896"/>
                    </a:lnTo>
                    <a:lnTo>
                      <a:pt x="1242" y="892"/>
                    </a:lnTo>
                    <a:lnTo>
                      <a:pt x="1238" y="892"/>
                    </a:lnTo>
                    <a:lnTo>
                      <a:pt x="1238" y="896"/>
                    </a:lnTo>
                    <a:lnTo>
                      <a:pt x="1234" y="896"/>
                    </a:lnTo>
                    <a:lnTo>
                      <a:pt x="1230" y="896"/>
                    </a:lnTo>
                    <a:lnTo>
                      <a:pt x="1230" y="892"/>
                    </a:lnTo>
                    <a:lnTo>
                      <a:pt x="1228" y="892"/>
                    </a:lnTo>
                    <a:lnTo>
                      <a:pt x="1230" y="892"/>
                    </a:lnTo>
                    <a:lnTo>
                      <a:pt x="1230" y="896"/>
                    </a:lnTo>
                    <a:lnTo>
                      <a:pt x="1230" y="892"/>
                    </a:lnTo>
                    <a:lnTo>
                      <a:pt x="1230" y="888"/>
                    </a:lnTo>
                    <a:lnTo>
                      <a:pt x="1228" y="888"/>
                    </a:lnTo>
                    <a:lnTo>
                      <a:pt x="1224" y="884"/>
                    </a:lnTo>
                    <a:lnTo>
                      <a:pt x="1220" y="884"/>
                    </a:lnTo>
                    <a:lnTo>
                      <a:pt x="1216" y="884"/>
                    </a:lnTo>
                    <a:lnTo>
                      <a:pt x="1216" y="888"/>
                    </a:lnTo>
                    <a:lnTo>
                      <a:pt x="1212" y="888"/>
                    </a:lnTo>
                    <a:lnTo>
                      <a:pt x="1208" y="888"/>
                    </a:lnTo>
                    <a:lnTo>
                      <a:pt x="1204" y="884"/>
                    </a:lnTo>
                    <a:lnTo>
                      <a:pt x="1202" y="884"/>
                    </a:lnTo>
                    <a:lnTo>
                      <a:pt x="1198" y="884"/>
                    </a:lnTo>
                    <a:lnTo>
                      <a:pt x="1194" y="884"/>
                    </a:lnTo>
                    <a:lnTo>
                      <a:pt x="1194" y="880"/>
                    </a:lnTo>
                    <a:lnTo>
                      <a:pt x="1190" y="884"/>
                    </a:lnTo>
                    <a:lnTo>
                      <a:pt x="1194" y="884"/>
                    </a:lnTo>
                    <a:lnTo>
                      <a:pt x="1190" y="884"/>
                    </a:lnTo>
                    <a:lnTo>
                      <a:pt x="1190" y="888"/>
                    </a:lnTo>
                    <a:lnTo>
                      <a:pt x="1186" y="888"/>
                    </a:lnTo>
                    <a:lnTo>
                      <a:pt x="1182" y="888"/>
                    </a:lnTo>
                    <a:lnTo>
                      <a:pt x="1182" y="892"/>
                    </a:lnTo>
                    <a:lnTo>
                      <a:pt x="1178" y="892"/>
                    </a:lnTo>
                    <a:lnTo>
                      <a:pt x="1182" y="888"/>
                    </a:lnTo>
                    <a:lnTo>
                      <a:pt x="1178" y="888"/>
                    </a:lnTo>
                    <a:lnTo>
                      <a:pt x="1182" y="888"/>
                    </a:lnTo>
                    <a:lnTo>
                      <a:pt x="1182" y="884"/>
                    </a:lnTo>
                    <a:lnTo>
                      <a:pt x="1178" y="884"/>
                    </a:lnTo>
                    <a:lnTo>
                      <a:pt x="1174" y="884"/>
                    </a:lnTo>
                    <a:lnTo>
                      <a:pt x="1174" y="888"/>
                    </a:lnTo>
                    <a:lnTo>
                      <a:pt x="1178" y="892"/>
                    </a:lnTo>
                    <a:lnTo>
                      <a:pt x="1174" y="896"/>
                    </a:lnTo>
                    <a:lnTo>
                      <a:pt x="1172" y="900"/>
                    </a:lnTo>
                    <a:lnTo>
                      <a:pt x="1168" y="904"/>
                    </a:lnTo>
                    <a:lnTo>
                      <a:pt x="1164" y="904"/>
                    </a:lnTo>
                    <a:lnTo>
                      <a:pt x="1164" y="906"/>
                    </a:lnTo>
                    <a:lnTo>
                      <a:pt x="1164" y="904"/>
                    </a:lnTo>
                    <a:lnTo>
                      <a:pt x="1168" y="904"/>
                    </a:lnTo>
                    <a:lnTo>
                      <a:pt x="1164" y="904"/>
                    </a:lnTo>
                    <a:lnTo>
                      <a:pt x="1164" y="906"/>
                    </a:lnTo>
                    <a:lnTo>
                      <a:pt x="1160" y="906"/>
                    </a:lnTo>
                    <a:lnTo>
                      <a:pt x="1164" y="906"/>
                    </a:lnTo>
                    <a:lnTo>
                      <a:pt x="1164" y="904"/>
                    </a:lnTo>
                    <a:lnTo>
                      <a:pt x="1160" y="906"/>
                    </a:lnTo>
                    <a:lnTo>
                      <a:pt x="1160" y="904"/>
                    </a:lnTo>
                    <a:lnTo>
                      <a:pt x="1156" y="904"/>
                    </a:lnTo>
                    <a:lnTo>
                      <a:pt x="1156" y="906"/>
                    </a:lnTo>
                    <a:lnTo>
                      <a:pt x="1156" y="904"/>
                    </a:lnTo>
                    <a:lnTo>
                      <a:pt x="1152" y="904"/>
                    </a:lnTo>
                    <a:lnTo>
                      <a:pt x="1152" y="906"/>
                    </a:lnTo>
                    <a:lnTo>
                      <a:pt x="1156" y="906"/>
                    </a:lnTo>
                    <a:lnTo>
                      <a:pt x="1152" y="910"/>
                    </a:lnTo>
                    <a:lnTo>
                      <a:pt x="1152" y="906"/>
                    </a:lnTo>
                    <a:lnTo>
                      <a:pt x="1148" y="910"/>
                    </a:lnTo>
                    <a:lnTo>
                      <a:pt x="1152" y="910"/>
                    </a:lnTo>
                    <a:lnTo>
                      <a:pt x="1148" y="914"/>
                    </a:lnTo>
                    <a:lnTo>
                      <a:pt x="1144" y="914"/>
                    </a:lnTo>
                    <a:lnTo>
                      <a:pt x="1148" y="914"/>
                    </a:lnTo>
                    <a:lnTo>
                      <a:pt x="1144" y="918"/>
                    </a:lnTo>
                    <a:lnTo>
                      <a:pt x="1142" y="918"/>
                    </a:lnTo>
                    <a:lnTo>
                      <a:pt x="1142" y="922"/>
                    </a:lnTo>
                    <a:lnTo>
                      <a:pt x="1144" y="922"/>
                    </a:lnTo>
                    <a:lnTo>
                      <a:pt x="1142" y="930"/>
                    </a:lnTo>
                    <a:lnTo>
                      <a:pt x="1138" y="930"/>
                    </a:lnTo>
                    <a:lnTo>
                      <a:pt x="1138" y="926"/>
                    </a:lnTo>
                    <a:lnTo>
                      <a:pt x="1138" y="930"/>
                    </a:lnTo>
                    <a:lnTo>
                      <a:pt x="1142" y="930"/>
                    </a:lnTo>
                    <a:lnTo>
                      <a:pt x="1142" y="932"/>
                    </a:lnTo>
                    <a:lnTo>
                      <a:pt x="1142" y="936"/>
                    </a:lnTo>
                    <a:lnTo>
                      <a:pt x="1142" y="940"/>
                    </a:lnTo>
                    <a:lnTo>
                      <a:pt x="1142" y="944"/>
                    </a:lnTo>
                    <a:lnTo>
                      <a:pt x="1142" y="948"/>
                    </a:lnTo>
                    <a:lnTo>
                      <a:pt x="1144" y="948"/>
                    </a:lnTo>
                    <a:lnTo>
                      <a:pt x="1144" y="952"/>
                    </a:lnTo>
                    <a:lnTo>
                      <a:pt x="1144" y="956"/>
                    </a:lnTo>
                    <a:lnTo>
                      <a:pt x="1142" y="956"/>
                    </a:lnTo>
                    <a:lnTo>
                      <a:pt x="1142" y="952"/>
                    </a:lnTo>
                    <a:lnTo>
                      <a:pt x="1138" y="952"/>
                    </a:lnTo>
                    <a:lnTo>
                      <a:pt x="1134" y="952"/>
                    </a:lnTo>
                    <a:lnTo>
                      <a:pt x="1130" y="952"/>
                    </a:lnTo>
                    <a:lnTo>
                      <a:pt x="1130" y="948"/>
                    </a:lnTo>
                    <a:lnTo>
                      <a:pt x="1126" y="948"/>
                    </a:lnTo>
                    <a:lnTo>
                      <a:pt x="1122" y="948"/>
                    </a:lnTo>
                    <a:lnTo>
                      <a:pt x="1122" y="944"/>
                    </a:lnTo>
                    <a:lnTo>
                      <a:pt x="1118" y="944"/>
                    </a:lnTo>
                    <a:lnTo>
                      <a:pt x="1118" y="940"/>
                    </a:lnTo>
                    <a:lnTo>
                      <a:pt x="1116" y="936"/>
                    </a:lnTo>
                    <a:lnTo>
                      <a:pt x="1116" y="932"/>
                    </a:lnTo>
                    <a:lnTo>
                      <a:pt x="1116" y="930"/>
                    </a:lnTo>
                    <a:lnTo>
                      <a:pt x="1116" y="926"/>
                    </a:lnTo>
                    <a:lnTo>
                      <a:pt x="1112" y="926"/>
                    </a:lnTo>
                    <a:lnTo>
                      <a:pt x="1112" y="922"/>
                    </a:lnTo>
                    <a:lnTo>
                      <a:pt x="1108" y="922"/>
                    </a:lnTo>
                    <a:lnTo>
                      <a:pt x="1108" y="918"/>
                    </a:lnTo>
                    <a:lnTo>
                      <a:pt x="1104" y="914"/>
                    </a:lnTo>
                    <a:lnTo>
                      <a:pt x="1104" y="910"/>
                    </a:lnTo>
                    <a:lnTo>
                      <a:pt x="1100" y="910"/>
                    </a:lnTo>
                    <a:lnTo>
                      <a:pt x="1100" y="906"/>
                    </a:lnTo>
                    <a:lnTo>
                      <a:pt x="1100" y="904"/>
                    </a:lnTo>
                    <a:lnTo>
                      <a:pt x="1096" y="900"/>
                    </a:lnTo>
                    <a:lnTo>
                      <a:pt x="1096" y="896"/>
                    </a:lnTo>
                    <a:lnTo>
                      <a:pt x="1092" y="892"/>
                    </a:lnTo>
                    <a:lnTo>
                      <a:pt x="1092" y="888"/>
                    </a:lnTo>
                    <a:lnTo>
                      <a:pt x="1088" y="888"/>
                    </a:lnTo>
                    <a:lnTo>
                      <a:pt x="1086" y="888"/>
                    </a:lnTo>
                    <a:lnTo>
                      <a:pt x="1086" y="884"/>
                    </a:lnTo>
                    <a:lnTo>
                      <a:pt x="1082" y="884"/>
                    </a:lnTo>
                    <a:lnTo>
                      <a:pt x="1078" y="884"/>
                    </a:lnTo>
                    <a:lnTo>
                      <a:pt x="1074" y="884"/>
                    </a:lnTo>
                    <a:lnTo>
                      <a:pt x="1074" y="880"/>
                    </a:lnTo>
                    <a:lnTo>
                      <a:pt x="1074" y="884"/>
                    </a:lnTo>
                    <a:lnTo>
                      <a:pt x="1070" y="884"/>
                    </a:lnTo>
                    <a:lnTo>
                      <a:pt x="1066" y="884"/>
                    </a:lnTo>
                    <a:lnTo>
                      <a:pt x="1066" y="888"/>
                    </a:lnTo>
                    <a:lnTo>
                      <a:pt x="1066" y="892"/>
                    </a:lnTo>
                    <a:lnTo>
                      <a:pt x="1066" y="896"/>
                    </a:lnTo>
                    <a:lnTo>
                      <a:pt x="1062" y="896"/>
                    </a:lnTo>
                    <a:lnTo>
                      <a:pt x="1062" y="900"/>
                    </a:lnTo>
                    <a:lnTo>
                      <a:pt x="1060" y="900"/>
                    </a:lnTo>
                    <a:lnTo>
                      <a:pt x="1056" y="896"/>
                    </a:lnTo>
                    <a:lnTo>
                      <a:pt x="1052" y="896"/>
                    </a:lnTo>
                    <a:lnTo>
                      <a:pt x="1052" y="892"/>
                    </a:lnTo>
                    <a:lnTo>
                      <a:pt x="1048" y="892"/>
                    </a:lnTo>
                    <a:lnTo>
                      <a:pt x="1048" y="888"/>
                    </a:lnTo>
                    <a:lnTo>
                      <a:pt x="1044" y="888"/>
                    </a:lnTo>
                    <a:lnTo>
                      <a:pt x="1040" y="884"/>
                    </a:lnTo>
                    <a:lnTo>
                      <a:pt x="1040" y="880"/>
                    </a:lnTo>
                    <a:lnTo>
                      <a:pt x="1040" y="876"/>
                    </a:lnTo>
                    <a:lnTo>
                      <a:pt x="1036" y="874"/>
                    </a:lnTo>
                    <a:lnTo>
                      <a:pt x="1036" y="870"/>
                    </a:lnTo>
                    <a:lnTo>
                      <a:pt x="1032" y="866"/>
                    </a:lnTo>
                    <a:lnTo>
                      <a:pt x="1030" y="866"/>
                    </a:lnTo>
                    <a:lnTo>
                      <a:pt x="1030" y="862"/>
                    </a:lnTo>
                    <a:lnTo>
                      <a:pt x="1026" y="862"/>
                    </a:lnTo>
                    <a:lnTo>
                      <a:pt x="1026" y="858"/>
                    </a:lnTo>
                    <a:lnTo>
                      <a:pt x="1022" y="858"/>
                    </a:lnTo>
                    <a:lnTo>
                      <a:pt x="1022" y="854"/>
                    </a:lnTo>
                    <a:lnTo>
                      <a:pt x="1018" y="854"/>
                    </a:lnTo>
                    <a:lnTo>
                      <a:pt x="1018" y="850"/>
                    </a:lnTo>
                    <a:lnTo>
                      <a:pt x="1014" y="850"/>
                    </a:lnTo>
                    <a:lnTo>
                      <a:pt x="1014" y="848"/>
                    </a:lnTo>
                    <a:lnTo>
                      <a:pt x="1010" y="848"/>
                    </a:lnTo>
                    <a:lnTo>
                      <a:pt x="1006" y="848"/>
                    </a:lnTo>
                    <a:lnTo>
                      <a:pt x="1002" y="848"/>
                    </a:lnTo>
                    <a:lnTo>
                      <a:pt x="1000" y="848"/>
                    </a:lnTo>
                    <a:lnTo>
                      <a:pt x="996" y="848"/>
                    </a:lnTo>
                    <a:lnTo>
                      <a:pt x="988" y="848"/>
                    </a:lnTo>
                    <a:lnTo>
                      <a:pt x="988" y="850"/>
                    </a:lnTo>
                    <a:lnTo>
                      <a:pt x="988" y="854"/>
                    </a:lnTo>
                    <a:lnTo>
                      <a:pt x="980" y="854"/>
                    </a:lnTo>
                    <a:lnTo>
                      <a:pt x="976" y="854"/>
                    </a:lnTo>
                    <a:lnTo>
                      <a:pt x="970" y="854"/>
                    </a:lnTo>
                    <a:lnTo>
                      <a:pt x="966" y="854"/>
                    </a:lnTo>
                    <a:lnTo>
                      <a:pt x="962" y="854"/>
                    </a:lnTo>
                    <a:lnTo>
                      <a:pt x="958" y="854"/>
                    </a:lnTo>
                    <a:lnTo>
                      <a:pt x="950" y="854"/>
                    </a:lnTo>
                    <a:lnTo>
                      <a:pt x="944" y="854"/>
                    </a:lnTo>
                    <a:lnTo>
                      <a:pt x="936" y="850"/>
                    </a:lnTo>
                    <a:lnTo>
                      <a:pt x="932" y="848"/>
                    </a:lnTo>
                    <a:lnTo>
                      <a:pt x="930" y="848"/>
                    </a:lnTo>
                    <a:lnTo>
                      <a:pt x="926" y="844"/>
                    </a:lnTo>
                    <a:lnTo>
                      <a:pt x="922" y="844"/>
                    </a:lnTo>
                    <a:lnTo>
                      <a:pt x="918" y="844"/>
                    </a:lnTo>
                    <a:lnTo>
                      <a:pt x="914" y="840"/>
                    </a:lnTo>
                    <a:lnTo>
                      <a:pt x="910" y="840"/>
                    </a:lnTo>
                    <a:lnTo>
                      <a:pt x="906" y="840"/>
                    </a:lnTo>
                    <a:lnTo>
                      <a:pt x="904" y="836"/>
                    </a:lnTo>
                    <a:lnTo>
                      <a:pt x="900" y="836"/>
                    </a:lnTo>
                    <a:lnTo>
                      <a:pt x="896" y="832"/>
                    </a:lnTo>
                    <a:lnTo>
                      <a:pt x="900" y="832"/>
                    </a:lnTo>
                    <a:lnTo>
                      <a:pt x="900" y="828"/>
                    </a:lnTo>
                    <a:lnTo>
                      <a:pt x="896" y="828"/>
                    </a:lnTo>
                    <a:lnTo>
                      <a:pt x="892" y="832"/>
                    </a:lnTo>
                    <a:lnTo>
                      <a:pt x="888" y="832"/>
                    </a:lnTo>
                    <a:lnTo>
                      <a:pt x="884" y="832"/>
                    </a:lnTo>
                    <a:lnTo>
                      <a:pt x="880" y="832"/>
                    </a:lnTo>
                    <a:lnTo>
                      <a:pt x="876" y="832"/>
                    </a:lnTo>
                    <a:lnTo>
                      <a:pt x="874" y="832"/>
                    </a:lnTo>
                    <a:lnTo>
                      <a:pt x="870" y="832"/>
                    </a:lnTo>
                    <a:lnTo>
                      <a:pt x="866" y="832"/>
                    </a:lnTo>
                    <a:lnTo>
                      <a:pt x="862" y="832"/>
                    </a:lnTo>
                    <a:lnTo>
                      <a:pt x="866" y="832"/>
                    </a:lnTo>
                    <a:lnTo>
                      <a:pt x="862" y="832"/>
                    </a:lnTo>
                    <a:lnTo>
                      <a:pt x="862" y="828"/>
                    </a:lnTo>
                    <a:lnTo>
                      <a:pt x="862" y="832"/>
                    </a:lnTo>
                    <a:lnTo>
                      <a:pt x="862" y="828"/>
                    </a:lnTo>
                    <a:lnTo>
                      <a:pt x="862" y="824"/>
                    </a:lnTo>
                    <a:lnTo>
                      <a:pt x="862" y="820"/>
                    </a:lnTo>
                    <a:lnTo>
                      <a:pt x="858" y="820"/>
                    </a:lnTo>
                    <a:lnTo>
                      <a:pt x="858" y="818"/>
                    </a:lnTo>
                    <a:lnTo>
                      <a:pt x="854" y="818"/>
                    </a:lnTo>
                    <a:lnTo>
                      <a:pt x="854" y="814"/>
                    </a:lnTo>
                    <a:lnTo>
                      <a:pt x="850" y="814"/>
                    </a:lnTo>
                    <a:lnTo>
                      <a:pt x="850" y="810"/>
                    </a:lnTo>
                    <a:lnTo>
                      <a:pt x="846" y="810"/>
                    </a:lnTo>
                    <a:lnTo>
                      <a:pt x="846" y="806"/>
                    </a:lnTo>
                    <a:lnTo>
                      <a:pt x="844" y="806"/>
                    </a:lnTo>
                    <a:lnTo>
                      <a:pt x="840" y="806"/>
                    </a:lnTo>
                    <a:lnTo>
                      <a:pt x="836" y="806"/>
                    </a:lnTo>
                    <a:lnTo>
                      <a:pt x="836" y="802"/>
                    </a:lnTo>
                    <a:lnTo>
                      <a:pt x="832" y="802"/>
                    </a:lnTo>
                    <a:lnTo>
                      <a:pt x="832" y="798"/>
                    </a:lnTo>
                    <a:lnTo>
                      <a:pt x="828" y="798"/>
                    </a:lnTo>
                    <a:lnTo>
                      <a:pt x="824" y="798"/>
                    </a:lnTo>
                    <a:lnTo>
                      <a:pt x="820" y="798"/>
                    </a:lnTo>
                    <a:lnTo>
                      <a:pt x="818" y="798"/>
                    </a:lnTo>
                    <a:lnTo>
                      <a:pt x="818" y="794"/>
                    </a:lnTo>
                    <a:lnTo>
                      <a:pt x="814" y="794"/>
                    </a:lnTo>
                    <a:lnTo>
                      <a:pt x="814" y="790"/>
                    </a:lnTo>
                    <a:lnTo>
                      <a:pt x="814" y="788"/>
                    </a:lnTo>
                    <a:lnTo>
                      <a:pt x="814" y="784"/>
                    </a:lnTo>
                    <a:lnTo>
                      <a:pt x="810" y="784"/>
                    </a:lnTo>
                    <a:lnTo>
                      <a:pt x="810" y="780"/>
                    </a:lnTo>
                    <a:lnTo>
                      <a:pt x="810" y="776"/>
                    </a:lnTo>
                    <a:lnTo>
                      <a:pt x="806" y="776"/>
                    </a:lnTo>
                    <a:lnTo>
                      <a:pt x="806" y="772"/>
                    </a:lnTo>
                    <a:lnTo>
                      <a:pt x="802" y="772"/>
                    </a:lnTo>
                    <a:lnTo>
                      <a:pt x="802" y="768"/>
                    </a:lnTo>
                    <a:lnTo>
                      <a:pt x="798" y="764"/>
                    </a:lnTo>
                    <a:lnTo>
                      <a:pt x="798" y="762"/>
                    </a:lnTo>
                    <a:lnTo>
                      <a:pt x="794" y="762"/>
                    </a:lnTo>
                    <a:lnTo>
                      <a:pt x="794" y="758"/>
                    </a:lnTo>
                    <a:lnTo>
                      <a:pt x="798" y="758"/>
                    </a:lnTo>
                    <a:lnTo>
                      <a:pt x="798" y="754"/>
                    </a:lnTo>
                    <a:lnTo>
                      <a:pt x="798" y="750"/>
                    </a:lnTo>
                    <a:lnTo>
                      <a:pt x="794" y="750"/>
                    </a:lnTo>
                    <a:lnTo>
                      <a:pt x="790" y="750"/>
                    </a:lnTo>
                    <a:lnTo>
                      <a:pt x="790" y="746"/>
                    </a:lnTo>
                    <a:lnTo>
                      <a:pt x="790" y="742"/>
                    </a:lnTo>
                    <a:lnTo>
                      <a:pt x="788" y="738"/>
                    </a:lnTo>
                    <a:lnTo>
                      <a:pt x="788" y="734"/>
                    </a:lnTo>
                    <a:lnTo>
                      <a:pt x="790" y="734"/>
                    </a:lnTo>
                    <a:lnTo>
                      <a:pt x="790" y="738"/>
                    </a:lnTo>
                    <a:lnTo>
                      <a:pt x="794" y="742"/>
                    </a:lnTo>
                    <a:lnTo>
                      <a:pt x="794" y="738"/>
                    </a:lnTo>
                    <a:lnTo>
                      <a:pt x="794" y="734"/>
                    </a:lnTo>
                    <a:lnTo>
                      <a:pt x="790" y="734"/>
                    </a:lnTo>
                    <a:lnTo>
                      <a:pt x="790" y="732"/>
                    </a:lnTo>
                    <a:lnTo>
                      <a:pt x="790" y="728"/>
                    </a:lnTo>
                    <a:lnTo>
                      <a:pt x="790" y="732"/>
                    </a:lnTo>
                    <a:lnTo>
                      <a:pt x="794" y="732"/>
                    </a:lnTo>
                    <a:lnTo>
                      <a:pt x="794" y="728"/>
                    </a:lnTo>
                    <a:lnTo>
                      <a:pt x="798" y="732"/>
                    </a:lnTo>
                    <a:lnTo>
                      <a:pt x="798" y="728"/>
                    </a:lnTo>
                    <a:lnTo>
                      <a:pt x="802" y="728"/>
                    </a:lnTo>
                    <a:lnTo>
                      <a:pt x="802" y="732"/>
                    </a:lnTo>
                    <a:lnTo>
                      <a:pt x="802" y="728"/>
                    </a:lnTo>
                    <a:lnTo>
                      <a:pt x="798" y="728"/>
                    </a:lnTo>
                    <a:lnTo>
                      <a:pt x="798" y="732"/>
                    </a:lnTo>
                    <a:lnTo>
                      <a:pt x="798" y="728"/>
                    </a:lnTo>
                    <a:lnTo>
                      <a:pt x="794" y="728"/>
                    </a:lnTo>
                    <a:lnTo>
                      <a:pt x="790" y="728"/>
                    </a:lnTo>
                    <a:lnTo>
                      <a:pt x="788" y="728"/>
                    </a:lnTo>
                    <a:lnTo>
                      <a:pt x="788" y="732"/>
                    </a:lnTo>
                    <a:lnTo>
                      <a:pt x="788" y="734"/>
                    </a:lnTo>
                    <a:lnTo>
                      <a:pt x="788" y="732"/>
                    </a:lnTo>
                    <a:lnTo>
                      <a:pt x="784" y="732"/>
                    </a:lnTo>
                    <a:lnTo>
                      <a:pt x="784" y="728"/>
                    </a:lnTo>
                    <a:lnTo>
                      <a:pt x="780" y="728"/>
                    </a:lnTo>
                    <a:lnTo>
                      <a:pt x="784" y="728"/>
                    </a:lnTo>
                    <a:lnTo>
                      <a:pt x="780" y="724"/>
                    </a:lnTo>
                    <a:lnTo>
                      <a:pt x="780" y="720"/>
                    </a:lnTo>
                    <a:lnTo>
                      <a:pt x="776" y="720"/>
                    </a:lnTo>
                    <a:lnTo>
                      <a:pt x="776" y="716"/>
                    </a:lnTo>
                    <a:lnTo>
                      <a:pt x="772" y="716"/>
                    </a:lnTo>
                    <a:lnTo>
                      <a:pt x="772" y="712"/>
                    </a:lnTo>
                    <a:lnTo>
                      <a:pt x="772" y="708"/>
                    </a:lnTo>
                    <a:lnTo>
                      <a:pt x="768" y="706"/>
                    </a:lnTo>
                    <a:lnTo>
                      <a:pt x="768" y="702"/>
                    </a:lnTo>
                    <a:lnTo>
                      <a:pt x="768" y="698"/>
                    </a:lnTo>
                    <a:lnTo>
                      <a:pt x="768" y="694"/>
                    </a:lnTo>
                    <a:lnTo>
                      <a:pt x="764" y="690"/>
                    </a:lnTo>
                    <a:lnTo>
                      <a:pt x="762" y="686"/>
                    </a:lnTo>
                    <a:lnTo>
                      <a:pt x="762" y="682"/>
                    </a:lnTo>
                    <a:lnTo>
                      <a:pt x="762" y="678"/>
                    </a:lnTo>
                    <a:lnTo>
                      <a:pt x="764" y="678"/>
                    </a:lnTo>
                    <a:lnTo>
                      <a:pt x="764" y="676"/>
                    </a:lnTo>
                    <a:lnTo>
                      <a:pt x="764" y="672"/>
                    </a:lnTo>
                    <a:lnTo>
                      <a:pt x="764" y="668"/>
                    </a:lnTo>
                    <a:lnTo>
                      <a:pt x="764" y="664"/>
                    </a:lnTo>
                    <a:lnTo>
                      <a:pt x="764" y="660"/>
                    </a:lnTo>
                    <a:lnTo>
                      <a:pt x="764" y="656"/>
                    </a:lnTo>
                    <a:lnTo>
                      <a:pt x="764" y="652"/>
                    </a:lnTo>
                    <a:lnTo>
                      <a:pt x="762" y="652"/>
                    </a:lnTo>
                    <a:lnTo>
                      <a:pt x="762" y="648"/>
                    </a:lnTo>
                    <a:lnTo>
                      <a:pt x="762" y="646"/>
                    </a:lnTo>
                    <a:lnTo>
                      <a:pt x="762" y="642"/>
                    </a:lnTo>
                    <a:lnTo>
                      <a:pt x="762" y="638"/>
                    </a:lnTo>
                    <a:lnTo>
                      <a:pt x="758" y="638"/>
                    </a:lnTo>
                    <a:lnTo>
                      <a:pt x="758" y="634"/>
                    </a:lnTo>
                    <a:lnTo>
                      <a:pt x="762" y="634"/>
                    </a:lnTo>
                    <a:lnTo>
                      <a:pt x="762" y="632"/>
                    </a:lnTo>
                    <a:lnTo>
                      <a:pt x="762" y="628"/>
                    </a:lnTo>
                    <a:lnTo>
                      <a:pt x="764" y="628"/>
                    </a:lnTo>
                    <a:lnTo>
                      <a:pt x="764" y="624"/>
                    </a:lnTo>
                    <a:lnTo>
                      <a:pt x="762" y="628"/>
                    </a:lnTo>
                    <a:lnTo>
                      <a:pt x="762" y="624"/>
                    </a:lnTo>
                    <a:lnTo>
                      <a:pt x="764" y="624"/>
                    </a:lnTo>
                    <a:lnTo>
                      <a:pt x="764" y="620"/>
                    </a:lnTo>
                    <a:lnTo>
                      <a:pt x="764" y="616"/>
                    </a:lnTo>
                    <a:lnTo>
                      <a:pt x="764" y="612"/>
                    </a:lnTo>
                    <a:lnTo>
                      <a:pt x="764" y="606"/>
                    </a:lnTo>
                    <a:lnTo>
                      <a:pt x="764" y="602"/>
                    </a:lnTo>
                    <a:lnTo>
                      <a:pt x="764" y="598"/>
                    </a:lnTo>
                    <a:lnTo>
                      <a:pt x="764" y="594"/>
                    </a:lnTo>
                    <a:lnTo>
                      <a:pt x="768" y="590"/>
                    </a:lnTo>
                    <a:lnTo>
                      <a:pt x="768" y="586"/>
                    </a:lnTo>
                    <a:lnTo>
                      <a:pt x="768" y="582"/>
                    </a:lnTo>
                    <a:lnTo>
                      <a:pt x="768" y="578"/>
                    </a:lnTo>
                    <a:lnTo>
                      <a:pt x="768" y="576"/>
                    </a:lnTo>
                    <a:lnTo>
                      <a:pt x="768" y="572"/>
                    </a:lnTo>
                    <a:lnTo>
                      <a:pt x="772" y="572"/>
                    </a:lnTo>
                    <a:lnTo>
                      <a:pt x="772" y="568"/>
                    </a:lnTo>
                    <a:lnTo>
                      <a:pt x="776" y="572"/>
                    </a:lnTo>
                    <a:lnTo>
                      <a:pt x="780" y="572"/>
                    </a:lnTo>
                    <a:lnTo>
                      <a:pt x="776" y="572"/>
                    </a:lnTo>
                    <a:lnTo>
                      <a:pt x="776" y="568"/>
                    </a:lnTo>
                    <a:lnTo>
                      <a:pt x="772" y="568"/>
                    </a:lnTo>
                    <a:lnTo>
                      <a:pt x="768" y="568"/>
                    </a:lnTo>
                    <a:lnTo>
                      <a:pt x="764" y="568"/>
                    </a:lnTo>
                    <a:lnTo>
                      <a:pt x="764" y="564"/>
                    </a:lnTo>
                    <a:lnTo>
                      <a:pt x="764" y="560"/>
                    </a:lnTo>
                    <a:lnTo>
                      <a:pt x="764" y="564"/>
                    </a:lnTo>
                    <a:lnTo>
                      <a:pt x="768" y="568"/>
                    </a:lnTo>
                    <a:lnTo>
                      <a:pt x="768" y="564"/>
                    </a:lnTo>
                    <a:lnTo>
                      <a:pt x="768" y="560"/>
                    </a:lnTo>
                    <a:lnTo>
                      <a:pt x="764" y="560"/>
                    </a:lnTo>
                    <a:lnTo>
                      <a:pt x="764" y="556"/>
                    </a:lnTo>
                    <a:lnTo>
                      <a:pt x="768" y="556"/>
                    </a:lnTo>
                    <a:lnTo>
                      <a:pt x="768" y="552"/>
                    </a:lnTo>
                    <a:lnTo>
                      <a:pt x="764" y="552"/>
                    </a:lnTo>
                    <a:lnTo>
                      <a:pt x="764" y="556"/>
                    </a:lnTo>
                    <a:lnTo>
                      <a:pt x="764" y="552"/>
                    </a:lnTo>
                    <a:lnTo>
                      <a:pt x="764" y="550"/>
                    </a:lnTo>
                    <a:lnTo>
                      <a:pt x="762" y="546"/>
                    </a:lnTo>
                    <a:lnTo>
                      <a:pt x="762" y="542"/>
                    </a:lnTo>
                    <a:lnTo>
                      <a:pt x="762" y="538"/>
                    </a:lnTo>
                    <a:lnTo>
                      <a:pt x="758" y="534"/>
                    </a:lnTo>
                    <a:lnTo>
                      <a:pt x="758" y="530"/>
                    </a:lnTo>
                    <a:lnTo>
                      <a:pt x="758" y="526"/>
                    </a:lnTo>
                    <a:lnTo>
                      <a:pt x="762" y="526"/>
                    </a:lnTo>
                    <a:lnTo>
                      <a:pt x="764" y="526"/>
                    </a:lnTo>
                    <a:lnTo>
                      <a:pt x="764" y="530"/>
                    </a:lnTo>
                    <a:lnTo>
                      <a:pt x="768" y="530"/>
                    </a:lnTo>
                    <a:lnTo>
                      <a:pt x="772" y="530"/>
                    </a:lnTo>
                    <a:lnTo>
                      <a:pt x="776" y="530"/>
                    </a:lnTo>
                    <a:lnTo>
                      <a:pt x="780" y="530"/>
                    </a:lnTo>
                    <a:lnTo>
                      <a:pt x="784" y="530"/>
                    </a:lnTo>
                    <a:lnTo>
                      <a:pt x="784" y="534"/>
                    </a:lnTo>
                    <a:lnTo>
                      <a:pt x="788" y="534"/>
                    </a:lnTo>
                    <a:lnTo>
                      <a:pt x="784" y="538"/>
                    </a:lnTo>
                    <a:lnTo>
                      <a:pt x="784" y="542"/>
                    </a:lnTo>
                    <a:lnTo>
                      <a:pt x="780" y="542"/>
                    </a:lnTo>
                    <a:lnTo>
                      <a:pt x="780" y="546"/>
                    </a:lnTo>
                    <a:lnTo>
                      <a:pt x="784" y="546"/>
                    </a:lnTo>
                    <a:lnTo>
                      <a:pt x="780" y="546"/>
                    </a:lnTo>
                    <a:lnTo>
                      <a:pt x="780" y="542"/>
                    </a:lnTo>
                    <a:lnTo>
                      <a:pt x="784" y="542"/>
                    </a:lnTo>
                    <a:lnTo>
                      <a:pt x="784" y="538"/>
                    </a:lnTo>
                    <a:lnTo>
                      <a:pt x="788" y="534"/>
                    </a:lnTo>
                    <a:lnTo>
                      <a:pt x="788" y="538"/>
                    </a:lnTo>
                    <a:lnTo>
                      <a:pt x="788" y="542"/>
                    </a:lnTo>
                    <a:lnTo>
                      <a:pt x="784" y="542"/>
                    </a:lnTo>
                    <a:lnTo>
                      <a:pt x="788" y="542"/>
                    </a:lnTo>
                    <a:lnTo>
                      <a:pt x="788" y="546"/>
                    </a:lnTo>
                    <a:lnTo>
                      <a:pt x="788" y="550"/>
                    </a:lnTo>
                    <a:lnTo>
                      <a:pt x="784" y="550"/>
                    </a:lnTo>
                    <a:lnTo>
                      <a:pt x="788" y="546"/>
                    </a:lnTo>
                    <a:lnTo>
                      <a:pt x="784" y="546"/>
                    </a:lnTo>
                    <a:lnTo>
                      <a:pt x="784" y="550"/>
                    </a:lnTo>
                    <a:lnTo>
                      <a:pt x="784" y="546"/>
                    </a:lnTo>
                    <a:lnTo>
                      <a:pt x="784" y="550"/>
                    </a:lnTo>
                    <a:lnTo>
                      <a:pt x="780" y="550"/>
                    </a:lnTo>
                    <a:lnTo>
                      <a:pt x="780" y="552"/>
                    </a:lnTo>
                    <a:lnTo>
                      <a:pt x="784" y="552"/>
                    </a:lnTo>
                    <a:lnTo>
                      <a:pt x="784" y="550"/>
                    </a:lnTo>
                    <a:lnTo>
                      <a:pt x="784" y="552"/>
                    </a:lnTo>
                    <a:lnTo>
                      <a:pt x="788" y="550"/>
                    </a:lnTo>
                    <a:lnTo>
                      <a:pt x="790" y="546"/>
                    </a:lnTo>
                    <a:lnTo>
                      <a:pt x="790" y="542"/>
                    </a:lnTo>
                    <a:lnTo>
                      <a:pt x="788" y="542"/>
                    </a:lnTo>
                    <a:lnTo>
                      <a:pt x="790" y="538"/>
                    </a:lnTo>
                    <a:lnTo>
                      <a:pt x="790" y="534"/>
                    </a:lnTo>
                    <a:lnTo>
                      <a:pt x="790" y="530"/>
                    </a:lnTo>
                    <a:lnTo>
                      <a:pt x="788" y="530"/>
                    </a:lnTo>
                    <a:lnTo>
                      <a:pt x="788" y="526"/>
                    </a:lnTo>
                    <a:lnTo>
                      <a:pt x="790" y="526"/>
                    </a:lnTo>
                    <a:lnTo>
                      <a:pt x="788" y="522"/>
                    </a:lnTo>
                    <a:lnTo>
                      <a:pt x="788" y="526"/>
                    </a:lnTo>
                    <a:lnTo>
                      <a:pt x="784" y="522"/>
                    </a:lnTo>
                    <a:lnTo>
                      <a:pt x="788" y="522"/>
                    </a:lnTo>
                    <a:lnTo>
                      <a:pt x="788" y="520"/>
                    </a:lnTo>
                    <a:lnTo>
                      <a:pt x="784" y="516"/>
                    </a:lnTo>
                    <a:lnTo>
                      <a:pt x="784" y="512"/>
                    </a:lnTo>
                    <a:lnTo>
                      <a:pt x="788" y="512"/>
                    </a:lnTo>
                    <a:lnTo>
                      <a:pt x="790" y="512"/>
                    </a:lnTo>
                    <a:lnTo>
                      <a:pt x="794" y="512"/>
                    </a:lnTo>
                    <a:lnTo>
                      <a:pt x="810" y="512"/>
                    </a:lnTo>
                    <a:lnTo>
                      <a:pt x="818" y="512"/>
                    </a:lnTo>
                    <a:lnTo>
                      <a:pt x="820" y="512"/>
                    </a:lnTo>
                    <a:lnTo>
                      <a:pt x="824" y="512"/>
                    </a:lnTo>
                    <a:lnTo>
                      <a:pt x="832" y="512"/>
                    </a:lnTo>
                    <a:lnTo>
                      <a:pt x="836" y="512"/>
                    </a:lnTo>
                    <a:lnTo>
                      <a:pt x="840" y="512"/>
                    </a:lnTo>
                    <a:lnTo>
                      <a:pt x="846" y="512"/>
                    </a:lnTo>
                    <a:lnTo>
                      <a:pt x="850" y="512"/>
                    </a:lnTo>
                    <a:lnTo>
                      <a:pt x="854" y="512"/>
                    </a:lnTo>
                    <a:lnTo>
                      <a:pt x="858" y="512"/>
                    </a:lnTo>
                    <a:lnTo>
                      <a:pt x="862" y="512"/>
                    </a:lnTo>
                    <a:lnTo>
                      <a:pt x="866" y="512"/>
                    </a:lnTo>
                    <a:lnTo>
                      <a:pt x="880" y="512"/>
                    </a:lnTo>
                    <a:lnTo>
                      <a:pt x="884" y="512"/>
                    </a:lnTo>
                    <a:lnTo>
                      <a:pt x="888" y="512"/>
                    </a:lnTo>
                    <a:lnTo>
                      <a:pt x="892" y="512"/>
                    </a:lnTo>
                    <a:lnTo>
                      <a:pt x="896" y="512"/>
                    </a:lnTo>
                    <a:lnTo>
                      <a:pt x="900" y="512"/>
                    </a:lnTo>
                    <a:lnTo>
                      <a:pt x="904" y="512"/>
                    </a:lnTo>
                    <a:lnTo>
                      <a:pt x="906" y="512"/>
                    </a:lnTo>
                    <a:lnTo>
                      <a:pt x="914" y="512"/>
                    </a:lnTo>
                    <a:lnTo>
                      <a:pt x="918" y="512"/>
                    </a:lnTo>
                    <a:lnTo>
                      <a:pt x="922" y="512"/>
                    </a:lnTo>
                    <a:lnTo>
                      <a:pt x="930" y="512"/>
                    </a:lnTo>
                    <a:lnTo>
                      <a:pt x="932" y="512"/>
                    </a:lnTo>
                    <a:lnTo>
                      <a:pt x="936" y="512"/>
                    </a:lnTo>
                    <a:lnTo>
                      <a:pt x="940" y="512"/>
                    </a:lnTo>
                    <a:lnTo>
                      <a:pt x="944" y="512"/>
                    </a:lnTo>
                    <a:lnTo>
                      <a:pt x="954" y="512"/>
                    </a:lnTo>
                    <a:lnTo>
                      <a:pt x="958" y="512"/>
                    </a:lnTo>
                    <a:lnTo>
                      <a:pt x="962" y="512"/>
                    </a:lnTo>
                    <a:lnTo>
                      <a:pt x="966" y="512"/>
                    </a:lnTo>
                    <a:lnTo>
                      <a:pt x="970" y="512"/>
                    </a:lnTo>
                    <a:lnTo>
                      <a:pt x="974" y="512"/>
                    </a:lnTo>
                    <a:lnTo>
                      <a:pt x="980" y="512"/>
                    </a:lnTo>
                    <a:lnTo>
                      <a:pt x="984" y="512"/>
                    </a:lnTo>
                    <a:lnTo>
                      <a:pt x="988" y="512"/>
                    </a:lnTo>
                    <a:lnTo>
                      <a:pt x="992" y="512"/>
                    </a:lnTo>
                    <a:lnTo>
                      <a:pt x="996" y="512"/>
                    </a:lnTo>
                    <a:lnTo>
                      <a:pt x="1000" y="512"/>
                    </a:lnTo>
                    <a:lnTo>
                      <a:pt x="1002" y="512"/>
                    </a:lnTo>
                    <a:lnTo>
                      <a:pt x="1010" y="512"/>
                    </a:lnTo>
                    <a:lnTo>
                      <a:pt x="1014" y="512"/>
                    </a:lnTo>
                    <a:lnTo>
                      <a:pt x="1018" y="512"/>
                    </a:lnTo>
                    <a:lnTo>
                      <a:pt x="1022" y="512"/>
                    </a:lnTo>
                    <a:lnTo>
                      <a:pt x="1026" y="512"/>
                    </a:lnTo>
                    <a:lnTo>
                      <a:pt x="1032" y="512"/>
                    </a:lnTo>
                    <a:lnTo>
                      <a:pt x="1036" y="512"/>
                    </a:lnTo>
                    <a:lnTo>
                      <a:pt x="1044" y="512"/>
                    </a:lnTo>
                    <a:lnTo>
                      <a:pt x="1048" y="512"/>
                    </a:lnTo>
                    <a:lnTo>
                      <a:pt x="1052" y="512"/>
                    </a:lnTo>
                    <a:lnTo>
                      <a:pt x="1056" y="512"/>
                    </a:lnTo>
                    <a:lnTo>
                      <a:pt x="1060" y="512"/>
                    </a:lnTo>
                    <a:lnTo>
                      <a:pt x="1062" y="512"/>
                    </a:lnTo>
                    <a:lnTo>
                      <a:pt x="1066" y="512"/>
                    </a:lnTo>
                    <a:lnTo>
                      <a:pt x="1070" y="512"/>
                    </a:lnTo>
                    <a:lnTo>
                      <a:pt x="1074" y="512"/>
                    </a:lnTo>
                    <a:lnTo>
                      <a:pt x="1086" y="512"/>
                    </a:lnTo>
                    <a:lnTo>
                      <a:pt x="1088" y="512"/>
                    </a:lnTo>
                    <a:lnTo>
                      <a:pt x="1100" y="512"/>
                    </a:lnTo>
                    <a:lnTo>
                      <a:pt x="1108" y="512"/>
                    </a:lnTo>
                    <a:lnTo>
                      <a:pt x="1116" y="512"/>
                    </a:lnTo>
                    <a:lnTo>
                      <a:pt x="1122" y="512"/>
                    </a:lnTo>
                    <a:lnTo>
                      <a:pt x="1126" y="512"/>
                    </a:lnTo>
                    <a:lnTo>
                      <a:pt x="1130" y="512"/>
                    </a:lnTo>
                    <a:lnTo>
                      <a:pt x="1134" y="512"/>
                    </a:lnTo>
                    <a:lnTo>
                      <a:pt x="1138" y="512"/>
                    </a:lnTo>
                    <a:lnTo>
                      <a:pt x="1142" y="512"/>
                    </a:lnTo>
                    <a:lnTo>
                      <a:pt x="1144" y="512"/>
                    </a:lnTo>
                    <a:lnTo>
                      <a:pt x="1172" y="512"/>
                    </a:lnTo>
                    <a:lnTo>
                      <a:pt x="1174" y="512"/>
                    </a:lnTo>
                    <a:lnTo>
                      <a:pt x="1174" y="508"/>
                    </a:lnTo>
                    <a:lnTo>
                      <a:pt x="1174" y="504"/>
                    </a:lnTo>
                    <a:lnTo>
                      <a:pt x="1178" y="504"/>
                    </a:lnTo>
                    <a:lnTo>
                      <a:pt x="1178" y="508"/>
                    </a:lnTo>
                    <a:lnTo>
                      <a:pt x="1178" y="512"/>
                    </a:lnTo>
                    <a:lnTo>
                      <a:pt x="1182" y="512"/>
                    </a:lnTo>
                    <a:lnTo>
                      <a:pt x="1182" y="516"/>
                    </a:lnTo>
                    <a:lnTo>
                      <a:pt x="1182" y="520"/>
                    </a:lnTo>
                    <a:lnTo>
                      <a:pt x="1186" y="520"/>
                    </a:lnTo>
                    <a:lnTo>
                      <a:pt x="1190" y="520"/>
                    </a:lnTo>
                    <a:lnTo>
                      <a:pt x="1194" y="520"/>
                    </a:lnTo>
                    <a:lnTo>
                      <a:pt x="1194" y="522"/>
                    </a:lnTo>
                    <a:lnTo>
                      <a:pt x="1198" y="522"/>
                    </a:lnTo>
                    <a:lnTo>
                      <a:pt x="1202" y="520"/>
                    </a:lnTo>
                    <a:lnTo>
                      <a:pt x="1204" y="520"/>
                    </a:lnTo>
                    <a:lnTo>
                      <a:pt x="1208" y="522"/>
                    </a:lnTo>
                    <a:lnTo>
                      <a:pt x="1212" y="522"/>
                    </a:lnTo>
                    <a:lnTo>
                      <a:pt x="1212" y="526"/>
                    </a:lnTo>
                    <a:lnTo>
                      <a:pt x="1216" y="530"/>
                    </a:lnTo>
                    <a:lnTo>
                      <a:pt x="1216" y="526"/>
                    </a:lnTo>
                    <a:lnTo>
                      <a:pt x="1220" y="526"/>
                    </a:lnTo>
                    <a:lnTo>
                      <a:pt x="1220" y="530"/>
                    </a:lnTo>
                    <a:lnTo>
                      <a:pt x="1224" y="530"/>
                    </a:lnTo>
                    <a:lnTo>
                      <a:pt x="1228" y="530"/>
                    </a:lnTo>
                    <a:lnTo>
                      <a:pt x="1228" y="534"/>
                    </a:lnTo>
                    <a:lnTo>
                      <a:pt x="1228" y="530"/>
                    </a:lnTo>
                    <a:lnTo>
                      <a:pt x="1230" y="530"/>
                    </a:lnTo>
                    <a:lnTo>
                      <a:pt x="1234" y="530"/>
                    </a:lnTo>
                    <a:lnTo>
                      <a:pt x="1234" y="526"/>
                    </a:lnTo>
                    <a:lnTo>
                      <a:pt x="1234" y="530"/>
                    </a:lnTo>
                    <a:lnTo>
                      <a:pt x="1238" y="530"/>
                    </a:lnTo>
                    <a:lnTo>
                      <a:pt x="1242" y="530"/>
                    </a:lnTo>
                    <a:lnTo>
                      <a:pt x="1246" y="530"/>
                    </a:lnTo>
                    <a:lnTo>
                      <a:pt x="1246" y="534"/>
                    </a:lnTo>
                    <a:lnTo>
                      <a:pt x="1250" y="534"/>
                    </a:lnTo>
                    <a:lnTo>
                      <a:pt x="1254" y="534"/>
                    </a:lnTo>
                    <a:lnTo>
                      <a:pt x="1258" y="534"/>
                    </a:lnTo>
                    <a:lnTo>
                      <a:pt x="1260" y="530"/>
                    </a:lnTo>
                    <a:lnTo>
                      <a:pt x="1264" y="526"/>
                    </a:lnTo>
                    <a:lnTo>
                      <a:pt x="1268" y="526"/>
                    </a:lnTo>
                    <a:lnTo>
                      <a:pt x="1272" y="526"/>
                    </a:lnTo>
                    <a:lnTo>
                      <a:pt x="1282" y="534"/>
                    </a:lnTo>
                    <a:lnTo>
                      <a:pt x="1286" y="534"/>
                    </a:lnTo>
                    <a:lnTo>
                      <a:pt x="1286" y="538"/>
                    </a:lnTo>
                    <a:lnTo>
                      <a:pt x="1290" y="538"/>
                    </a:lnTo>
                    <a:lnTo>
                      <a:pt x="1294" y="542"/>
                    </a:lnTo>
                    <a:lnTo>
                      <a:pt x="1298" y="542"/>
                    </a:lnTo>
                    <a:lnTo>
                      <a:pt x="1300" y="546"/>
                    </a:lnTo>
                    <a:lnTo>
                      <a:pt x="1304" y="546"/>
                    </a:lnTo>
                    <a:lnTo>
                      <a:pt x="1304" y="550"/>
                    </a:lnTo>
                    <a:lnTo>
                      <a:pt x="1308" y="550"/>
                    </a:lnTo>
                    <a:lnTo>
                      <a:pt x="1312" y="550"/>
                    </a:lnTo>
                    <a:lnTo>
                      <a:pt x="1312" y="552"/>
                    </a:lnTo>
                    <a:lnTo>
                      <a:pt x="1320" y="556"/>
                    </a:lnTo>
                    <a:lnTo>
                      <a:pt x="1320" y="560"/>
                    </a:lnTo>
                    <a:lnTo>
                      <a:pt x="1324" y="564"/>
                    </a:lnTo>
                    <a:lnTo>
                      <a:pt x="1328" y="564"/>
                    </a:lnTo>
                    <a:lnTo>
                      <a:pt x="1330" y="564"/>
                    </a:lnTo>
                    <a:lnTo>
                      <a:pt x="1330" y="568"/>
                    </a:lnTo>
                    <a:lnTo>
                      <a:pt x="1330" y="572"/>
                    </a:lnTo>
                    <a:lnTo>
                      <a:pt x="1334" y="572"/>
                    </a:lnTo>
                    <a:lnTo>
                      <a:pt x="1338" y="572"/>
                    </a:lnTo>
                    <a:lnTo>
                      <a:pt x="1338" y="576"/>
                    </a:lnTo>
                    <a:lnTo>
                      <a:pt x="1338" y="578"/>
                    </a:lnTo>
                    <a:lnTo>
                      <a:pt x="1342" y="578"/>
                    </a:lnTo>
                    <a:lnTo>
                      <a:pt x="1346" y="582"/>
                    </a:lnTo>
                    <a:lnTo>
                      <a:pt x="1350" y="586"/>
                    </a:lnTo>
                    <a:lnTo>
                      <a:pt x="1354" y="586"/>
                    </a:lnTo>
                    <a:lnTo>
                      <a:pt x="1354" y="598"/>
                    </a:lnTo>
                    <a:lnTo>
                      <a:pt x="1358" y="606"/>
                    </a:lnTo>
                    <a:lnTo>
                      <a:pt x="1358" y="616"/>
                    </a:lnTo>
                    <a:lnTo>
                      <a:pt x="1358" y="624"/>
                    </a:lnTo>
                    <a:lnTo>
                      <a:pt x="1358" y="628"/>
                    </a:lnTo>
                    <a:lnTo>
                      <a:pt x="1358" y="632"/>
                    </a:lnTo>
                    <a:lnTo>
                      <a:pt x="1354" y="632"/>
                    </a:lnTo>
                    <a:lnTo>
                      <a:pt x="1354" y="634"/>
                    </a:lnTo>
                    <a:lnTo>
                      <a:pt x="1354" y="638"/>
                    </a:lnTo>
                    <a:lnTo>
                      <a:pt x="1354" y="642"/>
                    </a:lnTo>
                    <a:lnTo>
                      <a:pt x="1350" y="642"/>
                    </a:lnTo>
                    <a:lnTo>
                      <a:pt x="1350" y="646"/>
                    </a:lnTo>
                    <a:lnTo>
                      <a:pt x="1346" y="646"/>
                    </a:lnTo>
                    <a:lnTo>
                      <a:pt x="1346" y="648"/>
                    </a:lnTo>
                    <a:lnTo>
                      <a:pt x="1342" y="652"/>
                    </a:lnTo>
                    <a:lnTo>
                      <a:pt x="1346" y="652"/>
                    </a:lnTo>
                    <a:lnTo>
                      <a:pt x="1346" y="656"/>
                    </a:lnTo>
                    <a:lnTo>
                      <a:pt x="1350" y="660"/>
                    </a:lnTo>
                    <a:lnTo>
                      <a:pt x="1354" y="660"/>
                    </a:lnTo>
                    <a:lnTo>
                      <a:pt x="1358" y="656"/>
                    </a:lnTo>
                    <a:lnTo>
                      <a:pt x="1360" y="652"/>
                    </a:lnTo>
                    <a:lnTo>
                      <a:pt x="1364" y="652"/>
                    </a:lnTo>
                    <a:lnTo>
                      <a:pt x="1368" y="648"/>
                    </a:lnTo>
                    <a:lnTo>
                      <a:pt x="1372" y="648"/>
                    </a:lnTo>
                    <a:lnTo>
                      <a:pt x="1376" y="648"/>
                    </a:lnTo>
                    <a:lnTo>
                      <a:pt x="1380" y="646"/>
                    </a:lnTo>
                    <a:lnTo>
                      <a:pt x="1386" y="646"/>
                    </a:lnTo>
                    <a:lnTo>
                      <a:pt x="1390" y="642"/>
                    </a:lnTo>
                    <a:lnTo>
                      <a:pt x="1394" y="642"/>
                    </a:lnTo>
                    <a:lnTo>
                      <a:pt x="1398" y="638"/>
                    </a:lnTo>
                    <a:lnTo>
                      <a:pt x="1402" y="638"/>
                    </a:lnTo>
                    <a:lnTo>
                      <a:pt x="1402" y="634"/>
                    </a:lnTo>
                    <a:lnTo>
                      <a:pt x="1406" y="634"/>
                    </a:lnTo>
                    <a:lnTo>
                      <a:pt x="1402" y="634"/>
                    </a:lnTo>
                    <a:lnTo>
                      <a:pt x="1402" y="632"/>
                    </a:lnTo>
                    <a:lnTo>
                      <a:pt x="1402" y="628"/>
                    </a:lnTo>
                    <a:lnTo>
                      <a:pt x="1402" y="624"/>
                    </a:lnTo>
                    <a:lnTo>
                      <a:pt x="1406" y="620"/>
                    </a:lnTo>
                    <a:lnTo>
                      <a:pt x="1414" y="620"/>
                    </a:lnTo>
                    <a:lnTo>
                      <a:pt x="1416" y="620"/>
                    </a:lnTo>
                    <a:lnTo>
                      <a:pt x="1420" y="620"/>
                    </a:lnTo>
                    <a:lnTo>
                      <a:pt x="1424" y="620"/>
                    </a:lnTo>
                    <a:lnTo>
                      <a:pt x="1428" y="620"/>
                    </a:lnTo>
                    <a:lnTo>
                      <a:pt x="1432" y="620"/>
                    </a:lnTo>
                    <a:lnTo>
                      <a:pt x="1436" y="620"/>
                    </a:lnTo>
                    <a:lnTo>
                      <a:pt x="1436" y="616"/>
                    </a:lnTo>
                    <a:lnTo>
                      <a:pt x="1440" y="616"/>
                    </a:lnTo>
                    <a:lnTo>
                      <a:pt x="1440" y="612"/>
                    </a:lnTo>
                    <a:lnTo>
                      <a:pt x="1442" y="608"/>
                    </a:lnTo>
                    <a:lnTo>
                      <a:pt x="1446" y="608"/>
                    </a:lnTo>
                    <a:lnTo>
                      <a:pt x="1446" y="606"/>
                    </a:lnTo>
                    <a:lnTo>
                      <a:pt x="1450" y="606"/>
                    </a:lnTo>
                    <a:lnTo>
                      <a:pt x="1450" y="602"/>
                    </a:lnTo>
                    <a:lnTo>
                      <a:pt x="1454" y="598"/>
                    </a:lnTo>
                    <a:lnTo>
                      <a:pt x="1458" y="598"/>
                    </a:lnTo>
                    <a:lnTo>
                      <a:pt x="1458" y="594"/>
                    </a:lnTo>
                    <a:lnTo>
                      <a:pt x="1462" y="594"/>
                    </a:lnTo>
                    <a:lnTo>
                      <a:pt x="1466" y="594"/>
                    </a:lnTo>
                    <a:lnTo>
                      <a:pt x="1470" y="594"/>
                    </a:lnTo>
                    <a:lnTo>
                      <a:pt x="1476" y="594"/>
                    </a:lnTo>
                    <a:lnTo>
                      <a:pt x="1480" y="594"/>
                    </a:lnTo>
                    <a:lnTo>
                      <a:pt x="1484" y="594"/>
                    </a:lnTo>
                    <a:lnTo>
                      <a:pt x="1488" y="594"/>
                    </a:lnTo>
                    <a:lnTo>
                      <a:pt x="1492" y="594"/>
                    </a:lnTo>
                    <a:lnTo>
                      <a:pt x="1496" y="594"/>
                    </a:lnTo>
                    <a:lnTo>
                      <a:pt x="1498" y="594"/>
                    </a:lnTo>
                    <a:lnTo>
                      <a:pt x="1502" y="594"/>
                    </a:lnTo>
                    <a:lnTo>
                      <a:pt x="1506" y="594"/>
                    </a:lnTo>
                    <a:lnTo>
                      <a:pt x="1510" y="594"/>
                    </a:lnTo>
                    <a:lnTo>
                      <a:pt x="1510" y="590"/>
                    </a:lnTo>
                    <a:lnTo>
                      <a:pt x="1510" y="586"/>
                    </a:lnTo>
                    <a:lnTo>
                      <a:pt x="1514" y="586"/>
                    </a:lnTo>
                    <a:lnTo>
                      <a:pt x="1514" y="590"/>
                    </a:lnTo>
                    <a:lnTo>
                      <a:pt x="1514" y="586"/>
                    </a:lnTo>
                    <a:lnTo>
                      <a:pt x="1518" y="590"/>
                    </a:lnTo>
                    <a:lnTo>
                      <a:pt x="1522" y="586"/>
                    </a:lnTo>
                    <a:lnTo>
                      <a:pt x="1522" y="582"/>
                    </a:lnTo>
                    <a:lnTo>
                      <a:pt x="1522" y="578"/>
                    </a:lnTo>
                    <a:lnTo>
                      <a:pt x="1526" y="578"/>
                    </a:lnTo>
                    <a:lnTo>
                      <a:pt x="1526" y="576"/>
                    </a:lnTo>
                    <a:lnTo>
                      <a:pt x="1526" y="572"/>
                    </a:lnTo>
                    <a:lnTo>
                      <a:pt x="1526" y="568"/>
                    </a:lnTo>
                    <a:lnTo>
                      <a:pt x="1528" y="568"/>
                    </a:lnTo>
                    <a:lnTo>
                      <a:pt x="1528" y="564"/>
                    </a:lnTo>
                    <a:lnTo>
                      <a:pt x="1528" y="560"/>
                    </a:lnTo>
                    <a:lnTo>
                      <a:pt x="1532" y="556"/>
                    </a:lnTo>
                    <a:lnTo>
                      <a:pt x="1532" y="552"/>
                    </a:lnTo>
                    <a:lnTo>
                      <a:pt x="1536" y="552"/>
                    </a:lnTo>
                    <a:lnTo>
                      <a:pt x="1540" y="550"/>
                    </a:lnTo>
                    <a:lnTo>
                      <a:pt x="1540" y="546"/>
                    </a:lnTo>
                    <a:lnTo>
                      <a:pt x="1544" y="546"/>
                    </a:lnTo>
                    <a:lnTo>
                      <a:pt x="1544" y="550"/>
                    </a:lnTo>
                    <a:lnTo>
                      <a:pt x="1548" y="550"/>
                    </a:lnTo>
                    <a:lnTo>
                      <a:pt x="1552" y="550"/>
                    </a:lnTo>
                    <a:lnTo>
                      <a:pt x="1556" y="546"/>
                    </a:lnTo>
                    <a:lnTo>
                      <a:pt x="1558" y="550"/>
                    </a:lnTo>
                    <a:lnTo>
                      <a:pt x="1558" y="552"/>
                    </a:lnTo>
                    <a:lnTo>
                      <a:pt x="1562" y="552"/>
                    </a:lnTo>
                    <a:lnTo>
                      <a:pt x="1562" y="556"/>
                    </a:lnTo>
                    <a:lnTo>
                      <a:pt x="1562" y="568"/>
                    </a:lnTo>
                    <a:lnTo>
                      <a:pt x="1562" y="576"/>
                    </a:lnTo>
                    <a:lnTo>
                      <a:pt x="1562" y="578"/>
                    </a:lnTo>
                    <a:lnTo>
                      <a:pt x="1562" y="582"/>
                    </a:lnTo>
                    <a:lnTo>
                      <a:pt x="1566" y="582"/>
                    </a:lnTo>
                    <a:lnTo>
                      <a:pt x="1566" y="586"/>
                    </a:lnTo>
                    <a:lnTo>
                      <a:pt x="1566" y="590"/>
                    </a:lnTo>
                    <a:lnTo>
                      <a:pt x="1570" y="590"/>
                    </a:lnTo>
                    <a:lnTo>
                      <a:pt x="1570" y="594"/>
                    </a:lnTo>
                    <a:lnTo>
                      <a:pt x="1574" y="594"/>
                    </a:lnTo>
                    <a:lnTo>
                      <a:pt x="1570" y="594"/>
                    </a:lnTo>
                    <a:lnTo>
                      <a:pt x="1570" y="598"/>
                    </a:lnTo>
                    <a:lnTo>
                      <a:pt x="1574" y="598"/>
                    </a:lnTo>
                    <a:lnTo>
                      <a:pt x="1570" y="602"/>
                    </a:lnTo>
                    <a:lnTo>
                      <a:pt x="1566" y="602"/>
                    </a:lnTo>
                    <a:lnTo>
                      <a:pt x="1562" y="606"/>
                    </a:lnTo>
                    <a:lnTo>
                      <a:pt x="1562" y="602"/>
                    </a:lnTo>
                    <a:lnTo>
                      <a:pt x="1558" y="606"/>
                    </a:lnTo>
                    <a:lnTo>
                      <a:pt x="1558" y="608"/>
                    </a:lnTo>
                    <a:lnTo>
                      <a:pt x="1558" y="606"/>
                    </a:lnTo>
                    <a:lnTo>
                      <a:pt x="1556" y="606"/>
                    </a:lnTo>
                    <a:lnTo>
                      <a:pt x="1552" y="606"/>
                    </a:lnTo>
                    <a:lnTo>
                      <a:pt x="1552" y="608"/>
                    </a:lnTo>
                    <a:lnTo>
                      <a:pt x="1548" y="608"/>
                    </a:lnTo>
                    <a:lnTo>
                      <a:pt x="1548" y="606"/>
                    </a:lnTo>
                    <a:lnTo>
                      <a:pt x="1548" y="602"/>
                    </a:lnTo>
                    <a:lnTo>
                      <a:pt x="1548" y="606"/>
                    </a:lnTo>
                    <a:lnTo>
                      <a:pt x="1544" y="606"/>
                    </a:lnTo>
                    <a:lnTo>
                      <a:pt x="1544" y="608"/>
                    </a:lnTo>
                    <a:lnTo>
                      <a:pt x="1544" y="612"/>
                    </a:lnTo>
                    <a:lnTo>
                      <a:pt x="1540" y="616"/>
                    </a:lnTo>
                    <a:lnTo>
                      <a:pt x="1540" y="612"/>
                    </a:lnTo>
                    <a:lnTo>
                      <a:pt x="1536" y="616"/>
                    </a:lnTo>
                    <a:lnTo>
                      <a:pt x="1536" y="612"/>
                    </a:lnTo>
                    <a:lnTo>
                      <a:pt x="1536" y="616"/>
                    </a:lnTo>
                    <a:lnTo>
                      <a:pt x="1536" y="612"/>
                    </a:lnTo>
                    <a:lnTo>
                      <a:pt x="1536" y="616"/>
                    </a:lnTo>
                    <a:lnTo>
                      <a:pt x="1532" y="616"/>
                    </a:lnTo>
                    <a:lnTo>
                      <a:pt x="1536" y="616"/>
                    </a:lnTo>
                    <a:lnTo>
                      <a:pt x="1532" y="620"/>
                    </a:lnTo>
                    <a:lnTo>
                      <a:pt x="1532" y="616"/>
                    </a:lnTo>
                    <a:lnTo>
                      <a:pt x="1532" y="612"/>
                    </a:lnTo>
                    <a:lnTo>
                      <a:pt x="1532" y="616"/>
                    </a:lnTo>
                    <a:lnTo>
                      <a:pt x="1532" y="620"/>
                    </a:lnTo>
                    <a:lnTo>
                      <a:pt x="1532" y="616"/>
                    </a:lnTo>
                    <a:lnTo>
                      <a:pt x="1528" y="616"/>
                    </a:lnTo>
                    <a:lnTo>
                      <a:pt x="1528" y="620"/>
                    </a:lnTo>
                    <a:lnTo>
                      <a:pt x="1526" y="620"/>
                    </a:lnTo>
                    <a:lnTo>
                      <a:pt x="1528" y="620"/>
                    </a:lnTo>
                    <a:lnTo>
                      <a:pt x="1528" y="624"/>
                    </a:lnTo>
                    <a:lnTo>
                      <a:pt x="1526" y="624"/>
                    </a:lnTo>
                    <a:lnTo>
                      <a:pt x="1526" y="628"/>
                    </a:lnTo>
                    <a:lnTo>
                      <a:pt x="1522" y="628"/>
                    </a:lnTo>
                    <a:lnTo>
                      <a:pt x="1522" y="632"/>
                    </a:lnTo>
                    <a:lnTo>
                      <a:pt x="1522" y="634"/>
                    </a:lnTo>
                    <a:lnTo>
                      <a:pt x="1518" y="634"/>
                    </a:lnTo>
                    <a:lnTo>
                      <a:pt x="1518" y="638"/>
                    </a:lnTo>
                    <a:lnTo>
                      <a:pt x="1522" y="642"/>
                    </a:lnTo>
                    <a:lnTo>
                      <a:pt x="1522" y="638"/>
                    </a:lnTo>
                    <a:lnTo>
                      <a:pt x="1522" y="642"/>
                    </a:lnTo>
                    <a:lnTo>
                      <a:pt x="1518" y="642"/>
                    </a:lnTo>
                    <a:lnTo>
                      <a:pt x="1514" y="646"/>
                    </a:lnTo>
                    <a:lnTo>
                      <a:pt x="1518" y="648"/>
                    </a:lnTo>
                    <a:lnTo>
                      <a:pt x="1522" y="648"/>
                    </a:lnTo>
                    <a:lnTo>
                      <a:pt x="1522" y="652"/>
                    </a:lnTo>
                    <a:lnTo>
                      <a:pt x="1522" y="656"/>
                    </a:lnTo>
                    <a:lnTo>
                      <a:pt x="1526" y="656"/>
                    </a:lnTo>
                    <a:lnTo>
                      <a:pt x="1526" y="660"/>
                    </a:lnTo>
                    <a:lnTo>
                      <a:pt x="1528" y="656"/>
                    </a:lnTo>
                    <a:lnTo>
                      <a:pt x="1528" y="652"/>
                    </a:lnTo>
                    <a:lnTo>
                      <a:pt x="1526" y="652"/>
                    </a:lnTo>
                    <a:lnTo>
                      <a:pt x="1528" y="652"/>
                    </a:lnTo>
                    <a:lnTo>
                      <a:pt x="1532" y="652"/>
                    </a:lnTo>
                    <a:lnTo>
                      <a:pt x="1532" y="656"/>
                    </a:lnTo>
                    <a:lnTo>
                      <a:pt x="1532" y="660"/>
                    </a:lnTo>
                    <a:lnTo>
                      <a:pt x="1528" y="660"/>
                    </a:lnTo>
                    <a:lnTo>
                      <a:pt x="1526" y="660"/>
                    </a:lnTo>
                    <a:lnTo>
                      <a:pt x="1522" y="660"/>
                    </a:lnTo>
                    <a:lnTo>
                      <a:pt x="1522" y="656"/>
                    </a:lnTo>
                    <a:lnTo>
                      <a:pt x="1518" y="660"/>
                    </a:lnTo>
                    <a:lnTo>
                      <a:pt x="1514" y="664"/>
                    </a:lnTo>
                    <a:lnTo>
                      <a:pt x="1514" y="660"/>
                    </a:lnTo>
                    <a:lnTo>
                      <a:pt x="1514" y="656"/>
                    </a:lnTo>
                    <a:lnTo>
                      <a:pt x="1514" y="660"/>
                    </a:lnTo>
                    <a:lnTo>
                      <a:pt x="1510" y="660"/>
                    </a:lnTo>
                    <a:lnTo>
                      <a:pt x="1510" y="656"/>
                    </a:lnTo>
                    <a:lnTo>
                      <a:pt x="1510" y="660"/>
                    </a:lnTo>
                    <a:lnTo>
                      <a:pt x="1510" y="664"/>
                    </a:lnTo>
                    <a:lnTo>
                      <a:pt x="1506" y="664"/>
                    </a:lnTo>
                    <a:lnTo>
                      <a:pt x="1506" y="668"/>
                    </a:lnTo>
                    <a:lnTo>
                      <a:pt x="1502" y="668"/>
                    </a:lnTo>
                    <a:lnTo>
                      <a:pt x="1502" y="664"/>
                    </a:lnTo>
                    <a:lnTo>
                      <a:pt x="1498" y="668"/>
                    </a:lnTo>
                    <a:lnTo>
                      <a:pt x="1496" y="668"/>
                    </a:lnTo>
                    <a:lnTo>
                      <a:pt x="1492" y="668"/>
                    </a:lnTo>
                    <a:lnTo>
                      <a:pt x="1488" y="668"/>
                    </a:lnTo>
                    <a:lnTo>
                      <a:pt x="1484" y="668"/>
                    </a:lnTo>
                    <a:lnTo>
                      <a:pt x="1484" y="672"/>
                    </a:lnTo>
                    <a:lnTo>
                      <a:pt x="1480" y="672"/>
                    </a:lnTo>
                    <a:lnTo>
                      <a:pt x="1476" y="672"/>
                    </a:lnTo>
                    <a:lnTo>
                      <a:pt x="1476" y="676"/>
                    </a:lnTo>
                    <a:lnTo>
                      <a:pt x="1472" y="676"/>
                    </a:lnTo>
                    <a:lnTo>
                      <a:pt x="1476" y="676"/>
                    </a:lnTo>
                    <a:lnTo>
                      <a:pt x="1476" y="672"/>
                    </a:lnTo>
                    <a:lnTo>
                      <a:pt x="1476" y="668"/>
                    </a:lnTo>
                    <a:lnTo>
                      <a:pt x="1472" y="668"/>
                    </a:lnTo>
                    <a:lnTo>
                      <a:pt x="1476" y="668"/>
                    </a:lnTo>
                    <a:lnTo>
                      <a:pt x="1476" y="672"/>
                    </a:lnTo>
                    <a:lnTo>
                      <a:pt x="1472" y="676"/>
                    </a:lnTo>
                    <a:lnTo>
                      <a:pt x="1472" y="678"/>
                    </a:lnTo>
                    <a:lnTo>
                      <a:pt x="1470" y="678"/>
                    </a:lnTo>
                    <a:lnTo>
                      <a:pt x="1470" y="682"/>
                    </a:lnTo>
                    <a:lnTo>
                      <a:pt x="1472" y="682"/>
                    </a:lnTo>
                    <a:lnTo>
                      <a:pt x="1472" y="686"/>
                    </a:lnTo>
                    <a:lnTo>
                      <a:pt x="1472" y="690"/>
                    </a:lnTo>
                    <a:lnTo>
                      <a:pt x="1472" y="698"/>
                    </a:lnTo>
                    <a:lnTo>
                      <a:pt x="1472" y="694"/>
                    </a:lnTo>
                    <a:lnTo>
                      <a:pt x="1472" y="690"/>
                    </a:lnTo>
                    <a:lnTo>
                      <a:pt x="1472" y="694"/>
                    </a:lnTo>
                    <a:lnTo>
                      <a:pt x="1472" y="698"/>
                    </a:lnTo>
                    <a:lnTo>
                      <a:pt x="1470" y="698"/>
                    </a:lnTo>
                    <a:lnTo>
                      <a:pt x="1470" y="702"/>
                    </a:lnTo>
                    <a:lnTo>
                      <a:pt x="1466" y="702"/>
                    </a:lnTo>
                    <a:lnTo>
                      <a:pt x="1466" y="706"/>
                    </a:lnTo>
                    <a:lnTo>
                      <a:pt x="1470" y="706"/>
                    </a:lnTo>
                    <a:lnTo>
                      <a:pt x="1466" y="706"/>
                    </a:lnTo>
                    <a:lnTo>
                      <a:pt x="1466" y="708"/>
                    </a:lnTo>
                    <a:lnTo>
                      <a:pt x="1462" y="708"/>
                    </a:lnTo>
                    <a:lnTo>
                      <a:pt x="1462" y="712"/>
                    </a:lnTo>
                    <a:lnTo>
                      <a:pt x="1462" y="708"/>
                    </a:lnTo>
                    <a:lnTo>
                      <a:pt x="1458" y="708"/>
                    </a:lnTo>
                    <a:lnTo>
                      <a:pt x="1458" y="706"/>
                    </a:lnTo>
                    <a:lnTo>
                      <a:pt x="1454" y="706"/>
                    </a:lnTo>
                    <a:lnTo>
                      <a:pt x="1450" y="702"/>
                    </a:lnTo>
                    <a:lnTo>
                      <a:pt x="1450" y="698"/>
                    </a:lnTo>
                    <a:lnTo>
                      <a:pt x="1454" y="698"/>
                    </a:lnTo>
                    <a:lnTo>
                      <a:pt x="1454" y="694"/>
                    </a:lnTo>
                    <a:lnTo>
                      <a:pt x="1458" y="694"/>
                    </a:lnTo>
                    <a:lnTo>
                      <a:pt x="1458" y="690"/>
                    </a:lnTo>
                    <a:lnTo>
                      <a:pt x="1458" y="694"/>
                    </a:lnTo>
                    <a:lnTo>
                      <a:pt x="1454" y="694"/>
                    </a:lnTo>
                    <a:lnTo>
                      <a:pt x="1454" y="698"/>
                    </a:lnTo>
                    <a:lnTo>
                      <a:pt x="1450" y="698"/>
                    </a:lnTo>
                    <a:lnTo>
                      <a:pt x="1450" y="702"/>
                    </a:lnTo>
                    <a:lnTo>
                      <a:pt x="1454" y="706"/>
                    </a:lnTo>
                    <a:lnTo>
                      <a:pt x="1454" y="708"/>
                    </a:lnTo>
                    <a:lnTo>
                      <a:pt x="1454" y="712"/>
                    </a:lnTo>
                    <a:lnTo>
                      <a:pt x="1458" y="716"/>
                    </a:lnTo>
                    <a:lnTo>
                      <a:pt x="1458" y="720"/>
                    </a:lnTo>
                    <a:lnTo>
                      <a:pt x="1458" y="724"/>
                    </a:lnTo>
                    <a:lnTo>
                      <a:pt x="1458" y="720"/>
                    </a:lnTo>
                    <a:lnTo>
                      <a:pt x="1458" y="724"/>
                    </a:lnTo>
                    <a:lnTo>
                      <a:pt x="1458" y="728"/>
                    </a:lnTo>
                    <a:lnTo>
                      <a:pt x="1454" y="728"/>
                    </a:lnTo>
                    <a:lnTo>
                      <a:pt x="1454" y="732"/>
                    </a:lnTo>
                    <a:lnTo>
                      <a:pt x="1454" y="734"/>
                    </a:lnTo>
                    <a:lnTo>
                      <a:pt x="1450" y="734"/>
                    </a:lnTo>
                    <a:lnTo>
                      <a:pt x="1450" y="738"/>
                    </a:lnTo>
                    <a:lnTo>
                      <a:pt x="1446" y="742"/>
                    </a:lnTo>
                    <a:lnTo>
                      <a:pt x="1446" y="746"/>
                    </a:lnTo>
                    <a:lnTo>
                      <a:pt x="1446" y="742"/>
                    </a:lnTo>
                    <a:lnTo>
                      <a:pt x="1446" y="738"/>
                    </a:lnTo>
                    <a:lnTo>
                      <a:pt x="1446" y="734"/>
                    </a:lnTo>
                    <a:lnTo>
                      <a:pt x="1450" y="734"/>
                    </a:lnTo>
                    <a:lnTo>
                      <a:pt x="1450" y="732"/>
                    </a:lnTo>
                    <a:lnTo>
                      <a:pt x="1446" y="732"/>
                    </a:lnTo>
                    <a:lnTo>
                      <a:pt x="1446" y="728"/>
                    </a:lnTo>
                    <a:lnTo>
                      <a:pt x="1446" y="724"/>
                    </a:lnTo>
                    <a:lnTo>
                      <a:pt x="1446" y="728"/>
                    </a:lnTo>
                    <a:lnTo>
                      <a:pt x="1442" y="728"/>
                    </a:lnTo>
                    <a:lnTo>
                      <a:pt x="1442" y="724"/>
                    </a:lnTo>
                    <a:lnTo>
                      <a:pt x="1440" y="720"/>
                    </a:lnTo>
                    <a:lnTo>
                      <a:pt x="1442" y="720"/>
                    </a:lnTo>
                    <a:lnTo>
                      <a:pt x="1446" y="720"/>
                    </a:lnTo>
                    <a:lnTo>
                      <a:pt x="1446" y="716"/>
                    </a:lnTo>
                    <a:lnTo>
                      <a:pt x="1446" y="720"/>
                    </a:lnTo>
                    <a:lnTo>
                      <a:pt x="1442" y="720"/>
                    </a:lnTo>
                    <a:lnTo>
                      <a:pt x="1442" y="716"/>
                    </a:lnTo>
                    <a:lnTo>
                      <a:pt x="1440" y="716"/>
                    </a:lnTo>
                    <a:lnTo>
                      <a:pt x="1442" y="712"/>
                    </a:lnTo>
                    <a:lnTo>
                      <a:pt x="1442" y="716"/>
                    </a:lnTo>
                    <a:lnTo>
                      <a:pt x="1442" y="712"/>
                    </a:lnTo>
                    <a:lnTo>
                      <a:pt x="1440" y="712"/>
                    </a:lnTo>
                    <a:lnTo>
                      <a:pt x="1440" y="708"/>
                    </a:lnTo>
                    <a:lnTo>
                      <a:pt x="1442" y="712"/>
                    </a:lnTo>
                    <a:lnTo>
                      <a:pt x="1442" y="708"/>
                    </a:lnTo>
                    <a:lnTo>
                      <a:pt x="1442" y="706"/>
                    </a:lnTo>
                    <a:lnTo>
                      <a:pt x="1446" y="706"/>
                    </a:lnTo>
                    <a:lnTo>
                      <a:pt x="1446" y="702"/>
                    </a:lnTo>
                    <a:lnTo>
                      <a:pt x="1446" y="698"/>
                    </a:lnTo>
                    <a:lnTo>
                      <a:pt x="1442" y="702"/>
                    </a:lnTo>
                    <a:lnTo>
                      <a:pt x="1442" y="706"/>
                    </a:lnTo>
                    <a:lnTo>
                      <a:pt x="1442" y="702"/>
                    </a:lnTo>
                    <a:lnTo>
                      <a:pt x="1440" y="706"/>
                    </a:lnTo>
                    <a:lnTo>
                      <a:pt x="1440" y="706"/>
                    </a:lnTo>
                    <a:lnTo>
                      <a:pt x="1440" y="706"/>
                    </a:lnTo>
                    <a:close/>
                    <a:moveTo>
                      <a:pt x="780" y="520"/>
                    </a:moveTo>
                    <a:lnTo>
                      <a:pt x="780" y="522"/>
                    </a:lnTo>
                    <a:lnTo>
                      <a:pt x="780" y="520"/>
                    </a:lnTo>
                    <a:lnTo>
                      <a:pt x="780" y="520"/>
                    </a:lnTo>
                    <a:lnTo>
                      <a:pt x="780" y="520"/>
                    </a:lnTo>
                    <a:close/>
                    <a:moveTo>
                      <a:pt x="824" y="806"/>
                    </a:moveTo>
                    <a:lnTo>
                      <a:pt x="828" y="806"/>
                    </a:lnTo>
                    <a:lnTo>
                      <a:pt x="824" y="806"/>
                    </a:lnTo>
                    <a:lnTo>
                      <a:pt x="824" y="806"/>
                    </a:lnTo>
                    <a:lnTo>
                      <a:pt x="824" y="806"/>
                    </a:lnTo>
                    <a:close/>
                    <a:moveTo>
                      <a:pt x="192" y="120"/>
                    </a:moveTo>
                    <a:lnTo>
                      <a:pt x="188" y="120"/>
                    </a:lnTo>
                    <a:lnTo>
                      <a:pt x="180" y="124"/>
                    </a:lnTo>
                    <a:lnTo>
                      <a:pt x="184" y="120"/>
                    </a:lnTo>
                    <a:lnTo>
                      <a:pt x="188" y="120"/>
                    </a:lnTo>
                    <a:lnTo>
                      <a:pt x="192" y="120"/>
                    </a:lnTo>
                    <a:lnTo>
                      <a:pt x="192" y="120"/>
                    </a:lnTo>
                    <a:lnTo>
                      <a:pt x="192" y="120"/>
                    </a:lnTo>
                    <a:close/>
                    <a:moveTo>
                      <a:pt x="168" y="128"/>
                    </a:moveTo>
                    <a:lnTo>
                      <a:pt x="166" y="132"/>
                    </a:lnTo>
                    <a:lnTo>
                      <a:pt x="166" y="128"/>
                    </a:lnTo>
                    <a:lnTo>
                      <a:pt x="168" y="128"/>
                    </a:lnTo>
                    <a:lnTo>
                      <a:pt x="168" y="128"/>
                    </a:lnTo>
                    <a:lnTo>
                      <a:pt x="168" y="128"/>
                    </a:lnTo>
                    <a:close/>
                    <a:moveTo>
                      <a:pt x="224" y="192"/>
                    </a:moveTo>
                    <a:lnTo>
                      <a:pt x="222" y="192"/>
                    </a:lnTo>
                    <a:lnTo>
                      <a:pt x="224" y="192"/>
                    </a:lnTo>
                    <a:lnTo>
                      <a:pt x="224" y="192"/>
                    </a:lnTo>
                    <a:lnTo>
                      <a:pt x="224" y="192"/>
                    </a:lnTo>
                    <a:close/>
                    <a:moveTo>
                      <a:pt x="426" y="258"/>
                    </a:moveTo>
                    <a:lnTo>
                      <a:pt x="426" y="262"/>
                    </a:lnTo>
                    <a:lnTo>
                      <a:pt x="426" y="258"/>
                    </a:lnTo>
                    <a:lnTo>
                      <a:pt x="422" y="258"/>
                    </a:lnTo>
                    <a:lnTo>
                      <a:pt x="426" y="258"/>
                    </a:lnTo>
                    <a:lnTo>
                      <a:pt x="426" y="258"/>
                    </a:lnTo>
                    <a:lnTo>
                      <a:pt x="426" y="258"/>
                    </a:lnTo>
                    <a:close/>
                    <a:moveTo>
                      <a:pt x="82" y="268"/>
                    </a:moveTo>
                    <a:lnTo>
                      <a:pt x="82" y="266"/>
                    </a:lnTo>
                    <a:lnTo>
                      <a:pt x="80" y="266"/>
                    </a:lnTo>
                    <a:lnTo>
                      <a:pt x="76" y="266"/>
                    </a:lnTo>
                    <a:lnTo>
                      <a:pt x="72" y="262"/>
                    </a:lnTo>
                    <a:lnTo>
                      <a:pt x="76" y="262"/>
                    </a:lnTo>
                    <a:lnTo>
                      <a:pt x="76" y="266"/>
                    </a:lnTo>
                    <a:lnTo>
                      <a:pt x="80" y="266"/>
                    </a:lnTo>
                    <a:lnTo>
                      <a:pt x="82" y="266"/>
                    </a:lnTo>
                    <a:lnTo>
                      <a:pt x="82" y="268"/>
                    </a:lnTo>
                    <a:lnTo>
                      <a:pt x="82" y="268"/>
                    </a:lnTo>
                    <a:lnTo>
                      <a:pt x="82" y="268"/>
                    </a:lnTo>
                    <a:close/>
                    <a:moveTo>
                      <a:pt x="466" y="266"/>
                    </a:moveTo>
                    <a:lnTo>
                      <a:pt x="466" y="268"/>
                    </a:lnTo>
                    <a:lnTo>
                      <a:pt x="466" y="266"/>
                    </a:lnTo>
                    <a:lnTo>
                      <a:pt x="466" y="266"/>
                    </a:lnTo>
                    <a:lnTo>
                      <a:pt x="466" y="266"/>
                    </a:lnTo>
                    <a:close/>
                    <a:moveTo>
                      <a:pt x="426" y="266"/>
                    </a:moveTo>
                    <a:lnTo>
                      <a:pt x="426" y="268"/>
                    </a:lnTo>
                    <a:lnTo>
                      <a:pt x="426" y="266"/>
                    </a:lnTo>
                    <a:lnTo>
                      <a:pt x="426" y="266"/>
                    </a:lnTo>
                    <a:lnTo>
                      <a:pt x="426" y="266"/>
                    </a:lnTo>
                    <a:close/>
                    <a:moveTo>
                      <a:pt x="426" y="268"/>
                    </a:moveTo>
                    <a:lnTo>
                      <a:pt x="426" y="272"/>
                    </a:lnTo>
                    <a:lnTo>
                      <a:pt x="422" y="272"/>
                    </a:lnTo>
                    <a:lnTo>
                      <a:pt x="426" y="272"/>
                    </a:lnTo>
                    <a:lnTo>
                      <a:pt x="426" y="268"/>
                    </a:lnTo>
                    <a:lnTo>
                      <a:pt x="426" y="268"/>
                    </a:lnTo>
                    <a:lnTo>
                      <a:pt x="426" y="268"/>
                    </a:lnTo>
                    <a:close/>
                    <a:moveTo>
                      <a:pt x="482" y="276"/>
                    </a:moveTo>
                    <a:lnTo>
                      <a:pt x="478" y="276"/>
                    </a:lnTo>
                    <a:lnTo>
                      <a:pt x="474" y="276"/>
                    </a:lnTo>
                    <a:lnTo>
                      <a:pt x="474" y="280"/>
                    </a:lnTo>
                    <a:lnTo>
                      <a:pt x="474" y="276"/>
                    </a:lnTo>
                    <a:lnTo>
                      <a:pt x="478" y="276"/>
                    </a:lnTo>
                    <a:lnTo>
                      <a:pt x="478" y="272"/>
                    </a:lnTo>
                    <a:lnTo>
                      <a:pt x="482" y="272"/>
                    </a:lnTo>
                    <a:lnTo>
                      <a:pt x="482" y="276"/>
                    </a:lnTo>
                    <a:lnTo>
                      <a:pt x="482" y="276"/>
                    </a:lnTo>
                    <a:lnTo>
                      <a:pt x="482" y="276"/>
                    </a:lnTo>
                    <a:close/>
                    <a:moveTo>
                      <a:pt x="244" y="306"/>
                    </a:moveTo>
                    <a:lnTo>
                      <a:pt x="244" y="302"/>
                    </a:lnTo>
                    <a:lnTo>
                      <a:pt x="248" y="302"/>
                    </a:lnTo>
                    <a:lnTo>
                      <a:pt x="244" y="306"/>
                    </a:lnTo>
                    <a:lnTo>
                      <a:pt x="244" y="306"/>
                    </a:lnTo>
                    <a:lnTo>
                      <a:pt x="244" y="306"/>
                    </a:lnTo>
                    <a:close/>
                    <a:moveTo>
                      <a:pt x="620" y="314"/>
                    </a:moveTo>
                    <a:lnTo>
                      <a:pt x="616" y="314"/>
                    </a:lnTo>
                    <a:lnTo>
                      <a:pt x="616" y="310"/>
                    </a:lnTo>
                    <a:lnTo>
                      <a:pt x="620" y="314"/>
                    </a:lnTo>
                    <a:lnTo>
                      <a:pt x="620" y="314"/>
                    </a:lnTo>
                    <a:lnTo>
                      <a:pt x="620" y="314"/>
                    </a:lnTo>
                    <a:close/>
                    <a:moveTo>
                      <a:pt x="112" y="340"/>
                    </a:moveTo>
                    <a:lnTo>
                      <a:pt x="110" y="340"/>
                    </a:lnTo>
                    <a:lnTo>
                      <a:pt x="110" y="336"/>
                    </a:lnTo>
                    <a:lnTo>
                      <a:pt x="112" y="336"/>
                    </a:lnTo>
                    <a:lnTo>
                      <a:pt x="112" y="340"/>
                    </a:lnTo>
                    <a:lnTo>
                      <a:pt x="112" y="340"/>
                    </a:lnTo>
                    <a:lnTo>
                      <a:pt x="112" y="340"/>
                    </a:lnTo>
                    <a:close/>
                    <a:moveTo>
                      <a:pt x="120" y="350"/>
                    </a:moveTo>
                    <a:lnTo>
                      <a:pt x="124" y="350"/>
                    </a:lnTo>
                    <a:lnTo>
                      <a:pt x="120" y="350"/>
                    </a:lnTo>
                    <a:lnTo>
                      <a:pt x="120" y="350"/>
                    </a:lnTo>
                    <a:lnTo>
                      <a:pt x="120" y="350"/>
                    </a:lnTo>
                    <a:close/>
                    <a:moveTo>
                      <a:pt x="340" y="350"/>
                    </a:moveTo>
                    <a:lnTo>
                      <a:pt x="336" y="350"/>
                    </a:lnTo>
                    <a:lnTo>
                      <a:pt x="340" y="350"/>
                    </a:lnTo>
                    <a:lnTo>
                      <a:pt x="340" y="350"/>
                    </a:lnTo>
                    <a:lnTo>
                      <a:pt x="340" y="350"/>
                    </a:lnTo>
                    <a:close/>
                    <a:moveTo>
                      <a:pt x="344" y="350"/>
                    </a:moveTo>
                    <a:lnTo>
                      <a:pt x="340" y="350"/>
                    </a:lnTo>
                    <a:lnTo>
                      <a:pt x="344" y="350"/>
                    </a:lnTo>
                    <a:lnTo>
                      <a:pt x="344" y="350"/>
                    </a:lnTo>
                    <a:lnTo>
                      <a:pt x="344" y="350"/>
                    </a:lnTo>
                    <a:close/>
                    <a:moveTo>
                      <a:pt x="322" y="366"/>
                    </a:moveTo>
                    <a:lnTo>
                      <a:pt x="322" y="370"/>
                    </a:lnTo>
                    <a:lnTo>
                      <a:pt x="318" y="370"/>
                    </a:lnTo>
                    <a:lnTo>
                      <a:pt x="318" y="366"/>
                    </a:lnTo>
                    <a:lnTo>
                      <a:pt x="322" y="366"/>
                    </a:lnTo>
                    <a:lnTo>
                      <a:pt x="322" y="366"/>
                    </a:lnTo>
                    <a:lnTo>
                      <a:pt x="322" y="366"/>
                    </a:lnTo>
                    <a:close/>
                    <a:moveTo>
                      <a:pt x="634" y="366"/>
                    </a:moveTo>
                    <a:lnTo>
                      <a:pt x="634" y="370"/>
                    </a:lnTo>
                    <a:lnTo>
                      <a:pt x="634" y="366"/>
                    </a:lnTo>
                    <a:lnTo>
                      <a:pt x="634" y="366"/>
                    </a:lnTo>
                    <a:lnTo>
                      <a:pt x="634" y="366"/>
                    </a:lnTo>
                    <a:close/>
                    <a:moveTo>
                      <a:pt x="1472" y="678"/>
                    </a:moveTo>
                    <a:lnTo>
                      <a:pt x="1472" y="682"/>
                    </a:lnTo>
                    <a:lnTo>
                      <a:pt x="1470" y="682"/>
                    </a:lnTo>
                    <a:lnTo>
                      <a:pt x="1470" y="678"/>
                    </a:lnTo>
                    <a:lnTo>
                      <a:pt x="1472" y="678"/>
                    </a:lnTo>
                    <a:lnTo>
                      <a:pt x="1472" y="678"/>
                    </a:lnTo>
                    <a:lnTo>
                      <a:pt x="1472" y="678"/>
                    </a:lnTo>
                    <a:close/>
                    <a:moveTo>
                      <a:pt x="1450" y="784"/>
                    </a:moveTo>
                    <a:lnTo>
                      <a:pt x="1450" y="780"/>
                    </a:lnTo>
                    <a:lnTo>
                      <a:pt x="1454" y="780"/>
                    </a:lnTo>
                    <a:lnTo>
                      <a:pt x="1454" y="776"/>
                    </a:lnTo>
                    <a:lnTo>
                      <a:pt x="1450" y="772"/>
                    </a:lnTo>
                    <a:lnTo>
                      <a:pt x="1454" y="772"/>
                    </a:lnTo>
                    <a:lnTo>
                      <a:pt x="1454" y="776"/>
                    </a:lnTo>
                    <a:lnTo>
                      <a:pt x="1454" y="780"/>
                    </a:lnTo>
                    <a:lnTo>
                      <a:pt x="1450" y="784"/>
                    </a:lnTo>
                    <a:lnTo>
                      <a:pt x="1450" y="784"/>
                    </a:lnTo>
                    <a:lnTo>
                      <a:pt x="1450" y="784"/>
                    </a:lnTo>
                    <a:close/>
                    <a:moveTo>
                      <a:pt x="1380" y="910"/>
                    </a:moveTo>
                    <a:lnTo>
                      <a:pt x="1380" y="906"/>
                    </a:lnTo>
                    <a:lnTo>
                      <a:pt x="1380" y="910"/>
                    </a:lnTo>
                    <a:lnTo>
                      <a:pt x="1380" y="910"/>
                    </a:lnTo>
                    <a:lnTo>
                      <a:pt x="1380" y="910"/>
                    </a:lnTo>
                    <a:close/>
                    <a:moveTo>
                      <a:pt x="1384" y="918"/>
                    </a:moveTo>
                    <a:lnTo>
                      <a:pt x="1384" y="922"/>
                    </a:lnTo>
                    <a:lnTo>
                      <a:pt x="1384" y="926"/>
                    </a:lnTo>
                    <a:lnTo>
                      <a:pt x="1386" y="930"/>
                    </a:lnTo>
                    <a:lnTo>
                      <a:pt x="1386" y="932"/>
                    </a:lnTo>
                    <a:lnTo>
                      <a:pt x="1386" y="930"/>
                    </a:lnTo>
                    <a:lnTo>
                      <a:pt x="1384" y="926"/>
                    </a:lnTo>
                    <a:lnTo>
                      <a:pt x="1384" y="922"/>
                    </a:lnTo>
                    <a:lnTo>
                      <a:pt x="1384" y="918"/>
                    </a:lnTo>
                    <a:lnTo>
                      <a:pt x="1384" y="918"/>
                    </a:lnTo>
                    <a:lnTo>
                      <a:pt x="1384" y="918"/>
                    </a:lnTo>
                    <a:close/>
                    <a:moveTo>
                      <a:pt x="1144" y="926"/>
                    </a:moveTo>
                    <a:lnTo>
                      <a:pt x="1144" y="930"/>
                    </a:lnTo>
                    <a:lnTo>
                      <a:pt x="1142" y="930"/>
                    </a:lnTo>
                    <a:lnTo>
                      <a:pt x="1144" y="926"/>
                    </a:lnTo>
                    <a:lnTo>
                      <a:pt x="1144" y="922"/>
                    </a:lnTo>
                    <a:lnTo>
                      <a:pt x="1148" y="918"/>
                    </a:lnTo>
                    <a:lnTo>
                      <a:pt x="1148" y="922"/>
                    </a:lnTo>
                    <a:lnTo>
                      <a:pt x="1144" y="922"/>
                    </a:lnTo>
                    <a:lnTo>
                      <a:pt x="1144" y="926"/>
                    </a:lnTo>
                    <a:lnTo>
                      <a:pt x="1144" y="926"/>
                    </a:lnTo>
                    <a:lnTo>
                      <a:pt x="1144" y="926"/>
                    </a:lnTo>
                    <a:close/>
                    <a:moveTo>
                      <a:pt x="1144" y="940"/>
                    </a:moveTo>
                    <a:lnTo>
                      <a:pt x="1144" y="936"/>
                    </a:lnTo>
                    <a:lnTo>
                      <a:pt x="1142" y="936"/>
                    </a:lnTo>
                    <a:lnTo>
                      <a:pt x="1142" y="932"/>
                    </a:lnTo>
                    <a:lnTo>
                      <a:pt x="1142" y="930"/>
                    </a:lnTo>
                    <a:lnTo>
                      <a:pt x="1142" y="932"/>
                    </a:lnTo>
                    <a:lnTo>
                      <a:pt x="1144" y="936"/>
                    </a:lnTo>
                    <a:lnTo>
                      <a:pt x="1144" y="940"/>
                    </a:lnTo>
                    <a:lnTo>
                      <a:pt x="1144" y="944"/>
                    </a:lnTo>
                    <a:lnTo>
                      <a:pt x="1144" y="948"/>
                    </a:lnTo>
                    <a:lnTo>
                      <a:pt x="1144" y="952"/>
                    </a:lnTo>
                    <a:lnTo>
                      <a:pt x="1144" y="948"/>
                    </a:lnTo>
                    <a:lnTo>
                      <a:pt x="1144" y="944"/>
                    </a:lnTo>
                    <a:lnTo>
                      <a:pt x="1144" y="940"/>
                    </a:lnTo>
                    <a:lnTo>
                      <a:pt x="1144" y="940"/>
                    </a:lnTo>
                    <a:lnTo>
                      <a:pt x="1144" y="940"/>
                    </a:lnTo>
                    <a:close/>
                    <a:moveTo>
                      <a:pt x="132" y="202"/>
                    </a:moveTo>
                    <a:lnTo>
                      <a:pt x="128" y="202"/>
                    </a:lnTo>
                    <a:lnTo>
                      <a:pt x="124" y="202"/>
                    </a:lnTo>
                    <a:lnTo>
                      <a:pt x="120" y="206"/>
                    </a:lnTo>
                    <a:lnTo>
                      <a:pt x="120" y="202"/>
                    </a:lnTo>
                    <a:lnTo>
                      <a:pt x="116" y="202"/>
                    </a:lnTo>
                    <a:lnTo>
                      <a:pt x="112" y="202"/>
                    </a:lnTo>
                    <a:lnTo>
                      <a:pt x="112" y="198"/>
                    </a:lnTo>
                    <a:lnTo>
                      <a:pt x="110" y="194"/>
                    </a:lnTo>
                    <a:lnTo>
                      <a:pt x="106" y="194"/>
                    </a:lnTo>
                    <a:lnTo>
                      <a:pt x="102" y="194"/>
                    </a:lnTo>
                    <a:lnTo>
                      <a:pt x="106" y="194"/>
                    </a:lnTo>
                    <a:lnTo>
                      <a:pt x="110" y="194"/>
                    </a:lnTo>
                    <a:lnTo>
                      <a:pt x="110" y="198"/>
                    </a:lnTo>
                    <a:lnTo>
                      <a:pt x="112" y="198"/>
                    </a:lnTo>
                    <a:lnTo>
                      <a:pt x="110" y="198"/>
                    </a:lnTo>
                    <a:lnTo>
                      <a:pt x="106" y="194"/>
                    </a:lnTo>
                    <a:lnTo>
                      <a:pt x="102" y="194"/>
                    </a:lnTo>
                    <a:lnTo>
                      <a:pt x="98" y="194"/>
                    </a:lnTo>
                    <a:lnTo>
                      <a:pt x="98" y="198"/>
                    </a:lnTo>
                    <a:lnTo>
                      <a:pt x="94" y="198"/>
                    </a:lnTo>
                    <a:lnTo>
                      <a:pt x="90" y="198"/>
                    </a:lnTo>
                    <a:lnTo>
                      <a:pt x="90" y="194"/>
                    </a:lnTo>
                    <a:lnTo>
                      <a:pt x="90" y="192"/>
                    </a:lnTo>
                    <a:lnTo>
                      <a:pt x="90" y="188"/>
                    </a:lnTo>
                    <a:lnTo>
                      <a:pt x="94" y="188"/>
                    </a:lnTo>
                    <a:lnTo>
                      <a:pt x="94" y="192"/>
                    </a:lnTo>
                    <a:lnTo>
                      <a:pt x="98" y="192"/>
                    </a:lnTo>
                    <a:lnTo>
                      <a:pt x="102" y="192"/>
                    </a:lnTo>
                    <a:lnTo>
                      <a:pt x="106" y="192"/>
                    </a:lnTo>
                    <a:lnTo>
                      <a:pt x="110" y="188"/>
                    </a:lnTo>
                    <a:lnTo>
                      <a:pt x="112" y="188"/>
                    </a:lnTo>
                    <a:lnTo>
                      <a:pt x="112" y="192"/>
                    </a:lnTo>
                    <a:lnTo>
                      <a:pt x="116" y="192"/>
                    </a:lnTo>
                    <a:lnTo>
                      <a:pt x="116" y="194"/>
                    </a:lnTo>
                    <a:lnTo>
                      <a:pt x="120" y="194"/>
                    </a:lnTo>
                    <a:lnTo>
                      <a:pt x="124" y="194"/>
                    </a:lnTo>
                    <a:lnTo>
                      <a:pt x="124" y="198"/>
                    </a:lnTo>
                    <a:lnTo>
                      <a:pt x="128" y="198"/>
                    </a:lnTo>
                    <a:lnTo>
                      <a:pt x="132" y="198"/>
                    </a:lnTo>
                    <a:lnTo>
                      <a:pt x="136" y="198"/>
                    </a:lnTo>
                    <a:lnTo>
                      <a:pt x="132" y="202"/>
                    </a:lnTo>
                    <a:lnTo>
                      <a:pt x="132" y="202"/>
                    </a:lnTo>
                    <a:lnTo>
                      <a:pt x="132" y="202"/>
                    </a:lnTo>
                    <a:close/>
                    <a:moveTo>
                      <a:pt x="426" y="254"/>
                    </a:moveTo>
                    <a:lnTo>
                      <a:pt x="430" y="254"/>
                    </a:lnTo>
                    <a:lnTo>
                      <a:pt x="426" y="258"/>
                    </a:lnTo>
                    <a:lnTo>
                      <a:pt x="426" y="254"/>
                    </a:lnTo>
                    <a:lnTo>
                      <a:pt x="426" y="254"/>
                    </a:lnTo>
                    <a:lnTo>
                      <a:pt x="426" y="254"/>
                    </a:lnTo>
                    <a:close/>
                    <a:moveTo>
                      <a:pt x="460" y="262"/>
                    </a:moveTo>
                    <a:lnTo>
                      <a:pt x="456" y="262"/>
                    </a:lnTo>
                    <a:lnTo>
                      <a:pt x="452" y="266"/>
                    </a:lnTo>
                    <a:lnTo>
                      <a:pt x="452" y="262"/>
                    </a:lnTo>
                    <a:lnTo>
                      <a:pt x="456" y="262"/>
                    </a:lnTo>
                    <a:lnTo>
                      <a:pt x="460" y="262"/>
                    </a:lnTo>
                    <a:lnTo>
                      <a:pt x="460" y="262"/>
                    </a:lnTo>
                    <a:lnTo>
                      <a:pt x="460" y="262"/>
                    </a:lnTo>
                    <a:close/>
                    <a:moveTo>
                      <a:pt x="456" y="266"/>
                    </a:moveTo>
                    <a:lnTo>
                      <a:pt x="452" y="266"/>
                    </a:lnTo>
                    <a:lnTo>
                      <a:pt x="448" y="266"/>
                    </a:lnTo>
                    <a:lnTo>
                      <a:pt x="448" y="268"/>
                    </a:lnTo>
                    <a:lnTo>
                      <a:pt x="444" y="268"/>
                    </a:lnTo>
                    <a:lnTo>
                      <a:pt x="448" y="268"/>
                    </a:lnTo>
                    <a:lnTo>
                      <a:pt x="448" y="266"/>
                    </a:lnTo>
                    <a:lnTo>
                      <a:pt x="444" y="266"/>
                    </a:lnTo>
                    <a:lnTo>
                      <a:pt x="448" y="266"/>
                    </a:lnTo>
                    <a:lnTo>
                      <a:pt x="448" y="262"/>
                    </a:lnTo>
                    <a:lnTo>
                      <a:pt x="448" y="266"/>
                    </a:lnTo>
                    <a:lnTo>
                      <a:pt x="452" y="266"/>
                    </a:lnTo>
                    <a:lnTo>
                      <a:pt x="456" y="266"/>
                    </a:lnTo>
                    <a:lnTo>
                      <a:pt x="456" y="266"/>
                    </a:lnTo>
                    <a:lnTo>
                      <a:pt x="456" y="266"/>
                    </a:lnTo>
                    <a:close/>
                    <a:moveTo>
                      <a:pt x="172" y="266"/>
                    </a:moveTo>
                    <a:lnTo>
                      <a:pt x="176" y="266"/>
                    </a:lnTo>
                    <a:lnTo>
                      <a:pt x="176" y="268"/>
                    </a:lnTo>
                    <a:lnTo>
                      <a:pt x="176" y="272"/>
                    </a:lnTo>
                    <a:lnTo>
                      <a:pt x="180" y="276"/>
                    </a:lnTo>
                    <a:lnTo>
                      <a:pt x="176" y="276"/>
                    </a:lnTo>
                    <a:lnTo>
                      <a:pt x="172" y="276"/>
                    </a:lnTo>
                    <a:lnTo>
                      <a:pt x="168" y="276"/>
                    </a:lnTo>
                    <a:lnTo>
                      <a:pt x="168" y="280"/>
                    </a:lnTo>
                    <a:lnTo>
                      <a:pt x="172" y="280"/>
                    </a:lnTo>
                    <a:lnTo>
                      <a:pt x="168" y="280"/>
                    </a:lnTo>
                    <a:lnTo>
                      <a:pt x="166" y="276"/>
                    </a:lnTo>
                    <a:lnTo>
                      <a:pt x="158" y="276"/>
                    </a:lnTo>
                    <a:lnTo>
                      <a:pt x="158" y="272"/>
                    </a:lnTo>
                    <a:lnTo>
                      <a:pt x="154" y="272"/>
                    </a:lnTo>
                    <a:lnTo>
                      <a:pt x="154" y="268"/>
                    </a:lnTo>
                    <a:lnTo>
                      <a:pt x="158" y="268"/>
                    </a:lnTo>
                    <a:lnTo>
                      <a:pt x="162" y="268"/>
                    </a:lnTo>
                    <a:lnTo>
                      <a:pt x="162" y="266"/>
                    </a:lnTo>
                    <a:lnTo>
                      <a:pt x="166" y="266"/>
                    </a:lnTo>
                    <a:lnTo>
                      <a:pt x="168" y="266"/>
                    </a:lnTo>
                    <a:lnTo>
                      <a:pt x="172" y="266"/>
                    </a:lnTo>
                    <a:lnTo>
                      <a:pt x="172" y="266"/>
                    </a:lnTo>
                    <a:lnTo>
                      <a:pt x="172" y="266"/>
                    </a:lnTo>
                    <a:close/>
                    <a:moveTo>
                      <a:pt x="440" y="268"/>
                    </a:moveTo>
                    <a:lnTo>
                      <a:pt x="436" y="268"/>
                    </a:lnTo>
                    <a:lnTo>
                      <a:pt x="436" y="272"/>
                    </a:lnTo>
                    <a:lnTo>
                      <a:pt x="434" y="276"/>
                    </a:lnTo>
                    <a:lnTo>
                      <a:pt x="430" y="280"/>
                    </a:lnTo>
                    <a:lnTo>
                      <a:pt x="430" y="276"/>
                    </a:lnTo>
                    <a:lnTo>
                      <a:pt x="434" y="272"/>
                    </a:lnTo>
                    <a:lnTo>
                      <a:pt x="436" y="272"/>
                    </a:lnTo>
                    <a:lnTo>
                      <a:pt x="436" y="268"/>
                    </a:lnTo>
                    <a:lnTo>
                      <a:pt x="436" y="266"/>
                    </a:lnTo>
                    <a:lnTo>
                      <a:pt x="440" y="266"/>
                    </a:lnTo>
                    <a:lnTo>
                      <a:pt x="440" y="268"/>
                    </a:lnTo>
                    <a:lnTo>
                      <a:pt x="440" y="268"/>
                    </a:lnTo>
                    <a:lnTo>
                      <a:pt x="440" y="268"/>
                    </a:lnTo>
                    <a:close/>
                    <a:moveTo>
                      <a:pt x="430" y="272"/>
                    </a:moveTo>
                    <a:lnTo>
                      <a:pt x="426" y="272"/>
                    </a:lnTo>
                    <a:lnTo>
                      <a:pt x="430" y="268"/>
                    </a:lnTo>
                    <a:lnTo>
                      <a:pt x="430" y="272"/>
                    </a:lnTo>
                    <a:lnTo>
                      <a:pt x="430" y="272"/>
                    </a:lnTo>
                    <a:lnTo>
                      <a:pt x="430" y="272"/>
                    </a:lnTo>
                    <a:close/>
                    <a:moveTo>
                      <a:pt x="430" y="272"/>
                    </a:moveTo>
                    <a:lnTo>
                      <a:pt x="430" y="276"/>
                    </a:lnTo>
                    <a:lnTo>
                      <a:pt x="426" y="276"/>
                    </a:lnTo>
                    <a:lnTo>
                      <a:pt x="426" y="272"/>
                    </a:lnTo>
                    <a:lnTo>
                      <a:pt x="430" y="272"/>
                    </a:lnTo>
                    <a:lnTo>
                      <a:pt x="430" y="272"/>
                    </a:lnTo>
                    <a:lnTo>
                      <a:pt x="430" y="272"/>
                    </a:lnTo>
                    <a:close/>
                    <a:moveTo>
                      <a:pt x="350" y="288"/>
                    </a:moveTo>
                    <a:lnTo>
                      <a:pt x="350" y="292"/>
                    </a:lnTo>
                    <a:lnTo>
                      <a:pt x="348" y="292"/>
                    </a:lnTo>
                    <a:lnTo>
                      <a:pt x="348" y="288"/>
                    </a:lnTo>
                    <a:lnTo>
                      <a:pt x="350" y="288"/>
                    </a:lnTo>
                    <a:lnTo>
                      <a:pt x="350" y="288"/>
                    </a:lnTo>
                    <a:lnTo>
                      <a:pt x="350" y="288"/>
                    </a:lnTo>
                    <a:close/>
                    <a:moveTo>
                      <a:pt x="388" y="288"/>
                    </a:moveTo>
                    <a:lnTo>
                      <a:pt x="388" y="292"/>
                    </a:lnTo>
                    <a:lnTo>
                      <a:pt x="388" y="288"/>
                    </a:lnTo>
                    <a:lnTo>
                      <a:pt x="388" y="288"/>
                    </a:lnTo>
                    <a:lnTo>
                      <a:pt x="388" y="288"/>
                    </a:lnTo>
                    <a:close/>
                    <a:moveTo>
                      <a:pt x="366" y="306"/>
                    </a:moveTo>
                    <a:lnTo>
                      <a:pt x="362" y="310"/>
                    </a:lnTo>
                    <a:lnTo>
                      <a:pt x="362" y="306"/>
                    </a:lnTo>
                    <a:lnTo>
                      <a:pt x="366" y="306"/>
                    </a:lnTo>
                    <a:lnTo>
                      <a:pt x="366" y="306"/>
                    </a:lnTo>
                    <a:lnTo>
                      <a:pt x="366" y="306"/>
                    </a:lnTo>
                    <a:close/>
                    <a:moveTo>
                      <a:pt x="362" y="318"/>
                    </a:moveTo>
                    <a:lnTo>
                      <a:pt x="358" y="322"/>
                    </a:lnTo>
                    <a:lnTo>
                      <a:pt x="358" y="318"/>
                    </a:lnTo>
                    <a:lnTo>
                      <a:pt x="354" y="318"/>
                    </a:lnTo>
                    <a:lnTo>
                      <a:pt x="354" y="314"/>
                    </a:lnTo>
                    <a:lnTo>
                      <a:pt x="358" y="318"/>
                    </a:lnTo>
                    <a:lnTo>
                      <a:pt x="358" y="314"/>
                    </a:lnTo>
                    <a:lnTo>
                      <a:pt x="354" y="314"/>
                    </a:lnTo>
                    <a:lnTo>
                      <a:pt x="358" y="314"/>
                    </a:lnTo>
                    <a:lnTo>
                      <a:pt x="358" y="310"/>
                    </a:lnTo>
                    <a:lnTo>
                      <a:pt x="362" y="310"/>
                    </a:lnTo>
                    <a:lnTo>
                      <a:pt x="366" y="310"/>
                    </a:lnTo>
                    <a:lnTo>
                      <a:pt x="370" y="310"/>
                    </a:lnTo>
                    <a:lnTo>
                      <a:pt x="370" y="314"/>
                    </a:lnTo>
                    <a:lnTo>
                      <a:pt x="370" y="318"/>
                    </a:lnTo>
                    <a:lnTo>
                      <a:pt x="366" y="314"/>
                    </a:lnTo>
                    <a:lnTo>
                      <a:pt x="366" y="318"/>
                    </a:lnTo>
                    <a:lnTo>
                      <a:pt x="362" y="318"/>
                    </a:lnTo>
                    <a:lnTo>
                      <a:pt x="362" y="318"/>
                    </a:lnTo>
                    <a:lnTo>
                      <a:pt x="362" y="318"/>
                    </a:lnTo>
                    <a:close/>
                    <a:moveTo>
                      <a:pt x="626" y="332"/>
                    </a:moveTo>
                    <a:lnTo>
                      <a:pt x="622" y="332"/>
                    </a:lnTo>
                    <a:lnTo>
                      <a:pt x="626" y="332"/>
                    </a:lnTo>
                    <a:lnTo>
                      <a:pt x="626" y="336"/>
                    </a:lnTo>
                    <a:lnTo>
                      <a:pt x="622" y="336"/>
                    </a:lnTo>
                    <a:lnTo>
                      <a:pt x="622" y="332"/>
                    </a:lnTo>
                    <a:lnTo>
                      <a:pt x="622" y="336"/>
                    </a:lnTo>
                    <a:lnTo>
                      <a:pt x="620" y="340"/>
                    </a:lnTo>
                    <a:lnTo>
                      <a:pt x="616" y="340"/>
                    </a:lnTo>
                    <a:lnTo>
                      <a:pt x="616" y="336"/>
                    </a:lnTo>
                    <a:lnTo>
                      <a:pt x="620" y="332"/>
                    </a:lnTo>
                    <a:lnTo>
                      <a:pt x="620" y="336"/>
                    </a:lnTo>
                    <a:lnTo>
                      <a:pt x="620" y="332"/>
                    </a:lnTo>
                    <a:lnTo>
                      <a:pt x="616" y="332"/>
                    </a:lnTo>
                    <a:lnTo>
                      <a:pt x="620" y="332"/>
                    </a:lnTo>
                    <a:lnTo>
                      <a:pt x="620" y="328"/>
                    </a:lnTo>
                    <a:lnTo>
                      <a:pt x="616" y="328"/>
                    </a:lnTo>
                    <a:lnTo>
                      <a:pt x="616" y="324"/>
                    </a:lnTo>
                    <a:lnTo>
                      <a:pt x="616" y="318"/>
                    </a:lnTo>
                    <a:lnTo>
                      <a:pt x="612" y="314"/>
                    </a:lnTo>
                    <a:lnTo>
                      <a:pt x="612" y="310"/>
                    </a:lnTo>
                    <a:lnTo>
                      <a:pt x="612" y="314"/>
                    </a:lnTo>
                    <a:lnTo>
                      <a:pt x="616" y="314"/>
                    </a:lnTo>
                    <a:lnTo>
                      <a:pt x="616" y="318"/>
                    </a:lnTo>
                    <a:lnTo>
                      <a:pt x="616" y="314"/>
                    </a:lnTo>
                    <a:lnTo>
                      <a:pt x="620" y="314"/>
                    </a:lnTo>
                    <a:lnTo>
                      <a:pt x="620" y="318"/>
                    </a:lnTo>
                    <a:lnTo>
                      <a:pt x="622" y="318"/>
                    </a:lnTo>
                    <a:lnTo>
                      <a:pt x="622" y="322"/>
                    </a:lnTo>
                    <a:lnTo>
                      <a:pt x="626" y="324"/>
                    </a:lnTo>
                    <a:lnTo>
                      <a:pt x="626" y="328"/>
                    </a:lnTo>
                    <a:lnTo>
                      <a:pt x="626" y="324"/>
                    </a:lnTo>
                    <a:lnTo>
                      <a:pt x="622" y="324"/>
                    </a:lnTo>
                    <a:lnTo>
                      <a:pt x="622" y="322"/>
                    </a:lnTo>
                    <a:lnTo>
                      <a:pt x="622" y="318"/>
                    </a:lnTo>
                    <a:lnTo>
                      <a:pt x="620" y="318"/>
                    </a:lnTo>
                    <a:lnTo>
                      <a:pt x="620" y="322"/>
                    </a:lnTo>
                    <a:lnTo>
                      <a:pt x="622" y="322"/>
                    </a:lnTo>
                    <a:lnTo>
                      <a:pt x="622" y="324"/>
                    </a:lnTo>
                    <a:lnTo>
                      <a:pt x="622" y="328"/>
                    </a:lnTo>
                    <a:lnTo>
                      <a:pt x="626" y="328"/>
                    </a:lnTo>
                    <a:lnTo>
                      <a:pt x="626" y="332"/>
                    </a:lnTo>
                    <a:lnTo>
                      <a:pt x="626" y="332"/>
                    </a:lnTo>
                    <a:lnTo>
                      <a:pt x="626" y="332"/>
                    </a:lnTo>
                    <a:close/>
                    <a:moveTo>
                      <a:pt x="594" y="324"/>
                    </a:moveTo>
                    <a:lnTo>
                      <a:pt x="590" y="324"/>
                    </a:lnTo>
                    <a:lnTo>
                      <a:pt x="594" y="322"/>
                    </a:lnTo>
                    <a:lnTo>
                      <a:pt x="598" y="322"/>
                    </a:lnTo>
                    <a:lnTo>
                      <a:pt x="594" y="322"/>
                    </a:lnTo>
                    <a:lnTo>
                      <a:pt x="590" y="318"/>
                    </a:lnTo>
                    <a:lnTo>
                      <a:pt x="594" y="314"/>
                    </a:lnTo>
                    <a:lnTo>
                      <a:pt x="594" y="318"/>
                    </a:lnTo>
                    <a:lnTo>
                      <a:pt x="594" y="314"/>
                    </a:lnTo>
                    <a:lnTo>
                      <a:pt x="598" y="314"/>
                    </a:lnTo>
                    <a:lnTo>
                      <a:pt x="602" y="314"/>
                    </a:lnTo>
                    <a:lnTo>
                      <a:pt x="606" y="314"/>
                    </a:lnTo>
                    <a:lnTo>
                      <a:pt x="606" y="318"/>
                    </a:lnTo>
                    <a:lnTo>
                      <a:pt x="602" y="318"/>
                    </a:lnTo>
                    <a:lnTo>
                      <a:pt x="602" y="322"/>
                    </a:lnTo>
                    <a:lnTo>
                      <a:pt x="606" y="322"/>
                    </a:lnTo>
                    <a:lnTo>
                      <a:pt x="606" y="318"/>
                    </a:lnTo>
                    <a:lnTo>
                      <a:pt x="608" y="318"/>
                    </a:lnTo>
                    <a:lnTo>
                      <a:pt x="612" y="318"/>
                    </a:lnTo>
                    <a:lnTo>
                      <a:pt x="612" y="322"/>
                    </a:lnTo>
                    <a:lnTo>
                      <a:pt x="608" y="322"/>
                    </a:lnTo>
                    <a:lnTo>
                      <a:pt x="612" y="322"/>
                    </a:lnTo>
                    <a:lnTo>
                      <a:pt x="612" y="324"/>
                    </a:lnTo>
                    <a:lnTo>
                      <a:pt x="608" y="324"/>
                    </a:lnTo>
                    <a:lnTo>
                      <a:pt x="606" y="324"/>
                    </a:lnTo>
                    <a:lnTo>
                      <a:pt x="606" y="322"/>
                    </a:lnTo>
                    <a:lnTo>
                      <a:pt x="602" y="322"/>
                    </a:lnTo>
                    <a:lnTo>
                      <a:pt x="598" y="322"/>
                    </a:lnTo>
                    <a:lnTo>
                      <a:pt x="602" y="322"/>
                    </a:lnTo>
                    <a:lnTo>
                      <a:pt x="606" y="322"/>
                    </a:lnTo>
                    <a:lnTo>
                      <a:pt x="606" y="324"/>
                    </a:lnTo>
                    <a:lnTo>
                      <a:pt x="608" y="324"/>
                    </a:lnTo>
                    <a:lnTo>
                      <a:pt x="612" y="324"/>
                    </a:lnTo>
                    <a:lnTo>
                      <a:pt x="612" y="328"/>
                    </a:lnTo>
                    <a:lnTo>
                      <a:pt x="612" y="332"/>
                    </a:lnTo>
                    <a:lnTo>
                      <a:pt x="608" y="332"/>
                    </a:lnTo>
                    <a:lnTo>
                      <a:pt x="608" y="328"/>
                    </a:lnTo>
                    <a:lnTo>
                      <a:pt x="606" y="328"/>
                    </a:lnTo>
                    <a:lnTo>
                      <a:pt x="606" y="324"/>
                    </a:lnTo>
                    <a:lnTo>
                      <a:pt x="602" y="324"/>
                    </a:lnTo>
                    <a:lnTo>
                      <a:pt x="602" y="328"/>
                    </a:lnTo>
                    <a:lnTo>
                      <a:pt x="606" y="328"/>
                    </a:lnTo>
                    <a:lnTo>
                      <a:pt x="606" y="332"/>
                    </a:lnTo>
                    <a:lnTo>
                      <a:pt x="602" y="332"/>
                    </a:lnTo>
                    <a:lnTo>
                      <a:pt x="598" y="332"/>
                    </a:lnTo>
                    <a:lnTo>
                      <a:pt x="598" y="328"/>
                    </a:lnTo>
                    <a:lnTo>
                      <a:pt x="598" y="332"/>
                    </a:lnTo>
                    <a:lnTo>
                      <a:pt x="602" y="332"/>
                    </a:lnTo>
                    <a:lnTo>
                      <a:pt x="598" y="328"/>
                    </a:lnTo>
                    <a:lnTo>
                      <a:pt x="594" y="324"/>
                    </a:lnTo>
                    <a:lnTo>
                      <a:pt x="594" y="324"/>
                    </a:lnTo>
                    <a:lnTo>
                      <a:pt x="594" y="324"/>
                    </a:lnTo>
                    <a:close/>
                    <a:moveTo>
                      <a:pt x="350" y="318"/>
                    </a:moveTo>
                    <a:lnTo>
                      <a:pt x="354" y="318"/>
                    </a:lnTo>
                    <a:lnTo>
                      <a:pt x="358" y="318"/>
                    </a:lnTo>
                    <a:lnTo>
                      <a:pt x="358" y="322"/>
                    </a:lnTo>
                    <a:lnTo>
                      <a:pt x="354" y="322"/>
                    </a:lnTo>
                    <a:lnTo>
                      <a:pt x="354" y="318"/>
                    </a:lnTo>
                    <a:lnTo>
                      <a:pt x="350" y="318"/>
                    </a:lnTo>
                    <a:lnTo>
                      <a:pt x="350" y="318"/>
                    </a:lnTo>
                    <a:lnTo>
                      <a:pt x="350" y="318"/>
                    </a:lnTo>
                    <a:close/>
                    <a:moveTo>
                      <a:pt x="590" y="318"/>
                    </a:moveTo>
                    <a:lnTo>
                      <a:pt x="594" y="318"/>
                    </a:lnTo>
                    <a:lnTo>
                      <a:pt x="594" y="322"/>
                    </a:lnTo>
                    <a:lnTo>
                      <a:pt x="590" y="322"/>
                    </a:lnTo>
                    <a:lnTo>
                      <a:pt x="590" y="318"/>
                    </a:lnTo>
                    <a:lnTo>
                      <a:pt x="590" y="318"/>
                    </a:lnTo>
                    <a:lnTo>
                      <a:pt x="590" y="318"/>
                    </a:lnTo>
                    <a:close/>
                    <a:moveTo>
                      <a:pt x="348" y="328"/>
                    </a:moveTo>
                    <a:lnTo>
                      <a:pt x="348" y="324"/>
                    </a:lnTo>
                    <a:lnTo>
                      <a:pt x="344" y="324"/>
                    </a:lnTo>
                    <a:lnTo>
                      <a:pt x="348" y="322"/>
                    </a:lnTo>
                    <a:lnTo>
                      <a:pt x="348" y="324"/>
                    </a:lnTo>
                    <a:lnTo>
                      <a:pt x="348" y="328"/>
                    </a:lnTo>
                    <a:lnTo>
                      <a:pt x="350" y="324"/>
                    </a:lnTo>
                    <a:lnTo>
                      <a:pt x="350" y="322"/>
                    </a:lnTo>
                    <a:lnTo>
                      <a:pt x="354" y="324"/>
                    </a:lnTo>
                    <a:lnTo>
                      <a:pt x="354" y="322"/>
                    </a:lnTo>
                    <a:lnTo>
                      <a:pt x="354" y="324"/>
                    </a:lnTo>
                    <a:lnTo>
                      <a:pt x="354" y="322"/>
                    </a:lnTo>
                    <a:lnTo>
                      <a:pt x="350" y="322"/>
                    </a:lnTo>
                    <a:lnTo>
                      <a:pt x="354" y="322"/>
                    </a:lnTo>
                    <a:lnTo>
                      <a:pt x="358" y="322"/>
                    </a:lnTo>
                    <a:lnTo>
                      <a:pt x="358" y="324"/>
                    </a:lnTo>
                    <a:lnTo>
                      <a:pt x="358" y="322"/>
                    </a:lnTo>
                    <a:lnTo>
                      <a:pt x="362" y="322"/>
                    </a:lnTo>
                    <a:lnTo>
                      <a:pt x="366" y="322"/>
                    </a:lnTo>
                    <a:lnTo>
                      <a:pt x="366" y="324"/>
                    </a:lnTo>
                    <a:lnTo>
                      <a:pt x="362" y="324"/>
                    </a:lnTo>
                    <a:lnTo>
                      <a:pt x="366" y="328"/>
                    </a:lnTo>
                    <a:lnTo>
                      <a:pt x="370" y="328"/>
                    </a:lnTo>
                    <a:lnTo>
                      <a:pt x="366" y="328"/>
                    </a:lnTo>
                    <a:lnTo>
                      <a:pt x="366" y="332"/>
                    </a:lnTo>
                    <a:lnTo>
                      <a:pt x="362" y="332"/>
                    </a:lnTo>
                    <a:lnTo>
                      <a:pt x="358" y="328"/>
                    </a:lnTo>
                    <a:lnTo>
                      <a:pt x="354" y="332"/>
                    </a:lnTo>
                    <a:lnTo>
                      <a:pt x="358" y="332"/>
                    </a:lnTo>
                    <a:lnTo>
                      <a:pt x="362" y="332"/>
                    </a:lnTo>
                    <a:lnTo>
                      <a:pt x="362" y="336"/>
                    </a:lnTo>
                    <a:lnTo>
                      <a:pt x="358" y="336"/>
                    </a:lnTo>
                    <a:lnTo>
                      <a:pt x="354" y="332"/>
                    </a:lnTo>
                    <a:lnTo>
                      <a:pt x="354" y="336"/>
                    </a:lnTo>
                    <a:lnTo>
                      <a:pt x="358" y="336"/>
                    </a:lnTo>
                    <a:lnTo>
                      <a:pt x="354" y="336"/>
                    </a:lnTo>
                    <a:lnTo>
                      <a:pt x="350" y="336"/>
                    </a:lnTo>
                    <a:lnTo>
                      <a:pt x="350" y="340"/>
                    </a:lnTo>
                    <a:lnTo>
                      <a:pt x="348" y="340"/>
                    </a:lnTo>
                    <a:lnTo>
                      <a:pt x="348" y="344"/>
                    </a:lnTo>
                    <a:lnTo>
                      <a:pt x="344" y="344"/>
                    </a:lnTo>
                    <a:lnTo>
                      <a:pt x="344" y="348"/>
                    </a:lnTo>
                    <a:lnTo>
                      <a:pt x="340" y="348"/>
                    </a:lnTo>
                    <a:lnTo>
                      <a:pt x="340" y="344"/>
                    </a:lnTo>
                    <a:lnTo>
                      <a:pt x="344" y="344"/>
                    </a:lnTo>
                    <a:lnTo>
                      <a:pt x="344" y="340"/>
                    </a:lnTo>
                    <a:lnTo>
                      <a:pt x="344" y="344"/>
                    </a:lnTo>
                    <a:lnTo>
                      <a:pt x="344" y="340"/>
                    </a:lnTo>
                    <a:lnTo>
                      <a:pt x="348" y="340"/>
                    </a:lnTo>
                    <a:lnTo>
                      <a:pt x="344" y="340"/>
                    </a:lnTo>
                    <a:lnTo>
                      <a:pt x="340" y="340"/>
                    </a:lnTo>
                    <a:lnTo>
                      <a:pt x="340" y="344"/>
                    </a:lnTo>
                    <a:lnTo>
                      <a:pt x="340" y="340"/>
                    </a:lnTo>
                    <a:lnTo>
                      <a:pt x="344" y="340"/>
                    </a:lnTo>
                    <a:lnTo>
                      <a:pt x="340" y="340"/>
                    </a:lnTo>
                    <a:lnTo>
                      <a:pt x="336" y="340"/>
                    </a:lnTo>
                    <a:lnTo>
                      <a:pt x="340" y="340"/>
                    </a:lnTo>
                    <a:lnTo>
                      <a:pt x="340" y="344"/>
                    </a:lnTo>
                    <a:lnTo>
                      <a:pt x="336" y="344"/>
                    </a:lnTo>
                    <a:lnTo>
                      <a:pt x="336" y="340"/>
                    </a:lnTo>
                    <a:lnTo>
                      <a:pt x="336" y="336"/>
                    </a:lnTo>
                    <a:lnTo>
                      <a:pt x="332" y="336"/>
                    </a:lnTo>
                    <a:lnTo>
                      <a:pt x="332" y="332"/>
                    </a:lnTo>
                    <a:lnTo>
                      <a:pt x="332" y="328"/>
                    </a:lnTo>
                    <a:lnTo>
                      <a:pt x="336" y="328"/>
                    </a:lnTo>
                    <a:lnTo>
                      <a:pt x="340" y="328"/>
                    </a:lnTo>
                    <a:lnTo>
                      <a:pt x="344" y="328"/>
                    </a:lnTo>
                    <a:lnTo>
                      <a:pt x="344" y="332"/>
                    </a:lnTo>
                    <a:lnTo>
                      <a:pt x="344" y="336"/>
                    </a:lnTo>
                    <a:lnTo>
                      <a:pt x="348" y="336"/>
                    </a:lnTo>
                    <a:lnTo>
                      <a:pt x="344" y="332"/>
                    </a:lnTo>
                    <a:lnTo>
                      <a:pt x="344" y="328"/>
                    </a:lnTo>
                    <a:lnTo>
                      <a:pt x="348" y="328"/>
                    </a:lnTo>
                    <a:lnTo>
                      <a:pt x="348" y="328"/>
                    </a:lnTo>
                    <a:lnTo>
                      <a:pt x="348" y="328"/>
                    </a:lnTo>
                    <a:close/>
                    <a:moveTo>
                      <a:pt x="350" y="322"/>
                    </a:moveTo>
                    <a:lnTo>
                      <a:pt x="354" y="322"/>
                    </a:lnTo>
                    <a:lnTo>
                      <a:pt x="354" y="324"/>
                    </a:lnTo>
                    <a:lnTo>
                      <a:pt x="350" y="324"/>
                    </a:lnTo>
                    <a:lnTo>
                      <a:pt x="350" y="322"/>
                    </a:lnTo>
                    <a:lnTo>
                      <a:pt x="348" y="322"/>
                    </a:lnTo>
                    <a:lnTo>
                      <a:pt x="350" y="322"/>
                    </a:lnTo>
                    <a:lnTo>
                      <a:pt x="350" y="322"/>
                    </a:lnTo>
                    <a:lnTo>
                      <a:pt x="350" y="322"/>
                    </a:lnTo>
                    <a:close/>
                    <a:moveTo>
                      <a:pt x="616" y="350"/>
                    </a:moveTo>
                    <a:lnTo>
                      <a:pt x="616" y="354"/>
                    </a:lnTo>
                    <a:lnTo>
                      <a:pt x="616" y="358"/>
                    </a:lnTo>
                    <a:lnTo>
                      <a:pt x="612" y="354"/>
                    </a:lnTo>
                    <a:lnTo>
                      <a:pt x="612" y="350"/>
                    </a:lnTo>
                    <a:lnTo>
                      <a:pt x="612" y="348"/>
                    </a:lnTo>
                    <a:lnTo>
                      <a:pt x="608" y="350"/>
                    </a:lnTo>
                    <a:lnTo>
                      <a:pt x="608" y="348"/>
                    </a:lnTo>
                    <a:lnTo>
                      <a:pt x="606" y="344"/>
                    </a:lnTo>
                    <a:lnTo>
                      <a:pt x="606" y="340"/>
                    </a:lnTo>
                    <a:lnTo>
                      <a:pt x="606" y="336"/>
                    </a:lnTo>
                    <a:lnTo>
                      <a:pt x="602" y="336"/>
                    </a:lnTo>
                    <a:lnTo>
                      <a:pt x="602" y="332"/>
                    </a:lnTo>
                    <a:lnTo>
                      <a:pt x="606" y="332"/>
                    </a:lnTo>
                    <a:lnTo>
                      <a:pt x="606" y="328"/>
                    </a:lnTo>
                    <a:lnTo>
                      <a:pt x="608" y="332"/>
                    </a:lnTo>
                    <a:lnTo>
                      <a:pt x="612" y="332"/>
                    </a:lnTo>
                    <a:lnTo>
                      <a:pt x="612" y="336"/>
                    </a:lnTo>
                    <a:lnTo>
                      <a:pt x="616" y="340"/>
                    </a:lnTo>
                    <a:lnTo>
                      <a:pt x="616" y="344"/>
                    </a:lnTo>
                    <a:lnTo>
                      <a:pt x="616" y="348"/>
                    </a:lnTo>
                    <a:lnTo>
                      <a:pt x="616" y="350"/>
                    </a:lnTo>
                    <a:lnTo>
                      <a:pt x="616" y="350"/>
                    </a:lnTo>
                    <a:lnTo>
                      <a:pt x="616" y="350"/>
                    </a:lnTo>
                    <a:close/>
                    <a:moveTo>
                      <a:pt x="612" y="332"/>
                    </a:moveTo>
                    <a:lnTo>
                      <a:pt x="616" y="332"/>
                    </a:lnTo>
                    <a:lnTo>
                      <a:pt x="612" y="336"/>
                    </a:lnTo>
                    <a:lnTo>
                      <a:pt x="612" y="332"/>
                    </a:lnTo>
                    <a:lnTo>
                      <a:pt x="612" y="332"/>
                    </a:lnTo>
                    <a:lnTo>
                      <a:pt x="612" y="332"/>
                    </a:lnTo>
                    <a:close/>
                    <a:moveTo>
                      <a:pt x="602" y="336"/>
                    </a:moveTo>
                    <a:lnTo>
                      <a:pt x="606" y="336"/>
                    </a:lnTo>
                    <a:lnTo>
                      <a:pt x="606" y="340"/>
                    </a:lnTo>
                    <a:lnTo>
                      <a:pt x="602" y="340"/>
                    </a:lnTo>
                    <a:lnTo>
                      <a:pt x="602" y="344"/>
                    </a:lnTo>
                    <a:lnTo>
                      <a:pt x="602" y="340"/>
                    </a:lnTo>
                    <a:lnTo>
                      <a:pt x="602" y="336"/>
                    </a:lnTo>
                    <a:lnTo>
                      <a:pt x="598" y="336"/>
                    </a:lnTo>
                    <a:lnTo>
                      <a:pt x="602" y="336"/>
                    </a:lnTo>
                    <a:lnTo>
                      <a:pt x="602" y="336"/>
                    </a:lnTo>
                    <a:lnTo>
                      <a:pt x="602" y="336"/>
                    </a:lnTo>
                    <a:close/>
                    <a:moveTo>
                      <a:pt x="358" y="340"/>
                    </a:moveTo>
                    <a:lnTo>
                      <a:pt x="354" y="340"/>
                    </a:lnTo>
                    <a:lnTo>
                      <a:pt x="350" y="340"/>
                    </a:lnTo>
                    <a:lnTo>
                      <a:pt x="350" y="344"/>
                    </a:lnTo>
                    <a:lnTo>
                      <a:pt x="350" y="340"/>
                    </a:lnTo>
                    <a:lnTo>
                      <a:pt x="350" y="336"/>
                    </a:lnTo>
                    <a:lnTo>
                      <a:pt x="354" y="336"/>
                    </a:lnTo>
                    <a:lnTo>
                      <a:pt x="358" y="336"/>
                    </a:lnTo>
                    <a:lnTo>
                      <a:pt x="358" y="340"/>
                    </a:lnTo>
                    <a:lnTo>
                      <a:pt x="358" y="340"/>
                    </a:lnTo>
                    <a:lnTo>
                      <a:pt x="358" y="340"/>
                    </a:lnTo>
                    <a:close/>
                    <a:moveTo>
                      <a:pt x="638" y="344"/>
                    </a:moveTo>
                    <a:lnTo>
                      <a:pt x="642" y="344"/>
                    </a:lnTo>
                    <a:lnTo>
                      <a:pt x="638" y="348"/>
                    </a:lnTo>
                    <a:lnTo>
                      <a:pt x="642" y="350"/>
                    </a:lnTo>
                    <a:lnTo>
                      <a:pt x="638" y="350"/>
                    </a:lnTo>
                    <a:lnTo>
                      <a:pt x="638" y="348"/>
                    </a:lnTo>
                    <a:lnTo>
                      <a:pt x="634" y="348"/>
                    </a:lnTo>
                    <a:lnTo>
                      <a:pt x="634" y="344"/>
                    </a:lnTo>
                    <a:lnTo>
                      <a:pt x="634" y="348"/>
                    </a:lnTo>
                    <a:lnTo>
                      <a:pt x="638" y="350"/>
                    </a:lnTo>
                    <a:lnTo>
                      <a:pt x="638" y="354"/>
                    </a:lnTo>
                    <a:lnTo>
                      <a:pt x="634" y="354"/>
                    </a:lnTo>
                    <a:lnTo>
                      <a:pt x="630" y="354"/>
                    </a:lnTo>
                    <a:lnTo>
                      <a:pt x="630" y="350"/>
                    </a:lnTo>
                    <a:lnTo>
                      <a:pt x="630" y="348"/>
                    </a:lnTo>
                    <a:lnTo>
                      <a:pt x="626" y="348"/>
                    </a:lnTo>
                    <a:lnTo>
                      <a:pt x="626" y="344"/>
                    </a:lnTo>
                    <a:lnTo>
                      <a:pt x="622" y="340"/>
                    </a:lnTo>
                    <a:lnTo>
                      <a:pt x="626" y="340"/>
                    </a:lnTo>
                    <a:lnTo>
                      <a:pt x="630" y="340"/>
                    </a:lnTo>
                    <a:lnTo>
                      <a:pt x="634" y="340"/>
                    </a:lnTo>
                    <a:lnTo>
                      <a:pt x="634" y="344"/>
                    </a:lnTo>
                    <a:lnTo>
                      <a:pt x="638" y="340"/>
                    </a:lnTo>
                    <a:lnTo>
                      <a:pt x="638" y="344"/>
                    </a:lnTo>
                    <a:lnTo>
                      <a:pt x="638" y="344"/>
                    </a:lnTo>
                    <a:lnTo>
                      <a:pt x="638" y="344"/>
                    </a:lnTo>
                    <a:close/>
                    <a:moveTo>
                      <a:pt x="626" y="358"/>
                    </a:moveTo>
                    <a:lnTo>
                      <a:pt x="626" y="354"/>
                    </a:lnTo>
                    <a:lnTo>
                      <a:pt x="626" y="358"/>
                    </a:lnTo>
                    <a:lnTo>
                      <a:pt x="626" y="362"/>
                    </a:lnTo>
                    <a:lnTo>
                      <a:pt x="622" y="362"/>
                    </a:lnTo>
                    <a:lnTo>
                      <a:pt x="622" y="358"/>
                    </a:lnTo>
                    <a:lnTo>
                      <a:pt x="622" y="362"/>
                    </a:lnTo>
                    <a:lnTo>
                      <a:pt x="620" y="358"/>
                    </a:lnTo>
                    <a:lnTo>
                      <a:pt x="622" y="358"/>
                    </a:lnTo>
                    <a:lnTo>
                      <a:pt x="620" y="354"/>
                    </a:lnTo>
                    <a:lnTo>
                      <a:pt x="622" y="354"/>
                    </a:lnTo>
                    <a:lnTo>
                      <a:pt x="622" y="350"/>
                    </a:lnTo>
                    <a:lnTo>
                      <a:pt x="620" y="350"/>
                    </a:lnTo>
                    <a:lnTo>
                      <a:pt x="620" y="348"/>
                    </a:lnTo>
                    <a:lnTo>
                      <a:pt x="620" y="344"/>
                    </a:lnTo>
                    <a:lnTo>
                      <a:pt x="622" y="344"/>
                    </a:lnTo>
                    <a:lnTo>
                      <a:pt x="620" y="344"/>
                    </a:lnTo>
                    <a:lnTo>
                      <a:pt x="622" y="344"/>
                    </a:lnTo>
                    <a:lnTo>
                      <a:pt x="626" y="344"/>
                    </a:lnTo>
                    <a:lnTo>
                      <a:pt x="626" y="348"/>
                    </a:lnTo>
                    <a:lnTo>
                      <a:pt x="626" y="350"/>
                    </a:lnTo>
                    <a:lnTo>
                      <a:pt x="622" y="350"/>
                    </a:lnTo>
                    <a:lnTo>
                      <a:pt x="626" y="350"/>
                    </a:lnTo>
                    <a:lnTo>
                      <a:pt x="626" y="348"/>
                    </a:lnTo>
                    <a:lnTo>
                      <a:pt x="630" y="348"/>
                    </a:lnTo>
                    <a:lnTo>
                      <a:pt x="630" y="350"/>
                    </a:lnTo>
                    <a:lnTo>
                      <a:pt x="626" y="350"/>
                    </a:lnTo>
                    <a:lnTo>
                      <a:pt x="626" y="354"/>
                    </a:lnTo>
                    <a:lnTo>
                      <a:pt x="626" y="358"/>
                    </a:lnTo>
                    <a:lnTo>
                      <a:pt x="626" y="358"/>
                    </a:lnTo>
                    <a:lnTo>
                      <a:pt x="626" y="358"/>
                    </a:lnTo>
                    <a:close/>
                    <a:moveTo>
                      <a:pt x="642" y="348"/>
                    </a:moveTo>
                    <a:lnTo>
                      <a:pt x="646" y="348"/>
                    </a:lnTo>
                    <a:lnTo>
                      <a:pt x="646" y="350"/>
                    </a:lnTo>
                    <a:lnTo>
                      <a:pt x="642" y="350"/>
                    </a:lnTo>
                    <a:lnTo>
                      <a:pt x="638" y="350"/>
                    </a:lnTo>
                    <a:lnTo>
                      <a:pt x="642" y="350"/>
                    </a:lnTo>
                    <a:lnTo>
                      <a:pt x="642" y="348"/>
                    </a:lnTo>
                    <a:lnTo>
                      <a:pt x="642" y="348"/>
                    </a:lnTo>
                    <a:lnTo>
                      <a:pt x="642" y="348"/>
                    </a:lnTo>
                    <a:close/>
                    <a:moveTo>
                      <a:pt x="336" y="350"/>
                    </a:moveTo>
                    <a:lnTo>
                      <a:pt x="332" y="354"/>
                    </a:lnTo>
                    <a:lnTo>
                      <a:pt x="332" y="350"/>
                    </a:lnTo>
                    <a:lnTo>
                      <a:pt x="336" y="350"/>
                    </a:lnTo>
                    <a:lnTo>
                      <a:pt x="336" y="350"/>
                    </a:lnTo>
                    <a:lnTo>
                      <a:pt x="336" y="350"/>
                    </a:lnTo>
                    <a:close/>
                    <a:moveTo>
                      <a:pt x="294" y="350"/>
                    </a:moveTo>
                    <a:lnTo>
                      <a:pt x="298" y="350"/>
                    </a:lnTo>
                    <a:lnTo>
                      <a:pt x="294" y="350"/>
                    </a:lnTo>
                    <a:lnTo>
                      <a:pt x="294" y="350"/>
                    </a:lnTo>
                    <a:lnTo>
                      <a:pt x="294" y="350"/>
                    </a:lnTo>
                    <a:close/>
                    <a:moveTo>
                      <a:pt x="652" y="362"/>
                    </a:moveTo>
                    <a:lnTo>
                      <a:pt x="652" y="358"/>
                    </a:lnTo>
                    <a:lnTo>
                      <a:pt x="648" y="358"/>
                    </a:lnTo>
                    <a:lnTo>
                      <a:pt x="648" y="354"/>
                    </a:lnTo>
                    <a:lnTo>
                      <a:pt x="652" y="354"/>
                    </a:lnTo>
                    <a:lnTo>
                      <a:pt x="652" y="358"/>
                    </a:lnTo>
                    <a:lnTo>
                      <a:pt x="652" y="362"/>
                    </a:lnTo>
                    <a:lnTo>
                      <a:pt x="652" y="362"/>
                    </a:lnTo>
                    <a:lnTo>
                      <a:pt x="652" y="362"/>
                    </a:lnTo>
                    <a:close/>
                    <a:moveTo>
                      <a:pt x="642" y="358"/>
                    </a:moveTo>
                    <a:lnTo>
                      <a:pt x="638" y="354"/>
                    </a:lnTo>
                    <a:lnTo>
                      <a:pt x="642" y="354"/>
                    </a:lnTo>
                    <a:lnTo>
                      <a:pt x="646" y="354"/>
                    </a:lnTo>
                    <a:lnTo>
                      <a:pt x="646" y="358"/>
                    </a:lnTo>
                    <a:lnTo>
                      <a:pt x="642" y="358"/>
                    </a:lnTo>
                    <a:lnTo>
                      <a:pt x="642" y="358"/>
                    </a:lnTo>
                    <a:lnTo>
                      <a:pt x="642" y="358"/>
                    </a:lnTo>
                    <a:close/>
                    <a:moveTo>
                      <a:pt x="648" y="366"/>
                    </a:moveTo>
                    <a:lnTo>
                      <a:pt x="646" y="366"/>
                    </a:lnTo>
                    <a:lnTo>
                      <a:pt x="648" y="362"/>
                    </a:lnTo>
                    <a:lnTo>
                      <a:pt x="646" y="362"/>
                    </a:lnTo>
                    <a:lnTo>
                      <a:pt x="642" y="362"/>
                    </a:lnTo>
                    <a:lnTo>
                      <a:pt x="642" y="358"/>
                    </a:lnTo>
                    <a:lnTo>
                      <a:pt x="646" y="358"/>
                    </a:lnTo>
                    <a:lnTo>
                      <a:pt x="646" y="354"/>
                    </a:lnTo>
                    <a:lnTo>
                      <a:pt x="648" y="354"/>
                    </a:lnTo>
                    <a:lnTo>
                      <a:pt x="648" y="358"/>
                    </a:lnTo>
                    <a:lnTo>
                      <a:pt x="652" y="362"/>
                    </a:lnTo>
                    <a:lnTo>
                      <a:pt x="652" y="366"/>
                    </a:lnTo>
                    <a:lnTo>
                      <a:pt x="648" y="366"/>
                    </a:lnTo>
                    <a:lnTo>
                      <a:pt x="648" y="366"/>
                    </a:lnTo>
                    <a:lnTo>
                      <a:pt x="648" y="366"/>
                    </a:lnTo>
                    <a:close/>
                    <a:moveTo>
                      <a:pt x="648" y="378"/>
                    </a:moveTo>
                    <a:lnTo>
                      <a:pt x="648" y="374"/>
                    </a:lnTo>
                    <a:lnTo>
                      <a:pt x="646" y="374"/>
                    </a:lnTo>
                    <a:lnTo>
                      <a:pt x="648" y="378"/>
                    </a:lnTo>
                    <a:lnTo>
                      <a:pt x="652" y="380"/>
                    </a:lnTo>
                    <a:lnTo>
                      <a:pt x="648" y="380"/>
                    </a:lnTo>
                    <a:lnTo>
                      <a:pt x="652" y="380"/>
                    </a:lnTo>
                    <a:lnTo>
                      <a:pt x="652" y="384"/>
                    </a:lnTo>
                    <a:lnTo>
                      <a:pt x="648" y="384"/>
                    </a:lnTo>
                    <a:lnTo>
                      <a:pt x="652" y="384"/>
                    </a:lnTo>
                    <a:lnTo>
                      <a:pt x="652" y="388"/>
                    </a:lnTo>
                    <a:lnTo>
                      <a:pt x="652" y="392"/>
                    </a:lnTo>
                    <a:lnTo>
                      <a:pt x="648" y="392"/>
                    </a:lnTo>
                    <a:lnTo>
                      <a:pt x="648" y="388"/>
                    </a:lnTo>
                    <a:lnTo>
                      <a:pt x="646" y="384"/>
                    </a:lnTo>
                    <a:lnTo>
                      <a:pt x="646" y="388"/>
                    </a:lnTo>
                    <a:lnTo>
                      <a:pt x="646" y="384"/>
                    </a:lnTo>
                    <a:lnTo>
                      <a:pt x="646" y="380"/>
                    </a:lnTo>
                    <a:lnTo>
                      <a:pt x="642" y="380"/>
                    </a:lnTo>
                    <a:lnTo>
                      <a:pt x="638" y="380"/>
                    </a:lnTo>
                    <a:lnTo>
                      <a:pt x="642" y="380"/>
                    </a:lnTo>
                    <a:lnTo>
                      <a:pt x="638" y="380"/>
                    </a:lnTo>
                    <a:lnTo>
                      <a:pt x="634" y="380"/>
                    </a:lnTo>
                    <a:lnTo>
                      <a:pt x="634" y="378"/>
                    </a:lnTo>
                    <a:lnTo>
                      <a:pt x="638" y="378"/>
                    </a:lnTo>
                    <a:lnTo>
                      <a:pt x="642" y="378"/>
                    </a:lnTo>
                    <a:lnTo>
                      <a:pt x="638" y="378"/>
                    </a:lnTo>
                    <a:lnTo>
                      <a:pt x="638" y="374"/>
                    </a:lnTo>
                    <a:lnTo>
                      <a:pt x="642" y="374"/>
                    </a:lnTo>
                    <a:lnTo>
                      <a:pt x="638" y="374"/>
                    </a:lnTo>
                    <a:lnTo>
                      <a:pt x="634" y="374"/>
                    </a:lnTo>
                    <a:lnTo>
                      <a:pt x="634" y="370"/>
                    </a:lnTo>
                    <a:lnTo>
                      <a:pt x="638" y="366"/>
                    </a:lnTo>
                    <a:lnTo>
                      <a:pt x="634" y="366"/>
                    </a:lnTo>
                    <a:lnTo>
                      <a:pt x="634" y="358"/>
                    </a:lnTo>
                    <a:lnTo>
                      <a:pt x="630" y="358"/>
                    </a:lnTo>
                    <a:lnTo>
                      <a:pt x="630" y="354"/>
                    </a:lnTo>
                    <a:lnTo>
                      <a:pt x="634" y="354"/>
                    </a:lnTo>
                    <a:lnTo>
                      <a:pt x="638" y="354"/>
                    </a:lnTo>
                    <a:lnTo>
                      <a:pt x="638" y="358"/>
                    </a:lnTo>
                    <a:lnTo>
                      <a:pt x="638" y="362"/>
                    </a:lnTo>
                    <a:lnTo>
                      <a:pt x="642" y="362"/>
                    </a:lnTo>
                    <a:lnTo>
                      <a:pt x="646" y="366"/>
                    </a:lnTo>
                    <a:lnTo>
                      <a:pt x="646" y="370"/>
                    </a:lnTo>
                    <a:lnTo>
                      <a:pt x="648" y="370"/>
                    </a:lnTo>
                    <a:lnTo>
                      <a:pt x="648" y="374"/>
                    </a:lnTo>
                    <a:lnTo>
                      <a:pt x="652" y="374"/>
                    </a:lnTo>
                    <a:lnTo>
                      <a:pt x="652" y="378"/>
                    </a:lnTo>
                    <a:lnTo>
                      <a:pt x="648" y="378"/>
                    </a:lnTo>
                    <a:lnTo>
                      <a:pt x="648" y="378"/>
                    </a:lnTo>
                    <a:lnTo>
                      <a:pt x="648" y="378"/>
                    </a:lnTo>
                    <a:close/>
                    <a:moveTo>
                      <a:pt x="634" y="362"/>
                    </a:moveTo>
                    <a:lnTo>
                      <a:pt x="630" y="366"/>
                    </a:lnTo>
                    <a:lnTo>
                      <a:pt x="626" y="366"/>
                    </a:lnTo>
                    <a:lnTo>
                      <a:pt x="630" y="362"/>
                    </a:lnTo>
                    <a:lnTo>
                      <a:pt x="634" y="358"/>
                    </a:lnTo>
                    <a:lnTo>
                      <a:pt x="634" y="362"/>
                    </a:lnTo>
                    <a:lnTo>
                      <a:pt x="634" y="362"/>
                    </a:lnTo>
                    <a:lnTo>
                      <a:pt x="634" y="362"/>
                    </a:lnTo>
                    <a:close/>
                    <a:moveTo>
                      <a:pt x="660" y="380"/>
                    </a:moveTo>
                    <a:lnTo>
                      <a:pt x="660" y="378"/>
                    </a:lnTo>
                    <a:lnTo>
                      <a:pt x="664" y="378"/>
                    </a:lnTo>
                    <a:lnTo>
                      <a:pt x="664" y="374"/>
                    </a:lnTo>
                    <a:lnTo>
                      <a:pt x="664" y="370"/>
                    </a:lnTo>
                    <a:lnTo>
                      <a:pt x="660" y="374"/>
                    </a:lnTo>
                    <a:lnTo>
                      <a:pt x="664" y="374"/>
                    </a:lnTo>
                    <a:lnTo>
                      <a:pt x="664" y="378"/>
                    </a:lnTo>
                    <a:lnTo>
                      <a:pt x="660" y="378"/>
                    </a:lnTo>
                    <a:lnTo>
                      <a:pt x="660" y="374"/>
                    </a:lnTo>
                    <a:lnTo>
                      <a:pt x="660" y="378"/>
                    </a:lnTo>
                    <a:lnTo>
                      <a:pt x="660" y="380"/>
                    </a:lnTo>
                    <a:lnTo>
                      <a:pt x="656" y="378"/>
                    </a:lnTo>
                    <a:lnTo>
                      <a:pt x="656" y="374"/>
                    </a:lnTo>
                    <a:lnTo>
                      <a:pt x="656" y="370"/>
                    </a:lnTo>
                    <a:lnTo>
                      <a:pt x="660" y="370"/>
                    </a:lnTo>
                    <a:lnTo>
                      <a:pt x="656" y="370"/>
                    </a:lnTo>
                    <a:lnTo>
                      <a:pt x="656" y="366"/>
                    </a:lnTo>
                    <a:lnTo>
                      <a:pt x="660" y="366"/>
                    </a:lnTo>
                    <a:lnTo>
                      <a:pt x="664" y="366"/>
                    </a:lnTo>
                    <a:lnTo>
                      <a:pt x="668" y="366"/>
                    </a:lnTo>
                    <a:lnTo>
                      <a:pt x="668" y="370"/>
                    </a:lnTo>
                    <a:lnTo>
                      <a:pt x="668" y="374"/>
                    </a:lnTo>
                    <a:lnTo>
                      <a:pt x="668" y="378"/>
                    </a:lnTo>
                    <a:lnTo>
                      <a:pt x="668" y="380"/>
                    </a:lnTo>
                    <a:lnTo>
                      <a:pt x="664" y="380"/>
                    </a:lnTo>
                    <a:lnTo>
                      <a:pt x="664" y="378"/>
                    </a:lnTo>
                    <a:lnTo>
                      <a:pt x="664" y="380"/>
                    </a:lnTo>
                    <a:lnTo>
                      <a:pt x="660" y="380"/>
                    </a:lnTo>
                    <a:lnTo>
                      <a:pt x="660" y="380"/>
                    </a:lnTo>
                    <a:lnTo>
                      <a:pt x="660" y="380"/>
                    </a:lnTo>
                    <a:close/>
                    <a:moveTo>
                      <a:pt x="622" y="366"/>
                    </a:moveTo>
                    <a:lnTo>
                      <a:pt x="620" y="366"/>
                    </a:lnTo>
                    <a:lnTo>
                      <a:pt x="622" y="366"/>
                    </a:lnTo>
                    <a:lnTo>
                      <a:pt x="622" y="366"/>
                    </a:lnTo>
                    <a:lnTo>
                      <a:pt x="622" y="366"/>
                    </a:lnTo>
                    <a:close/>
                    <a:moveTo>
                      <a:pt x="274" y="366"/>
                    </a:moveTo>
                    <a:lnTo>
                      <a:pt x="278" y="366"/>
                    </a:lnTo>
                    <a:lnTo>
                      <a:pt x="274" y="370"/>
                    </a:lnTo>
                    <a:lnTo>
                      <a:pt x="274" y="366"/>
                    </a:lnTo>
                    <a:lnTo>
                      <a:pt x="274" y="366"/>
                    </a:lnTo>
                    <a:lnTo>
                      <a:pt x="274" y="366"/>
                    </a:lnTo>
                    <a:close/>
                    <a:moveTo>
                      <a:pt x="634" y="370"/>
                    </a:moveTo>
                    <a:lnTo>
                      <a:pt x="630" y="370"/>
                    </a:lnTo>
                    <a:lnTo>
                      <a:pt x="630" y="366"/>
                    </a:lnTo>
                    <a:lnTo>
                      <a:pt x="634" y="370"/>
                    </a:lnTo>
                    <a:lnTo>
                      <a:pt x="634" y="370"/>
                    </a:lnTo>
                    <a:lnTo>
                      <a:pt x="634" y="370"/>
                    </a:lnTo>
                    <a:close/>
                    <a:moveTo>
                      <a:pt x="634" y="374"/>
                    </a:moveTo>
                    <a:lnTo>
                      <a:pt x="634" y="378"/>
                    </a:lnTo>
                    <a:lnTo>
                      <a:pt x="634" y="374"/>
                    </a:lnTo>
                    <a:lnTo>
                      <a:pt x="634" y="374"/>
                    </a:lnTo>
                    <a:lnTo>
                      <a:pt x="634" y="374"/>
                    </a:lnTo>
                    <a:close/>
                    <a:moveTo>
                      <a:pt x="630" y="378"/>
                    </a:moveTo>
                    <a:lnTo>
                      <a:pt x="626" y="378"/>
                    </a:lnTo>
                    <a:lnTo>
                      <a:pt x="626" y="374"/>
                    </a:lnTo>
                    <a:lnTo>
                      <a:pt x="630" y="374"/>
                    </a:lnTo>
                    <a:lnTo>
                      <a:pt x="630" y="378"/>
                    </a:lnTo>
                    <a:lnTo>
                      <a:pt x="630" y="378"/>
                    </a:lnTo>
                    <a:lnTo>
                      <a:pt x="630" y="378"/>
                    </a:lnTo>
                    <a:close/>
                    <a:moveTo>
                      <a:pt x="630" y="374"/>
                    </a:moveTo>
                    <a:lnTo>
                      <a:pt x="634" y="374"/>
                    </a:lnTo>
                    <a:lnTo>
                      <a:pt x="634" y="378"/>
                    </a:lnTo>
                    <a:lnTo>
                      <a:pt x="630" y="378"/>
                    </a:lnTo>
                    <a:lnTo>
                      <a:pt x="630" y="374"/>
                    </a:lnTo>
                    <a:lnTo>
                      <a:pt x="630" y="374"/>
                    </a:lnTo>
                    <a:lnTo>
                      <a:pt x="630" y="374"/>
                    </a:lnTo>
                    <a:close/>
                    <a:moveTo>
                      <a:pt x="634" y="378"/>
                    </a:moveTo>
                    <a:lnTo>
                      <a:pt x="630" y="378"/>
                    </a:lnTo>
                    <a:lnTo>
                      <a:pt x="630" y="380"/>
                    </a:lnTo>
                    <a:lnTo>
                      <a:pt x="630" y="378"/>
                    </a:lnTo>
                    <a:lnTo>
                      <a:pt x="634" y="378"/>
                    </a:lnTo>
                    <a:lnTo>
                      <a:pt x="634" y="378"/>
                    </a:lnTo>
                    <a:lnTo>
                      <a:pt x="634" y="378"/>
                    </a:lnTo>
                    <a:close/>
                    <a:moveTo>
                      <a:pt x="656" y="378"/>
                    </a:moveTo>
                    <a:lnTo>
                      <a:pt x="660" y="380"/>
                    </a:lnTo>
                    <a:lnTo>
                      <a:pt x="656" y="380"/>
                    </a:lnTo>
                    <a:lnTo>
                      <a:pt x="656" y="378"/>
                    </a:lnTo>
                    <a:lnTo>
                      <a:pt x="656" y="378"/>
                    </a:lnTo>
                    <a:lnTo>
                      <a:pt x="656" y="378"/>
                    </a:lnTo>
                    <a:close/>
                    <a:moveTo>
                      <a:pt x="248" y="378"/>
                    </a:moveTo>
                    <a:lnTo>
                      <a:pt x="250" y="378"/>
                    </a:lnTo>
                    <a:lnTo>
                      <a:pt x="250" y="380"/>
                    </a:lnTo>
                    <a:lnTo>
                      <a:pt x="248" y="380"/>
                    </a:lnTo>
                    <a:lnTo>
                      <a:pt x="248" y="384"/>
                    </a:lnTo>
                    <a:lnTo>
                      <a:pt x="248" y="380"/>
                    </a:lnTo>
                    <a:lnTo>
                      <a:pt x="248" y="378"/>
                    </a:lnTo>
                    <a:lnTo>
                      <a:pt x="248" y="378"/>
                    </a:lnTo>
                    <a:lnTo>
                      <a:pt x="248" y="378"/>
                    </a:lnTo>
                    <a:close/>
                    <a:moveTo>
                      <a:pt x="254" y="378"/>
                    </a:moveTo>
                    <a:lnTo>
                      <a:pt x="254" y="380"/>
                    </a:lnTo>
                    <a:lnTo>
                      <a:pt x="250" y="380"/>
                    </a:lnTo>
                    <a:lnTo>
                      <a:pt x="250" y="378"/>
                    </a:lnTo>
                    <a:lnTo>
                      <a:pt x="254" y="378"/>
                    </a:lnTo>
                    <a:lnTo>
                      <a:pt x="254" y="378"/>
                    </a:lnTo>
                    <a:lnTo>
                      <a:pt x="254" y="378"/>
                    </a:lnTo>
                    <a:close/>
                    <a:moveTo>
                      <a:pt x="634" y="378"/>
                    </a:moveTo>
                    <a:lnTo>
                      <a:pt x="634" y="380"/>
                    </a:lnTo>
                    <a:lnTo>
                      <a:pt x="634" y="378"/>
                    </a:lnTo>
                    <a:lnTo>
                      <a:pt x="634" y="378"/>
                    </a:lnTo>
                    <a:lnTo>
                      <a:pt x="634" y="378"/>
                    </a:lnTo>
                    <a:close/>
                    <a:moveTo>
                      <a:pt x="258" y="380"/>
                    </a:moveTo>
                    <a:lnTo>
                      <a:pt x="258" y="384"/>
                    </a:lnTo>
                    <a:lnTo>
                      <a:pt x="254" y="384"/>
                    </a:lnTo>
                    <a:lnTo>
                      <a:pt x="254" y="388"/>
                    </a:lnTo>
                    <a:lnTo>
                      <a:pt x="254" y="384"/>
                    </a:lnTo>
                    <a:lnTo>
                      <a:pt x="254" y="380"/>
                    </a:lnTo>
                    <a:lnTo>
                      <a:pt x="258" y="380"/>
                    </a:lnTo>
                    <a:lnTo>
                      <a:pt x="258" y="384"/>
                    </a:lnTo>
                    <a:lnTo>
                      <a:pt x="258" y="380"/>
                    </a:lnTo>
                    <a:lnTo>
                      <a:pt x="258" y="380"/>
                    </a:lnTo>
                    <a:lnTo>
                      <a:pt x="258" y="380"/>
                    </a:lnTo>
                    <a:close/>
                    <a:moveTo>
                      <a:pt x="660" y="380"/>
                    </a:moveTo>
                    <a:lnTo>
                      <a:pt x="664" y="384"/>
                    </a:lnTo>
                    <a:lnTo>
                      <a:pt x="660" y="384"/>
                    </a:lnTo>
                    <a:lnTo>
                      <a:pt x="660" y="380"/>
                    </a:lnTo>
                    <a:lnTo>
                      <a:pt x="660" y="380"/>
                    </a:lnTo>
                    <a:lnTo>
                      <a:pt x="660" y="380"/>
                    </a:lnTo>
                    <a:close/>
                    <a:moveTo>
                      <a:pt x="638" y="380"/>
                    </a:moveTo>
                    <a:lnTo>
                      <a:pt x="638" y="384"/>
                    </a:lnTo>
                    <a:lnTo>
                      <a:pt x="642" y="388"/>
                    </a:lnTo>
                    <a:lnTo>
                      <a:pt x="642" y="392"/>
                    </a:lnTo>
                    <a:lnTo>
                      <a:pt x="646" y="392"/>
                    </a:lnTo>
                    <a:lnTo>
                      <a:pt x="642" y="392"/>
                    </a:lnTo>
                    <a:lnTo>
                      <a:pt x="642" y="388"/>
                    </a:lnTo>
                    <a:lnTo>
                      <a:pt x="638" y="388"/>
                    </a:lnTo>
                    <a:lnTo>
                      <a:pt x="638" y="384"/>
                    </a:lnTo>
                    <a:lnTo>
                      <a:pt x="634" y="384"/>
                    </a:lnTo>
                    <a:lnTo>
                      <a:pt x="638" y="380"/>
                    </a:lnTo>
                    <a:lnTo>
                      <a:pt x="638" y="380"/>
                    </a:lnTo>
                    <a:lnTo>
                      <a:pt x="638" y="380"/>
                    </a:lnTo>
                    <a:close/>
                    <a:moveTo>
                      <a:pt x="266" y="380"/>
                    </a:moveTo>
                    <a:lnTo>
                      <a:pt x="266" y="384"/>
                    </a:lnTo>
                    <a:lnTo>
                      <a:pt x="262" y="384"/>
                    </a:lnTo>
                    <a:lnTo>
                      <a:pt x="266" y="380"/>
                    </a:lnTo>
                    <a:lnTo>
                      <a:pt x="266" y="380"/>
                    </a:lnTo>
                    <a:lnTo>
                      <a:pt x="266" y="380"/>
                    </a:lnTo>
                    <a:close/>
                    <a:moveTo>
                      <a:pt x="642" y="380"/>
                    </a:moveTo>
                    <a:lnTo>
                      <a:pt x="642" y="384"/>
                    </a:lnTo>
                    <a:lnTo>
                      <a:pt x="646" y="384"/>
                    </a:lnTo>
                    <a:lnTo>
                      <a:pt x="642" y="384"/>
                    </a:lnTo>
                    <a:lnTo>
                      <a:pt x="642" y="380"/>
                    </a:lnTo>
                    <a:lnTo>
                      <a:pt x="642" y="380"/>
                    </a:lnTo>
                    <a:lnTo>
                      <a:pt x="642" y="380"/>
                    </a:lnTo>
                    <a:close/>
                    <a:moveTo>
                      <a:pt x="232" y="380"/>
                    </a:moveTo>
                    <a:lnTo>
                      <a:pt x="236" y="380"/>
                    </a:lnTo>
                    <a:lnTo>
                      <a:pt x="236" y="384"/>
                    </a:lnTo>
                    <a:lnTo>
                      <a:pt x="232" y="384"/>
                    </a:lnTo>
                    <a:lnTo>
                      <a:pt x="232" y="380"/>
                    </a:lnTo>
                    <a:lnTo>
                      <a:pt x="232" y="380"/>
                    </a:lnTo>
                    <a:lnTo>
                      <a:pt x="232" y="380"/>
                    </a:lnTo>
                    <a:close/>
                    <a:moveTo>
                      <a:pt x="266" y="384"/>
                    </a:moveTo>
                    <a:lnTo>
                      <a:pt x="266" y="388"/>
                    </a:lnTo>
                    <a:lnTo>
                      <a:pt x="266" y="384"/>
                    </a:lnTo>
                    <a:lnTo>
                      <a:pt x="266" y="384"/>
                    </a:lnTo>
                    <a:lnTo>
                      <a:pt x="266" y="384"/>
                    </a:lnTo>
                    <a:close/>
                    <a:moveTo>
                      <a:pt x="198" y="396"/>
                    </a:moveTo>
                    <a:lnTo>
                      <a:pt x="194" y="396"/>
                    </a:lnTo>
                    <a:lnTo>
                      <a:pt x="194" y="400"/>
                    </a:lnTo>
                    <a:lnTo>
                      <a:pt x="192" y="400"/>
                    </a:lnTo>
                    <a:lnTo>
                      <a:pt x="188" y="400"/>
                    </a:lnTo>
                    <a:lnTo>
                      <a:pt x="188" y="396"/>
                    </a:lnTo>
                    <a:lnTo>
                      <a:pt x="188" y="392"/>
                    </a:lnTo>
                    <a:lnTo>
                      <a:pt x="192" y="392"/>
                    </a:lnTo>
                    <a:lnTo>
                      <a:pt x="194" y="388"/>
                    </a:lnTo>
                    <a:lnTo>
                      <a:pt x="198" y="388"/>
                    </a:lnTo>
                    <a:lnTo>
                      <a:pt x="202" y="384"/>
                    </a:lnTo>
                    <a:lnTo>
                      <a:pt x="206" y="384"/>
                    </a:lnTo>
                    <a:lnTo>
                      <a:pt x="210" y="388"/>
                    </a:lnTo>
                    <a:lnTo>
                      <a:pt x="210" y="392"/>
                    </a:lnTo>
                    <a:lnTo>
                      <a:pt x="214" y="392"/>
                    </a:lnTo>
                    <a:lnTo>
                      <a:pt x="210" y="392"/>
                    </a:lnTo>
                    <a:lnTo>
                      <a:pt x="206" y="392"/>
                    </a:lnTo>
                    <a:lnTo>
                      <a:pt x="206" y="396"/>
                    </a:lnTo>
                    <a:lnTo>
                      <a:pt x="206" y="392"/>
                    </a:lnTo>
                    <a:lnTo>
                      <a:pt x="202" y="392"/>
                    </a:lnTo>
                    <a:lnTo>
                      <a:pt x="198" y="392"/>
                    </a:lnTo>
                    <a:lnTo>
                      <a:pt x="198" y="396"/>
                    </a:lnTo>
                    <a:lnTo>
                      <a:pt x="198" y="396"/>
                    </a:lnTo>
                    <a:lnTo>
                      <a:pt x="198" y="396"/>
                    </a:lnTo>
                    <a:close/>
                    <a:moveTo>
                      <a:pt x="664" y="384"/>
                    </a:moveTo>
                    <a:lnTo>
                      <a:pt x="664" y="388"/>
                    </a:lnTo>
                    <a:lnTo>
                      <a:pt x="660" y="388"/>
                    </a:lnTo>
                    <a:lnTo>
                      <a:pt x="664" y="384"/>
                    </a:lnTo>
                    <a:lnTo>
                      <a:pt x="664" y="384"/>
                    </a:lnTo>
                    <a:lnTo>
                      <a:pt x="664" y="384"/>
                    </a:lnTo>
                    <a:close/>
                    <a:moveTo>
                      <a:pt x="646" y="388"/>
                    </a:moveTo>
                    <a:lnTo>
                      <a:pt x="646" y="392"/>
                    </a:lnTo>
                    <a:lnTo>
                      <a:pt x="642" y="388"/>
                    </a:lnTo>
                    <a:lnTo>
                      <a:pt x="646" y="388"/>
                    </a:lnTo>
                    <a:lnTo>
                      <a:pt x="646" y="388"/>
                    </a:lnTo>
                    <a:lnTo>
                      <a:pt x="646" y="388"/>
                    </a:lnTo>
                    <a:close/>
                    <a:moveTo>
                      <a:pt x="218" y="396"/>
                    </a:moveTo>
                    <a:lnTo>
                      <a:pt x="222" y="396"/>
                    </a:lnTo>
                    <a:lnTo>
                      <a:pt x="222" y="400"/>
                    </a:lnTo>
                    <a:lnTo>
                      <a:pt x="218" y="400"/>
                    </a:lnTo>
                    <a:lnTo>
                      <a:pt x="218" y="396"/>
                    </a:lnTo>
                    <a:lnTo>
                      <a:pt x="218" y="396"/>
                    </a:lnTo>
                    <a:lnTo>
                      <a:pt x="218" y="396"/>
                    </a:lnTo>
                    <a:close/>
                    <a:moveTo>
                      <a:pt x="180" y="404"/>
                    </a:moveTo>
                    <a:lnTo>
                      <a:pt x="176" y="404"/>
                    </a:lnTo>
                    <a:lnTo>
                      <a:pt x="176" y="400"/>
                    </a:lnTo>
                    <a:lnTo>
                      <a:pt x="180" y="400"/>
                    </a:lnTo>
                    <a:lnTo>
                      <a:pt x="180" y="404"/>
                    </a:lnTo>
                    <a:lnTo>
                      <a:pt x="180" y="404"/>
                    </a:lnTo>
                    <a:lnTo>
                      <a:pt x="180" y="404"/>
                    </a:lnTo>
                    <a:close/>
                    <a:moveTo>
                      <a:pt x="172" y="408"/>
                    </a:moveTo>
                    <a:lnTo>
                      <a:pt x="172" y="404"/>
                    </a:lnTo>
                    <a:lnTo>
                      <a:pt x="176" y="404"/>
                    </a:lnTo>
                    <a:lnTo>
                      <a:pt x="176" y="408"/>
                    </a:lnTo>
                    <a:lnTo>
                      <a:pt x="172" y="408"/>
                    </a:lnTo>
                    <a:lnTo>
                      <a:pt x="172" y="408"/>
                    </a:lnTo>
                    <a:lnTo>
                      <a:pt x="172" y="408"/>
                    </a:lnTo>
                    <a:close/>
                    <a:moveTo>
                      <a:pt x="188" y="404"/>
                    </a:moveTo>
                    <a:lnTo>
                      <a:pt x="188" y="408"/>
                    </a:lnTo>
                    <a:lnTo>
                      <a:pt x="184" y="408"/>
                    </a:lnTo>
                    <a:lnTo>
                      <a:pt x="184" y="404"/>
                    </a:lnTo>
                    <a:lnTo>
                      <a:pt x="188" y="404"/>
                    </a:lnTo>
                    <a:lnTo>
                      <a:pt x="188" y="404"/>
                    </a:lnTo>
                    <a:lnTo>
                      <a:pt x="188" y="404"/>
                    </a:lnTo>
                    <a:close/>
                    <a:moveTo>
                      <a:pt x="158" y="414"/>
                    </a:moveTo>
                    <a:lnTo>
                      <a:pt x="162" y="414"/>
                    </a:lnTo>
                    <a:lnTo>
                      <a:pt x="158" y="410"/>
                    </a:lnTo>
                    <a:lnTo>
                      <a:pt x="158" y="408"/>
                    </a:lnTo>
                    <a:lnTo>
                      <a:pt x="162" y="408"/>
                    </a:lnTo>
                    <a:lnTo>
                      <a:pt x="166" y="408"/>
                    </a:lnTo>
                    <a:lnTo>
                      <a:pt x="166" y="410"/>
                    </a:lnTo>
                    <a:lnTo>
                      <a:pt x="166" y="408"/>
                    </a:lnTo>
                    <a:lnTo>
                      <a:pt x="168" y="408"/>
                    </a:lnTo>
                    <a:lnTo>
                      <a:pt x="168" y="410"/>
                    </a:lnTo>
                    <a:lnTo>
                      <a:pt x="166" y="410"/>
                    </a:lnTo>
                    <a:lnTo>
                      <a:pt x="166" y="414"/>
                    </a:lnTo>
                    <a:lnTo>
                      <a:pt x="166" y="410"/>
                    </a:lnTo>
                    <a:lnTo>
                      <a:pt x="168" y="410"/>
                    </a:lnTo>
                    <a:lnTo>
                      <a:pt x="168" y="414"/>
                    </a:lnTo>
                    <a:lnTo>
                      <a:pt x="166" y="414"/>
                    </a:lnTo>
                    <a:lnTo>
                      <a:pt x="166" y="418"/>
                    </a:lnTo>
                    <a:lnTo>
                      <a:pt x="162" y="418"/>
                    </a:lnTo>
                    <a:lnTo>
                      <a:pt x="158" y="418"/>
                    </a:lnTo>
                    <a:lnTo>
                      <a:pt x="154" y="422"/>
                    </a:lnTo>
                    <a:lnTo>
                      <a:pt x="150" y="422"/>
                    </a:lnTo>
                    <a:lnTo>
                      <a:pt x="146" y="422"/>
                    </a:lnTo>
                    <a:lnTo>
                      <a:pt x="150" y="422"/>
                    </a:lnTo>
                    <a:lnTo>
                      <a:pt x="150" y="418"/>
                    </a:lnTo>
                    <a:lnTo>
                      <a:pt x="154" y="418"/>
                    </a:lnTo>
                    <a:lnTo>
                      <a:pt x="158" y="418"/>
                    </a:lnTo>
                    <a:lnTo>
                      <a:pt x="158" y="414"/>
                    </a:lnTo>
                    <a:lnTo>
                      <a:pt x="158" y="414"/>
                    </a:lnTo>
                    <a:lnTo>
                      <a:pt x="158" y="414"/>
                    </a:lnTo>
                    <a:close/>
                    <a:moveTo>
                      <a:pt x="168" y="414"/>
                    </a:moveTo>
                    <a:lnTo>
                      <a:pt x="168" y="410"/>
                    </a:lnTo>
                    <a:lnTo>
                      <a:pt x="172" y="410"/>
                    </a:lnTo>
                    <a:lnTo>
                      <a:pt x="168" y="414"/>
                    </a:lnTo>
                    <a:lnTo>
                      <a:pt x="168" y="414"/>
                    </a:lnTo>
                    <a:lnTo>
                      <a:pt x="168" y="414"/>
                    </a:lnTo>
                    <a:close/>
                    <a:moveTo>
                      <a:pt x="146" y="418"/>
                    </a:moveTo>
                    <a:lnTo>
                      <a:pt x="146" y="422"/>
                    </a:lnTo>
                    <a:lnTo>
                      <a:pt x="142" y="422"/>
                    </a:lnTo>
                    <a:lnTo>
                      <a:pt x="138" y="422"/>
                    </a:lnTo>
                    <a:lnTo>
                      <a:pt x="138" y="426"/>
                    </a:lnTo>
                    <a:lnTo>
                      <a:pt x="138" y="430"/>
                    </a:lnTo>
                    <a:lnTo>
                      <a:pt x="136" y="430"/>
                    </a:lnTo>
                    <a:lnTo>
                      <a:pt x="132" y="430"/>
                    </a:lnTo>
                    <a:lnTo>
                      <a:pt x="132" y="434"/>
                    </a:lnTo>
                    <a:lnTo>
                      <a:pt x="128" y="434"/>
                    </a:lnTo>
                    <a:lnTo>
                      <a:pt x="132" y="430"/>
                    </a:lnTo>
                    <a:lnTo>
                      <a:pt x="136" y="426"/>
                    </a:lnTo>
                    <a:lnTo>
                      <a:pt x="132" y="426"/>
                    </a:lnTo>
                    <a:lnTo>
                      <a:pt x="136" y="426"/>
                    </a:lnTo>
                    <a:lnTo>
                      <a:pt x="136" y="422"/>
                    </a:lnTo>
                    <a:lnTo>
                      <a:pt x="138" y="422"/>
                    </a:lnTo>
                    <a:lnTo>
                      <a:pt x="138" y="418"/>
                    </a:lnTo>
                    <a:lnTo>
                      <a:pt x="142" y="418"/>
                    </a:lnTo>
                    <a:lnTo>
                      <a:pt x="146" y="418"/>
                    </a:lnTo>
                    <a:lnTo>
                      <a:pt x="146" y="418"/>
                    </a:lnTo>
                    <a:lnTo>
                      <a:pt x="146" y="418"/>
                    </a:lnTo>
                    <a:close/>
                    <a:moveTo>
                      <a:pt x="4964" y="434"/>
                    </a:moveTo>
                    <a:lnTo>
                      <a:pt x="4964" y="430"/>
                    </a:lnTo>
                    <a:lnTo>
                      <a:pt x="4960" y="434"/>
                    </a:lnTo>
                    <a:lnTo>
                      <a:pt x="4960" y="430"/>
                    </a:lnTo>
                    <a:lnTo>
                      <a:pt x="4964" y="430"/>
                    </a:lnTo>
                    <a:lnTo>
                      <a:pt x="4968" y="430"/>
                    </a:lnTo>
                    <a:lnTo>
                      <a:pt x="4972" y="430"/>
                    </a:lnTo>
                    <a:lnTo>
                      <a:pt x="4972" y="434"/>
                    </a:lnTo>
                    <a:lnTo>
                      <a:pt x="4968" y="434"/>
                    </a:lnTo>
                    <a:lnTo>
                      <a:pt x="4964" y="434"/>
                    </a:lnTo>
                    <a:lnTo>
                      <a:pt x="4964" y="434"/>
                    </a:lnTo>
                    <a:lnTo>
                      <a:pt x="4964" y="434"/>
                    </a:lnTo>
                    <a:close/>
                    <a:moveTo>
                      <a:pt x="116" y="434"/>
                    </a:moveTo>
                    <a:lnTo>
                      <a:pt x="120" y="430"/>
                    </a:lnTo>
                    <a:lnTo>
                      <a:pt x="120" y="434"/>
                    </a:lnTo>
                    <a:lnTo>
                      <a:pt x="116" y="434"/>
                    </a:lnTo>
                    <a:lnTo>
                      <a:pt x="116" y="434"/>
                    </a:lnTo>
                    <a:lnTo>
                      <a:pt x="116" y="434"/>
                    </a:lnTo>
                    <a:close/>
                    <a:moveTo>
                      <a:pt x="106" y="436"/>
                    </a:moveTo>
                    <a:lnTo>
                      <a:pt x="110" y="436"/>
                    </a:lnTo>
                    <a:lnTo>
                      <a:pt x="106" y="436"/>
                    </a:lnTo>
                    <a:lnTo>
                      <a:pt x="106" y="436"/>
                    </a:lnTo>
                    <a:lnTo>
                      <a:pt x="106" y="436"/>
                    </a:lnTo>
                    <a:close/>
                    <a:moveTo>
                      <a:pt x="4974" y="440"/>
                    </a:moveTo>
                    <a:lnTo>
                      <a:pt x="4972" y="440"/>
                    </a:lnTo>
                    <a:lnTo>
                      <a:pt x="4974" y="440"/>
                    </a:lnTo>
                    <a:lnTo>
                      <a:pt x="4974" y="440"/>
                    </a:lnTo>
                    <a:lnTo>
                      <a:pt x="4974" y="440"/>
                    </a:lnTo>
                    <a:close/>
                    <a:moveTo>
                      <a:pt x="46" y="448"/>
                    </a:moveTo>
                    <a:lnTo>
                      <a:pt x="50" y="448"/>
                    </a:lnTo>
                    <a:lnTo>
                      <a:pt x="52" y="448"/>
                    </a:lnTo>
                    <a:lnTo>
                      <a:pt x="52" y="444"/>
                    </a:lnTo>
                    <a:lnTo>
                      <a:pt x="56" y="444"/>
                    </a:lnTo>
                    <a:lnTo>
                      <a:pt x="52" y="444"/>
                    </a:lnTo>
                    <a:lnTo>
                      <a:pt x="52" y="440"/>
                    </a:lnTo>
                    <a:lnTo>
                      <a:pt x="56" y="440"/>
                    </a:lnTo>
                    <a:lnTo>
                      <a:pt x="60" y="440"/>
                    </a:lnTo>
                    <a:lnTo>
                      <a:pt x="60" y="444"/>
                    </a:lnTo>
                    <a:lnTo>
                      <a:pt x="56" y="448"/>
                    </a:lnTo>
                    <a:lnTo>
                      <a:pt x="52" y="448"/>
                    </a:lnTo>
                    <a:lnTo>
                      <a:pt x="50" y="448"/>
                    </a:lnTo>
                    <a:lnTo>
                      <a:pt x="46" y="448"/>
                    </a:lnTo>
                    <a:lnTo>
                      <a:pt x="42" y="448"/>
                    </a:lnTo>
                    <a:lnTo>
                      <a:pt x="46" y="448"/>
                    </a:lnTo>
                    <a:lnTo>
                      <a:pt x="46" y="448"/>
                    </a:lnTo>
                    <a:lnTo>
                      <a:pt x="46" y="448"/>
                    </a:lnTo>
                    <a:close/>
                    <a:moveTo>
                      <a:pt x="80" y="444"/>
                    </a:moveTo>
                    <a:lnTo>
                      <a:pt x="80" y="440"/>
                    </a:lnTo>
                    <a:lnTo>
                      <a:pt x="82" y="440"/>
                    </a:lnTo>
                    <a:lnTo>
                      <a:pt x="82" y="444"/>
                    </a:lnTo>
                    <a:lnTo>
                      <a:pt x="80" y="444"/>
                    </a:lnTo>
                    <a:lnTo>
                      <a:pt x="80" y="444"/>
                    </a:lnTo>
                    <a:lnTo>
                      <a:pt x="80" y="444"/>
                    </a:lnTo>
                    <a:close/>
                    <a:moveTo>
                      <a:pt x="68" y="448"/>
                    </a:moveTo>
                    <a:lnTo>
                      <a:pt x="64" y="448"/>
                    </a:lnTo>
                    <a:lnTo>
                      <a:pt x="60" y="448"/>
                    </a:lnTo>
                    <a:lnTo>
                      <a:pt x="56" y="448"/>
                    </a:lnTo>
                    <a:lnTo>
                      <a:pt x="60" y="448"/>
                    </a:lnTo>
                    <a:lnTo>
                      <a:pt x="64" y="448"/>
                    </a:lnTo>
                    <a:lnTo>
                      <a:pt x="68" y="448"/>
                    </a:lnTo>
                    <a:lnTo>
                      <a:pt x="72" y="448"/>
                    </a:lnTo>
                    <a:lnTo>
                      <a:pt x="76" y="448"/>
                    </a:lnTo>
                    <a:lnTo>
                      <a:pt x="72" y="448"/>
                    </a:lnTo>
                    <a:lnTo>
                      <a:pt x="68" y="448"/>
                    </a:lnTo>
                    <a:lnTo>
                      <a:pt x="68" y="448"/>
                    </a:lnTo>
                    <a:lnTo>
                      <a:pt x="68" y="448"/>
                    </a:lnTo>
                    <a:close/>
                    <a:moveTo>
                      <a:pt x="5028" y="452"/>
                    </a:moveTo>
                    <a:lnTo>
                      <a:pt x="5030" y="448"/>
                    </a:lnTo>
                    <a:lnTo>
                      <a:pt x="5030" y="452"/>
                    </a:lnTo>
                    <a:lnTo>
                      <a:pt x="5028" y="452"/>
                    </a:lnTo>
                    <a:lnTo>
                      <a:pt x="5028" y="452"/>
                    </a:lnTo>
                    <a:lnTo>
                      <a:pt x="5028" y="452"/>
                    </a:lnTo>
                    <a:close/>
                    <a:moveTo>
                      <a:pt x="30" y="452"/>
                    </a:moveTo>
                    <a:lnTo>
                      <a:pt x="26" y="452"/>
                    </a:lnTo>
                    <a:lnTo>
                      <a:pt x="26" y="448"/>
                    </a:lnTo>
                    <a:lnTo>
                      <a:pt x="30" y="448"/>
                    </a:lnTo>
                    <a:lnTo>
                      <a:pt x="30" y="452"/>
                    </a:lnTo>
                    <a:lnTo>
                      <a:pt x="30" y="452"/>
                    </a:lnTo>
                    <a:lnTo>
                      <a:pt x="30" y="452"/>
                    </a:lnTo>
                    <a:close/>
                    <a:moveTo>
                      <a:pt x="5060" y="452"/>
                    </a:moveTo>
                    <a:lnTo>
                      <a:pt x="5058" y="452"/>
                    </a:lnTo>
                    <a:lnTo>
                      <a:pt x="5060" y="448"/>
                    </a:lnTo>
                    <a:lnTo>
                      <a:pt x="5060" y="452"/>
                    </a:lnTo>
                    <a:lnTo>
                      <a:pt x="5060" y="452"/>
                    </a:lnTo>
                    <a:lnTo>
                      <a:pt x="5060" y="452"/>
                    </a:lnTo>
                    <a:close/>
                    <a:moveTo>
                      <a:pt x="5042" y="452"/>
                    </a:moveTo>
                    <a:lnTo>
                      <a:pt x="5046" y="452"/>
                    </a:lnTo>
                    <a:lnTo>
                      <a:pt x="5042" y="452"/>
                    </a:lnTo>
                    <a:lnTo>
                      <a:pt x="5042" y="452"/>
                    </a:lnTo>
                    <a:lnTo>
                      <a:pt x="5042" y="452"/>
                    </a:lnTo>
                    <a:close/>
                    <a:moveTo>
                      <a:pt x="20" y="460"/>
                    </a:moveTo>
                    <a:lnTo>
                      <a:pt x="16" y="460"/>
                    </a:lnTo>
                    <a:lnTo>
                      <a:pt x="16" y="456"/>
                    </a:lnTo>
                    <a:lnTo>
                      <a:pt x="20" y="456"/>
                    </a:lnTo>
                    <a:lnTo>
                      <a:pt x="20" y="452"/>
                    </a:lnTo>
                    <a:lnTo>
                      <a:pt x="24" y="452"/>
                    </a:lnTo>
                    <a:lnTo>
                      <a:pt x="26" y="456"/>
                    </a:lnTo>
                    <a:lnTo>
                      <a:pt x="24" y="456"/>
                    </a:lnTo>
                    <a:lnTo>
                      <a:pt x="20" y="456"/>
                    </a:lnTo>
                    <a:lnTo>
                      <a:pt x="20" y="460"/>
                    </a:lnTo>
                    <a:lnTo>
                      <a:pt x="20" y="460"/>
                    </a:lnTo>
                    <a:lnTo>
                      <a:pt x="20" y="460"/>
                    </a:lnTo>
                    <a:close/>
                    <a:moveTo>
                      <a:pt x="8" y="456"/>
                    </a:moveTo>
                    <a:lnTo>
                      <a:pt x="12" y="456"/>
                    </a:lnTo>
                    <a:lnTo>
                      <a:pt x="16" y="456"/>
                    </a:lnTo>
                    <a:lnTo>
                      <a:pt x="16" y="452"/>
                    </a:lnTo>
                    <a:lnTo>
                      <a:pt x="16" y="456"/>
                    </a:lnTo>
                    <a:lnTo>
                      <a:pt x="12" y="456"/>
                    </a:lnTo>
                    <a:lnTo>
                      <a:pt x="8" y="456"/>
                    </a:lnTo>
                    <a:lnTo>
                      <a:pt x="8" y="456"/>
                    </a:lnTo>
                    <a:lnTo>
                      <a:pt x="8" y="456"/>
                    </a:lnTo>
                    <a:close/>
                    <a:moveTo>
                      <a:pt x="4" y="460"/>
                    </a:moveTo>
                    <a:lnTo>
                      <a:pt x="0" y="456"/>
                    </a:lnTo>
                    <a:lnTo>
                      <a:pt x="4" y="456"/>
                    </a:lnTo>
                    <a:lnTo>
                      <a:pt x="0" y="456"/>
                    </a:lnTo>
                    <a:lnTo>
                      <a:pt x="0" y="452"/>
                    </a:lnTo>
                    <a:lnTo>
                      <a:pt x="4" y="452"/>
                    </a:lnTo>
                    <a:lnTo>
                      <a:pt x="4" y="456"/>
                    </a:lnTo>
                    <a:lnTo>
                      <a:pt x="4" y="460"/>
                    </a:lnTo>
                    <a:lnTo>
                      <a:pt x="4" y="460"/>
                    </a:lnTo>
                    <a:lnTo>
                      <a:pt x="4" y="460"/>
                    </a:lnTo>
                    <a:close/>
                    <a:moveTo>
                      <a:pt x="30" y="456"/>
                    </a:moveTo>
                    <a:lnTo>
                      <a:pt x="26" y="456"/>
                    </a:lnTo>
                    <a:lnTo>
                      <a:pt x="26" y="452"/>
                    </a:lnTo>
                    <a:lnTo>
                      <a:pt x="30" y="452"/>
                    </a:lnTo>
                    <a:lnTo>
                      <a:pt x="30" y="456"/>
                    </a:lnTo>
                    <a:lnTo>
                      <a:pt x="30" y="452"/>
                    </a:lnTo>
                    <a:lnTo>
                      <a:pt x="30" y="456"/>
                    </a:lnTo>
                    <a:lnTo>
                      <a:pt x="30" y="456"/>
                    </a:lnTo>
                    <a:lnTo>
                      <a:pt x="30" y="456"/>
                    </a:lnTo>
                    <a:close/>
                    <a:moveTo>
                      <a:pt x="26" y="456"/>
                    </a:moveTo>
                    <a:lnTo>
                      <a:pt x="26" y="452"/>
                    </a:lnTo>
                    <a:lnTo>
                      <a:pt x="26" y="456"/>
                    </a:lnTo>
                    <a:lnTo>
                      <a:pt x="26" y="456"/>
                    </a:lnTo>
                    <a:lnTo>
                      <a:pt x="26" y="456"/>
                    </a:lnTo>
                    <a:close/>
                    <a:moveTo>
                      <a:pt x="5054" y="464"/>
                    </a:moveTo>
                    <a:lnTo>
                      <a:pt x="5050" y="460"/>
                    </a:lnTo>
                    <a:lnTo>
                      <a:pt x="5046" y="460"/>
                    </a:lnTo>
                    <a:lnTo>
                      <a:pt x="5046" y="456"/>
                    </a:lnTo>
                    <a:lnTo>
                      <a:pt x="5046" y="460"/>
                    </a:lnTo>
                    <a:lnTo>
                      <a:pt x="5050" y="460"/>
                    </a:lnTo>
                    <a:lnTo>
                      <a:pt x="5054" y="460"/>
                    </a:lnTo>
                    <a:lnTo>
                      <a:pt x="5054" y="464"/>
                    </a:lnTo>
                    <a:lnTo>
                      <a:pt x="5058" y="464"/>
                    </a:lnTo>
                    <a:lnTo>
                      <a:pt x="5054" y="464"/>
                    </a:lnTo>
                    <a:lnTo>
                      <a:pt x="5054" y="464"/>
                    </a:lnTo>
                    <a:lnTo>
                      <a:pt x="5054" y="464"/>
                    </a:lnTo>
                    <a:close/>
                    <a:moveTo>
                      <a:pt x="784" y="520"/>
                    </a:moveTo>
                    <a:lnTo>
                      <a:pt x="784" y="522"/>
                    </a:lnTo>
                    <a:lnTo>
                      <a:pt x="780" y="520"/>
                    </a:lnTo>
                    <a:lnTo>
                      <a:pt x="784" y="520"/>
                    </a:lnTo>
                    <a:lnTo>
                      <a:pt x="784" y="520"/>
                    </a:lnTo>
                    <a:lnTo>
                      <a:pt x="784" y="520"/>
                    </a:lnTo>
                    <a:close/>
                    <a:moveTo>
                      <a:pt x="784" y="522"/>
                    </a:moveTo>
                    <a:lnTo>
                      <a:pt x="784" y="526"/>
                    </a:lnTo>
                    <a:lnTo>
                      <a:pt x="784" y="522"/>
                    </a:lnTo>
                    <a:lnTo>
                      <a:pt x="780" y="522"/>
                    </a:lnTo>
                    <a:lnTo>
                      <a:pt x="784" y="522"/>
                    </a:lnTo>
                    <a:lnTo>
                      <a:pt x="784" y="522"/>
                    </a:lnTo>
                    <a:lnTo>
                      <a:pt x="784" y="522"/>
                    </a:lnTo>
                    <a:close/>
                    <a:moveTo>
                      <a:pt x="788" y="526"/>
                    </a:moveTo>
                    <a:lnTo>
                      <a:pt x="788" y="530"/>
                    </a:lnTo>
                    <a:lnTo>
                      <a:pt x="790" y="534"/>
                    </a:lnTo>
                    <a:lnTo>
                      <a:pt x="788" y="534"/>
                    </a:lnTo>
                    <a:lnTo>
                      <a:pt x="788" y="530"/>
                    </a:lnTo>
                    <a:lnTo>
                      <a:pt x="784" y="530"/>
                    </a:lnTo>
                    <a:lnTo>
                      <a:pt x="784" y="526"/>
                    </a:lnTo>
                    <a:lnTo>
                      <a:pt x="788" y="526"/>
                    </a:lnTo>
                    <a:lnTo>
                      <a:pt x="788" y="526"/>
                    </a:lnTo>
                    <a:lnTo>
                      <a:pt x="788" y="526"/>
                    </a:lnTo>
                    <a:close/>
                    <a:moveTo>
                      <a:pt x="790" y="546"/>
                    </a:moveTo>
                    <a:lnTo>
                      <a:pt x="788" y="546"/>
                    </a:lnTo>
                    <a:lnTo>
                      <a:pt x="788" y="542"/>
                    </a:lnTo>
                    <a:lnTo>
                      <a:pt x="788" y="546"/>
                    </a:lnTo>
                    <a:lnTo>
                      <a:pt x="790" y="546"/>
                    </a:lnTo>
                    <a:lnTo>
                      <a:pt x="790" y="546"/>
                    </a:lnTo>
                    <a:lnTo>
                      <a:pt x="790" y="546"/>
                    </a:lnTo>
                    <a:close/>
                    <a:moveTo>
                      <a:pt x="1556" y="606"/>
                    </a:moveTo>
                    <a:lnTo>
                      <a:pt x="1556" y="608"/>
                    </a:lnTo>
                    <a:lnTo>
                      <a:pt x="1552" y="608"/>
                    </a:lnTo>
                    <a:lnTo>
                      <a:pt x="1552" y="606"/>
                    </a:lnTo>
                    <a:lnTo>
                      <a:pt x="1556" y="606"/>
                    </a:lnTo>
                    <a:lnTo>
                      <a:pt x="1556" y="606"/>
                    </a:lnTo>
                    <a:lnTo>
                      <a:pt x="1556" y="606"/>
                    </a:lnTo>
                    <a:close/>
                    <a:moveTo>
                      <a:pt x="1552" y="608"/>
                    </a:moveTo>
                    <a:lnTo>
                      <a:pt x="1548" y="612"/>
                    </a:lnTo>
                    <a:lnTo>
                      <a:pt x="1548" y="608"/>
                    </a:lnTo>
                    <a:lnTo>
                      <a:pt x="1552" y="608"/>
                    </a:lnTo>
                    <a:lnTo>
                      <a:pt x="1552" y="608"/>
                    </a:lnTo>
                    <a:lnTo>
                      <a:pt x="1552" y="608"/>
                    </a:lnTo>
                    <a:close/>
                    <a:moveTo>
                      <a:pt x="1514" y="660"/>
                    </a:moveTo>
                    <a:lnTo>
                      <a:pt x="1514" y="664"/>
                    </a:lnTo>
                    <a:lnTo>
                      <a:pt x="1510" y="664"/>
                    </a:lnTo>
                    <a:lnTo>
                      <a:pt x="1510" y="660"/>
                    </a:lnTo>
                    <a:lnTo>
                      <a:pt x="1514" y="660"/>
                    </a:lnTo>
                    <a:lnTo>
                      <a:pt x="1514" y="660"/>
                    </a:lnTo>
                    <a:lnTo>
                      <a:pt x="1514" y="660"/>
                    </a:lnTo>
                    <a:close/>
                    <a:moveTo>
                      <a:pt x="1522" y="664"/>
                    </a:moveTo>
                    <a:lnTo>
                      <a:pt x="1522" y="668"/>
                    </a:lnTo>
                    <a:lnTo>
                      <a:pt x="1518" y="668"/>
                    </a:lnTo>
                    <a:lnTo>
                      <a:pt x="1518" y="664"/>
                    </a:lnTo>
                    <a:lnTo>
                      <a:pt x="1522" y="664"/>
                    </a:lnTo>
                    <a:lnTo>
                      <a:pt x="1522" y="664"/>
                    </a:lnTo>
                    <a:lnTo>
                      <a:pt x="1522" y="664"/>
                    </a:lnTo>
                    <a:close/>
                    <a:moveTo>
                      <a:pt x="1528" y="664"/>
                    </a:moveTo>
                    <a:lnTo>
                      <a:pt x="1528" y="668"/>
                    </a:lnTo>
                    <a:lnTo>
                      <a:pt x="1532" y="668"/>
                    </a:lnTo>
                    <a:lnTo>
                      <a:pt x="1528" y="668"/>
                    </a:lnTo>
                    <a:lnTo>
                      <a:pt x="1526" y="668"/>
                    </a:lnTo>
                    <a:lnTo>
                      <a:pt x="1528" y="668"/>
                    </a:lnTo>
                    <a:lnTo>
                      <a:pt x="1528" y="664"/>
                    </a:lnTo>
                    <a:lnTo>
                      <a:pt x="1528" y="664"/>
                    </a:lnTo>
                    <a:lnTo>
                      <a:pt x="1528" y="664"/>
                    </a:lnTo>
                    <a:close/>
                    <a:moveTo>
                      <a:pt x="1488" y="678"/>
                    </a:moveTo>
                    <a:lnTo>
                      <a:pt x="1488" y="676"/>
                    </a:lnTo>
                    <a:lnTo>
                      <a:pt x="1488" y="678"/>
                    </a:lnTo>
                    <a:lnTo>
                      <a:pt x="1484" y="678"/>
                    </a:lnTo>
                    <a:lnTo>
                      <a:pt x="1480" y="678"/>
                    </a:lnTo>
                    <a:lnTo>
                      <a:pt x="1476" y="678"/>
                    </a:lnTo>
                    <a:lnTo>
                      <a:pt x="1472" y="678"/>
                    </a:lnTo>
                    <a:lnTo>
                      <a:pt x="1472" y="676"/>
                    </a:lnTo>
                    <a:lnTo>
                      <a:pt x="1476" y="676"/>
                    </a:lnTo>
                    <a:lnTo>
                      <a:pt x="1480" y="676"/>
                    </a:lnTo>
                    <a:lnTo>
                      <a:pt x="1484" y="676"/>
                    </a:lnTo>
                    <a:lnTo>
                      <a:pt x="1488" y="672"/>
                    </a:lnTo>
                    <a:lnTo>
                      <a:pt x="1492" y="672"/>
                    </a:lnTo>
                    <a:lnTo>
                      <a:pt x="1496" y="672"/>
                    </a:lnTo>
                    <a:lnTo>
                      <a:pt x="1498" y="668"/>
                    </a:lnTo>
                    <a:lnTo>
                      <a:pt x="1498" y="672"/>
                    </a:lnTo>
                    <a:lnTo>
                      <a:pt x="1496" y="672"/>
                    </a:lnTo>
                    <a:lnTo>
                      <a:pt x="1492" y="676"/>
                    </a:lnTo>
                    <a:lnTo>
                      <a:pt x="1496" y="676"/>
                    </a:lnTo>
                    <a:lnTo>
                      <a:pt x="1496" y="672"/>
                    </a:lnTo>
                    <a:lnTo>
                      <a:pt x="1498" y="672"/>
                    </a:lnTo>
                    <a:lnTo>
                      <a:pt x="1502" y="672"/>
                    </a:lnTo>
                    <a:lnTo>
                      <a:pt x="1498" y="672"/>
                    </a:lnTo>
                    <a:lnTo>
                      <a:pt x="1496" y="676"/>
                    </a:lnTo>
                    <a:lnTo>
                      <a:pt x="1492" y="676"/>
                    </a:lnTo>
                    <a:lnTo>
                      <a:pt x="1488" y="678"/>
                    </a:lnTo>
                    <a:lnTo>
                      <a:pt x="1488" y="678"/>
                    </a:lnTo>
                    <a:lnTo>
                      <a:pt x="1488" y="678"/>
                    </a:lnTo>
                    <a:close/>
                    <a:moveTo>
                      <a:pt x="824" y="806"/>
                    </a:moveTo>
                    <a:lnTo>
                      <a:pt x="820" y="806"/>
                    </a:lnTo>
                    <a:lnTo>
                      <a:pt x="824" y="806"/>
                    </a:lnTo>
                    <a:lnTo>
                      <a:pt x="824" y="806"/>
                    </a:lnTo>
                    <a:lnTo>
                      <a:pt x="824" y="806"/>
                    </a:lnTo>
                    <a:close/>
                    <a:moveTo>
                      <a:pt x="844" y="818"/>
                    </a:moveTo>
                    <a:lnTo>
                      <a:pt x="846" y="818"/>
                    </a:lnTo>
                    <a:lnTo>
                      <a:pt x="844" y="818"/>
                    </a:lnTo>
                    <a:lnTo>
                      <a:pt x="844" y="818"/>
                    </a:lnTo>
                    <a:lnTo>
                      <a:pt x="844" y="818"/>
                    </a:lnTo>
                    <a:close/>
                    <a:moveTo>
                      <a:pt x="844" y="824"/>
                    </a:moveTo>
                    <a:lnTo>
                      <a:pt x="846" y="828"/>
                    </a:lnTo>
                    <a:lnTo>
                      <a:pt x="844" y="828"/>
                    </a:lnTo>
                    <a:lnTo>
                      <a:pt x="844" y="824"/>
                    </a:lnTo>
                    <a:lnTo>
                      <a:pt x="844" y="824"/>
                    </a:lnTo>
                    <a:lnTo>
                      <a:pt x="844" y="824"/>
                    </a:lnTo>
                    <a:close/>
                    <a:moveTo>
                      <a:pt x="1298" y="874"/>
                    </a:moveTo>
                    <a:lnTo>
                      <a:pt x="1294" y="874"/>
                    </a:lnTo>
                    <a:lnTo>
                      <a:pt x="1290" y="874"/>
                    </a:lnTo>
                    <a:lnTo>
                      <a:pt x="1286" y="874"/>
                    </a:lnTo>
                    <a:lnTo>
                      <a:pt x="1290" y="874"/>
                    </a:lnTo>
                    <a:lnTo>
                      <a:pt x="1294" y="874"/>
                    </a:lnTo>
                    <a:lnTo>
                      <a:pt x="1298" y="874"/>
                    </a:lnTo>
                    <a:lnTo>
                      <a:pt x="1298" y="874"/>
                    </a:lnTo>
                    <a:lnTo>
                      <a:pt x="1298" y="874"/>
                    </a:lnTo>
                    <a:close/>
                    <a:moveTo>
                      <a:pt x="1224" y="888"/>
                    </a:moveTo>
                    <a:lnTo>
                      <a:pt x="1220" y="888"/>
                    </a:lnTo>
                    <a:lnTo>
                      <a:pt x="1224" y="888"/>
                    </a:lnTo>
                    <a:lnTo>
                      <a:pt x="1224" y="888"/>
                    </a:lnTo>
                    <a:lnTo>
                      <a:pt x="1224" y="888"/>
                    </a:lnTo>
                    <a:close/>
                    <a:moveTo>
                      <a:pt x="1178" y="892"/>
                    </a:moveTo>
                    <a:lnTo>
                      <a:pt x="1178" y="896"/>
                    </a:lnTo>
                    <a:lnTo>
                      <a:pt x="1174" y="896"/>
                    </a:lnTo>
                    <a:lnTo>
                      <a:pt x="1178" y="896"/>
                    </a:lnTo>
                    <a:lnTo>
                      <a:pt x="1178" y="892"/>
                    </a:lnTo>
                    <a:lnTo>
                      <a:pt x="1178" y="892"/>
                    </a:lnTo>
                    <a:lnTo>
                      <a:pt x="1178" y="892"/>
                    </a:lnTo>
                    <a:close/>
                    <a:moveTo>
                      <a:pt x="1152" y="914"/>
                    </a:moveTo>
                    <a:lnTo>
                      <a:pt x="1152" y="910"/>
                    </a:lnTo>
                    <a:lnTo>
                      <a:pt x="1156" y="910"/>
                    </a:lnTo>
                    <a:lnTo>
                      <a:pt x="1152" y="914"/>
                    </a:lnTo>
                    <a:lnTo>
                      <a:pt x="1152" y="914"/>
                    </a:lnTo>
                    <a:lnTo>
                      <a:pt x="1152" y="914"/>
                    </a:lnTo>
                    <a:close/>
                    <a:moveTo>
                      <a:pt x="1152" y="914"/>
                    </a:moveTo>
                    <a:lnTo>
                      <a:pt x="1148" y="914"/>
                    </a:lnTo>
                    <a:lnTo>
                      <a:pt x="1148" y="918"/>
                    </a:lnTo>
                    <a:lnTo>
                      <a:pt x="1148" y="914"/>
                    </a:lnTo>
                    <a:lnTo>
                      <a:pt x="1152" y="914"/>
                    </a:lnTo>
                    <a:lnTo>
                      <a:pt x="1152" y="914"/>
                    </a:lnTo>
                    <a:lnTo>
                      <a:pt x="1152" y="914"/>
                    </a:lnTo>
                    <a:close/>
                    <a:moveTo>
                      <a:pt x="1384" y="966"/>
                    </a:moveTo>
                    <a:lnTo>
                      <a:pt x="1384" y="962"/>
                    </a:lnTo>
                    <a:lnTo>
                      <a:pt x="1384" y="966"/>
                    </a:lnTo>
                    <a:lnTo>
                      <a:pt x="1380" y="970"/>
                    </a:lnTo>
                    <a:lnTo>
                      <a:pt x="1384" y="970"/>
                    </a:lnTo>
                    <a:lnTo>
                      <a:pt x="1384" y="966"/>
                    </a:lnTo>
                    <a:lnTo>
                      <a:pt x="1384" y="966"/>
                    </a:lnTo>
                    <a:lnTo>
                      <a:pt x="1384" y="966"/>
                    </a:lnTo>
                    <a:close/>
                    <a:moveTo>
                      <a:pt x="266" y="1026"/>
                    </a:moveTo>
                    <a:lnTo>
                      <a:pt x="262" y="1026"/>
                    </a:lnTo>
                    <a:lnTo>
                      <a:pt x="262" y="1022"/>
                    </a:lnTo>
                    <a:lnTo>
                      <a:pt x="262" y="1018"/>
                    </a:lnTo>
                    <a:lnTo>
                      <a:pt x="266" y="1018"/>
                    </a:lnTo>
                    <a:lnTo>
                      <a:pt x="266" y="1022"/>
                    </a:lnTo>
                    <a:lnTo>
                      <a:pt x="270" y="1022"/>
                    </a:lnTo>
                    <a:lnTo>
                      <a:pt x="266" y="1026"/>
                    </a:lnTo>
                    <a:lnTo>
                      <a:pt x="266" y="1026"/>
                    </a:lnTo>
                    <a:lnTo>
                      <a:pt x="266" y="1026"/>
                    </a:lnTo>
                    <a:close/>
                    <a:moveTo>
                      <a:pt x="254" y="1026"/>
                    </a:moveTo>
                    <a:lnTo>
                      <a:pt x="254" y="1022"/>
                    </a:lnTo>
                    <a:lnTo>
                      <a:pt x="258" y="1022"/>
                    </a:lnTo>
                    <a:lnTo>
                      <a:pt x="258" y="1026"/>
                    </a:lnTo>
                    <a:lnTo>
                      <a:pt x="254" y="1026"/>
                    </a:lnTo>
                    <a:lnTo>
                      <a:pt x="254" y="1026"/>
                    </a:lnTo>
                    <a:lnTo>
                      <a:pt x="254" y="1026"/>
                    </a:lnTo>
                    <a:close/>
                    <a:moveTo>
                      <a:pt x="288" y="1038"/>
                    </a:moveTo>
                    <a:lnTo>
                      <a:pt x="284" y="1038"/>
                    </a:lnTo>
                    <a:lnTo>
                      <a:pt x="284" y="1034"/>
                    </a:lnTo>
                    <a:lnTo>
                      <a:pt x="280" y="1030"/>
                    </a:lnTo>
                    <a:lnTo>
                      <a:pt x="284" y="1030"/>
                    </a:lnTo>
                    <a:lnTo>
                      <a:pt x="288" y="1030"/>
                    </a:lnTo>
                    <a:lnTo>
                      <a:pt x="288" y="1034"/>
                    </a:lnTo>
                    <a:lnTo>
                      <a:pt x="292" y="1038"/>
                    </a:lnTo>
                    <a:lnTo>
                      <a:pt x="288" y="1038"/>
                    </a:lnTo>
                    <a:lnTo>
                      <a:pt x="288" y="1038"/>
                    </a:lnTo>
                    <a:lnTo>
                      <a:pt x="288" y="1038"/>
                    </a:lnTo>
                    <a:close/>
                    <a:moveTo>
                      <a:pt x="302" y="1042"/>
                    </a:moveTo>
                    <a:lnTo>
                      <a:pt x="298" y="1042"/>
                    </a:lnTo>
                    <a:lnTo>
                      <a:pt x="294" y="1042"/>
                    </a:lnTo>
                    <a:lnTo>
                      <a:pt x="294" y="1038"/>
                    </a:lnTo>
                    <a:lnTo>
                      <a:pt x="298" y="1038"/>
                    </a:lnTo>
                    <a:lnTo>
                      <a:pt x="302" y="1038"/>
                    </a:lnTo>
                    <a:lnTo>
                      <a:pt x="302" y="1042"/>
                    </a:lnTo>
                    <a:lnTo>
                      <a:pt x="302" y="1042"/>
                    </a:lnTo>
                    <a:lnTo>
                      <a:pt x="302" y="1042"/>
                    </a:lnTo>
                    <a:close/>
                    <a:moveTo>
                      <a:pt x="310" y="1048"/>
                    </a:moveTo>
                    <a:lnTo>
                      <a:pt x="306" y="1048"/>
                    </a:lnTo>
                    <a:lnTo>
                      <a:pt x="306" y="1046"/>
                    </a:lnTo>
                    <a:lnTo>
                      <a:pt x="302" y="1046"/>
                    </a:lnTo>
                    <a:lnTo>
                      <a:pt x="302" y="1042"/>
                    </a:lnTo>
                    <a:lnTo>
                      <a:pt x="306" y="1042"/>
                    </a:lnTo>
                    <a:lnTo>
                      <a:pt x="306" y="1046"/>
                    </a:lnTo>
                    <a:lnTo>
                      <a:pt x="310" y="1046"/>
                    </a:lnTo>
                    <a:lnTo>
                      <a:pt x="310" y="1042"/>
                    </a:lnTo>
                    <a:lnTo>
                      <a:pt x="310" y="1046"/>
                    </a:lnTo>
                    <a:lnTo>
                      <a:pt x="314" y="1046"/>
                    </a:lnTo>
                    <a:lnTo>
                      <a:pt x="314" y="1048"/>
                    </a:lnTo>
                    <a:lnTo>
                      <a:pt x="310" y="1048"/>
                    </a:lnTo>
                    <a:lnTo>
                      <a:pt x="310" y="1048"/>
                    </a:lnTo>
                    <a:lnTo>
                      <a:pt x="310" y="1048"/>
                    </a:lnTo>
                    <a:close/>
                    <a:moveTo>
                      <a:pt x="302" y="1046"/>
                    </a:moveTo>
                    <a:lnTo>
                      <a:pt x="298" y="1046"/>
                    </a:lnTo>
                    <a:lnTo>
                      <a:pt x="302" y="1046"/>
                    </a:lnTo>
                    <a:lnTo>
                      <a:pt x="302" y="1046"/>
                    </a:lnTo>
                    <a:lnTo>
                      <a:pt x="302" y="1046"/>
                    </a:lnTo>
                    <a:close/>
                    <a:moveTo>
                      <a:pt x="318" y="1056"/>
                    </a:moveTo>
                    <a:lnTo>
                      <a:pt x="322" y="1056"/>
                    </a:lnTo>
                    <a:lnTo>
                      <a:pt x="324" y="1060"/>
                    </a:lnTo>
                    <a:lnTo>
                      <a:pt x="324" y="1062"/>
                    </a:lnTo>
                    <a:lnTo>
                      <a:pt x="328" y="1062"/>
                    </a:lnTo>
                    <a:lnTo>
                      <a:pt x="328" y="1066"/>
                    </a:lnTo>
                    <a:lnTo>
                      <a:pt x="332" y="1066"/>
                    </a:lnTo>
                    <a:lnTo>
                      <a:pt x="328" y="1070"/>
                    </a:lnTo>
                    <a:lnTo>
                      <a:pt x="324" y="1070"/>
                    </a:lnTo>
                    <a:lnTo>
                      <a:pt x="322" y="1074"/>
                    </a:lnTo>
                    <a:lnTo>
                      <a:pt x="322" y="1078"/>
                    </a:lnTo>
                    <a:lnTo>
                      <a:pt x="318" y="1078"/>
                    </a:lnTo>
                    <a:lnTo>
                      <a:pt x="314" y="1074"/>
                    </a:lnTo>
                    <a:lnTo>
                      <a:pt x="314" y="1070"/>
                    </a:lnTo>
                    <a:lnTo>
                      <a:pt x="314" y="1066"/>
                    </a:lnTo>
                    <a:lnTo>
                      <a:pt x="314" y="1062"/>
                    </a:lnTo>
                    <a:lnTo>
                      <a:pt x="318" y="1060"/>
                    </a:lnTo>
                    <a:lnTo>
                      <a:pt x="314" y="1056"/>
                    </a:lnTo>
                    <a:lnTo>
                      <a:pt x="318" y="1056"/>
                    </a:lnTo>
                    <a:lnTo>
                      <a:pt x="318" y="1056"/>
                    </a:lnTo>
                    <a:lnTo>
                      <a:pt x="318" y="105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97">
                <a:extLst>
                  <a:ext uri="{FF2B5EF4-FFF2-40B4-BE49-F238E27FC236}">
                    <a16:creationId xmlns:a16="http://schemas.microsoft.com/office/drawing/2014/main" id="{F9959EA2-D968-40BE-B582-C4C1C0F967FF}"/>
                  </a:ext>
                </a:extLst>
              </p:cNvPr>
              <p:cNvSpPr>
                <a:spLocks/>
              </p:cNvSpPr>
              <p:nvPr/>
            </p:nvSpPr>
            <p:spPr bwMode="auto">
              <a:xfrm>
                <a:off x="2790825" y="2505143"/>
                <a:ext cx="53975" cy="41275"/>
              </a:xfrm>
              <a:custGeom>
                <a:avLst/>
                <a:gdLst>
                  <a:gd name="T0" fmla="*/ 0 w 34"/>
                  <a:gd name="T1" fmla="*/ 6 h 26"/>
                  <a:gd name="T2" fmla="*/ 4 w 34"/>
                  <a:gd name="T3" fmla="*/ 2 h 26"/>
                  <a:gd name="T4" fmla="*/ 4 w 34"/>
                  <a:gd name="T5" fmla="*/ 0 h 26"/>
                  <a:gd name="T6" fmla="*/ 4 w 34"/>
                  <a:gd name="T7" fmla="*/ 0 h 26"/>
                  <a:gd name="T8" fmla="*/ 4 w 34"/>
                  <a:gd name="T9" fmla="*/ 0 h 26"/>
                  <a:gd name="T10" fmla="*/ 8 w 34"/>
                  <a:gd name="T11" fmla="*/ 0 h 26"/>
                  <a:gd name="T12" fmla="*/ 8 w 34"/>
                  <a:gd name="T13" fmla="*/ 0 h 26"/>
                  <a:gd name="T14" fmla="*/ 8 w 34"/>
                  <a:gd name="T15" fmla="*/ 0 h 26"/>
                  <a:gd name="T16" fmla="*/ 8 w 34"/>
                  <a:gd name="T17" fmla="*/ 0 h 26"/>
                  <a:gd name="T18" fmla="*/ 12 w 34"/>
                  <a:gd name="T19" fmla="*/ 2 h 26"/>
                  <a:gd name="T20" fmla="*/ 12 w 34"/>
                  <a:gd name="T21" fmla="*/ 2 h 26"/>
                  <a:gd name="T22" fmla="*/ 20 w 34"/>
                  <a:gd name="T23" fmla="*/ 6 h 26"/>
                  <a:gd name="T24" fmla="*/ 26 w 34"/>
                  <a:gd name="T25" fmla="*/ 10 h 26"/>
                  <a:gd name="T26" fmla="*/ 26 w 34"/>
                  <a:gd name="T27" fmla="*/ 10 h 26"/>
                  <a:gd name="T28" fmla="*/ 26 w 34"/>
                  <a:gd name="T29" fmla="*/ 10 h 26"/>
                  <a:gd name="T30" fmla="*/ 26 w 34"/>
                  <a:gd name="T31" fmla="*/ 10 h 26"/>
                  <a:gd name="T32" fmla="*/ 30 w 34"/>
                  <a:gd name="T33" fmla="*/ 10 h 26"/>
                  <a:gd name="T34" fmla="*/ 30 w 34"/>
                  <a:gd name="T35" fmla="*/ 10 h 26"/>
                  <a:gd name="T36" fmla="*/ 30 w 34"/>
                  <a:gd name="T37" fmla="*/ 10 h 26"/>
                  <a:gd name="T38" fmla="*/ 26 w 34"/>
                  <a:gd name="T39" fmla="*/ 10 h 26"/>
                  <a:gd name="T40" fmla="*/ 24 w 34"/>
                  <a:gd name="T41" fmla="*/ 14 h 26"/>
                  <a:gd name="T42" fmla="*/ 26 w 34"/>
                  <a:gd name="T43" fmla="*/ 14 h 26"/>
                  <a:gd name="T44" fmla="*/ 30 w 34"/>
                  <a:gd name="T45" fmla="*/ 14 h 26"/>
                  <a:gd name="T46" fmla="*/ 30 w 34"/>
                  <a:gd name="T47" fmla="*/ 14 h 26"/>
                  <a:gd name="T48" fmla="*/ 34 w 34"/>
                  <a:gd name="T49" fmla="*/ 14 h 26"/>
                  <a:gd name="T50" fmla="*/ 34 w 34"/>
                  <a:gd name="T51" fmla="*/ 14 h 26"/>
                  <a:gd name="T52" fmla="*/ 30 w 34"/>
                  <a:gd name="T53" fmla="*/ 14 h 26"/>
                  <a:gd name="T54" fmla="*/ 26 w 34"/>
                  <a:gd name="T55" fmla="*/ 18 h 26"/>
                  <a:gd name="T56" fmla="*/ 26 w 34"/>
                  <a:gd name="T57" fmla="*/ 18 h 26"/>
                  <a:gd name="T58" fmla="*/ 26 w 34"/>
                  <a:gd name="T59" fmla="*/ 18 h 26"/>
                  <a:gd name="T60" fmla="*/ 24 w 34"/>
                  <a:gd name="T61" fmla="*/ 18 h 26"/>
                  <a:gd name="T62" fmla="*/ 24 w 34"/>
                  <a:gd name="T63" fmla="*/ 18 h 26"/>
                  <a:gd name="T64" fmla="*/ 20 w 34"/>
                  <a:gd name="T65" fmla="*/ 18 h 26"/>
                  <a:gd name="T66" fmla="*/ 16 w 34"/>
                  <a:gd name="T67" fmla="*/ 18 h 26"/>
                  <a:gd name="T68" fmla="*/ 16 w 34"/>
                  <a:gd name="T69" fmla="*/ 18 h 26"/>
                  <a:gd name="T70" fmla="*/ 16 w 34"/>
                  <a:gd name="T71" fmla="*/ 18 h 26"/>
                  <a:gd name="T72" fmla="*/ 12 w 34"/>
                  <a:gd name="T73" fmla="*/ 14 h 26"/>
                  <a:gd name="T74" fmla="*/ 12 w 34"/>
                  <a:gd name="T75" fmla="*/ 18 h 26"/>
                  <a:gd name="T76" fmla="*/ 8 w 34"/>
                  <a:gd name="T77" fmla="*/ 22 h 26"/>
                  <a:gd name="T78" fmla="*/ 4 w 34"/>
                  <a:gd name="T79" fmla="*/ 26 h 26"/>
                  <a:gd name="T80" fmla="*/ 0 w 34"/>
                  <a:gd name="T81" fmla="*/ 26 h 26"/>
                  <a:gd name="T82" fmla="*/ 4 w 34"/>
                  <a:gd name="T83" fmla="*/ 22 h 26"/>
                  <a:gd name="T84" fmla="*/ 4 w 34"/>
                  <a:gd name="T85" fmla="*/ 22 h 26"/>
                  <a:gd name="T86" fmla="*/ 4 w 34"/>
                  <a:gd name="T87" fmla="*/ 22 h 26"/>
                  <a:gd name="T88" fmla="*/ 4 w 34"/>
                  <a:gd name="T89" fmla="*/ 22 h 26"/>
                  <a:gd name="T90" fmla="*/ 0 w 34"/>
                  <a:gd name="T91" fmla="*/ 22 h 26"/>
                  <a:gd name="T92" fmla="*/ 4 w 34"/>
                  <a:gd name="T93" fmla="*/ 22 h 26"/>
                  <a:gd name="T94" fmla="*/ 4 w 34"/>
                  <a:gd name="T95" fmla="*/ 18 h 26"/>
                  <a:gd name="T96" fmla="*/ 4 w 34"/>
                  <a:gd name="T97" fmla="*/ 14 h 26"/>
                  <a:gd name="T98" fmla="*/ 0 w 34"/>
                  <a:gd name="T99" fmla="*/ 10 h 26"/>
                  <a:gd name="T100" fmla="*/ 0 w 34"/>
                  <a:gd name="T101"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26">
                    <a:moveTo>
                      <a:pt x="0" y="10"/>
                    </a:moveTo>
                    <a:lnTo>
                      <a:pt x="0" y="10"/>
                    </a:lnTo>
                    <a:lnTo>
                      <a:pt x="0" y="6"/>
                    </a:lnTo>
                    <a:lnTo>
                      <a:pt x="0" y="6"/>
                    </a:lnTo>
                    <a:lnTo>
                      <a:pt x="0" y="6"/>
                    </a:lnTo>
                    <a:lnTo>
                      <a:pt x="0" y="6"/>
                    </a:lnTo>
                    <a:lnTo>
                      <a:pt x="0" y="6"/>
                    </a:lnTo>
                    <a:lnTo>
                      <a:pt x="4" y="2"/>
                    </a:lnTo>
                    <a:lnTo>
                      <a:pt x="4" y="2"/>
                    </a:lnTo>
                    <a:lnTo>
                      <a:pt x="4" y="0"/>
                    </a:lnTo>
                    <a:lnTo>
                      <a:pt x="4" y="0"/>
                    </a:lnTo>
                    <a:lnTo>
                      <a:pt x="4" y="0"/>
                    </a:lnTo>
                    <a:lnTo>
                      <a:pt x="4" y="0"/>
                    </a:lnTo>
                    <a:lnTo>
                      <a:pt x="4" y="0"/>
                    </a:lnTo>
                    <a:lnTo>
                      <a:pt x="4" y="0"/>
                    </a:lnTo>
                    <a:lnTo>
                      <a:pt x="4" y="0"/>
                    </a:lnTo>
                    <a:lnTo>
                      <a:pt x="4" y="0"/>
                    </a:lnTo>
                    <a:lnTo>
                      <a:pt x="4" y="0"/>
                    </a:lnTo>
                    <a:lnTo>
                      <a:pt x="4" y="0"/>
                    </a:lnTo>
                    <a:lnTo>
                      <a:pt x="4" y="0"/>
                    </a:lnTo>
                    <a:lnTo>
                      <a:pt x="8" y="0"/>
                    </a:lnTo>
                    <a:lnTo>
                      <a:pt x="8" y="0"/>
                    </a:lnTo>
                    <a:lnTo>
                      <a:pt x="8" y="0"/>
                    </a:lnTo>
                    <a:lnTo>
                      <a:pt x="8" y="0"/>
                    </a:lnTo>
                    <a:lnTo>
                      <a:pt x="12" y="0"/>
                    </a:lnTo>
                    <a:lnTo>
                      <a:pt x="12" y="0"/>
                    </a:lnTo>
                    <a:lnTo>
                      <a:pt x="12" y="0"/>
                    </a:lnTo>
                    <a:lnTo>
                      <a:pt x="8" y="0"/>
                    </a:lnTo>
                    <a:lnTo>
                      <a:pt x="8" y="0"/>
                    </a:lnTo>
                    <a:lnTo>
                      <a:pt x="8" y="0"/>
                    </a:lnTo>
                    <a:lnTo>
                      <a:pt x="8" y="0"/>
                    </a:lnTo>
                    <a:lnTo>
                      <a:pt x="8" y="0"/>
                    </a:lnTo>
                    <a:lnTo>
                      <a:pt x="8" y="0"/>
                    </a:lnTo>
                    <a:lnTo>
                      <a:pt x="8" y="0"/>
                    </a:lnTo>
                    <a:lnTo>
                      <a:pt x="8" y="0"/>
                    </a:lnTo>
                    <a:lnTo>
                      <a:pt x="8" y="0"/>
                    </a:lnTo>
                    <a:lnTo>
                      <a:pt x="12" y="2"/>
                    </a:lnTo>
                    <a:lnTo>
                      <a:pt x="12" y="2"/>
                    </a:lnTo>
                    <a:lnTo>
                      <a:pt x="12" y="2"/>
                    </a:lnTo>
                    <a:lnTo>
                      <a:pt x="12" y="2"/>
                    </a:lnTo>
                    <a:lnTo>
                      <a:pt x="12" y="2"/>
                    </a:lnTo>
                    <a:lnTo>
                      <a:pt x="12" y="2"/>
                    </a:lnTo>
                    <a:lnTo>
                      <a:pt x="12" y="2"/>
                    </a:lnTo>
                    <a:lnTo>
                      <a:pt x="12" y="2"/>
                    </a:lnTo>
                    <a:lnTo>
                      <a:pt x="12" y="6"/>
                    </a:lnTo>
                    <a:lnTo>
                      <a:pt x="12" y="6"/>
                    </a:lnTo>
                    <a:lnTo>
                      <a:pt x="16" y="6"/>
                    </a:lnTo>
                    <a:lnTo>
                      <a:pt x="20" y="6"/>
                    </a:lnTo>
                    <a:lnTo>
                      <a:pt x="20" y="6"/>
                    </a:lnTo>
                    <a:lnTo>
                      <a:pt x="20" y="6"/>
                    </a:lnTo>
                    <a:lnTo>
                      <a:pt x="24" y="6"/>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30" y="10"/>
                    </a:lnTo>
                    <a:lnTo>
                      <a:pt x="30" y="10"/>
                    </a:lnTo>
                    <a:lnTo>
                      <a:pt x="30" y="10"/>
                    </a:lnTo>
                    <a:lnTo>
                      <a:pt x="30" y="10"/>
                    </a:lnTo>
                    <a:lnTo>
                      <a:pt x="30" y="10"/>
                    </a:lnTo>
                    <a:lnTo>
                      <a:pt x="30" y="10"/>
                    </a:lnTo>
                    <a:lnTo>
                      <a:pt x="30" y="10"/>
                    </a:lnTo>
                    <a:lnTo>
                      <a:pt x="30" y="10"/>
                    </a:lnTo>
                    <a:lnTo>
                      <a:pt x="30" y="10"/>
                    </a:lnTo>
                    <a:lnTo>
                      <a:pt x="30" y="10"/>
                    </a:lnTo>
                    <a:lnTo>
                      <a:pt x="30" y="10"/>
                    </a:lnTo>
                    <a:lnTo>
                      <a:pt x="30" y="10"/>
                    </a:lnTo>
                    <a:lnTo>
                      <a:pt x="30" y="10"/>
                    </a:lnTo>
                    <a:lnTo>
                      <a:pt x="26" y="10"/>
                    </a:lnTo>
                    <a:lnTo>
                      <a:pt x="26" y="10"/>
                    </a:lnTo>
                    <a:lnTo>
                      <a:pt x="26" y="10"/>
                    </a:lnTo>
                    <a:lnTo>
                      <a:pt x="26" y="10"/>
                    </a:lnTo>
                    <a:lnTo>
                      <a:pt x="26" y="14"/>
                    </a:lnTo>
                    <a:lnTo>
                      <a:pt x="24" y="14"/>
                    </a:lnTo>
                    <a:lnTo>
                      <a:pt x="24" y="14"/>
                    </a:lnTo>
                    <a:lnTo>
                      <a:pt x="26" y="14"/>
                    </a:lnTo>
                    <a:lnTo>
                      <a:pt x="26" y="14"/>
                    </a:lnTo>
                    <a:lnTo>
                      <a:pt x="26" y="14"/>
                    </a:lnTo>
                    <a:lnTo>
                      <a:pt x="26" y="14"/>
                    </a:lnTo>
                    <a:lnTo>
                      <a:pt x="30" y="14"/>
                    </a:lnTo>
                    <a:lnTo>
                      <a:pt x="30" y="14"/>
                    </a:lnTo>
                    <a:lnTo>
                      <a:pt x="30" y="14"/>
                    </a:lnTo>
                    <a:lnTo>
                      <a:pt x="30" y="14"/>
                    </a:lnTo>
                    <a:lnTo>
                      <a:pt x="30" y="14"/>
                    </a:lnTo>
                    <a:lnTo>
                      <a:pt x="30" y="14"/>
                    </a:lnTo>
                    <a:lnTo>
                      <a:pt x="30" y="14"/>
                    </a:lnTo>
                    <a:lnTo>
                      <a:pt x="30" y="14"/>
                    </a:lnTo>
                    <a:lnTo>
                      <a:pt x="30" y="14"/>
                    </a:lnTo>
                    <a:lnTo>
                      <a:pt x="30" y="14"/>
                    </a:lnTo>
                    <a:lnTo>
                      <a:pt x="34" y="14"/>
                    </a:lnTo>
                    <a:lnTo>
                      <a:pt x="34" y="14"/>
                    </a:lnTo>
                    <a:lnTo>
                      <a:pt x="34" y="14"/>
                    </a:lnTo>
                    <a:lnTo>
                      <a:pt x="34" y="14"/>
                    </a:lnTo>
                    <a:lnTo>
                      <a:pt x="34" y="14"/>
                    </a:lnTo>
                    <a:lnTo>
                      <a:pt x="34" y="14"/>
                    </a:lnTo>
                    <a:lnTo>
                      <a:pt x="34" y="14"/>
                    </a:lnTo>
                    <a:lnTo>
                      <a:pt x="30" y="14"/>
                    </a:lnTo>
                    <a:lnTo>
                      <a:pt x="30" y="14"/>
                    </a:lnTo>
                    <a:lnTo>
                      <a:pt x="30" y="14"/>
                    </a:lnTo>
                    <a:lnTo>
                      <a:pt x="30" y="14"/>
                    </a:lnTo>
                    <a:lnTo>
                      <a:pt x="26" y="18"/>
                    </a:lnTo>
                    <a:lnTo>
                      <a:pt x="26" y="18"/>
                    </a:lnTo>
                    <a:lnTo>
                      <a:pt x="26" y="18"/>
                    </a:lnTo>
                    <a:lnTo>
                      <a:pt x="26" y="18"/>
                    </a:lnTo>
                    <a:lnTo>
                      <a:pt x="26" y="18"/>
                    </a:lnTo>
                    <a:lnTo>
                      <a:pt x="26" y="18"/>
                    </a:lnTo>
                    <a:lnTo>
                      <a:pt x="26" y="18"/>
                    </a:lnTo>
                    <a:lnTo>
                      <a:pt x="26" y="18"/>
                    </a:lnTo>
                    <a:lnTo>
                      <a:pt x="26" y="18"/>
                    </a:lnTo>
                    <a:lnTo>
                      <a:pt x="26" y="18"/>
                    </a:lnTo>
                    <a:lnTo>
                      <a:pt x="26" y="18"/>
                    </a:lnTo>
                    <a:lnTo>
                      <a:pt x="26" y="18"/>
                    </a:lnTo>
                    <a:lnTo>
                      <a:pt x="24" y="18"/>
                    </a:lnTo>
                    <a:lnTo>
                      <a:pt x="24" y="18"/>
                    </a:lnTo>
                    <a:lnTo>
                      <a:pt x="24" y="18"/>
                    </a:lnTo>
                    <a:lnTo>
                      <a:pt x="24" y="18"/>
                    </a:lnTo>
                    <a:lnTo>
                      <a:pt x="24" y="18"/>
                    </a:lnTo>
                    <a:lnTo>
                      <a:pt x="24" y="18"/>
                    </a:lnTo>
                    <a:lnTo>
                      <a:pt x="24" y="18"/>
                    </a:lnTo>
                    <a:lnTo>
                      <a:pt x="20" y="18"/>
                    </a:lnTo>
                    <a:lnTo>
                      <a:pt x="20" y="18"/>
                    </a:lnTo>
                    <a:lnTo>
                      <a:pt x="20" y="18"/>
                    </a:lnTo>
                    <a:lnTo>
                      <a:pt x="20" y="18"/>
                    </a:lnTo>
                    <a:lnTo>
                      <a:pt x="16" y="18"/>
                    </a:lnTo>
                    <a:lnTo>
                      <a:pt x="16" y="18"/>
                    </a:lnTo>
                    <a:lnTo>
                      <a:pt x="16" y="18"/>
                    </a:lnTo>
                    <a:lnTo>
                      <a:pt x="16" y="22"/>
                    </a:lnTo>
                    <a:lnTo>
                      <a:pt x="16" y="22"/>
                    </a:lnTo>
                    <a:lnTo>
                      <a:pt x="16" y="18"/>
                    </a:lnTo>
                    <a:lnTo>
                      <a:pt x="16" y="18"/>
                    </a:lnTo>
                    <a:lnTo>
                      <a:pt x="16" y="18"/>
                    </a:lnTo>
                    <a:lnTo>
                      <a:pt x="16" y="18"/>
                    </a:lnTo>
                    <a:lnTo>
                      <a:pt x="16" y="18"/>
                    </a:lnTo>
                    <a:lnTo>
                      <a:pt x="16" y="18"/>
                    </a:lnTo>
                    <a:lnTo>
                      <a:pt x="12" y="14"/>
                    </a:lnTo>
                    <a:lnTo>
                      <a:pt x="12" y="14"/>
                    </a:lnTo>
                    <a:lnTo>
                      <a:pt x="12" y="14"/>
                    </a:lnTo>
                    <a:lnTo>
                      <a:pt x="12" y="14"/>
                    </a:lnTo>
                    <a:lnTo>
                      <a:pt x="12" y="18"/>
                    </a:lnTo>
                    <a:lnTo>
                      <a:pt x="12" y="18"/>
                    </a:lnTo>
                    <a:lnTo>
                      <a:pt x="12" y="18"/>
                    </a:lnTo>
                    <a:lnTo>
                      <a:pt x="12" y="18"/>
                    </a:lnTo>
                    <a:lnTo>
                      <a:pt x="12" y="18"/>
                    </a:lnTo>
                    <a:lnTo>
                      <a:pt x="12" y="18"/>
                    </a:lnTo>
                    <a:lnTo>
                      <a:pt x="12" y="18"/>
                    </a:lnTo>
                    <a:lnTo>
                      <a:pt x="8" y="22"/>
                    </a:lnTo>
                    <a:lnTo>
                      <a:pt x="8" y="22"/>
                    </a:lnTo>
                    <a:lnTo>
                      <a:pt x="4" y="26"/>
                    </a:lnTo>
                    <a:lnTo>
                      <a:pt x="4" y="26"/>
                    </a:lnTo>
                    <a:lnTo>
                      <a:pt x="4" y="26"/>
                    </a:lnTo>
                    <a:lnTo>
                      <a:pt x="4" y="26"/>
                    </a:lnTo>
                    <a:lnTo>
                      <a:pt x="4" y="26"/>
                    </a:lnTo>
                    <a:lnTo>
                      <a:pt x="0" y="26"/>
                    </a:lnTo>
                    <a:lnTo>
                      <a:pt x="0" y="26"/>
                    </a:lnTo>
                    <a:lnTo>
                      <a:pt x="0" y="26"/>
                    </a:lnTo>
                    <a:lnTo>
                      <a:pt x="0" y="26"/>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0" y="22"/>
                    </a:lnTo>
                    <a:lnTo>
                      <a:pt x="0" y="22"/>
                    </a:lnTo>
                    <a:lnTo>
                      <a:pt x="4" y="22"/>
                    </a:lnTo>
                    <a:lnTo>
                      <a:pt x="4" y="22"/>
                    </a:lnTo>
                    <a:lnTo>
                      <a:pt x="4" y="22"/>
                    </a:lnTo>
                    <a:lnTo>
                      <a:pt x="4" y="22"/>
                    </a:lnTo>
                    <a:lnTo>
                      <a:pt x="4" y="22"/>
                    </a:lnTo>
                    <a:lnTo>
                      <a:pt x="4" y="18"/>
                    </a:lnTo>
                    <a:lnTo>
                      <a:pt x="4" y="18"/>
                    </a:lnTo>
                    <a:lnTo>
                      <a:pt x="4" y="14"/>
                    </a:lnTo>
                    <a:lnTo>
                      <a:pt x="4" y="14"/>
                    </a:lnTo>
                    <a:lnTo>
                      <a:pt x="4" y="14"/>
                    </a:lnTo>
                    <a:lnTo>
                      <a:pt x="4" y="14"/>
                    </a:lnTo>
                    <a:lnTo>
                      <a:pt x="4" y="14"/>
                    </a:lnTo>
                    <a:lnTo>
                      <a:pt x="0" y="10"/>
                    </a:lnTo>
                    <a:lnTo>
                      <a:pt x="0" y="10"/>
                    </a:lnTo>
                    <a:lnTo>
                      <a:pt x="0" y="10"/>
                    </a:lnTo>
                    <a:lnTo>
                      <a:pt x="0" y="10"/>
                    </a:lnTo>
                    <a:lnTo>
                      <a:pt x="0" y="10"/>
                    </a:lnTo>
                    <a:lnTo>
                      <a:pt x="0" y="10"/>
                    </a:lnTo>
                    <a:lnTo>
                      <a:pt x="0" y="10"/>
                    </a:lnTo>
                    <a:lnTo>
                      <a:pt x="0" y="10"/>
                    </a:lnTo>
                    <a:lnTo>
                      <a:pt x="0" y="10"/>
                    </a:lnTo>
                    <a:lnTo>
                      <a:pt x="0" y="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98">
                <a:extLst>
                  <a:ext uri="{FF2B5EF4-FFF2-40B4-BE49-F238E27FC236}">
                    <a16:creationId xmlns:a16="http://schemas.microsoft.com/office/drawing/2014/main" id="{7CE03658-8BC7-4D9F-A0CD-1BFB81191D3F}"/>
                  </a:ext>
                </a:extLst>
              </p:cNvPr>
              <p:cNvSpPr>
                <a:spLocks/>
              </p:cNvSpPr>
              <p:nvPr/>
            </p:nvSpPr>
            <p:spPr bwMode="auto">
              <a:xfrm>
                <a:off x="2466975" y="4229168"/>
                <a:ext cx="22225" cy="31750"/>
              </a:xfrm>
              <a:custGeom>
                <a:avLst/>
                <a:gdLst>
                  <a:gd name="T0" fmla="*/ 14 w 14"/>
                  <a:gd name="T1" fmla="*/ 16 h 20"/>
                  <a:gd name="T2" fmla="*/ 14 w 14"/>
                  <a:gd name="T3" fmla="*/ 20 h 20"/>
                  <a:gd name="T4" fmla="*/ 14 w 14"/>
                  <a:gd name="T5" fmla="*/ 20 h 20"/>
                  <a:gd name="T6" fmla="*/ 14 w 14"/>
                  <a:gd name="T7" fmla="*/ 20 h 20"/>
                  <a:gd name="T8" fmla="*/ 14 w 14"/>
                  <a:gd name="T9" fmla="*/ 20 h 20"/>
                  <a:gd name="T10" fmla="*/ 14 w 14"/>
                  <a:gd name="T11" fmla="*/ 20 h 20"/>
                  <a:gd name="T12" fmla="*/ 10 w 14"/>
                  <a:gd name="T13" fmla="*/ 20 h 20"/>
                  <a:gd name="T14" fmla="*/ 6 w 14"/>
                  <a:gd name="T15" fmla="*/ 16 h 20"/>
                  <a:gd name="T16" fmla="*/ 2 w 14"/>
                  <a:gd name="T17" fmla="*/ 16 h 20"/>
                  <a:gd name="T18" fmla="*/ 2 w 14"/>
                  <a:gd name="T19" fmla="*/ 12 h 20"/>
                  <a:gd name="T20" fmla="*/ 2 w 14"/>
                  <a:gd name="T21" fmla="*/ 12 h 20"/>
                  <a:gd name="T22" fmla="*/ 0 w 14"/>
                  <a:gd name="T23" fmla="*/ 12 h 20"/>
                  <a:gd name="T24" fmla="*/ 0 w 14"/>
                  <a:gd name="T25" fmla="*/ 12 h 20"/>
                  <a:gd name="T26" fmla="*/ 0 w 14"/>
                  <a:gd name="T27" fmla="*/ 12 h 20"/>
                  <a:gd name="T28" fmla="*/ 0 w 14"/>
                  <a:gd name="T29" fmla="*/ 8 h 20"/>
                  <a:gd name="T30" fmla="*/ 0 w 14"/>
                  <a:gd name="T31" fmla="*/ 8 h 20"/>
                  <a:gd name="T32" fmla="*/ 0 w 14"/>
                  <a:gd name="T33" fmla="*/ 4 h 20"/>
                  <a:gd name="T34" fmla="*/ 0 w 14"/>
                  <a:gd name="T35" fmla="*/ 4 h 20"/>
                  <a:gd name="T36" fmla="*/ 0 w 14"/>
                  <a:gd name="T37" fmla="*/ 4 h 20"/>
                  <a:gd name="T38" fmla="*/ 0 w 14"/>
                  <a:gd name="T39" fmla="*/ 4 h 20"/>
                  <a:gd name="T40" fmla="*/ 0 w 14"/>
                  <a:gd name="T41" fmla="*/ 4 h 20"/>
                  <a:gd name="T42" fmla="*/ 0 w 14"/>
                  <a:gd name="T43" fmla="*/ 0 h 20"/>
                  <a:gd name="T44" fmla="*/ 0 w 14"/>
                  <a:gd name="T45" fmla="*/ 0 h 20"/>
                  <a:gd name="T46" fmla="*/ 0 w 14"/>
                  <a:gd name="T47" fmla="*/ 0 h 20"/>
                  <a:gd name="T48" fmla="*/ 0 w 14"/>
                  <a:gd name="T49" fmla="*/ 0 h 20"/>
                  <a:gd name="T50" fmla="*/ 0 w 14"/>
                  <a:gd name="T51" fmla="*/ 0 h 20"/>
                  <a:gd name="T52" fmla="*/ 2 w 14"/>
                  <a:gd name="T53" fmla="*/ 0 h 20"/>
                  <a:gd name="T54" fmla="*/ 2 w 14"/>
                  <a:gd name="T55" fmla="*/ 0 h 20"/>
                  <a:gd name="T56" fmla="*/ 2 w 14"/>
                  <a:gd name="T57" fmla="*/ 0 h 20"/>
                  <a:gd name="T58" fmla="*/ 6 w 14"/>
                  <a:gd name="T59" fmla="*/ 4 h 20"/>
                  <a:gd name="T60" fmla="*/ 6 w 14"/>
                  <a:gd name="T61" fmla="*/ 4 h 20"/>
                  <a:gd name="T62" fmla="*/ 6 w 14"/>
                  <a:gd name="T63" fmla="*/ 4 h 20"/>
                  <a:gd name="T64" fmla="*/ 10 w 14"/>
                  <a:gd name="T65" fmla="*/ 8 h 20"/>
                  <a:gd name="T66" fmla="*/ 10 w 14"/>
                  <a:gd name="T67" fmla="*/ 8 h 20"/>
                  <a:gd name="T68" fmla="*/ 10 w 14"/>
                  <a:gd name="T69" fmla="*/ 8 h 20"/>
                  <a:gd name="T70" fmla="*/ 14 w 14"/>
                  <a:gd name="T71" fmla="*/ 12 h 20"/>
                  <a:gd name="T72" fmla="*/ 14 w 14"/>
                  <a:gd name="T73" fmla="*/ 16 h 20"/>
                  <a:gd name="T74" fmla="*/ 14 w 14"/>
                  <a:gd name="T75" fmla="*/ 16 h 20"/>
                  <a:gd name="T76" fmla="*/ 14 w 14"/>
                  <a:gd name="T77" fmla="*/ 16 h 20"/>
                  <a:gd name="T78" fmla="*/ 14 w 14"/>
                  <a:gd name="T79" fmla="*/ 16 h 20"/>
                  <a:gd name="T80" fmla="*/ 14 w 14"/>
                  <a:gd name="T81"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20">
                    <a:moveTo>
                      <a:pt x="14" y="16"/>
                    </a:moveTo>
                    <a:lnTo>
                      <a:pt x="14" y="16"/>
                    </a:lnTo>
                    <a:lnTo>
                      <a:pt x="14" y="20"/>
                    </a:lnTo>
                    <a:lnTo>
                      <a:pt x="14" y="20"/>
                    </a:lnTo>
                    <a:lnTo>
                      <a:pt x="14" y="20"/>
                    </a:lnTo>
                    <a:lnTo>
                      <a:pt x="14" y="20"/>
                    </a:lnTo>
                    <a:lnTo>
                      <a:pt x="14" y="20"/>
                    </a:lnTo>
                    <a:lnTo>
                      <a:pt x="14" y="20"/>
                    </a:lnTo>
                    <a:lnTo>
                      <a:pt x="14" y="20"/>
                    </a:lnTo>
                    <a:lnTo>
                      <a:pt x="14" y="20"/>
                    </a:lnTo>
                    <a:lnTo>
                      <a:pt x="14" y="20"/>
                    </a:lnTo>
                    <a:lnTo>
                      <a:pt x="14" y="20"/>
                    </a:lnTo>
                    <a:lnTo>
                      <a:pt x="14" y="20"/>
                    </a:lnTo>
                    <a:lnTo>
                      <a:pt x="10" y="20"/>
                    </a:lnTo>
                    <a:lnTo>
                      <a:pt x="10" y="16"/>
                    </a:lnTo>
                    <a:lnTo>
                      <a:pt x="6" y="16"/>
                    </a:lnTo>
                    <a:lnTo>
                      <a:pt x="6" y="16"/>
                    </a:lnTo>
                    <a:lnTo>
                      <a:pt x="2" y="16"/>
                    </a:lnTo>
                    <a:lnTo>
                      <a:pt x="2" y="16"/>
                    </a:lnTo>
                    <a:lnTo>
                      <a:pt x="2" y="12"/>
                    </a:lnTo>
                    <a:lnTo>
                      <a:pt x="2" y="12"/>
                    </a:lnTo>
                    <a:lnTo>
                      <a:pt x="2" y="12"/>
                    </a:lnTo>
                    <a:lnTo>
                      <a:pt x="0" y="12"/>
                    </a:lnTo>
                    <a:lnTo>
                      <a:pt x="0" y="12"/>
                    </a:lnTo>
                    <a:lnTo>
                      <a:pt x="0" y="12"/>
                    </a:lnTo>
                    <a:lnTo>
                      <a:pt x="0" y="12"/>
                    </a:lnTo>
                    <a:lnTo>
                      <a:pt x="0" y="12"/>
                    </a:lnTo>
                    <a:lnTo>
                      <a:pt x="0" y="12"/>
                    </a:lnTo>
                    <a:lnTo>
                      <a:pt x="0" y="8"/>
                    </a:lnTo>
                    <a:lnTo>
                      <a:pt x="0" y="8"/>
                    </a:lnTo>
                    <a:lnTo>
                      <a:pt x="0" y="8"/>
                    </a:lnTo>
                    <a:lnTo>
                      <a:pt x="0" y="8"/>
                    </a:lnTo>
                    <a:lnTo>
                      <a:pt x="0" y="8"/>
                    </a:lnTo>
                    <a:lnTo>
                      <a:pt x="0" y="4"/>
                    </a:lnTo>
                    <a:lnTo>
                      <a:pt x="0" y="4"/>
                    </a:lnTo>
                    <a:lnTo>
                      <a:pt x="0" y="4"/>
                    </a:lnTo>
                    <a:lnTo>
                      <a:pt x="0" y="4"/>
                    </a:lnTo>
                    <a:lnTo>
                      <a:pt x="0" y="4"/>
                    </a:lnTo>
                    <a:lnTo>
                      <a:pt x="0" y="4"/>
                    </a:lnTo>
                    <a:lnTo>
                      <a:pt x="0" y="4"/>
                    </a:lnTo>
                    <a:lnTo>
                      <a:pt x="0" y="4"/>
                    </a:lnTo>
                    <a:lnTo>
                      <a:pt x="0" y="4"/>
                    </a:lnTo>
                    <a:lnTo>
                      <a:pt x="0" y="0"/>
                    </a:lnTo>
                    <a:lnTo>
                      <a:pt x="0" y="0"/>
                    </a:lnTo>
                    <a:lnTo>
                      <a:pt x="0" y="0"/>
                    </a:lnTo>
                    <a:lnTo>
                      <a:pt x="0" y="0"/>
                    </a:lnTo>
                    <a:lnTo>
                      <a:pt x="0" y="0"/>
                    </a:lnTo>
                    <a:lnTo>
                      <a:pt x="0" y="0"/>
                    </a:lnTo>
                    <a:lnTo>
                      <a:pt x="0" y="0"/>
                    </a:lnTo>
                    <a:lnTo>
                      <a:pt x="0" y="0"/>
                    </a:lnTo>
                    <a:lnTo>
                      <a:pt x="0" y="0"/>
                    </a:lnTo>
                    <a:lnTo>
                      <a:pt x="0" y="0"/>
                    </a:lnTo>
                    <a:lnTo>
                      <a:pt x="2" y="0"/>
                    </a:lnTo>
                    <a:lnTo>
                      <a:pt x="2" y="0"/>
                    </a:lnTo>
                    <a:lnTo>
                      <a:pt x="2" y="0"/>
                    </a:lnTo>
                    <a:lnTo>
                      <a:pt x="2" y="0"/>
                    </a:lnTo>
                    <a:lnTo>
                      <a:pt x="2" y="0"/>
                    </a:lnTo>
                    <a:lnTo>
                      <a:pt x="2" y="0"/>
                    </a:lnTo>
                    <a:lnTo>
                      <a:pt x="2" y="0"/>
                    </a:lnTo>
                    <a:lnTo>
                      <a:pt x="6" y="4"/>
                    </a:lnTo>
                    <a:lnTo>
                      <a:pt x="6" y="4"/>
                    </a:lnTo>
                    <a:lnTo>
                      <a:pt x="6" y="4"/>
                    </a:lnTo>
                    <a:lnTo>
                      <a:pt x="6" y="4"/>
                    </a:lnTo>
                    <a:lnTo>
                      <a:pt x="6" y="4"/>
                    </a:lnTo>
                    <a:lnTo>
                      <a:pt x="10" y="8"/>
                    </a:lnTo>
                    <a:lnTo>
                      <a:pt x="10" y="8"/>
                    </a:lnTo>
                    <a:lnTo>
                      <a:pt x="10" y="8"/>
                    </a:lnTo>
                    <a:lnTo>
                      <a:pt x="10" y="8"/>
                    </a:lnTo>
                    <a:lnTo>
                      <a:pt x="10" y="8"/>
                    </a:lnTo>
                    <a:lnTo>
                      <a:pt x="10" y="8"/>
                    </a:lnTo>
                    <a:lnTo>
                      <a:pt x="10" y="12"/>
                    </a:lnTo>
                    <a:lnTo>
                      <a:pt x="14" y="12"/>
                    </a:lnTo>
                    <a:lnTo>
                      <a:pt x="14" y="12"/>
                    </a:lnTo>
                    <a:lnTo>
                      <a:pt x="14" y="16"/>
                    </a:lnTo>
                    <a:lnTo>
                      <a:pt x="14" y="16"/>
                    </a:lnTo>
                    <a:lnTo>
                      <a:pt x="14" y="16"/>
                    </a:lnTo>
                    <a:lnTo>
                      <a:pt x="14" y="16"/>
                    </a:lnTo>
                    <a:lnTo>
                      <a:pt x="14" y="16"/>
                    </a:lnTo>
                    <a:lnTo>
                      <a:pt x="14" y="16"/>
                    </a:lnTo>
                    <a:lnTo>
                      <a:pt x="14" y="16"/>
                    </a:lnTo>
                    <a:lnTo>
                      <a:pt x="14" y="16"/>
                    </a:lnTo>
                    <a:lnTo>
                      <a:pt x="14" y="16"/>
                    </a:lnTo>
                    <a:lnTo>
                      <a:pt x="14" y="1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99">
                <a:extLst>
                  <a:ext uri="{FF2B5EF4-FFF2-40B4-BE49-F238E27FC236}">
                    <a16:creationId xmlns:a16="http://schemas.microsoft.com/office/drawing/2014/main" id="{9B00D709-022B-498B-9C10-698ACBAD7FF8}"/>
                  </a:ext>
                </a:extLst>
              </p:cNvPr>
              <p:cNvSpPr>
                <a:spLocks/>
              </p:cNvSpPr>
              <p:nvPr/>
            </p:nvSpPr>
            <p:spPr bwMode="auto">
              <a:xfrm>
                <a:off x="2530475" y="3343343"/>
                <a:ext cx="12700" cy="9525"/>
              </a:xfrm>
              <a:custGeom>
                <a:avLst/>
                <a:gdLst>
                  <a:gd name="T0" fmla="*/ 4 w 8"/>
                  <a:gd name="T1" fmla="*/ 4 h 6"/>
                  <a:gd name="T2" fmla="*/ 4 w 8"/>
                  <a:gd name="T3" fmla="*/ 4 h 6"/>
                  <a:gd name="T4" fmla="*/ 8 w 8"/>
                  <a:gd name="T5" fmla="*/ 4 h 6"/>
                  <a:gd name="T6" fmla="*/ 8 w 8"/>
                  <a:gd name="T7" fmla="*/ 4 h 6"/>
                  <a:gd name="T8" fmla="*/ 8 w 8"/>
                  <a:gd name="T9" fmla="*/ 4 h 6"/>
                  <a:gd name="T10" fmla="*/ 8 w 8"/>
                  <a:gd name="T11" fmla="*/ 4 h 6"/>
                  <a:gd name="T12" fmla="*/ 8 w 8"/>
                  <a:gd name="T13" fmla="*/ 4 h 6"/>
                  <a:gd name="T14" fmla="*/ 8 w 8"/>
                  <a:gd name="T15" fmla="*/ 4 h 6"/>
                  <a:gd name="T16" fmla="*/ 8 w 8"/>
                  <a:gd name="T17" fmla="*/ 6 h 6"/>
                  <a:gd name="T18" fmla="*/ 8 w 8"/>
                  <a:gd name="T19" fmla="*/ 6 h 6"/>
                  <a:gd name="T20" fmla="*/ 8 w 8"/>
                  <a:gd name="T21" fmla="*/ 6 h 6"/>
                  <a:gd name="T22" fmla="*/ 8 w 8"/>
                  <a:gd name="T23" fmla="*/ 6 h 6"/>
                  <a:gd name="T24" fmla="*/ 8 w 8"/>
                  <a:gd name="T25" fmla="*/ 6 h 6"/>
                  <a:gd name="T26" fmla="*/ 8 w 8"/>
                  <a:gd name="T27" fmla="*/ 6 h 6"/>
                  <a:gd name="T28" fmla="*/ 4 w 8"/>
                  <a:gd name="T29" fmla="*/ 6 h 6"/>
                  <a:gd name="T30" fmla="*/ 4 w 8"/>
                  <a:gd name="T31" fmla="*/ 6 h 6"/>
                  <a:gd name="T32" fmla="*/ 4 w 8"/>
                  <a:gd name="T33" fmla="*/ 6 h 6"/>
                  <a:gd name="T34" fmla="*/ 4 w 8"/>
                  <a:gd name="T35" fmla="*/ 6 h 6"/>
                  <a:gd name="T36" fmla="*/ 0 w 8"/>
                  <a:gd name="T37" fmla="*/ 6 h 6"/>
                  <a:gd name="T38" fmla="*/ 0 w 8"/>
                  <a:gd name="T39" fmla="*/ 6 h 6"/>
                  <a:gd name="T40" fmla="*/ 0 w 8"/>
                  <a:gd name="T41" fmla="*/ 6 h 6"/>
                  <a:gd name="T42" fmla="*/ 0 w 8"/>
                  <a:gd name="T43" fmla="*/ 6 h 6"/>
                  <a:gd name="T44" fmla="*/ 0 w 8"/>
                  <a:gd name="T45" fmla="*/ 6 h 6"/>
                  <a:gd name="T46" fmla="*/ 0 w 8"/>
                  <a:gd name="T47" fmla="*/ 6 h 6"/>
                  <a:gd name="T48" fmla="*/ 0 w 8"/>
                  <a:gd name="T49" fmla="*/ 6 h 6"/>
                  <a:gd name="T50" fmla="*/ 0 w 8"/>
                  <a:gd name="T51" fmla="*/ 6 h 6"/>
                  <a:gd name="T52" fmla="*/ 0 w 8"/>
                  <a:gd name="T53" fmla="*/ 6 h 6"/>
                  <a:gd name="T54" fmla="*/ 0 w 8"/>
                  <a:gd name="T55" fmla="*/ 6 h 6"/>
                  <a:gd name="T56" fmla="*/ 0 w 8"/>
                  <a:gd name="T57" fmla="*/ 6 h 6"/>
                  <a:gd name="T58" fmla="*/ 0 w 8"/>
                  <a:gd name="T59" fmla="*/ 6 h 6"/>
                  <a:gd name="T60" fmla="*/ 4 w 8"/>
                  <a:gd name="T61" fmla="*/ 6 h 6"/>
                  <a:gd name="T62" fmla="*/ 4 w 8"/>
                  <a:gd name="T63" fmla="*/ 6 h 6"/>
                  <a:gd name="T64" fmla="*/ 4 w 8"/>
                  <a:gd name="T65" fmla="*/ 6 h 6"/>
                  <a:gd name="T66" fmla="*/ 0 w 8"/>
                  <a:gd name="T67" fmla="*/ 4 h 6"/>
                  <a:gd name="T68" fmla="*/ 0 w 8"/>
                  <a:gd name="T69" fmla="*/ 4 h 6"/>
                  <a:gd name="T70" fmla="*/ 0 w 8"/>
                  <a:gd name="T71" fmla="*/ 4 h 6"/>
                  <a:gd name="T72" fmla="*/ 4 w 8"/>
                  <a:gd name="T73" fmla="*/ 4 h 6"/>
                  <a:gd name="T74" fmla="*/ 4 w 8"/>
                  <a:gd name="T75" fmla="*/ 4 h 6"/>
                  <a:gd name="T76" fmla="*/ 4 w 8"/>
                  <a:gd name="T77" fmla="*/ 4 h 6"/>
                  <a:gd name="T78" fmla="*/ 4 w 8"/>
                  <a:gd name="T79" fmla="*/ 0 h 6"/>
                  <a:gd name="T80" fmla="*/ 4 w 8"/>
                  <a:gd name="T81" fmla="*/ 0 h 6"/>
                  <a:gd name="T82" fmla="*/ 4 w 8"/>
                  <a:gd name="T83" fmla="*/ 0 h 6"/>
                  <a:gd name="T84" fmla="*/ 4 w 8"/>
                  <a:gd name="T85" fmla="*/ 0 h 6"/>
                  <a:gd name="T86" fmla="*/ 4 w 8"/>
                  <a:gd name="T87" fmla="*/ 0 h 6"/>
                  <a:gd name="T88" fmla="*/ 4 w 8"/>
                  <a:gd name="T89" fmla="*/ 4 h 6"/>
                  <a:gd name="T90" fmla="*/ 4 w 8"/>
                  <a:gd name="T91" fmla="*/ 4 h 6"/>
                  <a:gd name="T92" fmla="*/ 4 w 8"/>
                  <a:gd name="T93" fmla="*/ 4 h 6"/>
                  <a:gd name="T94" fmla="*/ 4 w 8"/>
                  <a:gd name="T95" fmla="*/ 4 h 6"/>
                  <a:gd name="T96" fmla="*/ 4 w 8"/>
                  <a:gd name="T97" fmla="*/ 4 h 6"/>
                  <a:gd name="T98" fmla="*/ 4 w 8"/>
                  <a:gd name="T99" fmla="*/ 4 h 6"/>
                  <a:gd name="T100" fmla="*/ 4 w 8"/>
                  <a:gd name="T10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6">
                    <a:moveTo>
                      <a:pt x="4" y="4"/>
                    </a:moveTo>
                    <a:lnTo>
                      <a:pt x="4" y="4"/>
                    </a:lnTo>
                    <a:lnTo>
                      <a:pt x="8" y="4"/>
                    </a:lnTo>
                    <a:lnTo>
                      <a:pt x="8" y="4"/>
                    </a:lnTo>
                    <a:lnTo>
                      <a:pt x="8" y="4"/>
                    </a:lnTo>
                    <a:lnTo>
                      <a:pt x="8" y="4"/>
                    </a:lnTo>
                    <a:lnTo>
                      <a:pt x="8" y="4"/>
                    </a:lnTo>
                    <a:lnTo>
                      <a:pt x="8" y="4"/>
                    </a:lnTo>
                    <a:lnTo>
                      <a:pt x="8" y="6"/>
                    </a:lnTo>
                    <a:lnTo>
                      <a:pt x="8" y="6"/>
                    </a:lnTo>
                    <a:lnTo>
                      <a:pt x="8" y="6"/>
                    </a:lnTo>
                    <a:lnTo>
                      <a:pt x="8" y="6"/>
                    </a:lnTo>
                    <a:lnTo>
                      <a:pt x="8" y="6"/>
                    </a:lnTo>
                    <a:lnTo>
                      <a:pt x="8" y="6"/>
                    </a:lnTo>
                    <a:lnTo>
                      <a:pt x="4" y="6"/>
                    </a:lnTo>
                    <a:lnTo>
                      <a:pt x="4" y="6"/>
                    </a:lnTo>
                    <a:lnTo>
                      <a:pt x="4" y="6"/>
                    </a:lnTo>
                    <a:lnTo>
                      <a:pt x="4" y="6"/>
                    </a:lnTo>
                    <a:lnTo>
                      <a:pt x="0" y="6"/>
                    </a:lnTo>
                    <a:lnTo>
                      <a:pt x="0" y="6"/>
                    </a:lnTo>
                    <a:lnTo>
                      <a:pt x="0" y="6"/>
                    </a:lnTo>
                    <a:lnTo>
                      <a:pt x="0" y="6"/>
                    </a:lnTo>
                    <a:lnTo>
                      <a:pt x="0" y="6"/>
                    </a:lnTo>
                    <a:lnTo>
                      <a:pt x="0" y="6"/>
                    </a:lnTo>
                    <a:lnTo>
                      <a:pt x="0" y="6"/>
                    </a:lnTo>
                    <a:lnTo>
                      <a:pt x="0" y="6"/>
                    </a:lnTo>
                    <a:lnTo>
                      <a:pt x="0" y="6"/>
                    </a:lnTo>
                    <a:lnTo>
                      <a:pt x="0" y="6"/>
                    </a:lnTo>
                    <a:lnTo>
                      <a:pt x="0" y="6"/>
                    </a:lnTo>
                    <a:lnTo>
                      <a:pt x="0" y="6"/>
                    </a:lnTo>
                    <a:lnTo>
                      <a:pt x="4" y="6"/>
                    </a:lnTo>
                    <a:lnTo>
                      <a:pt x="4" y="6"/>
                    </a:lnTo>
                    <a:lnTo>
                      <a:pt x="4" y="6"/>
                    </a:lnTo>
                    <a:lnTo>
                      <a:pt x="0" y="4"/>
                    </a:lnTo>
                    <a:lnTo>
                      <a:pt x="0" y="4"/>
                    </a:lnTo>
                    <a:lnTo>
                      <a:pt x="0" y="4"/>
                    </a:lnTo>
                    <a:lnTo>
                      <a:pt x="4" y="4"/>
                    </a:lnTo>
                    <a:lnTo>
                      <a:pt x="4" y="4"/>
                    </a:lnTo>
                    <a:lnTo>
                      <a:pt x="4" y="4"/>
                    </a:lnTo>
                    <a:lnTo>
                      <a:pt x="4" y="0"/>
                    </a:lnTo>
                    <a:lnTo>
                      <a:pt x="4" y="0"/>
                    </a:lnTo>
                    <a:lnTo>
                      <a:pt x="4" y="0"/>
                    </a:lnTo>
                    <a:lnTo>
                      <a:pt x="4" y="0"/>
                    </a:lnTo>
                    <a:lnTo>
                      <a:pt x="4" y="0"/>
                    </a:lnTo>
                    <a:lnTo>
                      <a:pt x="4" y="4"/>
                    </a:lnTo>
                    <a:lnTo>
                      <a:pt x="4" y="4"/>
                    </a:lnTo>
                    <a:lnTo>
                      <a:pt x="4" y="4"/>
                    </a:lnTo>
                    <a:lnTo>
                      <a:pt x="4" y="4"/>
                    </a:lnTo>
                    <a:lnTo>
                      <a:pt x="4" y="4"/>
                    </a:lnTo>
                    <a:lnTo>
                      <a:pt x="4" y="4"/>
                    </a:lnTo>
                    <a:lnTo>
                      <a:pt x="4"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200">
                <a:extLst>
                  <a:ext uri="{FF2B5EF4-FFF2-40B4-BE49-F238E27FC236}">
                    <a16:creationId xmlns:a16="http://schemas.microsoft.com/office/drawing/2014/main" id="{E11E600B-D760-4D0C-894F-3F91534E1CCB}"/>
                  </a:ext>
                </a:extLst>
              </p:cNvPr>
              <p:cNvSpPr>
                <a:spLocks/>
              </p:cNvSpPr>
              <p:nvPr/>
            </p:nvSpPr>
            <p:spPr bwMode="auto">
              <a:xfrm>
                <a:off x="8270875" y="5524568"/>
                <a:ext cx="136525" cy="222250"/>
              </a:xfrm>
              <a:custGeom>
                <a:avLst/>
                <a:gdLst>
                  <a:gd name="T0" fmla="*/ 52 w 86"/>
                  <a:gd name="T1" fmla="*/ 124 h 140"/>
                  <a:gd name="T2" fmla="*/ 44 w 86"/>
                  <a:gd name="T3" fmla="*/ 136 h 140"/>
                  <a:gd name="T4" fmla="*/ 38 w 86"/>
                  <a:gd name="T5" fmla="*/ 136 h 140"/>
                  <a:gd name="T6" fmla="*/ 30 w 86"/>
                  <a:gd name="T7" fmla="*/ 136 h 140"/>
                  <a:gd name="T8" fmla="*/ 34 w 86"/>
                  <a:gd name="T9" fmla="*/ 124 h 140"/>
                  <a:gd name="T10" fmla="*/ 38 w 86"/>
                  <a:gd name="T11" fmla="*/ 112 h 140"/>
                  <a:gd name="T12" fmla="*/ 30 w 86"/>
                  <a:gd name="T13" fmla="*/ 106 h 140"/>
                  <a:gd name="T14" fmla="*/ 22 w 86"/>
                  <a:gd name="T15" fmla="*/ 98 h 140"/>
                  <a:gd name="T16" fmla="*/ 18 w 86"/>
                  <a:gd name="T17" fmla="*/ 90 h 140"/>
                  <a:gd name="T18" fmla="*/ 30 w 86"/>
                  <a:gd name="T19" fmla="*/ 86 h 140"/>
                  <a:gd name="T20" fmla="*/ 30 w 86"/>
                  <a:gd name="T21" fmla="*/ 72 h 140"/>
                  <a:gd name="T22" fmla="*/ 30 w 86"/>
                  <a:gd name="T23" fmla="*/ 64 h 140"/>
                  <a:gd name="T24" fmla="*/ 30 w 86"/>
                  <a:gd name="T25" fmla="*/ 56 h 140"/>
                  <a:gd name="T26" fmla="*/ 26 w 86"/>
                  <a:gd name="T27" fmla="*/ 54 h 140"/>
                  <a:gd name="T28" fmla="*/ 34 w 86"/>
                  <a:gd name="T29" fmla="*/ 54 h 140"/>
                  <a:gd name="T30" fmla="*/ 26 w 86"/>
                  <a:gd name="T31" fmla="*/ 46 h 140"/>
                  <a:gd name="T32" fmla="*/ 26 w 86"/>
                  <a:gd name="T33" fmla="*/ 42 h 140"/>
                  <a:gd name="T34" fmla="*/ 26 w 86"/>
                  <a:gd name="T35" fmla="*/ 34 h 140"/>
                  <a:gd name="T36" fmla="*/ 22 w 86"/>
                  <a:gd name="T37" fmla="*/ 34 h 140"/>
                  <a:gd name="T38" fmla="*/ 18 w 86"/>
                  <a:gd name="T39" fmla="*/ 30 h 140"/>
                  <a:gd name="T40" fmla="*/ 18 w 86"/>
                  <a:gd name="T41" fmla="*/ 38 h 140"/>
                  <a:gd name="T42" fmla="*/ 14 w 86"/>
                  <a:gd name="T43" fmla="*/ 26 h 140"/>
                  <a:gd name="T44" fmla="*/ 14 w 86"/>
                  <a:gd name="T45" fmla="*/ 16 h 140"/>
                  <a:gd name="T46" fmla="*/ 12 w 86"/>
                  <a:gd name="T47" fmla="*/ 20 h 140"/>
                  <a:gd name="T48" fmla="*/ 4 w 86"/>
                  <a:gd name="T49" fmla="*/ 8 h 140"/>
                  <a:gd name="T50" fmla="*/ 8 w 86"/>
                  <a:gd name="T51" fmla="*/ 0 h 140"/>
                  <a:gd name="T52" fmla="*/ 4 w 86"/>
                  <a:gd name="T53" fmla="*/ 4 h 140"/>
                  <a:gd name="T54" fmla="*/ 8 w 86"/>
                  <a:gd name="T55" fmla="*/ 12 h 140"/>
                  <a:gd name="T56" fmla="*/ 14 w 86"/>
                  <a:gd name="T57" fmla="*/ 12 h 140"/>
                  <a:gd name="T58" fmla="*/ 22 w 86"/>
                  <a:gd name="T59" fmla="*/ 16 h 140"/>
                  <a:gd name="T60" fmla="*/ 26 w 86"/>
                  <a:gd name="T61" fmla="*/ 20 h 140"/>
                  <a:gd name="T62" fmla="*/ 26 w 86"/>
                  <a:gd name="T63" fmla="*/ 26 h 140"/>
                  <a:gd name="T64" fmla="*/ 30 w 86"/>
                  <a:gd name="T65" fmla="*/ 30 h 140"/>
                  <a:gd name="T66" fmla="*/ 30 w 86"/>
                  <a:gd name="T67" fmla="*/ 46 h 140"/>
                  <a:gd name="T68" fmla="*/ 34 w 86"/>
                  <a:gd name="T69" fmla="*/ 50 h 140"/>
                  <a:gd name="T70" fmla="*/ 40 w 86"/>
                  <a:gd name="T71" fmla="*/ 50 h 140"/>
                  <a:gd name="T72" fmla="*/ 38 w 86"/>
                  <a:gd name="T73" fmla="*/ 38 h 140"/>
                  <a:gd name="T74" fmla="*/ 44 w 86"/>
                  <a:gd name="T75" fmla="*/ 50 h 140"/>
                  <a:gd name="T76" fmla="*/ 48 w 86"/>
                  <a:gd name="T77" fmla="*/ 54 h 140"/>
                  <a:gd name="T78" fmla="*/ 48 w 86"/>
                  <a:gd name="T79" fmla="*/ 60 h 140"/>
                  <a:gd name="T80" fmla="*/ 52 w 86"/>
                  <a:gd name="T81" fmla="*/ 64 h 140"/>
                  <a:gd name="T82" fmla="*/ 64 w 86"/>
                  <a:gd name="T83" fmla="*/ 68 h 140"/>
                  <a:gd name="T84" fmla="*/ 74 w 86"/>
                  <a:gd name="T85" fmla="*/ 64 h 140"/>
                  <a:gd name="T86" fmla="*/ 86 w 86"/>
                  <a:gd name="T87" fmla="*/ 64 h 140"/>
                  <a:gd name="T88" fmla="*/ 82 w 86"/>
                  <a:gd name="T89" fmla="*/ 76 h 140"/>
                  <a:gd name="T90" fmla="*/ 74 w 86"/>
                  <a:gd name="T91" fmla="*/ 86 h 140"/>
                  <a:gd name="T92" fmla="*/ 70 w 86"/>
                  <a:gd name="T93" fmla="*/ 90 h 140"/>
                  <a:gd name="T94" fmla="*/ 60 w 86"/>
                  <a:gd name="T95" fmla="*/ 98 h 140"/>
                  <a:gd name="T96" fmla="*/ 60 w 86"/>
                  <a:gd name="T97" fmla="*/ 1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140">
                    <a:moveTo>
                      <a:pt x="56" y="116"/>
                    </a:moveTo>
                    <a:lnTo>
                      <a:pt x="56" y="120"/>
                    </a:lnTo>
                    <a:lnTo>
                      <a:pt x="52" y="120"/>
                    </a:lnTo>
                    <a:lnTo>
                      <a:pt x="52" y="124"/>
                    </a:lnTo>
                    <a:lnTo>
                      <a:pt x="52" y="128"/>
                    </a:lnTo>
                    <a:lnTo>
                      <a:pt x="48" y="128"/>
                    </a:lnTo>
                    <a:lnTo>
                      <a:pt x="48" y="132"/>
                    </a:lnTo>
                    <a:lnTo>
                      <a:pt x="44" y="136"/>
                    </a:lnTo>
                    <a:lnTo>
                      <a:pt x="40" y="136"/>
                    </a:lnTo>
                    <a:lnTo>
                      <a:pt x="40" y="140"/>
                    </a:lnTo>
                    <a:lnTo>
                      <a:pt x="38" y="140"/>
                    </a:lnTo>
                    <a:lnTo>
                      <a:pt x="38" y="136"/>
                    </a:lnTo>
                    <a:lnTo>
                      <a:pt x="34" y="136"/>
                    </a:lnTo>
                    <a:lnTo>
                      <a:pt x="34" y="132"/>
                    </a:lnTo>
                    <a:lnTo>
                      <a:pt x="30" y="132"/>
                    </a:lnTo>
                    <a:lnTo>
                      <a:pt x="30" y="136"/>
                    </a:lnTo>
                    <a:lnTo>
                      <a:pt x="30" y="132"/>
                    </a:lnTo>
                    <a:lnTo>
                      <a:pt x="30" y="128"/>
                    </a:lnTo>
                    <a:lnTo>
                      <a:pt x="34" y="128"/>
                    </a:lnTo>
                    <a:lnTo>
                      <a:pt x="34" y="124"/>
                    </a:lnTo>
                    <a:lnTo>
                      <a:pt x="34" y="120"/>
                    </a:lnTo>
                    <a:lnTo>
                      <a:pt x="38" y="120"/>
                    </a:lnTo>
                    <a:lnTo>
                      <a:pt x="38" y="116"/>
                    </a:lnTo>
                    <a:lnTo>
                      <a:pt x="38" y="112"/>
                    </a:lnTo>
                    <a:lnTo>
                      <a:pt x="38" y="110"/>
                    </a:lnTo>
                    <a:lnTo>
                      <a:pt x="34" y="110"/>
                    </a:lnTo>
                    <a:lnTo>
                      <a:pt x="34" y="106"/>
                    </a:lnTo>
                    <a:lnTo>
                      <a:pt x="30" y="106"/>
                    </a:lnTo>
                    <a:lnTo>
                      <a:pt x="26" y="106"/>
                    </a:lnTo>
                    <a:lnTo>
                      <a:pt x="26" y="102"/>
                    </a:lnTo>
                    <a:lnTo>
                      <a:pt x="22" y="102"/>
                    </a:lnTo>
                    <a:lnTo>
                      <a:pt x="22" y="98"/>
                    </a:lnTo>
                    <a:lnTo>
                      <a:pt x="18" y="98"/>
                    </a:lnTo>
                    <a:lnTo>
                      <a:pt x="14" y="94"/>
                    </a:lnTo>
                    <a:lnTo>
                      <a:pt x="14" y="90"/>
                    </a:lnTo>
                    <a:lnTo>
                      <a:pt x="18" y="90"/>
                    </a:lnTo>
                    <a:lnTo>
                      <a:pt x="22" y="90"/>
                    </a:lnTo>
                    <a:lnTo>
                      <a:pt x="22" y="86"/>
                    </a:lnTo>
                    <a:lnTo>
                      <a:pt x="26" y="86"/>
                    </a:lnTo>
                    <a:lnTo>
                      <a:pt x="30" y="86"/>
                    </a:lnTo>
                    <a:lnTo>
                      <a:pt x="30" y="82"/>
                    </a:lnTo>
                    <a:lnTo>
                      <a:pt x="30" y="80"/>
                    </a:lnTo>
                    <a:lnTo>
                      <a:pt x="30" y="76"/>
                    </a:lnTo>
                    <a:lnTo>
                      <a:pt x="30" y="72"/>
                    </a:lnTo>
                    <a:lnTo>
                      <a:pt x="34" y="72"/>
                    </a:lnTo>
                    <a:lnTo>
                      <a:pt x="34" y="68"/>
                    </a:lnTo>
                    <a:lnTo>
                      <a:pt x="30" y="68"/>
                    </a:lnTo>
                    <a:lnTo>
                      <a:pt x="30" y="64"/>
                    </a:lnTo>
                    <a:lnTo>
                      <a:pt x="34" y="64"/>
                    </a:lnTo>
                    <a:lnTo>
                      <a:pt x="30" y="64"/>
                    </a:lnTo>
                    <a:lnTo>
                      <a:pt x="30" y="60"/>
                    </a:lnTo>
                    <a:lnTo>
                      <a:pt x="30" y="56"/>
                    </a:lnTo>
                    <a:lnTo>
                      <a:pt x="34" y="56"/>
                    </a:lnTo>
                    <a:lnTo>
                      <a:pt x="30" y="56"/>
                    </a:lnTo>
                    <a:lnTo>
                      <a:pt x="30" y="54"/>
                    </a:lnTo>
                    <a:lnTo>
                      <a:pt x="26" y="54"/>
                    </a:lnTo>
                    <a:lnTo>
                      <a:pt x="26" y="50"/>
                    </a:lnTo>
                    <a:lnTo>
                      <a:pt x="30" y="50"/>
                    </a:lnTo>
                    <a:lnTo>
                      <a:pt x="30" y="54"/>
                    </a:lnTo>
                    <a:lnTo>
                      <a:pt x="34" y="54"/>
                    </a:lnTo>
                    <a:lnTo>
                      <a:pt x="34" y="50"/>
                    </a:lnTo>
                    <a:lnTo>
                      <a:pt x="30" y="50"/>
                    </a:lnTo>
                    <a:lnTo>
                      <a:pt x="26" y="50"/>
                    </a:lnTo>
                    <a:lnTo>
                      <a:pt x="26" y="46"/>
                    </a:lnTo>
                    <a:lnTo>
                      <a:pt x="22" y="42"/>
                    </a:lnTo>
                    <a:lnTo>
                      <a:pt x="22" y="38"/>
                    </a:lnTo>
                    <a:lnTo>
                      <a:pt x="22" y="42"/>
                    </a:lnTo>
                    <a:lnTo>
                      <a:pt x="26" y="42"/>
                    </a:lnTo>
                    <a:lnTo>
                      <a:pt x="26" y="38"/>
                    </a:lnTo>
                    <a:lnTo>
                      <a:pt x="22" y="38"/>
                    </a:lnTo>
                    <a:lnTo>
                      <a:pt x="26" y="38"/>
                    </a:lnTo>
                    <a:lnTo>
                      <a:pt x="26" y="34"/>
                    </a:lnTo>
                    <a:lnTo>
                      <a:pt x="26" y="38"/>
                    </a:lnTo>
                    <a:lnTo>
                      <a:pt x="22" y="38"/>
                    </a:lnTo>
                    <a:lnTo>
                      <a:pt x="26" y="34"/>
                    </a:lnTo>
                    <a:lnTo>
                      <a:pt x="22" y="34"/>
                    </a:lnTo>
                    <a:lnTo>
                      <a:pt x="18" y="34"/>
                    </a:lnTo>
                    <a:lnTo>
                      <a:pt x="18" y="30"/>
                    </a:lnTo>
                    <a:lnTo>
                      <a:pt x="18" y="26"/>
                    </a:lnTo>
                    <a:lnTo>
                      <a:pt x="18" y="30"/>
                    </a:lnTo>
                    <a:lnTo>
                      <a:pt x="18" y="34"/>
                    </a:lnTo>
                    <a:lnTo>
                      <a:pt x="22" y="34"/>
                    </a:lnTo>
                    <a:lnTo>
                      <a:pt x="22" y="38"/>
                    </a:lnTo>
                    <a:lnTo>
                      <a:pt x="18" y="38"/>
                    </a:lnTo>
                    <a:lnTo>
                      <a:pt x="18" y="34"/>
                    </a:lnTo>
                    <a:lnTo>
                      <a:pt x="18" y="30"/>
                    </a:lnTo>
                    <a:lnTo>
                      <a:pt x="14" y="30"/>
                    </a:lnTo>
                    <a:lnTo>
                      <a:pt x="14" y="26"/>
                    </a:lnTo>
                    <a:lnTo>
                      <a:pt x="12" y="24"/>
                    </a:lnTo>
                    <a:lnTo>
                      <a:pt x="12" y="20"/>
                    </a:lnTo>
                    <a:lnTo>
                      <a:pt x="14" y="20"/>
                    </a:lnTo>
                    <a:lnTo>
                      <a:pt x="14" y="16"/>
                    </a:lnTo>
                    <a:lnTo>
                      <a:pt x="14" y="20"/>
                    </a:lnTo>
                    <a:lnTo>
                      <a:pt x="12" y="20"/>
                    </a:lnTo>
                    <a:lnTo>
                      <a:pt x="12" y="24"/>
                    </a:lnTo>
                    <a:lnTo>
                      <a:pt x="12" y="20"/>
                    </a:lnTo>
                    <a:lnTo>
                      <a:pt x="8" y="20"/>
                    </a:lnTo>
                    <a:lnTo>
                      <a:pt x="8" y="16"/>
                    </a:lnTo>
                    <a:lnTo>
                      <a:pt x="8" y="12"/>
                    </a:lnTo>
                    <a:lnTo>
                      <a:pt x="4" y="8"/>
                    </a:lnTo>
                    <a:lnTo>
                      <a:pt x="4" y="4"/>
                    </a:lnTo>
                    <a:lnTo>
                      <a:pt x="0" y="0"/>
                    </a:lnTo>
                    <a:lnTo>
                      <a:pt x="4" y="0"/>
                    </a:lnTo>
                    <a:lnTo>
                      <a:pt x="8" y="0"/>
                    </a:lnTo>
                    <a:lnTo>
                      <a:pt x="8" y="4"/>
                    </a:lnTo>
                    <a:lnTo>
                      <a:pt x="8" y="0"/>
                    </a:lnTo>
                    <a:lnTo>
                      <a:pt x="4" y="0"/>
                    </a:lnTo>
                    <a:lnTo>
                      <a:pt x="4" y="4"/>
                    </a:lnTo>
                    <a:lnTo>
                      <a:pt x="8" y="4"/>
                    </a:lnTo>
                    <a:lnTo>
                      <a:pt x="8" y="8"/>
                    </a:lnTo>
                    <a:lnTo>
                      <a:pt x="12" y="12"/>
                    </a:lnTo>
                    <a:lnTo>
                      <a:pt x="8" y="12"/>
                    </a:lnTo>
                    <a:lnTo>
                      <a:pt x="12" y="12"/>
                    </a:lnTo>
                    <a:lnTo>
                      <a:pt x="12" y="8"/>
                    </a:lnTo>
                    <a:lnTo>
                      <a:pt x="12" y="12"/>
                    </a:lnTo>
                    <a:lnTo>
                      <a:pt x="14" y="12"/>
                    </a:lnTo>
                    <a:lnTo>
                      <a:pt x="18" y="12"/>
                    </a:lnTo>
                    <a:lnTo>
                      <a:pt x="22" y="16"/>
                    </a:lnTo>
                    <a:lnTo>
                      <a:pt x="18" y="16"/>
                    </a:lnTo>
                    <a:lnTo>
                      <a:pt x="22" y="16"/>
                    </a:lnTo>
                    <a:lnTo>
                      <a:pt x="22" y="20"/>
                    </a:lnTo>
                    <a:lnTo>
                      <a:pt x="22" y="16"/>
                    </a:lnTo>
                    <a:lnTo>
                      <a:pt x="26" y="16"/>
                    </a:lnTo>
                    <a:lnTo>
                      <a:pt x="26" y="20"/>
                    </a:lnTo>
                    <a:lnTo>
                      <a:pt x="26" y="24"/>
                    </a:lnTo>
                    <a:lnTo>
                      <a:pt x="30" y="24"/>
                    </a:lnTo>
                    <a:lnTo>
                      <a:pt x="26" y="24"/>
                    </a:lnTo>
                    <a:lnTo>
                      <a:pt x="26" y="26"/>
                    </a:lnTo>
                    <a:lnTo>
                      <a:pt x="30" y="26"/>
                    </a:lnTo>
                    <a:lnTo>
                      <a:pt x="26" y="26"/>
                    </a:lnTo>
                    <a:lnTo>
                      <a:pt x="26" y="30"/>
                    </a:lnTo>
                    <a:lnTo>
                      <a:pt x="30" y="30"/>
                    </a:lnTo>
                    <a:lnTo>
                      <a:pt x="30" y="34"/>
                    </a:lnTo>
                    <a:lnTo>
                      <a:pt x="30" y="38"/>
                    </a:lnTo>
                    <a:lnTo>
                      <a:pt x="30" y="42"/>
                    </a:lnTo>
                    <a:lnTo>
                      <a:pt x="30" y="46"/>
                    </a:lnTo>
                    <a:lnTo>
                      <a:pt x="34" y="46"/>
                    </a:lnTo>
                    <a:lnTo>
                      <a:pt x="34" y="50"/>
                    </a:lnTo>
                    <a:lnTo>
                      <a:pt x="34" y="46"/>
                    </a:lnTo>
                    <a:lnTo>
                      <a:pt x="34" y="50"/>
                    </a:lnTo>
                    <a:lnTo>
                      <a:pt x="38" y="50"/>
                    </a:lnTo>
                    <a:lnTo>
                      <a:pt x="38" y="54"/>
                    </a:lnTo>
                    <a:lnTo>
                      <a:pt x="40" y="54"/>
                    </a:lnTo>
                    <a:lnTo>
                      <a:pt x="40" y="50"/>
                    </a:lnTo>
                    <a:lnTo>
                      <a:pt x="40" y="46"/>
                    </a:lnTo>
                    <a:lnTo>
                      <a:pt x="40" y="42"/>
                    </a:lnTo>
                    <a:lnTo>
                      <a:pt x="38" y="42"/>
                    </a:lnTo>
                    <a:lnTo>
                      <a:pt x="38" y="38"/>
                    </a:lnTo>
                    <a:lnTo>
                      <a:pt x="40" y="42"/>
                    </a:lnTo>
                    <a:lnTo>
                      <a:pt x="40" y="46"/>
                    </a:lnTo>
                    <a:lnTo>
                      <a:pt x="44" y="46"/>
                    </a:lnTo>
                    <a:lnTo>
                      <a:pt x="44" y="50"/>
                    </a:lnTo>
                    <a:lnTo>
                      <a:pt x="44" y="46"/>
                    </a:lnTo>
                    <a:lnTo>
                      <a:pt x="44" y="50"/>
                    </a:lnTo>
                    <a:lnTo>
                      <a:pt x="48" y="50"/>
                    </a:lnTo>
                    <a:lnTo>
                      <a:pt x="48" y="54"/>
                    </a:lnTo>
                    <a:lnTo>
                      <a:pt x="44" y="54"/>
                    </a:lnTo>
                    <a:lnTo>
                      <a:pt x="48" y="54"/>
                    </a:lnTo>
                    <a:lnTo>
                      <a:pt x="48" y="56"/>
                    </a:lnTo>
                    <a:lnTo>
                      <a:pt x="48" y="60"/>
                    </a:lnTo>
                    <a:lnTo>
                      <a:pt x="52" y="60"/>
                    </a:lnTo>
                    <a:lnTo>
                      <a:pt x="48" y="60"/>
                    </a:lnTo>
                    <a:lnTo>
                      <a:pt x="48" y="64"/>
                    </a:lnTo>
                    <a:lnTo>
                      <a:pt x="52" y="64"/>
                    </a:lnTo>
                    <a:lnTo>
                      <a:pt x="56" y="64"/>
                    </a:lnTo>
                    <a:lnTo>
                      <a:pt x="56" y="68"/>
                    </a:lnTo>
                    <a:lnTo>
                      <a:pt x="60" y="68"/>
                    </a:lnTo>
                    <a:lnTo>
                      <a:pt x="64" y="68"/>
                    </a:lnTo>
                    <a:lnTo>
                      <a:pt x="66" y="68"/>
                    </a:lnTo>
                    <a:lnTo>
                      <a:pt x="70" y="68"/>
                    </a:lnTo>
                    <a:lnTo>
                      <a:pt x="70" y="64"/>
                    </a:lnTo>
                    <a:lnTo>
                      <a:pt x="74" y="64"/>
                    </a:lnTo>
                    <a:lnTo>
                      <a:pt x="74" y="60"/>
                    </a:lnTo>
                    <a:lnTo>
                      <a:pt x="78" y="60"/>
                    </a:lnTo>
                    <a:lnTo>
                      <a:pt x="82" y="60"/>
                    </a:lnTo>
                    <a:lnTo>
                      <a:pt x="86" y="64"/>
                    </a:lnTo>
                    <a:lnTo>
                      <a:pt x="82" y="64"/>
                    </a:lnTo>
                    <a:lnTo>
                      <a:pt x="82" y="68"/>
                    </a:lnTo>
                    <a:lnTo>
                      <a:pt x="82" y="72"/>
                    </a:lnTo>
                    <a:lnTo>
                      <a:pt x="82" y="76"/>
                    </a:lnTo>
                    <a:lnTo>
                      <a:pt x="82" y="80"/>
                    </a:lnTo>
                    <a:lnTo>
                      <a:pt x="78" y="82"/>
                    </a:lnTo>
                    <a:lnTo>
                      <a:pt x="74" y="82"/>
                    </a:lnTo>
                    <a:lnTo>
                      <a:pt x="74" y="86"/>
                    </a:lnTo>
                    <a:lnTo>
                      <a:pt x="74" y="90"/>
                    </a:lnTo>
                    <a:lnTo>
                      <a:pt x="74" y="94"/>
                    </a:lnTo>
                    <a:lnTo>
                      <a:pt x="74" y="90"/>
                    </a:lnTo>
                    <a:lnTo>
                      <a:pt x="70" y="90"/>
                    </a:lnTo>
                    <a:lnTo>
                      <a:pt x="66" y="90"/>
                    </a:lnTo>
                    <a:lnTo>
                      <a:pt x="64" y="90"/>
                    </a:lnTo>
                    <a:lnTo>
                      <a:pt x="60" y="94"/>
                    </a:lnTo>
                    <a:lnTo>
                      <a:pt x="60" y="98"/>
                    </a:lnTo>
                    <a:lnTo>
                      <a:pt x="60" y="102"/>
                    </a:lnTo>
                    <a:lnTo>
                      <a:pt x="64" y="102"/>
                    </a:lnTo>
                    <a:lnTo>
                      <a:pt x="60" y="110"/>
                    </a:lnTo>
                    <a:lnTo>
                      <a:pt x="60" y="112"/>
                    </a:lnTo>
                    <a:lnTo>
                      <a:pt x="56" y="11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201">
                <a:extLst>
                  <a:ext uri="{FF2B5EF4-FFF2-40B4-BE49-F238E27FC236}">
                    <a16:creationId xmlns:a16="http://schemas.microsoft.com/office/drawing/2014/main" id="{8031BF0D-3FEE-4D04-BA23-EB5462FBFEC7}"/>
                  </a:ext>
                </a:extLst>
              </p:cNvPr>
              <p:cNvSpPr>
                <a:spLocks/>
              </p:cNvSpPr>
              <p:nvPr/>
            </p:nvSpPr>
            <p:spPr bwMode="auto">
              <a:xfrm>
                <a:off x="8270875" y="5524568"/>
                <a:ext cx="136525" cy="222250"/>
              </a:xfrm>
              <a:custGeom>
                <a:avLst/>
                <a:gdLst>
                  <a:gd name="T0" fmla="*/ 52 w 86"/>
                  <a:gd name="T1" fmla="*/ 124 h 140"/>
                  <a:gd name="T2" fmla="*/ 44 w 86"/>
                  <a:gd name="T3" fmla="*/ 136 h 140"/>
                  <a:gd name="T4" fmla="*/ 38 w 86"/>
                  <a:gd name="T5" fmla="*/ 136 h 140"/>
                  <a:gd name="T6" fmla="*/ 30 w 86"/>
                  <a:gd name="T7" fmla="*/ 136 h 140"/>
                  <a:gd name="T8" fmla="*/ 34 w 86"/>
                  <a:gd name="T9" fmla="*/ 124 h 140"/>
                  <a:gd name="T10" fmla="*/ 38 w 86"/>
                  <a:gd name="T11" fmla="*/ 112 h 140"/>
                  <a:gd name="T12" fmla="*/ 30 w 86"/>
                  <a:gd name="T13" fmla="*/ 106 h 140"/>
                  <a:gd name="T14" fmla="*/ 22 w 86"/>
                  <a:gd name="T15" fmla="*/ 98 h 140"/>
                  <a:gd name="T16" fmla="*/ 18 w 86"/>
                  <a:gd name="T17" fmla="*/ 90 h 140"/>
                  <a:gd name="T18" fmla="*/ 30 w 86"/>
                  <a:gd name="T19" fmla="*/ 86 h 140"/>
                  <a:gd name="T20" fmla="*/ 30 w 86"/>
                  <a:gd name="T21" fmla="*/ 72 h 140"/>
                  <a:gd name="T22" fmla="*/ 30 w 86"/>
                  <a:gd name="T23" fmla="*/ 64 h 140"/>
                  <a:gd name="T24" fmla="*/ 30 w 86"/>
                  <a:gd name="T25" fmla="*/ 56 h 140"/>
                  <a:gd name="T26" fmla="*/ 26 w 86"/>
                  <a:gd name="T27" fmla="*/ 54 h 140"/>
                  <a:gd name="T28" fmla="*/ 34 w 86"/>
                  <a:gd name="T29" fmla="*/ 54 h 140"/>
                  <a:gd name="T30" fmla="*/ 26 w 86"/>
                  <a:gd name="T31" fmla="*/ 46 h 140"/>
                  <a:gd name="T32" fmla="*/ 26 w 86"/>
                  <a:gd name="T33" fmla="*/ 42 h 140"/>
                  <a:gd name="T34" fmla="*/ 26 w 86"/>
                  <a:gd name="T35" fmla="*/ 34 h 140"/>
                  <a:gd name="T36" fmla="*/ 22 w 86"/>
                  <a:gd name="T37" fmla="*/ 34 h 140"/>
                  <a:gd name="T38" fmla="*/ 18 w 86"/>
                  <a:gd name="T39" fmla="*/ 30 h 140"/>
                  <a:gd name="T40" fmla="*/ 18 w 86"/>
                  <a:gd name="T41" fmla="*/ 38 h 140"/>
                  <a:gd name="T42" fmla="*/ 14 w 86"/>
                  <a:gd name="T43" fmla="*/ 26 h 140"/>
                  <a:gd name="T44" fmla="*/ 14 w 86"/>
                  <a:gd name="T45" fmla="*/ 16 h 140"/>
                  <a:gd name="T46" fmla="*/ 12 w 86"/>
                  <a:gd name="T47" fmla="*/ 20 h 140"/>
                  <a:gd name="T48" fmla="*/ 4 w 86"/>
                  <a:gd name="T49" fmla="*/ 8 h 140"/>
                  <a:gd name="T50" fmla="*/ 8 w 86"/>
                  <a:gd name="T51" fmla="*/ 0 h 140"/>
                  <a:gd name="T52" fmla="*/ 4 w 86"/>
                  <a:gd name="T53" fmla="*/ 4 h 140"/>
                  <a:gd name="T54" fmla="*/ 8 w 86"/>
                  <a:gd name="T55" fmla="*/ 12 h 140"/>
                  <a:gd name="T56" fmla="*/ 14 w 86"/>
                  <a:gd name="T57" fmla="*/ 12 h 140"/>
                  <a:gd name="T58" fmla="*/ 22 w 86"/>
                  <a:gd name="T59" fmla="*/ 16 h 140"/>
                  <a:gd name="T60" fmla="*/ 26 w 86"/>
                  <a:gd name="T61" fmla="*/ 20 h 140"/>
                  <a:gd name="T62" fmla="*/ 26 w 86"/>
                  <a:gd name="T63" fmla="*/ 26 h 140"/>
                  <a:gd name="T64" fmla="*/ 30 w 86"/>
                  <a:gd name="T65" fmla="*/ 30 h 140"/>
                  <a:gd name="T66" fmla="*/ 30 w 86"/>
                  <a:gd name="T67" fmla="*/ 46 h 140"/>
                  <a:gd name="T68" fmla="*/ 34 w 86"/>
                  <a:gd name="T69" fmla="*/ 50 h 140"/>
                  <a:gd name="T70" fmla="*/ 40 w 86"/>
                  <a:gd name="T71" fmla="*/ 50 h 140"/>
                  <a:gd name="T72" fmla="*/ 38 w 86"/>
                  <a:gd name="T73" fmla="*/ 38 h 140"/>
                  <a:gd name="T74" fmla="*/ 44 w 86"/>
                  <a:gd name="T75" fmla="*/ 50 h 140"/>
                  <a:gd name="T76" fmla="*/ 48 w 86"/>
                  <a:gd name="T77" fmla="*/ 54 h 140"/>
                  <a:gd name="T78" fmla="*/ 48 w 86"/>
                  <a:gd name="T79" fmla="*/ 60 h 140"/>
                  <a:gd name="T80" fmla="*/ 52 w 86"/>
                  <a:gd name="T81" fmla="*/ 64 h 140"/>
                  <a:gd name="T82" fmla="*/ 64 w 86"/>
                  <a:gd name="T83" fmla="*/ 68 h 140"/>
                  <a:gd name="T84" fmla="*/ 74 w 86"/>
                  <a:gd name="T85" fmla="*/ 64 h 140"/>
                  <a:gd name="T86" fmla="*/ 86 w 86"/>
                  <a:gd name="T87" fmla="*/ 64 h 140"/>
                  <a:gd name="T88" fmla="*/ 82 w 86"/>
                  <a:gd name="T89" fmla="*/ 76 h 140"/>
                  <a:gd name="T90" fmla="*/ 74 w 86"/>
                  <a:gd name="T91" fmla="*/ 86 h 140"/>
                  <a:gd name="T92" fmla="*/ 70 w 86"/>
                  <a:gd name="T93" fmla="*/ 90 h 140"/>
                  <a:gd name="T94" fmla="*/ 60 w 86"/>
                  <a:gd name="T95" fmla="*/ 98 h 140"/>
                  <a:gd name="T96" fmla="*/ 60 w 86"/>
                  <a:gd name="T97" fmla="*/ 1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140">
                    <a:moveTo>
                      <a:pt x="56" y="116"/>
                    </a:moveTo>
                    <a:lnTo>
                      <a:pt x="56" y="120"/>
                    </a:lnTo>
                    <a:lnTo>
                      <a:pt x="52" y="120"/>
                    </a:lnTo>
                    <a:lnTo>
                      <a:pt x="52" y="124"/>
                    </a:lnTo>
                    <a:lnTo>
                      <a:pt x="52" y="128"/>
                    </a:lnTo>
                    <a:lnTo>
                      <a:pt x="48" y="128"/>
                    </a:lnTo>
                    <a:lnTo>
                      <a:pt x="48" y="132"/>
                    </a:lnTo>
                    <a:lnTo>
                      <a:pt x="44" y="136"/>
                    </a:lnTo>
                    <a:lnTo>
                      <a:pt x="40" y="136"/>
                    </a:lnTo>
                    <a:lnTo>
                      <a:pt x="40" y="140"/>
                    </a:lnTo>
                    <a:lnTo>
                      <a:pt x="38" y="140"/>
                    </a:lnTo>
                    <a:lnTo>
                      <a:pt x="38" y="136"/>
                    </a:lnTo>
                    <a:lnTo>
                      <a:pt x="34" y="136"/>
                    </a:lnTo>
                    <a:lnTo>
                      <a:pt x="34" y="132"/>
                    </a:lnTo>
                    <a:lnTo>
                      <a:pt x="30" y="132"/>
                    </a:lnTo>
                    <a:lnTo>
                      <a:pt x="30" y="136"/>
                    </a:lnTo>
                    <a:lnTo>
                      <a:pt x="30" y="132"/>
                    </a:lnTo>
                    <a:lnTo>
                      <a:pt x="30" y="128"/>
                    </a:lnTo>
                    <a:lnTo>
                      <a:pt x="34" y="128"/>
                    </a:lnTo>
                    <a:lnTo>
                      <a:pt x="34" y="124"/>
                    </a:lnTo>
                    <a:lnTo>
                      <a:pt x="34" y="120"/>
                    </a:lnTo>
                    <a:lnTo>
                      <a:pt x="38" y="120"/>
                    </a:lnTo>
                    <a:lnTo>
                      <a:pt x="38" y="116"/>
                    </a:lnTo>
                    <a:lnTo>
                      <a:pt x="38" y="112"/>
                    </a:lnTo>
                    <a:lnTo>
                      <a:pt x="38" y="110"/>
                    </a:lnTo>
                    <a:lnTo>
                      <a:pt x="34" y="110"/>
                    </a:lnTo>
                    <a:lnTo>
                      <a:pt x="34" y="106"/>
                    </a:lnTo>
                    <a:lnTo>
                      <a:pt x="30" y="106"/>
                    </a:lnTo>
                    <a:lnTo>
                      <a:pt x="26" y="106"/>
                    </a:lnTo>
                    <a:lnTo>
                      <a:pt x="26" y="102"/>
                    </a:lnTo>
                    <a:lnTo>
                      <a:pt x="22" y="102"/>
                    </a:lnTo>
                    <a:lnTo>
                      <a:pt x="22" y="98"/>
                    </a:lnTo>
                    <a:lnTo>
                      <a:pt x="18" y="98"/>
                    </a:lnTo>
                    <a:lnTo>
                      <a:pt x="14" y="94"/>
                    </a:lnTo>
                    <a:lnTo>
                      <a:pt x="14" y="90"/>
                    </a:lnTo>
                    <a:lnTo>
                      <a:pt x="18" y="90"/>
                    </a:lnTo>
                    <a:lnTo>
                      <a:pt x="22" y="90"/>
                    </a:lnTo>
                    <a:lnTo>
                      <a:pt x="22" y="86"/>
                    </a:lnTo>
                    <a:lnTo>
                      <a:pt x="26" y="86"/>
                    </a:lnTo>
                    <a:lnTo>
                      <a:pt x="30" y="86"/>
                    </a:lnTo>
                    <a:lnTo>
                      <a:pt x="30" y="82"/>
                    </a:lnTo>
                    <a:lnTo>
                      <a:pt x="30" y="80"/>
                    </a:lnTo>
                    <a:lnTo>
                      <a:pt x="30" y="76"/>
                    </a:lnTo>
                    <a:lnTo>
                      <a:pt x="30" y="72"/>
                    </a:lnTo>
                    <a:lnTo>
                      <a:pt x="34" y="72"/>
                    </a:lnTo>
                    <a:lnTo>
                      <a:pt x="34" y="68"/>
                    </a:lnTo>
                    <a:lnTo>
                      <a:pt x="30" y="68"/>
                    </a:lnTo>
                    <a:lnTo>
                      <a:pt x="30" y="64"/>
                    </a:lnTo>
                    <a:lnTo>
                      <a:pt x="34" y="64"/>
                    </a:lnTo>
                    <a:lnTo>
                      <a:pt x="30" y="64"/>
                    </a:lnTo>
                    <a:lnTo>
                      <a:pt x="30" y="60"/>
                    </a:lnTo>
                    <a:lnTo>
                      <a:pt x="30" y="56"/>
                    </a:lnTo>
                    <a:lnTo>
                      <a:pt x="34" y="56"/>
                    </a:lnTo>
                    <a:lnTo>
                      <a:pt x="30" y="56"/>
                    </a:lnTo>
                    <a:lnTo>
                      <a:pt x="30" y="54"/>
                    </a:lnTo>
                    <a:lnTo>
                      <a:pt x="26" y="54"/>
                    </a:lnTo>
                    <a:lnTo>
                      <a:pt x="26" y="50"/>
                    </a:lnTo>
                    <a:lnTo>
                      <a:pt x="30" y="50"/>
                    </a:lnTo>
                    <a:lnTo>
                      <a:pt x="30" y="54"/>
                    </a:lnTo>
                    <a:lnTo>
                      <a:pt x="34" y="54"/>
                    </a:lnTo>
                    <a:lnTo>
                      <a:pt x="34" y="50"/>
                    </a:lnTo>
                    <a:lnTo>
                      <a:pt x="30" y="50"/>
                    </a:lnTo>
                    <a:lnTo>
                      <a:pt x="26" y="50"/>
                    </a:lnTo>
                    <a:lnTo>
                      <a:pt x="26" y="46"/>
                    </a:lnTo>
                    <a:lnTo>
                      <a:pt x="22" y="42"/>
                    </a:lnTo>
                    <a:lnTo>
                      <a:pt x="22" y="38"/>
                    </a:lnTo>
                    <a:lnTo>
                      <a:pt x="22" y="42"/>
                    </a:lnTo>
                    <a:lnTo>
                      <a:pt x="26" y="42"/>
                    </a:lnTo>
                    <a:lnTo>
                      <a:pt x="26" y="38"/>
                    </a:lnTo>
                    <a:lnTo>
                      <a:pt x="22" y="38"/>
                    </a:lnTo>
                    <a:lnTo>
                      <a:pt x="26" y="38"/>
                    </a:lnTo>
                    <a:lnTo>
                      <a:pt x="26" y="34"/>
                    </a:lnTo>
                    <a:lnTo>
                      <a:pt x="26" y="38"/>
                    </a:lnTo>
                    <a:lnTo>
                      <a:pt x="22" y="38"/>
                    </a:lnTo>
                    <a:lnTo>
                      <a:pt x="26" y="34"/>
                    </a:lnTo>
                    <a:lnTo>
                      <a:pt x="22" y="34"/>
                    </a:lnTo>
                    <a:lnTo>
                      <a:pt x="18" y="34"/>
                    </a:lnTo>
                    <a:lnTo>
                      <a:pt x="18" y="30"/>
                    </a:lnTo>
                    <a:lnTo>
                      <a:pt x="18" y="26"/>
                    </a:lnTo>
                    <a:lnTo>
                      <a:pt x="18" y="30"/>
                    </a:lnTo>
                    <a:lnTo>
                      <a:pt x="18" y="34"/>
                    </a:lnTo>
                    <a:lnTo>
                      <a:pt x="22" y="34"/>
                    </a:lnTo>
                    <a:lnTo>
                      <a:pt x="22" y="38"/>
                    </a:lnTo>
                    <a:lnTo>
                      <a:pt x="18" y="38"/>
                    </a:lnTo>
                    <a:lnTo>
                      <a:pt x="18" y="34"/>
                    </a:lnTo>
                    <a:lnTo>
                      <a:pt x="18" y="30"/>
                    </a:lnTo>
                    <a:lnTo>
                      <a:pt x="14" y="30"/>
                    </a:lnTo>
                    <a:lnTo>
                      <a:pt x="14" y="26"/>
                    </a:lnTo>
                    <a:lnTo>
                      <a:pt x="12" y="24"/>
                    </a:lnTo>
                    <a:lnTo>
                      <a:pt x="12" y="20"/>
                    </a:lnTo>
                    <a:lnTo>
                      <a:pt x="14" y="20"/>
                    </a:lnTo>
                    <a:lnTo>
                      <a:pt x="14" y="16"/>
                    </a:lnTo>
                    <a:lnTo>
                      <a:pt x="14" y="20"/>
                    </a:lnTo>
                    <a:lnTo>
                      <a:pt x="12" y="20"/>
                    </a:lnTo>
                    <a:lnTo>
                      <a:pt x="12" y="24"/>
                    </a:lnTo>
                    <a:lnTo>
                      <a:pt x="12" y="20"/>
                    </a:lnTo>
                    <a:lnTo>
                      <a:pt x="8" y="20"/>
                    </a:lnTo>
                    <a:lnTo>
                      <a:pt x="8" y="16"/>
                    </a:lnTo>
                    <a:lnTo>
                      <a:pt x="8" y="12"/>
                    </a:lnTo>
                    <a:lnTo>
                      <a:pt x="4" y="8"/>
                    </a:lnTo>
                    <a:lnTo>
                      <a:pt x="4" y="4"/>
                    </a:lnTo>
                    <a:lnTo>
                      <a:pt x="0" y="0"/>
                    </a:lnTo>
                    <a:lnTo>
                      <a:pt x="4" y="0"/>
                    </a:lnTo>
                    <a:lnTo>
                      <a:pt x="8" y="0"/>
                    </a:lnTo>
                    <a:lnTo>
                      <a:pt x="8" y="4"/>
                    </a:lnTo>
                    <a:lnTo>
                      <a:pt x="8" y="0"/>
                    </a:lnTo>
                    <a:lnTo>
                      <a:pt x="4" y="0"/>
                    </a:lnTo>
                    <a:lnTo>
                      <a:pt x="4" y="4"/>
                    </a:lnTo>
                    <a:lnTo>
                      <a:pt x="8" y="4"/>
                    </a:lnTo>
                    <a:lnTo>
                      <a:pt x="8" y="8"/>
                    </a:lnTo>
                    <a:lnTo>
                      <a:pt x="12" y="12"/>
                    </a:lnTo>
                    <a:lnTo>
                      <a:pt x="8" y="12"/>
                    </a:lnTo>
                    <a:lnTo>
                      <a:pt x="12" y="12"/>
                    </a:lnTo>
                    <a:lnTo>
                      <a:pt x="12" y="8"/>
                    </a:lnTo>
                    <a:lnTo>
                      <a:pt x="12" y="12"/>
                    </a:lnTo>
                    <a:lnTo>
                      <a:pt x="14" y="12"/>
                    </a:lnTo>
                    <a:lnTo>
                      <a:pt x="18" y="12"/>
                    </a:lnTo>
                    <a:lnTo>
                      <a:pt x="22" y="16"/>
                    </a:lnTo>
                    <a:lnTo>
                      <a:pt x="18" y="16"/>
                    </a:lnTo>
                    <a:lnTo>
                      <a:pt x="22" y="16"/>
                    </a:lnTo>
                    <a:lnTo>
                      <a:pt x="22" y="20"/>
                    </a:lnTo>
                    <a:lnTo>
                      <a:pt x="22" y="16"/>
                    </a:lnTo>
                    <a:lnTo>
                      <a:pt x="26" y="16"/>
                    </a:lnTo>
                    <a:lnTo>
                      <a:pt x="26" y="20"/>
                    </a:lnTo>
                    <a:lnTo>
                      <a:pt x="26" y="24"/>
                    </a:lnTo>
                    <a:lnTo>
                      <a:pt x="30" y="24"/>
                    </a:lnTo>
                    <a:lnTo>
                      <a:pt x="26" y="24"/>
                    </a:lnTo>
                    <a:lnTo>
                      <a:pt x="26" y="26"/>
                    </a:lnTo>
                    <a:lnTo>
                      <a:pt x="30" y="26"/>
                    </a:lnTo>
                    <a:lnTo>
                      <a:pt x="26" y="26"/>
                    </a:lnTo>
                    <a:lnTo>
                      <a:pt x="26" y="30"/>
                    </a:lnTo>
                    <a:lnTo>
                      <a:pt x="30" y="30"/>
                    </a:lnTo>
                    <a:lnTo>
                      <a:pt x="30" y="34"/>
                    </a:lnTo>
                    <a:lnTo>
                      <a:pt x="30" y="38"/>
                    </a:lnTo>
                    <a:lnTo>
                      <a:pt x="30" y="42"/>
                    </a:lnTo>
                    <a:lnTo>
                      <a:pt x="30" y="46"/>
                    </a:lnTo>
                    <a:lnTo>
                      <a:pt x="34" y="46"/>
                    </a:lnTo>
                    <a:lnTo>
                      <a:pt x="34" y="50"/>
                    </a:lnTo>
                    <a:lnTo>
                      <a:pt x="34" y="46"/>
                    </a:lnTo>
                    <a:lnTo>
                      <a:pt x="34" y="50"/>
                    </a:lnTo>
                    <a:lnTo>
                      <a:pt x="38" y="50"/>
                    </a:lnTo>
                    <a:lnTo>
                      <a:pt x="38" y="54"/>
                    </a:lnTo>
                    <a:lnTo>
                      <a:pt x="40" y="54"/>
                    </a:lnTo>
                    <a:lnTo>
                      <a:pt x="40" y="50"/>
                    </a:lnTo>
                    <a:lnTo>
                      <a:pt x="40" y="46"/>
                    </a:lnTo>
                    <a:lnTo>
                      <a:pt x="40" y="42"/>
                    </a:lnTo>
                    <a:lnTo>
                      <a:pt x="38" y="42"/>
                    </a:lnTo>
                    <a:lnTo>
                      <a:pt x="38" y="38"/>
                    </a:lnTo>
                    <a:lnTo>
                      <a:pt x="40" y="42"/>
                    </a:lnTo>
                    <a:lnTo>
                      <a:pt x="40" y="46"/>
                    </a:lnTo>
                    <a:lnTo>
                      <a:pt x="44" y="46"/>
                    </a:lnTo>
                    <a:lnTo>
                      <a:pt x="44" y="50"/>
                    </a:lnTo>
                    <a:lnTo>
                      <a:pt x="44" y="46"/>
                    </a:lnTo>
                    <a:lnTo>
                      <a:pt x="44" y="50"/>
                    </a:lnTo>
                    <a:lnTo>
                      <a:pt x="48" y="50"/>
                    </a:lnTo>
                    <a:lnTo>
                      <a:pt x="48" y="54"/>
                    </a:lnTo>
                    <a:lnTo>
                      <a:pt x="44" y="54"/>
                    </a:lnTo>
                    <a:lnTo>
                      <a:pt x="48" y="54"/>
                    </a:lnTo>
                    <a:lnTo>
                      <a:pt x="48" y="56"/>
                    </a:lnTo>
                    <a:lnTo>
                      <a:pt x="48" y="60"/>
                    </a:lnTo>
                    <a:lnTo>
                      <a:pt x="52" y="60"/>
                    </a:lnTo>
                    <a:lnTo>
                      <a:pt x="48" y="60"/>
                    </a:lnTo>
                    <a:lnTo>
                      <a:pt x="48" y="64"/>
                    </a:lnTo>
                    <a:lnTo>
                      <a:pt x="52" y="64"/>
                    </a:lnTo>
                    <a:lnTo>
                      <a:pt x="56" y="64"/>
                    </a:lnTo>
                    <a:lnTo>
                      <a:pt x="56" y="68"/>
                    </a:lnTo>
                    <a:lnTo>
                      <a:pt x="60" y="68"/>
                    </a:lnTo>
                    <a:lnTo>
                      <a:pt x="64" y="68"/>
                    </a:lnTo>
                    <a:lnTo>
                      <a:pt x="66" y="68"/>
                    </a:lnTo>
                    <a:lnTo>
                      <a:pt x="70" y="68"/>
                    </a:lnTo>
                    <a:lnTo>
                      <a:pt x="70" y="64"/>
                    </a:lnTo>
                    <a:lnTo>
                      <a:pt x="74" y="64"/>
                    </a:lnTo>
                    <a:lnTo>
                      <a:pt x="74" y="60"/>
                    </a:lnTo>
                    <a:lnTo>
                      <a:pt x="78" y="60"/>
                    </a:lnTo>
                    <a:lnTo>
                      <a:pt x="82" y="60"/>
                    </a:lnTo>
                    <a:lnTo>
                      <a:pt x="86" y="64"/>
                    </a:lnTo>
                    <a:lnTo>
                      <a:pt x="82" y="64"/>
                    </a:lnTo>
                    <a:lnTo>
                      <a:pt x="82" y="68"/>
                    </a:lnTo>
                    <a:lnTo>
                      <a:pt x="82" y="72"/>
                    </a:lnTo>
                    <a:lnTo>
                      <a:pt x="82" y="76"/>
                    </a:lnTo>
                    <a:lnTo>
                      <a:pt x="82" y="80"/>
                    </a:lnTo>
                    <a:lnTo>
                      <a:pt x="78" y="82"/>
                    </a:lnTo>
                    <a:lnTo>
                      <a:pt x="74" y="82"/>
                    </a:lnTo>
                    <a:lnTo>
                      <a:pt x="74" y="86"/>
                    </a:lnTo>
                    <a:lnTo>
                      <a:pt x="74" y="90"/>
                    </a:lnTo>
                    <a:lnTo>
                      <a:pt x="74" y="94"/>
                    </a:lnTo>
                    <a:lnTo>
                      <a:pt x="74" y="90"/>
                    </a:lnTo>
                    <a:lnTo>
                      <a:pt x="70" y="90"/>
                    </a:lnTo>
                    <a:lnTo>
                      <a:pt x="66" y="90"/>
                    </a:lnTo>
                    <a:lnTo>
                      <a:pt x="64" y="90"/>
                    </a:lnTo>
                    <a:lnTo>
                      <a:pt x="60" y="94"/>
                    </a:lnTo>
                    <a:lnTo>
                      <a:pt x="60" y="98"/>
                    </a:lnTo>
                    <a:lnTo>
                      <a:pt x="60" y="102"/>
                    </a:lnTo>
                    <a:lnTo>
                      <a:pt x="64" y="102"/>
                    </a:lnTo>
                    <a:lnTo>
                      <a:pt x="60" y="110"/>
                    </a:lnTo>
                    <a:lnTo>
                      <a:pt x="60" y="112"/>
                    </a:lnTo>
                    <a:lnTo>
                      <a:pt x="56" y="116"/>
                    </a:lnTo>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89" name="Freeform 202">
                <a:extLst>
                  <a:ext uri="{FF2B5EF4-FFF2-40B4-BE49-F238E27FC236}">
                    <a16:creationId xmlns:a16="http://schemas.microsoft.com/office/drawing/2014/main" id="{F279D7A9-751A-483E-A072-F9AD52EBA354}"/>
                  </a:ext>
                </a:extLst>
              </p:cNvPr>
              <p:cNvSpPr>
                <a:spLocks/>
              </p:cNvSpPr>
              <p:nvPr/>
            </p:nvSpPr>
            <p:spPr bwMode="auto">
              <a:xfrm>
                <a:off x="8134350" y="5708718"/>
                <a:ext cx="177800" cy="193675"/>
              </a:xfrm>
              <a:custGeom>
                <a:avLst/>
                <a:gdLst>
                  <a:gd name="T0" fmla="*/ 12 w 112"/>
                  <a:gd name="T1" fmla="*/ 96 h 122"/>
                  <a:gd name="T2" fmla="*/ 12 w 112"/>
                  <a:gd name="T3" fmla="*/ 90 h 122"/>
                  <a:gd name="T4" fmla="*/ 16 w 112"/>
                  <a:gd name="T5" fmla="*/ 90 h 122"/>
                  <a:gd name="T6" fmla="*/ 16 w 112"/>
                  <a:gd name="T7" fmla="*/ 82 h 122"/>
                  <a:gd name="T8" fmla="*/ 22 w 112"/>
                  <a:gd name="T9" fmla="*/ 74 h 122"/>
                  <a:gd name="T10" fmla="*/ 34 w 112"/>
                  <a:gd name="T11" fmla="*/ 70 h 122"/>
                  <a:gd name="T12" fmla="*/ 36 w 112"/>
                  <a:gd name="T13" fmla="*/ 64 h 122"/>
                  <a:gd name="T14" fmla="*/ 44 w 112"/>
                  <a:gd name="T15" fmla="*/ 60 h 122"/>
                  <a:gd name="T16" fmla="*/ 52 w 112"/>
                  <a:gd name="T17" fmla="*/ 52 h 122"/>
                  <a:gd name="T18" fmla="*/ 60 w 112"/>
                  <a:gd name="T19" fmla="*/ 50 h 122"/>
                  <a:gd name="T20" fmla="*/ 66 w 112"/>
                  <a:gd name="T21" fmla="*/ 38 h 122"/>
                  <a:gd name="T22" fmla="*/ 70 w 112"/>
                  <a:gd name="T23" fmla="*/ 28 h 122"/>
                  <a:gd name="T24" fmla="*/ 78 w 112"/>
                  <a:gd name="T25" fmla="*/ 24 h 122"/>
                  <a:gd name="T26" fmla="*/ 78 w 112"/>
                  <a:gd name="T27" fmla="*/ 8 h 122"/>
                  <a:gd name="T28" fmla="*/ 86 w 112"/>
                  <a:gd name="T29" fmla="*/ 4 h 122"/>
                  <a:gd name="T30" fmla="*/ 86 w 112"/>
                  <a:gd name="T31" fmla="*/ 4 h 122"/>
                  <a:gd name="T32" fmla="*/ 94 w 112"/>
                  <a:gd name="T33" fmla="*/ 12 h 122"/>
                  <a:gd name="T34" fmla="*/ 100 w 112"/>
                  <a:gd name="T35" fmla="*/ 12 h 122"/>
                  <a:gd name="T36" fmla="*/ 104 w 112"/>
                  <a:gd name="T37" fmla="*/ 12 h 122"/>
                  <a:gd name="T38" fmla="*/ 104 w 112"/>
                  <a:gd name="T39" fmla="*/ 16 h 122"/>
                  <a:gd name="T40" fmla="*/ 108 w 112"/>
                  <a:gd name="T41" fmla="*/ 16 h 122"/>
                  <a:gd name="T42" fmla="*/ 108 w 112"/>
                  <a:gd name="T43" fmla="*/ 12 h 122"/>
                  <a:gd name="T44" fmla="*/ 104 w 112"/>
                  <a:gd name="T45" fmla="*/ 16 h 122"/>
                  <a:gd name="T46" fmla="*/ 108 w 112"/>
                  <a:gd name="T47" fmla="*/ 16 h 122"/>
                  <a:gd name="T48" fmla="*/ 108 w 112"/>
                  <a:gd name="T49" fmla="*/ 20 h 122"/>
                  <a:gd name="T50" fmla="*/ 108 w 112"/>
                  <a:gd name="T51" fmla="*/ 24 h 122"/>
                  <a:gd name="T52" fmla="*/ 104 w 112"/>
                  <a:gd name="T53" fmla="*/ 30 h 122"/>
                  <a:gd name="T54" fmla="*/ 100 w 112"/>
                  <a:gd name="T55" fmla="*/ 40 h 122"/>
                  <a:gd name="T56" fmla="*/ 96 w 112"/>
                  <a:gd name="T57" fmla="*/ 50 h 122"/>
                  <a:gd name="T58" fmla="*/ 90 w 112"/>
                  <a:gd name="T59" fmla="*/ 56 h 122"/>
                  <a:gd name="T60" fmla="*/ 94 w 112"/>
                  <a:gd name="T61" fmla="*/ 64 h 122"/>
                  <a:gd name="T62" fmla="*/ 90 w 112"/>
                  <a:gd name="T63" fmla="*/ 64 h 122"/>
                  <a:gd name="T64" fmla="*/ 86 w 112"/>
                  <a:gd name="T65" fmla="*/ 64 h 122"/>
                  <a:gd name="T66" fmla="*/ 78 w 112"/>
                  <a:gd name="T67" fmla="*/ 68 h 122"/>
                  <a:gd name="T68" fmla="*/ 70 w 112"/>
                  <a:gd name="T69" fmla="*/ 70 h 122"/>
                  <a:gd name="T70" fmla="*/ 66 w 112"/>
                  <a:gd name="T71" fmla="*/ 78 h 122"/>
                  <a:gd name="T72" fmla="*/ 66 w 112"/>
                  <a:gd name="T73" fmla="*/ 90 h 122"/>
                  <a:gd name="T74" fmla="*/ 60 w 112"/>
                  <a:gd name="T75" fmla="*/ 96 h 122"/>
                  <a:gd name="T76" fmla="*/ 56 w 112"/>
                  <a:gd name="T77" fmla="*/ 104 h 122"/>
                  <a:gd name="T78" fmla="*/ 60 w 112"/>
                  <a:gd name="T79" fmla="*/ 104 h 122"/>
                  <a:gd name="T80" fmla="*/ 52 w 112"/>
                  <a:gd name="T81" fmla="*/ 108 h 122"/>
                  <a:gd name="T82" fmla="*/ 48 w 112"/>
                  <a:gd name="T83" fmla="*/ 120 h 122"/>
                  <a:gd name="T84" fmla="*/ 36 w 112"/>
                  <a:gd name="T85" fmla="*/ 122 h 122"/>
                  <a:gd name="T86" fmla="*/ 30 w 112"/>
                  <a:gd name="T87" fmla="*/ 120 h 122"/>
                  <a:gd name="T88" fmla="*/ 26 w 112"/>
                  <a:gd name="T89" fmla="*/ 120 h 122"/>
                  <a:gd name="T90" fmla="*/ 26 w 112"/>
                  <a:gd name="T91" fmla="*/ 120 h 122"/>
                  <a:gd name="T92" fmla="*/ 22 w 112"/>
                  <a:gd name="T93" fmla="*/ 116 h 122"/>
                  <a:gd name="T94" fmla="*/ 12 w 112"/>
                  <a:gd name="T95" fmla="*/ 112 h 122"/>
                  <a:gd name="T96" fmla="*/ 4 w 112"/>
                  <a:gd name="T97" fmla="*/ 116 h 122"/>
                  <a:gd name="T98" fmla="*/ 4 w 112"/>
                  <a:gd name="T99" fmla="*/ 112 h 122"/>
                  <a:gd name="T100" fmla="*/ 4 w 112"/>
                  <a:gd name="T101" fmla="*/ 108 h 122"/>
                  <a:gd name="T102" fmla="*/ 0 w 112"/>
                  <a:gd name="T103" fmla="*/ 108 h 122"/>
                  <a:gd name="T104" fmla="*/ 8 w 112"/>
                  <a:gd name="T105" fmla="*/ 104 h 122"/>
                  <a:gd name="T106" fmla="*/ 8 w 112"/>
                  <a:gd name="T107" fmla="*/ 100 h 122"/>
                  <a:gd name="T108" fmla="*/ 4 w 112"/>
                  <a:gd name="T109"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122">
                    <a:moveTo>
                      <a:pt x="12" y="96"/>
                    </a:moveTo>
                    <a:lnTo>
                      <a:pt x="8" y="96"/>
                    </a:lnTo>
                    <a:lnTo>
                      <a:pt x="12" y="96"/>
                    </a:lnTo>
                    <a:lnTo>
                      <a:pt x="8" y="94"/>
                    </a:lnTo>
                    <a:lnTo>
                      <a:pt x="8" y="90"/>
                    </a:lnTo>
                    <a:lnTo>
                      <a:pt x="12" y="90"/>
                    </a:lnTo>
                    <a:lnTo>
                      <a:pt x="12" y="86"/>
                    </a:lnTo>
                    <a:lnTo>
                      <a:pt x="12" y="90"/>
                    </a:lnTo>
                    <a:lnTo>
                      <a:pt x="16" y="90"/>
                    </a:lnTo>
                    <a:lnTo>
                      <a:pt x="16" y="86"/>
                    </a:lnTo>
                    <a:lnTo>
                      <a:pt x="12" y="86"/>
                    </a:lnTo>
                    <a:lnTo>
                      <a:pt x="16" y="82"/>
                    </a:lnTo>
                    <a:lnTo>
                      <a:pt x="20" y="82"/>
                    </a:lnTo>
                    <a:lnTo>
                      <a:pt x="20" y="78"/>
                    </a:lnTo>
                    <a:lnTo>
                      <a:pt x="22" y="74"/>
                    </a:lnTo>
                    <a:lnTo>
                      <a:pt x="26" y="70"/>
                    </a:lnTo>
                    <a:lnTo>
                      <a:pt x="30" y="70"/>
                    </a:lnTo>
                    <a:lnTo>
                      <a:pt x="34" y="70"/>
                    </a:lnTo>
                    <a:lnTo>
                      <a:pt x="34" y="68"/>
                    </a:lnTo>
                    <a:lnTo>
                      <a:pt x="36" y="68"/>
                    </a:lnTo>
                    <a:lnTo>
                      <a:pt x="36" y="64"/>
                    </a:lnTo>
                    <a:lnTo>
                      <a:pt x="40" y="64"/>
                    </a:lnTo>
                    <a:lnTo>
                      <a:pt x="44" y="64"/>
                    </a:lnTo>
                    <a:lnTo>
                      <a:pt x="44" y="60"/>
                    </a:lnTo>
                    <a:lnTo>
                      <a:pt x="48" y="56"/>
                    </a:lnTo>
                    <a:lnTo>
                      <a:pt x="52" y="56"/>
                    </a:lnTo>
                    <a:lnTo>
                      <a:pt x="52" y="52"/>
                    </a:lnTo>
                    <a:lnTo>
                      <a:pt x="56" y="52"/>
                    </a:lnTo>
                    <a:lnTo>
                      <a:pt x="56" y="50"/>
                    </a:lnTo>
                    <a:lnTo>
                      <a:pt x="60" y="50"/>
                    </a:lnTo>
                    <a:lnTo>
                      <a:pt x="64" y="40"/>
                    </a:lnTo>
                    <a:lnTo>
                      <a:pt x="66" y="40"/>
                    </a:lnTo>
                    <a:lnTo>
                      <a:pt x="66" y="38"/>
                    </a:lnTo>
                    <a:lnTo>
                      <a:pt x="66" y="34"/>
                    </a:lnTo>
                    <a:lnTo>
                      <a:pt x="66" y="30"/>
                    </a:lnTo>
                    <a:lnTo>
                      <a:pt x="70" y="28"/>
                    </a:lnTo>
                    <a:lnTo>
                      <a:pt x="74" y="28"/>
                    </a:lnTo>
                    <a:lnTo>
                      <a:pt x="74" y="24"/>
                    </a:lnTo>
                    <a:lnTo>
                      <a:pt x="78" y="24"/>
                    </a:lnTo>
                    <a:lnTo>
                      <a:pt x="78" y="20"/>
                    </a:lnTo>
                    <a:lnTo>
                      <a:pt x="78" y="16"/>
                    </a:lnTo>
                    <a:lnTo>
                      <a:pt x="78" y="8"/>
                    </a:lnTo>
                    <a:lnTo>
                      <a:pt x="82" y="8"/>
                    </a:lnTo>
                    <a:lnTo>
                      <a:pt x="82" y="4"/>
                    </a:lnTo>
                    <a:lnTo>
                      <a:pt x="86" y="4"/>
                    </a:lnTo>
                    <a:lnTo>
                      <a:pt x="86" y="0"/>
                    </a:lnTo>
                    <a:lnTo>
                      <a:pt x="90" y="0"/>
                    </a:lnTo>
                    <a:lnTo>
                      <a:pt x="86" y="4"/>
                    </a:lnTo>
                    <a:lnTo>
                      <a:pt x="90" y="8"/>
                    </a:lnTo>
                    <a:lnTo>
                      <a:pt x="94" y="8"/>
                    </a:lnTo>
                    <a:lnTo>
                      <a:pt x="94" y="12"/>
                    </a:lnTo>
                    <a:lnTo>
                      <a:pt x="94" y="16"/>
                    </a:lnTo>
                    <a:lnTo>
                      <a:pt x="96" y="16"/>
                    </a:lnTo>
                    <a:lnTo>
                      <a:pt x="100" y="12"/>
                    </a:lnTo>
                    <a:lnTo>
                      <a:pt x="104" y="12"/>
                    </a:lnTo>
                    <a:lnTo>
                      <a:pt x="104" y="8"/>
                    </a:lnTo>
                    <a:lnTo>
                      <a:pt x="104" y="12"/>
                    </a:lnTo>
                    <a:lnTo>
                      <a:pt x="100" y="12"/>
                    </a:lnTo>
                    <a:lnTo>
                      <a:pt x="104" y="12"/>
                    </a:lnTo>
                    <a:lnTo>
                      <a:pt x="104" y="16"/>
                    </a:lnTo>
                    <a:lnTo>
                      <a:pt x="100" y="16"/>
                    </a:lnTo>
                    <a:lnTo>
                      <a:pt x="104" y="16"/>
                    </a:lnTo>
                    <a:lnTo>
                      <a:pt x="108" y="16"/>
                    </a:lnTo>
                    <a:lnTo>
                      <a:pt x="104" y="16"/>
                    </a:lnTo>
                    <a:lnTo>
                      <a:pt x="104" y="12"/>
                    </a:lnTo>
                    <a:lnTo>
                      <a:pt x="108" y="12"/>
                    </a:lnTo>
                    <a:lnTo>
                      <a:pt x="112" y="12"/>
                    </a:lnTo>
                    <a:lnTo>
                      <a:pt x="108" y="16"/>
                    </a:lnTo>
                    <a:lnTo>
                      <a:pt x="104" y="16"/>
                    </a:lnTo>
                    <a:lnTo>
                      <a:pt x="108" y="16"/>
                    </a:lnTo>
                    <a:lnTo>
                      <a:pt x="112" y="16"/>
                    </a:lnTo>
                    <a:lnTo>
                      <a:pt x="108" y="16"/>
                    </a:lnTo>
                    <a:lnTo>
                      <a:pt x="108" y="20"/>
                    </a:lnTo>
                    <a:lnTo>
                      <a:pt x="104" y="20"/>
                    </a:lnTo>
                    <a:lnTo>
                      <a:pt x="108" y="20"/>
                    </a:lnTo>
                    <a:lnTo>
                      <a:pt x="108" y="24"/>
                    </a:lnTo>
                    <a:lnTo>
                      <a:pt x="108" y="20"/>
                    </a:lnTo>
                    <a:lnTo>
                      <a:pt x="108" y="24"/>
                    </a:lnTo>
                    <a:lnTo>
                      <a:pt x="108" y="28"/>
                    </a:lnTo>
                    <a:lnTo>
                      <a:pt x="108" y="30"/>
                    </a:lnTo>
                    <a:lnTo>
                      <a:pt x="104" y="30"/>
                    </a:lnTo>
                    <a:lnTo>
                      <a:pt x="104" y="34"/>
                    </a:lnTo>
                    <a:lnTo>
                      <a:pt x="104" y="38"/>
                    </a:lnTo>
                    <a:lnTo>
                      <a:pt x="100" y="40"/>
                    </a:lnTo>
                    <a:lnTo>
                      <a:pt x="96" y="40"/>
                    </a:lnTo>
                    <a:lnTo>
                      <a:pt x="96" y="46"/>
                    </a:lnTo>
                    <a:lnTo>
                      <a:pt x="96" y="50"/>
                    </a:lnTo>
                    <a:lnTo>
                      <a:pt x="94" y="52"/>
                    </a:lnTo>
                    <a:lnTo>
                      <a:pt x="90" y="52"/>
                    </a:lnTo>
                    <a:lnTo>
                      <a:pt x="90" y="56"/>
                    </a:lnTo>
                    <a:lnTo>
                      <a:pt x="86" y="56"/>
                    </a:lnTo>
                    <a:lnTo>
                      <a:pt x="90" y="64"/>
                    </a:lnTo>
                    <a:lnTo>
                      <a:pt x="94" y="64"/>
                    </a:lnTo>
                    <a:lnTo>
                      <a:pt x="94" y="68"/>
                    </a:lnTo>
                    <a:lnTo>
                      <a:pt x="90" y="68"/>
                    </a:lnTo>
                    <a:lnTo>
                      <a:pt x="90" y="64"/>
                    </a:lnTo>
                    <a:lnTo>
                      <a:pt x="90" y="68"/>
                    </a:lnTo>
                    <a:lnTo>
                      <a:pt x="86" y="68"/>
                    </a:lnTo>
                    <a:lnTo>
                      <a:pt x="86" y="64"/>
                    </a:lnTo>
                    <a:lnTo>
                      <a:pt x="82" y="64"/>
                    </a:lnTo>
                    <a:lnTo>
                      <a:pt x="82" y="68"/>
                    </a:lnTo>
                    <a:lnTo>
                      <a:pt x="78" y="68"/>
                    </a:lnTo>
                    <a:lnTo>
                      <a:pt x="78" y="70"/>
                    </a:lnTo>
                    <a:lnTo>
                      <a:pt x="74" y="70"/>
                    </a:lnTo>
                    <a:lnTo>
                      <a:pt x="70" y="70"/>
                    </a:lnTo>
                    <a:lnTo>
                      <a:pt x="70" y="74"/>
                    </a:lnTo>
                    <a:lnTo>
                      <a:pt x="66" y="74"/>
                    </a:lnTo>
                    <a:lnTo>
                      <a:pt x="66" y="78"/>
                    </a:lnTo>
                    <a:lnTo>
                      <a:pt x="66" y="82"/>
                    </a:lnTo>
                    <a:lnTo>
                      <a:pt x="66" y="86"/>
                    </a:lnTo>
                    <a:lnTo>
                      <a:pt x="66" y="90"/>
                    </a:lnTo>
                    <a:lnTo>
                      <a:pt x="64" y="90"/>
                    </a:lnTo>
                    <a:lnTo>
                      <a:pt x="64" y="94"/>
                    </a:lnTo>
                    <a:lnTo>
                      <a:pt x="60" y="96"/>
                    </a:lnTo>
                    <a:lnTo>
                      <a:pt x="60" y="100"/>
                    </a:lnTo>
                    <a:lnTo>
                      <a:pt x="60" y="104"/>
                    </a:lnTo>
                    <a:lnTo>
                      <a:pt x="56" y="104"/>
                    </a:lnTo>
                    <a:lnTo>
                      <a:pt x="56" y="108"/>
                    </a:lnTo>
                    <a:lnTo>
                      <a:pt x="60" y="108"/>
                    </a:lnTo>
                    <a:lnTo>
                      <a:pt x="60" y="104"/>
                    </a:lnTo>
                    <a:lnTo>
                      <a:pt x="60" y="108"/>
                    </a:lnTo>
                    <a:lnTo>
                      <a:pt x="56" y="108"/>
                    </a:lnTo>
                    <a:lnTo>
                      <a:pt x="52" y="108"/>
                    </a:lnTo>
                    <a:lnTo>
                      <a:pt x="52" y="112"/>
                    </a:lnTo>
                    <a:lnTo>
                      <a:pt x="48" y="116"/>
                    </a:lnTo>
                    <a:lnTo>
                      <a:pt x="48" y="120"/>
                    </a:lnTo>
                    <a:lnTo>
                      <a:pt x="44" y="120"/>
                    </a:lnTo>
                    <a:lnTo>
                      <a:pt x="40" y="122"/>
                    </a:lnTo>
                    <a:lnTo>
                      <a:pt x="36" y="122"/>
                    </a:lnTo>
                    <a:lnTo>
                      <a:pt x="34" y="122"/>
                    </a:lnTo>
                    <a:lnTo>
                      <a:pt x="34" y="120"/>
                    </a:lnTo>
                    <a:lnTo>
                      <a:pt x="30" y="120"/>
                    </a:lnTo>
                    <a:lnTo>
                      <a:pt x="30" y="122"/>
                    </a:lnTo>
                    <a:lnTo>
                      <a:pt x="26" y="122"/>
                    </a:lnTo>
                    <a:lnTo>
                      <a:pt x="26" y="120"/>
                    </a:lnTo>
                    <a:lnTo>
                      <a:pt x="30" y="122"/>
                    </a:lnTo>
                    <a:lnTo>
                      <a:pt x="30" y="120"/>
                    </a:lnTo>
                    <a:lnTo>
                      <a:pt x="26" y="120"/>
                    </a:lnTo>
                    <a:lnTo>
                      <a:pt x="26" y="122"/>
                    </a:lnTo>
                    <a:lnTo>
                      <a:pt x="26" y="120"/>
                    </a:lnTo>
                    <a:lnTo>
                      <a:pt x="22" y="116"/>
                    </a:lnTo>
                    <a:lnTo>
                      <a:pt x="20" y="116"/>
                    </a:lnTo>
                    <a:lnTo>
                      <a:pt x="16" y="112"/>
                    </a:lnTo>
                    <a:lnTo>
                      <a:pt x="12" y="112"/>
                    </a:lnTo>
                    <a:lnTo>
                      <a:pt x="12" y="116"/>
                    </a:lnTo>
                    <a:lnTo>
                      <a:pt x="8" y="116"/>
                    </a:lnTo>
                    <a:lnTo>
                      <a:pt x="4" y="116"/>
                    </a:lnTo>
                    <a:lnTo>
                      <a:pt x="4" y="112"/>
                    </a:lnTo>
                    <a:lnTo>
                      <a:pt x="0" y="112"/>
                    </a:lnTo>
                    <a:lnTo>
                      <a:pt x="4" y="112"/>
                    </a:lnTo>
                    <a:lnTo>
                      <a:pt x="4" y="108"/>
                    </a:lnTo>
                    <a:lnTo>
                      <a:pt x="8" y="108"/>
                    </a:lnTo>
                    <a:lnTo>
                      <a:pt x="4" y="108"/>
                    </a:lnTo>
                    <a:lnTo>
                      <a:pt x="4" y="112"/>
                    </a:lnTo>
                    <a:lnTo>
                      <a:pt x="0" y="112"/>
                    </a:lnTo>
                    <a:lnTo>
                      <a:pt x="0" y="108"/>
                    </a:lnTo>
                    <a:lnTo>
                      <a:pt x="0" y="104"/>
                    </a:lnTo>
                    <a:lnTo>
                      <a:pt x="4" y="104"/>
                    </a:lnTo>
                    <a:lnTo>
                      <a:pt x="8" y="104"/>
                    </a:lnTo>
                    <a:lnTo>
                      <a:pt x="4" y="104"/>
                    </a:lnTo>
                    <a:lnTo>
                      <a:pt x="4" y="100"/>
                    </a:lnTo>
                    <a:lnTo>
                      <a:pt x="8" y="100"/>
                    </a:lnTo>
                    <a:lnTo>
                      <a:pt x="4" y="100"/>
                    </a:lnTo>
                    <a:lnTo>
                      <a:pt x="4" y="96"/>
                    </a:lnTo>
                    <a:lnTo>
                      <a:pt x="4" y="94"/>
                    </a:lnTo>
                    <a:lnTo>
                      <a:pt x="8" y="96"/>
                    </a:lnTo>
                    <a:lnTo>
                      <a:pt x="12" y="9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203">
                <a:extLst>
                  <a:ext uri="{FF2B5EF4-FFF2-40B4-BE49-F238E27FC236}">
                    <a16:creationId xmlns:a16="http://schemas.microsoft.com/office/drawing/2014/main" id="{564AABBF-9005-49D2-B77D-DC8742858BB4}"/>
                  </a:ext>
                </a:extLst>
              </p:cNvPr>
              <p:cNvSpPr>
                <a:spLocks/>
              </p:cNvSpPr>
              <p:nvPr/>
            </p:nvSpPr>
            <p:spPr bwMode="auto">
              <a:xfrm>
                <a:off x="8134350" y="5708718"/>
                <a:ext cx="177800" cy="193675"/>
              </a:xfrm>
              <a:custGeom>
                <a:avLst/>
                <a:gdLst>
                  <a:gd name="T0" fmla="*/ 12 w 112"/>
                  <a:gd name="T1" fmla="*/ 96 h 122"/>
                  <a:gd name="T2" fmla="*/ 12 w 112"/>
                  <a:gd name="T3" fmla="*/ 90 h 122"/>
                  <a:gd name="T4" fmla="*/ 16 w 112"/>
                  <a:gd name="T5" fmla="*/ 90 h 122"/>
                  <a:gd name="T6" fmla="*/ 16 w 112"/>
                  <a:gd name="T7" fmla="*/ 82 h 122"/>
                  <a:gd name="T8" fmla="*/ 22 w 112"/>
                  <a:gd name="T9" fmla="*/ 74 h 122"/>
                  <a:gd name="T10" fmla="*/ 34 w 112"/>
                  <a:gd name="T11" fmla="*/ 70 h 122"/>
                  <a:gd name="T12" fmla="*/ 36 w 112"/>
                  <a:gd name="T13" fmla="*/ 64 h 122"/>
                  <a:gd name="T14" fmla="*/ 44 w 112"/>
                  <a:gd name="T15" fmla="*/ 60 h 122"/>
                  <a:gd name="T16" fmla="*/ 52 w 112"/>
                  <a:gd name="T17" fmla="*/ 52 h 122"/>
                  <a:gd name="T18" fmla="*/ 60 w 112"/>
                  <a:gd name="T19" fmla="*/ 50 h 122"/>
                  <a:gd name="T20" fmla="*/ 66 w 112"/>
                  <a:gd name="T21" fmla="*/ 38 h 122"/>
                  <a:gd name="T22" fmla="*/ 70 w 112"/>
                  <a:gd name="T23" fmla="*/ 28 h 122"/>
                  <a:gd name="T24" fmla="*/ 78 w 112"/>
                  <a:gd name="T25" fmla="*/ 24 h 122"/>
                  <a:gd name="T26" fmla="*/ 78 w 112"/>
                  <a:gd name="T27" fmla="*/ 8 h 122"/>
                  <a:gd name="T28" fmla="*/ 86 w 112"/>
                  <a:gd name="T29" fmla="*/ 4 h 122"/>
                  <a:gd name="T30" fmla="*/ 86 w 112"/>
                  <a:gd name="T31" fmla="*/ 4 h 122"/>
                  <a:gd name="T32" fmla="*/ 94 w 112"/>
                  <a:gd name="T33" fmla="*/ 12 h 122"/>
                  <a:gd name="T34" fmla="*/ 100 w 112"/>
                  <a:gd name="T35" fmla="*/ 12 h 122"/>
                  <a:gd name="T36" fmla="*/ 104 w 112"/>
                  <a:gd name="T37" fmla="*/ 12 h 122"/>
                  <a:gd name="T38" fmla="*/ 104 w 112"/>
                  <a:gd name="T39" fmla="*/ 16 h 122"/>
                  <a:gd name="T40" fmla="*/ 108 w 112"/>
                  <a:gd name="T41" fmla="*/ 16 h 122"/>
                  <a:gd name="T42" fmla="*/ 108 w 112"/>
                  <a:gd name="T43" fmla="*/ 12 h 122"/>
                  <a:gd name="T44" fmla="*/ 104 w 112"/>
                  <a:gd name="T45" fmla="*/ 16 h 122"/>
                  <a:gd name="T46" fmla="*/ 108 w 112"/>
                  <a:gd name="T47" fmla="*/ 16 h 122"/>
                  <a:gd name="T48" fmla="*/ 108 w 112"/>
                  <a:gd name="T49" fmla="*/ 20 h 122"/>
                  <a:gd name="T50" fmla="*/ 108 w 112"/>
                  <a:gd name="T51" fmla="*/ 24 h 122"/>
                  <a:gd name="T52" fmla="*/ 104 w 112"/>
                  <a:gd name="T53" fmla="*/ 30 h 122"/>
                  <a:gd name="T54" fmla="*/ 100 w 112"/>
                  <a:gd name="T55" fmla="*/ 40 h 122"/>
                  <a:gd name="T56" fmla="*/ 96 w 112"/>
                  <a:gd name="T57" fmla="*/ 50 h 122"/>
                  <a:gd name="T58" fmla="*/ 90 w 112"/>
                  <a:gd name="T59" fmla="*/ 56 h 122"/>
                  <a:gd name="T60" fmla="*/ 94 w 112"/>
                  <a:gd name="T61" fmla="*/ 64 h 122"/>
                  <a:gd name="T62" fmla="*/ 90 w 112"/>
                  <a:gd name="T63" fmla="*/ 64 h 122"/>
                  <a:gd name="T64" fmla="*/ 86 w 112"/>
                  <a:gd name="T65" fmla="*/ 64 h 122"/>
                  <a:gd name="T66" fmla="*/ 78 w 112"/>
                  <a:gd name="T67" fmla="*/ 68 h 122"/>
                  <a:gd name="T68" fmla="*/ 70 w 112"/>
                  <a:gd name="T69" fmla="*/ 70 h 122"/>
                  <a:gd name="T70" fmla="*/ 66 w 112"/>
                  <a:gd name="T71" fmla="*/ 78 h 122"/>
                  <a:gd name="T72" fmla="*/ 66 w 112"/>
                  <a:gd name="T73" fmla="*/ 90 h 122"/>
                  <a:gd name="T74" fmla="*/ 60 w 112"/>
                  <a:gd name="T75" fmla="*/ 96 h 122"/>
                  <a:gd name="T76" fmla="*/ 56 w 112"/>
                  <a:gd name="T77" fmla="*/ 104 h 122"/>
                  <a:gd name="T78" fmla="*/ 60 w 112"/>
                  <a:gd name="T79" fmla="*/ 104 h 122"/>
                  <a:gd name="T80" fmla="*/ 52 w 112"/>
                  <a:gd name="T81" fmla="*/ 108 h 122"/>
                  <a:gd name="T82" fmla="*/ 48 w 112"/>
                  <a:gd name="T83" fmla="*/ 120 h 122"/>
                  <a:gd name="T84" fmla="*/ 36 w 112"/>
                  <a:gd name="T85" fmla="*/ 122 h 122"/>
                  <a:gd name="T86" fmla="*/ 30 w 112"/>
                  <a:gd name="T87" fmla="*/ 120 h 122"/>
                  <a:gd name="T88" fmla="*/ 26 w 112"/>
                  <a:gd name="T89" fmla="*/ 120 h 122"/>
                  <a:gd name="T90" fmla="*/ 26 w 112"/>
                  <a:gd name="T91" fmla="*/ 120 h 122"/>
                  <a:gd name="T92" fmla="*/ 22 w 112"/>
                  <a:gd name="T93" fmla="*/ 116 h 122"/>
                  <a:gd name="T94" fmla="*/ 12 w 112"/>
                  <a:gd name="T95" fmla="*/ 112 h 122"/>
                  <a:gd name="T96" fmla="*/ 4 w 112"/>
                  <a:gd name="T97" fmla="*/ 116 h 122"/>
                  <a:gd name="T98" fmla="*/ 4 w 112"/>
                  <a:gd name="T99" fmla="*/ 112 h 122"/>
                  <a:gd name="T100" fmla="*/ 4 w 112"/>
                  <a:gd name="T101" fmla="*/ 108 h 122"/>
                  <a:gd name="T102" fmla="*/ 0 w 112"/>
                  <a:gd name="T103" fmla="*/ 108 h 122"/>
                  <a:gd name="T104" fmla="*/ 8 w 112"/>
                  <a:gd name="T105" fmla="*/ 104 h 122"/>
                  <a:gd name="T106" fmla="*/ 8 w 112"/>
                  <a:gd name="T107" fmla="*/ 100 h 122"/>
                  <a:gd name="T108" fmla="*/ 4 w 112"/>
                  <a:gd name="T109"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122">
                    <a:moveTo>
                      <a:pt x="12" y="96"/>
                    </a:moveTo>
                    <a:lnTo>
                      <a:pt x="8" y="96"/>
                    </a:lnTo>
                    <a:lnTo>
                      <a:pt x="12" y="96"/>
                    </a:lnTo>
                    <a:lnTo>
                      <a:pt x="8" y="94"/>
                    </a:lnTo>
                    <a:lnTo>
                      <a:pt x="8" y="90"/>
                    </a:lnTo>
                    <a:lnTo>
                      <a:pt x="12" y="90"/>
                    </a:lnTo>
                    <a:lnTo>
                      <a:pt x="12" y="86"/>
                    </a:lnTo>
                    <a:lnTo>
                      <a:pt x="12" y="90"/>
                    </a:lnTo>
                    <a:lnTo>
                      <a:pt x="16" y="90"/>
                    </a:lnTo>
                    <a:lnTo>
                      <a:pt x="16" y="86"/>
                    </a:lnTo>
                    <a:lnTo>
                      <a:pt x="12" y="86"/>
                    </a:lnTo>
                    <a:lnTo>
                      <a:pt x="16" y="82"/>
                    </a:lnTo>
                    <a:lnTo>
                      <a:pt x="20" y="82"/>
                    </a:lnTo>
                    <a:lnTo>
                      <a:pt x="20" y="78"/>
                    </a:lnTo>
                    <a:lnTo>
                      <a:pt x="22" y="74"/>
                    </a:lnTo>
                    <a:lnTo>
                      <a:pt x="26" y="70"/>
                    </a:lnTo>
                    <a:lnTo>
                      <a:pt x="30" y="70"/>
                    </a:lnTo>
                    <a:lnTo>
                      <a:pt x="34" y="70"/>
                    </a:lnTo>
                    <a:lnTo>
                      <a:pt x="34" y="68"/>
                    </a:lnTo>
                    <a:lnTo>
                      <a:pt x="36" y="68"/>
                    </a:lnTo>
                    <a:lnTo>
                      <a:pt x="36" y="64"/>
                    </a:lnTo>
                    <a:lnTo>
                      <a:pt x="40" y="64"/>
                    </a:lnTo>
                    <a:lnTo>
                      <a:pt x="44" y="64"/>
                    </a:lnTo>
                    <a:lnTo>
                      <a:pt x="44" y="60"/>
                    </a:lnTo>
                    <a:lnTo>
                      <a:pt x="48" y="56"/>
                    </a:lnTo>
                    <a:lnTo>
                      <a:pt x="52" y="56"/>
                    </a:lnTo>
                    <a:lnTo>
                      <a:pt x="52" y="52"/>
                    </a:lnTo>
                    <a:lnTo>
                      <a:pt x="56" y="52"/>
                    </a:lnTo>
                    <a:lnTo>
                      <a:pt x="56" y="50"/>
                    </a:lnTo>
                    <a:lnTo>
                      <a:pt x="60" y="50"/>
                    </a:lnTo>
                    <a:lnTo>
                      <a:pt x="64" y="40"/>
                    </a:lnTo>
                    <a:lnTo>
                      <a:pt x="66" y="40"/>
                    </a:lnTo>
                    <a:lnTo>
                      <a:pt x="66" y="38"/>
                    </a:lnTo>
                    <a:lnTo>
                      <a:pt x="66" y="34"/>
                    </a:lnTo>
                    <a:lnTo>
                      <a:pt x="66" y="30"/>
                    </a:lnTo>
                    <a:lnTo>
                      <a:pt x="70" y="28"/>
                    </a:lnTo>
                    <a:lnTo>
                      <a:pt x="74" y="28"/>
                    </a:lnTo>
                    <a:lnTo>
                      <a:pt x="74" y="24"/>
                    </a:lnTo>
                    <a:lnTo>
                      <a:pt x="78" y="24"/>
                    </a:lnTo>
                    <a:lnTo>
                      <a:pt x="78" y="20"/>
                    </a:lnTo>
                    <a:lnTo>
                      <a:pt x="78" y="16"/>
                    </a:lnTo>
                    <a:lnTo>
                      <a:pt x="78" y="8"/>
                    </a:lnTo>
                    <a:lnTo>
                      <a:pt x="82" y="8"/>
                    </a:lnTo>
                    <a:lnTo>
                      <a:pt x="82" y="4"/>
                    </a:lnTo>
                    <a:lnTo>
                      <a:pt x="86" y="4"/>
                    </a:lnTo>
                    <a:lnTo>
                      <a:pt x="86" y="0"/>
                    </a:lnTo>
                    <a:lnTo>
                      <a:pt x="90" y="0"/>
                    </a:lnTo>
                    <a:lnTo>
                      <a:pt x="86" y="4"/>
                    </a:lnTo>
                    <a:lnTo>
                      <a:pt x="90" y="8"/>
                    </a:lnTo>
                    <a:lnTo>
                      <a:pt x="94" y="8"/>
                    </a:lnTo>
                    <a:lnTo>
                      <a:pt x="94" y="12"/>
                    </a:lnTo>
                    <a:lnTo>
                      <a:pt x="94" y="16"/>
                    </a:lnTo>
                    <a:lnTo>
                      <a:pt x="96" y="16"/>
                    </a:lnTo>
                    <a:lnTo>
                      <a:pt x="100" y="12"/>
                    </a:lnTo>
                    <a:lnTo>
                      <a:pt x="104" y="12"/>
                    </a:lnTo>
                    <a:lnTo>
                      <a:pt x="104" y="8"/>
                    </a:lnTo>
                    <a:lnTo>
                      <a:pt x="104" y="12"/>
                    </a:lnTo>
                    <a:lnTo>
                      <a:pt x="100" y="12"/>
                    </a:lnTo>
                    <a:lnTo>
                      <a:pt x="104" y="12"/>
                    </a:lnTo>
                    <a:lnTo>
                      <a:pt x="104" y="16"/>
                    </a:lnTo>
                    <a:lnTo>
                      <a:pt x="100" y="16"/>
                    </a:lnTo>
                    <a:lnTo>
                      <a:pt x="104" y="16"/>
                    </a:lnTo>
                    <a:lnTo>
                      <a:pt x="108" y="16"/>
                    </a:lnTo>
                    <a:lnTo>
                      <a:pt x="104" y="16"/>
                    </a:lnTo>
                    <a:lnTo>
                      <a:pt x="104" y="12"/>
                    </a:lnTo>
                    <a:lnTo>
                      <a:pt x="108" y="12"/>
                    </a:lnTo>
                    <a:lnTo>
                      <a:pt x="112" y="12"/>
                    </a:lnTo>
                    <a:lnTo>
                      <a:pt x="108" y="16"/>
                    </a:lnTo>
                    <a:lnTo>
                      <a:pt x="104" y="16"/>
                    </a:lnTo>
                    <a:lnTo>
                      <a:pt x="108" y="16"/>
                    </a:lnTo>
                    <a:lnTo>
                      <a:pt x="112" y="16"/>
                    </a:lnTo>
                    <a:lnTo>
                      <a:pt x="108" y="16"/>
                    </a:lnTo>
                    <a:lnTo>
                      <a:pt x="108" y="20"/>
                    </a:lnTo>
                    <a:lnTo>
                      <a:pt x="104" y="20"/>
                    </a:lnTo>
                    <a:lnTo>
                      <a:pt x="108" y="20"/>
                    </a:lnTo>
                    <a:lnTo>
                      <a:pt x="108" y="24"/>
                    </a:lnTo>
                    <a:lnTo>
                      <a:pt x="108" y="20"/>
                    </a:lnTo>
                    <a:lnTo>
                      <a:pt x="108" y="24"/>
                    </a:lnTo>
                    <a:lnTo>
                      <a:pt x="108" y="28"/>
                    </a:lnTo>
                    <a:lnTo>
                      <a:pt x="108" y="30"/>
                    </a:lnTo>
                    <a:lnTo>
                      <a:pt x="104" y="30"/>
                    </a:lnTo>
                    <a:lnTo>
                      <a:pt x="104" y="34"/>
                    </a:lnTo>
                    <a:lnTo>
                      <a:pt x="104" y="38"/>
                    </a:lnTo>
                    <a:lnTo>
                      <a:pt x="100" y="40"/>
                    </a:lnTo>
                    <a:lnTo>
                      <a:pt x="96" y="40"/>
                    </a:lnTo>
                    <a:lnTo>
                      <a:pt x="96" y="46"/>
                    </a:lnTo>
                    <a:lnTo>
                      <a:pt x="96" y="50"/>
                    </a:lnTo>
                    <a:lnTo>
                      <a:pt x="94" y="52"/>
                    </a:lnTo>
                    <a:lnTo>
                      <a:pt x="90" y="52"/>
                    </a:lnTo>
                    <a:lnTo>
                      <a:pt x="90" y="56"/>
                    </a:lnTo>
                    <a:lnTo>
                      <a:pt x="86" y="56"/>
                    </a:lnTo>
                    <a:lnTo>
                      <a:pt x="90" y="64"/>
                    </a:lnTo>
                    <a:lnTo>
                      <a:pt x="94" y="64"/>
                    </a:lnTo>
                    <a:lnTo>
                      <a:pt x="94" y="68"/>
                    </a:lnTo>
                    <a:lnTo>
                      <a:pt x="90" y="68"/>
                    </a:lnTo>
                    <a:lnTo>
                      <a:pt x="90" y="64"/>
                    </a:lnTo>
                    <a:lnTo>
                      <a:pt x="90" y="68"/>
                    </a:lnTo>
                    <a:lnTo>
                      <a:pt x="86" y="68"/>
                    </a:lnTo>
                    <a:lnTo>
                      <a:pt x="86" y="64"/>
                    </a:lnTo>
                    <a:lnTo>
                      <a:pt x="82" y="64"/>
                    </a:lnTo>
                    <a:lnTo>
                      <a:pt x="82" y="68"/>
                    </a:lnTo>
                    <a:lnTo>
                      <a:pt x="78" y="68"/>
                    </a:lnTo>
                    <a:lnTo>
                      <a:pt x="78" y="70"/>
                    </a:lnTo>
                    <a:lnTo>
                      <a:pt x="74" y="70"/>
                    </a:lnTo>
                    <a:lnTo>
                      <a:pt x="70" y="70"/>
                    </a:lnTo>
                    <a:lnTo>
                      <a:pt x="70" y="74"/>
                    </a:lnTo>
                    <a:lnTo>
                      <a:pt x="66" y="74"/>
                    </a:lnTo>
                    <a:lnTo>
                      <a:pt x="66" y="78"/>
                    </a:lnTo>
                    <a:lnTo>
                      <a:pt x="66" y="82"/>
                    </a:lnTo>
                    <a:lnTo>
                      <a:pt x="66" y="86"/>
                    </a:lnTo>
                    <a:lnTo>
                      <a:pt x="66" y="90"/>
                    </a:lnTo>
                    <a:lnTo>
                      <a:pt x="64" y="90"/>
                    </a:lnTo>
                    <a:lnTo>
                      <a:pt x="64" y="94"/>
                    </a:lnTo>
                    <a:lnTo>
                      <a:pt x="60" y="96"/>
                    </a:lnTo>
                    <a:lnTo>
                      <a:pt x="60" y="100"/>
                    </a:lnTo>
                    <a:lnTo>
                      <a:pt x="60" y="104"/>
                    </a:lnTo>
                    <a:lnTo>
                      <a:pt x="56" y="104"/>
                    </a:lnTo>
                    <a:lnTo>
                      <a:pt x="56" y="108"/>
                    </a:lnTo>
                    <a:lnTo>
                      <a:pt x="60" y="108"/>
                    </a:lnTo>
                    <a:lnTo>
                      <a:pt x="60" y="104"/>
                    </a:lnTo>
                    <a:lnTo>
                      <a:pt x="60" y="108"/>
                    </a:lnTo>
                    <a:lnTo>
                      <a:pt x="56" y="108"/>
                    </a:lnTo>
                    <a:lnTo>
                      <a:pt x="52" y="108"/>
                    </a:lnTo>
                    <a:lnTo>
                      <a:pt x="52" y="112"/>
                    </a:lnTo>
                    <a:lnTo>
                      <a:pt x="48" y="116"/>
                    </a:lnTo>
                    <a:lnTo>
                      <a:pt x="48" y="120"/>
                    </a:lnTo>
                    <a:lnTo>
                      <a:pt x="44" y="120"/>
                    </a:lnTo>
                    <a:lnTo>
                      <a:pt x="40" y="122"/>
                    </a:lnTo>
                    <a:lnTo>
                      <a:pt x="36" y="122"/>
                    </a:lnTo>
                    <a:lnTo>
                      <a:pt x="34" y="122"/>
                    </a:lnTo>
                    <a:lnTo>
                      <a:pt x="34" y="120"/>
                    </a:lnTo>
                    <a:lnTo>
                      <a:pt x="30" y="120"/>
                    </a:lnTo>
                    <a:lnTo>
                      <a:pt x="30" y="122"/>
                    </a:lnTo>
                    <a:lnTo>
                      <a:pt x="26" y="122"/>
                    </a:lnTo>
                    <a:lnTo>
                      <a:pt x="26" y="120"/>
                    </a:lnTo>
                    <a:lnTo>
                      <a:pt x="30" y="122"/>
                    </a:lnTo>
                    <a:lnTo>
                      <a:pt x="30" y="120"/>
                    </a:lnTo>
                    <a:lnTo>
                      <a:pt x="26" y="120"/>
                    </a:lnTo>
                    <a:lnTo>
                      <a:pt x="26" y="122"/>
                    </a:lnTo>
                    <a:lnTo>
                      <a:pt x="26" y="120"/>
                    </a:lnTo>
                    <a:lnTo>
                      <a:pt x="22" y="116"/>
                    </a:lnTo>
                    <a:lnTo>
                      <a:pt x="20" y="116"/>
                    </a:lnTo>
                    <a:lnTo>
                      <a:pt x="16" y="112"/>
                    </a:lnTo>
                    <a:lnTo>
                      <a:pt x="12" y="112"/>
                    </a:lnTo>
                    <a:lnTo>
                      <a:pt x="12" y="116"/>
                    </a:lnTo>
                    <a:lnTo>
                      <a:pt x="8" y="116"/>
                    </a:lnTo>
                    <a:lnTo>
                      <a:pt x="4" y="116"/>
                    </a:lnTo>
                    <a:lnTo>
                      <a:pt x="4" y="112"/>
                    </a:lnTo>
                    <a:lnTo>
                      <a:pt x="0" y="112"/>
                    </a:lnTo>
                    <a:lnTo>
                      <a:pt x="4" y="112"/>
                    </a:lnTo>
                    <a:lnTo>
                      <a:pt x="4" y="108"/>
                    </a:lnTo>
                    <a:lnTo>
                      <a:pt x="8" y="108"/>
                    </a:lnTo>
                    <a:lnTo>
                      <a:pt x="4" y="108"/>
                    </a:lnTo>
                    <a:lnTo>
                      <a:pt x="4" y="112"/>
                    </a:lnTo>
                    <a:lnTo>
                      <a:pt x="0" y="112"/>
                    </a:lnTo>
                    <a:lnTo>
                      <a:pt x="0" y="108"/>
                    </a:lnTo>
                    <a:lnTo>
                      <a:pt x="0" y="104"/>
                    </a:lnTo>
                    <a:lnTo>
                      <a:pt x="4" y="104"/>
                    </a:lnTo>
                    <a:lnTo>
                      <a:pt x="8" y="104"/>
                    </a:lnTo>
                    <a:lnTo>
                      <a:pt x="4" y="104"/>
                    </a:lnTo>
                    <a:lnTo>
                      <a:pt x="4" y="100"/>
                    </a:lnTo>
                    <a:lnTo>
                      <a:pt x="8" y="100"/>
                    </a:lnTo>
                    <a:lnTo>
                      <a:pt x="4" y="100"/>
                    </a:lnTo>
                    <a:lnTo>
                      <a:pt x="4" y="96"/>
                    </a:lnTo>
                    <a:lnTo>
                      <a:pt x="4" y="94"/>
                    </a:lnTo>
                    <a:lnTo>
                      <a:pt x="8" y="96"/>
                    </a:lnTo>
                    <a:lnTo>
                      <a:pt x="12" y="96"/>
                    </a:lnTo>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1" name="Freeform 204">
                <a:extLst>
                  <a:ext uri="{FF2B5EF4-FFF2-40B4-BE49-F238E27FC236}">
                    <a16:creationId xmlns:a16="http://schemas.microsoft.com/office/drawing/2014/main" id="{35B8F280-DC9E-453A-BE0C-ECA92DDB0A0C}"/>
                  </a:ext>
                </a:extLst>
              </p:cNvPr>
              <p:cNvSpPr>
                <a:spLocks noEditPoints="1"/>
              </p:cNvSpPr>
              <p:nvPr/>
            </p:nvSpPr>
            <p:spPr bwMode="auto">
              <a:xfrm>
                <a:off x="7908925" y="4749868"/>
                <a:ext cx="215900" cy="117475"/>
              </a:xfrm>
              <a:custGeom>
                <a:avLst/>
                <a:gdLst>
                  <a:gd name="T0" fmla="*/ 6 w 136"/>
                  <a:gd name="T1" fmla="*/ 8 h 74"/>
                  <a:gd name="T2" fmla="*/ 8 w 136"/>
                  <a:gd name="T3" fmla="*/ 4 h 74"/>
                  <a:gd name="T4" fmla="*/ 14 w 136"/>
                  <a:gd name="T5" fmla="*/ 10 h 74"/>
                  <a:gd name="T6" fmla="*/ 14 w 136"/>
                  <a:gd name="T7" fmla="*/ 12 h 74"/>
                  <a:gd name="T8" fmla="*/ 48 w 136"/>
                  <a:gd name="T9" fmla="*/ 26 h 74"/>
                  <a:gd name="T10" fmla="*/ 30 w 136"/>
                  <a:gd name="T11" fmla="*/ 12 h 74"/>
                  <a:gd name="T12" fmla="*/ 48 w 136"/>
                  <a:gd name="T13" fmla="*/ 26 h 74"/>
                  <a:gd name="T14" fmla="*/ 48 w 136"/>
                  <a:gd name="T15" fmla="*/ 26 h 74"/>
                  <a:gd name="T16" fmla="*/ 0 w 136"/>
                  <a:gd name="T17" fmla="*/ 14 h 74"/>
                  <a:gd name="T18" fmla="*/ 2 w 136"/>
                  <a:gd name="T19" fmla="*/ 18 h 74"/>
                  <a:gd name="T20" fmla="*/ 2 w 136"/>
                  <a:gd name="T21" fmla="*/ 18 h 74"/>
                  <a:gd name="T22" fmla="*/ 6 w 136"/>
                  <a:gd name="T23" fmla="*/ 20 h 74"/>
                  <a:gd name="T24" fmla="*/ 10 w 136"/>
                  <a:gd name="T25" fmla="*/ 16 h 74"/>
                  <a:gd name="T26" fmla="*/ 10 w 136"/>
                  <a:gd name="T27" fmla="*/ 22 h 74"/>
                  <a:gd name="T28" fmla="*/ 18 w 136"/>
                  <a:gd name="T29" fmla="*/ 28 h 74"/>
                  <a:gd name="T30" fmla="*/ 12 w 136"/>
                  <a:gd name="T31" fmla="*/ 22 h 74"/>
                  <a:gd name="T32" fmla="*/ 18 w 136"/>
                  <a:gd name="T33" fmla="*/ 22 h 74"/>
                  <a:gd name="T34" fmla="*/ 18 w 136"/>
                  <a:gd name="T35" fmla="*/ 28 h 74"/>
                  <a:gd name="T36" fmla="*/ 18 w 136"/>
                  <a:gd name="T37" fmla="*/ 28 h 74"/>
                  <a:gd name="T38" fmla="*/ 12 w 136"/>
                  <a:gd name="T39" fmla="*/ 28 h 74"/>
                  <a:gd name="T40" fmla="*/ 12 w 136"/>
                  <a:gd name="T41" fmla="*/ 28 h 74"/>
                  <a:gd name="T42" fmla="*/ 12 w 136"/>
                  <a:gd name="T43" fmla="*/ 28 h 74"/>
                  <a:gd name="T44" fmla="*/ 20 w 136"/>
                  <a:gd name="T45" fmla="*/ 28 h 74"/>
                  <a:gd name="T46" fmla="*/ 22 w 136"/>
                  <a:gd name="T47" fmla="*/ 28 h 74"/>
                  <a:gd name="T48" fmla="*/ 22 w 136"/>
                  <a:gd name="T49" fmla="*/ 28 h 74"/>
                  <a:gd name="T50" fmla="*/ 132 w 136"/>
                  <a:gd name="T51" fmla="*/ 56 h 74"/>
                  <a:gd name="T52" fmla="*/ 134 w 136"/>
                  <a:gd name="T53" fmla="*/ 60 h 74"/>
                  <a:gd name="T54" fmla="*/ 134 w 136"/>
                  <a:gd name="T55" fmla="*/ 60 h 74"/>
                  <a:gd name="T56" fmla="*/ 48 w 136"/>
                  <a:gd name="T57" fmla="*/ 68 h 74"/>
                  <a:gd name="T58" fmla="*/ 58 w 136"/>
                  <a:gd name="T59" fmla="*/ 74 h 74"/>
                  <a:gd name="T60" fmla="*/ 58 w 136"/>
                  <a:gd name="T61" fmla="*/ 74 h 74"/>
                  <a:gd name="T62" fmla="*/ 70 w 136"/>
                  <a:gd name="T63" fmla="*/ 42 h 74"/>
                  <a:gd name="T64" fmla="*/ 58 w 136"/>
                  <a:gd name="T65" fmla="*/ 22 h 74"/>
                  <a:gd name="T66" fmla="*/ 64 w 136"/>
                  <a:gd name="T67" fmla="*/ 28 h 74"/>
                  <a:gd name="T68" fmla="*/ 68 w 136"/>
                  <a:gd name="T69" fmla="*/ 34 h 74"/>
                  <a:gd name="T70" fmla="*/ 68 w 136"/>
                  <a:gd name="T71" fmla="*/ 34 h 74"/>
                  <a:gd name="T72" fmla="*/ 60 w 136"/>
                  <a:gd name="T73" fmla="*/ 46 h 74"/>
                  <a:gd name="T74" fmla="*/ 44 w 136"/>
                  <a:gd name="T75" fmla="*/ 38 h 74"/>
                  <a:gd name="T76" fmla="*/ 62 w 136"/>
                  <a:gd name="T77" fmla="*/ 46 h 74"/>
                  <a:gd name="T78" fmla="*/ 62 w 136"/>
                  <a:gd name="T79" fmla="*/ 46 h 74"/>
                  <a:gd name="T80" fmla="*/ 84 w 136"/>
                  <a:gd name="T81" fmla="*/ 60 h 74"/>
                  <a:gd name="T82" fmla="*/ 68 w 136"/>
                  <a:gd name="T83" fmla="*/ 50 h 74"/>
                  <a:gd name="T84" fmla="*/ 84 w 136"/>
                  <a:gd name="T85" fmla="*/ 56 h 74"/>
                  <a:gd name="T86" fmla="*/ 84 w 136"/>
                  <a:gd name="T8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74">
                    <a:moveTo>
                      <a:pt x="14" y="12"/>
                    </a:moveTo>
                    <a:lnTo>
                      <a:pt x="6" y="8"/>
                    </a:lnTo>
                    <a:lnTo>
                      <a:pt x="0" y="0"/>
                    </a:lnTo>
                    <a:lnTo>
                      <a:pt x="8" y="4"/>
                    </a:lnTo>
                    <a:lnTo>
                      <a:pt x="10" y="6"/>
                    </a:lnTo>
                    <a:lnTo>
                      <a:pt x="14" y="10"/>
                    </a:lnTo>
                    <a:lnTo>
                      <a:pt x="14" y="12"/>
                    </a:lnTo>
                    <a:lnTo>
                      <a:pt x="14" y="12"/>
                    </a:lnTo>
                    <a:lnTo>
                      <a:pt x="14" y="12"/>
                    </a:lnTo>
                    <a:close/>
                    <a:moveTo>
                      <a:pt x="48" y="26"/>
                    </a:moveTo>
                    <a:lnTo>
                      <a:pt x="34" y="18"/>
                    </a:lnTo>
                    <a:lnTo>
                      <a:pt x="30" y="12"/>
                    </a:lnTo>
                    <a:lnTo>
                      <a:pt x="48" y="22"/>
                    </a:lnTo>
                    <a:lnTo>
                      <a:pt x="48" y="26"/>
                    </a:lnTo>
                    <a:lnTo>
                      <a:pt x="48" y="26"/>
                    </a:lnTo>
                    <a:lnTo>
                      <a:pt x="48" y="26"/>
                    </a:lnTo>
                    <a:close/>
                    <a:moveTo>
                      <a:pt x="2" y="18"/>
                    </a:moveTo>
                    <a:lnTo>
                      <a:pt x="0" y="14"/>
                    </a:lnTo>
                    <a:lnTo>
                      <a:pt x="6" y="16"/>
                    </a:lnTo>
                    <a:lnTo>
                      <a:pt x="2" y="18"/>
                    </a:lnTo>
                    <a:lnTo>
                      <a:pt x="2" y="18"/>
                    </a:lnTo>
                    <a:lnTo>
                      <a:pt x="2" y="18"/>
                    </a:lnTo>
                    <a:close/>
                    <a:moveTo>
                      <a:pt x="10" y="22"/>
                    </a:moveTo>
                    <a:lnTo>
                      <a:pt x="6" y="20"/>
                    </a:lnTo>
                    <a:lnTo>
                      <a:pt x="8" y="16"/>
                    </a:lnTo>
                    <a:lnTo>
                      <a:pt x="10" y="16"/>
                    </a:lnTo>
                    <a:lnTo>
                      <a:pt x="10" y="22"/>
                    </a:lnTo>
                    <a:lnTo>
                      <a:pt x="10" y="22"/>
                    </a:lnTo>
                    <a:lnTo>
                      <a:pt x="10" y="22"/>
                    </a:lnTo>
                    <a:close/>
                    <a:moveTo>
                      <a:pt x="18" y="28"/>
                    </a:moveTo>
                    <a:lnTo>
                      <a:pt x="14" y="22"/>
                    </a:lnTo>
                    <a:lnTo>
                      <a:pt x="12" y="22"/>
                    </a:lnTo>
                    <a:lnTo>
                      <a:pt x="12" y="18"/>
                    </a:lnTo>
                    <a:lnTo>
                      <a:pt x="18" y="22"/>
                    </a:lnTo>
                    <a:lnTo>
                      <a:pt x="20" y="26"/>
                    </a:lnTo>
                    <a:lnTo>
                      <a:pt x="18" y="28"/>
                    </a:lnTo>
                    <a:lnTo>
                      <a:pt x="18" y="28"/>
                    </a:lnTo>
                    <a:lnTo>
                      <a:pt x="18" y="28"/>
                    </a:lnTo>
                    <a:close/>
                    <a:moveTo>
                      <a:pt x="12" y="28"/>
                    </a:moveTo>
                    <a:lnTo>
                      <a:pt x="12" y="28"/>
                    </a:lnTo>
                    <a:lnTo>
                      <a:pt x="12" y="24"/>
                    </a:lnTo>
                    <a:lnTo>
                      <a:pt x="12" y="28"/>
                    </a:lnTo>
                    <a:lnTo>
                      <a:pt x="12" y="28"/>
                    </a:lnTo>
                    <a:lnTo>
                      <a:pt x="12" y="28"/>
                    </a:lnTo>
                    <a:close/>
                    <a:moveTo>
                      <a:pt x="22" y="28"/>
                    </a:moveTo>
                    <a:lnTo>
                      <a:pt x="20" y="28"/>
                    </a:lnTo>
                    <a:lnTo>
                      <a:pt x="24" y="26"/>
                    </a:lnTo>
                    <a:lnTo>
                      <a:pt x="22" y="28"/>
                    </a:lnTo>
                    <a:lnTo>
                      <a:pt x="22" y="28"/>
                    </a:lnTo>
                    <a:lnTo>
                      <a:pt x="22" y="28"/>
                    </a:lnTo>
                    <a:close/>
                    <a:moveTo>
                      <a:pt x="134" y="60"/>
                    </a:moveTo>
                    <a:lnTo>
                      <a:pt x="132" y="56"/>
                    </a:lnTo>
                    <a:lnTo>
                      <a:pt x="136" y="56"/>
                    </a:lnTo>
                    <a:lnTo>
                      <a:pt x="134" y="60"/>
                    </a:lnTo>
                    <a:lnTo>
                      <a:pt x="134" y="60"/>
                    </a:lnTo>
                    <a:lnTo>
                      <a:pt x="134" y="60"/>
                    </a:lnTo>
                    <a:close/>
                    <a:moveTo>
                      <a:pt x="58" y="74"/>
                    </a:moveTo>
                    <a:lnTo>
                      <a:pt x="48" y="68"/>
                    </a:lnTo>
                    <a:lnTo>
                      <a:pt x="56" y="72"/>
                    </a:lnTo>
                    <a:lnTo>
                      <a:pt x="58" y="74"/>
                    </a:lnTo>
                    <a:lnTo>
                      <a:pt x="58" y="74"/>
                    </a:lnTo>
                    <a:lnTo>
                      <a:pt x="58" y="74"/>
                    </a:lnTo>
                    <a:close/>
                    <a:moveTo>
                      <a:pt x="68" y="34"/>
                    </a:moveTo>
                    <a:lnTo>
                      <a:pt x="70" y="42"/>
                    </a:lnTo>
                    <a:lnTo>
                      <a:pt x="62" y="34"/>
                    </a:lnTo>
                    <a:lnTo>
                      <a:pt x="58" y="22"/>
                    </a:lnTo>
                    <a:lnTo>
                      <a:pt x="62" y="24"/>
                    </a:lnTo>
                    <a:lnTo>
                      <a:pt x="64" y="28"/>
                    </a:lnTo>
                    <a:lnTo>
                      <a:pt x="64" y="30"/>
                    </a:lnTo>
                    <a:lnTo>
                      <a:pt x="68" y="34"/>
                    </a:lnTo>
                    <a:lnTo>
                      <a:pt x="68" y="34"/>
                    </a:lnTo>
                    <a:lnTo>
                      <a:pt x="68" y="34"/>
                    </a:lnTo>
                    <a:close/>
                    <a:moveTo>
                      <a:pt x="62" y="46"/>
                    </a:moveTo>
                    <a:lnTo>
                      <a:pt x="60" y="46"/>
                    </a:lnTo>
                    <a:lnTo>
                      <a:pt x="48" y="44"/>
                    </a:lnTo>
                    <a:lnTo>
                      <a:pt x="44" y="38"/>
                    </a:lnTo>
                    <a:lnTo>
                      <a:pt x="56" y="40"/>
                    </a:lnTo>
                    <a:lnTo>
                      <a:pt x="62" y="46"/>
                    </a:lnTo>
                    <a:lnTo>
                      <a:pt x="62" y="46"/>
                    </a:lnTo>
                    <a:lnTo>
                      <a:pt x="62" y="46"/>
                    </a:lnTo>
                    <a:close/>
                    <a:moveTo>
                      <a:pt x="84" y="56"/>
                    </a:moveTo>
                    <a:lnTo>
                      <a:pt x="84" y="60"/>
                    </a:lnTo>
                    <a:lnTo>
                      <a:pt x="76" y="56"/>
                    </a:lnTo>
                    <a:lnTo>
                      <a:pt x="68" y="50"/>
                    </a:lnTo>
                    <a:lnTo>
                      <a:pt x="80" y="54"/>
                    </a:lnTo>
                    <a:lnTo>
                      <a:pt x="84" y="56"/>
                    </a:lnTo>
                    <a:lnTo>
                      <a:pt x="84" y="56"/>
                    </a:lnTo>
                    <a:lnTo>
                      <a:pt x="84" y="5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205">
                <a:extLst>
                  <a:ext uri="{FF2B5EF4-FFF2-40B4-BE49-F238E27FC236}">
                    <a16:creationId xmlns:a16="http://schemas.microsoft.com/office/drawing/2014/main" id="{7C13A6B1-ABA8-4939-9229-25634A6C49D8}"/>
                  </a:ext>
                </a:extLst>
              </p:cNvPr>
              <p:cNvSpPr>
                <a:spLocks noEditPoints="1"/>
              </p:cNvSpPr>
              <p:nvPr/>
            </p:nvSpPr>
            <p:spPr bwMode="auto">
              <a:xfrm>
                <a:off x="8378825" y="4965768"/>
                <a:ext cx="60325" cy="69850"/>
              </a:xfrm>
              <a:custGeom>
                <a:avLst/>
                <a:gdLst>
                  <a:gd name="T0" fmla="*/ 38 w 38"/>
                  <a:gd name="T1" fmla="*/ 0 h 44"/>
                  <a:gd name="T2" fmla="*/ 30 w 38"/>
                  <a:gd name="T3" fmla="*/ 8 h 44"/>
                  <a:gd name="T4" fmla="*/ 36 w 38"/>
                  <a:gd name="T5" fmla="*/ 4 h 44"/>
                  <a:gd name="T6" fmla="*/ 36 w 38"/>
                  <a:gd name="T7" fmla="*/ 8 h 44"/>
                  <a:gd name="T8" fmla="*/ 28 w 38"/>
                  <a:gd name="T9" fmla="*/ 8 h 44"/>
                  <a:gd name="T10" fmla="*/ 28 w 38"/>
                  <a:gd name="T11" fmla="*/ 8 h 44"/>
                  <a:gd name="T12" fmla="*/ 20 w 38"/>
                  <a:gd name="T13" fmla="*/ 14 h 44"/>
                  <a:gd name="T14" fmla="*/ 16 w 38"/>
                  <a:gd name="T15" fmla="*/ 8 h 44"/>
                  <a:gd name="T16" fmla="*/ 22 w 38"/>
                  <a:gd name="T17" fmla="*/ 4 h 44"/>
                  <a:gd name="T18" fmla="*/ 38 w 38"/>
                  <a:gd name="T19" fmla="*/ 0 h 44"/>
                  <a:gd name="T20" fmla="*/ 38 w 38"/>
                  <a:gd name="T21" fmla="*/ 0 h 44"/>
                  <a:gd name="T22" fmla="*/ 38 w 38"/>
                  <a:gd name="T23" fmla="*/ 0 h 44"/>
                  <a:gd name="T24" fmla="*/ 38 w 38"/>
                  <a:gd name="T25" fmla="*/ 0 h 44"/>
                  <a:gd name="T26" fmla="*/ 2 w 38"/>
                  <a:gd name="T27" fmla="*/ 30 h 44"/>
                  <a:gd name="T28" fmla="*/ 0 w 38"/>
                  <a:gd name="T29" fmla="*/ 26 h 44"/>
                  <a:gd name="T30" fmla="*/ 4 w 38"/>
                  <a:gd name="T31" fmla="*/ 20 h 44"/>
                  <a:gd name="T32" fmla="*/ 12 w 38"/>
                  <a:gd name="T33" fmla="*/ 16 h 44"/>
                  <a:gd name="T34" fmla="*/ 16 w 38"/>
                  <a:gd name="T35" fmla="*/ 22 h 44"/>
                  <a:gd name="T36" fmla="*/ 18 w 38"/>
                  <a:gd name="T37" fmla="*/ 28 h 44"/>
                  <a:gd name="T38" fmla="*/ 16 w 38"/>
                  <a:gd name="T39" fmla="*/ 28 h 44"/>
                  <a:gd name="T40" fmla="*/ 10 w 38"/>
                  <a:gd name="T41" fmla="*/ 32 h 44"/>
                  <a:gd name="T42" fmla="*/ 2 w 38"/>
                  <a:gd name="T43" fmla="*/ 30 h 44"/>
                  <a:gd name="T44" fmla="*/ 2 w 38"/>
                  <a:gd name="T45" fmla="*/ 30 h 44"/>
                  <a:gd name="T46" fmla="*/ 2 w 38"/>
                  <a:gd name="T47" fmla="*/ 30 h 44"/>
                  <a:gd name="T48" fmla="*/ 10 w 38"/>
                  <a:gd name="T49" fmla="*/ 44 h 44"/>
                  <a:gd name="T50" fmla="*/ 10 w 38"/>
                  <a:gd name="T51" fmla="*/ 44 h 44"/>
                  <a:gd name="T52" fmla="*/ 10 w 38"/>
                  <a:gd name="T53" fmla="*/ 42 h 44"/>
                  <a:gd name="T54" fmla="*/ 16 w 38"/>
                  <a:gd name="T55" fmla="*/ 42 h 44"/>
                  <a:gd name="T56" fmla="*/ 10 w 38"/>
                  <a:gd name="T57" fmla="*/ 44 h 44"/>
                  <a:gd name="T58" fmla="*/ 10 w 38"/>
                  <a:gd name="T59" fmla="*/ 44 h 44"/>
                  <a:gd name="T60" fmla="*/ 10 w 38"/>
                  <a:gd name="T6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44">
                    <a:moveTo>
                      <a:pt x="38" y="0"/>
                    </a:moveTo>
                    <a:lnTo>
                      <a:pt x="30" y="8"/>
                    </a:lnTo>
                    <a:lnTo>
                      <a:pt x="36" y="4"/>
                    </a:lnTo>
                    <a:lnTo>
                      <a:pt x="36" y="8"/>
                    </a:lnTo>
                    <a:lnTo>
                      <a:pt x="28" y="8"/>
                    </a:lnTo>
                    <a:lnTo>
                      <a:pt x="28" y="8"/>
                    </a:lnTo>
                    <a:lnTo>
                      <a:pt x="20" y="14"/>
                    </a:lnTo>
                    <a:lnTo>
                      <a:pt x="16" y="8"/>
                    </a:lnTo>
                    <a:lnTo>
                      <a:pt x="22" y="4"/>
                    </a:lnTo>
                    <a:lnTo>
                      <a:pt x="38" y="0"/>
                    </a:lnTo>
                    <a:lnTo>
                      <a:pt x="38" y="0"/>
                    </a:lnTo>
                    <a:lnTo>
                      <a:pt x="38" y="0"/>
                    </a:lnTo>
                    <a:lnTo>
                      <a:pt x="38" y="0"/>
                    </a:lnTo>
                    <a:close/>
                    <a:moveTo>
                      <a:pt x="2" y="30"/>
                    </a:moveTo>
                    <a:lnTo>
                      <a:pt x="0" y="26"/>
                    </a:lnTo>
                    <a:lnTo>
                      <a:pt x="4" y="20"/>
                    </a:lnTo>
                    <a:lnTo>
                      <a:pt x="12" y="16"/>
                    </a:lnTo>
                    <a:lnTo>
                      <a:pt x="16" y="22"/>
                    </a:lnTo>
                    <a:lnTo>
                      <a:pt x="18" y="28"/>
                    </a:lnTo>
                    <a:lnTo>
                      <a:pt x="16" y="28"/>
                    </a:lnTo>
                    <a:lnTo>
                      <a:pt x="10" y="32"/>
                    </a:lnTo>
                    <a:lnTo>
                      <a:pt x="2" y="30"/>
                    </a:lnTo>
                    <a:lnTo>
                      <a:pt x="2" y="30"/>
                    </a:lnTo>
                    <a:lnTo>
                      <a:pt x="2" y="30"/>
                    </a:lnTo>
                    <a:close/>
                    <a:moveTo>
                      <a:pt x="10" y="44"/>
                    </a:moveTo>
                    <a:lnTo>
                      <a:pt x="10" y="44"/>
                    </a:lnTo>
                    <a:lnTo>
                      <a:pt x="10" y="42"/>
                    </a:lnTo>
                    <a:lnTo>
                      <a:pt x="16" y="42"/>
                    </a:lnTo>
                    <a:lnTo>
                      <a:pt x="10" y="44"/>
                    </a:lnTo>
                    <a:lnTo>
                      <a:pt x="10" y="44"/>
                    </a:lnTo>
                    <a:lnTo>
                      <a:pt x="10" y="4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206">
                <a:extLst>
                  <a:ext uri="{FF2B5EF4-FFF2-40B4-BE49-F238E27FC236}">
                    <a16:creationId xmlns:a16="http://schemas.microsoft.com/office/drawing/2014/main" id="{A742E7D3-B157-4A7F-AD4E-C73D47D3C4F4}"/>
                  </a:ext>
                </a:extLst>
              </p:cNvPr>
              <p:cNvSpPr>
                <a:spLocks noEditPoints="1"/>
              </p:cNvSpPr>
              <p:nvPr/>
            </p:nvSpPr>
            <p:spPr bwMode="auto">
              <a:xfrm>
                <a:off x="8134350" y="4930843"/>
                <a:ext cx="66675" cy="117475"/>
              </a:xfrm>
              <a:custGeom>
                <a:avLst/>
                <a:gdLst>
                  <a:gd name="T0" fmla="*/ 8 w 42"/>
                  <a:gd name="T1" fmla="*/ 6 h 74"/>
                  <a:gd name="T2" fmla="*/ 12 w 42"/>
                  <a:gd name="T3" fmla="*/ 12 h 74"/>
                  <a:gd name="T4" fmla="*/ 4 w 42"/>
                  <a:gd name="T5" fmla="*/ 14 h 74"/>
                  <a:gd name="T6" fmla="*/ 0 w 42"/>
                  <a:gd name="T7" fmla="*/ 0 h 74"/>
                  <a:gd name="T8" fmla="*/ 6 w 42"/>
                  <a:gd name="T9" fmla="*/ 6 h 74"/>
                  <a:gd name="T10" fmla="*/ 6 w 42"/>
                  <a:gd name="T11" fmla="*/ 4 h 74"/>
                  <a:gd name="T12" fmla="*/ 8 w 42"/>
                  <a:gd name="T13" fmla="*/ 6 h 74"/>
                  <a:gd name="T14" fmla="*/ 8 w 42"/>
                  <a:gd name="T15" fmla="*/ 6 h 74"/>
                  <a:gd name="T16" fmla="*/ 8 w 42"/>
                  <a:gd name="T17" fmla="*/ 6 h 74"/>
                  <a:gd name="T18" fmla="*/ 28 w 42"/>
                  <a:gd name="T19" fmla="*/ 48 h 74"/>
                  <a:gd name="T20" fmla="*/ 24 w 42"/>
                  <a:gd name="T21" fmla="*/ 44 h 74"/>
                  <a:gd name="T22" fmla="*/ 26 w 42"/>
                  <a:gd name="T23" fmla="*/ 42 h 74"/>
                  <a:gd name="T24" fmla="*/ 30 w 42"/>
                  <a:gd name="T25" fmla="*/ 44 h 74"/>
                  <a:gd name="T26" fmla="*/ 28 w 42"/>
                  <a:gd name="T27" fmla="*/ 48 h 74"/>
                  <a:gd name="T28" fmla="*/ 28 w 42"/>
                  <a:gd name="T29" fmla="*/ 48 h 74"/>
                  <a:gd name="T30" fmla="*/ 28 w 42"/>
                  <a:gd name="T31" fmla="*/ 48 h 74"/>
                  <a:gd name="T32" fmla="*/ 40 w 42"/>
                  <a:gd name="T33" fmla="*/ 64 h 74"/>
                  <a:gd name="T34" fmla="*/ 36 w 42"/>
                  <a:gd name="T35" fmla="*/ 62 h 74"/>
                  <a:gd name="T36" fmla="*/ 36 w 42"/>
                  <a:gd name="T37" fmla="*/ 60 h 74"/>
                  <a:gd name="T38" fmla="*/ 40 w 42"/>
                  <a:gd name="T39" fmla="*/ 62 h 74"/>
                  <a:gd name="T40" fmla="*/ 40 w 42"/>
                  <a:gd name="T41" fmla="*/ 64 h 74"/>
                  <a:gd name="T42" fmla="*/ 40 w 42"/>
                  <a:gd name="T43" fmla="*/ 64 h 74"/>
                  <a:gd name="T44" fmla="*/ 40 w 42"/>
                  <a:gd name="T45" fmla="*/ 64 h 74"/>
                  <a:gd name="T46" fmla="*/ 42 w 42"/>
                  <a:gd name="T47" fmla="*/ 74 h 74"/>
                  <a:gd name="T48" fmla="*/ 40 w 42"/>
                  <a:gd name="T49" fmla="*/ 72 h 74"/>
                  <a:gd name="T50" fmla="*/ 40 w 42"/>
                  <a:gd name="T51" fmla="*/ 70 h 74"/>
                  <a:gd name="T52" fmla="*/ 42 w 42"/>
                  <a:gd name="T53" fmla="*/ 72 h 74"/>
                  <a:gd name="T54" fmla="*/ 42 w 42"/>
                  <a:gd name="T55" fmla="*/ 74 h 74"/>
                  <a:gd name="T56" fmla="*/ 42 w 42"/>
                  <a:gd name="T57" fmla="*/ 74 h 74"/>
                  <a:gd name="T58" fmla="*/ 42 w 42"/>
                  <a:gd name="T59" fmla="*/ 74 h 74"/>
                  <a:gd name="T60" fmla="*/ 18 w 42"/>
                  <a:gd name="T61" fmla="*/ 12 h 74"/>
                  <a:gd name="T62" fmla="*/ 18 w 42"/>
                  <a:gd name="T63" fmla="*/ 12 h 74"/>
                  <a:gd name="T64" fmla="*/ 22 w 42"/>
                  <a:gd name="T65" fmla="*/ 10 h 74"/>
                  <a:gd name="T66" fmla="*/ 18 w 42"/>
                  <a:gd name="T67" fmla="*/ 12 h 74"/>
                  <a:gd name="T68" fmla="*/ 18 w 42"/>
                  <a:gd name="T69" fmla="*/ 12 h 74"/>
                  <a:gd name="T70" fmla="*/ 18 w 42"/>
                  <a:gd name="T71" fmla="*/ 12 h 74"/>
                  <a:gd name="T72" fmla="*/ 14 w 42"/>
                  <a:gd name="T73" fmla="*/ 28 h 74"/>
                  <a:gd name="T74" fmla="*/ 12 w 42"/>
                  <a:gd name="T75" fmla="*/ 22 h 74"/>
                  <a:gd name="T76" fmla="*/ 10 w 42"/>
                  <a:gd name="T77" fmla="*/ 20 h 74"/>
                  <a:gd name="T78" fmla="*/ 12 w 42"/>
                  <a:gd name="T79" fmla="*/ 18 h 74"/>
                  <a:gd name="T80" fmla="*/ 18 w 42"/>
                  <a:gd name="T81" fmla="*/ 26 h 74"/>
                  <a:gd name="T82" fmla="*/ 14 w 42"/>
                  <a:gd name="T83" fmla="*/ 28 h 74"/>
                  <a:gd name="T84" fmla="*/ 14 w 42"/>
                  <a:gd name="T85" fmla="*/ 28 h 74"/>
                  <a:gd name="T86" fmla="*/ 14 w 42"/>
                  <a:gd name="T87" fmla="*/ 28 h 74"/>
                  <a:gd name="T88" fmla="*/ 24 w 42"/>
                  <a:gd name="T89" fmla="*/ 24 h 74"/>
                  <a:gd name="T90" fmla="*/ 20 w 42"/>
                  <a:gd name="T91" fmla="*/ 24 h 74"/>
                  <a:gd name="T92" fmla="*/ 24 w 42"/>
                  <a:gd name="T93" fmla="*/ 20 h 74"/>
                  <a:gd name="T94" fmla="*/ 26 w 42"/>
                  <a:gd name="T95" fmla="*/ 24 h 74"/>
                  <a:gd name="T96" fmla="*/ 24 w 42"/>
                  <a:gd name="T97" fmla="*/ 24 h 74"/>
                  <a:gd name="T98" fmla="*/ 24 w 42"/>
                  <a:gd name="T99" fmla="*/ 24 h 74"/>
                  <a:gd name="T100" fmla="*/ 24 w 42"/>
                  <a:gd name="T101" fmla="*/ 24 h 74"/>
                  <a:gd name="T102" fmla="*/ 28 w 42"/>
                  <a:gd name="T103" fmla="*/ 32 h 74"/>
                  <a:gd name="T104" fmla="*/ 24 w 42"/>
                  <a:gd name="T105" fmla="*/ 30 h 74"/>
                  <a:gd name="T106" fmla="*/ 24 w 42"/>
                  <a:gd name="T107" fmla="*/ 28 h 74"/>
                  <a:gd name="T108" fmla="*/ 28 w 42"/>
                  <a:gd name="T109" fmla="*/ 32 h 74"/>
                  <a:gd name="T110" fmla="*/ 28 w 42"/>
                  <a:gd name="T111" fmla="*/ 32 h 74"/>
                  <a:gd name="T112" fmla="*/ 28 w 42"/>
                  <a:gd name="T113"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74">
                    <a:moveTo>
                      <a:pt x="8" y="6"/>
                    </a:moveTo>
                    <a:lnTo>
                      <a:pt x="12" y="12"/>
                    </a:lnTo>
                    <a:lnTo>
                      <a:pt x="4" y="14"/>
                    </a:lnTo>
                    <a:lnTo>
                      <a:pt x="0" y="0"/>
                    </a:lnTo>
                    <a:lnTo>
                      <a:pt x="6" y="6"/>
                    </a:lnTo>
                    <a:lnTo>
                      <a:pt x="6" y="4"/>
                    </a:lnTo>
                    <a:lnTo>
                      <a:pt x="8" y="6"/>
                    </a:lnTo>
                    <a:lnTo>
                      <a:pt x="8" y="6"/>
                    </a:lnTo>
                    <a:lnTo>
                      <a:pt x="8" y="6"/>
                    </a:lnTo>
                    <a:close/>
                    <a:moveTo>
                      <a:pt x="28" y="48"/>
                    </a:moveTo>
                    <a:lnTo>
                      <a:pt x="24" y="44"/>
                    </a:lnTo>
                    <a:lnTo>
                      <a:pt x="26" y="42"/>
                    </a:lnTo>
                    <a:lnTo>
                      <a:pt x="30" y="44"/>
                    </a:lnTo>
                    <a:lnTo>
                      <a:pt x="28" y="48"/>
                    </a:lnTo>
                    <a:lnTo>
                      <a:pt x="28" y="48"/>
                    </a:lnTo>
                    <a:lnTo>
                      <a:pt x="28" y="48"/>
                    </a:lnTo>
                    <a:close/>
                    <a:moveTo>
                      <a:pt x="40" y="64"/>
                    </a:moveTo>
                    <a:lnTo>
                      <a:pt x="36" y="62"/>
                    </a:lnTo>
                    <a:lnTo>
                      <a:pt x="36" y="60"/>
                    </a:lnTo>
                    <a:lnTo>
                      <a:pt x="40" y="62"/>
                    </a:lnTo>
                    <a:lnTo>
                      <a:pt x="40" y="64"/>
                    </a:lnTo>
                    <a:lnTo>
                      <a:pt x="40" y="64"/>
                    </a:lnTo>
                    <a:lnTo>
                      <a:pt x="40" y="64"/>
                    </a:lnTo>
                    <a:close/>
                    <a:moveTo>
                      <a:pt x="42" y="74"/>
                    </a:moveTo>
                    <a:lnTo>
                      <a:pt x="40" y="72"/>
                    </a:lnTo>
                    <a:lnTo>
                      <a:pt x="40" y="70"/>
                    </a:lnTo>
                    <a:lnTo>
                      <a:pt x="42" y="72"/>
                    </a:lnTo>
                    <a:lnTo>
                      <a:pt x="42" y="74"/>
                    </a:lnTo>
                    <a:lnTo>
                      <a:pt x="42" y="74"/>
                    </a:lnTo>
                    <a:lnTo>
                      <a:pt x="42" y="74"/>
                    </a:lnTo>
                    <a:close/>
                    <a:moveTo>
                      <a:pt x="18" y="12"/>
                    </a:moveTo>
                    <a:lnTo>
                      <a:pt x="18" y="12"/>
                    </a:lnTo>
                    <a:lnTo>
                      <a:pt x="22" y="10"/>
                    </a:lnTo>
                    <a:lnTo>
                      <a:pt x="18" y="12"/>
                    </a:lnTo>
                    <a:lnTo>
                      <a:pt x="18" y="12"/>
                    </a:lnTo>
                    <a:lnTo>
                      <a:pt x="18" y="12"/>
                    </a:lnTo>
                    <a:close/>
                    <a:moveTo>
                      <a:pt x="14" y="28"/>
                    </a:moveTo>
                    <a:lnTo>
                      <a:pt x="12" y="22"/>
                    </a:lnTo>
                    <a:lnTo>
                      <a:pt x="10" y="20"/>
                    </a:lnTo>
                    <a:lnTo>
                      <a:pt x="12" y="18"/>
                    </a:lnTo>
                    <a:lnTo>
                      <a:pt x="18" y="26"/>
                    </a:lnTo>
                    <a:lnTo>
                      <a:pt x="14" y="28"/>
                    </a:lnTo>
                    <a:lnTo>
                      <a:pt x="14" y="28"/>
                    </a:lnTo>
                    <a:lnTo>
                      <a:pt x="14" y="28"/>
                    </a:lnTo>
                    <a:close/>
                    <a:moveTo>
                      <a:pt x="24" y="24"/>
                    </a:moveTo>
                    <a:lnTo>
                      <a:pt x="20" y="24"/>
                    </a:lnTo>
                    <a:lnTo>
                      <a:pt x="24" y="20"/>
                    </a:lnTo>
                    <a:lnTo>
                      <a:pt x="26" y="24"/>
                    </a:lnTo>
                    <a:lnTo>
                      <a:pt x="24" y="24"/>
                    </a:lnTo>
                    <a:lnTo>
                      <a:pt x="24" y="24"/>
                    </a:lnTo>
                    <a:lnTo>
                      <a:pt x="24" y="24"/>
                    </a:lnTo>
                    <a:close/>
                    <a:moveTo>
                      <a:pt x="28" y="32"/>
                    </a:moveTo>
                    <a:lnTo>
                      <a:pt x="24" y="30"/>
                    </a:lnTo>
                    <a:lnTo>
                      <a:pt x="24" y="28"/>
                    </a:lnTo>
                    <a:lnTo>
                      <a:pt x="28" y="32"/>
                    </a:lnTo>
                    <a:lnTo>
                      <a:pt x="28" y="32"/>
                    </a:lnTo>
                    <a:lnTo>
                      <a:pt x="28" y="3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207">
                <a:extLst>
                  <a:ext uri="{FF2B5EF4-FFF2-40B4-BE49-F238E27FC236}">
                    <a16:creationId xmlns:a16="http://schemas.microsoft.com/office/drawing/2014/main" id="{E248FEC5-45BE-4E8A-B947-76785A9D4809}"/>
                  </a:ext>
                </a:extLst>
              </p:cNvPr>
              <p:cNvSpPr>
                <a:spLocks noEditPoints="1"/>
              </p:cNvSpPr>
              <p:nvPr/>
            </p:nvSpPr>
            <p:spPr bwMode="auto">
              <a:xfrm>
                <a:off x="8077200" y="5057843"/>
                <a:ext cx="95250" cy="53975"/>
              </a:xfrm>
              <a:custGeom>
                <a:avLst/>
                <a:gdLst>
                  <a:gd name="T0" fmla="*/ 22 w 60"/>
                  <a:gd name="T1" fmla="*/ 14 h 34"/>
                  <a:gd name="T2" fmla="*/ 42 w 60"/>
                  <a:gd name="T3" fmla="*/ 30 h 34"/>
                  <a:gd name="T4" fmla="*/ 42 w 60"/>
                  <a:gd name="T5" fmla="*/ 34 h 34"/>
                  <a:gd name="T6" fmla="*/ 36 w 60"/>
                  <a:gd name="T7" fmla="*/ 34 h 34"/>
                  <a:gd name="T8" fmla="*/ 30 w 60"/>
                  <a:gd name="T9" fmla="*/ 28 h 34"/>
                  <a:gd name="T10" fmla="*/ 18 w 60"/>
                  <a:gd name="T11" fmla="*/ 22 h 34"/>
                  <a:gd name="T12" fmla="*/ 6 w 60"/>
                  <a:gd name="T13" fmla="*/ 10 h 34"/>
                  <a:gd name="T14" fmla="*/ 0 w 60"/>
                  <a:gd name="T15" fmla="*/ 0 h 34"/>
                  <a:gd name="T16" fmla="*/ 18 w 60"/>
                  <a:gd name="T17" fmla="*/ 10 h 34"/>
                  <a:gd name="T18" fmla="*/ 22 w 60"/>
                  <a:gd name="T19" fmla="*/ 14 h 34"/>
                  <a:gd name="T20" fmla="*/ 22 w 60"/>
                  <a:gd name="T21" fmla="*/ 14 h 34"/>
                  <a:gd name="T22" fmla="*/ 22 w 60"/>
                  <a:gd name="T23" fmla="*/ 14 h 34"/>
                  <a:gd name="T24" fmla="*/ 48 w 60"/>
                  <a:gd name="T25" fmla="*/ 16 h 34"/>
                  <a:gd name="T26" fmla="*/ 44 w 60"/>
                  <a:gd name="T27" fmla="*/ 12 h 34"/>
                  <a:gd name="T28" fmla="*/ 46 w 60"/>
                  <a:gd name="T29" fmla="*/ 12 h 34"/>
                  <a:gd name="T30" fmla="*/ 44 w 60"/>
                  <a:gd name="T31" fmla="*/ 8 h 34"/>
                  <a:gd name="T32" fmla="*/ 48 w 60"/>
                  <a:gd name="T33" fmla="*/ 8 h 34"/>
                  <a:gd name="T34" fmla="*/ 48 w 60"/>
                  <a:gd name="T35" fmla="*/ 12 h 34"/>
                  <a:gd name="T36" fmla="*/ 50 w 60"/>
                  <a:gd name="T37" fmla="*/ 14 h 34"/>
                  <a:gd name="T38" fmla="*/ 48 w 60"/>
                  <a:gd name="T39" fmla="*/ 16 h 34"/>
                  <a:gd name="T40" fmla="*/ 48 w 60"/>
                  <a:gd name="T41" fmla="*/ 16 h 34"/>
                  <a:gd name="T42" fmla="*/ 48 w 60"/>
                  <a:gd name="T43" fmla="*/ 16 h 34"/>
                  <a:gd name="T44" fmla="*/ 58 w 60"/>
                  <a:gd name="T45" fmla="*/ 24 h 34"/>
                  <a:gd name="T46" fmla="*/ 54 w 60"/>
                  <a:gd name="T47" fmla="*/ 18 h 34"/>
                  <a:gd name="T48" fmla="*/ 60 w 60"/>
                  <a:gd name="T49" fmla="*/ 20 h 34"/>
                  <a:gd name="T50" fmla="*/ 60 w 60"/>
                  <a:gd name="T51" fmla="*/ 24 h 34"/>
                  <a:gd name="T52" fmla="*/ 58 w 60"/>
                  <a:gd name="T53" fmla="*/ 24 h 34"/>
                  <a:gd name="T54" fmla="*/ 58 w 60"/>
                  <a:gd name="T55" fmla="*/ 24 h 34"/>
                  <a:gd name="T56" fmla="*/ 58 w 60"/>
                  <a:gd name="T57"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34">
                    <a:moveTo>
                      <a:pt x="22" y="14"/>
                    </a:moveTo>
                    <a:lnTo>
                      <a:pt x="42" y="30"/>
                    </a:lnTo>
                    <a:lnTo>
                      <a:pt x="42" y="34"/>
                    </a:lnTo>
                    <a:lnTo>
                      <a:pt x="36" y="34"/>
                    </a:lnTo>
                    <a:lnTo>
                      <a:pt x="30" y="28"/>
                    </a:lnTo>
                    <a:lnTo>
                      <a:pt x="18" y="22"/>
                    </a:lnTo>
                    <a:lnTo>
                      <a:pt x="6" y="10"/>
                    </a:lnTo>
                    <a:lnTo>
                      <a:pt x="0" y="0"/>
                    </a:lnTo>
                    <a:lnTo>
                      <a:pt x="18" y="10"/>
                    </a:lnTo>
                    <a:lnTo>
                      <a:pt x="22" y="14"/>
                    </a:lnTo>
                    <a:lnTo>
                      <a:pt x="22" y="14"/>
                    </a:lnTo>
                    <a:lnTo>
                      <a:pt x="22" y="14"/>
                    </a:lnTo>
                    <a:close/>
                    <a:moveTo>
                      <a:pt x="48" y="16"/>
                    </a:moveTo>
                    <a:lnTo>
                      <a:pt x="44" y="12"/>
                    </a:lnTo>
                    <a:lnTo>
                      <a:pt x="46" y="12"/>
                    </a:lnTo>
                    <a:lnTo>
                      <a:pt x="44" y="8"/>
                    </a:lnTo>
                    <a:lnTo>
                      <a:pt x="48" y="8"/>
                    </a:lnTo>
                    <a:lnTo>
                      <a:pt x="48" y="12"/>
                    </a:lnTo>
                    <a:lnTo>
                      <a:pt x="50" y="14"/>
                    </a:lnTo>
                    <a:lnTo>
                      <a:pt x="48" y="16"/>
                    </a:lnTo>
                    <a:lnTo>
                      <a:pt x="48" y="16"/>
                    </a:lnTo>
                    <a:lnTo>
                      <a:pt x="48" y="16"/>
                    </a:lnTo>
                    <a:close/>
                    <a:moveTo>
                      <a:pt x="58" y="24"/>
                    </a:moveTo>
                    <a:lnTo>
                      <a:pt x="54" y="18"/>
                    </a:lnTo>
                    <a:lnTo>
                      <a:pt x="60" y="20"/>
                    </a:lnTo>
                    <a:lnTo>
                      <a:pt x="60" y="24"/>
                    </a:lnTo>
                    <a:lnTo>
                      <a:pt x="58" y="24"/>
                    </a:lnTo>
                    <a:lnTo>
                      <a:pt x="58" y="24"/>
                    </a:lnTo>
                    <a:lnTo>
                      <a:pt x="58" y="2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208">
                <a:extLst>
                  <a:ext uri="{FF2B5EF4-FFF2-40B4-BE49-F238E27FC236}">
                    <a16:creationId xmlns:a16="http://schemas.microsoft.com/office/drawing/2014/main" id="{DA5B5C6A-953F-4359-AA54-BF1865252CBF}"/>
                  </a:ext>
                </a:extLst>
              </p:cNvPr>
              <p:cNvSpPr>
                <a:spLocks/>
              </p:cNvSpPr>
              <p:nvPr/>
            </p:nvSpPr>
            <p:spPr bwMode="auto">
              <a:xfrm>
                <a:off x="444500" y="3794193"/>
                <a:ext cx="3175" cy="3175"/>
              </a:xfrm>
              <a:custGeom>
                <a:avLst/>
                <a:gdLst>
                  <a:gd name="T0" fmla="*/ 0 w 2"/>
                  <a:gd name="T1" fmla="*/ 0 h 2"/>
                  <a:gd name="T2" fmla="*/ 2 w 2"/>
                  <a:gd name="T3" fmla="*/ 0 h 2"/>
                  <a:gd name="T4" fmla="*/ 2 w 2"/>
                  <a:gd name="T5" fmla="*/ 2 h 2"/>
                  <a:gd name="T6" fmla="*/ 0 w 2"/>
                  <a:gd name="T7" fmla="*/ 2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0"/>
                    </a:lnTo>
                    <a:lnTo>
                      <a:pt x="2" y="2"/>
                    </a:lnTo>
                    <a:lnTo>
                      <a:pt x="0" y="2"/>
                    </a:lnTo>
                    <a:lnTo>
                      <a:pt x="0"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09">
                <a:extLst>
                  <a:ext uri="{FF2B5EF4-FFF2-40B4-BE49-F238E27FC236}">
                    <a16:creationId xmlns:a16="http://schemas.microsoft.com/office/drawing/2014/main" id="{C7090846-1917-49D9-8E4B-EEDDA1413502}"/>
                  </a:ext>
                </a:extLst>
              </p:cNvPr>
              <p:cNvSpPr>
                <a:spLocks/>
              </p:cNvSpPr>
              <p:nvPr/>
            </p:nvSpPr>
            <p:spPr bwMode="auto">
              <a:xfrm>
                <a:off x="6797675" y="4841943"/>
                <a:ext cx="3175" cy="3175"/>
              </a:xfrm>
              <a:custGeom>
                <a:avLst/>
                <a:gdLst>
                  <a:gd name="T0" fmla="*/ 2 w 2"/>
                  <a:gd name="T1" fmla="*/ 0 h 2"/>
                  <a:gd name="T2" fmla="*/ 2 w 2"/>
                  <a:gd name="T3" fmla="*/ 2 h 2"/>
                  <a:gd name="T4" fmla="*/ 2 w 2"/>
                  <a:gd name="T5" fmla="*/ 2 h 2"/>
                  <a:gd name="T6" fmla="*/ 0 w 2"/>
                  <a:gd name="T7" fmla="*/ 2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2"/>
                    </a:lnTo>
                    <a:lnTo>
                      <a:pt x="2" y="2"/>
                    </a:lnTo>
                    <a:lnTo>
                      <a:pt x="0" y="2"/>
                    </a:lnTo>
                    <a:lnTo>
                      <a:pt x="2" y="0"/>
                    </a:lnTo>
                    <a:lnTo>
                      <a:pt x="2" y="0"/>
                    </a:lnTo>
                    <a:lnTo>
                      <a:pt x="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210">
                <a:extLst>
                  <a:ext uri="{FF2B5EF4-FFF2-40B4-BE49-F238E27FC236}">
                    <a16:creationId xmlns:a16="http://schemas.microsoft.com/office/drawing/2014/main" id="{AE206F8F-EBD3-4623-BBED-88CF75C46B0B}"/>
                  </a:ext>
                </a:extLst>
              </p:cNvPr>
              <p:cNvSpPr>
                <a:spLocks/>
              </p:cNvSpPr>
              <p:nvPr/>
            </p:nvSpPr>
            <p:spPr bwMode="auto">
              <a:xfrm>
                <a:off x="7693025" y="4149793"/>
                <a:ext cx="6350" cy="12700"/>
              </a:xfrm>
              <a:custGeom>
                <a:avLst/>
                <a:gdLst>
                  <a:gd name="T0" fmla="*/ 0 w 4"/>
                  <a:gd name="T1" fmla="*/ 8 h 8"/>
                  <a:gd name="T2" fmla="*/ 0 w 4"/>
                  <a:gd name="T3" fmla="*/ 6 h 8"/>
                  <a:gd name="T4" fmla="*/ 4 w 4"/>
                  <a:gd name="T5" fmla="*/ 0 h 8"/>
                  <a:gd name="T6" fmla="*/ 0 w 4"/>
                  <a:gd name="T7" fmla="*/ 8 h 8"/>
                  <a:gd name="T8" fmla="*/ 0 w 4"/>
                  <a:gd name="T9" fmla="*/ 8 h 8"/>
                  <a:gd name="T10" fmla="*/ 0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0" y="8"/>
                    </a:moveTo>
                    <a:lnTo>
                      <a:pt x="0" y="6"/>
                    </a:lnTo>
                    <a:lnTo>
                      <a:pt x="4" y="0"/>
                    </a:lnTo>
                    <a:lnTo>
                      <a:pt x="0" y="8"/>
                    </a:lnTo>
                    <a:lnTo>
                      <a:pt x="0" y="8"/>
                    </a:lnTo>
                    <a:lnTo>
                      <a:pt x="0" y="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211">
                <a:extLst>
                  <a:ext uri="{FF2B5EF4-FFF2-40B4-BE49-F238E27FC236}">
                    <a16:creationId xmlns:a16="http://schemas.microsoft.com/office/drawing/2014/main" id="{B70EF2F1-C05F-4637-996E-63B681CFBDBB}"/>
                  </a:ext>
                </a:extLst>
              </p:cNvPr>
              <p:cNvSpPr>
                <a:spLocks/>
              </p:cNvSpPr>
              <p:nvPr/>
            </p:nvSpPr>
            <p:spPr bwMode="auto">
              <a:xfrm>
                <a:off x="7715250" y="4114868"/>
                <a:ext cx="3175" cy="6350"/>
              </a:xfrm>
              <a:custGeom>
                <a:avLst/>
                <a:gdLst>
                  <a:gd name="T0" fmla="*/ 2 w 2"/>
                  <a:gd name="T1" fmla="*/ 0 h 4"/>
                  <a:gd name="T2" fmla="*/ 2 w 2"/>
                  <a:gd name="T3" fmla="*/ 4 h 4"/>
                  <a:gd name="T4" fmla="*/ 0 w 2"/>
                  <a:gd name="T5" fmla="*/ 2 h 4"/>
                  <a:gd name="T6" fmla="*/ 2 w 2"/>
                  <a:gd name="T7" fmla="*/ 0 h 4"/>
                  <a:gd name="T8" fmla="*/ 2 w 2"/>
                  <a:gd name="T9" fmla="*/ 0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lnTo>
                      <a:pt x="2" y="4"/>
                    </a:lnTo>
                    <a:lnTo>
                      <a:pt x="0" y="2"/>
                    </a:lnTo>
                    <a:lnTo>
                      <a:pt x="2" y="0"/>
                    </a:lnTo>
                    <a:lnTo>
                      <a:pt x="2" y="0"/>
                    </a:lnTo>
                    <a:lnTo>
                      <a:pt x="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212">
                <a:extLst>
                  <a:ext uri="{FF2B5EF4-FFF2-40B4-BE49-F238E27FC236}">
                    <a16:creationId xmlns:a16="http://schemas.microsoft.com/office/drawing/2014/main" id="{390D4307-31B5-4A9E-97E0-2501614E999B}"/>
                  </a:ext>
                </a:extLst>
              </p:cNvPr>
              <p:cNvSpPr>
                <a:spLocks/>
              </p:cNvSpPr>
              <p:nvPr/>
            </p:nvSpPr>
            <p:spPr bwMode="auto">
              <a:xfrm>
                <a:off x="7448550" y="4343468"/>
                <a:ext cx="3175" cy="3175"/>
              </a:xfrm>
              <a:custGeom>
                <a:avLst/>
                <a:gdLst>
                  <a:gd name="T0" fmla="*/ 2 w 2"/>
                  <a:gd name="T1" fmla="*/ 0 h 2"/>
                  <a:gd name="T2" fmla="*/ 0 w 2"/>
                  <a:gd name="T3" fmla="*/ 2 h 2"/>
                  <a:gd name="T4" fmla="*/ 0 w 2"/>
                  <a:gd name="T5" fmla="*/ 2 h 2"/>
                  <a:gd name="T6" fmla="*/ 0 w 2"/>
                  <a:gd name="T7" fmla="*/ 0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2"/>
                    </a:lnTo>
                    <a:lnTo>
                      <a:pt x="0" y="2"/>
                    </a:lnTo>
                    <a:lnTo>
                      <a:pt x="0" y="0"/>
                    </a:lnTo>
                    <a:lnTo>
                      <a:pt x="2" y="0"/>
                    </a:lnTo>
                    <a:lnTo>
                      <a:pt x="2" y="0"/>
                    </a:lnTo>
                    <a:lnTo>
                      <a:pt x="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214">
                <a:extLst>
                  <a:ext uri="{FF2B5EF4-FFF2-40B4-BE49-F238E27FC236}">
                    <a16:creationId xmlns:a16="http://schemas.microsoft.com/office/drawing/2014/main" id="{7CFD4333-7E93-4307-9773-5F8A3A0124FA}"/>
                  </a:ext>
                </a:extLst>
              </p:cNvPr>
              <p:cNvSpPr>
                <a:spLocks/>
              </p:cNvSpPr>
              <p:nvPr/>
            </p:nvSpPr>
            <p:spPr bwMode="auto">
              <a:xfrm>
                <a:off x="7953375" y="4324418"/>
                <a:ext cx="3175" cy="3175"/>
              </a:xfrm>
              <a:custGeom>
                <a:avLst/>
                <a:gdLst>
                  <a:gd name="T0" fmla="*/ 0 w 2"/>
                  <a:gd name="T1" fmla="*/ 2 h 2"/>
                  <a:gd name="T2" fmla="*/ 0 w 2"/>
                  <a:gd name="T3" fmla="*/ 0 h 2"/>
                  <a:gd name="T4" fmla="*/ 2 w 2"/>
                  <a:gd name="T5" fmla="*/ 0 h 2"/>
                  <a:gd name="T6" fmla="*/ 0 w 2"/>
                  <a:gd name="T7" fmla="*/ 2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0" y="0"/>
                    </a:lnTo>
                    <a:lnTo>
                      <a:pt x="2" y="0"/>
                    </a:lnTo>
                    <a:lnTo>
                      <a:pt x="0" y="2"/>
                    </a:lnTo>
                    <a:lnTo>
                      <a:pt x="0" y="2"/>
                    </a:lnTo>
                    <a:lnTo>
                      <a:pt x="0" y="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15">
                <a:extLst>
                  <a:ext uri="{FF2B5EF4-FFF2-40B4-BE49-F238E27FC236}">
                    <a16:creationId xmlns:a16="http://schemas.microsoft.com/office/drawing/2014/main" id="{D6704888-3271-403E-AC44-4C027385FAE9}"/>
                  </a:ext>
                </a:extLst>
              </p:cNvPr>
              <p:cNvSpPr>
                <a:spLocks noEditPoints="1"/>
              </p:cNvSpPr>
              <p:nvPr/>
            </p:nvSpPr>
            <p:spPr bwMode="auto">
              <a:xfrm>
                <a:off x="3006725" y="6064318"/>
                <a:ext cx="76200" cy="38100"/>
              </a:xfrm>
              <a:custGeom>
                <a:avLst/>
                <a:gdLst>
                  <a:gd name="T0" fmla="*/ 30 w 48"/>
                  <a:gd name="T1" fmla="*/ 12 h 24"/>
                  <a:gd name="T2" fmla="*/ 26 w 48"/>
                  <a:gd name="T3" fmla="*/ 6 h 24"/>
                  <a:gd name="T4" fmla="*/ 30 w 48"/>
                  <a:gd name="T5" fmla="*/ 0 h 24"/>
                  <a:gd name="T6" fmla="*/ 38 w 48"/>
                  <a:gd name="T7" fmla="*/ 0 h 24"/>
                  <a:gd name="T8" fmla="*/ 38 w 48"/>
                  <a:gd name="T9" fmla="*/ 2 h 24"/>
                  <a:gd name="T10" fmla="*/ 36 w 48"/>
                  <a:gd name="T11" fmla="*/ 2 h 24"/>
                  <a:gd name="T12" fmla="*/ 40 w 48"/>
                  <a:gd name="T13" fmla="*/ 8 h 24"/>
                  <a:gd name="T14" fmla="*/ 40 w 48"/>
                  <a:gd name="T15" fmla="*/ 2 h 24"/>
                  <a:gd name="T16" fmla="*/ 44 w 48"/>
                  <a:gd name="T17" fmla="*/ 2 h 24"/>
                  <a:gd name="T18" fmla="*/ 46 w 48"/>
                  <a:gd name="T19" fmla="*/ 6 h 24"/>
                  <a:gd name="T20" fmla="*/ 42 w 48"/>
                  <a:gd name="T21" fmla="*/ 6 h 24"/>
                  <a:gd name="T22" fmla="*/ 48 w 48"/>
                  <a:gd name="T23" fmla="*/ 8 h 24"/>
                  <a:gd name="T24" fmla="*/ 38 w 48"/>
                  <a:gd name="T25" fmla="*/ 14 h 24"/>
                  <a:gd name="T26" fmla="*/ 30 w 48"/>
                  <a:gd name="T27" fmla="*/ 12 h 24"/>
                  <a:gd name="T28" fmla="*/ 34 w 48"/>
                  <a:gd name="T29" fmla="*/ 18 h 24"/>
                  <a:gd name="T30" fmla="*/ 26 w 48"/>
                  <a:gd name="T31" fmla="*/ 16 h 24"/>
                  <a:gd name="T32" fmla="*/ 28 w 48"/>
                  <a:gd name="T33" fmla="*/ 20 h 24"/>
                  <a:gd name="T34" fmla="*/ 24 w 48"/>
                  <a:gd name="T35" fmla="*/ 20 h 24"/>
                  <a:gd name="T36" fmla="*/ 24 w 48"/>
                  <a:gd name="T37" fmla="*/ 24 h 24"/>
                  <a:gd name="T38" fmla="*/ 20 w 48"/>
                  <a:gd name="T39" fmla="*/ 18 h 24"/>
                  <a:gd name="T40" fmla="*/ 26 w 48"/>
                  <a:gd name="T41" fmla="*/ 8 h 24"/>
                  <a:gd name="T42" fmla="*/ 30 w 48"/>
                  <a:gd name="T43" fmla="*/ 12 h 24"/>
                  <a:gd name="T44" fmla="*/ 30 w 48"/>
                  <a:gd name="T45" fmla="*/ 12 h 24"/>
                  <a:gd name="T46" fmla="*/ 30 w 48"/>
                  <a:gd name="T47" fmla="*/ 12 h 24"/>
                  <a:gd name="T48" fmla="*/ 10 w 48"/>
                  <a:gd name="T49" fmla="*/ 12 h 24"/>
                  <a:gd name="T50" fmla="*/ 14 w 48"/>
                  <a:gd name="T51" fmla="*/ 8 h 24"/>
                  <a:gd name="T52" fmla="*/ 6 w 48"/>
                  <a:gd name="T53" fmla="*/ 8 h 24"/>
                  <a:gd name="T54" fmla="*/ 14 w 48"/>
                  <a:gd name="T55" fmla="*/ 8 h 24"/>
                  <a:gd name="T56" fmla="*/ 6 w 48"/>
                  <a:gd name="T57" fmla="*/ 2 h 24"/>
                  <a:gd name="T58" fmla="*/ 14 w 48"/>
                  <a:gd name="T59" fmla="*/ 4 h 24"/>
                  <a:gd name="T60" fmla="*/ 14 w 48"/>
                  <a:gd name="T61" fmla="*/ 2 h 24"/>
                  <a:gd name="T62" fmla="*/ 26 w 48"/>
                  <a:gd name="T63" fmla="*/ 2 h 24"/>
                  <a:gd name="T64" fmla="*/ 10 w 48"/>
                  <a:gd name="T65" fmla="*/ 20 h 24"/>
                  <a:gd name="T66" fmla="*/ 6 w 48"/>
                  <a:gd name="T67" fmla="*/ 22 h 24"/>
                  <a:gd name="T68" fmla="*/ 2 w 48"/>
                  <a:gd name="T69" fmla="*/ 18 h 24"/>
                  <a:gd name="T70" fmla="*/ 8 w 48"/>
                  <a:gd name="T71" fmla="*/ 14 h 24"/>
                  <a:gd name="T72" fmla="*/ 8 w 48"/>
                  <a:gd name="T73" fmla="*/ 10 h 24"/>
                  <a:gd name="T74" fmla="*/ 10 w 48"/>
                  <a:gd name="T75" fmla="*/ 12 h 24"/>
                  <a:gd name="T76" fmla="*/ 10 w 48"/>
                  <a:gd name="T77" fmla="*/ 12 h 24"/>
                  <a:gd name="T78" fmla="*/ 10 w 48"/>
                  <a:gd name="T79" fmla="*/ 12 h 24"/>
                  <a:gd name="T80" fmla="*/ 2 w 48"/>
                  <a:gd name="T81" fmla="*/ 14 h 24"/>
                  <a:gd name="T82" fmla="*/ 0 w 48"/>
                  <a:gd name="T83" fmla="*/ 12 h 24"/>
                  <a:gd name="T84" fmla="*/ 4 w 48"/>
                  <a:gd name="T85" fmla="*/ 12 h 24"/>
                  <a:gd name="T86" fmla="*/ 2 w 48"/>
                  <a:gd name="T87" fmla="*/ 14 h 24"/>
                  <a:gd name="T88" fmla="*/ 2 w 48"/>
                  <a:gd name="T89" fmla="*/ 14 h 24"/>
                  <a:gd name="T90" fmla="*/ 2 w 48"/>
                  <a:gd name="T9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24">
                    <a:moveTo>
                      <a:pt x="30" y="12"/>
                    </a:moveTo>
                    <a:lnTo>
                      <a:pt x="26" y="6"/>
                    </a:lnTo>
                    <a:lnTo>
                      <a:pt x="30" y="0"/>
                    </a:lnTo>
                    <a:lnTo>
                      <a:pt x="38" y="0"/>
                    </a:lnTo>
                    <a:lnTo>
                      <a:pt x="38" y="2"/>
                    </a:lnTo>
                    <a:lnTo>
                      <a:pt x="36" y="2"/>
                    </a:lnTo>
                    <a:lnTo>
                      <a:pt x="40" y="8"/>
                    </a:lnTo>
                    <a:lnTo>
                      <a:pt x="40" y="2"/>
                    </a:lnTo>
                    <a:lnTo>
                      <a:pt x="44" y="2"/>
                    </a:lnTo>
                    <a:lnTo>
                      <a:pt x="46" y="6"/>
                    </a:lnTo>
                    <a:lnTo>
                      <a:pt x="42" y="6"/>
                    </a:lnTo>
                    <a:lnTo>
                      <a:pt x="48" y="8"/>
                    </a:lnTo>
                    <a:lnTo>
                      <a:pt x="38" y="14"/>
                    </a:lnTo>
                    <a:lnTo>
                      <a:pt x="30" y="12"/>
                    </a:lnTo>
                    <a:lnTo>
                      <a:pt x="34" y="18"/>
                    </a:lnTo>
                    <a:lnTo>
                      <a:pt x="26" y="16"/>
                    </a:lnTo>
                    <a:lnTo>
                      <a:pt x="28" y="20"/>
                    </a:lnTo>
                    <a:lnTo>
                      <a:pt x="24" y="20"/>
                    </a:lnTo>
                    <a:lnTo>
                      <a:pt x="24" y="24"/>
                    </a:lnTo>
                    <a:lnTo>
                      <a:pt x="20" y="18"/>
                    </a:lnTo>
                    <a:lnTo>
                      <a:pt x="26" y="8"/>
                    </a:lnTo>
                    <a:lnTo>
                      <a:pt x="30" y="12"/>
                    </a:lnTo>
                    <a:lnTo>
                      <a:pt x="30" y="12"/>
                    </a:lnTo>
                    <a:lnTo>
                      <a:pt x="30" y="12"/>
                    </a:lnTo>
                    <a:close/>
                    <a:moveTo>
                      <a:pt x="10" y="12"/>
                    </a:moveTo>
                    <a:lnTo>
                      <a:pt x="14" y="8"/>
                    </a:lnTo>
                    <a:lnTo>
                      <a:pt x="6" y="8"/>
                    </a:lnTo>
                    <a:lnTo>
                      <a:pt x="14" y="8"/>
                    </a:lnTo>
                    <a:lnTo>
                      <a:pt x="6" y="2"/>
                    </a:lnTo>
                    <a:lnTo>
                      <a:pt x="14" y="4"/>
                    </a:lnTo>
                    <a:lnTo>
                      <a:pt x="14" y="2"/>
                    </a:lnTo>
                    <a:lnTo>
                      <a:pt x="26" y="2"/>
                    </a:lnTo>
                    <a:lnTo>
                      <a:pt x="10" y="20"/>
                    </a:lnTo>
                    <a:lnTo>
                      <a:pt x="6" y="22"/>
                    </a:lnTo>
                    <a:lnTo>
                      <a:pt x="2" y="18"/>
                    </a:lnTo>
                    <a:lnTo>
                      <a:pt x="8" y="14"/>
                    </a:lnTo>
                    <a:lnTo>
                      <a:pt x="8" y="10"/>
                    </a:lnTo>
                    <a:lnTo>
                      <a:pt x="10" y="12"/>
                    </a:lnTo>
                    <a:lnTo>
                      <a:pt x="10" y="12"/>
                    </a:lnTo>
                    <a:lnTo>
                      <a:pt x="10" y="12"/>
                    </a:lnTo>
                    <a:close/>
                    <a:moveTo>
                      <a:pt x="2" y="14"/>
                    </a:moveTo>
                    <a:lnTo>
                      <a:pt x="0" y="12"/>
                    </a:lnTo>
                    <a:lnTo>
                      <a:pt x="4" y="12"/>
                    </a:lnTo>
                    <a:lnTo>
                      <a:pt x="2" y="14"/>
                    </a:lnTo>
                    <a:lnTo>
                      <a:pt x="2" y="14"/>
                    </a:lnTo>
                    <a:lnTo>
                      <a:pt x="2"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216">
                <a:extLst>
                  <a:ext uri="{FF2B5EF4-FFF2-40B4-BE49-F238E27FC236}">
                    <a16:creationId xmlns:a16="http://schemas.microsoft.com/office/drawing/2014/main" id="{22669034-890E-4084-9CF7-DFB2938978D8}"/>
                  </a:ext>
                </a:extLst>
              </p:cNvPr>
              <p:cNvSpPr>
                <a:spLocks/>
              </p:cNvSpPr>
              <p:nvPr/>
            </p:nvSpPr>
            <p:spPr bwMode="auto">
              <a:xfrm>
                <a:off x="2955925" y="3641793"/>
                <a:ext cx="3175" cy="6350"/>
              </a:xfrm>
              <a:custGeom>
                <a:avLst/>
                <a:gdLst>
                  <a:gd name="T0" fmla="*/ 2 w 2"/>
                  <a:gd name="T1" fmla="*/ 0 h 4"/>
                  <a:gd name="T2" fmla="*/ 2 w 2"/>
                  <a:gd name="T3" fmla="*/ 2 h 4"/>
                  <a:gd name="T4" fmla="*/ 0 w 2"/>
                  <a:gd name="T5" fmla="*/ 4 h 4"/>
                  <a:gd name="T6" fmla="*/ 2 w 2"/>
                  <a:gd name="T7" fmla="*/ 0 h 4"/>
                  <a:gd name="T8" fmla="*/ 2 w 2"/>
                  <a:gd name="T9" fmla="*/ 0 h 4"/>
                  <a:gd name="T10" fmla="*/ 2 w 2"/>
                  <a:gd name="T11" fmla="*/ 0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lnTo>
                      <a:pt x="2" y="2"/>
                    </a:lnTo>
                    <a:lnTo>
                      <a:pt x="0" y="4"/>
                    </a:lnTo>
                    <a:lnTo>
                      <a:pt x="2" y="0"/>
                    </a:lnTo>
                    <a:lnTo>
                      <a:pt x="2" y="0"/>
                    </a:lnTo>
                    <a:lnTo>
                      <a:pt x="2" y="0"/>
                    </a:lnTo>
                    <a:lnTo>
                      <a:pt x="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217">
                <a:extLst>
                  <a:ext uri="{FF2B5EF4-FFF2-40B4-BE49-F238E27FC236}">
                    <a16:creationId xmlns:a16="http://schemas.microsoft.com/office/drawing/2014/main" id="{1E67E74E-0E5C-4871-BED9-0607C2B45F0A}"/>
                  </a:ext>
                </a:extLst>
              </p:cNvPr>
              <p:cNvSpPr>
                <a:spLocks/>
              </p:cNvSpPr>
              <p:nvPr/>
            </p:nvSpPr>
            <p:spPr bwMode="auto">
              <a:xfrm>
                <a:off x="4683125" y="4165668"/>
                <a:ext cx="53975" cy="53975"/>
              </a:xfrm>
              <a:custGeom>
                <a:avLst/>
                <a:gdLst>
                  <a:gd name="T0" fmla="*/ 4 w 34"/>
                  <a:gd name="T1" fmla="*/ 8 h 34"/>
                  <a:gd name="T2" fmla="*/ 4 w 34"/>
                  <a:gd name="T3" fmla="*/ 8 h 34"/>
                  <a:gd name="T4" fmla="*/ 0 w 34"/>
                  <a:gd name="T5" fmla="*/ 8 h 34"/>
                  <a:gd name="T6" fmla="*/ 4 w 34"/>
                  <a:gd name="T7" fmla="*/ 4 h 34"/>
                  <a:gd name="T8" fmla="*/ 8 w 34"/>
                  <a:gd name="T9" fmla="*/ 0 h 34"/>
                  <a:gd name="T10" fmla="*/ 12 w 34"/>
                  <a:gd name="T11" fmla="*/ 0 h 34"/>
                  <a:gd name="T12" fmla="*/ 12 w 34"/>
                  <a:gd name="T13" fmla="*/ 4 h 34"/>
                  <a:gd name="T14" fmla="*/ 16 w 34"/>
                  <a:gd name="T15" fmla="*/ 4 h 34"/>
                  <a:gd name="T16" fmla="*/ 18 w 34"/>
                  <a:gd name="T17" fmla="*/ 8 h 34"/>
                  <a:gd name="T18" fmla="*/ 18 w 34"/>
                  <a:gd name="T19" fmla="*/ 8 h 34"/>
                  <a:gd name="T20" fmla="*/ 18 w 34"/>
                  <a:gd name="T21" fmla="*/ 8 h 34"/>
                  <a:gd name="T22" fmla="*/ 18 w 34"/>
                  <a:gd name="T23" fmla="*/ 12 h 34"/>
                  <a:gd name="T24" fmla="*/ 18 w 34"/>
                  <a:gd name="T25" fmla="*/ 16 h 34"/>
                  <a:gd name="T26" fmla="*/ 18 w 34"/>
                  <a:gd name="T27" fmla="*/ 16 h 34"/>
                  <a:gd name="T28" fmla="*/ 22 w 34"/>
                  <a:gd name="T29" fmla="*/ 16 h 34"/>
                  <a:gd name="T30" fmla="*/ 22 w 34"/>
                  <a:gd name="T31" fmla="*/ 16 h 34"/>
                  <a:gd name="T32" fmla="*/ 26 w 34"/>
                  <a:gd name="T33" fmla="*/ 16 h 34"/>
                  <a:gd name="T34" fmla="*/ 30 w 34"/>
                  <a:gd name="T35" fmla="*/ 20 h 34"/>
                  <a:gd name="T36" fmla="*/ 34 w 34"/>
                  <a:gd name="T37" fmla="*/ 20 h 34"/>
                  <a:gd name="T38" fmla="*/ 34 w 34"/>
                  <a:gd name="T39" fmla="*/ 20 h 34"/>
                  <a:gd name="T40" fmla="*/ 34 w 34"/>
                  <a:gd name="T41" fmla="*/ 20 h 34"/>
                  <a:gd name="T42" fmla="*/ 34 w 34"/>
                  <a:gd name="T43" fmla="*/ 22 h 34"/>
                  <a:gd name="T44" fmla="*/ 34 w 34"/>
                  <a:gd name="T45" fmla="*/ 22 h 34"/>
                  <a:gd name="T46" fmla="*/ 34 w 34"/>
                  <a:gd name="T47" fmla="*/ 22 h 34"/>
                  <a:gd name="T48" fmla="*/ 34 w 34"/>
                  <a:gd name="T49" fmla="*/ 22 h 34"/>
                  <a:gd name="T50" fmla="*/ 30 w 34"/>
                  <a:gd name="T51" fmla="*/ 26 h 34"/>
                  <a:gd name="T52" fmla="*/ 30 w 34"/>
                  <a:gd name="T53" fmla="*/ 26 h 34"/>
                  <a:gd name="T54" fmla="*/ 26 w 34"/>
                  <a:gd name="T55" fmla="*/ 26 h 34"/>
                  <a:gd name="T56" fmla="*/ 22 w 34"/>
                  <a:gd name="T57" fmla="*/ 26 h 34"/>
                  <a:gd name="T58" fmla="*/ 22 w 34"/>
                  <a:gd name="T59" fmla="*/ 26 h 34"/>
                  <a:gd name="T60" fmla="*/ 22 w 34"/>
                  <a:gd name="T61" fmla="*/ 26 h 34"/>
                  <a:gd name="T62" fmla="*/ 22 w 34"/>
                  <a:gd name="T63" fmla="*/ 26 h 34"/>
                  <a:gd name="T64" fmla="*/ 22 w 34"/>
                  <a:gd name="T65" fmla="*/ 30 h 34"/>
                  <a:gd name="T66" fmla="*/ 22 w 34"/>
                  <a:gd name="T67" fmla="*/ 30 h 34"/>
                  <a:gd name="T68" fmla="*/ 18 w 34"/>
                  <a:gd name="T69" fmla="*/ 30 h 34"/>
                  <a:gd name="T70" fmla="*/ 18 w 34"/>
                  <a:gd name="T71" fmla="*/ 30 h 34"/>
                  <a:gd name="T72" fmla="*/ 18 w 34"/>
                  <a:gd name="T73" fmla="*/ 30 h 34"/>
                  <a:gd name="T74" fmla="*/ 18 w 34"/>
                  <a:gd name="T75" fmla="*/ 34 h 34"/>
                  <a:gd name="T76" fmla="*/ 18 w 34"/>
                  <a:gd name="T77" fmla="*/ 34 h 34"/>
                  <a:gd name="T78" fmla="*/ 18 w 34"/>
                  <a:gd name="T79" fmla="*/ 34 h 34"/>
                  <a:gd name="T80" fmla="*/ 18 w 34"/>
                  <a:gd name="T81" fmla="*/ 34 h 34"/>
                  <a:gd name="T82" fmla="*/ 18 w 34"/>
                  <a:gd name="T83" fmla="*/ 34 h 34"/>
                  <a:gd name="T84" fmla="*/ 16 w 34"/>
                  <a:gd name="T85" fmla="*/ 34 h 34"/>
                  <a:gd name="T86" fmla="*/ 16 w 34"/>
                  <a:gd name="T87" fmla="*/ 34 h 34"/>
                  <a:gd name="T88" fmla="*/ 16 w 34"/>
                  <a:gd name="T89" fmla="*/ 30 h 34"/>
                  <a:gd name="T90" fmla="*/ 12 w 34"/>
                  <a:gd name="T91" fmla="*/ 22 h 34"/>
                  <a:gd name="T92" fmla="*/ 8 w 34"/>
                  <a:gd name="T93" fmla="*/ 20 h 34"/>
                  <a:gd name="T94" fmla="*/ 8 w 34"/>
                  <a:gd name="T95" fmla="*/ 20 h 34"/>
                  <a:gd name="T96" fmla="*/ 8 w 34"/>
                  <a:gd name="T97" fmla="*/ 20 h 34"/>
                  <a:gd name="T98" fmla="*/ 8 w 34"/>
                  <a:gd name="T99"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34">
                    <a:moveTo>
                      <a:pt x="8" y="12"/>
                    </a:moveTo>
                    <a:lnTo>
                      <a:pt x="8" y="12"/>
                    </a:lnTo>
                    <a:lnTo>
                      <a:pt x="4" y="12"/>
                    </a:lnTo>
                    <a:lnTo>
                      <a:pt x="4" y="8"/>
                    </a:lnTo>
                    <a:lnTo>
                      <a:pt x="4" y="8"/>
                    </a:lnTo>
                    <a:lnTo>
                      <a:pt x="4" y="8"/>
                    </a:lnTo>
                    <a:lnTo>
                      <a:pt x="4" y="8"/>
                    </a:lnTo>
                    <a:lnTo>
                      <a:pt x="4" y="8"/>
                    </a:lnTo>
                    <a:lnTo>
                      <a:pt x="4" y="8"/>
                    </a:lnTo>
                    <a:lnTo>
                      <a:pt x="4" y="8"/>
                    </a:lnTo>
                    <a:lnTo>
                      <a:pt x="4" y="8"/>
                    </a:lnTo>
                    <a:lnTo>
                      <a:pt x="0" y="8"/>
                    </a:lnTo>
                    <a:lnTo>
                      <a:pt x="0" y="4"/>
                    </a:lnTo>
                    <a:lnTo>
                      <a:pt x="0" y="4"/>
                    </a:lnTo>
                    <a:lnTo>
                      <a:pt x="4" y="4"/>
                    </a:lnTo>
                    <a:lnTo>
                      <a:pt x="4" y="4"/>
                    </a:lnTo>
                    <a:lnTo>
                      <a:pt x="4" y="4"/>
                    </a:lnTo>
                    <a:lnTo>
                      <a:pt x="4" y="4"/>
                    </a:lnTo>
                    <a:lnTo>
                      <a:pt x="8" y="4"/>
                    </a:lnTo>
                    <a:lnTo>
                      <a:pt x="8" y="0"/>
                    </a:lnTo>
                    <a:lnTo>
                      <a:pt x="8" y="0"/>
                    </a:lnTo>
                    <a:lnTo>
                      <a:pt x="8" y="0"/>
                    </a:lnTo>
                    <a:lnTo>
                      <a:pt x="12" y="0"/>
                    </a:lnTo>
                    <a:lnTo>
                      <a:pt x="12" y="0"/>
                    </a:lnTo>
                    <a:lnTo>
                      <a:pt x="12" y="0"/>
                    </a:lnTo>
                    <a:lnTo>
                      <a:pt x="12" y="0"/>
                    </a:lnTo>
                    <a:lnTo>
                      <a:pt x="12" y="0"/>
                    </a:lnTo>
                    <a:lnTo>
                      <a:pt x="12" y="4"/>
                    </a:lnTo>
                    <a:lnTo>
                      <a:pt x="16" y="4"/>
                    </a:lnTo>
                    <a:lnTo>
                      <a:pt x="16" y="4"/>
                    </a:lnTo>
                    <a:lnTo>
                      <a:pt x="16" y="4"/>
                    </a:lnTo>
                    <a:lnTo>
                      <a:pt x="16" y="4"/>
                    </a:lnTo>
                    <a:lnTo>
                      <a:pt x="16" y="4"/>
                    </a:lnTo>
                    <a:lnTo>
                      <a:pt x="16" y="4"/>
                    </a:lnTo>
                    <a:lnTo>
                      <a:pt x="16" y="4"/>
                    </a:lnTo>
                    <a:lnTo>
                      <a:pt x="18" y="8"/>
                    </a:lnTo>
                    <a:lnTo>
                      <a:pt x="18" y="8"/>
                    </a:lnTo>
                    <a:lnTo>
                      <a:pt x="18" y="8"/>
                    </a:lnTo>
                    <a:lnTo>
                      <a:pt x="18" y="8"/>
                    </a:lnTo>
                    <a:lnTo>
                      <a:pt x="18" y="8"/>
                    </a:lnTo>
                    <a:lnTo>
                      <a:pt x="18" y="8"/>
                    </a:lnTo>
                    <a:lnTo>
                      <a:pt x="18" y="8"/>
                    </a:lnTo>
                    <a:lnTo>
                      <a:pt x="18" y="8"/>
                    </a:lnTo>
                    <a:lnTo>
                      <a:pt x="18" y="8"/>
                    </a:lnTo>
                    <a:lnTo>
                      <a:pt x="18" y="8"/>
                    </a:lnTo>
                    <a:lnTo>
                      <a:pt x="18" y="12"/>
                    </a:lnTo>
                    <a:lnTo>
                      <a:pt x="18" y="12"/>
                    </a:lnTo>
                    <a:lnTo>
                      <a:pt x="18" y="12"/>
                    </a:lnTo>
                    <a:lnTo>
                      <a:pt x="18" y="12"/>
                    </a:lnTo>
                    <a:lnTo>
                      <a:pt x="18" y="16"/>
                    </a:lnTo>
                    <a:lnTo>
                      <a:pt x="18" y="16"/>
                    </a:lnTo>
                    <a:lnTo>
                      <a:pt x="18" y="16"/>
                    </a:lnTo>
                    <a:lnTo>
                      <a:pt x="18" y="16"/>
                    </a:lnTo>
                    <a:lnTo>
                      <a:pt x="18" y="16"/>
                    </a:lnTo>
                    <a:lnTo>
                      <a:pt x="18" y="16"/>
                    </a:lnTo>
                    <a:lnTo>
                      <a:pt x="18" y="16"/>
                    </a:lnTo>
                    <a:lnTo>
                      <a:pt x="22" y="16"/>
                    </a:lnTo>
                    <a:lnTo>
                      <a:pt x="22" y="16"/>
                    </a:lnTo>
                    <a:lnTo>
                      <a:pt x="22" y="16"/>
                    </a:lnTo>
                    <a:lnTo>
                      <a:pt x="22" y="16"/>
                    </a:lnTo>
                    <a:lnTo>
                      <a:pt x="22" y="16"/>
                    </a:lnTo>
                    <a:lnTo>
                      <a:pt x="22" y="16"/>
                    </a:lnTo>
                    <a:lnTo>
                      <a:pt x="22" y="16"/>
                    </a:lnTo>
                    <a:lnTo>
                      <a:pt x="22" y="16"/>
                    </a:lnTo>
                    <a:lnTo>
                      <a:pt x="26" y="16"/>
                    </a:lnTo>
                    <a:lnTo>
                      <a:pt x="26" y="16"/>
                    </a:lnTo>
                    <a:lnTo>
                      <a:pt x="26" y="16"/>
                    </a:lnTo>
                    <a:lnTo>
                      <a:pt x="26" y="16"/>
                    </a:lnTo>
                    <a:lnTo>
                      <a:pt x="26" y="16"/>
                    </a:lnTo>
                    <a:lnTo>
                      <a:pt x="30" y="16"/>
                    </a:lnTo>
                    <a:lnTo>
                      <a:pt x="30" y="16"/>
                    </a:lnTo>
                    <a:lnTo>
                      <a:pt x="30" y="20"/>
                    </a:lnTo>
                    <a:lnTo>
                      <a:pt x="30" y="20"/>
                    </a:lnTo>
                    <a:lnTo>
                      <a:pt x="30" y="20"/>
                    </a:lnTo>
                    <a:lnTo>
                      <a:pt x="30" y="20"/>
                    </a:lnTo>
                    <a:lnTo>
                      <a:pt x="34" y="20"/>
                    </a:lnTo>
                    <a:lnTo>
                      <a:pt x="34" y="20"/>
                    </a:lnTo>
                    <a:lnTo>
                      <a:pt x="34" y="20"/>
                    </a:lnTo>
                    <a:lnTo>
                      <a:pt x="34" y="20"/>
                    </a:lnTo>
                    <a:lnTo>
                      <a:pt x="34" y="20"/>
                    </a:lnTo>
                    <a:lnTo>
                      <a:pt x="34" y="20"/>
                    </a:lnTo>
                    <a:lnTo>
                      <a:pt x="34" y="20"/>
                    </a:lnTo>
                    <a:lnTo>
                      <a:pt x="34" y="20"/>
                    </a:lnTo>
                    <a:lnTo>
                      <a:pt x="34" y="20"/>
                    </a:lnTo>
                    <a:lnTo>
                      <a:pt x="34" y="20"/>
                    </a:lnTo>
                    <a:lnTo>
                      <a:pt x="34" y="20"/>
                    </a:lnTo>
                    <a:lnTo>
                      <a:pt x="34" y="22"/>
                    </a:lnTo>
                    <a:lnTo>
                      <a:pt x="34" y="22"/>
                    </a:lnTo>
                    <a:lnTo>
                      <a:pt x="34" y="22"/>
                    </a:lnTo>
                    <a:lnTo>
                      <a:pt x="34" y="22"/>
                    </a:lnTo>
                    <a:lnTo>
                      <a:pt x="34" y="22"/>
                    </a:lnTo>
                    <a:lnTo>
                      <a:pt x="34" y="22"/>
                    </a:lnTo>
                    <a:lnTo>
                      <a:pt x="34" y="22"/>
                    </a:lnTo>
                    <a:lnTo>
                      <a:pt x="34" y="22"/>
                    </a:lnTo>
                    <a:lnTo>
                      <a:pt x="34" y="22"/>
                    </a:lnTo>
                    <a:lnTo>
                      <a:pt x="34" y="22"/>
                    </a:lnTo>
                    <a:lnTo>
                      <a:pt x="34" y="22"/>
                    </a:lnTo>
                    <a:lnTo>
                      <a:pt x="34" y="22"/>
                    </a:lnTo>
                    <a:lnTo>
                      <a:pt x="34" y="22"/>
                    </a:lnTo>
                    <a:lnTo>
                      <a:pt x="34" y="22"/>
                    </a:lnTo>
                    <a:lnTo>
                      <a:pt x="34" y="26"/>
                    </a:lnTo>
                    <a:lnTo>
                      <a:pt x="30" y="26"/>
                    </a:lnTo>
                    <a:lnTo>
                      <a:pt x="30" y="26"/>
                    </a:lnTo>
                    <a:lnTo>
                      <a:pt x="30" y="26"/>
                    </a:lnTo>
                    <a:lnTo>
                      <a:pt x="30" y="26"/>
                    </a:lnTo>
                    <a:lnTo>
                      <a:pt x="30" y="26"/>
                    </a:lnTo>
                    <a:lnTo>
                      <a:pt x="30" y="26"/>
                    </a:lnTo>
                    <a:lnTo>
                      <a:pt x="30" y="26"/>
                    </a:lnTo>
                    <a:lnTo>
                      <a:pt x="30" y="26"/>
                    </a:lnTo>
                    <a:lnTo>
                      <a:pt x="26" y="26"/>
                    </a:lnTo>
                    <a:lnTo>
                      <a:pt x="26" y="26"/>
                    </a:lnTo>
                    <a:lnTo>
                      <a:pt x="26" y="26"/>
                    </a:lnTo>
                    <a:lnTo>
                      <a:pt x="26" y="26"/>
                    </a:lnTo>
                    <a:lnTo>
                      <a:pt x="26"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30"/>
                    </a:lnTo>
                    <a:lnTo>
                      <a:pt x="22" y="30"/>
                    </a:lnTo>
                    <a:lnTo>
                      <a:pt x="22" y="30"/>
                    </a:lnTo>
                    <a:lnTo>
                      <a:pt x="22" y="30"/>
                    </a:lnTo>
                    <a:lnTo>
                      <a:pt x="22" y="30"/>
                    </a:lnTo>
                    <a:lnTo>
                      <a:pt x="22" y="30"/>
                    </a:lnTo>
                    <a:lnTo>
                      <a:pt x="22" y="30"/>
                    </a:lnTo>
                    <a:lnTo>
                      <a:pt x="22" y="30"/>
                    </a:lnTo>
                    <a:lnTo>
                      <a:pt x="22" y="30"/>
                    </a:lnTo>
                    <a:lnTo>
                      <a:pt x="22" y="30"/>
                    </a:lnTo>
                    <a:lnTo>
                      <a:pt x="18" y="30"/>
                    </a:lnTo>
                    <a:lnTo>
                      <a:pt x="18" y="30"/>
                    </a:lnTo>
                    <a:lnTo>
                      <a:pt x="18" y="30"/>
                    </a:lnTo>
                    <a:lnTo>
                      <a:pt x="18" y="30"/>
                    </a:lnTo>
                    <a:lnTo>
                      <a:pt x="18" y="30"/>
                    </a:lnTo>
                    <a:lnTo>
                      <a:pt x="18" y="30"/>
                    </a:lnTo>
                    <a:lnTo>
                      <a:pt x="18" y="30"/>
                    </a:lnTo>
                    <a:lnTo>
                      <a:pt x="18" y="30"/>
                    </a:lnTo>
                    <a:lnTo>
                      <a:pt x="18" y="30"/>
                    </a:lnTo>
                    <a:lnTo>
                      <a:pt x="18" y="30"/>
                    </a:lnTo>
                    <a:lnTo>
                      <a:pt x="18" y="30"/>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6" y="34"/>
                    </a:lnTo>
                    <a:lnTo>
                      <a:pt x="16" y="34"/>
                    </a:lnTo>
                    <a:lnTo>
                      <a:pt x="16" y="34"/>
                    </a:lnTo>
                    <a:lnTo>
                      <a:pt x="16" y="34"/>
                    </a:lnTo>
                    <a:lnTo>
                      <a:pt x="16" y="34"/>
                    </a:lnTo>
                    <a:lnTo>
                      <a:pt x="16" y="34"/>
                    </a:lnTo>
                    <a:lnTo>
                      <a:pt x="16" y="30"/>
                    </a:lnTo>
                    <a:lnTo>
                      <a:pt x="16" y="30"/>
                    </a:lnTo>
                    <a:lnTo>
                      <a:pt x="16" y="30"/>
                    </a:lnTo>
                    <a:lnTo>
                      <a:pt x="16" y="30"/>
                    </a:lnTo>
                    <a:lnTo>
                      <a:pt x="16" y="26"/>
                    </a:lnTo>
                    <a:lnTo>
                      <a:pt x="12" y="26"/>
                    </a:lnTo>
                    <a:lnTo>
                      <a:pt x="12" y="22"/>
                    </a:lnTo>
                    <a:lnTo>
                      <a:pt x="12" y="22"/>
                    </a:lnTo>
                    <a:lnTo>
                      <a:pt x="12" y="22"/>
                    </a:lnTo>
                    <a:lnTo>
                      <a:pt x="12" y="22"/>
                    </a:lnTo>
                    <a:lnTo>
                      <a:pt x="8" y="22"/>
                    </a:lnTo>
                    <a:lnTo>
                      <a:pt x="8" y="20"/>
                    </a:lnTo>
                    <a:lnTo>
                      <a:pt x="8" y="20"/>
                    </a:lnTo>
                    <a:lnTo>
                      <a:pt x="8" y="20"/>
                    </a:lnTo>
                    <a:lnTo>
                      <a:pt x="8" y="20"/>
                    </a:lnTo>
                    <a:lnTo>
                      <a:pt x="8" y="20"/>
                    </a:lnTo>
                    <a:lnTo>
                      <a:pt x="8" y="20"/>
                    </a:lnTo>
                    <a:lnTo>
                      <a:pt x="8" y="20"/>
                    </a:lnTo>
                    <a:lnTo>
                      <a:pt x="8" y="20"/>
                    </a:lnTo>
                    <a:lnTo>
                      <a:pt x="8" y="20"/>
                    </a:lnTo>
                    <a:lnTo>
                      <a:pt x="8" y="16"/>
                    </a:lnTo>
                    <a:lnTo>
                      <a:pt x="8" y="12"/>
                    </a:lnTo>
                    <a:lnTo>
                      <a:pt x="8" y="12"/>
                    </a:lnTo>
                    <a:lnTo>
                      <a:pt x="8" y="12"/>
                    </a:lnTo>
                    <a:lnTo>
                      <a:pt x="8" y="1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218">
                <a:extLst>
                  <a:ext uri="{FF2B5EF4-FFF2-40B4-BE49-F238E27FC236}">
                    <a16:creationId xmlns:a16="http://schemas.microsoft.com/office/drawing/2014/main" id="{CD93F894-2093-43FD-82D6-93FD65DA7DA2}"/>
                  </a:ext>
                </a:extLst>
              </p:cNvPr>
              <p:cNvSpPr>
                <a:spLocks/>
              </p:cNvSpPr>
              <p:nvPr/>
            </p:nvSpPr>
            <p:spPr bwMode="auto">
              <a:xfrm>
                <a:off x="5105400" y="4553018"/>
                <a:ext cx="69850" cy="88900"/>
              </a:xfrm>
              <a:custGeom>
                <a:avLst/>
                <a:gdLst>
                  <a:gd name="T0" fmla="*/ 24 w 44"/>
                  <a:gd name="T1" fmla="*/ 0 h 56"/>
                  <a:gd name="T2" fmla="*/ 28 w 44"/>
                  <a:gd name="T3" fmla="*/ 0 h 56"/>
                  <a:gd name="T4" fmla="*/ 32 w 44"/>
                  <a:gd name="T5" fmla="*/ 4 h 56"/>
                  <a:gd name="T6" fmla="*/ 32 w 44"/>
                  <a:gd name="T7" fmla="*/ 4 h 56"/>
                  <a:gd name="T8" fmla="*/ 36 w 44"/>
                  <a:gd name="T9" fmla="*/ 6 h 56"/>
                  <a:gd name="T10" fmla="*/ 36 w 44"/>
                  <a:gd name="T11" fmla="*/ 6 h 56"/>
                  <a:gd name="T12" fmla="*/ 40 w 44"/>
                  <a:gd name="T13" fmla="*/ 10 h 56"/>
                  <a:gd name="T14" fmla="*/ 36 w 44"/>
                  <a:gd name="T15" fmla="*/ 6 h 56"/>
                  <a:gd name="T16" fmla="*/ 44 w 44"/>
                  <a:gd name="T17" fmla="*/ 6 h 56"/>
                  <a:gd name="T18" fmla="*/ 40 w 44"/>
                  <a:gd name="T19" fmla="*/ 10 h 56"/>
                  <a:gd name="T20" fmla="*/ 36 w 44"/>
                  <a:gd name="T21" fmla="*/ 14 h 56"/>
                  <a:gd name="T22" fmla="*/ 32 w 44"/>
                  <a:gd name="T23" fmla="*/ 14 h 56"/>
                  <a:gd name="T24" fmla="*/ 36 w 44"/>
                  <a:gd name="T25" fmla="*/ 22 h 56"/>
                  <a:gd name="T26" fmla="*/ 32 w 44"/>
                  <a:gd name="T27" fmla="*/ 26 h 56"/>
                  <a:gd name="T28" fmla="*/ 32 w 44"/>
                  <a:gd name="T29" fmla="*/ 30 h 56"/>
                  <a:gd name="T30" fmla="*/ 28 w 44"/>
                  <a:gd name="T31" fmla="*/ 30 h 56"/>
                  <a:gd name="T32" fmla="*/ 28 w 44"/>
                  <a:gd name="T33" fmla="*/ 36 h 56"/>
                  <a:gd name="T34" fmla="*/ 22 w 44"/>
                  <a:gd name="T35" fmla="*/ 36 h 56"/>
                  <a:gd name="T36" fmla="*/ 24 w 44"/>
                  <a:gd name="T37" fmla="*/ 40 h 56"/>
                  <a:gd name="T38" fmla="*/ 24 w 44"/>
                  <a:gd name="T39" fmla="*/ 40 h 56"/>
                  <a:gd name="T40" fmla="*/ 28 w 44"/>
                  <a:gd name="T41" fmla="*/ 40 h 56"/>
                  <a:gd name="T42" fmla="*/ 24 w 44"/>
                  <a:gd name="T43" fmla="*/ 44 h 56"/>
                  <a:gd name="T44" fmla="*/ 22 w 44"/>
                  <a:gd name="T45" fmla="*/ 48 h 56"/>
                  <a:gd name="T46" fmla="*/ 18 w 44"/>
                  <a:gd name="T47" fmla="*/ 44 h 56"/>
                  <a:gd name="T48" fmla="*/ 18 w 44"/>
                  <a:gd name="T49" fmla="*/ 52 h 56"/>
                  <a:gd name="T50" fmla="*/ 14 w 44"/>
                  <a:gd name="T51" fmla="*/ 56 h 56"/>
                  <a:gd name="T52" fmla="*/ 18 w 44"/>
                  <a:gd name="T53" fmla="*/ 52 h 56"/>
                  <a:gd name="T54" fmla="*/ 14 w 44"/>
                  <a:gd name="T55" fmla="*/ 48 h 56"/>
                  <a:gd name="T56" fmla="*/ 14 w 44"/>
                  <a:gd name="T57" fmla="*/ 48 h 56"/>
                  <a:gd name="T58" fmla="*/ 10 w 44"/>
                  <a:gd name="T59" fmla="*/ 44 h 56"/>
                  <a:gd name="T60" fmla="*/ 6 w 44"/>
                  <a:gd name="T61" fmla="*/ 48 h 56"/>
                  <a:gd name="T62" fmla="*/ 2 w 44"/>
                  <a:gd name="T63" fmla="*/ 52 h 56"/>
                  <a:gd name="T64" fmla="*/ 2 w 44"/>
                  <a:gd name="T65" fmla="*/ 48 h 56"/>
                  <a:gd name="T66" fmla="*/ 0 w 44"/>
                  <a:gd name="T67" fmla="*/ 44 h 56"/>
                  <a:gd name="T68" fmla="*/ 0 w 44"/>
                  <a:gd name="T69" fmla="*/ 36 h 56"/>
                  <a:gd name="T70" fmla="*/ 0 w 44"/>
                  <a:gd name="T71" fmla="*/ 30 h 56"/>
                  <a:gd name="T72" fmla="*/ 2 w 44"/>
                  <a:gd name="T73" fmla="*/ 26 h 56"/>
                  <a:gd name="T74" fmla="*/ 0 w 44"/>
                  <a:gd name="T75" fmla="*/ 18 h 56"/>
                  <a:gd name="T76" fmla="*/ 2 w 44"/>
                  <a:gd name="T77" fmla="*/ 10 h 56"/>
                  <a:gd name="T78" fmla="*/ 6 w 44"/>
                  <a:gd name="T79" fmla="*/ 6 h 56"/>
                  <a:gd name="T80" fmla="*/ 10 w 44"/>
                  <a:gd name="T81" fmla="*/ 4 h 56"/>
                  <a:gd name="T82" fmla="*/ 14 w 44"/>
                  <a:gd name="T83" fmla="*/ 0 h 56"/>
                  <a:gd name="T84" fmla="*/ 18 w 44"/>
                  <a:gd name="T85" fmla="*/ 4 h 56"/>
                  <a:gd name="T86" fmla="*/ 22 w 44"/>
                  <a:gd name="T87" fmla="*/ 0 h 56"/>
                  <a:gd name="T88" fmla="*/ 22 w 44"/>
                  <a:gd name="T8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56">
                    <a:moveTo>
                      <a:pt x="22" y="0"/>
                    </a:moveTo>
                    <a:lnTo>
                      <a:pt x="24" y="0"/>
                    </a:lnTo>
                    <a:lnTo>
                      <a:pt x="24" y="4"/>
                    </a:lnTo>
                    <a:lnTo>
                      <a:pt x="28" y="0"/>
                    </a:lnTo>
                    <a:lnTo>
                      <a:pt x="28" y="4"/>
                    </a:lnTo>
                    <a:lnTo>
                      <a:pt x="32" y="4"/>
                    </a:lnTo>
                    <a:lnTo>
                      <a:pt x="32" y="0"/>
                    </a:lnTo>
                    <a:lnTo>
                      <a:pt x="32" y="4"/>
                    </a:lnTo>
                    <a:lnTo>
                      <a:pt x="32" y="6"/>
                    </a:lnTo>
                    <a:lnTo>
                      <a:pt x="36" y="6"/>
                    </a:lnTo>
                    <a:lnTo>
                      <a:pt x="32" y="6"/>
                    </a:lnTo>
                    <a:lnTo>
                      <a:pt x="36" y="6"/>
                    </a:lnTo>
                    <a:lnTo>
                      <a:pt x="36" y="10"/>
                    </a:lnTo>
                    <a:lnTo>
                      <a:pt x="40" y="10"/>
                    </a:lnTo>
                    <a:lnTo>
                      <a:pt x="36" y="10"/>
                    </a:lnTo>
                    <a:lnTo>
                      <a:pt x="36" y="6"/>
                    </a:lnTo>
                    <a:lnTo>
                      <a:pt x="40" y="6"/>
                    </a:lnTo>
                    <a:lnTo>
                      <a:pt x="44" y="6"/>
                    </a:lnTo>
                    <a:lnTo>
                      <a:pt x="44" y="10"/>
                    </a:lnTo>
                    <a:lnTo>
                      <a:pt x="40" y="10"/>
                    </a:lnTo>
                    <a:lnTo>
                      <a:pt x="40" y="14"/>
                    </a:lnTo>
                    <a:lnTo>
                      <a:pt x="36" y="14"/>
                    </a:lnTo>
                    <a:lnTo>
                      <a:pt x="36" y="10"/>
                    </a:lnTo>
                    <a:lnTo>
                      <a:pt x="32" y="14"/>
                    </a:lnTo>
                    <a:lnTo>
                      <a:pt x="32" y="18"/>
                    </a:lnTo>
                    <a:lnTo>
                      <a:pt x="36" y="22"/>
                    </a:lnTo>
                    <a:lnTo>
                      <a:pt x="32" y="22"/>
                    </a:lnTo>
                    <a:lnTo>
                      <a:pt x="32" y="26"/>
                    </a:lnTo>
                    <a:lnTo>
                      <a:pt x="28" y="30"/>
                    </a:lnTo>
                    <a:lnTo>
                      <a:pt x="32" y="30"/>
                    </a:lnTo>
                    <a:lnTo>
                      <a:pt x="32" y="32"/>
                    </a:lnTo>
                    <a:lnTo>
                      <a:pt x="28" y="30"/>
                    </a:lnTo>
                    <a:lnTo>
                      <a:pt x="28" y="32"/>
                    </a:lnTo>
                    <a:lnTo>
                      <a:pt x="28" y="36"/>
                    </a:lnTo>
                    <a:lnTo>
                      <a:pt x="24" y="36"/>
                    </a:lnTo>
                    <a:lnTo>
                      <a:pt x="22" y="36"/>
                    </a:lnTo>
                    <a:lnTo>
                      <a:pt x="24" y="36"/>
                    </a:lnTo>
                    <a:lnTo>
                      <a:pt x="24" y="40"/>
                    </a:lnTo>
                    <a:lnTo>
                      <a:pt x="22" y="40"/>
                    </a:lnTo>
                    <a:lnTo>
                      <a:pt x="24" y="40"/>
                    </a:lnTo>
                    <a:lnTo>
                      <a:pt x="28" y="44"/>
                    </a:lnTo>
                    <a:lnTo>
                      <a:pt x="28" y="40"/>
                    </a:lnTo>
                    <a:lnTo>
                      <a:pt x="28" y="44"/>
                    </a:lnTo>
                    <a:lnTo>
                      <a:pt x="24" y="44"/>
                    </a:lnTo>
                    <a:lnTo>
                      <a:pt x="24" y="48"/>
                    </a:lnTo>
                    <a:lnTo>
                      <a:pt x="22" y="48"/>
                    </a:lnTo>
                    <a:lnTo>
                      <a:pt x="22" y="44"/>
                    </a:lnTo>
                    <a:lnTo>
                      <a:pt x="18" y="44"/>
                    </a:lnTo>
                    <a:lnTo>
                      <a:pt x="18" y="48"/>
                    </a:lnTo>
                    <a:lnTo>
                      <a:pt x="18" y="52"/>
                    </a:lnTo>
                    <a:lnTo>
                      <a:pt x="18" y="56"/>
                    </a:lnTo>
                    <a:lnTo>
                      <a:pt x="14" y="56"/>
                    </a:lnTo>
                    <a:lnTo>
                      <a:pt x="18" y="56"/>
                    </a:lnTo>
                    <a:lnTo>
                      <a:pt x="18" y="52"/>
                    </a:lnTo>
                    <a:lnTo>
                      <a:pt x="18" y="48"/>
                    </a:lnTo>
                    <a:lnTo>
                      <a:pt x="14" y="48"/>
                    </a:lnTo>
                    <a:lnTo>
                      <a:pt x="14" y="44"/>
                    </a:lnTo>
                    <a:lnTo>
                      <a:pt x="14" y="48"/>
                    </a:lnTo>
                    <a:lnTo>
                      <a:pt x="10" y="48"/>
                    </a:lnTo>
                    <a:lnTo>
                      <a:pt x="10" y="44"/>
                    </a:lnTo>
                    <a:lnTo>
                      <a:pt x="6" y="44"/>
                    </a:lnTo>
                    <a:lnTo>
                      <a:pt x="6" y="48"/>
                    </a:lnTo>
                    <a:lnTo>
                      <a:pt x="2" y="48"/>
                    </a:lnTo>
                    <a:lnTo>
                      <a:pt x="2" y="52"/>
                    </a:lnTo>
                    <a:lnTo>
                      <a:pt x="0" y="48"/>
                    </a:lnTo>
                    <a:lnTo>
                      <a:pt x="2" y="48"/>
                    </a:lnTo>
                    <a:lnTo>
                      <a:pt x="2" y="44"/>
                    </a:lnTo>
                    <a:lnTo>
                      <a:pt x="0" y="44"/>
                    </a:lnTo>
                    <a:lnTo>
                      <a:pt x="0" y="40"/>
                    </a:lnTo>
                    <a:lnTo>
                      <a:pt x="0" y="36"/>
                    </a:lnTo>
                    <a:lnTo>
                      <a:pt x="0" y="32"/>
                    </a:lnTo>
                    <a:lnTo>
                      <a:pt x="0" y="30"/>
                    </a:lnTo>
                    <a:lnTo>
                      <a:pt x="2" y="30"/>
                    </a:lnTo>
                    <a:lnTo>
                      <a:pt x="2" y="26"/>
                    </a:lnTo>
                    <a:lnTo>
                      <a:pt x="2" y="22"/>
                    </a:lnTo>
                    <a:lnTo>
                      <a:pt x="0" y="18"/>
                    </a:lnTo>
                    <a:lnTo>
                      <a:pt x="2" y="14"/>
                    </a:lnTo>
                    <a:lnTo>
                      <a:pt x="2" y="10"/>
                    </a:lnTo>
                    <a:lnTo>
                      <a:pt x="2" y="6"/>
                    </a:lnTo>
                    <a:lnTo>
                      <a:pt x="6" y="6"/>
                    </a:lnTo>
                    <a:lnTo>
                      <a:pt x="10" y="6"/>
                    </a:lnTo>
                    <a:lnTo>
                      <a:pt x="10" y="4"/>
                    </a:lnTo>
                    <a:lnTo>
                      <a:pt x="14" y="4"/>
                    </a:lnTo>
                    <a:lnTo>
                      <a:pt x="14" y="0"/>
                    </a:lnTo>
                    <a:lnTo>
                      <a:pt x="14" y="4"/>
                    </a:lnTo>
                    <a:lnTo>
                      <a:pt x="18" y="4"/>
                    </a:lnTo>
                    <a:lnTo>
                      <a:pt x="22" y="4"/>
                    </a:lnTo>
                    <a:lnTo>
                      <a:pt x="22" y="0"/>
                    </a:lnTo>
                    <a:lnTo>
                      <a:pt x="22" y="0"/>
                    </a:lnTo>
                    <a:lnTo>
                      <a:pt x="2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219">
                <a:extLst>
                  <a:ext uri="{FF2B5EF4-FFF2-40B4-BE49-F238E27FC236}">
                    <a16:creationId xmlns:a16="http://schemas.microsoft.com/office/drawing/2014/main" id="{56C173F2-409D-4AA9-8384-BAB211042A56}"/>
                  </a:ext>
                </a:extLst>
              </p:cNvPr>
              <p:cNvSpPr>
                <a:spLocks/>
              </p:cNvSpPr>
              <p:nvPr/>
            </p:nvSpPr>
            <p:spPr bwMode="auto">
              <a:xfrm>
                <a:off x="5060950" y="2698818"/>
                <a:ext cx="73025" cy="69850"/>
              </a:xfrm>
              <a:custGeom>
                <a:avLst/>
                <a:gdLst>
                  <a:gd name="T0" fmla="*/ 18 w 46"/>
                  <a:gd name="T1" fmla="*/ 40 h 44"/>
                  <a:gd name="T2" fmla="*/ 18 w 46"/>
                  <a:gd name="T3" fmla="*/ 40 h 44"/>
                  <a:gd name="T4" fmla="*/ 18 w 46"/>
                  <a:gd name="T5" fmla="*/ 36 h 44"/>
                  <a:gd name="T6" fmla="*/ 16 w 46"/>
                  <a:gd name="T7" fmla="*/ 32 h 44"/>
                  <a:gd name="T8" fmla="*/ 16 w 46"/>
                  <a:gd name="T9" fmla="*/ 32 h 44"/>
                  <a:gd name="T10" fmla="*/ 12 w 46"/>
                  <a:gd name="T11" fmla="*/ 30 h 44"/>
                  <a:gd name="T12" fmla="*/ 12 w 46"/>
                  <a:gd name="T13" fmla="*/ 26 h 44"/>
                  <a:gd name="T14" fmla="*/ 12 w 46"/>
                  <a:gd name="T15" fmla="*/ 26 h 44"/>
                  <a:gd name="T16" fmla="*/ 8 w 46"/>
                  <a:gd name="T17" fmla="*/ 18 h 44"/>
                  <a:gd name="T18" fmla="*/ 4 w 46"/>
                  <a:gd name="T19" fmla="*/ 14 h 44"/>
                  <a:gd name="T20" fmla="*/ 0 w 46"/>
                  <a:gd name="T21" fmla="*/ 14 h 44"/>
                  <a:gd name="T22" fmla="*/ 4 w 46"/>
                  <a:gd name="T23" fmla="*/ 14 h 44"/>
                  <a:gd name="T24" fmla="*/ 4 w 46"/>
                  <a:gd name="T25" fmla="*/ 14 h 44"/>
                  <a:gd name="T26" fmla="*/ 0 w 46"/>
                  <a:gd name="T27" fmla="*/ 14 h 44"/>
                  <a:gd name="T28" fmla="*/ 4 w 46"/>
                  <a:gd name="T29" fmla="*/ 10 h 44"/>
                  <a:gd name="T30" fmla="*/ 8 w 46"/>
                  <a:gd name="T31" fmla="*/ 10 h 44"/>
                  <a:gd name="T32" fmla="*/ 8 w 46"/>
                  <a:gd name="T33" fmla="*/ 10 h 44"/>
                  <a:gd name="T34" fmla="*/ 8 w 46"/>
                  <a:gd name="T35" fmla="*/ 6 h 44"/>
                  <a:gd name="T36" fmla="*/ 12 w 46"/>
                  <a:gd name="T37" fmla="*/ 6 h 44"/>
                  <a:gd name="T38" fmla="*/ 16 w 46"/>
                  <a:gd name="T39" fmla="*/ 2 h 44"/>
                  <a:gd name="T40" fmla="*/ 16 w 46"/>
                  <a:gd name="T41" fmla="*/ 2 h 44"/>
                  <a:gd name="T42" fmla="*/ 18 w 46"/>
                  <a:gd name="T43" fmla="*/ 2 h 44"/>
                  <a:gd name="T44" fmla="*/ 18 w 46"/>
                  <a:gd name="T45" fmla="*/ 2 h 44"/>
                  <a:gd name="T46" fmla="*/ 18 w 46"/>
                  <a:gd name="T47" fmla="*/ 2 h 44"/>
                  <a:gd name="T48" fmla="*/ 18 w 46"/>
                  <a:gd name="T49" fmla="*/ 6 h 44"/>
                  <a:gd name="T50" fmla="*/ 18 w 46"/>
                  <a:gd name="T51" fmla="*/ 2 h 44"/>
                  <a:gd name="T52" fmla="*/ 22 w 46"/>
                  <a:gd name="T53" fmla="*/ 2 h 44"/>
                  <a:gd name="T54" fmla="*/ 26 w 46"/>
                  <a:gd name="T55" fmla="*/ 6 h 44"/>
                  <a:gd name="T56" fmla="*/ 26 w 46"/>
                  <a:gd name="T57" fmla="*/ 10 h 44"/>
                  <a:gd name="T58" fmla="*/ 26 w 46"/>
                  <a:gd name="T59" fmla="*/ 10 h 44"/>
                  <a:gd name="T60" fmla="*/ 30 w 46"/>
                  <a:gd name="T61" fmla="*/ 14 h 44"/>
                  <a:gd name="T62" fmla="*/ 38 w 46"/>
                  <a:gd name="T63" fmla="*/ 14 h 44"/>
                  <a:gd name="T64" fmla="*/ 42 w 46"/>
                  <a:gd name="T65" fmla="*/ 18 h 44"/>
                  <a:gd name="T66" fmla="*/ 42 w 46"/>
                  <a:gd name="T67" fmla="*/ 18 h 44"/>
                  <a:gd name="T68" fmla="*/ 42 w 46"/>
                  <a:gd name="T69" fmla="*/ 22 h 44"/>
                  <a:gd name="T70" fmla="*/ 46 w 46"/>
                  <a:gd name="T71" fmla="*/ 22 h 44"/>
                  <a:gd name="T72" fmla="*/ 42 w 46"/>
                  <a:gd name="T73" fmla="*/ 26 h 44"/>
                  <a:gd name="T74" fmla="*/ 46 w 46"/>
                  <a:gd name="T75" fmla="*/ 26 h 44"/>
                  <a:gd name="T76" fmla="*/ 46 w 46"/>
                  <a:gd name="T77" fmla="*/ 30 h 44"/>
                  <a:gd name="T78" fmla="*/ 46 w 46"/>
                  <a:gd name="T79" fmla="*/ 30 h 44"/>
                  <a:gd name="T80" fmla="*/ 42 w 46"/>
                  <a:gd name="T81" fmla="*/ 30 h 44"/>
                  <a:gd name="T82" fmla="*/ 42 w 46"/>
                  <a:gd name="T83" fmla="*/ 30 h 44"/>
                  <a:gd name="T84" fmla="*/ 42 w 46"/>
                  <a:gd name="T85" fmla="*/ 32 h 44"/>
                  <a:gd name="T86" fmla="*/ 42 w 46"/>
                  <a:gd name="T87" fmla="*/ 32 h 44"/>
                  <a:gd name="T88" fmla="*/ 42 w 46"/>
                  <a:gd name="T89" fmla="*/ 36 h 44"/>
                  <a:gd name="T90" fmla="*/ 38 w 46"/>
                  <a:gd name="T91" fmla="*/ 40 h 44"/>
                  <a:gd name="T92" fmla="*/ 34 w 46"/>
                  <a:gd name="T93" fmla="*/ 36 h 44"/>
                  <a:gd name="T94" fmla="*/ 34 w 46"/>
                  <a:gd name="T95" fmla="*/ 36 h 44"/>
                  <a:gd name="T96" fmla="*/ 26 w 46"/>
                  <a:gd name="T97" fmla="*/ 36 h 44"/>
                  <a:gd name="T98" fmla="*/ 26 w 46"/>
                  <a:gd name="T99" fmla="*/ 40 h 44"/>
                  <a:gd name="T100" fmla="*/ 26 w 46"/>
                  <a:gd name="T101" fmla="*/ 40 h 44"/>
                  <a:gd name="T102" fmla="*/ 26 w 46"/>
                  <a:gd name="T103" fmla="*/ 44 h 44"/>
                  <a:gd name="T104" fmla="*/ 22 w 46"/>
                  <a:gd name="T105" fmla="*/ 44 h 44"/>
                  <a:gd name="T106" fmla="*/ 18 w 46"/>
                  <a:gd name="T107" fmla="*/ 44 h 44"/>
                  <a:gd name="T108" fmla="*/ 18 w 46"/>
                  <a:gd name="T10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44">
                    <a:moveTo>
                      <a:pt x="18" y="44"/>
                    </a:moveTo>
                    <a:lnTo>
                      <a:pt x="18" y="44"/>
                    </a:lnTo>
                    <a:lnTo>
                      <a:pt x="18" y="44"/>
                    </a:lnTo>
                    <a:lnTo>
                      <a:pt x="18" y="40"/>
                    </a:lnTo>
                    <a:lnTo>
                      <a:pt x="18" y="40"/>
                    </a:lnTo>
                    <a:lnTo>
                      <a:pt x="18" y="40"/>
                    </a:lnTo>
                    <a:lnTo>
                      <a:pt x="18" y="40"/>
                    </a:lnTo>
                    <a:lnTo>
                      <a:pt x="18" y="40"/>
                    </a:lnTo>
                    <a:lnTo>
                      <a:pt x="18" y="36"/>
                    </a:lnTo>
                    <a:lnTo>
                      <a:pt x="18" y="36"/>
                    </a:lnTo>
                    <a:lnTo>
                      <a:pt x="18" y="36"/>
                    </a:lnTo>
                    <a:lnTo>
                      <a:pt x="18" y="36"/>
                    </a:lnTo>
                    <a:lnTo>
                      <a:pt x="18" y="36"/>
                    </a:lnTo>
                    <a:lnTo>
                      <a:pt x="18" y="36"/>
                    </a:lnTo>
                    <a:lnTo>
                      <a:pt x="18" y="36"/>
                    </a:lnTo>
                    <a:lnTo>
                      <a:pt x="16" y="32"/>
                    </a:lnTo>
                    <a:lnTo>
                      <a:pt x="16" y="32"/>
                    </a:lnTo>
                    <a:lnTo>
                      <a:pt x="16" y="32"/>
                    </a:lnTo>
                    <a:lnTo>
                      <a:pt x="16" y="32"/>
                    </a:lnTo>
                    <a:lnTo>
                      <a:pt x="16" y="32"/>
                    </a:lnTo>
                    <a:lnTo>
                      <a:pt x="16" y="30"/>
                    </a:lnTo>
                    <a:lnTo>
                      <a:pt x="12" y="30"/>
                    </a:lnTo>
                    <a:lnTo>
                      <a:pt x="12" y="30"/>
                    </a:lnTo>
                    <a:lnTo>
                      <a:pt x="12" y="30"/>
                    </a:lnTo>
                    <a:lnTo>
                      <a:pt x="12" y="30"/>
                    </a:lnTo>
                    <a:lnTo>
                      <a:pt x="12" y="30"/>
                    </a:lnTo>
                    <a:lnTo>
                      <a:pt x="12" y="26"/>
                    </a:lnTo>
                    <a:lnTo>
                      <a:pt x="12" y="26"/>
                    </a:lnTo>
                    <a:lnTo>
                      <a:pt x="12" y="26"/>
                    </a:lnTo>
                    <a:lnTo>
                      <a:pt x="12" y="26"/>
                    </a:lnTo>
                    <a:lnTo>
                      <a:pt x="12" y="26"/>
                    </a:lnTo>
                    <a:lnTo>
                      <a:pt x="12" y="26"/>
                    </a:lnTo>
                    <a:lnTo>
                      <a:pt x="12" y="22"/>
                    </a:lnTo>
                    <a:lnTo>
                      <a:pt x="12" y="22"/>
                    </a:lnTo>
                    <a:lnTo>
                      <a:pt x="8" y="22"/>
                    </a:lnTo>
                    <a:lnTo>
                      <a:pt x="8" y="18"/>
                    </a:lnTo>
                    <a:lnTo>
                      <a:pt x="4" y="18"/>
                    </a:lnTo>
                    <a:lnTo>
                      <a:pt x="4" y="18"/>
                    </a:lnTo>
                    <a:lnTo>
                      <a:pt x="4" y="14"/>
                    </a:lnTo>
                    <a:lnTo>
                      <a:pt x="4" y="14"/>
                    </a:lnTo>
                    <a:lnTo>
                      <a:pt x="0" y="14"/>
                    </a:lnTo>
                    <a:lnTo>
                      <a:pt x="0" y="14"/>
                    </a:lnTo>
                    <a:lnTo>
                      <a:pt x="0" y="14"/>
                    </a:lnTo>
                    <a:lnTo>
                      <a:pt x="0" y="14"/>
                    </a:lnTo>
                    <a:lnTo>
                      <a:pt x="0" y="14"/>
                    </a:lnTo>
                    <a:lnTo>
                      <a:pt x="4" y="14"/>
                    </a:lnTo>
                    <a:lnTo>
                      <a:pt x="4" y="14"/>
                    </a:lnTo>
                    <a:lnTo>
                      <a:pt x="4" y="14"/>
                    </a:lnTo>
                    <a:lnTo>
                      <a:pt x="4" y="14"/>
                    </a:lnTo>
                    <a:lnTo>
                      <a:pt x="4" y="14"/>
                    </a:lnTo>
                    <a:lnTo>
                      <a:pt x="4" y="14"/>
                    </a:lnTo>
                    <a:lnTo>
                      <a:pt x="4" y="14"/>
                    </a:lnTo>
                    <a:lnTo>
                      <a:pt x="4" y="14"/>
                    </a:lnTo>
                    <a:lnTo>
                      <a:pt x="4" y="14"/>
                    </a:lnTo>
                    <a:lnTo>
                      <a:pt x="0" y="14"/>
                    </a:lnTo>
                    <a:lnTo>
                      <a:pt x="0" y="14"/>
                    </a:lnTo>
                    <a:lnTo>
                      <a:pt x="0" y="14"/>
                    </a:lnTo>
                    <a:lnTo>
                      <a:pt x="0" y="10"/>
                    </a:lnTo>
                    <a:lnTo>
                      <a:pt x="0" y="10"/>
                    </a:lnTo>
                    <a:lnTo>
                      <a:pt x="4" y="10"/>
                    </a:lnTo>
                    <a:lnTo>
                      <a:pt x="4" y="14"/>
                    </a:lnTo>
                    <a:lnTo>
                      <a:pt x="4" y="14"/>
                    </a:lnTo>
                    <a:lnTo>
                      <a:pt x="8" y="10"/>
                    </a:lnTo>
                    <a:lnTo>
                      <a:pt x="8" y="10"/>
                    </a:lnTo>
                    <a:lnTo>
                      <a:pt x="8" y="10"/>
                    </a:lnTo>
                    <a:lnTo>
                      <a:pt x="8" y="10"/>
                    </a:lnTo>
                    <a:lnTo>
                      <a:pt x="8" y="10"/>
                    </a:lnTo>
                    <a:lnTo>
                      <a:pt x="8" y="10"/>
                    </a:lnTo>
                    <a:lnTo>
                      <a:pt x="8" y="10"/>
                    </a:lnTo>
                    <a:lnTo>
                      <a:pt x="8" y="6"/>
                    </a:lnTo>
                    <a:lnTo>
                      <a:pt x="8" y="6"/>
                    </a:lnTo>
                    <a:lnTo>
                      <a:pt x="8" y="6"/>
                    </a:lnTo>
                    <a:lnTo>
                      <a:pt x="8" y="6"/>
                    </a:lnTo>
                    <a:lnTo>
                      <a:pt x="8" y="6"/>
                    </a:lnTo>
                    <a:lnTo>
                      <a:pt x="12" y="6"/>
                    </a:lnTo>
                    <a:lnTo>
                      <a:pt x="12" y="6"/>
                    </a:lnTo>
                    <a:lnTo>
                      <a:pt x="12" y="6"/>
                    </a:lnTo>
                    <a:lnTo>
                      <a:pt x="12" y="6"/>
                    </a:lnTo>
                    <a:lnTo>
                      <a:pt x="12" y="6"/>
                    </a:lnTo>
                    <a:lnTo>
                      <a:pt x="16" y="2"/>
                    </a:lnTo>
                    <a:lnTo>
                      <a:pt x="16" y="2"/>
                    </a:lnTo>
                    <a:lnTo>
                      <a:pt x="16" y="0"/>
                    </a:lnTo>
                    <a:lnTo>
                      <a:pt x="16" y="0"/>
                    </a:lnTo>
                    <a:lnTo>
                      <a:pt x="16" y="2"/>
                    </a:lnTo>
                    <a:lnTo>
                      <a:pt x="16" y="2"/>
                    </a:lnTo>
                    <a:lnTo>
                      <a:pt x="16" y="2"/>
                    </a:lnTo>
                    <a:lnTo>
                      <a:pt x="16" y="2"/>
                    </a:lnTo>
                    <a:lnTo>
                      <a:pt x="18" y="2"/>
                    </a:lnTo>
                    <a:lnTo>
                      <a:pt x="18" y="2"/>
                    </a:lnTo>
                    <a:lnTo>
                      <a:pt x="18" y="2"/>
                    </a:lnTo>
                    <a:lnTo>
                      <a:pt x="18" y="2"/>
                    </a:lnTo>
                    <a:lnTo>
                      <a:pt x="18" y="2"/>
                    </a:lnTo>
                    <a:lnTo>
                      <a:pt x="18" y="2"/>
                    </a:lnTo>
                    <a:lnTo>
                      <a:pt x="18" y="2"/>
                    </a:lnTo>
                    <a:lnTo>
                      <a:pt x="18" y="2"/>
                    </a:lnTo>
                    <a:lnTo>
                      <a:pt x="18" y="2"/>
                    </a:lnTo>
                    <a:lnTo>
                      <a:pt x="18" y="2"/>
                    </a:lnTo>
                    <a:lnTo>
                      <a:pt x="18" y="6"/>
                    </a:lnTo>
                    <a:lnTo>
                      <a:pt x="18" y="6"/>
                    </a:lnTo>
                    <a:lnTo>
                      <a:pt x="18" y="6"/>
                    </a:lnTo>
                    <a:lnTo>
                      <a:pt x="18" y="2"/>
                    </a:lnTo>
                    <a:lnTo>
                      <a:pt x="18" y="2"/>
                    </a:lnTo>
                    <a:lnTo>
                      <a:pt x="18" y="2"/>
                    </a:lnTo>
                    <a:lnTo>
                      <a:pt x="18" y="2"/>
                    </a:lnTo>
                    <a:lnTo>
                      <a:pt x="22" y="2"/>
                    </a:lnTo>
                    <a:lnTo>
                      <a:pt x="22" y="2"/>
                    </a:lnTo>
                    <a:lnTo>
                      <a:pt x="22" y="2"/>
                    </a:lnTo>
                    <a:lnTo>
                      <a:pt x="22" y="2"/>
                    </a:lnTo>
                    <a:lnTo>
                      <a:pt x="22" y="6"/>
                    </a:lnTo>
                    <a:lnTo>
                      <a:pt x="26" y="6"/>
                    </a:lnTo>
                    <a:lnTo>
                      <a:pt x="26" y="6"/>
                    </a:lnTo>
                    <a:lnTo>
                      <a:pt x="26" y="6"/>
                    </a:lnTo>
                    <a:lnTo>
                      <a:pt x="26" y="6"/>
                    </a:lnTo>
                    <a:lnTo>
                      <a:pt x="26" y="6"/>
                    </a:lnTo>
                    <a:lnTo>
                      <a:pt x="26" y="10"/>
                    </a:lnTo>
                    <a:lnTo>
                      <a:pt x="26" y="10"/>
                    </a:lnTo>
                    <a:lnTo>
                      <a:pt x="26" y="10"/>
                    </a:lnTo>
                    <a:lnTo>
                      <a:pt x="26" y="10"/>
                    </a:lnTo>
                    <a:lnTo>
                      <a:pt x="26" y="10"/>
                    </a:lnTo>
                    <a:lnTo>
                      <a:pt x="26" y="10"/>
                    </a:lnTo>
                    <a:lnTo>
                      <a:pt x="26" y="10"/>
                    </a:lnTo>
                    <a:lnTo>
                      <a:pt x="30" y="10"/>
                    </a:lnTo>
                    <a:lnTo>
                      <a:pt x="30" y="10"/>
                    </a:lnTo>
                    <a:lnTo>
                      <a:pt x="30" y="14"/>
                    </a:lnTo>
                    <a:lnTo>
                      <a:pt x="34" y="14"/>
                    </a:lnTo>
                    <a:lnTo>
                      <a:pt x="34" y="14"/>
                    </a:lnTo>
                    <a:lnTo>
                      <a:pt x="38" y="14"/>
                    </a:lnTo>
                    <a:lnTo>
                      <a:pt x="38" y="14"/>
                    </a:lnTo>
                    <a:lnTo>
                      <a:pt x="38" y="14"/>
                    </a:lnTo>
                    <a:lnTo>
                      <a:pt x="38" y="18"/>
                    </a:lnTo>
                    <a:lnTo>
                      <a:pt x="42" y="18"/>
                    </a:lnTo>
                    <a:lnTo>
                      <a:pt x="42" y="18"/>
                    </a:lnTo>
                    <a:lnTo>
                      <a:pt x="42" y="18"/>
                    </a:lnTo>
                    <a:lnTo>
                      <a:pt x="42" y="18"/>
                    </a:lnTo>
                    <a:lnTo>
                      <a:pt x="42" y="18"/>
                    </a:lnTo>
                    <a:lnTo>
                      <a:pt x="42" y="18"/>
                    </a:lnTo>
                    <a:lnTo>
                      <a:pt x="42" y="18"/>
                    </a:lnTo>
                    <a:lnTo>
                      <a:pt x="42" y="18"/>
                    </a:lnTo>
                    <a:lnTo>
                      <a:pt x="42" y="22"/>
                    </a:lnTo>
                    <a:lnTo>
                      <a:pt x="42" y="22"/>
                    </a:lnTo>
                    <a:lnTo>
                      <a:pt x="42" y="22"/>
                    </a:lnTo>
                    <a:lnTo>
                      <a:pt x="46" y="22"/>
                    </a:lnTo>
                    <a:lnTo>
                      <a:pt x="46" y="22"/>
                    </a:lnTo>
                    <a:lnTo>
                      <a:pt x="46" y="22"/>
                    </a:lnTo>
                    <a:lnTo>
                      <a:pt x="46" y="22"/>
                    </a:lnTo>
                    <a:lnTo>
                      <a:pt x="46" y="26"/>
                    </a:lnTo>
                    <a:lnTo>
                      <a:pt x="42" y="26"/>
                    </a:lnTo>
                    <a:lnTo>
                      <a:pt x="42" y="26"/>
                    </a:lnTo>
                    <a:lnTo>
                      <a:pt x="46" y="26"/>
                    </a:lnTo>
                    <a:lnTo>
                      <a:pt x="46" y="26"/>
                    </a:lnTo>
                    <a:lnTo>
                      <a:pt x="46" y="26"/>
                    </a:lnTo>
                    <a:lnTo>
                      <a:pt x="46" y="26"/>
                    </a:lnTo>
                    <a:lnTo>
                      <a:pt x="46" y="26"/>
                    </a:lnTo>
                    <a:lnTo>
                      <a:pt x="46" y="26"/>
                    </a:lnTo>
                    <a:lnTo>
                      <a:pt x="46" y="26"/>
                    </a:lnTo>
                    <a:lnTo>
                      <a:pt x="46" y="30"/>
                    </a:lnTo>
                    <a:lnTo>
                      <a:pt x="46" y="30"/>
                    </a:lnTo>
                    <a:lnTo>
                      <a:pt x="46" y="30"/>
                    </a:lnTo>
                    <a:lnTo>
                      <a:pt x="46" y="30"/>
                    </a:lnTo>
                    <a:lnTo>
                      <a:pt x="46" y="30"/>
                    </a:lnTo>
                    <a:lnTo>
                      <a:pt x="42" y="32"/>
                    </a:lnTo>
                    <a:lnTo>
                      <a:pt x="42" y="30"/>
                    </a:lnTo>
                    <a:lnTo>
                      <a:pt x="42" y="30"/>
                    </a:lnTo>
                    <a:lnTo>
                      <a:pt x="42" y="30"/>
                    </a:lnTo>
                    <a:lnTo>
                      <a:pt x="42" y="30"/>
                    </a:lnTo>
                    <a:lnTo>
                      <a:pt x="42" y="30"/>
                    </a:lnTo>
                    <a:lnTo>
                      <a:pt x="42" y="30"/>
                    </a:lnTo>
                    <a:lnTo>
                      <a:pt x="42" y="30"/>
                    </a:lnTo>
                    <a:lnTo>
                      <a:pt x="42" y="30"/>
                    </a:lnTo>
                    <a:lnTo>
                      <a:pt x="42" y="30"/>
                    </a:lnTo>
                    <a:lnTo>
                      <a:pt x="42" y="32"/>
                    </a:lnTo>
                    <a:lnTo>
                      <a:pt x="42" y="32"/>
                    </a:lnTo>
                    <a:lnTo>
                      <a:pt x="42" y="32"/>
                    </a:lnTo>
                    <a:lnTo>
                      <a:pt x="42" y="32"/>
                    </a:lnTo>
                    <a:lnTo>
                      <a:pt x="42" y="32"/>
                    </a:lnTo>
                    <a:lnTo>
                      <a:pt x="42" y="32"/>
                    </a:lnTo>
                    <a:lnTo>
                      <a:pt x="42" y="36"/>
                    </a:lnTo>
                    <a:lnTo>
                      <a:pt x="42" y="36"/>
                    </a:lnTo>
                    <a:lnTo>
                      <a:pt x="42" y="36"/>
                    </a:lnTo>
                    <a:lnTo>
                      <a:pt x="42" y="36"/>
                    </a:lnTo>
                    <a:lnTo>
                      <a:pt x="38" y="36"/>
                    </a:lnTo>
                    <a:lnTo>
                      <a:pt x="38" y="36"/>
                    </a:lnTo>
                    <a:lnTo>
                      <a:pt x="38" y="40"/>
                    </a:lnTo>
                    <a:lnTo>
                      <a:pt x="38" y="40"/>
                    </a:lnTo>
                    <a:lnTo>
                      <a:pt x="38" y="40"/>
                    </a:lnTo>
                    <a:lnTo>
                      <a:pt x="34" y="40"/>
                    </a:lnTo>
                    <a:lnTo>
                      <a:pt x="34" y="40"/>
                    </a:lnTo>
                    <a:lnTo>
                      <a:pt x="34" y="36"/>
                    </a:lnTo>
                    <a:lnTo>
                      <a:pt x="34" y="36"/>
                    </a:lnTo>
                    <a:lnTo>
                      <a:pt x="34" y="36"/>
                    </a:lnTo>
                    <a:lnTo>
                      <a:pt x="34" y="36"/>
                    </a:lnTo>
                    <a:lnTo>
                      <a:pt x="34" y="36"/>
                    </a:lnTo>
                    <a:lnTo>
                      <a:pt x="30" y="36"/>
                    </a:lnTo>
                    <a:lnTo>
                      <a:pt x="30" y="36"/>
                    </a:lnTo>
                    <a:lnTo>
                      <a:pt x="30" y="36"/>
                    </a:lnTo>
                    <a:lnTo>
                      <a:pt x="26" y="36"/>
                    </a:lnTo>
                    <a:lnTo>
                      <a:pt x="26" y="36"/>
                    </a:lnTo>
                    <a:lnTo>
                      <a:pt x="26" y="36"/>
                    </a:lnTo>
                    <a:lnTo>
                      <a:pt x="26" y="40"/>
                    </a:lnTo>
                    <a:lnTo>
                      <a:pt x="26" y="40"/>
                    </a:lnTo>
                    <a:lnTo>
                      <a:pt x="26" y="40"/>
                    </a:lnTo>
                    <a:lnTo>
                      <a:pt x="26" y="40"/>
                    </a:lnTo>
                    <a:lnTo>
                      <a:pt x="26" y="40"/>
                    </a:lnTo>
                    <a:lnTo>
                      <a:pt x="26" y="40"/>
                    </a:lnTo>
                    <a:lnTo>
                      <a:pt x="26" y="44"/>
                    </a:lnTo>
                    <a:lnTo>
                      <a:pt x="26" y="44"/>
                    </a:lnTo>
                    <a:lnTo>
                      <a:pt x="26" y="44"/>
                    </a:lnTo>
                    <a:lnTo>
                      <a:pt x="26" y="44"/>
                    </a:lnTo>
                    <a:lnTo>
                      <a:pt x="26" y="44"/>
                    </a:lnTo>
                    <a:lnTo>
                      <a:pt x="22" y="44"/>
                    </a:lnTo>
                    <a:lnTo>
                      <a:pt x="22" y="44"/>
                    </a:lnTo>
                    <a:lnTo>
                      <a:pt x="22" y="44"/>
                    </a:lnTo>
                    <a:lnTo>
                      <a:pt x="22" y="44"/>
                    </a:lnTo>
                    <a:lnTo>
                      <a:pt x="18" y="44"/>
                    </a:lnTo>
                    <a:lnTo>
                      <a:pt x="18" y="44"/>
                    </a:lnTo>
                    <a:lnTo>
                      <a:pt x="18" y="44"/>
                    </a:lnTo>
                    <a:lnTo>
                      <a:pt x="18" y="44"/>
                    </a:lnTo>
                    <a:lnTo>
                      <a:pt x="18" y="44"/>
                    </a:lnTo>
                    <a:lnTo>
                      <a:pt x="18" y="44"/>
                    </a:lnTo>
                    <a:lnTo>
                      <a:pt x="18" y="44"/>
                    </a:lnTo>
                    <a:lnTo>
                      <a:pt x="18" y="4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220">
                <a:extLst>
                  <a:ext uri="{FF2B5EF4-FFF2-40B4-BE49-F238E27FC236}">
                    <a16:creationId xmlns:a16="http://schemas.microsoft.com/office/drawing/2014/main" id="{6DDCD832-6B8F-461F-818A-0AB0BF81517C}"/>
                  </a:ext>
                </a:extLst>
              </p:cNvPr>
              <p:cNvSpPr>
                <a:spLocks/>
              </p:cNvSpPr>
              <p:nvPr/>
            </p:nvSpPr>
            <p:spPr bwMode="auto">
              <a:xfrm>
                <a:off x="5441950" y="3206818"/>
                <a:ext cx="180975" cy="327025"/>
              </a:xfrm>
              <a:custGeom>
                <a:avLst/>
                <a:gdLst>
                  <a:gd name="T0" fmla="*/ 36 w 114"/>
                  <a:gd name="T1" fmla="*/ 146 h 206"/>
                  <a:gd name="T2" fmla="*/ 48 w 114"/>
                  <a:gd name="T3" fmla="*/ 134 h 206"/>
                  <a:gd name="T4" fmla="*/ 44 w 114"/>
                  <a:gd name="T5" fmla="*/ 130 h 206"/>
                  <a:gd name="T6" fmla="*/ 36 w 114"/>
                  <a:gd name="T7" fmla="*/ 120 h 206"/>
                  <a:gd name="T8" fmla="*/ 30 w 114"/>
                  <a:gd name="T9" fmla="*/ 108 h 206"/>
                  <a:gd name="T10" fmla="*/ 22 w 114"/>
                  <a:gd name="T11" fmla="*/ 94 h 206"/>
                  <a:gd name="T12" fmla="*/ 14 w 114"/>
                  <a:gd name="T13" fmla="*/ 82 h 206"/>
                  <a:gd name="T14" fmla="*/ 10 w 114"/>
                  <a:gd name="T15" fmla="*/ 76 h 206"/>
                  <a:gd name="T16" fmla="*/ 10 w 114"/>
                  <a:gd name="T17" fmla="*/ 64 h 206"/>
                  <a:gd name="T18" fmla="*/ 10 w 114"/>
                  <a:gd name="T19" fmla="*/ 68 h 206"/>
                  <a:gd name="T20" fmla="*/ 2 w 114"/>
                  <a:gd name="T21" fmla="*/ 52 h 206"/>
                  <a:gd name="T22" fmla="*/ 6 w 114"/>
                  <a:gd name="T23" fmla="*/ 46 h 206"/>
                  <a:gd name="T24" fmla="*/ 10 w 114"/>
                  <a:gd name="T25" fmla="*/ 30 h 206"/>
                  <a:gd name="T26" fmla="*/ 14 w 114"/>
                  <a:gd name="T27" fmla="*/ 26 h 206"/>
                  <a:gd name="T28" fmla="*/ 30 w 114"/>
                  <a:gd name="T29" fmla="*/ 24 h 206"/>
                  <a:gd name="T30" fmla="*/ 36 w 114"/>
                  <a:gd name="T31" fmla="*/ 16 h 206"/>
                  <a:gd name="T32" fmla="*/ 44 w 114"/>
                  <a:gd name="T33" fmla="*/ 12 h 206"/>
                  <a:gd name="T34" fmla="*/ 60 w 114"/>
                  <a:gd name="T35" fmla="*/ 4 h 206"/>
                  <a:gd name="T36" fmla="*/ 70 w 114"/>
                  <a:gd name="T37" fmla="*/ 4 h 206"/>
                  <a:gd name="T38" fmla="*/ 84 w 114"/>
                  <a:gd name="T39" fmla="*/ 4 h 206"/>
                  <a:gd name="T40" fmla="*/ 92 w 114"/>
                  <a:gd name="T41" fmla="*/ 16 h 206"/>
                  <a:gd name="T42" fmla="*/ 88 w 114"/>
                  <a:gd name="T43" fmla="*/ 34 h 206"/>
                  <a:gd name="T44" fmla="*/ 76 w 114"/>
                  <a:gd name="T45" fmla="*/ 34 h 206"/>
                  <a:gd name="T46" fmla="*/ 62 w 114"/>
                  <a:gd name="T47" fmla="*/ 38 h 206"/>
                  <a:gd name="T48" fmla="*/ 62 w 114"/>
                  <a:gd name="T49" fmla="*/ 50 h 206"/>
                  <a:gd name="T50" fmla="*/ 62 w 114"/>
                  <a:gd name="T51" fmla="*/ 52 h 206"/>
                  <a:gd name="T52" fmla="*/ 52 w 114"/>
                  <a:gd name="T53" fmla="*/ 56 h 206"/>
                  <a:gd name="T54" fmla="*/ 62 w 114"/>
                  <a:gd name="T55" fmla="*/ 68 h 206"/>
                  <a:gd name="T56" fmla="*/ 74 w 114"/>
                  <a:gd name="T57" fmla="*/ 82 h 206"/>
                  <a:gd name="T58" fmla="*/ 84 w 114"/>
                  <a:gd name="T59" fmla="*/ 86 h 206"/>
                  <a:gd name="T60" fmla="*/ 80 w 114"/>
                  <a:gd name="T61" fmla="*/ 100 h 206"/>
                  <a:gd name="T62" fmla="*/ 80 w 114"/>
                  <a:gd name="T63" fmla="*/ 112 h 206"/>
                  <a:gd name="T64" fmla="*/ 84 w 114"/>
                  <a:gd name="T65" fmla="*/ 112 h 206"/>
                  <a:gd name="T66" fmla="*/ 88 w 114"/>
                  <a:gd name="T67" fmla="*/ 100 h 206"/>
                  <a:gd name="T68" fmla="*/ 104 w 114"/>
                  <a:gd name="T69" fmla="*/ 104 h 206"/>
                  <a:gd name="T70" fmla="*/ 110 w 114"/>
                  <a:gd name="T71" fmla="*/ 116 h 206"/>
                  <a:gd name="T72" fmla="*/ 106 w 114"/>
                  <a:gd name="T73" fmla="*/ 126 h 206"/>
                  <a:gd name="T74" fmla="*/ 100 w 114"/>
                  <a:gd name="T75" fmla="*/ 122 h 206"/>
                  <a:gd name="T76" fmla="*/ 88 w 114"/>
                  <a:gd name="T77" fmla="*/ 122 h 206"/>
                  <a:gd name="T78" fmla="*/ 88 w 114"/>
                  <a:gd name="T79" fmla="*/ 126 h 206"/>
                  <a:gd name="T80" fmla="*/ 84 w 114"/>
                  <a:gd name="T81" fmla="*/ 142 h 206"/>
                  <a:gd name="T82" fmla="*/ 88 w 114"/>
                  <a:gd name="T83" fmla="*/ 142 h 206"/>
                  <a:gd name="T84" fmla="*/ 100 w 114"/>
                  <a:gd name="T85" fmla="*/ 146 h 206"/>
                  <a:gd name="T86" fmla="*/ 92 w 114"/>
                  <a:gd name="T87" fmla="*/ 150 h 206"/>
                  <a:gd name="T88" fmla="*/ 100 w 114"/>
                  <a:gd name="T89" fmla="*/ 156 h 206"/>
                  <a:gd name="T90" fmla="*/ 100 w 114"/>
                  <a:gd name="T91" fmla="*/ 172 h 206"/>
                  <a:gd name="T92" fmla="*/ 104 w 114"/>
                  <a:gd name="T93" fmla="*/ 190 h 206"/>
                  <a:gd name="T94" fmla="*/ 96 w 114"/>
                  <a:gd name="T95" fmla="*/ 202 h 206"/>
                  <a:gd name="T96" fmla="*/ 100 w 114"/>
                  <a:gd name="T97" fmla="*/ 198 h 206"/>
                  <a:gd name="T98" fmla="*/ 80 w 114"/>
                  <a:gd name="T99" fmla="*/ 202 h 206"/>
                  <a:gd name="T100" fmla="*/ 66 w 114"/>
                  <a:gd name="T101" fmla="*/ 202 h 206"/>
                  <a:gd name="T102" fmla="*/ 52 w 114"/>
                  <a:gd name="T103" fmla="*/ 190 h 206"/>
                  <a:gd name="T104" fmla="*/ 32 w 114"/>
                  <a:gd name="T105" fmla="*/ 186 h 206"/>
                  <a:gd name="T106" fmla="*/ 30 w 114"/>
                  <a:gd name="T107" fmla="*/ 164 h 206"/>
                  <a:gd name="T108" fmla="*/ 32 w 114"/>
                  <a:gd name="T109" fmla="*/ 16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4" h="206">
                    <a:moveTo>
                      <a:pt x="36" y="156"/>
                    </a:moveTo>
                    <a:lnTo>
                      <a:pt x="36" y="152"/>
                    </a:lnTo>
                    <a:lnTo>
                      <a:pt x="40" y="152"/>
                    </a:lnTo>
                    <a:lnTo>
                      <a:pt x="36" y="150"/>
                    </a:lnTo>
                    <a:lnTo>
                      <a:pt x="36" y="146"/>
                    </a:lnTo>
                    <a:lnTo>
                      <a:pt x="40" y="142"/>
                    </a:lnTo>
                    <a:lnTo>
                      <a:pt x="40" y="138"/>
                    </a:lnTo>
                    <a:lnTo>
                      <a:pt x="40" y="134"/>
                    </a:lnTo>
                    <a:lnTo>
                      <a:pt x="44" y="134"/>
                    </a:lnTo>
                    <a:lnTo>
                      <a:pt x="48" y="134"/>
                    </a:lnTo>
                    <a:lnTo>
                      <a:pt x="52" y="134"/>
                    </a:lnTo>
                    <a:lnTo>
                      <a:pt x="52" y="130"/>
                    </a:lnTo>
                    <a:lnTo>
                      <a:pt x="48" y="126"/>
                    </a:lnTo>
                    <a:lnTo>
                      <a:pt x="44" y="126"/>
                    </a:lnTo>
                    <a:lnTo>
                      <a:pt x="44" y="130"/>
                    </a:lnTo>
                    <a:lnTo>
                      <a:pt x="44" y="126"/>
                    </a:lnTo>
                    <a:lnTo>
                      <a:pt x="40" y="126"/>
                    </a:lnTo>
                    <a:lnTo>
                      <a:pt x="40" y="122"/>
                    </a:lnTo>
                    <a:lnTo>
                      <a:pt x="36" y="122"/>
                    </a:lnTo>
                    <a:lnTo>
                      <a:pt x="36" y="120"/>
                    </a:lnTo>
                    <a:lnTo>
                      <a:pt x="36" y="116"/>
                    </a:lnTo>
                    <a:lnTo>
                      <a:pt x="32" y="116"/>
                    </a:lnTo>
                    <a:lnTo>
                      <a:pt x="32" y="112"/>
                    </a:lnTo>
                    <a:lnTo>
                      <a:pt x="32" y="108"/>
                    </a:lnTo>
                    <a:lnTo>
                      <a:pt x="30" y="108"/>
                    </a:lnTo>
                    <a:lnTo>
                      <a:pt x="30" y="104"/>
                    </a:lnTo>
                    <a:lnTo>
                      <a:pt x="26" y="104"/>
                    </a:lnTo>
                    <a:lnTo>
                      <a:pt x="26" y="100"/>
                    </a:lnTo>
                    <a:lnTo>
                      <a:pt x="22" y="100"/>
                    </a:lnTo>
                    <a:lnTo>
                      <a:pt x="22" y="94"/>
                    </a:lnTo>
                    <a:lnTo>
                      <a:pt x="18" y="94"/>
                    </a:lnTo>
                    <a:lnTo>
                      <a:pt x="18" y="90"/>
                    </a:lnTo>
                    <a:lnTo>
                      <a:pt x="14" y="90"/>
                    </a:lnTo>
                    <a:lnTo>
                      <a:pt x="14" y="86"/>
                    </a:lnTo>
                    <a:lnTo>
                      <a:pt x="14" y="82"/>
                    </a:lnTo>
                    <a:lnTo>
                      <a:pt x="10" y="82"/>
                    </a:lnTo>
                    <a:lnTo>
                      <a:pt x="10" y="80"/>
                    </a:lnTo>
                    <a:lnTo>
                      <a:pt x="10" y="76"/>
                    </a:lnTo>
                    <a:lnTo>
                      <a:pt x="14" y="76"/>
                    </a:lnTo>
                    <a:lnTo>
                      <a:pt x="10" y="76"/>
                    </a:lnTo>
                    <a:lnTo>
                      <a:pt x="10" y="72"/>
                    </a:lnTo>
                    <a:lnTo>
                      <a:pt x="10" y="68"/>
                    </a:lnTo>
                    <a:lnTo>
                      <a:pt x="14" y="68"/>
                    </a:lnTo>
                    <a:lnTo>
                      <a:pt x="14" y="64"/>
                    </a:lnTo>
                    <a:lnTo>
                      <a:pt x="10" y="64"/>
                    </a:lnTo>
                    <a:lnTo>
                      <a:pt x="10" y="68"/>
                    </a:lnTo>
                    <a:lnTo>
                      <a:pt x="10" y="72"/>
                    </a:lnTo>
                    <a:lnTo>
                      <a:pt x="10" y="68"/>
                    </a:lnTo>
                    <a:lnTo>
                      <a:pt x="10" y="72"/>
                    </a:lnTo>
                    <a:lnTo>
                      <a:pt x="10" y="68"/>
                    </a:lnTo>
                    <a:lnTo>
                      <a:pt x="10" y="64"/>
                    </a:lnTo>
                    <a:lnTo>
                      <a:pt x="10" y="60"/>
                    </a:lnTo>
                    <a:lnTo>
                      <a:pt x="6" y="60"/>
                    </a:lnTo>
                    <a:lnTo>
                      <a:pt x="6" y="56"/>
                    </a:lnTo>
                    <a:lnTo>
                      <a:pt x="2" y="52"/>
                    </a:lnTo>
                    <a:lnTo>
                      <a:pt x="0" y="52"/>
                    </a:lnTo>
                    <a:lnTo>
                      <a:pt x="0" y="50"/>
                    </a:lnTo>
                    <a:lnTo>
                      <a:pt x="2" y="50"/>
                    </a:lnTo>
                    <a:lnTo>
                      <a:pt x="2" y="46"/>
                    </a:lnTo>
                    <a:lnTo>
                      <a:pt x="6" y="46"/>
                    </a:lnTo>
                    <a:lnTo>
                      <a:pt x="6" y="42"/>
                    </a:lnTo>
                    <a:lnTo>
                      <a:pt x="10" y="38"/>
                    </a:lnTo>
                    <a:lnTo>
                      <a:pt x="10" y="34"/>
                    </a:lnTo>
                    <a:lnTo>
                      <a:pt x="14" y="30"/>
                    </a:lnTo>
                    <a:lnTo>
                      <a:pt x="10" y="30"/>
                    </a:lnTo>
                    <a:lnTo>
                      <a:pt x="10" y="26"/>
                    </a:lnTo>
                    <a:lnTo>
                      <a:pt x="14" y="30"/>
                    </a:lnTo>
                    <a:lnTo>
                      <a:pt x="14" y="26"/>
                    </a:lnTo>
                    <a:lnTo>
                      <a:pt x="10" y="26"/>
                    </a:lnTo>
                    <a:lnTo>
                      <a:pt x="14" y="26"/>
                    </a:lnTo>
                    <a:lnTo>
                      <a:pt x="18" y="30"/>
                    </a:lnTo>
                    <a:lnTo>
                      <a:pt x="18" y="26"/>
                    </a:lnTo>
                    <a:lnTo>
                      <a:pt x="22" y="26"/>
                    </a:lnTo>
                    <a:lnTo>
                      <a:pt x="26" y="24"/>
                    </a:lnTo>
                    <a:lnTo>
                      <a:pt x="30" y="24"/>
                    </a:lnTo>
                    <a:lnTo>
                      <a:pt x="30" y="26"/>
                    </a:lnTo>
                    <a:lnTo>
                      <a:pt x="30" y="24"/>
                    </a:lnTo>
                    <a:lnTo>
                      <a:pt x="30" y="20"/>
                    </a:lnTo>
                    <a:lnTo>
                      <a:pt x="32" y="20"/>
                    </a:lnTo>
                    <a:lnTo>
                      <a:pt x="36" y="16"/>
                    </a:lnTo>
                    <a:lnTo>
                      <a:pt x="36" y="12"/>
                    </a:lnTo>
                    <a:lnTo>
                      <a:pt x="36" y="16"/>
                    </a:lnTo>
                    <a:lnTo>
                      <a:pt x="36" y="12"/>
                    </a:lnTo>
                    <a:lnTo>
                      <a:pt x="40" y="12"/>
                    </a:lnTo>
                    <a:lnTo>
                      <a:pt x="44" y="12"/>
                    </a:lnTo>
                    <a:lnTo>
                      <a:pt x="48" y="8"/>
                    </a:lnTo>
                    <a:lnTo>
                      <a:pt x="52" y="8"/>
                    </a:lnTo>
                    <a:lnTo>
                      <a:pt x="52" y="4"/>
                    </a:lnTo>
                    <a:lnTo>
                      <a:pt x="56" y="4"/>
                    </a:lnTo>
                    <a:lnTo>
                      <a:pt x="60" y="4"/>
                    </a:lnTo>
                    <a:lnTo>
                      <a:pt x="60" y="0"/>
                    </a:lnTo>
                    <a:lnTo>
                      <a:pt x="62" y="0"/>
                    </a:lnTo>
                    <a:lnTo>
                      <a:pt x="66" y="0"/>
                    </a:lnTo>
                    <a:lnTo>
                      <a:pt x="70" y="0"/>
                    </a:lnTo>
                    <a:lnTo>
                      <a:pt x="70" y="4"/>
                    </a:lnTo>
                    <a:lnTo>
                      <a:pt x="74" y="4"/>
                    </a:lnTo>
                    <a:lnTo>
                      <a:pt x="76" y="4"/>
                    </a:lnTo>
                    <a:lnTo>
                      <a:pt x="80" y="4"/>
                    </a:lnTo>
                    <a:lnTo>
                      <a:pt x="80" y="0"/>
                    </a:lnTo>
                    <a:lnTo>
                      <a:pt x="84" y="4"/>
                    </a:lnTo>
                    <a:lnTo>
                      <a:pt x="88" y="4"/>
                    </a:lnTo>
                    <a:lnTo>
                      <a:pt x="92" y="4"/>
                    </a:lnTo>
                    <a:lnTo>
                      <a:pt x="92" y="8"/>
                    </a:lnTo>
                    <a:lnTo>
                      <a:pt x="88" y="12"/>
                    </a:lnTo>
                    <a:lnTo>
                      <a:pt x="92" y="16"/>
                    </a:lnTo>
                    <a:lnTo>
                      <a:pt x="92" y="20"/>
                    </a:lnTo>
                    <a:lnTo>
                      <a:pt x="88" y="24"/>
                    </a:lnTo>
                    <a:lnTo>
                      <a:pt x="88" y="26"/>
                    </a:lnTo>
                    <a:lnTo>
                      <a:pt x="84" y="30"/>
                    </a:lnTo>
                    <a:lnTo>
                      <a:pt x="88" y="34"/>
                    </a:lnTo>
                    <a:lnTo>
                      <a:pt x="92" y="34"/>
                    </a:lnTo>
                    <a:lnTo>
                      <a:pt x="88" y="34"/>
                    </a:lnTo>
                    <a:lnTo>
                      <a:pt x="84" y="34"/>
                    </a:lnTo>
                    <a:lnTo>
                      <a:pt x="80" y="34"/>
                    </a:lnTo>
                    <a:lnTo>
                      <a:pt x="76" y="34"/>
                    </a:lnTo>
                    <a:lnTo>
                      <a:pt x="74" y="34"/>
                    </a:lnTo>
                    <a:lnTo>
                      <a:pt x="70" y="34"/>
                    </a:lnTo>
                    <a:lnTo>
                      <a:pt x="66" y="34"/>
                    </a:lnTo>
                    <a:lnTo>
                      <a:pt x="66" y="38"/>
                    </a:lnTo>
                    <a:lnTo>
                      <a:pt x="62" y="38"/>
                    </a:lnTo>
                    <a:lnTo>
                      <a:pt x="62" y="42"/>
                    </a:lnTo>
                    <a:lnTo>
                      <a:pt x="60" y="42"/>
                    </a:lnTo>
                    <a:lnTo>
                      <a:pt x="60" y="46"/>
                    </a:lnTo>
                    <a:lnTo>
                      <a:pt x="62" y="46"/>
                    </a:lnTo>
                    <a:lnTo>
                      <a:pt x="62" y="50"/>
                    </a:lnTo>
                    <a:lnTo>
                      <a:pt x="66" y="50"/>
                    </a:lnTo>
                    <a:lnTo>
                      <a:pt x="70" y="50"/>
                    </a:lnTo>
                    <a:lnTo>
                      <a:pt x="70" y="52"/>
                    </a:lnTo>
                    <a:lnTo>
                      <a:pt x="66" y="52"/>
                    </a:lnTo>
                    <a:lnTo>
                      <a:pt x="62" y="52"/>
                    </a:lnTo>
                    <a:lnTo>
                      <a:pt x="60" y="50"/>
                    </a:lnTo>
                    <a:lnTo>
                      <a:pt x="56" y="50"/>
                    </a:lnTo>
                    <a:lnTo>
                      <a:pt x="52" y="50"/>
                    </a:lnTo>
                    <a:lnTo>
                      <a:pt x="52" y="52"/>
                    </a:lnTo>
                    <a:lnTo>
                      <a:pt x="52" y="56"/>
                    </a:lnTo>
                    <a:lnTo>
                      <a:pt x="56" y="56"/>
                    </a:lnTo>
                    <a:lnTo>
                      <a:pt x="60" y="56"/>
                    </a:lnTo>
                    <a:lnTo>
                      <a:pt x="60" y="60"/>
                    </a:lnTo>
                    <a:lnTo>
                      <a:pt x="62" y="64"/>
                    </a:lnTo>
                    <a:lnTo>
                      <a:pt x="62" y="68"/>
                    </a:lnTo>
                    <a:lnTo>
                      <a:pt x="66" y="72"/>
                    </a:lnTo>
                    <a:lnTo>
                      <a:pt x="66" y="76"/>
                    </a:lnTo>
                    <a:lnTo>
                      <a:pt x="66" y="80"/>
                    </a:lnTo>
                    <a:lnTo>
                      <a:pt x="70" y="80"/>
                    </a:lnTo>
                    <a:lnTo>
                      <a:pt x="74" y="82"/>
                    </a:lnTo>
                    <a:lnTo>
                      <a:pt x="74" y="86"/>
                    </a:lnTo>
                    <a:lnTo>
                      <a:pt x="74" y="82"/>
                    </a:lnTo>
                    <a:lnTo>
                      <a:pt x="76" y="82"/>
                    </a:lnTo>
                    <a:lnTo>
                      <a:pt x="80" y="86"/>
                    </a:lnTo>
                    <a:lnTo>
                      <a:pt x="84" y="86"/>
                    </a:lnTo>
                    <a:lnTo>
                      <a:pt x="84" y="90"/>
                    </a:lnTo>
                    <a:lnTo>
                      <a:pt x="84" y="94"/>
                    </a:lnTo>
                    <a:lnTo>
                      <a:pt x="80" y="94"/>
                    </a:lnTo>
                    <a:lnTo>
                      <a:pt x="80" y="96"/>
                    </a:lnTo>
                    <a:lnTo>
                      <a:pt x="80" y="100"/>
                    </a:lnTo>
                    <a:lnTo>
                      <a:pt x="80" y="104"/>
                    </a:lnTo>
                    <a:lnTo>
                      <a:pt x="80" y="108"/>
                    </a:lnTo>
                    <a:lnTo>
                      <a:pt x="84" y="108"/>
                    </a:lnTo>
                    <a:lnTo>
                      <a:pt x="80" y="108"/>
                    </a:lnTo>
                    <a:lnTo>
                      <a:pt x="80" y="112"/>
                    </a:lnTo>
                    <a:lnTo>
                      <a:pt x="84" y="112"/>
                    </a:lnTo>
                    <a:lnTo>
                      <a:pt x="84" y="116"/>
                    </a:lnTo>
                    <a:lnTo>
                      <a:pt x="88" y="120"/>
                    </a:lnTo>
                    <a:lnTo>
                      <a:pt x="88" y="116"/>
                    </a:lnTo>
                    <a:lnTo>
                      <a:pt x="84" y="112"/>
                    </a:lnTo>
                    <a:lnTo>
                      <a:pt x="88" y="112"/>
                    </a:lnTo>
                    <a:lnTo>
                      <a:pt x="88" y="108"/>
                    </a:lnTo>
                    <a:lnTo>
                      <a:pt x="84" y="108"/>
                    </a:lnTo>
                    <a:lnTo>
                      <a:pt x="88" y="104"/>
                    </a:lnTo>
                    <a:lnTo>
                      <a:pt x="88" y="100"/>
                    </a:lnTo>
                    <a:lnTo>
                      <a:pt x="92" y="100"/>
                    </a:lnTo>
                    <a:lnTo>
                      <a:pt x="96" y="96"/>
                    </a:lnTo>
                    <a:lnTo>
                      <a:pt x="100" y="96"/>
                    </a:lnTo>
                    <a:lnTo>
                      <a:pt x="104" y="100"/>
                    </a:lnTo>
                    <a:lnTo>
                      <a:pt x="104" y="104"/>
                    </a:lnTo>
                    <a:lnTo>
                      <a:pt x="104" y="108"/>
                    </a:lnTo>
                    <a:lnTo>
                      <a:pt x="104" y="112"/>
                    </a:lnTo>
                    <a:lnTo>
                      <a:pt x="106" y="112"/>
                    </a:lnTo>
                    <a:lnTo>
                      <a:pt x="106" y="116"/>
                    </a:lnTo>
                    <a:lnTo>
                      <a:pt x="110" y="116"/>
                    </a:lnTo>
                    <a:lnTo>
                      <a:pt x="114" y="120"/>
                    </a:lnTo>
                    <a:lnTo>
                      <a:pt x="114" y="122"/>
                    </a:lnTo>
                    <a:lnTo>
                      <a:pt x="110" y="122"/>
                    </a:lnTo>
                    <a:lnTo>
                      <a:pt x="106" y="122"/>
                    </a:lnTo>
                    <a:lnTo>
                      <a:pt x="106" y="126"/>
                    </a:lnTo>
                    <a:lnTo>
                      <a:pt x="110" y="126"/>
                    </a:lnTo>
                    <a:lnTo>
                      <a:pt x="106" y="126"/>
                    </a:lnTo>
                    <a:lnTo>
                      <a:pt x="104" y="126"/>
                    </a:lnTo>
                    <a:lnTo>
                      <a:pt x="100" y="126"/>
                    </a:lnTo>
                    <a:lnTo>
                      <a:pt x="100" y="122"/>
                    </a:lnTo>
                    <a:lnTo>
                      <a:pt x="96" y="122"/>
                    </a:lnTo>
                    <a:lnTo>
                      <a:pt x="96" y="126"/>
                    </a:lnTo>
                    <a:lnTo>
                      <a:pt x="96" y="122"/>
                    </a:lnTo>
                    <a:lnTo>
                      <a:pt x="92" y="122"/>
                    </a:lnTo>
                    <a:lnTo>
                      <a:pt x="88" y="122"/>
                    </a:lnTo>
                    <a:lnTo>
                      <a:pt x="88" y="120"/>
                    </a:lnTo>
                    <a:lnTo>
                      <a:pt x="88" y="122"/>
                    </a:lnTo>
                    <a:lnTo>
                      <a:pt x="88" y="126"/>
                    </a:lnTo>
                    <a:lnTo>
                      <a:pt x="84" y="126"/>
                    </a:lnTo>
                    <a:lnTo>
                      <a:pt x="88" y="126"/>
                    </a:lnTo>
                    <a:lnTo>
                      <a:pt x="84" y="126"/>
                    </a:lnTo>
                    <a:lnTo>
                      <a:pt x="84" y="130"/>
                    </a:lnTo>
                    <a:lnTo>
                      <a:pt x="84" y="134"/>
                    </a:lnTo>
                    <a:lnTo>
                      <a:pt x="84" y="138"/>
                    </a:lnTo>
                    <a:lnTo>
                      <a:pt x="84" y="142"/>
                    </a:lnTo>
                    <a:lnTo>
                      <a:pt x="88" y="142"/>
                    </a:lnTo>
                    <a:lnTo>
                      <a:pt x="88" y="146"/>
                    </a:lnTo>
                    <a:lnTo>
                      <a:pt x="88" y="142"/>
                    </a:lnTo>
                    <a:lnTo>
                      <a:pt x="88" y="138"/>
                    </a:lnTo>
                    <a:lnTo>
                      <a:pt x="88" y="142"/>
                    </a:lnTo>
                    <a:lnTo>
                      <a:pt x="92" y="142"/>
                    </a:lnTo>
                    <a:lnTo>
                      <a:pt x="96" y="138"/>
                    </a:lnTo>
                    <a:lnTo>
                      <a:pt x="96" y="142"/>
                    </a:lnTo>
                    <a:lnTo>
                      <a:pt x="96" y="146"/>
                    </a:lnTo>
                    <a:lnTo>
                      <a:pt x="100" y="146"/>
                    </a:lnTo>
                    <a:lnTo>
                      <a:pt x="100" y="150"/>
                    </a:lnTo>
                    <a:lnTo>
                      <a:pt x="96" y="150"/>
                    </a:lnTo>
                    <a:lnTo>
                      <a:pt x="92" y="150"/>
                    </a:lnTo>
                    <a:lnTo>
                      <a:pt x="92" y="146"/>
                    </a:lnTo>
                    <a:lnTo>
                      <a:pt x="92" y="150"/>
                    </a:lnTo>
                    <a:lnTo>
                      <a:pt x="92" y="152"/>
                    </a:lnTo>
                    <a:lnTo>
                      <a:pt x="92" y="156"/>
                    </a:lnTo>
                    <a:lnTo>
                      <a:pt x="92" y="152"/>
                    </a:lnTo>
                    <a:lnTo>
                      <a:pt x="96" y="152"/>
                    </a:lnTo>
                    <a:lnTo>
                      <a:pt x="100" y="156"/>
                    </a:lnTo>
                    <a:lnTo>
                      <a:pt x="104" y="160"/>
                    </a:lnTo>
                    <a:lnTo>
                      <a:pt x="104" y="164"/>
                    </a:lnTo>
                    <a:lnTo>
                      <a:pt x="100" y="164"/>
                    </a:lnTo>
                    <a:lnTo>
                      <a:pt x="100" y="168"/>
                    </a:lnTo>
                    <a:lnTo>
                      <a:pt x="100" y="172"/>
                    </a:lnTo>
                    <a:lnTo>
                      <a:pt x="100" y="176"/>
                    </a:lnTo>
                    <a:lnTo>
                      <a:pt x="100" y="178"/>
                    </a:lnTo>
                    <a:lnTo>
                      <a:pt x="100" y="182"/>
                    </a:lnTo>
                    <a:lnTo>
                      <a:pt x="100" y="186"/>
                    </a:lnTo>
                    <a:lnTo>
                      <a:pt x="104" y="190"/>
                    </a:lnTo>
                    <a:lnTo>
                      <a:pt x="104" y="194"/>
                    </a:lnTo>
                    <a:lnTo>
                      <a:pt x="104" y="198"/>
                    </a:lnTo>
                    <a:lnTo>
                      <a:pt x="104" y="202"/>
                    </a:lnTo>
                    <a:lnTo>
                      <a:pt x="100" y="202"/>
                    </a:lnTo>
                    <a:lnTo>
                      <a:pt x="96" y="202"/>
                    </a:lnTo>
                    <a:lnTo>
                      <a:pt x="100" y="198"/>
                    </a:lnTo>
                    <a:lnTo>
                      <a:pt x="100" y="202"/>
                    </a:lnTo>
                    <a:lnTo>
                      <a:pt x="100" y="198"/>
                    </a:lnTo>
                    <a:lnTo>
                      <a:pt x="104" y="198"/>
                    </a:lnTo>
                    <a:lnTo>
                      <a:pt x="100" y="198"/>
                    </a:lnTo>
                    <a:lnTo>
                      <a:pt x="96" y="198"/>
                    </a:lnTo>
                    <a:lnTo>
                      <a:pt x="92" y="202"/>
                    </a:lnTo>
                    <a:lnTo>
                      <a:pt x="88" y="202"/>
                    </a:lnTo>
                    <a:lnTo>
                      <a:pt x="84" y="202"/>
                    </a:lnTo>
                    <a:lnTo>
                      <a:pt x="80" y="202"/>
                    </a:lnTo>
                    <a:lnTo>
                      <a:pt x="76" y="206"/>
                    </a:lnTo>
                    <a:lnTo>
                      <a:pt x="74" y="206"/>
                    </a:lnTo>
                    <a:lnTo>
                      <a:pt x="70" y="206"/>
                    </a:lnTo>
                    <a:lnTo>
                      <a:pt x="66" y="206"/>
                    </a:lnTo>
                    <a:lnTo>
                      <a:pt x="66" y="202"/>
                    </a:lnTo>
                    <a:lnTo>
                      <a:pt x="62" y="202"/>
                    </a:lnTo>
                    <a:lnTo>
                      <a:pt x="60" y="202"/>
                    </a:lnTo>
                    <a:lnTo>
                      <a:pt x="56" y="198"/>
                    </a:lnTo>
                    <a:lnTo>
                      <a:pt x="52" y="194"/>
                    </a:lnTo>
                    <a:lnTo>
                      <a:pt x="52" y="190"/>
                    </a:lnTo>
                    <a:lnTo>
                      <a:pt x="48" y="190"/>
                    </a:lnTo>
                    <a:lnTo>
                      <a:pt x="44" y="190"/>
                    </a:lnTo>
                    <a:lnTo>
                      <a:pt x="40" y="186"/>
                    </a:lnTo>
                    <a:lnTo>
                      <a:pt x="36" y="186"/>
                    </a:lnTo>
                    <a:lnTo>
                      <a:pt x="32" y="186"/>
                    </a:lnTo>
                    <a:lnTo>
                      <a:pt x="32" y="182"/>
                    </a:lnTo>
                    <a:lnTo>
                      <a:pt x="32" y="178"/>
                    </a:lnTo>
                    <a:lnTo>
                      <a:pt x="30" y="172"/>
                    </a:lnTo>
                    <a:lnTo>
                      <a:pt x="30" y="168"/>
                    </a:lnTo>
                    <a:lnTo>
                      <a:pt x="30" y="164"/>
                    </a:lnTo>
                    <a:lnTo>
                      <a:pt x="32" y="160"/>
                    </a:lnTo>
                    <a:lnTo>
                      <a:pt x="32" y="156"/>
                    </a:lnTo>
                    <a:lnTo>
                      <a:pt x="36" y="156"/>
                    </a:lnTo>
                    <a:lnTo>
                      <a:pt x="32" y="156"/>
                    </a:lnTo>
                    <a:lnTo>
                      <a:pt x="32" y="160"/>
                    </a:lnTo>
                    <a:lnTo>
                      <a:pt x="36" y="160"/>
                    </a:lnTo>
                    <a:lnTo>
                      <a:pt x="36" y="156"/>
                    </a:lnTo>
                    <a:lnTo>
                      <a:pt x="36" y="156"/>
                    </a:lnTo>
                    <a:lnTo>
                      <a:pt x="36" y="15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221">
                <a:extLst>
                  <a:ext uri="{FF2B5EF4-FFF2-40B4-BE49-F238E27FC236}">
                    <a16:creationId xmlns:a16="http://schemas.microsoft.com/office/drawing/2014/main" id="{57F2E176-3EB3-4657-B247-4BD54C635810}"/>
                  </a:ext>
                </a:extLst>
              </p:cNvPr>
              <p:cNvSpPr>
                <a:spLocks/>
              </p:cNvSpPr>
              <p:nvPr/>
            </p:nvSpPr>
            <p:spPr bwMode="auto">
              <a:xfrm>
                <a:off x="5702300" y="3213168"/>
                <a:ext cx="82550" cy="114300"/>
              </a:xfrm>
              <a:custGeom>
                <a:avLst/>
                <a:gdLst>
                  <a:gd name="T0" fmla="*/ 40 w 52"/>
                  <a:gd name="T1" fmla="*/ 20 h 72"/>
                  <a:gd name="T2" fmla="*/ 36 w 52"/>
                  <a:gd name="T3" fmla="*/ 22 h 72"/>
                  <a:gd name="T4" fmla="*/ 40 w 52"/>
                  <a:gd name="T5" fmla="*/ 26 h 72"/>
                  <a:gd name="T6" fmla="*/ 44 w 52"/>
                  <a:gd name="T7" fmla="*/ 22 h 72"/>
                  <a:gd name="T8" fmla="*/ 40 w 52"/>
                  <a:gd name="T9" fmla="*/ 26 h 72"/>
                  <a:gd name="T10" fmla="*/ 44 w 52"/>
                  <a:gd name="T11" fmla="*/ 34 h 72"/>
                  <a:gd name="T12" fmla="*/ 52 w 52"/>
                  <a:gd name="T13" fmla="*/ 34 h 72"/>
                  <a:gd name="T14" fmla="*/ 48 w 52"/>
                  <a:gd name="T15" fmla="*/ 38 h 72"/>
                  <a:gd name="T16" fmla="*/ 48 w 52"/>
                  <a:gd name="T17" fmla="*/ 42 h 72"/>
                  <a:gd name="T18" fmla="*/ 44 w 52"/>
                  <a:gd name="T19" fmla="*/ 46 h 72"/>
                  <a:gd name="T20" fmla="*/ 40 w 52"/>
                  <a:gd name="T21" fmla="*/ 50 h 72"/>
                  <a:gd name="T22" fmla="*/ 40 w 52"/>
                  <a:gd name="T23" fmla="*/ 50 h 72"/>
                  <a:gd name="T24" fmla="*/ 40 w 52"/>
                  <a:gd name="T25" fmla="*/ 56 h 72"/>
                  <a:gd name="T26" fmla="*/ 36 w 52"/>
                  <a:gd name="T27" fmla="*/ 52 h 72"/>
                  <a:gd name="T28" fmla="*/ 32 w 52"/>
                  <a:gd name="T29" fmla="*/ 56 h 72"/>
                  <a:gd name="T30" fmla="*/ 36 w 52"/>
                  <a:gd name="T31" fmla="*/ 60 h 72"/>
                  <a:gd name="T32" fmla="*/ 40 w 52"/>
                  <a:gd name="T33" fmla="*/ 64 h 72"/>
                  <a:gd name="T34" fmla="*/ 32 w 52"/>
                  <a:gd name="T35" fmla="*/ 68 h 72"/>
                  <a:gd name="T36" fmla="*/ 28 w 52"/>
                  <a:gd name="T37" fmla="*/ 64 h 72"/>
                  <a:gd name="T38" fmla="*/ 26 w 52"/>
                  <a:gd name="T39" fmla="*/ 68 h 72"/>
                  <a:gd name="T40" fmla="*/ 22 w 52"/>
                  <a:gd name="T41" fmla="*/ 72 h 72"/>
                  <a:gd name="T42" fmla="*/ 18 w 52"/>
                  <a:gd name="T43" fmla="*/ 68 h 72"/>
                  <a:gd name="T44" fmla="*/ 18 w 52"/>
                  <a:gd name="T45" fmla="*/ 64 h 72"/>
                  <a:gd name="T46" fmla="*/ 14 w 52"/>
                  <a:gd name="T47" fmla="*/ 60 h 72"/>
                  <a:gd name="T48" fmla="*/ 10 w 52"/>
                  <a:gd name="T49" fmla="*/ 64 h 72"/>
                  <a:gd name="T50" fmla="*/ 6 w 52"/>
                  <a:gd name="T51" fmla="*/ 60 h 72"/>
                  <a:gd name="T52" fmla="*/ 6 w 52"/>
                  <a:gd name="T53" fmla="*/ 60 h 72"/>
                  <a:gd name="T54" fmla="*/ 10 w 52"/>
                  <a:gd name="T55" fmla="*/ 64 h 72"/>
                  <a:gd name="T56" fmla="*/ 4 w 52"/>
                  <a:gd name="T57" fmla="*/ 64 h 72"/>
                  <a:gd name="T58" fmla="*/ 0 w 52"/>
                  <a:gd name="T59" fmla="*/ 60 h 72"/>
                  <a:gd name="T60" fmla="*/ 0 w 52"/>
                  <a:gd name="T61" fmla="*/ 52 h 72"/>
                  <a:gd name="T62" fmla="*/ 0 w 52"/>
                  <a:gd name="T63" fmla="*/ 46 h 72"/>
                  <a:gd name="T64" fmla="*/ 0 w 52"/>
                  <a:gd name="T65" fmla="*/ 38 h 72"/>
                  <a:gd name="T66" fmla="*/ 4 w 52"/>
                  <a:gd name="T67" fmla="*/ 30 h 72"/>
                  <a:gd name="T68" fmla="*/ 4 w 52"/>
                  <a:gd name="T69" fmla="*/ 22 h 72"/>
                  <a:gd name="T70" fmla="*/ 6 w 52"/>
                  <a:gd name="T71" fmla="*/ 20 h 72"/>
                  <a:gd name="T72" fmla="*/ 14 w 52"/>
                  <a:gd name="T73" fmla="*/ 20 h 72"/>
                  <a:gd name="T74" fmla="*/ 14 w 52"/>
                  <a:gd name="T75" fmla="*/ 20 h 72"/>
                  <a:gd name="T76" fmla="*/ 14 w 52"/>
                  <a:gd name="T77" fmla="*/ 20 h 72"/>
                  <a:gd name="T78" fmla="*/ 18 w 52"/>
                  <a:gd name="T79" fmla="*/ 22 h 72"/>
                  <a:gd name="T80" fmla="*/ 18 w 52"/>
                  <a:gd name="T81" fmla="*/ 16 h 72"/>
                  <a:gd name="T82" fmla="*/ 22 w 52"/>
                  <a:gd name="T83" fmla="*/ 12 h 72"/>
                  <a:gd name="T84" fmla="*/ 26 w 52"/>
                  <a:gd name="T85" fmla="*/ 16 h 72"/>
                  <a:gd name="T86" fmla="*/ 22 w 52"/>
                  <a:gd name="T87" fmla="*/ 12 h 72"/>
                  <a:gd name="T88" fmla="*/ 22 w 52"/>
                  <a:gd name="T89" fmla="*/ 4 h 72"/>
                  <a:gd name="T90" fmla="*/ 28 w 52"/>
                  <a:gd name="T91" fmla="*/ 4 h 72"/>
                  <a:gd name="T92" fmla="*/ 32 w 52"/>
                  <a:gd name="T93" fmla="*/ 4 h 72"/>
                  <a:gd name="T94" fmla="*/ 32 w 52"/>
                  <a:gd name="T95" fmla="*/ 0 h 72"/>
                  <a:gd name="T96" fmla="*/ 36 w 52"/>
                  <a:gd name="T97" fmla="*/ 4 h 72"/>
                  <a:gd name="T98" fmla="*/ 40 w 52"/>
                  <a:gd name="T99" fmla="*/ 8 h 72"/>
                  <a:gd name="T100" fmla="*/ 44 w 52"/>
                  <a:gd name="T101" fmla="*/ 4 h 72"/>
                  <a:gd name="T102" fmla="*/ 48 w 52"/>
                  <a:gd name="T103" fmla="*/ 0 h 72"/>
                  <a:gd name="T104" fmla="*/ 48 w 52"/>
                  <a:gd name="T105" fmla="*/ 8 h 72"/>
                  <a:gd name="T106" fmla="*/ 40 w 52"/>
                  <a:gd name="T107" fmla="*/ 12 h 72"/>
                  <a:gd name="T108" fmla="*/ 36 w 52"/>
                  <a:gd name="T109" fmla="*/ 16 h 72"/>
                  <a:gd name="T110" fmla="*/ 36 w 52"/>
                  <a:gd name="T111"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72">
                    <a:moveTo>
                      <a:pt x="36" y="16"/>
                    </a:moveTo>
                    <a:lnTo>
                      <a:pt x="40" y="20"/>
                    </a:lnTo>
                    <a:lnTo>
                      <a:pt x="40" y="22"/>
                    </a:lnTo>
                    <a:lnTo>
                      <a:pt x="36" y="22"/>
                    </a:lnTo>
                    <a:lnTo>
                      <a:pt x="36" y="26"/>
                    </a:lnTo>
                    <a:lnTo>
                      <a:pt x="40" y="26"/>
                    </a:lnTo>
                    <a:lnTo>
                      <a:pt x="40" y="22"/>
                    </a:lnTo>
                    <a:lnTo>
                      <a:pt x="44" y="22"/>
                    </a:lnTo>
                    <a:lnTo>
                      <a:pt x="44" y="26"/>
                    </a:lnTo>
                    <a:lnTo>
                      <a:pt x="40" y="26"/>
                    </a:lnTo>
                    <a:lnTo>
                      <a:pt x="44" y="30"/>
                    </a:lnTo>
                    <a:lnTo>
                      <a:pt x="44" y="34"/>
                    </a:lnTo>
                    <a:lnTo>
                      <a:pt x="48" y="34"/>
                    </a:lnTo>
                    <a:lnTo>
                      <a:pt x="52" y="34"/>
                    </a:lnTo>
                    <a:lnTo>
                      <a:pt x="48" y="34"/>
                    </a:lnTo>
                    <a:lnTo>
                      <a:pt x="48" y="38"/>
                    </a:lnTo>
                    <a:lnTo>
                      <a:pt x="52" y="38"/>
                    </a:lnTo>
                    <a:lnTo>
                      <a:pt x="48" y="42"/>
                    </a:lnTo>
                    <a:lnTo>
                      <a:pt x="44" y="42"/>
                    </a:lnTo>
                    <a:lnTo>
                      <a:pt x="44" y="46"/>
                    </a:lnTo>
                    <a:lnTo>
                      <a:pt x="40" y="46"/>
                    </a:lnTo>
                    <a:lnTo>
                      <a:pt x="40" y="50"/>
                    </a:lnTo>
                    <a:lnTo>
                      <a:pt x="40" y="52"/>
                    </a:lnTo>
                    <a:lnTo>
                      <a:pt x="40" y="50"/>
                    </a:lnTo>
                    <a:lnTo>
                      <a:pt x="40" y="52"/>
                    </a:lnTo>
                    <a:lnTo>
                      <a:pt x="40" y="56"/>
                    </a:lnTo>
                    <a:lnTo>
                      <a:pt x="40" y="52"/>
                    </a:lnTo>
                    <a:lnTo>
                      <a:pt x="36" y="52"/>
                    </a:lnTo>
                    <a:lnTo>
                      <a:pt x="36" y="56"/>
                    </a:lnTo>
                    <a:lnTo>
                      <a:pt x="32" y="56"/>
                    </a:lnTo>
                    <a:lnTo>
                      <a:pt x="32" y="60"/>
                    </a:lnTo>
                    <a:lnTo>
                      <a:pt x="36" y="60"/>
                    </a:lnTo>
                    <a:lnTo>
                      <a:pt x="40" y="60"/>
                    </a:lnTo>
                    <a:lnTo>
                      <a:pt x="40" y="64"/>
                    </a:lnTo>
                    <a:lnTo>
                      <a:pt x="36" y="64"/>
                    </a:lnTo>
                    <a:lnTo>
                      <a:pt x="32" y="68"/>
                    </a:lnTo>
                    <a:lnTo>
                      <a:pt x="32" y="64"/>
                    </a:lnTo>
                    <a:lnTo>
                      <a:pt x="28" y="64"/>
                    </a:lnTo>
                    <a:lnTo>
                      <a:pt x="28" y="68"/>
                    </a:lnTo>
                    <a:lnTo>
                      <a:pt x="26" y="68"/>
                    </a:lnTo>
                    <a:lnTo>
                      <a:pt x="22" y="68"/>
                    </a:lnTo>
                    <a:lnTo>
                      <a:pt x="22" y="72"/>
                    </a:lnTo>
                    <a:lnTo>
                      <a:pt x="22" y="68"/>
                    </a:lnTo>
                    <a:lnTo>
                      <a:pt x="18" y="68"/>
                    </a:lnTo>
                    <a:lnTo>
                      <a:pt x="22" y="64"/>
                    </a:lnTo>
                    <a:lnTo>
                      <a:pt x="18" y="64"/>
                    </a:lnTo>
                    <a:lnTo>
                      <a:pt x="14" y="64"/>
                    </a:lnTo>
                    <a:lnTo>
                      <a:pt x="14" y="60"/>
                    </a:lnTo>
                    <a:lnTo>
                      <a:pt x="14" y="64"/>
                    </a:lnTo>
                    <a:lnTo>
                      <a:pt x="10" y="64"/>
                    </a:lnTo>
                    <a:lnTo>
                      <a:pt x="10" y="60"/>
                    </a:lnTo>
                    <a:lnTo>
                      <a:pt x="6" y="60"/>
                    </a:lnTo>
                    <a:lnTo>
                      <a:pt x="10" y="60"/>
                    </a:lnTo>
                    <a:lnTo>
                      <a:pt x="6" y="60"/>
                    </a:lnTo>
                    <a:lnTo>
                      <a:pt x="10" y="60"/>
                    </a:lnTo>
                    <a:lnTo>
                      <a:pt x="10" y="64"/>
                    </a:lnTo>
                    <a:lnTo>
                      <a:pt x="6" y="64"/>
                    </a:lnTo>
                    <a:lnTo>
                      <a:pt x="4" y="64"/>
                    </a:lnTo>
                    <a:lnTo>
                      <a:pt x="0" y="64"/>
                    </a:lnTo>
                    <a:lnTo>
                      <a:pt x="0" y="60"/>
                    </a:lnTo>
                    <a:lnTo>
                      <a:pt x="4" y="56"/>
                    </a:lnTo>
                    <a:lnTo>
                      <a:pt x="0" y="52"/>
                    </a:lnTo>
                    <a:lnTo>
                      <a:pt x="0" y="50"/>
                    </a:lnTo>
                    <a:lnTo>
                      <a:pt x="0" y="46"/>
                    </a:lnTo>
                    <a:lnTo>
                      <a:pt x="0" y="42"/>
                    </a:lnTo>
                    <a:lnTo>
                      <a:pt x="0" y="38"/>
                    </a:lnTo>
                    <a:lnTo>
                      <a:pt x="0" y="34"/>
                    </a:lnTo>
                    <a:lnTo>
                      <a:pt x="4" y="30"/>
                    </a:lnTo>
                    <a:lnTo>
                      <a:pt x="4" y="26"/>
                    </a:lnTo>
                    <a:lnTo>
                      <a:pt x="4" y="22"/>
                    </a:lnTo>
                    <a:lnTo>
                      <a:pt x="6" y="22"/>
                    </a:lnTo>
                    <a:lnTo>
                      <a:pt x="6" y="20"/>
                    </a:lnTo>
                    <a:lnTo>
                      <a:pt x="10" y="20"/>
                    </a:lnTo>
                    <a:lnTo>
                      <a:pt x="14" y="20"/>
                    </a:lnTo>
                    <a:lnTo>
                      <a:pt x="14" y="16"/>
                    </a:lnTo>
                    <a:lnTo>
                      <a:pt x="14" y="20"/>
                    </a:lnTo>
                    <a:lnTo>
                      <a:pt x="18" y="20"/>
                    </a:lnTo>
                    <a:lnTo>
                      <a:pt x="14" y="20"/>
                    </a:lnTo>
                    <a:lnTo>
                      <a:pt x="14" y="22"/>
                    </a:lnTo>
                    <a:lnTo>
                      <a:pt x="18" y="22"/>
                    </a:lnTo>
                    <a:lnTo>
                      <a:pt x="18" y="20"/>
                    </a:lnTo>
                    <a:lnTo>
                      <a:pt x="18" y="16"/>
                    </a:lnTo>
                    <a:lnTo>
                      <a:pt x="18" y="12"/>
                    </a:lnTo>
                    <a:lnTo>
                      <a:pt x="22" y="12"/>
                    </a:lnTo>
                    <a:lnTo>
                      <a:pt x="22" y="16"/>
                    </a:lnTo>
                    <a:lnTo>
                      <a:pt x="26" y="16"/>
                    </a:lnTo>
                    <a:lnTo>
                      <a:pt x="26" y="12"/>
                    </a:lnTo>
                    <a:lnTo>
                      <a:pt x="22" y="12"/>
                    </a:lnTo>
                    <a:lnTo>
                      <a:pt x="22" y="8"/>
                    </a:lnTo>
                    <a:lnTo>
                      <a:pt x="22" y="4"/>
                    </a:lnTo>
                    <a:lnTo>
                      <a:pt x="26" y="4"/>
                    </a:lnTo>
                    <a:lnTo>
                      <a:pt x="28" y="4"/>
                    </a:lnTo>
                    <a:lnTo>
                      <a:pt x="32" y="8"/>
                    </a:lnTo>
                    <a:lnTo>
                      <a:pt x="32" y="4"/>
                    </a:lnTo>
                    <a:lnTo>
                      <a:pt x="28" y="4"/>
                    </a:lnTo>
                    <a:lnTo>
                      <a:pt x="32" y="0"/>
                    </a:lnTo>
                    <a:lnTo>
                      <a:pt x="36" y="0"/>
                    </a:lnTo>
                    <a:lnTo>
                      <a:pt x="36" y="4"/>
                    </a:lnTo>
                    <a:lnTo>
                      <a:pt x="36" y="8"/>
                    </a:lnTo>
                    <a:lnTo>
                      <a:pt x="40" y="8"/>
                    </a:lnTo>
                    <a:lnTo>
                      <a:pt x="40" y="4"/>
                    </a:lnTo>
                    <a:lnTo>
                      <a:pt x="44" y="4"/>
                    </a:lnTo>
                    <a:lnTo>
                      <a:pt x="44" y="0"/>
                    </a:lnTo>
                    <a:lnTo>
                      <a:pt x="48" y="0"/>
                    </a:lnTo>
                    <a:lnTo>
                      <a:pt x="48" y="4"/>
                    </a:lnTo>
                    <a:lnTo>
                      <a:pt x="48" y="8"/>
                    </a:lnTo>
                    <a:lnTo>
                      <a:pt x="44" y="12"/>
                    </a:lnTo>
                    <a:lnTo>
                      <a:pt x="40" y="12"/>
                    </a:lnTo>
                    <a:lnTo>
                      <a:pt x="40" y="16"/>
                    </a:lnTo>
                    <a:lnTo>
                      <a:pt x="36" y="16"/>
                    </a:lnTo>
                    <a:lnTo>
                      <a:pt x="36" y="16"/>
                    </a:lnTo>
                    <a:lnTo>
                      <a:pt x="36" y="16"/>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222">
                <a:extLst>
                  <a:ext uri="{FF2B5EF4-FFF2-40B4-BE49-F238E27FC236}">
                    <a16:creationId xmlns:a16="http://schemas.microsoft.com/office/drawing/2014/main" id="{F45AEE13-D685-4ACB-8DC9-1E7484D5D2A7}"/>
                  </a:ext>
                </a:extLst>
              </p:cNvPr>
              <p:cNvSpPr>
                <a:spLocks noEditPoints="1"/>
              </p:cNvSpPr>
              <p:nvPr/>
            </p:nvSpPr>
            <p:spPr bwMode="auto">
              <a:xfrm>
                <a:off x="2324100" y="3143318"/>
                <a:ext cx="177800" cy="82550"/>
              </a:xfrm>
              <a:custGeom>
                <a:avLst/>
                <a:gdLst>
                  <a:gd name="T0" fmla="*/ 100 w 112"/>
                  <a:gd name="T1" fmla="*/ 52 h 52"/>
                  <a:gd name="T2" fmla="*/ 96 w 112"/>
                  <a:gd name="T3" fmla="*/ 48 h 52"/>
                  <a:gd name="T4" fmla="*/ 86 w 112"/>
                  <a:gd name="T5" fmla="*/ 48 h 52"/>
                  <a:gd name="T6" fmla="*/ 74 w 112"/>
                  <a:gd name="T7" fmla="*/ 52 h 52"/>
                  <a:gd name="T8" fmla="*/ 66 w 112"/>
                  <a:gd name="T9" fmla="*/ 48 h 52"/>
                  <a:gd name="T10" fmla="*/ 58 w 112"/>
                  <a:gd name="T11" fmla="*/ 44 h 52"/>
                  <a:gd name="T12" fmla="*/ 56 w 112"/>
                  <a:gd name="T13" fmla="*/ 40 h 52"/>
                  <a:gd name="T14" fmla="*/ 52 w 112"/>
                  <a:gd name="T15" fmla="*/ 48 h 52"/>
                  <a:gd name="T16" fmla="*/ 52 w 112"/>
                  <a:gd name="T17" fmla="*/ 38 h 52"/>
                  <a:gd name="T18" fmla="*/ 44 w 112"/>
                  <a:gd name="T19" fmla="*/ 40 h 52"/>
                  <a:gd name="T20" fmla="*/ 34 w 112"/>
                  <a:gd name="T21" fmla="*/ 44 h 52"/>
                  <a:gd name="T22" fmla="*/ 26 w 112"/>
                  <a:gd name="T23" fmla="*/ 52 h 52"/>
                  <a:gd name="T24" fmla="*/ 18 w 112"/>
                  <a:gd name="T25" fmla="*/ 44 h 52"/>
                  <a:gd name="T26" fmla="*/ 18 w 112"/>
                  <a:gd name="T27" fmla="*/ 40 h 52"/>
                  <a:gd name="T28" fmla="*/ 12 w 112"/>
                  <a:gd name="T29" fmla="*/ 44 h 52"/>
                  <a:gd name="T30" fmla="*/ 4 w 112"/>
                  <a:gd name="T31" fmla="*/ 48 h 52"/>
                  <a:gd name="T32" fmla="*/ 4 w 112"/>
                  <a:gd name="T33" fmla="*/ 44 h 52"/>
                  <a:gd name="T34" fmla="*/ 12 w 112"/>
                  <a:gd name="T35" fmla="*/ 38 h 52"/>
                  <a:gd name="T36" fmla="*/ 18 w 112"/>
                  <a:gd name="T37" fmla="*/ 30 h 52"/>
                  <a:gd name="T38" fmla="*/ 30 w 112"/>
                  <a:gd name="T39" fmla="*/ 26 h 52"/>
                  <a:gd name="T40" fmla="*/ 42 w 112"/>
                  <a:gd name="T41" fmla="*/ 18 h 52"/>
                  <a:gd name="T42" fmla="*/ 44 w 112"/>
                  <a:gd name="T43" fmla="*/ 10 h 52"/>
                  <a:gd name="T44" fmla="*/ 44 w 112"/>
                  <a:gd name="T45" fmla="*/ 14 h 52"/>
                  <a:gd name="T46" fmla="*/ 52 w 112"/>
                  <a:gd name="T47" fmla="*/ 10 h 52"/>
                  <a:gd name="T48" fmla="*/ 56 w 112"/>
                  <a:gd name="T49" fmla="*/ 4 h 52"/>
                  <a:gd name="T50" fmla="*/ 52 w 112"/>
                  <a:gd name="T51" fmla="*/ 10 h 52"/>
                  <a:gd name="T52" fmla="*/ 56 w 112"/>
                  <a:gd name="T53" fmla="*/ 6 h 52"/>
                  <a:gd name="T54" fmla="*/ 56 w 112"/>
                  <a:gd name="T55" fmla="*/ 4 h 52"/>
                  <a:gd name="T56" fmla="*/ 58 w 112"/>
                  <a:gd name="T57" fmla="*/ 4 h 52"/>
                  <a:gd name="T58" fmla="*/ 70 w 112"/>
                  <a:gd name="T59" fmla="*/ 6 h 52"/>
                  <a:gd name="T60" fmla="*/ 78 w 112"/>
                  <a:gd name="T61" fmla="*/ 6 h 52"/>
                  <a:gd name="T62" fmla="*/ 86 w 112"/>
                  <a:gd name="T63" fmla="*/ 10 h 52"/>
                  <a:gd name="T64" fmla="*/ 88 w 112"/>
                  <a:gd name="T65" fmla="*/ 18 h 52"/>
                  <a:gd name="T66" fmla="*/ 96 w 112"/>
                  <a:gd name="T67" fmla="*/ 22 h 52"/>
                  <a:gd name="T68" fmla="*/ 104 w 112"/>
                  <a:gd name="T69" fmla="*/ 26 h 52"/>
                  <a:gd name="T70" fmla="*/ 104 w 112"/>
                  <a:gd name="T71" fmla="*/ 34 h 52"/>
                  <a:gd name="T72" fmla="*/ 104 w 112"/>
                  <a:gd name="T73" fmla="*/ 38 h 52"/>
                  <a:gd name="T74" fmla="*/ 112 w 112"/>
                  <a:gd name="T75" fmla="*/ 44 h 52"/>
                  <a:gd name="T76" fmla="*/ 112 w 112"/>
                  <a:gd name="T77" fmla="*/ 48 h 52"/>
                  <a:gd name="T78" fmla="*/ 108 w 112"/>
                  <a:gd name="T79" fmla="*/ 52 h 52"/>
                  <a:gd name="T80" fmla="*/ 48 w 112"/>
                  <a:gd name="T81" fmla="*/ 18 h 52"/>
                  <a:gd name="T82" fmla="*/ 42 w 112"/>
                  <a:gd name="T83" fmla="*/ 26 h 52"/>
                  <a:gd name="T84" fmla="*/ 48 w 112"/>
                  <a:gd name="T85" fmla="*/ 22 h 52"/>
                  <a:gd name="T86" fmla="*/ 52 w 112"/>
                  <a:gd name="T87" fmla="*/ 18 h 52"/>
                  <a:gd name="T88" fmla="*/ 52 w 112"/>
                  <a:gd name="T89" fmla="*/ 40 h 52"/>
                  <a:gd name="T90" fmla="*/ 52 w 112"/>
                  <a:gd name="T91" fmla="*/ 40 h 52"/>
                  <a:gd name="T92" fmla="*/ 58 w 112"/>
                  <a:gd name="T93" fmla="*/ 38 h 52"/>
                  <a:gd name="T94" fmla="*/ 58 w 112"/>
                  <a:gd name="T95" fmla="*/ 34 h 52"/>
                  <a:gd name="T96" fmla="*/ 52 w 112"/>
                  <a:gd name="T97"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52">
                    <a:moveTo>
                      <a:pt x="108" y="52"/>
                    </a:moveTo>
                    <a:lnTo>
                      <a:pt x="104" y="52"/>
                    </a:lnTo>
                    <a:lnTo>
                      <a:pt x="100" y="52"/>
                    </a:lnTo>
                    <a:lnTo>
                      <a:pt x="100" y="48"/>
                    </a:lnTo>
                    <a:lnTo>
                      <a:pt x="100" y="44"/>
                    </a:lnTo>
                    <a:lnTo>
                      <a:pt x="96" y="48"/>
                    </a:lnTo>
                    <a:lnTo>
                      <a:pt x="92" y="48"/>
                    </a:lnTo>
                    <a:lnTo>
                      <a:pt x="88" y="48"/>
                    </a:lnTo>
                    <a:lnTo>
                      <a:pt x="86" y="48"/>
                    </a:lnTo>
                    <a:lnTo>
                      <a:pt x="82" y="52"/>
                    </a:lnTo>
                    <a:lnTo>
                      <a:pt x="78" y="52"/>
                    </a:lnTo>
                    <a:lnTo>
                      <a:pt x="74" y="52"/>
                    </a:lnTo>
                    <a:lnTo>
                      <a:pt x="70" y="52"/>
                    </a:lnTo>
                    <a:lnTo>
                      <a:pt x="66" y="52"/>
                    </a:lnTo>
                    <a:lnTo>
                      <a:pt x="66" y="48"/>
                    </a:lnTo>
                    <a:lnTo>
                      <a:pt x="66" y="44"/>
                    </a:lnTo>
                    <a:lnTo>
                      <a:pt x="62" y="44"/>
                    </a:lnTo>
                    <a:lnTo>
                      <a:pt x="58" y="44"/>
                    </a:lnTo>
                    <a:lnTo>
                      <a:pt x="56" y="44"/>
                    </a:lnTo>
                    <a:lnTo>
                      <a:pt x="58" y="40"/>
                    </a:lnTo>
                    <a:lnTo>
                      <a:pt x="56" y="40"/>
                    </a:lnTo>
                    <a:lnTo>
                      <a:pt x="56" y="44"/>
                    </a:lnTo>
                    <a:lnTo>
                      <a:pt x="52" y="44"/>
                    </a:lnTo>
                    <a:lnTo>
                      <a:pt x="52" y="48"/>
                    </a:lnTo>
                    <a:lnTo>
                      <a:pt x="52" y="44"/>
                    </a:lnTo>
                    <a:lnTo>
                      <a:pt x="52" y="40"/>
                    </a:lnTo>
                    <a:lnTo>
                      <a:pt x="52" y="38"/>
                    </a:lnTo>
                    <a:lnTo>
                      <a:pt x="48" y="38"/>
                    </a:lnTo>
                    <a:lnTo>
                      <a:pt x="48" y="40"/>
                    </a:lnTo>
                    <a:lnTo>
                      <a:pt x="44" y="40"/>
                    </a:lnTo>
                    <a:lnTo>
                      <a:pt x="42" y="44"/>
                    </a:lnTo>
                    <a:lnTo>
                      <a:pt x="38" y="44"/>
                    </a:lnTo>
                    <a:lnTo>
                      <a:pt x="34" y="44"/>
                    </a:lnTo>
                    <a:lnTo>
                      <a:pt x="34" y="48"/>
                    </a:lnTo>
                    <a:lnTo>
                      <a:pt x="30" y="48"/>
                    </a:lnTo>
                    <a:lnTo>
                      <a:pt x="26" y="52"/>
                    </a:lnTo>
                    <a:lnTo>
                      <a:pt x="22" y="48"/>
                    </a:lnTo>
                    <a:lnTo>
                      <a:pt x="18" y="48"/>
                    </a:lnTo>
                    <a:lnTo>
                      <a:pt x="18" y="44"/>
                    </a:lnTo>
                    <a:lnTo>
                      <a:pt x="22" y="44"/>
                    </a:lnTo>
                    <a:lnTo>
                      <a:pt x="18" y="44"/>
                    </a:lnTo>
                    <a:lnTo>
                      <a:pt x="18" y="40"/>
                    </a:lnTo>
                    <a:lnTo>
                      <a:pt x="18" y="44"/>
                    </a:lnTo>
                    <a:lnTo>
                      <a:pt x="14" y="44"/>
                    </a:lnTo>
                    <a:lnTo>
                      <a:pt x="12" y="44"/>
                    </a:lnTo>
                    <a:lnTo>
                      <a:pt x="12" y="48"/>
                    </a:lnTo>
                    <a:lnTo>
                      <a:pt x="8" y="48"/>
                    </a:lnTo>
                    <a:lnTo>
                      <a:pt x="4" y="48"/>
                    </a:lnTo>
                    <a:lnTo>
                      <a:pt x="0" y="48"/>
                    </a:lnTo>
                    <a:lnTo>
                      <a:pt x="0" y="44"/>
                    </a:lnTo>
                    <a:lnTo>
                      <a:pt x="4" y="44"/>
                    </a:lnTo>
                    <a:lnTo>
                      <a:pt x="8" y="44"/>
                    </a:lnTo>
                    <a:lnTo>
                      <a:pt x="8" y="40"/>
                    </a:lnTo>
                    <a:lnTo>
                      <a:pt x="12" y="38"/>
                    </a:lnTo>
                    <a:lnTo>
                      <a:pt x="14" y="38"/>
                    </a:lnTo>
                    <a:lnTo>
                      <a:pt x="14" y="34"/>
                    </a:lnTo>
                    <a:lnTo>
                      <a:pt x="18" y="30"/>
                    </a:lnTo>
                    <a:lnTo>
                      <a:pt x="22" y="30"/>
                    </a:lnTo>
                    <a:lnTo>
                      <a:pt x="26" y="26"/>
                    </a:lnTo>
                    <a:lnTo>
                      <a:pt x="30" y="26"/>
                    </a:lnTo>
                    <a:lnTo>
                      <a:pt x="34" y="22"/>
                    </a:lnTo>
                    <a:lnTo>
                      <a:pt x="38" y="22"/>
                    </a:lnTo>
                    <a:lnTo>
                      <a:pt x="42" y="18"/>
                    </a:lnTo>
                    <a:lnTo>
                      <a:pt x="42" y="14"/>
                    </a:lnTo>
                    <a:lnTo>
                      <a:pt x="42" y="10"/>
                    </a:lnTo>
                    <a:lnTo>
                      <a:pt x="44" y="10"/>
                    </a:lnTo>
                    <a:lnTo>
                      <a:pt x="48" y="10"/>
                    </a:lnTo>
                    <a:lnTo>
                      <a:pt x="48" y="14"/>
                    </a:lnTo>
                    <a:lnTo>
                      <a:pt x="44" y="14"/>
                    </a:lnTo>
                    <a:lnTo>
                      <a:pt x="48" y="14"/>
                    </a:lnTo>
                    <a:lnTo>
                      <a:pt x="48" y="10"/>
                    </a:lnTo>
                    <a:lnTo>
                      <a:pt x="52" y="10"/>
                    </a:lnTo>
                    <a:lnTo>
                      <a:pt x="52" y="6"/>
                    </a:lnTo>
                    <a:lnTo>
                      <a:pt x="52" y="4"/>
                    </a:lnTo>
                    <a:lnTo>
                      <a:pt x="56" y="4"/>
                    </a:lnTo>
                    <a:lnTo>
                      <a:pt x="56" y="6"/>
                    </a:lnTo>
                    <a:lnTo>
                      <a:pt x="52" y="6"/>
                    </a:lnTo>
                    <a:lnTo>
                      <a:pt x="52" y="10"/>
                    </a:lnTo>
                    <a:lnTo>
                      <a:pt x="56" y="6"/>
                    </a:lnTo>
                    <a:lnTo>
                      <a:pt x="56" y="10"/>
                    </a:lnTo>
                    <a:lnTo>
                      <a:pt x="56" y="6"/>
                    </a:lnTo>
                    <a:lnTo>
                      <a:pt x="58" y="6"/>
                    </a:lnTo>
                    <a:lnTo>
                      <a:pt x="58" y="4"/>
                    </a:lnTo>
                    <a:lnTo>
                      <a:pt x="56" y="4"/>
                    </a:lnTo>
                    <a:lnTo>
                      <a:pt x="56" y="0"/>
                    </a:lnTo>
                    <a:lnTo>
                      <a:pt x="58" y="0"/>
                    </a:lnTo>
                    <a:lnTo>
                      <a:pt x="58" y="4"/>
                    </a:lnTo>
                    <a:lnTo>
                      <a:pt x="62" y="4"/>
                    </a:lnTo>
                    <a:lnTo>
                      <a:pt x="66" y="4"/>
                    </a:lnTo>
                    <a:lnTo>
                      <a:pt x="70" y="6"/>
                    </a:lnTo>
                    <a:lnTo>
                      <a:pt x="74" y="4"/>
                    </a:lnTo>
                    <a:lnTo>
                      <a:pt x="74" y="6"/>
                    </a:lnTo>
                    <a:lnTo>
                      <a:pt x="78" y="6"/>
                    </a:lnTo>
                    <a:lnTo>
                      <a:pt x="78" y="4"/>
                    </a:lnTo>
                    <a:lnTo>
                      <a:pt x="82" y="6"/>
                    </a:lnTo>
                    <a:lnTo>
                      <a:pt x="86" y="10"/>
                    </a:lnTo>
                    <a:lnTo>
                      <a:pt x="86" y="14"/>
                    </a:lnTo>
                    <a:lnTo>
                      <a:pt x="86" y="18"/>
                    </a:lnTo>
                    <a:lnTo>
                      <a:pt x="88" y="18"/>
                    </a:lnTo>
                    <a:lnTo>
                      <a:pt x="88" y="22"/>
                    </a:lnTo>
                    <a:lnTo>
                      <a:pt x="92" y="22"/>
                    </a:lnTo>
                    <a:lnTo>
                      <a:pt x="96" y="22"/>
                    </a:lnTo>
                    <a:lnTo>
                      <a:pt x="100" y="22"/>
                    </a:lnTo>
                    <a:lnTo>
                      <a:pt x="104" y="22"/>
                    </a:lnTo>
                    <a:lnTo>
                      <a:pt x="104" y="26"/>
                    </a:lnTo>
                    <a:lnTo>
                      <a:pt x="100" y="30"/>
                    </a:lnTo>
                    <a:lnTo>
                      <a:pt x="104" y="30"/>
                    </a:lnTo>
                    <a:lnTo>
                      <a:pt x="104" y="34"/>
                    </a:lnTo>
                    <a:lnTo>
                      <a:pt x="108" y="34"/>
                    </a:lnTo>
                    <a:lnTo>
                      <a:pt x="108" y="38"/>
                    </a:lnTo>
                    <a:lnTo>
                      <a:pt x="104" y="38"/>
                    </a:lnTo>
                    <a:lnTo>
                      <a:pt x="104" y="40"/>
                    </a:lnTo>
                    <a:lnTo>
                      <a:pt x="108" y="44"/>
                    </a:lnTo>
                    <a:lnTo>
                      <a:pt x="112" y="44"/>
                    </a:lnTo>
                    <a:lnTo>
                      <a:pt x="108" y="44"/>
                    </a:lnTo>
                    <a:lnTo>
                      <a:pt x="108" y="48"/>
                    </a:lnTo>
                    <a:lnTo>
                      <a:pt x="112" y="48"/>
                    </a:lnTo>
                    <a:lnTo>
                      <a:pt x="108" y="48"/>
                    </a:lnTo>
                    <a:lnTo>
                      <a:pt x="108" y="52"/>
                    </a:lnTo>
                    <a:lnTo>
                      <a:pt x="108" y="52"/>
                    </a:lnTo>
                    <a:lnTo>
                      <a:pt x="108" y="52"/>
                    </a:lnTo>
                    <a:close/>
                    <a:moveTo>
                      <a:pt x="52" y="18"/>
                    </a:moveTo>
                    <a:lnTo>
                      <a:pt x="48" y="18"/>
                    </a:lnTo>
                    <a:lnTo>
                      <a:pt x="44" y="22"/>
                    </a:lnTo>
                    <a:lnTo>
                      <a:pt x="42" y="22"/>
                    </a:lnTo>
                    <a:lnTo>
                      <a:pt x="42" y="26"/>
                    </a:lnTo>
                    <a:lnTo>
                      <a:pt x="44" y="26"/>
                    </a:lnTo>
                    <a:lnTo>
                      <a:pt x="44" y="22"/>
                    </a:lnTo>
                    <a:lnTo>
                      <a:pt x="48" y="22"/>
                    </a:lnTo>
                    <a:lnTo>
                      <a:pt x="52" y="22"/>
                    </a:lnTo>
                    <a:lnTo>
                      <a:pt x="52" y="18"/>
                    </a:lnTo>
                    <a:lnTo>
                      <a:pt x="52" y="18"/>
                    </a:lnTo>
                    <a:lnTo>
                      <a:pt x="52" y="18"/>
                    </a:lnTo>
                    <a:close/>
                    <a:moveTo>
                      <a:pt x="52" y="38"/>
                    </a:moveTo>
                    <a:lnTo>
                      <a:pt x="52" y="40"/>
                    </a:lnTo>
                    <a:lnTo>
                      <a:pt x="52" y="38"/>
                    </a:lnTo>
                    <a:lnTo>
                      <a:pt x="56" y="38"/>
                    </a:lnTo>
                    <a:lnTo>
                      <a:pt x="52" y="40"/>
                    </a:lnTo>
                    <a:lnTo>
                      <a:pt x="56" y="40"/>
                    </a:lnTo>
                    <a:lnTo>
                      <a:pt x="56" y="38"/>
                    </a:lnTo>
                    <a:lnTo>
                      <a:pt x="58" y="38"/>
                    </a:lnTo>
                    <a:lnTo>
                      <a:pt x="58" y="34"/>
                    </a:lnTo>
                    <a:lnTo>
                      <a:pt x="62" y="34"/>
                    </a:lnTo>
                    <a:lnTo>
                      <a:pt x="58" y="34"/>
                    </a:lnTo>
                    <a:lnTo>
                      <a:pt x="56" y="34"/>
                    </a:lnTo>
                    <a:lnTo>
                      <a:pt x="52" y="34"/>
                    </a:lnTo>
                    <a:lnTo>
                      <a:pt x="52" y="38"/>
                    </a:lnTo>
                    <a:lnTo>
                      <a:pt x="52" y="38"/>
                    </a:lnTo>
                    <a:lnTo>
                      <a:pt x="52"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223">
                <a:extLst>
                  <a:ext uri="{FF2B5EF4-FFF2-40B4-BE49-F238E27FC236}">
                    <a16:creationId xmlns:a16="http://schemas.microsoft.com/office/drawing/2014/main" id="{A1108848-CE80-455E-89F5-EE4CD9C9ABAE}"/>
                  </a:ext>
                </a:extLst>
              </p:cNvPr>
              <p:cNvSpPr>
                <a:spLocks noEditPoints="1"/>
              </p:cNvSpPr>
              <p:nvPr/>
            </p:nvSpPr>
            <p:spPr bwMode="auto">
              <a:xfrm>
                <a:off x="2416175" y="3235393"/>
                <a:ext cx="73025" cy="142875"/>
              </a:xfrm>
              <a:custGeom>
                <a:avLst/>
                <a:gdLst>
                  <a:gd name="T0" fmla="*/ 46 w 46"/>
                  <a:gd name="T1" fmla="*/ 8 h 90"/>
                  <a:gd name="T2" fmla="*/ 46 w 46"/>
                  <a:gd name="T3" fmla="*/ 8 h 90"/>
                  <a:gd name="T4" fmla="*/ 42 w 46"/>
                  <a:gd name="T5" fmla="*/ 12 h 90"/>
                  <a:gd name="T6" fmla="*/ 42 w 46"/>
                  <a:gd name="T7" fmla="*/ 16 h 90"/>
                  <a:gd name="T8" fmla="*/ 46 w 46"/>
                  <a:gd name="T9" fmla="*/ 16 h 90"/>
                  <a:gd name="T10" fmla="*/ 42 w 46"/>
                  <a:gd name="T11" fmla="*/ 16 h 90"/>
                  <a:gd name="T12" fmla="*/ 38 w 46"/>
                  <a:gd name="T13" fmla="*/ 20 h 90"/>
                  <a:gd name="T14" fmla="*/ 34 w 46"/>
                  <a:gd name="T15" fmla="*/ 28 h 90"/>
                  <a:gd name="T16" fmla="*/ 34 w 46"/>
                  <a:gd name="T17" fmla="*/ 28 h 90"/>
                  <a:gd name="T18" fmla="*/ 38 w 46"/>
                  <a:gd name="T19" fmla="*/ 24 h 90"/>
                  <a:gd name="T20" fmla="*/ 34 w 46"/>
                  <a:gd name="T21" fmla="*/ 28 h 90"/>
                  <a:gd name="T22" fmla="*/ 34 w 46"/>
                  <a:gd name="T23" fmla="*/ 24 h 90"/>
                  <a:gd name="T24" fmla="*/ 34 w 46"/>
                  <a:gd name="T25" fmla="*/ 20 h 90"/>
                  <a:gd name="T26" fmla="*/ 34 w 46"/>
                  <a:gd name="T27" fmla="*/ 24 h 90"/>
                  <a:gd name="T28" fmla="*/ 30 w 46"/>
                  <a:gd name="T29" fmla="*/ 24 h 90"/>
                  <a:gd name="T30" fmla="*/ 26 w 46"/>
                  <a:gd name="T31" fmla="*/ 28 h 90"/>
                  <a:gd name="T32" fmla="*/ 26 w 46"/>
                  <a:gd name="T33" fmla="*/ 30 h 90"/>
                  <a:gd name="T34" fmla="*/ 24 w 46"/>
                  <a:gd name="T35" fmla="*/ 42 h 90"/>
                  <a:gd name="T36" fmla="*/ 24 w 46"/>
                  <a:gd name="T37" fmla="*/ 50 h 90"/>
                  <a:gd name="T38" fmla="*/ 24 w 46"/>
                  <a:gd name="T39" fmla="*/ 50 h 90"/>
                  <a:gd name="T40" fmla="*/ 26 w 46"/>
                  <a:gd name="T41" fmla="*/ 64 h 90"/>
                  <a:gd name="T42" fmla="*/ 26 w 46"/>
                  <a:gd name="T43" fmla="*/ 76 h 90"/>
                  <a:gd name="T44" fmla="*/ 20 w 46"/>
                  <a:gd name="T45" fmla="*/ 82 h 90"/>
                  <a:gd name="T46" fmla="*/ 12 w 46"/>
                  <a:gd name="T47" fmla="*/ 90 h 90"/>
                  <a:gd name="T48" fmla="*/ 8 w 46"/>
                  <a:gd name="T49" fmla="*/ 90 h 90"/>
                  <a:gd name="T50" fmla="*/ 4 w 46"/>
                  <a:gd name="T51" fmla="*/ 82 h 90"/>
                  <a:gd name="T52" fmla="*/ 4 w 46"/>
                  <a:gd name="T53" fmla="*/ 76 h 90"/>
                  <a:gd name="T54" fmla="*/ 4 w 46"/>
                  <a:gd name="T55" fmla="*/ 68 h 90"/>
                  <a:gd name="T56" fmla="*/ 4 w 46"/>
                  <a:gd name="T57" fmla="*/ 62 h 90"/>
                  <a:gd name="T58" fmla="*/ 4 w 46"/>
                  <a:gd name="T59" fmla="*/ 58 h 90"/>
                  <a:gd name="T60" fmla="*/ 4 w 46"/>
                  <a:gd name="T61" fmla="*/ 54 h 90"/>
                  <a:gd name="T62" fmla="*/ 4 w 46"/>
                  <a:gd name="T63" fmla="*/ 46 h 90"/>
                  <a:gd name="T64" fmla="*/ 8 w 46"/>
                  <a:gd name="T65" fmla="*/ 42 h 90"/>
                  <a:gd name="T66" fmla="*/ 8 w 46"/>
                  <a:gd name="T67" fmla="*/ 38 h 90"/>
                  <a:gd name="T68" fmla="*/ 8 w 46"/>
                  <a:gd name="T69" fmla="*/ 34 h 90"/>
                  <a:gd name="T70" fmla="*/ 8 w 46"/>
                  <a:gd name="T71" fmla="*/ 30 h 90"/>
                  <a:gd name="T72" fmla="*/ 4 w 46"/>
                  <a:gd name="T73" fmla="*/ 28 h 90"/>
                  <a:gd name="T74" fmla="*/ 0 w 46"/>
                  <a:gd name="T75" fmla="*/ 34 h 90"/>
                  <a:gd name="T76" fmla="*/ 4 w 46"/>
                  <a:gd name="T77" fmla="*/ 24 h 90"/>
                  <a:gd name="T78" fmla="*/ 4 w 46"/>
                  <a:gd name="T79" fmla="*/ 24 h 90"/>
                  <a:gd name="T80" fmla="*/ 12 w 46"/>
                  <a:gd name="T81" fmla="*/ 16 h 90"/>
                  <a:gd name="T82" fmla="*/ 16 w 46"/>
                  <a:gd name="T83" fmla="*/ 4 h 90"/>
                  <a:gd name="T84" fmla="*/ 16 w 46"/>
                  <a:gd name="T85" fmla="*/ 8 h 90"/>
                  <a:gd name="T86" fmla="*/ 24 w 46"/>
                  <a:gd name="T87" fmla="*/ 4 h 90"/>
                  <a:gd name="T88" fmla="*/ 20 w 46"/>
                  <a:gd name="T89" fmla="*/ 8 h 90"/>
                  <a:gd name="T90" fmla="*/ 20 w 46"/>
                  <a:gd name="T91" fmla="*/ 12 h 90"/>
                  <a:gd name="T92" fmla="*/ 20 w 46"/>
                  <a:gd name="T93" fmla="*/ 8 h 90"/>
                  <a:gd name="T94" fmla="*/ 24 w 46"/>
                  <a:gd name="T95" fmla="*/ 4 h 90"/>
                  <a:gd name="T96" fmla="*/ 34 w 46"/>
                  <a:gd name="T97" fmla="*/ 4 h 90"/>
                  <a:gd name="T98" fmla="*/ 34 w 46"/>
                  <a:gd name="T99" fmla="*/ 0 h 90"/>
                  <a:gd name="T100" fmla="*/ 42 w 46"/>
                  <a:gd name="T101" fmla="*/ 4 h 90"/>
                  <a:gd name="T102" fmla="*/ 46 w 46"/>
                  <a:gd name="T103" fmla="*/ 8 h 90"/>
                  <a:gd name="T104" fmla="*/ 12 w 46"/>
                  <a:gd name="T105" fmla="*/ 20 h 90"/>
                  <a:gd name="T106" fmla="*/ 8 w 46"/>
                  <a:gd name="T107" fmla="*/ 24 h 90"/>
                  <a:gd name="T108" fmla="*/ 12 w 46"/>
                  <a:gd name="T109" fmla="*/ 28 h 90"/>
                  <a:gd name="T110" fmla="*/ 12 w 46"/>
                  <a:gd name="T111" fmla="*/ 24 h 90"/>
                  <a:gd name="T112" fmla="*/ 16 w 46"/>
                  <a:gd name="T113" fmla="*/ 2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 h="90">
                    <a:moveTo>
                      <a:pt x="46" y="8"/>
                    </a:moveTo>
                    <a:lnTo>
                      <a:pt x="46" y="8"/>
                    </a:lnTo>
                    <a:lnTo>
                      <a:pt x="46" y="8"/>
                    </a:lnTo>
                    <a:lnTo>
                      <a:pt x="46" y="8"/>
                    </a:lnTo>
                    <a:lnTo>
                      <a:pt x="46" y="8"/>
                    </a:lnTo>
                    <a:lnTo>
                      <a:pt x="46" y="8"/>
                    </a:lnTo>
                    <a:lnTo>
                      <a:pt x="46" y="8"/>
                    </a:lnTo>
                    <a:lnTo>
                      <a:pt x="46" y="8"/>
                    </a:lnTo>
                    <a:lnTo>
                      <a:pt x="42" y="8"/>
                    </a:lnTo>
                    <a:lnTo>
                      <a:pt x="42" y="8"/>
                    </a:lnTo>
                    <a:lnTo>
                      <a:pt x="46" y="8"/>
                    </a:lnTo>
                    <a:lnTo>
                      <a:pt x="46" y="8"/>
                    </a:lnTo>
                    <a:lnTo>
                      <a:pt x="46" y="8"/>
                    </a:lnTo>
                    <a:lnTo>
                      <a:pt x="46" y="8"/>
                    </a:lnTo>
                    <a:lnTo>
                      <a:pt x="46" y="8"/>
                    </a:lnTo>
                    <a:lnTo>
                      <a:pt x="46" y="8"/>
                    </a:lnTo>
                    <a:lnTo>
                      <a:pt x="46" y="8"/>
                    </a:lnTo>
                    <a:lnTo>
                      <a:pt x="42" y="8"/>
                    </a:lnTo>
                    <a:lnTo>
                      <a:pt x="42" y="8"/>
                    </a:lnTo>
                    <a:lnTo>
                      <a:pt x="42" y="12"/>
                    </a:lnTo>
                    <a:lnTo>
                      <a:pt x="42" y="12"/>
                    </a:lnTo>
                    <a:lnTo>
                      <a:pt x="42" y="12"/>
                    </a:lnTo>
                    <a:lnTo>
                      <a:pt x="42" y="12"/>
                    </a:lnTo>
                    <a:lnTo>
                      <a:pt x="42" y="12"/>
                    </a:lnTo>
                    <a:lnTo>
                      <a:pt x="42" y="12"/>
                    </a:lnTo>
                    <a:lnTo>
                      <a:pt x="42" y="12"/>
                    </a:lnTo>
                    <a:lnTo>
                      <a:pt x="42" y="12"/>
                    </a:lnTo>
                    <a:lnTo>
                      <a:pt x="42" y="12"/>
                    </a:lnTo>
                    <a:lnTo>
                      <a:pt x="42" y="16"/>
                    </a:lnTo>
                    <a:lnTo>
                      <a:pt x="42" y="16"/>
                    </a:lnTo>
                    <a:lnTo>
                      <a:pt x="42" y="16"/>
                    </a:lnTo>
                    <a:lnTo>
                      <a:pt x="42" y="16"/>
                    </a:lnTo>
                    <a:lnTo>
                      <a:pt x="42" y="16"/>
                    </a:lnTo>
                    <a:lnTo>
                      <a:pt x="46" y="16"/>
                    </a:lnTo>
                    <a:lnTo>
                      <a:pt x="46" y="16"/>
                    </a:lnTo>
                    <a:lnTo>
                      <a:pt x="46" y="16"/>
                    </a:lnTo>
                    <a:lnTo>
                      <a:pt x="46" y="16"/>
                    </a:lnTo>
                    <a:lnTo>
                      <a:pt x="46" y="16"/>
                    </a:lnTo>
                    <a:lnTo>
                      <a:pt x="46" y="16"/>
                    </a:lnTo>
                    <a:lnTo>
                      <a:pt x="46" y="16"/>
                    </a:lnTo>
                    <a:lnTo>
                      <a:pt x="42" y="16"/>
                    </a:lnTo>
                    <a:lnTo>
                      <a:pt x="42" y="16"/>
                    </a:lnTo>
                    <a:lnTo>
                      <a:pt x="42" y="16"/>
                    </a:lnTo>
                    <a:lnTo>
                      <a:pt x="42" y="16"/>
                    </a:lnTo>
                    <a:lnTo>
                      <a:pt x="42" y="16"/>
                    </a:lnTo>
                    <a:lnTo>
                      <a:pt x="42" y="16"/>
                    </a:lnTo>
                    <a:lnTo>
                      <a:pt x="42" y="16"/>
                    </a:lnTo>
                    <a:lnTo>
                      <a:pt x="42" y="16"/>
                    </a:lnTo>
                    <a:lnTo>
                      <a:pt x="38" y="16"/>
                    </a:lnTo>
                    <a:lnTo>
                      <a:pt x="38" y="16"/>
                    </a:lnTo>
                    <a:lnTo>
                      <a:pt x="38" y="20"/>
                    </a:lnTo>
                    <a:lnTo>
                      <a:pt x="38" y="20"/>
                    </a:lnTo>
                    <a:lnTo>
                      <a:pt x="38" y="20"/>
                    </a:lnTo>
                    <a:lnTo>
                      <a:pt x="38" y="20"/>
                    </a:lnTo>
                    <a:lnTo>
                      <a:pt x="38" y="20"/>
                    </a:lnTo>
                    <a:lnTo>
                      <a:pt x="38" y="20"/>
                    </a:lnTo>
                    <a:lnTo>
                      <a:pt x="38" y="20"/>
                    </a:lnTo>
                    <a:lnTo>
                      <a:pt x="38" y="24"/>
                    </a:lnTo>
                    <a:lnTo>
                      <a:pt x="38" y="24"/>
                    </a:lnTo>
                    <a:lnTo>
                      <a:pt x="38" y="24"/>
                    </a:lnTo>
                    <a:lnTo>
                      <a:pt x="38" y="24"/>
                    </a:lnTo>
                    <a:lnTo>
                      <a:pt x="38" y="24"/>
                    </a:lnTo>
                    <a:lnTo>
                      <a:pt x="38" y="24"/>
                    </a:lnTo>
                    <a:lnTo>
                      <a:pt x="34" y="28"/>
                    </a:lnTo>
                    <a:lnTo>
                      <a:pt x="34" y="28"/>
                    </a:lnTo>
                    <a:lnTo>
                      <a:pt x="34" y="28"/>
                    </a:lnTo>
                    <a:lnTo>
                      <a:pt x="34" y="28"/>
                    </a:lnTo>
                    <a:lnTo>
                      <a:pt x="34" y="28"/>
                    </a:lnTo>
                    <a:lnTo>
                      <a:pt x="34" y="28"/>
                    </a:lnTo>
                    <a:lnTo>
                      <a:pt x="34" y="28"/>
                    </a:lnTo>
                    <a:lnTo>
                      <a:pt x="34" y="28"/>
                    </a:lnTo>
                    <a:lnTo>
                      <a:pt x="34" y="28"/>
                    </a:lnTo>
                    <a:lnTo>
                      <a:pt x="34" y="28"/>
                    </a:lnTo>
                    <a:lnTo>
                      <a:pt x="38" y="28"/>
                    </a:lnTo>
                    <a:lnTo>
                      <a:pt x="38" y="24"/>
                    </a:lnTo>
                    <a:lnTo>
                      <a:pt x="38" y="24"/>
                    </a:lnTo>
                    <a:lnTo>
                      <a:pt x="38" y="24"/>
                    </a:lnTo>
                    <a:lnTo>
                      <a:pt x="38" y="24"/>
                    </a:lnTo>
                    <a:lnTo>
                      <a:pt x="38" y="24"/>
                    </a:lnTo>
                    <a:lnTo>
                      <a:pt x="38" y="24"/>
                    </a:lnTo>
                    <a:lnTo>
                      <a:pt x="34" y="24"/>
                    </a:lnTo>
                    <a:lnTo>
                      <a:pt x="34" y="24"/>
                    </a:lnTo>
                    <a:lnTo>
                      <a:pt x="34" y="28"/>
                    </a:lnTo>
                    <a:lnTo>
                      <a:pt x="34" y="28"/>
                    </a:lnTo>
                    <a:lnTo>
                      <a:pt x="34" y="28"/>
                    </a:lnTo>
                    <a:lnTo>
                      <a:pt x="34" y="28"/>
                    </a:lnTo>
                    <a:lnTo>
                      <a:pt x="34" y="28"/>
                    </a:lnTo>
                    <a:lnTo>
                      <a:pt x="34" y="28"/>
                    </a:lnTo>
                    <a:lnTo>
                      <a:pt x="34" y="28"/>
                    </a:lnTo>
                    <a:lnTo>
                      <a:pt x="34" y="28"/>
                    </a:lnTo>
                    <a:lnTo>
                      <a:pt x="34" y="28"/>
                    </a:lnTo>
                    <a:lnTo>
                      <a:pt x="34" y="28"/>
                    </a:lnTo>
                    <a:lnTo>
                      <a:pt x="34" y="28"/>
                    </a:lnTo>
                    <a:lnTo>
                      <a:pt x="34" y="28"/>
                    </a:lnTo>
                    <a:lnTo>
                      <a:pt x="34" y="24"/>
                    </a:lnTo>
                    <a:lnTo>
                      <a:pt x="34" y="24"/>
                    </a:lnTo>
                    <a:lnTo>
                      <a:pt x="34" y="24"/>
                    </a:lnTo>
                    <a:lnTo>
                      <a:pt x="34" y="24"/>
                    </a:lnTo>
                    <a:lnTo>
                      <a:pt x="34" y="24"/>
                    </a:lnTo>
                    <a:lnTo>
                      <a:pt x="34" y="20"/>
                    </a:lnTo>
                    <a:lnTo>
                      <a:pt x="34" y="20"/>
                    </a:lnTo>
                    <a:lnTo>
                      <a:pt x="34" y="20"/>
                    </a:lnTo>
                    <a:lnTo>
                      <a:pt x="34" y="20"/>
                    </a:lnTo>
                    <a:lnTo>
                      <a:pt x="34" y="20"/>
                    </a:lnTo>
                    <a:lnTo>
                      <a:pt x="34" y="20"/>
                    </a:lnTo>
                    <a:lnTo>
                      <a:pt x="34" y="20"/>
                    </a:lnTo>
                    <a:lnTo>
                      <a:pt x="34" y="20"/>
                    </a:lnTo>
                    <a:lnTo>
                      <a:pt x="34" y="20"/>
                    </a:lnTo>
                    <a:lnTo>
                      <a:pt x="34" y="20"/>
                    </a:lnTo>
                    <a:lnTo>
                      <a:pt x="34" y="24"/>
                    </a:lnTo>
                    <a:lnTo>
                      <a:pt x="34" y="24"/>
                    </a:lnTo>
                    <a:lnTo>
                      <a:pt x="34" y="24"/>
                    </a:lnTo>
                    <a:lnTo>
                      <a:pt x="30" y="24"/>
                    </a:lnTo>
                    <a:lnTo>
                      <a:pt x="30" y="24"/>
                    </a:lnTo>
                    <a:lnTo>
                      <a:pt x="30" y="24"/>
                    </a:lnTo>
                    <a:lnTo>
                      <a:pt x="30" y="24"/>
                    </a:lnTo>
                    <a:lnTo>
                      <a:pt x="30" y="24"/>
                    </a:lnTo>
                    <a:lnTo>
                      <a:pt x="30" y="24"/>
                    </a:lnTo>
                    <a:lnTo>
                      <a:pt x="30" y="24"/>
                    </a:lnTo>
                    <a:lnTo>
                      <a:pt x="30" y="24"/>
                    </a:lnTo>
                    <a:lnTo>
                      <a:pt x="30" y="24"/>
                    </a:lnTo>
                    <a:lnTo>
                      <a:pt x="26" y="24"/>
                    </a:lnTo>
                    <a:lnTo>
                      <a:pt x="26" y="28"/>
                    </a:lnTo>
                    <a:lnTo>
                      <a:pt x="26" y="28"/>
                    </a:lnTo>
                    <a:lnTo>
                      <a:pt x="26" y="28"/>
                    </a:lnTo>
                    <a:lnTo>
                      <a:pt x="26" y="28"/>
                    </a:lnTo>
                    <a:lnTo>
                      <a:pt x="26" y="28"/>
                    </a:lnTo>
                    <a:lnTo>
                      <a:pt x="26" y="28"/>
                    </a:lnTo>
                    <a:lnTo>
                      <a:pt x="26" y="28"/>
                    </a:lnTo>
                    <a:lnTo>
                      <a:pt x="26" y="28"/>
                    </a:lnTo>
                    <a:lnTo>
                      <a:pt x="26" y="28"/>
                    </a:lnTo>
                    <a:lnTo>
                      <a:pt x="26" y="30"/>
                    </a:lnTo>
                    <a:lnTo>
                      <a:pt x="26" y="30"/>
                    </a:lnTo>
                    <a:lnTo>
                      <a:pt x="26" y="30"/>
                    </a:lnTo>
                    <a:lnTo>
                      <a:pt x="26" y="30"/>
                    </a:lnTo>
                    <a:lnTo>
                      <a:pt x="26" y="30"/>
                    </a:lnTo>
                    <a:lnTo>
                      <a:pt x="26" y="30"/>
                    </a:lnTo>
                    <a:lnTo>
                      <a:pt x="26" y="34"/>
                    </a:lnTo>
                    <a:lnTo>
                      <a:pt x="26" y="34"/>
                    </a:lnTo>
                    <a:lnTo>
                      <a:pt x="26" y="34"/>
                    </a:lnTo>
                    <a:lnTo>
                      <a:pt x="26" y="38"/>
                    </a:lnTo>
                    <a:lnTo>
                      <a:pt x="24" y="38"/>
                    </a:lnTo>
                    <a:lnTo>
                      <a:pt x="24" y="42"/>
                    </a:lnTo>
                    <a:lnTo>
                      <a:pt x="24" y="42"/>
                    </a:lnTo>
                    <a:lnTo>
                      <a:pt x="24" y="42"/>
                    </a:lnTo>
                    <a:lnTo>
                      <a:pt x="24" y="42"/>
                    </a:lnTo>
                    <a:lnTo>
                      <a:pt x="24" y="42"/>
                    </a:lnTo>
                    <a:lnTo>
                      <a:pt x="24" y="42"/>
                    </a:lnTo>
                    <a:lnTo>
                      <a:pt x="24" y="42"/>
                    </a:lnTo>
                    <a:lnTo>
                      <a:pt x="24" y="46"/>
                    </a:lnTo>
                    <a:lnTo>
                      <a:pt x="24" y="46"/>
                    </a:lnTo>
                    <a:lnTo>
                      <a:pt x="24" y="50"/>
                    </a:lnTo>
                    <a:lnTo>
                      <a:pt x="24" y="50"/>
                    </a:lnTo>
                    <a:lnTo>
                      <a:pt x="24" y="50"/>
                    </a:lnTo>
                    <a:lnTo>
                      <a:pt x="24" y="50"/>
                    </a:lnTo>
                    <a:lnTo>
                      <a:pt x="24" y="50"/>
                    </a:lnTo>
                    <a:lnTo>
                      <a:pt x="24" y="50"/>
                    </a:lnTo>
                    <a:lnTo>
                      <a:pt x="24" y="50"/>
                    </a:lnTo>
                    <a:lnTo>
                      <a:pt x="24" y="50"/>
                    </a:lnTo>
                    <a:lnTo>
                      <a:pt x="24" y="50"/>
                    </a:lnTo>
                    <a:lnTo>
                      <a:pt x="24" y="50"/>
                    </a:lnTo>
                    <a:lnTo>
                      <a:pt x="24" y="54"/>
                    </a:lnTo>
                    <a:lnTo>
                      <a:pt x="24" y="58"/>
                    </a:lnTo>
                    <a:lnTo>
                      <a:pt x="24" y="58"/>
                    </a:lnTo>
                    <a:lnTo>
                      <a:pt x="24" y="58"/>
                    </a:lnTo>
                    <a:lnTo>
                      <a:pt x="24" y="62"/>
                    </a:lnTo>
                    <a:lnTo>
                      <a:pt x="26" y="64"/>
                    </a:lnTo>
                    <a:lnTo>
                      <a:pt x="26" y="64"/>
                    </a:lnTo>
                    <a:lnTo>
                      <a:pt x="26" y="68"/>
                    </a:lnTo>
                    <a:lnTo>
                      <a:pt x="26" y="68"/>
                    </a:lnTo>
                    <a:lnTo>
                      <a:pt x="26" y="68"/>
                    </a:lnTo>
                    <a:lnTo>
                      <a:pt x="26" y="72"/>
                    </a:lnTo>
                    <a:lnTo>
                      <a:pt x="26" y="72"/>
                    </a:lnTo>
                    <a:lnTo>
                      <a:pt x="26" y="72"/>
                    </a:lnTo>
                    <a:lnTo>
                      <a:pt x="26" y="76"/>
                    </a:lnTo>
                    <a:lnTo>
                      <a:pt x="26" y="76"/>
                    </a:lnTo>
                    <a:lnTo>
                      <a:pt x="24" y="76"/>
                    </a:lnTo>
                    <a:lnTo>
                      <a:pt x="24" y="76"/>
                    </a:lnTo>
                    <a:lnTo>
                      <a:pt x="24" y="78"/>
                    </a:lnTo>
                    <a:lnTo>
                      <a:pt x="24" y="78"/>
                    </a:lnTo>
                    <a:lnTo>
                      <a:pt x="24" y="82"/>
                    </a:lnTo>
                    <a:lnTo>
                      <a:pt x="24" y="82"/>
                    </a:lnTo>
                    <a:lnTo>
                      <a:pt x="20" y="82"/>
                    </a:lnTo>
                    <a:lnTo>
                      <a:pt x="20" y="82"/>
                    </a:lnTo>
                    <a:lnTo>
                      <a:pt x="20" y="82"/>
                    </a:lnTo>
                    <a:lnTo>
                      <a:pt x="20" y="86"/>
                    </a:lnTo>
                    <a:lnTo>
                      <a:pt x="20" y="86"/>
                    </a:lnTo>
                    <a:lnTo>
                      <a:pt x="20" y="86"/>
                    </a:lnTo>
                    <a:lnTo>
                      <a:pt x="20" y="86"/>
                    </a:lnTo>
                    <a:lnTo>
                      <a:pt x="16" y="90"/>
                    </a:lnTo>
                    <a:lnTo>
                      <a:pt x="16" y="90"/>
                    </a:lnTo>
                    <a:lnTo>
                      <a:pt x="12" y="90"/>
                    </a:lnTo>
                    <a:lnTo>
                      <a:pt x="12" y="90"/>
                    </a:lnTo>
                    <a:lnTo>
                      <a:pt x="12" y="90"/>
                    </a:lnTo>
                    <a:lnTo>
                      <a:pt x="12" y="90"/>
                    </a:lnTo>
                    <a:lnTo>
                      <a:pt x="12" y="90"/>
                    </a:lnTo>
                    <a:lnTo>
                      <a:pt x="8" y="90"/>
                    </a:lnTo>
                    <a:lnTo>
                      <a:pt x="8" y="90"/>
                    </a:lnTo>
                    <a:lnTo>
                      <a:pt x="8" y="90"/>
                    </a:lnTo>
                    <a:lnTo>
                      <a:pt x="8" y="90"/>
                    </a:lnTo>
                    <a:lnTo>
                      <a:pt x="8" y="86"/>
                    </a:lnTo>
                    <a:lnTo>
                      <a:pt x="8" y="86"/>
                    </a:lnTo>
                    <a:lnTo>
                      <a:pt x="8" y="86"/>
                    </a:lnTo>
                    <a:lnTo>
                      <a:pt x="4" y="82"/>
                    </a:lnTo>
                    <a:lnTo>
                      <a:pt x="4" y="82"/>
                    </a:lnTo>
                    <a:lnTo>
                      <a:pt x="4" y="82"/>
                    </a:lnTo>
                    <a:lnTo>
                      <a:pt x="4" y="82"/>
                    </a:lnTo>
                    <a:lnTo>
                      <a:pt x="4" y="82"/>
                    </a:lnTo>
                    <a:lnTo>
                      <a:pt x="4" y="82"/>
                    </a:lnTo>
                    <a:lnTo>
                      <a:pt x="4" y="78"/>
                    </a:lnTo>
                    <a:lnTo>
                      <a:pt x="4" y="78"/>
                    </a:lnTo>
                    <a:lnTo>
                      <a:pt x="4" y="78"/>
                    </a:lnTo>
                    <a:lnTo>
                      <a:pt x="4" y="76"/>
                    </a:lnTo>
                    <a:lnTo>
                      <a:pt x="4" y="76"/>
                    </a:lnTo>
                    <a:lnTo>
                      <a:pt x="4" y="76"/>
                    </a:lnTo>
                    <a:lnTo>
                      <a:pt x="4" y="76"/>
                    </a:lnTo>
                    <a:lnTo>
                      <a:pt x="4" y="76"/>
                    </a:lnTo>
                    <a:lnTo>
                      <a:pt x="4" y="76"/>
                    </a:lnTo>
                    <a:lnTo>
                      <a:pt x="4" y="72"/>
                    </a:lnTo>
                    <a:lnTo>
                      <a:pt x="4" y="72"/>
                    </a:lnTo>
                    <a:lnTo>
                      <a:pt x="4" y="72"/>
                    </a:lnTo>
                    <a:lnTo>
                      <a:pt x="4" y="72"/>
                    </a:lnTo>
                    <a:lnTo>
                      <a:pt x="4" y="72"/>
                    </a:lnTo>
                    <a:lnTo>
                      <a:pt x="4" y="68"/>
                    </a:lnTo>
                    <a:lnTo>
                      <a:pt x="4" y="68"/>
                    </a:lnTo>
                    <a:lnTo>
                      <a:pt x="4" y="68"/>
                    </a:lnTo>
                    <a:lnTo>
                      <a:pt x="4" y="68"/>
                    </a:lnTo>
                    <a:lnTo>
                      <a:pt x="4" y="68"/>
                    </a:lnTo>
                    <a:lnTo>
                      <a:pt x="4" y="68"/>
                    </a:lnTo>
                    <a:lnTo>
                      <a:pt x="4" y="64"/>
                    </a:lnTo>
                    <a:lnTo>
                      <a:pt x="4" y="62"/>
                    </a:lnTo>
                    <a:lnTo>
                      <a:pt x="4" y="62"/>
                    </a:lnTo>
                    <a:lnTo>
                      <a:pt x="4" y="62"/>
                    </a:lnTo>
                    <a:lnTo>
                      <a:pt x="0" y="62"/>
                    </a:lnTo>
                    <a:lnTo>
                      <a:pt x="0" y="62"/>
                    </a:lnTo>
                    <a:lnTo>
                      <a:pt x="0" y="62"/>
                    </a:lnTo>
                    <a:lnTo>
                      <a:pt x="0" y="58"/>
                    </a:lnTo>
                    <a:lnTo>
                      <a:pt x="0" y="58"/>
                    </a:lnTo>
                    <a:lnTo>
                      <a:pt x="4" y="58"/>
                    </a:lnTo>
                    <a:lnTo>
                      <a:pt x="4" y="58"/>
                    </a:lnTo>
                    <a:lnTo>
                      <a:pt x="4" y="58"/>
                    </a:lnTo>
                    <a:lnTo>
                      <a:pt x="4" y="58"/>
                    </a:lnTo>
                    <a:lnTo>
                      <a:pt x="4" y="54"/>
                    </a:lnTo>
                    <a:lnTo>
                      <a:pt x="4" y="54"/>
                    </a:lnTo>
                    <a:lnTo>
                      <a:pt x="4" y="54"/>
                    </a:lnTo>
                    <a:lnTo>
                      <a:pt x="4" y="54"/>
                    </a:lnTo>
                    <a:lnTo>
                      <a:pt x="4" y="54"/>
                    </a:lnTo>
                    <a:lnTo>
                      <a:pt x="4" y="54"/>
                    </a:lnTo>
                    <a:lnTo>
                      <a:pt x="4" y="54"/>
                    </a:lnTo>
                    <a:lnTo>
                      <a:pt x="4" y="54"/>
                    </a:lnTo>
                    <a:lnTo>
                      <a:pt x="4" y="50"/>
                    </a:lnTo>
                    <a:lnTo>
                      <a:pt x="4" y="50"/>
                    </a:lnTo>
                    <a:lnTo>
                      <a:pt x="4" y="50"/>
                    </a:lnTo>
                    <a:lnTo>
                      <a:pt x="4" y="50"/>
                    </a:lnTo>
                    <a:lnTo>
                      <a:pt x="4" y="46"/>
                    </a:lnTo>
                    <a:lnTo>
                      <a:pt x="4" y="46"/>
                    </a:lnTo>
                    <a:lnTo>
                      <a:pt x="4" y="46"/>
                    </a:lnTo>
                    <a:lnTo>
                      <a:pt x="4" y="46"/>
                    </a:lnTo>
                    <a:lnTo>
                      <a:pt x="4" y="42"/>
                    </a:lnTo>
                    <a:lnTo>
                      <a:pt x="4" y="42"/>
                    </a:lnTo>
                    <a:lnTo>
                      <a:pt x="4" y="42"/>
                    </a:lnTo>
                    <a:lnTo>
                      <a:pt x="4" y="42"/>
                    </a:lnTo>
                    <a:lnTo>
                      <a:pt x="8" y="42"/>
                    </a:lnTo>
                    <a:lnTo>
                      <a:pt x="8" y="42"/>
                    </a:lnTo>
                    <a:lnTo>
                      <a:pt x="8" y="42"/>
                    </a:lnTo>
                    <a:lnTo>
                      <a:pt x="8" y="42"/>
                    </a:lnTo>
                    <a:lnTo>
                      <a:pt x="8" y="38"/>
                    </a:lnTo>
                    <a:lnTo>
                      <a:pt x="8" y="38"/>
                    </a:lnTo>
                    <a:lnTo>
                      <a:pt x="8" y="38"/>
                    </a:lnTo>
                    <a:lnTo>
                      <a:pt x="8" y="38"/>
                    </a:lnTo>
                    <a:lnTo>
                      <a:pt x="8" y="38"/>
                    </a:lnTo>
                    <a:lnTo>
                      <a:pt x="8" y="38"/>
                    </a:lnTo>
                    <a:lnTo>
                      <a:pt x="8" y="38"/>
                    </a:lnTo>
                    <a:lnTo>
                      <a:pt x="8" y="38"/>
                    </a:lnTo>
                    <a:lnTo>
                      <a:pt x="8" y="38"/>
                    </a:lnTo>
                    <a:lnTo>
                      <a:pt x="8" y="38"/>
                    </a:lnTo>
                    <a:lnTo>
                      <a:pt x="8" y="38"/>
                    </a:lnTo>
                    <a:lnTo>
                      <a:pt x="8" y="34"/>
                    </a:lnTo>
                    <a:lnTo>
                      <a:pt x="8" y="34"/>
                    </a:lnTo>
                    <a:lnTo>
                      <a:pt x="8" y="34"/>
                    </a:lnTo>
                    <a:lnTo>
                      <a:pt x="8" y="34"/>
                    </a:lnTo>
                    <a:lnTo>
                      <a:pt x="8" y="34"/>
                    </a:lnTo>
                    <a:lnTo>
                      <a:pt x="8" y="30"/>
                    </a:lnTo>
                    <a:lnTo>
                      <a:pt x="8" y="30"/>
                    </a:lnTo>
                    <a:lnTo>
                      <a:pt x="8" y="30"/>
                    </a:lnTo>
                    <a:lnTo>
                      <a:pt x="8" y="30"/>
                    </a:lnTo>
                    <a:lnTo>
                      <a:pt x="8" y="30"/>
                    </a:lnTo>
                    <a:lnTo>
                      <a:pt x="8" y="30"/>
                    </a:lnTo>
                    <a:lnTo>
                      <a:pt x="12" y="28"/>
                    </a:lnTo>
                    <a:lnTo>
                      <a:pt x="12" y="28"/>
                    </a:lnTo>
                    <a:lnTo>
                      <a:pt x="12" y="28"/>
                    </a:lnTo>
                    <a:lnTo>
                      <a:pt x="8" y="28"/>
                    </a:lnTo>
                    <a:lnTo>
                      <a:pt x="8" y="28"/>
                    </a:lnTo>
                    <a:lnTo>
                      <a:pt x="8" y="28"/>
                    </a:lnTo>
                    <a:lnTo>
                      <a:pt x="4" y="28"/>
                    </a:lnTo>
                    <a:lnTo>
                      <a:pt x="4" y="28"/>
                    </a:lnTo>
                    <a:lnTo>
                      <a:pt x="4" y="28"/>
                    </a:lnTo>
                    <a:lnTo>
                      <a:pt x="4" y="28"/>
                    </a:lnTo>
                    <a:lnTo>
                      <a:pt x="4" y="30"/>
                    </a:lnTo>
                    <a:lnTo>
                      <a:pt x="4" y="30"/>
                    </a:lnTo>
                    <a:lnTo>
                      <a:pt x="4" y="30"/>
                    </a:lnTo>
                    <a:lnTo>
                      <a:pt x="0" y="34"/>
                    </a:lnTo>
                    <a:lnTo>
                      <a:pt x="0" y="34"/>
                    </a:lnTo>
                    <a:lnTo>
                      <a:pt x="0" y="34"/>
                    </a:lnTo>
                    <a:lnTo>
                      <a:pt x="0" y="34"/>
                    </a:lnTo>
                    <a:lnTo>
                      <a:pt x="0" y="34"/>
                    </a:lnTo>
                    <a:lnTo>
                      <a:pt x="0" y="30"/>
                    </a:lnTo>
                    <a:lnTo>
                      <a:pt x="0" y="30"/>
                    </a:lnTo>
                    <a:lnTo>
                      <a:pt x="0" y="30"/>
                    </a:lnTo>
                    <a:lnTo>
                      <a:pt x="0" y="28"/>
                    </a:lnTo>
                    <a:lnTo>
                      <a:pt x="4" y="28"/>
                    </a:lnTo>
                    <a:lnTo>
                      <a:pt x="4" y="24"/>
                    </a:lnTo>
                    <a:lnTo>
                      <a:pt x="4" y="24"/>
                    </a:lnTo>
                    <a:lnTo>
                      <a:pt x="4" y="24"/>
                    </a:lnTo>
                    <a:lnTo>
                      <a:pt x="4" y="24"/>
                    </a:lnTo>
                    <a:lnTo>
                      <a:pt x="4" y="24"/>
                    </a:lnTo>
                    <a:lnTo>
                      <a:pt x="4" y="24"/>
                    </a:lnTo>
                    <a:lnTo>
                      <a:pt x="4" y="24"/>
                    </a:lnTo>
                    <a:lnTo>
                      <a:pt x="4" y="24"/>
                    </a:lnTo>
                    <a:lnTo>
                      <a:pt x="4" y="24"/>
                    </a:lnTo>
                    <a:lnTo>
                      <a:pt x="8" y="20"/>
                    </a:lnTo>
                    <a:lnTo>
                      <a:pt x="8" y="20"/>
                    </a:lnTo>
                    <a:lnTo>
                      <a:pt x="8" y="20"/>
                    </a:lnTo>
                    <a:lnTo>
                      <a:pt x="8" y="20"/>
                    </a:lnTo>
                    <a:lnTo>
                      <a:pt x="8" y="20"/>
                    </a:lnTo>
                    <a:lnTo>
                      <a:pt x="8" y="20"/>
                    </a:lnTo>
                    <a:lnTo>
                      <a:pt x="8" y="16"/>
                    </a:lnTo>
                    <a:lnTo>
                      <a:pt x="12" y="16"/>
                    </a:lnTo>
                    <a:lnTo>
                      <a:pt x="12" y="16"/>
                    </a:lnTo>
                    <a:lnTo>
                      <a:pt x="12" y="8"/>
                    </a:lnTo>
                    <a:lnTo>
                      <a:pt x="16" y="4"/>
                    </a:lnTo>
                    <a:lnTo>
                      <a:pt x="16" y="4"/>
                    </a:lnTo>
                    <a:lnTo>
                      <a:pt x="16" y="4"/>
                    </a:lnTo>
                    <a:lnTo>
                      <a:pt x="16" y="4"/>
                    </a:lnTo>
                    <a:lnTo>
                      <a:pt x="16" y="4"/>
                    </a:lnTo>
                    <a:lnTo>
                      <a:pt x="16" y="4"/>
                    </a:lnTo>
                    <a:lnTo>
                      <a:pt x="16" y="4"/>
                    </a:lnTo>
                    <a:lnTo>
                      <a:pt x="16" y="4"/>
                    </a:lnTo>
                    <a:lnTo>
                      <a:pt x="16" y="4"/>
                    </a:lnTo>
                    <a:lnTo>
                      <a:pt x="16" y="8"/>
                    </a:lnTo>
                    <a:lnTo>
                      <a:pt x="16" y="8"/>
                    </a:lnTo>
                    <a:lnTo>
                      <a:pt x="16" y="8"/>
                    </a:lnTo>
                    <a:lnTo>
                      <a:pt x="16" y="8"/>
                    </a:lnTo>
                    <a:lnTo>
                      <a:pt x="16" y="8"/>
                    </a:lnTo>
                    <a:lnTo>
                      <a:pt x="16" y="8"/>
                    </a:lnTo>
                    <a:lnTo>
                      <a:pt x="16" y="8"/>
                    </a:lnTo>
                    <a:lnTo>
                      <a:pt x="16" y="8"/>
                    </a:lnTo>
                    <a:lnTo>
                      <a:pt x="20" y="8"/>
                    </a:lnTo>
                    <a:lnTo>
                      <a:pt x="20" y="4"/>
                    </a:lnTo>
                    <a:lnTo>
                      <a:pt x="20" y="4"/>
                    </a:lnTo>
                    <a:lnTo>
                      <a:pt x="20" y="4"/>
                    </a:lnTo>
                    <a:lnTo>
                      <a:pt x="24" y="4"/>
                    </a:lnTo>
                    <a:lnTo>
                      <a:pt x="24" y="4"/>
                    </a:lnTo>
                    <a:lnTo>
                      <a:pt x="24" y="4"/>
                    </a:lnTo>
                    <a:lnTo>
                      <a:pt x="24" y="8"/>
                    </a:lnTo>
                    <a:lnTo>
                      <a:pt x="24" y="8"/>
                    </a:lnTo>
                    <a:lnTo>
                      <a:pt x="20" y="8"/>
                    </a:lnTo>
                    <a:lnTo>
                      <a:pt x="20" y="8"/>
                    </a:lnTo>
                    <a:lnTo>
                      <a:pt x="20" y="8"/>
                    </a:lnTo>
                    <a:lnTo>
                      <a:pt x="20" y="8"/>
                    </a:lnTo>
                    <a:lnTo>
                      <a:pt x="20" y="8"/>
                    </a:lnTo>
                    <a:lnTo>
                      <a:pt x="20" y="12"/>
                    </a:lnTo>
                    <a:lnTo>
                      <a:pt x="20" y="12"/>
                    </a:lnTo>
                    <a:lnTo>
                      <a:pt x="20" y="12"/>
                    </a:lnTo>
                    <a:lnTo>
                      <a:pt x="20" y="12"/>
                    </a:lnTo>
                    <a:lnTo>
                      <a:pt x="20" y="12"/>
                    </a:lnTo>
                    <a:lnTo>
                      <a:pt x="20" y="12"/>
                    </a:lnTo>
                    <a:lnTo>
                      <a:pt x="20" y="12"/>
                    </a:lnTo>
                    <a:lnTo>
                      <a:pt x="20" y="12"/>
                    </a:lnTo>
                    <a:lnTo>
                      <a:pt x="20" y="12"/>
                    </a:lnTo>
                    <a:lnTo>
                      <a:pt x="20" y="12"/>
                    </a:lnTo>
                    <a:lnTo>
                      <a:pt x="20" y="12"/>
                    </a:lnTo>
                    <a:lnTo>
                      <a:pt x="20" y="12"/>
                    </a:lnTo>
                    <a:lnTo>
                      <a:pt x="20" y="8"/>
                    </a:lnTo>
                    <a:lnTo>
                      <a:pt x="20" y="8"/>
                    </a:lnTo>
                    <a:lnTo>
                      <a:pt x="20" y="8"/>
                    </a:lnTo>
                    <a:lnTo>
                      <a:pt x="24" y="8"/>
                    </a:lnTo>
                    <a:lnTo>
                      <a:pt x="24" y="8"/>
                    </a:lnTo>
                    <a:lnTo>
                      <a:pt x="24" y="8"/>
                    </a:lnTo>
                    <a:lnTo>
                      <a:pt x="24" y="8"/>
                    </a:lnTo>
                    <a:lnTo>
                      <a:pt x="24" y="8"/>
                    </a:lnTo>
                    <a:lnTo>
                      <a:pt x="24" y="4"/>
                    </a:lnTo>
                    <a:lnTo>
                      <a:pt x="24" y="4"/>
                    </a:lnTo>
                    <a:lnTo>
                      <a:pt x="24" y="4"/>
                    </a:lnTo>
                    <a:lnTo>
                      <a:pt x="26" y="4"/>
                    </a:lnTo>
                    <a:lnTo>
                      <a:pt x="26" y="4"/>
                    </a:lnTo>
                    <a:lnTo>
                      <a:pt x="26" y="4"/>
                    </a:lnTo>
                    <a:lnTo>
                      <a:pt x="26" y="4"/>
                    </a:lnTo>
                    <a:lnTo>
                      <a:pt x="26" y="4"/>
                    </a:lnTo>
                    <a:lnTo>
                      <a:pt x="30" y="4"/>
                    </a:lnTo>
                    <a:lnTo>
                      <a:pt x="34" y="4"/>
                    </a:lnTo>
                    <a:lnTo>
                      <a:pt x="34" y="4"/>
                    </a:lnTo>
                    <a:lnTo>
                      <a:pt x="34" y="4"/>
                    </a:lnTo>
                    <a:lnTo>
                      <a:pt x="34" y="4"/>
                    </a:lnTo>
                    <a:lnTo>
                      <a:pt x="34" y="4"/>
                    </a:lnTo>
                    <a:lnTo>
                      <a:pt x="34" y="4"/>
                    </a:lnTo>
                    <a:lnTo>
                      <a:pt x="34" y="4"/>
                    </a:lnTo>
                    <a:lnTo>
                      <a:pt x="34" y="4"/>
                    </a:lnTo>
                    <a:lnTo>
                      <a:pt x="34" y="0"/>
                    </a:lnTo>
                    <a:lnTo>
                      <a:pt x="34" y="0"/>
                    </a:lnTo>
                    <a:lnTo>
                      <a:pt x="34" y="0"/>
                    </a:lnTo>
                    <a:lnTo>
                      <a:pt x="34" y="0"/>
                    </a:lnTo>
                    <a:lnTo>
                      <a:pt x="38" y="0"/>
                    </a:lnTo>
                    <a:lnTo>
                      <a:pt x="38" y="0"/>
                    </a:lnTo>
                    <a:lnTo>
                      <a:pt x="42" y="0"/>
                    </a:lnTo>
                    <a:lnTo>
                      <a:pt x="42" y="0"/>
                    </a:lnTo>
                    <a:lnTo>
                      <a:pt x="42" y="4"/>
                    </a:lnTo>
                    <a:lnTo>
                      <a:pt x="42" y="4"/>
                    </a:lnTo>
                    <a:lnTo>
                      <a:pt x="46" y="4"/>
                    </a:lnTo>
                    <a:lnTo>
                      <a:pt x="46" y="4"/>
                    </a:lnTo>
                    <a:lnTo>
                      <a:pt x="46" y="4"/>
                    </a:lnTo>
                    <a:lnTo>
                      <a:pt x="46" y="4"/>
                    </a:lnTo>
                    <a:lnTo>
                      <a:pt x="46" y="4"/>
                    </a:lnTo>
                    <a:lnTo>
                      <a:pt x="46" y="8"/>
                    </a:lnTo>
                    <a:lnTo>
                      <a:pt x="46" y="8"/>
                    </a:lnTo>
                    <a:lnTo>
                      <a:pt x="46" y="8"/>
                    </a:lnTo>
                    <a:close/>
                    <a:moveTo>
                      <a:pt x="16" y="20"/>
                    </a:moveTo>
                    <a:lnTo>
                      <a:pt x="16" y="20"/>
                    </a:lnTo>
                    <a:lnTo>
                      <a:pt x="16" y="20"/>
                    </a:lnTo>
                    <a:lnTo>
                      <a:pt x="16" y="16"/>
                    </a:lnTo>
                    <a:lnTo>
                      <a:pt x="16" y="16"/>
                    </a:lnTo>
                    <a:lnTo>
                      <a:pt x="16" y="16"/>
                    </a:lnTo>
                    <a:lnTo>
                      <a:pt x="12" y="20"/>
                    </a:lnTo>
                    <a:lnTo>
                      <a:pt x="12" y="20"/>
                    </a:lnTo>
                    <a:lnTo>
                      <a:pt x="12" y="20"/>
                    </a:lnTo>
                    <a:lnTo>
                      <a:pt x="12" y="20"/>
                    </a:lnTo>
                    <a:lnTo>
                      <a:pt x="12" y="20"/>
                    </a:lnTo>
                    <a:lnTo>
                      <a:pt x="12" y="20"/>
                    </a:lnTo>
                    <a:lnTo>
                      <a:pt x="12" y="20"/>
                    </a:lnTo>
                    <a:lnTo>
                      <a:pt x="12" y="20"/>
                    </a:lnTo>
                    <a:lnTo>
                      <a:pt x="12" y="20"/>
                    </a:lnTo>
                    <a:lnTo>
                      <a:pt x="8" y="24"/>
                    </a:lnTo>
                    <a:lnTo>
                      <a:pt x="8" y="24"/>
                    </a:lnTo>
                    <a:lnTo>
                      <a:pt x="8" y="28"/>
                    </a:lnTo>
                    <a:lnTo>
                      <a:pt x="8" y="28"/>
                    </a:lnTo>
                    <a:lnTo>
                      <a:pt x="8" y="28"/>
                    </a:lnTo>
                    <a:lnTo>
                      <a:pt x="8" y="28"/>
                    </a:lnTo>
                    <a:lnTo>
                      <a:pt x="8" y="28"/>
                    </a:lnTo>
                    <a:lnTo>
                      <a:pt x="12" y="28"/>
                    </a:lnTo>
                    <a:lnTo>
                      <a:pt x="12" y="28"/>
                    </a:lnTo>
                    <a:lnTo>
                      <a:pt x="12" y="28"/>
                    </a:lnTo>
                    <a:lnTo>
                      <a:pt x="12" y="28"/>
                    </a:lnTo>
                    <a:lnTo>
                      <a:pt x="12" y="28"/>
                    </a:lnTo>
                    <a:lnTo>
                      <a:pt x="12" y="28"/>
                    </a:lnTo>
                    <a:lnTo>
                      <a:pt x="12" y="24"/>
                    </a:lnTo>
                    <a:lnTo>
                      <a:pt x="12" y="24"/>
                    </a:lnTo>
                    <a:lnTo>
                      <a:pt x="12" y="24"/>
                    </a:lnTo>
                    <a:lnTo>
                      <a:pt x="12" y="24"/>
                    </a:lnTo>
                    <a:lnTo>
                      <a:pt x="12" y="24"/>
                    </a:lnTo>
                    <a:lnTo>
                      <a:pt x="12" y="24"/>
                    </a:lnTo>
                    <a:lnTo>
                      <a:pt x="12" y="24"/>
                    </a:lnTo>
                    <a:lnTo>
                      <a:pt x="12" y="24"/>
                    </a:lnTo>
                    <a:lnTo>
                      <a:pt x="16" y="20"/>
                    </a:lnTo>
                    <a:lnTo>
                      <a:pt x="16" y="20"/>
                    </a:lnTo>
                    <a:lnTo>
                      <a:pt x="16" y="20"/>
                    </a:lnTo>
                    <a:lnTo>
                      <a:pt x="16" y="20"/>
                    </a:lnTo>
                    <a:lnTo>
                      <a:pt x="16" y="20"/>
                    </a:lnTo>
                    <a:lnTo>
                      <a:pt x="16" y="20"/>
                    </a:lnTo>
                    <a:lnTo>
                      <a:pt x="16" y="20"/>
                    </a:lnTo>
                    <a:lnTo>
                      <a:pt x="16" y="2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224">
                <a:extLst>
                  <a:ext uri="{FF2B5EF4-FFF2-40B4-BE49-F238E27FC236}">
                    <a16:creationId xmlns:a16="http://schemas.microsoft.com/office/drawing/2014/main" id="{CE1152F3-6BAC-4BD1-81FB-2642364EA302}"/>
                  </a:ext>
                </a:extLst>
              </p:cNvPr>
              <p:cNvSpPr>
                <a:spLocks/>
              </p:cNvSpPr>
              <p:nvPr/>
            </p:nvSpPr>
            <p:spPr bwMode="auto">
              <a:xfrm>
                <a:off x="2600325" y="3289368"/>
                <a:ext cx="88900" cy="44450"/>
              </a:xfrm>
              <a:custGeom>
                <a:avLst/>
                <a:gdLst>
                  <a:gd name="T0" fmla="*/ 8 w 56"/>
                  <a:gd name="T1" fmla="*/ 28 h 28"/>
                  <a:gd name="T2" fmla="*/ 4 w 56"/>
                  <a:gd name="T3" fmla="*/ 24 h 28"/>
                  <a:gd name="T4" fmla="*/ 0 w 56"/>
                  <a:gd name="T5" fmla="*/ 24 h 28"/>
                  <a:gd name="T6" fmla="*/ 4 w 56"/>
                  <a:gd name="T7" fmla="*/ 20 h 28"/>
                  <a:gd name="T8" fmla="*/ 4 w 56"/>
                  <a:gd name="T9" fmla="*/ 20 h 28"/>
                  <a:gd name="T10" fmla="*/ 8 w 56"/>
                  <a:gd name="T11" fmla="*/ 16 h 28"/>
                  <a:gd name="T12" fmla="*/ 12 w 56"/>
                  <a:gd name="T13" fmla="*/ 12 h 28"/>
                  <a:gd name="T14" fmla="*/ 24 w 56"/>
                  <a:gd name="T15" fmla="*/ 12 h 28"/>
                  <a:gd name="T16" fmla="*/ 30 w 56"/>
                  <a:gd name="T17" fmla="*/ 8 h 28"/>
                  <a:gd name="T18" fmla="*/ 34 w 56"/>
                  <a:gd name="T19" fmla="*/ 8 h 28"/>
                  <a:gd name="T20" fmla="*/ 34 w 56"/>
                  <a:gd name="T21" fmla="*/ 12 h 28"/>
                  <a:gd name="T22" fmla="*/ 38 w 56"/>
                  <a:gd name="T23" fmla="*/ 12 h 28"/>
                  <a:gd name="T24" fmla="*/ 38 w 56"/>
                  <a:gd name="T25" fmla="*/ 12 h 28"/>
                  <a:gd name="T26" fmla="*/ 42 w 56"/>
                  <a:gd name="T27" fmla="*/ 12 h 28"/>
                  <a:gd name="T28" fmla="*/ 42 w 56"/>
                  <a:gd name="T29" fmla="*/ 12 h 28"/>
                  <a:gd name="T30" fmla="*/ 42 w 56"/>
                  <a:gd name="T31" fmla="*/ 12 h 28"/>
                  <a:gd name="T32" fmla="*/ 42 w 56"/>
                  <a:gd name="T33" fmla="*/ 12 h 28"/>
                  <a:gd name="T34" fmla="*/ 42 w 56"/>
                  <a:gd name="T35" fmla="*/ 8 h 28"/>
                  <a:gd name="T36" fmla="*/ 42 w 56"/>
                  <a:gd name="T37" fmla="*/ 8 h 28"/>
                  <a:gd name="T38" fmla="*/ 42 w 56"/>
                  <a:gd name="T39" fmla="*/ 8 h 28"/>
                  <a:gd name="T40" fmla="*/ 42 w 56"/>
                  <a:gd name="T41" fmla="*/ 8 h 28"/>
                  <a:gd name="T42" fmla="*/ 42 w 56"/>
                  <a:gd name="T43" fmla="*/ 4 h 28"/>
                  <a:gd name="T44" fmla="*/ 34 w 56"/>
                  <a:gd name="T45" fmla="*/ 8 h 28"/>
                  <a:gd name="T46" fmla="*/ 38 w 56"/>
                  <a:gd name="T47" fmla="*/ 4 h 28"/>
                  <a:gd name="T48" fmla="*/ 42 w 56"/>
                  <a:gd name="T49" fmla="*/ 4 h 28"/>
                  <a:gd name="T50" fmla="*/ 42 w 56"/>
                  <a:gd name="T51" fmla="*/ 8 h 28"/>
                  <a:gd name="T52" fmla="*/ 42 w 56"/>
                  <a:gd name="T53" fmla="*/ 8 h 28"/>
                  <a:gd name="T54" fmla="*/ 42 w 56"/>
                  <a:gd name="T55" fmla="*/ 8 h 28"/>
                  <a:gd name="T56" fmla="*/ 46 w 56"/>
                  <a:gd name="T57" fmla="*/ 4 h 28"/>
                  <a:gd name="T58" fmla="*/ 46 w 56"/>
                  <a:gd name="T59" fmla="*/ 4 h 28"/>
                  <a:gd name="T60" fmla="*/ 52 w 56"/>
                  <a:gd name="T61" fmla="*/ 4 h 28"/>
                  <a:gd name="T62" fmla="*/ 56 w 56"/>
                  <a:gd name="T63" fmla="*/ 0 h 28"/>
                  <a:gd name="T64" fmla="*/ 56 w 56"/>
                  <a:gd name="T65" fmla="*/ 0 h 28"/>
                  <a:gd name="T66" fmla="*/ 56 w 56"/>
                  <a:gd name="T67" fmla="*/ 0 h 28"/>
                  <a:gd name="T68" fmla="*/ 52 w 56"/>
                  <a:gd name="T69" fmla="*/ 4 h 28"/>
                  <a:gd name="T70" fmla="*/ 48 w 56"/>
                  <a:gd name="T71" fmla="*/ 8 h 28"/>
                  <a:gd name="T72" fmla="*/ 48 w 56"/>
                  <a:gd name="T73" fmla="*/ 8 h 28"/>
                  <a:gd name="T74" fmla="*/ 52 w 56"/>
                  <a:gd name="T75" fmla="*/ 8 h 28"/>
                  <a:gd name="T76" fmla="*/ 52 w 56"/>
                  <a:gd name="T77" fmla="*/ 8 h 28"/>
                  <a:gd name="T78" fmla="*/ 52 w 56"/>
                  <a:gd name="T79" fmla="*/ 8 h 28"/>
                  <a:gd name="T80" fmla="*/ 52 w 56"/>
                  <a:gd name="T81" fmla="*/ 12 h 28"/>
                  <a:gd name="T82" fmla="*/ 52 w 56"/>
                  <a:gd name="T83" fmla="*/ 20 h 28"/>
                  <a:gd name="T84" fmla="*/ 48 w 56"/>
                  <a:gd name="T85" fmla="*/ 20 h 28"/>
                  <a:gd name="T86" fmla="*/ 48 w 56"/>
                  <a:gd name="T87" fmla="*/ 20 h 28"/>
                  <a:gd name="T88" fmla="*/ 46 w 56"/>
                  <a:gd name="T89" fmla="*/ 24 h 28"/>
                  <a:gd name="T90" fmla="*/ 38 w 56"/>
                  <a:gd name="T91" fmla="*/ 24 h 28"/>
                  <a:gd name="T92" fmla="*/ 34 w 56"/>
                  <a:gd name="T93" fmla="*/ 24 h 28"/>
                  <a:gd name="T94" fmla="*/ 30 w 56"/>
                  <a:gd name="T95" fmla="*/ 24 h 28"/>
                  <a:gd name="T96" fmla="*/ 26 w 56"/>
                  <a:gd name="T97" fmla="*/ 24 h 28"/>
                  <a:gd name="T98" fmla="*/ 20 w 56"/>
                  <a:gd name="T99" fmla="*/ 24 h 28"/>
                  <a:gd name="T100" fmla="*/ 12 w 56"/>
                  <a:gd name="T101"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 h="28">
                    <a:moveTo>
                      <a:pt x="12" y="24"/>
                    </a:moveTo>
                    <a:lnTo>
                      <a:pt x="12" y="24"/>
                    </a:lnTo>
                    <a:lnTo>
                      <a:pt x="12" y="24"/>
                    </a:lnTo>
                    <a:lnTo>
                      <a:pt x="12" y="24"/>
                    </a:lnTo>
                    <a:lnTo>
                      <a:pt x="8" y="28"/>
                    </a:lnTo>
                    <a:lnTo>
                      <a:pt x="8" y="28"/>
                    </a:lnTo>
                    <a:lnTo>
                      <a:pt x="8" y="28"/>
                    </a:lnTo>
                    <a:lnTo>
                      <a:pt x="4" y="28"/>
                    </a:lnTo>
                    <a:lnTo>
                      <a:pt x="4" y="28"/>
                    </a:lnTo>
                    <a:lnTo>
                      <a:pt x="4" y="24"/>
                    </a:lnTo>
                    <a:lnTo>
                      <a:pt x="0" y="24"/>
                    </a:lnTo>
                    <a:lnTo>
                      <a:pt x="0" y="24"/>
                    </a:lnTo>
                    <a:lnTo>
                      <a:pt x="0" y="24"/>
                    </a:lnTo>
                    <a:lnTo>
                      <a:pt x="0" y="24"/>
                    </a:lnTo>
                    <a:lnTo>
                      <a:pt x="0" y="24"/>
                    </a:lnTo>
                    <a:lnTo>
                      <a:pt x="0" y="24"/>
                    </a:lnTo>
                    <a:lnTo>
                      <a:pt x="0" y="24"/>
                    </a:lnTo>
                    <a:lnTo>
                      <a:pt x="0" y="24"/>
                    </a:lnTo>
                    <a:lnTo>
                      <a:pt x="4" y="20"/>
                    </a:lnTo>
                    <a:lnTo>
                      <a:pt x="4" y="20"/>
                    </a:lnTo>
                    <a:lnTo>
                      <a:pt x="4" y="20"/>
                    </a:lnTo>
                    <a:lnTo>
                      <a:pt x="4" y="20"/>
                    </a:lnTo>
                    <a:lnTo>
                      <a:pt x="4" y="20"/>
                    </a:lnTo>
                    <a:lnTo>
                      <a:pt x="4" y="20"/>
                    </a:lnTo>
                    <a:lnTo>
                      <a:pt x="4" y="20"/>
                    </a:lnTo>
                    <a:lnTo>
                      <a:pt x="4" y="20"/>
                    </a:lnTo>
                    <a:lnTo>
                      <a:pt x="4" y="16"/>
                    </a:lnTo>
                    <a:lnTo>
                      <a:pt x="4" y="16"/>
                    </a:lnTo>
                    <a:lnTo>
                      <a:pt x="8" y="16"/>
                    </a:lnTo>
                    <a:lnTo>
                      <a:pt x="8" y="16"/>
                    </a:lnTo>
                    <a:lnTo>
                      <a:pt x="8" y="16"/>
                    </a:lnTo>
                    <a:lnTo>
                      <a:pt x="8" y="16"/>
                    </a:lnTo>
                    <a:lnTo>
                      <a:pt x="8" y="16"/>
                    </a:lnTo>
                    <a:lnTo>
                      <a:pt x="12" y="16"/>
                    </a:lnTo>
                    <a:lnTo>
                      <a:pt x="12" y="12"/>
                    </a:lnTo>
                    <a:lnTo>
                      <a:pt x="12" y="12"/>
                    </a:lnTo>
                    <a:lnTo>
                      <a:pt x="16" y="12"/>
                    </a:lnTo>
                    <a:lnTo>
                      <a:pt x="20" y="12"/>
                    </a:lnTo>
                    <a:lnTo>
                      <a:pt x="24" y="12"/>
                    </a:lnTo>
                    <a:lnTo>
                      <a:pt x="24" y="12"/>
                    </a:lnTo>
                    <a:lnTo>
                      <a:pt x="24" y="12"/>
                    </a:lnTo>
                    <a:lnTo>
                      <a:pt x="26" y="12"/>
                    </a:lnTo>
                    <a:lnTo>
                      <a:pt x="26" y="12"/>
                    </a:lnTo>
                    <a:lnTo>
                      <a:pt x="30" y="8"/>
                    </a:lnTo>
                    <a:lnTo>
                      <a:pt x="30" y="8"/>
                    </a:lnTo>
                    <a:lnTo>
                      <a:pt x="34" y="8"/>
                    </a:lnTo>
                    <a:lnTo>
                      <a:pt x="34" y="8"/>
                    </a:lnTo>
                    <a:lnTo>
                      <a:pt x="34" y="8"/>
                    </a:lnTo>
                    <a:lnTo>
                      <a:pt x="34" y="8"/>
                    </a:lnTo>
                    <a:lnTo>
                      <a:pt x="34" y="8"/>
                    </a:lnTo>
                    <a:lnTo>
                      <a:pt x="34" y="8"/>
                    </a:lnTo>
                    <a:lnTo>
                      <a:pt x="34" y="8"/>
                    </a:lnTo>
                    <a:lnTo>
                      <a:pt x="34" y="8"/>
                    </a:lnTo>
                    <a:lnTo>
                      <a:pt x="34" y="12"/>
                    </a:lnTo>
                    <a:lnTo>
                      <a:pt x="34" y="12"/>
                    </a:lnTo>
                    <a:lnTo>
                      <a:pt x="34" y="12"/>
                    </a:lnTo>
                    <a:lnTo>
                      <a:pt x="34" y="12"/>
                    </a:lnTo>
                    <a:lnTo>
                      <a:pt x="34" y="12"/>
                    </a:lnTo>
                    <a:lnTo>
                      <a:pt x="34" y="12"/>
                    </a:lnTo>
                    <a:lnTo>
                      <a:pt x="38" y="12"/>
                    </a:lnTo>
                    <a:lnTo>
                      <a:pt x="38" y="12"/>
                    </a:lnTo>
                    <a:lnTo>
                      <a:pt x="38" y="12"/>
                    </a:lnTo>
                    <a:lnTo>
                      <a:pt x="38" y="12"/>
                    </a:lnTo>
                    <a:lnTo>
                      <a:pt x="38" y="12"/>
                    </a:lnTo>
                    <a:lnTo>
                      <a:pt x="38" y="12"/>
                    </a:lnTo>
                    <a:lnTo>
                      <a:pt x="38" y="12"/>
                    </a:lnTo>
                    <a:lnTo>
                      <a:pt x="38" y="12"/>
                    </a:lnTo>
                    <a:lnTo>
                      <a:pt x="38" y="12"/>
                    </a:lnTo>
                    <a:lnTo>
                      <a:pt x="38"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38" y="8"/>
                    </a:lnTo>
                    <a:lnTo>
                      <a:pt x="38" y="8"/>
                    </a:lnTo>
                    <a:lnTo>
                      <a:pt x="42" y="8"/>
                    </a:lnTo>
                    <a:lnTo>
                      <a:pt x="42" y="4"/>
                    </a:lnTo>
                    <a:lnTo>
                      <a:pt x="42" y="4"/>
                    </a:lnTo>
                    <a:lnTo>
                      <a:pt x="42" y="4"/>
                    </a:lnTo>
                    <a:lnTo>
                      <a:pt x="38" y="8"/>
                    </a:lnTo>
                    <a:lnTo>
                      <a:pt x="38" y="8"/>
                    </a:lnTo>
                    <a:lnTo>
                      <a:pt x="38" y="8"/>
                    </a:lnTo>
                    <a:lnTo>
                      <a:pt x="34" y="8"/>
                    </a:lnTo>
                    <a:lnTo>
                      <a:pt x="34" y="8"/>
                    </a:lnTo>
                    <a:lnTo>
                      <a:pt x="34" y="8"/>
                    </a:lnTo>
                    <a:lnTo>
                      <a:pt x="34" y="8"/>
                    </a:lnTo>
                    <a:lnTo>
                      <a:pt x="34" y="8"/>
                    </a:lnTo>
                    <a:lnTo>
                      <a:pt x="38" y="4"/>
                    </a:lnTo>
                    <a:lnTo>
                      <a:pt x="38" y="4"/>
                    </a:lnTo>
                    <a:lnTo>
                      <a:pt x="42" y="4"/>
                    </a:lnTo>
                    <a:lnTo>
                      <a:pt x="42" y="4"/>
                    </a:lnTo>
                    <a:lnTo>
                      <a:pt x="42" y="4"/>
                    </a:lnTo>
                    <a:lnTo>
                      <a:pt x="42" y="4"/>
                    </a:lnTo>
                    <a:lnTo>
                      <a:pt x="42" y="4"/>
                    </a:lnTo>
                    <a:lnTo>
                      <a:pt x="42" y="4"/>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6" y="4"/>
                    </a:lnTo>
                    <a:lnTo>
                      <a:pt x="46" y="4"/>
                    </a:lnTo>
                    <a:lnTo>
                      <a:pt x="46" y="4"/>
                    </a:lnTo>
                    <a:lnTo>
                      <a:pt x="46" y="4"/>
                    </a:lnTo>
                    <a:lnTo>
                      <a:pt x="46" y="4"/>
                    </a:lnTo>
                    <a:lnTo>
                      <a:pt x="46" y="4"/>
                    </a:lnTo>
                    <a:lnTo>
                      <a:pt x="48" y="4"/>
                    </a:lnTo>
                    <a:lnTo>
                      <a:pt x="48" y="4"/>
                    </a:lnTo>
                    <a:lnTo>
                      <a:pt x="48" y="4"/>
                    </a:lnTo>
                    <a:lnTo>
                      <a:pt x="48" y="4"/>
                    </a:lnTo>
                    <a:lnTo>
                      <a:pt x="52" y="4"/>
                    </a:lnTo>
                    <a:lnTo>
                      <a:pt x="52"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4"/>
                    </a:lnTo>
                    <a:lnTo>
                      <a:pt x="52" y="4"/>
                    </a:lnTo>
                    <a:lnTo>
                      <a:pt x="52" y="4"/>
                    </a:lnTo>
                    <a:lnTo>
                      <a:pt x="52" y="4"/>
                    </a:lnTo>
                    <a:lnTo>
                      <a:pt x="52" y="4"/>
                    </a:lnTo>
                    <a:lnTo>
                      <a:pt x="52" y="4"/>
                    </a:lnTo>
                    <a:lnTo>
                      <a:pt x="48" y="8"/>
                    </a:lnTo>
                    <a:lnTo>
                      <a:pt x="48" y="8"/>
                    </a:lnTo>
                    <a:lnTo>
                      <a:pt x="48" y="8"/>
                    </a:lnTo>
                    <a:lnTo>
                      <a:pt x="48" y="8"/>
                    </a:lnTo>
                    <a:lnTo>
                      <a:pt x="48" y="8"/>
                    </a:lnTo>
                    <a:lnTo>
                      <a:pt x="48" y="8"/>
                    </a:lnTo>
                    <a:lnTo>
                      <a:pt x="48" y="8"/>
                    </a:lnTo>
                    <a:lnTo>
                      <a:pt x="52" y="8"/>
                    </a:lnTo>
                    <a:lnTo>
                      <a:pt x="52" y="8"/>
                    </a:lnTo>
                    <a:lnTo>
                      <a:pt x="52" y="8"/>
                    </a:lnTo>
                    <a:lnTo>
                      <a:pt x="52" y="8"/>
                    </a:lnTo>
                    <a:lnTo>
                      <a:pt x="52" y="8"/>
                    </a:lnTo>
                    <a:lnTo>
                      <a:pt x="52" y="8"/>
                    </a:lnTo>
                    <a:lnTo>
                      <a:pt x="52" y="8"/>
                    </a:lnTo>
                    <a:lnTo>
                      <a:pt x="52" y="8"/>
                    </a:lnTo>
                    <a:lnTo>
                      <a:pt x="52" y="8"/>
                    </a:lnTo>
                    <a:lnTo>
                      <a:pt x="52" y="8"/>
                    </a:lnTo>
                    <a:lnTo>
                      <a:pt x="52" y="12"/>
                    </a:lnTo>
                    <a:lnTo>
                      <a:pt x="52" y="12"/>
                    </a:lnTo>
                    <a:lnTo>
                      <a:pt x="52" y="12"/>
                    </a:lnTo>
                    <a:lnTo>
                      <a:pt x="52" y="12"/>
                    </a:lnTo>
                    <a:lnTo>
                      <a:pt x="52" y="8"/>
                    </a:lnTo>
                    <a:lnTo>
                      <a:pt x="52" y="8"/>
                    </a:lnTo>
                    <a:lnTo>
                      <a:pt x="52" y="12"/>
                    </a:lnTo>
                    <a:lnTo>
                      <a:pt x="52" y="12"/>
                    </a:lnTo>
                    <a:lnTo>
                      <a:pt x="52" y="12"/>
                    </a:lnTo>
                    <a:lnTo>
                      <a:pt x="52" y="12"/>
                    </a:lnTo>
                    <a:lnTo>
                      <a:pt x="52" y="12"/>
                    </a:lnTo>
                    <a:lnTo>
                      <a:pt x="52" y="12"/>
                    </a:lnTo>
                    <a:lnTo>
                      <a:pt x="52" y="12"/>
                    </a:lnTo>
                    <a:lnTo>
                      <a:pt x="52" y="16"/>
                    </a:lnTo>
                    <a:lnTo>
                      <a:pt x="52" y="20"/>
                    </a:lnTo>
                    <a:lnTo>
                      <a:pt x="52" y="20"/>
                    </a:lnTo>
                    <a:lnTo>
                      <a:pt x="52" y="20"/>
                    </a:lnTo>
                    <a:lnTo>
                      <a:pt x="52" y="20"/>
                    </a:lnTo>
                    <a:lnTo>
                      <a:pt x="48" y="20"/>
                    </a:lnTo>
                    <a:lnTo>
                      <a:pt x="48" y="20"/>
                    </a:lnTo>
                    <a:lnTo>
                      <a:pt x="48" y="20"/>
                    </a:lnTo>
                    <a:lnTo>
                      <a:pt x="48" y="20"/>
                    </a:lnTo>
                    <a:lnTo>
                      <a:pt x="48" y="20"/>
                    </a:lnTo>
                    <a:lnTo>
                      <a:pt x="48" y="20"/>
                    </a:lnTo>
                    <a:lnTo>
                      <a:pt x="48" y="20"/>
                    </a:lnTo>
                    <a:lnTo>
                      <a:pt x="48" y="20"/>
                    </a:lnTo>
                    <a:lnTo>
                      <a:pt x="46" y="20"/>
                    </a:lnTo>
                    <a:lnTo>
                      <a:pt x="46" y="20"/>
                    </a:lnTo>
                    <a:lnTo>
                      <a:pt x="46" y="24"/>
                    </a:lnTo>
                    <a:lnTo>
                      <a:pt x="46" y="24"/>
                    </a:lnTo>
                    <a:lnTo>
                      <a:pt x="46" y="24"/>
                    </a:lnTo>
                    <a:lnTo>
                      <a:pt x="42" y="24"/>
                    </a:lnTo>
                    <a:lnTo>
                      <a:pt x="42" y="24"/>
                    </a:lnTo>
                    <a:lnTo>
                      <a:pt x="38" y="24"/>
                    </a:lnTo>
                    <a:lnTo>
                      <a:pt x="38" y="24"/>
                    </a:lnTo>
                    <a:lnTo>
                      <a:pt x="38" y="24"/>
                    </a:lnTo>
                    <a:lnTo>
                      <a:pt x="34" y="24"/>
                    </a:lnTo>
                    <a:lnTo>
                      <a:pt x="34" y="24"/>
                    </a:lnTo>
                    <a:lnTo>
                      <a:pt x="34" y="24"/>
                    </a:lnTo>
                    <a:lnTo>
                      <a:pt x="34" y="24"/>
                    </a:lnTo>
                    <a:lnTo>
                      <a:pt x="34" y="24"/>
                    </a:lnTo>
                    <a:lnTo>
                      <a:pt x="34" y="24"/>
                    </a:lnTo>
                    <a:lnTo>
                      <a:pt x="30" y="24"/>
                    </a:lnTo>
                    <a:lnTo>
                      <a:pt x="30" y="24"/>
                    </a:lnTo>
                    <a:lnTo>
                      <a:pt x="30" y="24"/>
                    </a:lnTo>
                    <a:lnTo>
                      <a:pt x="30" y="24"/>
                    </a:lnTo>
                    <a:lnTo>
                      <a:pt x="30" y="24"/>
                    </a:lnTo>
                    <a:lnTo>
                      <a:pt x="30" y="24"/>
                    </a:lnTo>
                    <a:lnTo>
                      <a:pt x="30" y="24"/>
                    </a:lnTo>
                    <a:lnTo>
                      <a:pt x="26" y="24"/>
                    </a:lnTo>
                    <a:lnTo>
                      <a:pt x="26" y="24"/>
                    </a:lnTo>
                    <a:lnTo>
                      <a:pt x="24" y="24"/>
                    </a:lnTo>
                    <a:lnTo>
                      <a:pt x="20" y="24"/>
                    </a:lnTo>
                    <a:lnTo>
                      <a:pt x="20" y="24"/>
                    </a:lnTo>
                    <a:lnTo>
                      <a:pt x="20" y="24"/>
                    </a:lnTo>
                    <a:lnTo>
                      <a:pt x="16" y="24"/>
                    </a:lnTo>
                    <a:lnTo>
                      <a:pt x="16" y="24"/>
                    </a:lnTo>
                    <a:lnTo>
                      <a:pt x="12" y="24"/>
                    </a:lnTo>
                    <a:lnTo>
                      <a:pt x="12" y="24"/>
                    </a:lnTo>
                    <a:lnTo>
                      <a:pt x="12" y="24"/>
                    </a:lnTo>
                    <a:lnTo>
                      <a:pt x="12" y="2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225">
                <a:extLst>
                  <a:ext uri="{FF2B5EF4-FFF2-40B4-BE49-F238E27FC236}">
                    <a16:creationId xmlns:a16="http://schemas.microsoft.com/office/drawing/2014/main" id="{89390AAE-BE71-41AB-8A21-311BFCCF36B0}"/>
                  </a:ext>
                </a:extLst>
              </p:cNvPr>
              <p:cNvSpPr>
                <a:spLocks noEditPoints="1"/>
              </p:cNvSpPr>
              <p:nvPr/>
            </p:nvSpPr>
            <p:spPr bwMode="auto">
              <a:xfrm>
                <a:off x="2489200" y="3225868"/>
                <a:ext cx="117475" cy="114300"/>
              </a:xfrm>
              <a:custGeom>
                <a:avLst/>
                <a:gdLst>
                  <a:gd name="T0" fmla="*/ 34 w 74"/>
                  <a:gd name="T1" fmla="*/ 64 h 72"/>
                  <a:gd name="T2" fmla="*/ 30 w 74"/>
                  <a:gd name="T3" fmla="*/ 56 h 72"/>
                  <a:gd name="T4" fmla="*/ 26 w 74"/>
                  <a:gd name="T5" fmla="*/ 48 h 72"/>
                  <a:gd name="T6" fmla="*/ 18 w 74"/>
                  <a:gd name="T7" fmla="*/ 56 h 72"/>
                  <a:gd name="T8" fmla="*/ 10 w 74"/>
                  <a:gd name="T9" fmla="*/ 56 h 72"/>
                  <a:gd name="T10" fmla="*/ 14 w 74"/>
                  <a:gd name="T11" fmla="*/ 48 h 72"/>
                  <a:gd name="T12" fmla="*/ 22 w 74"/>
                  <a:gd name="T13" fmla="*/ 46 h 72"/>
                  <a:gd name="T14" fmla="*/ 22 w 74"/>
                  <a:gd name="T15" fmla="*/ 34 h 72"/>
                  <a:gd name="T16" fmla="*/ 22 w 74"/>
                  <a:gd name="T17" fmla="*/ 26 h 72"/>
                  <a:gd name="T18" fmla="*/ 18 w 74"/>
                  <a:gd name="T19" fmla="*/ 22 h 72"/>
                  <a:gd name="T20" fmla="*/ 10 w 74"/>
                  <a:gd name="T21" fmla="*/ 18 h 72"/>
                  <a:gd name="T22" fmla="*/ 8 w 74"/>
                  <a:gd name="T23" fmla="*/ 18 h 72"/>
                  <a:gd name="T24" fmla="*/ 0 w 74"/>
                  <a:gd name="T25" fmla="*/ 16 h 72"/>
                  <a:gd name="T26" fmla="*/ 4 w 74"/>
                  <a:gd name="T27" fmla="*/ 12 h 72"/>
                  <a:gd name="T28" fmla="*/ 14 w 74"/>
                  <a:gd name="T29" fmla="*/ 12 h 72"/>
                  <a:gd name="T30" fmla="*/ 10 w 74"/>
                  <a:gd name="T31" fmla="*/ 8 h 72"/>
                  <a:gd name="T32" fmla="*/ 8 w 74"/>
                  <a:gd name="T33" fmla="*/ 0 h 72"/>
                  <a:gd name="T34" fmla="*/ 10 w 74"/>
                  <a:gd name="T35" fmla="*/ 0 h 72"/>
                  <a:gd name="T36" fmla="*/ 18 w 74"/>
                  <a:gd name="T37" fmla="*/ 4 h 72"/>
                  <a:gd name="T38" fmla="*/ 30 w 74"/>
                  <a:gd name="T39" fmla="*/ 8 h 72"/>
                  <a:gd name="T40" fmla="*/ 34 w 74"/>
                  <a:gd name="T41" fmla="*/ 8 h 72"/>
                  <a:gd name="T42" fmla="*/ 44 w 74"/>
                  <a:gd name="T43" fmla="*/ 8 h 72"/>
                  <a:gd name="T44" fmla="*/ 44 w 74"/>
                  <a:gd name="T45" fmla="*/ 12 h 72"/>
                  <a:gd name="T46" fmla="*/ 56 w 74"/>
                  <a:gd name="T47" fmla="*/ 12 h 72"/>
                  <a:gd name="T48" fmla="*/ 60 w 74"/>
                  <a:gd name="T49" fmla="*/ 18 h 72"/>
                  <a:gd name="T50" fmla="*/ 68 w 74"/>
                  <a:gd name="T51" fmla="*/ 22 h 72"/>
                  <a:gd name="T52" fmla="*/ 70 w 74"/>
                  <a:gd name="T53" fmla="*/ 30 h 72"/>
                  <a:gd name="T54" fmla="*/ 70 w 74"/>
                  <a:gd name="T55" fmla="*/ 34 h 72"/>
                  <a:gd name="T56" fmla="*/ 68 w 74"/>
                  <a:gd name="T57" fmla="*/ 42 h 72"/>
                  <a:gd name="T58" fmla="*/ 60 w 74"/>
                  <a:gd name="T59" fmla="*/ 38 h 72"/>
                  <a:gd name="T60" fmla="*/ 56 w 74"/>
                  <a:gd name="T61" fmla="*/ 30 h 72"/>
                  <a:gd name="T62" fmla="*/ 44 w 74"/>
                  <a:gd name="T63" fmla="*/ 26 h 72"/>
                  <a:gd name="T64" fmla="*/ 52 w 74"/>
                  <a:gd name="T65" fmla="*/ 38 h 72"/>
                  <a:gd name="T66" fmla="*/ 44 w 74"/>
                  <a:gd name="T67" fmla="*/ 48 h 72"/>
                  <a:gd name="T68" fmla="*/ 44 w 74"/>
                  <a:gd name="T69" fmla="*/ 60 h 72"/>
                  <a:gd name="T70" fmla="*/ 40 w 74"/>
                  <a:gd name="T71" fmla="*/ 68 h 72"/>
                  <a:gd name="T72" fmla="*/ 34 w 74"/>
                  <a:gd name="T73" fmla="*/ 72 h 72"/>
                  <a:gd name="T74" fmla="*/ 22 w 74"/>
                  <a:gd name="T75" fmla="*/ 12 h 72"/>
                  <a:gd name="T76" fmla="*/ 30 w 74"/>
                  <a:gd name="T77" fmla="*/ 16 h 72"/>
                  <a:gd name="T78" fmla="*/ 38 w 74"/>
                  <a:gd name="T79" fmla="*/ 18 h 72"/>
                  <a:gd name="T80" fmla="*/ 44 w 74"/>
                  <a:gd name="T81" fmla="*/ 16 h 72"/>
                  <a:gd name="T82" fmla="*/ 44 w 74"/>
                  <a:gd name="T83" fmla="*/ 16 h 72"/>
                  <a:gd name="T84" fmla="*/ 38 w 74"/>
                  <a:gd name="T85" fmla="*/ 12 h 72"/>
                  <a:gd name="T86" fmla="*/ 30 w 74"/>
                  <a:gd name="T87" fmla="*/ 12 h 72"/>
                  <a:gd name="T88" fmla="*/ 26 w 74"/>
                  <a:gd name="T8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 h="72">
                    <a:moveTo>
                      <a:pt x="34" y="72"/>
                    </a:moveTo>
                    <a:lnTo>
                      <a:pt x="34" y="68"/>
                    </a:lnTo>
                    <a:lnTo>
                      <a:pt x="34" y="64"/>
                    </a:lnTo>
                    <a:lnTo>
                      <a:pt x="34" y="60"/>
                    </a:lnTo>
                    <a:lnTo>
                      <a:pt x="34" y="56"/>
                    </a:lnTo>
                    <a:lnTo>
                      <a:pt x="30" y="56"/>
                    </a:lnTo>
                    <a:lnTo>
                      <a:pt x="30" y="52"/>
                    </a:lnTo>
                    <a:lnTo>
                      <a:pt x="30" y="48"/>
                    </a:lnTo>
                    <a:lnTo>
                      <a:pt x="26" y="48"/>
                    </a:lnTo>
                    <a:lnTo>
                      <a:pt x="22" y="48"/>
                    </a:lnTo>
                    <a:lnTo>
                      <a:pt x="22" y="52"/>
                    </a:lnTo>
                    <a:lnTo>
                      <a:pt x="18" y="56"/>
                    </a:lnTo>
                    <a:lnTo>
                      <a:pt x="14" y="60"/>
                    </a:lnTo>
                    <a:lnTo>
                      <a:pt x="14" y="56"/>
                    </a:lnTo>
                    <a:lnTo>
                      <a:pt x="10" y="56"/>
                    </a:lnTo>
                    <a:lnTo>
                      <a:pt x="10" y="52"/>
                    </a:lnTo>
                    <a:lnTo>
                      <a:pt x="14" y="52"/>
                    </a:lnTo>
                    <a:lnTo>
                      <a:pt x="14" y="48"/>
                    </a:lnTo>
                    <a:lnTo>
                      <a:pt x="18" y="48"/>
                    </a:lnTo>
                    <a:lnTo>
                      <a:pt x="18" y="46"/>
                    </a:lnTo>
                    <a:lnTo>
                      <a:pt x="22" y="46"/>
                    </a:lnTo>
                    <a:lnTo>
                      <a:pt x="22" y="42"/>
                    </a:lnTo>
                    <a:lnTo>
                      <a:pt x="22" y="38"/>
                    </a:lnTo>
                    <a:lnTo>
                      <a:pt x="22" y="34"/>
                    </a:lnTo>
                    <a:lnTo>
                      <a:pt x="18" y="30"/>
                    </a:lnTo>
                    <a:lnTo>
                      <a:pt x="22" y="30"/>
                    </a:lnTo>
                    <a:lnTo>
                      <a:pt x="22" y="26"/>
                    </a:lnTo>
                    <a:lnTo>
                      <a:pt x="18" y="26"/>
                    </a:lnTo>
                    <a:lnTo>
                      <a:pt x="22" y="26"/>
                    </a:lnTo>
                    <a:lnTo>
                      <a:pt x="18" y="22"/>
                    </a:lnTo>
                    <a:lnTo>
                      <a:pt x="14" y="22"/>
                    </a:lnTo>
                    <a:lnTo>
                      <a:pt x="14" y="18"/>
                    </a:lnTo>
                    <a:lnTo>
                      <a:pt x="10" y="18"/>
                    </a:lnTo>
                    <a:lnTo>
                      <a:pt x="8" y="18"/>
                    </a:lnTo>
                    <a:lnTo>
                      <a:pt x="8" y="16"/>
                    </a:lnTo>
                    <a:lnTo>
                      <a:pt x="8" y="18"/>
                    </a:lnTo>
                    <a:lnTo>
                      <a:pt x="4" y="18"/>
                    </a:lnTo>
                    <a:lnTo>
                      <a:pt x="4" y="16"/>
                    </a:lnTo>
                    <a:lnTo>
                      <a:pt x="0" y="16"/>
                    </a:lnTo>
                    <a:lnTo>
                      <a:pt x="0" y="12"/>
                    </a:lnTo>
                    <a:lnTo>
                      <a:pt x="4" y="8"/>
                    </a:lnTo>
                    <a:lnTo>
                      <a:pt x="4" y="12"/>
                    </a:lnTo>
                    <a:lnTo>
                      <a:pt x="8" y="12"/>
                    </a:lnTo>
                    <a:lnTo>
                      <a:pt x="10" y="12"/>
                    </a:lnTo>
                    <a:lnTo>
                      <a:pt x="14" y="12"/>
                    </a:lnTo>
                    <a:lnTo>
                      <a:pt x="10" y="8"/>
                    </a:lnTo>
                    <a:lnTo>
                      <a:pt x="10" y="12"/>
                    </a:lnTo>
                    <a:lnTo>
                      <a:pt x="10" y="8"/>
                    </a:lnTo>
                    <a:lnTo>
                      <a:pt x="10" y="4"/>
                    </a:lnTo>
                    <a:lnTo>
                      <a:pt x="8" y="4"/>
                    </a:lnTo>
                    <a:lnTo>
                      <a:pt x="8" y="0"/>
                    </a:lnTo>
                    <a:lnTo>
                      <a:pt x="4" y="0"/>
                    </a:lnTo>
                    <a:lnTo>
                      <a:pt x="8" y="0"/>
                    </a:lnTo>
                    <a:lnTo>
                      <a:pt x="10" y="0"/>
                    </a:lnTo>
                    <a:lnTo>
                      <a:pt x="10" y="4"/>
                    </a:lnTo>
                    <a:lnTo>
                      <a:pt x="14" y="4"/>
                    </a:lnTo>
                    <a:lnTo>
                      <a:pt x="18" y="4"/>
                    </a:lnTo>
                    <a:lnTo>
                      <a:pt x="22" y="8"/>
                    </a:lnTo>
                    <a:lnTo>
                      <a:pt x="26" y="8"/>
                    </a:lnTo>
                    <a:lnTo>
                      <a:pt x="30" y="8"/>
                    </a:lnTo>
                    <a:lnTo>
                      <a:pt x="34" y="8"/>
                    </a:lnTo>
                    <a:lnTo>
                      <a:pt x="38" y="8"/>
                    </a:lnTo>
                    <a:lnTo>
                      <a:pt x="34" y="8"/>
                    </a:lnTo>
                    <a:lnTo>
                      <a:pt x="38" y="8"/>
                    </a:lnTo>
                    <a:lnTo>
                      <a:pt x="40" y="8"/>
                    </a:lnTo>
                    <a:lnTo>
                      <a:pt x="44" y="8"/>
                    </a:lnTo>
                    <a:lnTo>
                      <a:pt x="48" y="8"/>
                    </a:lnTo>
                    <a:lnTo>
                      <a:pt x="48" y="12"/>
                    </a:lnTo>
                    <a:lnTo>
                      <a:pt x="44" y="12"/>
                    </a:lnTo>
                    <a:lnTo>
                      <a:pt x="48" y="12"/>
                    </a:lnTo>
                    <a:lnTo>
                      <a:pt x="52" y="12"/>
                    </a:lnTo>
                    <a:lnTo>
                      <a:pt x="56" y="12"/>
                    </a:lnTo>
                    <a:lnTo>
                      <a:pt x="60" y="12"/>
                    </a:lnTo>
                    <a:lnTo>
                      <a:pt x="60" y="16"/>
                    </a:lnTo>
                    <a:lnTo>
                      <a:pt x="60" y="18"/>
                    </a:lnTo>
                    <a:lnTo>
                      <a:pt x="64" y="18"/>
                    </a:lnTo>
                    <a:lnTo>
                      <a:pt x="64" y="22"/>
                    </a:lnTo>
                    <a:lnTo>
                      <a:pt x="68" y="22"/>
                    </a:lnTo>
                    <a:lnTo>
                      <a:pt x="68" y="26"/>
                    </a:lnTo>
                    <a:lnTo>
                      <a:pt x="68" y="30"/>
                    </a:lnTo>
                    <a:lnTo>
                      <a:pt x="70" y="30"/>
                    </a:lnTo>
                    <a:lnTo>
                      <a:pt x="70" y="34"/>
                    </a:lnTo>
                    <a:lnTo>
                      <a:pt x="74" y="34"/>
                    </a:lnTo>
                    <a:lnTo>
                      <a:pt x="70" y="34"/>
                    </a:lnTo>
                    <a:lnTo>
                      <a:pt x="68" y="34"/>
                    </a:lnTo>
                    <a:lnTo>
                      <a:pt x="68" y="38"/>
                    </a:lnTo>
                    <a:lnTo>
                      <a:pt x="68" y="42"/>
                    </a:lnTo>
                    <a:lnTo>
                      <a:pt x="64" y="42"/>
                    </a:lnTo>
                    <a:lnTo>
                      <a:pt x="64" y="38"/>
                    </a:lnTo>
                    <a:lnTo>
                      <a:pt x="60" y="38"/>
                    </a:lnTo>
                    <a:lnTo>
                      <a:pt x="56" y="38"/>
                    </a:lnTo>
                    <a:lnTo>
                      <a:pt x="56" y="34"/>
                    </a:lnTo>
                    <a:lnTo>
                      <a:pt x="56" y="30"/>
                    </a:lnTo>
                    <a:lnTo>
                      <a:pt x="52" y="30"/>
                    </a:lnTo>
                    <a:lnTo>
                      <a:pt x="48" y="26"/>
                    </a:lnTo>
                    <a:lnTo>
                      <a:pt x="44" y="26"/>
                    </a:lnTo>
                    <a:lnTo>
                      <a:pt x="48" y="30"/>
                    </a:lnTo>
                    <a:lnTo>
                      <a:pt x="52" y="34"/>
                    </a:lnTo>
                    <a:lnTo>
                      <a:pt x="52" y="38"/>
                    </a:lnTo>
                    <a:lnTo>
                      <a:pt x="48" y="42"/>
                    </a:lnTo>
                    <a:lnTo>
                      <a:pt x="44" y="46"/>
                    </a:lnTo>
                    <a:lnTo>
                      <a:pt x="44" y="48"/>
                    </a:lnTo>
                    <a:lnTo>
                      <a:pt x="44" y="52"/>
                    </a:lnTo>
                    <a:lnTo>
                      <a:pt x="44" y="56"/>
                    </a:lnTo>
                    <a:lnTo>
                      <a:pt x="44" y="60"/>
                    </a:lnTo>
                    <a:lnTo>
                      <a:pt x="44" y="64"/>
                    </a:lnTo>
                    <a:lnTo>
                      <a:pt x="40" y="64"/>
                    </a:lnTo>
                    <a:lnTo>
                      <a:pt x="40" y="68"/>
                    </a:lnTo>
                    <a:lnTo>
                      <a:pt x="38" y="68"/>
                    </a:lnTo>
                    <a:lnTo>
                      <a:pt x="34" y="72"/>
                    </a:lnTo>
                    <a:lnTo>
                      <a:pt x="34" y="72"/>
                    </a:lnTo>
                    <a:lnTo>
                      <a:pt x="34" y="72"/>
                    </a:lnTo>
                    <a:close/>
                    <a:moveTo>
                      <a:pt x="26" y="12"/>
                    </a:moveTo>
                    <a:lnTo>
                      <a:pt x="22" y="12"/>
                    </a:lnTo>
                    <a:lnTo>
                      <a:pt x="26" y="12"/>
                    </a:lnTo>
                    <a:lnTo>
                      <a:pt x="26" y="16"/>
                    </a:lnTo>
                    <a:lnTo>
                      <a:pt x="30" y="16"/>
                    </a:lnTo>
                    <a:lnTo>
                      <a:pt x="34" y="16"/>
                    </a:lnTo>
                    <a:lnTo>
                      <a:pt x="38" y="16"/>
                    </a:lnTo>
                    <a:lnTo>
                      <a:pt x="38" y="18"/>
                    </a:lnTo>
                    <a:lnTo>
                      <a:pt x="40" y="18"/>
                    </a:lnTo>
                    <a:lnTo>
                      <a:pt x="40" y="16"/>
                    </a:lnTo>
                    <a:lnTo>
                      <a:pt x="44" y="16"/>
                    </a:lnTo>
                    <a:lnTo>
                      <a:pt x="40" y="18"/>
                    </a:lnTo>
                    <a:lnTo>
                      <a:pt x="44" y="18"/>
                    </a:lnTo>
                    <a:lnTo>
                      <a:pt x="44" y="16"/>
                    </a:lnTo>
                    <a:lnTo>
                      <a:pt x="44" y="12"/>
                    </a:lnTo>
                    <a:lnTo>
                      <a:pt x="40" y="12"/>
                    </a:lnTo>
                    <a:lnTo>
                      <a:pt x="38" y="12"/>
                    </a:lnTo>
                    <a:lnTo>
                      <a:pt x="34" y="12"/>
                    </a:lnTo>
                    <a:lnTo>
                      <a:pt x="30" y="16"/>
                    </a:lnTo>
                    <a:lnTo>
                      <a:pt x="30" y="12"/>
                    </a:lnTo>
                    <a:lnTo>
                      <a:pt x="26" y="12"/>
                    </a:lnTo>
                    <a:lnTo>
                      <a:pt x="26" y="12"/>
                    </a:lnTo>
                    <a:lnTo>
                      <a:pt x="26" y="1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226">
                <a:extLst>
                  <a:ext uri="{FF2B5EF4-FFF2-40B4-BE49-F238E27FC236}">
                    <a16:creationId xmlns:a16="http://schemas.microsoft.com/office/drawing/2014/main" id="{A233CA32-A17B-4D25-A878-CF1FE76799E9}"/>
                  </a:ext>
                </a:extLst>
              </p:cNvPr>
              <p:cNvSpPr>
                <a:spLocks/>
              </p:cNvSpPr>
              <p:nvPr/>
            </p:nvSpPr>
            <p:spPr bwMode="auto">
              <a:xfrm>
                <a:off x="2517775" y="3340168"/>
                <a:ext cx="107950" cy="44450"/>
              </a:xfrm>
              <a:custGeom>
                <a:avLst/>
                <a:gdLst>
                  <a:gd name="T0" fmla="*/ 68 w 68"/>
                  <a:gd name="T1" fmla="*/ 0 h 28"/>
                  <a:gd name="T2" fmla="*/ 68 w 68"/>
                  <a:gd name="T3" fmla="*/ 2 h 28"/>
                  <a:gd name="T4" fmla="*/ 68 w 68"/>
                  <a:gd name="T5" fmla="*/ 2 h 28"/>
                  <a:gd name="T6" fmla="*/ 56 w 68"/>
                  <a:gd name="T7" fmla="*/ 10 h 28"/>
                  <a:gd name="T8" fmla="*/ 54 w 68"/>
                  <a:gd name="T9" fmla="*/ 14 h 28"/>
                  <a:gd name="T10" fmla="*/ 46 w 68"/>
                  <a:gd name="T11" fmla="*/ 16 h 28"/>
                  <a:gd name="T12" fmla="*/ 42 w 68"/>
                  <a:gd name="T13" fmla="*/ 16 h 28"/>
                  <a:gd name="T14" fmla="*/ 34 w 68"/>
                  <a:gd name="T15" fmla="*/ 20 h 28"/>
                  <a:gd name="T16" fmla="*/ 30 w 68"/>
                  <a:gd name="T17" fmla="*/ 24 h 28"/>
                  <a:gd name="T18" fmla="*/ 28 w 68"/>
                  <a:gd name="T19" fmla="*/ 28 h 28"/>
                  <a:gd name="T20" fmla="*/ 24 w 68"/>
                  <a:gd name="T21" fmla="*/ 28 h 28"/>
                  <a:gd name="T22" fmla="*/ 24 w 68"/>
                  <a:gd name="T23" fmla="*/ 28 h 28"/>
                  <a:gd name="T24" fmla="*/ 20 w 68"/>
                  <a:gd name="T25" fmla="*/ 28 h 28"/>
                  <a:gd name="T26" fmla="*/ 16 w 68"/>
                  <a:gd name="T27" fmla="*/ 28 h 28"/>
                  <a:gd name="T28" fmla="*/ 12 w 68"/>
                  <a:gd name="T29" fmla="*/ 28 h 28"/>
                  <a:gd name="T30" fmla="*/ 8 w 68"/>
                  <a:gd name="T31" fmla="*/ 28 h 28"/>
                  <a:gd name="T32" fmla="*/ 8 w 68"/>
                  <a:gd name="T33" fmla="*/ 28 h 28"/>
                  <a:gd name="T34" fmla="*/ 12 w 68"/>
                  <a:gd name="T35" fmla="*/ 28 h 28"/>
                  <a:gd name="T36" fmla="*/ 12 w 68"/>
                  <a:gd name="T37" fmla="*/ 28 h 28"/>
                  <a:gd name="T38" fmla="*/ 12 w 68"/>
                  <a:gd name="T39" fmla="*/ 24 h 28"/>
                  <a:gd name="T40" fmla="*/ 12 w 68"/>
                  <a:gd name="T41" fmla="*/ 24 h 28"/>
                  <a:gd name="T42" fmla="*/ 8 w 68"/>
                  <a:gd name="T43" fmla="*/ 24 h 28"/>
                  <a:gd name="T44" fmla="*/ 8 w 68"/>
                  <a:gd name="T45" fmla="*/ 24 h 28"/>
                  <a:gd name="T46" fmla="*/ 4 w 68"/>
                  <a:gd name="T47" fmla="*/ 24 h 28"/>
                  <a:gd name="T48" fmla="*/ 0 w 68"/>
                  <a:gd name="T49" fmla="*/ 20 h 28"/>
                  <a:gd name="T50" fmla="*/ 0 w 68"/>
                  <a:gd name="T51" fmla="*/ 20 h 28"/>
                  <a:gd name="T52" fmla="*/ 4 w 68"/>
                  <a:gd name="T53" fmla="*/ 16 h 28"/>
                  <a:gd name="T54" fmla="*/ 4 w 68"/>
                  <a:gd name="T55" fmla="*/ 14 h 28"/>
                  <a:gd name="T56" fmla="*/ 8 w 68"/>
                  <a:gd name="T57" fmla="*/ 10 h 28"/>
                  <a:gd name="T58" fmla="*/ 8 w 68"/>
                  <a:gd name="T59" fmla="*/ 10 h 28"/>
                  <a:gd name="T60" fmla="*/ 8 w 68"/>
                  <a:gd name="T61" fmla="*/ 16 h 28"/>
                  <a:gd name="T62" fmla="*/ 8 w 68"/>
                  <a:gd name="T63" fmla="*/ 16 h 28"/>
                  <a:gd name="T64" fmla="*/ 12 w 68"/>
                  <a:gd name="T65" fmla="*/ 16 h 28"/>
                  <a:gd name="T66" fmla="*/ 12 w 68"/>
                  <a:gd name="T67" fmla="*/ 16 h 28"/>
                  <a:gd name="T68" fmla="*/ 16 w 68"/>
                  <a:gd name="T69" fmla="*/ 16 h 28"/>
                  <a:gd name="T70" fmla="*/ 16 w 68"/>
                  <a:gd name="T71" fmla="*/ 16 h 28"/>
                  <a:gd name="T72" fmla="*/ 20 w 68"/>
                  <a:gd name="T73" fmla="*/ 14 h 28"/>
                  <a:gd name="T74" fmla="*/ 28 w 68"/>
                  <a:gd name="T75" fmla="*/ 10 h 28"/>
                  <a:gd name="T76" fmla="*/ 30 w 68"/>
                  <a:gd name="T77" fmla="*/ 6 h 28"/>
                  <a:gd name="T78" fmla="*/ 34 w 68"/>
                  <a:gd name="T79" fmla="*/ 2 h 28"/>
                  <a:gd name="T80" fmla="*/ 42 w 68"/>
                  <a:gd name="T81" fmla="*/ 6 h 28"/>
                  <a:gd name="T82" fmla="*/ 42 w 68"/>
                  <a:gd name="T83" fmla="*/ 6 h 28"/>
                  <a:gd name="T84" fmla="*/ 50 w 68"/>
                  <a:gd name="T85" fmla="*/ 6 h 28"/>
                  <a:gd name="T86" fmla="*/ 50 w 68"/>
                  <a:gd name="T87" fmla="*/ 6 h 28"/>
                  <a:gd name="T88" fmla="*/ 50 w 68"/>
                  <a:gd name="T89" fmla="*/ 6 h 28"/>
                  <a:gd name="T90" fmla="*/ 46 w 68"/>
                  <a:gd name="T91" fmla="*/ 6 h 28"/>
                  <a:gd name="T92" fmla="*/ 46 w 68"/>
                  <a:gd name="T93" fmla="*/ 6 h 28"/>
                  <a:gd name="T94" fmla="*/ 50 w 68"/>
                  <a:gd name="T95" fmla="*/ 2 h 28"/>
                  <a:gd name="T96" fmla="*/ 54 w 68"/>
                  <a:gd name="T97" fmla="*/ 2 h 28"/>
                  <a:gd name="T98" fmla="*/ 56 w 68"/>
                  <a:gd name="T99" fmla="*/ 0 h 28"/>
                  <a:gd name="T100" fmla="*/ 64 w 68"/>
                  <a:gd name="T101" fmla="*/ 0 h 28"/>
                  <a:gd name="T102" fmla="*/ 64 w 68"/>
                  <a:gd name="T103" fmla="*/ 2 h 28"/>
                  <a:gd name="T104" fmla="*/ 68 w 68"/>
                  <a:gd name="T10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28">
                    <a:moveTo>
                      <a:pt x="68" y="0"/>
                    </a:moveTo>
                    <a:lnTo>
                      <a:pt x="68" y="0"/>
                    </a:lnTo>
                    <a:lnTo>
                      <a:pt x="68" y="0"/>
                    </a:lnTo>
                    <a:lnTo>
                      <a:pt x="68" y="0"/>
                    </a:lnTo>
                    <a:lnTo>
                      <a:pt x="68" y="2"/>
                    </a:lnTo>
                    <a:lnTo>
                      <a:pt x="68" y="2"/>
                    </a:lnTo>
                    <a:lnTo>
                      <a:pt x="68" y="2"/>
                    </a:lnTo>
                    <a:lnTo>
                      <a:pt x="68" y="2"/>
                    </a:lnTo>
                    <a:lnTo>
                      <a:pt x="68" y="2"/>
                    </a:lnTo>
                    <a:lnTo>
                      <a:pt x="68" y="2"/>
                    </a:lnTo>
                    <a:lnTo>
                      <a:pt x="68" y="2"/>
                    </a:lnTo>
                    <a:lnTo>
                      <a:pt x="68" y="2"/>
                    </a:lnTo>
                    <a:lnTo>
                      <a:pt x="64" y="2"/>
                    </a:lnTo>
                    <a:lnTo>
                      <a:pt x="64" y="6"/>
                    </a:lnTo>
                    <a:lnTo>
                      <a:pt x="60" y="6"/>
                    </a:lnTo>
                    <a:lnTo>
                      <a:pt x="56" y="10"/>
                    </a:lnTo>
                    <a:lnTo>
                      <a:pt x="56" y="10"/>
                    </a:lnTo>
                    <a:lnTo>
                      <a:pt x="54" y="14"/>
                    </a:lnTo>
                    <a:lnTo>
                      <a:pt x="54" y="14"/>
                    </a:lnTo>
                    <a:lnTo>
                      <a:pt x="54" y="14"/>
                    </a:lnTo>
                    <a:lnTo>
                      <a:pt x="54" y="14"/>
                    </a:lnTo>
                    <a:lnTo>
                      <a:pt x="50" y="14"/>
                    </a:lnTo>
                    <a:lnTo>
                      <a:pt x="46" y="16"/>
                    </a:lnTo>
                    <a:lnTo>
                      <a:pt x="46" y="16"/>
                    </a:lnTo>
                    <a:lnTo>
                      <a:pt x="42" y="16"/>
                    </a:lnTo>
                    <a:lnTo>
                      <a:pt x="42" y="16"/>
                    </a:lnTo>
                    <a:lnTo>
                      <a:pt x="42" y="16"/>
                    </a:lnTo>
                    <a:lnTo>
                      <a:pt x="42" y="16"/>
                    </a:lnTo>
                    <a:lnTo>
                      <a:pt x="38" y="16"/>
                    </a:lnTo>
                    <a:lnTo>
                      <a:pt x="34" y="20"/>
                    </a:lnTo>
                    <a:lnTo>
                      <a:pt x="34" y="20"/>
                    </a:lnTo>
                    <a:lnTo>
                      <a:pt x="34" y="20"/>
                    </a:lnTo>
                    <a:lnTo>
                      <a:pt x="30" y="20"/>
                    </a:lnTo>
                    <a:lnTo>
                      <a:pt x="30" y="24"/>
                    </a:lnTo>
                    <a:lnTo>
                      <a:pt x="30" y="24"/>
                    </a:lnTo>
                    <a:lnTo>
                      <a:pt x="30" y="24"/>
                    </a:lnTo>
                    <a:lnTo>
                      <a:pt x="30" y="24"/>
                    </a:lnTo>
                    <a:lnTo>
                      <a:pt x="28" y="24"/>
                    </a:lnTo>
                    <a:lnTo>
                      <a:pt x="28" y="24"/>
                    </a:lnTo>
                    <a:lnTo>
                      <a:pt x="28" y="28"/>
                    </a:lnTo>
                    <a:lnTo>
                      <a:pt x="28" y="28"/>
                    </a:lnTo>
                    <a:lnTo>
                      <a:pt x="28" y="28"/>
                    </a:lnTo>
                    <a:lnTo>
                      <a:pt x="24" y="28"/>
                    </a:lnTo>
                    <a:lnTo>
                      <a:pt x="24" y="28"/>
                    </a:lnTo>
                    <a:lnTo>
                      <a:pt x="24" y="28"/>
                    </a:lnTo>
                    <a:lnTo>
                      <a:pt x="24" y="28"/>
                    </a:lnTo>
                    <a:lnTo>
                      <a:pt x="24" y="28"/>
                    </a:lnTo>
                    <a:lnTo>
                      <a:pt x="24" y="28"/>
                    </a:lnTo>
                    <a:lnTo>
                      <a:pt x="24" y="28"/>
                    </a:lnTo>
                    <a:lnTo>
                      <a:pt x="20" y="28"/>
                    </a:lnTo>
                    <a:lnTo>
                      <a:pt x="20" y="28"/>
                    </a:lnTo>
                    <a:lnTo>
                      <a:pt x="20" y="28"/>
                    </a:lnTo>
                    <a:lnTo>
                      <a:pt x="20" y="28"/>
                    </a:lnTo>
                    <a:lnTo>
                      <a:pt x="20" y="28"/>
                    </a:lnTo>
                    <a:lnTo>
                      <a:pt x="16" y="28"/>
                    </a:lnTo>
                    <a:lnTo>
                      <a:pt x="16" y="28"/>
                    </a:lnTo>
                    <a:lnTo>
                      <a:pt x="16" y="28"/>
                    </a:lnTo>
                    <a:lnTo>
                      <a:pt x="16" y="28"/>
                    </a:lnTo>
                    <a:lnTo>
                      <a:pt x="12" y="28"/>
                    </a:lnTo>
                    <a:lnTo>
                      <a:pt x="12" y="28"/>
                    </a:lnTo>
                    <a:lnTo>
                      <a:pt x="12" y="28"/>
                    </a:lnTo>
                    <a:lnTo>
                      <a:pt x="12" y="28"/>
                    </a:lnTo>
                    <a:lnTo>
                      <a:pt x="12" y="28"/>
                    </a:lnTo>
                    <a:lnTo>
                      <a:pt x="8" y="28"/>
                    </a:lnTo>
                    <a:lnTo>
                      <a:pt x="8" y="28"/>
                    </a:lnTo>
                    <a:lnTo>
                      <a:pt x="8" y="28"/>
                    </a:lnTo>
                    <a:lnTo>
                      <a:pt x="8" y="28"/>
                    </a:lnTo>
                    <a:lnTo>
                      <a:pt x="8" y="28"/>
                    </a:lnTo>
                    <a:lnTo>
                      <a:pt x="8" y="28"/>
                    </a:lnTo>
                    <a:lnTo>
                      <a:pt x="8" y="28"/>
                    </a:lnTo>
                    <a:lnTo>
                      <a:pt x="8" y="28"/>
                    </a:lnTo>
                    <a:lnTo>
                      <a:pt x="12" y="28"/>
                    </a:lnTo>
                    <a:lnTo>
                      <a:pt x="12" y="28"/>
                    </a:lnTo>
                    <a:lnTo>
                      <a:pt x="12" y="28"/>
                    </a:lnTo>
                    <a:lnTo>
                      <a:pt x="12" y="28"/>
                    </a:lnTo>
                    <a:lnTo>
                      <a:pt x="12" y="28"/>
                    </a:lnTo>
                    <a:lnTo>
                      <a:pt x="12" y="28"/>
                    </a:lnTo>
                    <a:lnTo>
                      <a:pt x="12" y="28"/>
                    </a:lnTo>
                    <a:lnTo>
                      <a:pt x="12" y="24"/>
                    </a:lnTo>
                    <a:lnTo>
                      <a:pt x="12" y="24"/>
                    </a:lnTo>
                    <a:lnTo>
                      <a:pt x="12" y="24"/>
                    </a:lnTo>
                    <a:lnTo>
                      <a:pt x="12" y="24"/>
                    </a:lnTo>
                    <a:lnTo>
                      <a:pt x="12" y="24"/>
                    </a:lnTo>
                    <a:lnTo>
                      <a:pt x="12" y="24"/>
                    </a:lnTo>
                    <a:lnTo>
                      <a:pt x="12" y="24"/>
                    </a:lnTo>
                    <a:lnTo>
                      <a:pt x="8" y="24"/>
                    </a:lnTo>
                    <a:lnTo>
                      <a:pt x="8" y="24"/>
                    </a:lnTo>
                    <a:lnTo>
                      <a:pt x="8" y="24"/>
                    </a:lnTo>
                    <a:lnTo>
                      <a:pt x="8" y="24"/>
                    </a:lnTo>
                    <a:lnTo>
                      <a:pt x="8" y="24"/>
                    </a:lnTo>
                    <a:lnTo>
                      <a:pt x="8" y="24"/>
                    </a:lnTo>
                    <a:lnTo>
                      <a:pt x="8" y="24"/>
                    </a:lnTo>
                    <a:lnTo>
                      <a:pt x="8" y="24"/>
                    </a:lnTo>
                    <a:lnTo>
                      <a:pt x="4" y="24"/>
                    </a:lnTo>
                    <a:lnTo>
                      <a:pt x="4" y="24"/>
                    </a:lnTo>
                    <a:lnTo>
                      <a:pt x="4" y="24"/>
                    </a:lnTo>
                    <a:lnTo>
                      <a:pt x="0" y="24"/>
                    </a:lnTo>
                    <a:lnTo>
                      <a:pt x="0" y="20"/>
                    </a:lnTo>
                    <a:lnTo>
                      <a:pt x="0" y="20"/>
                    </a:lnTo>
                    <a:lnTo>
                      <a:pt x="0" y="20"/>
                    </a:lnTo>
                    <a:lnTo>
                      <a:pt x="0" y="20"/>
                    </a:lnTo>
                    <a:lnTo>
                      <a:pt x="0" y="20"/>
                    </a:lnTo>
                    <a:lnTo>
                      <a:pt x="0" y="20"/>
                    </a:lnTo>
                    <a:lnTo>
                      <a:pt x="0" y="20"/>
                    </a:lnTo>
                    <a:lnTo>
                      <a:pt x="4" y="20"/>
                    </a:lnTo>
                    <a:lnTo>
                      <a:pt x="4" y="16"/>
                    </a:lnTo>
                    <a:lnTo>
                      <a:pt x="4" y="16"/>
                    </a:lnTo>
                    <a:lnTo>
                      <a:pt x="4" y="16"/>
                    </a:lnTo>
                    <a:lnTo>
                      <a:pt x="4" y="16"/>
                    </a:lnTo>
                    <a:lnTo>
                      <a:pt x="4" y="16"/>
                    </a:lnTo>
                    <a:lnTo>
                      <a:pt x="4" y="16"/>
                    </a:lnTo>
                    <a:lnTo>
                      <a:pt x="4" y="14"/>
                    </a:lnTo>
                    <a:lnTo>
                      <a:pt x="8" y="14"/>
                    </a:lnTo>
                    <a:lnTo>
                      <a:pt x="8" y="14"/>
                    </a:lnTo>
                    <a:lnTo>
                      <a:pt x="8" y="10"/>
                    </a:lnTo>
                    <a:lnTo>
                      <a:pt x="8" y="10"/>
                    </a:lnTo>
                    <a:lnTo>
                      <a:pt x="8" y="10"/>
                    </a:lnTo>
                    <a:lnTo>
                      <a:pt x="8" y="10"/>
                    </a:lnTo>
                    <a:lnTo>
                      <a:pt x="8" y="10"/>
                    </a:lnTo>
                    <a:lnTo>
                      <a:pt x="8" y="10"/>
                    </a:lnTo>
                    <a:lnTo>
                      <a:pt x="8" y="14"/>
                    </a:lnTo>
                    <a:lnTo>
                      <a:pt x="8" y="14"/>
                    </a:lnTo>
                    <a:lnTo>
                      <a:pt x="8" y="14"/>
                    </a:lnTo>
                    <a:lnTo>
                      <a:pt x="8" y="16"/>
                    </a:lnTo>
                    <a:lnTo>
                      <a:pt x="8" y="16"/>
                    </a:lnTo>
                    <a:lnTo>
                      <a:pt x="8" y="16"/>
                    </a:lnTo>
                    <a:lnTo>
                      <a:pt x="8" y="16"/>
                    </a:lnTo>
                    <a:lnTo>
                      <a:pt x="8" y="16"/>
                    </a:lnTo>
                    <a:lnTo>
                      <a:pt x="8" y="16"/>
                    </a:lnTo>
                    <a:lnTo>
                      <a:pt x="8" y="16"/>
                    </a:lnTo>
                    <a:lnTo>
                      <a:pt x="8" y="16"/>
                    </a:lnTo>
                    <a:lnTo>
                      <a:pt x="12" y="16"/>
                    </a:lnTo>
                    <a:lnTo>
                      <a:pt x="12" y="16"/>
                    </a:lnTo>
                    <a:lnTo>
                      <a:pt x="12" y="16"/>
                    </a:lnTo>
                    <a:lnTo>
                      <a:pt x="12" y="16"/>
                    </a:lnTo>
                    <a:lnTo>
                      <a:pt x="12" y="16"/>
                    </a:lnTo>
                    <a:lnTo>
                      <a:pt x="12" y="16"/>
                    </a:lnTo>
                    <a:lnTo>
                      <a:pt x="12" y="16"/>
                    </a:lnTo>
                    <a:lnTo>
                      <a:pt x="12" y="16"/>
                    </a:lnTo>
                    <a:lnTo>
                      <a:pt x="16" y="16"/>
                    </a:lnTo>
                    <a:lnTo>
                      <a:pt x="16" y="16"/>
                    </a:lnTo>
                    <a:lnTo>
                      <a:pt x="16" y="16"/>
                    </a:lnTo>
                    <a:lnTo>
                      <a:pt x="16" y="16"/>
                    </a:lnTo>
                    <a:lnTo>
                      <a:pt x="16" y="16"/>
                    </a:lnTo>
                    <a:lnTo>
                      <a:pt x="16" y="14"/>
                    </a:lnTo>
                    <a:lnTo>
                      <a:pt x="16" y="14"/>
                    </a:lnTo>
                    <a:lnTo>
                      <a:pt x="16" y="14"/>
                    </a:lnTo>
                    <a:lnTo>
                      <a:pt x="20" y="14"/>
                    </a:lnTo>
                    <a:lnTo>
                      <a:pt x="24" y="10"/>
                    </a:lnTo>
                    <a:lnTo>
                      <a:pt x="24" y="10"/>
                    </a:lnTo>
                    <a:lnTo>
                      <a:pt x="28" y="10"/>
                    </a:lnTo>
                    <a:lnTo>
                      <a:pt x="28" y="10"/>
                    </a:lnTo>
                    <a:lnTo>
                      <a:pt x="28" y="6"/>
                    </a:lnTo>
                    <a:lnTo>
                      <a:pt x="30" y="6"/>
                    </a:lnTo>
                    <a:lnTo>
                      <a:pt x="30" y="6"/>
                    </a:lnTo>
                    <a:lnTo>
                      <a:pt x="30" y="6"/>
                    </a:lnTo>
                    <a:lnTo>
                      <a:pt x="30" y="6"/>
                    </a:lnTo>
                    <a:lnTo>
                      <a:pt x="34" y="6"/>
                    </a:lnTo>
                    <a:lnTo>
                      <a:pt x="34" y="2"/>
                    </a:lnTo>
                    <a:lnTo>
                      <a:pt x="34" y="2"/>
                    </a:lnTo>
                    <a:lnTo>
                      <a:pt x="38" y="2"/>
                    </a:lnTo>
                    <a:lnTo>
                      <a:pt x="38" y="6"/>
                    </a:lnTo>
                    <a:lnTo>
                      <a:pt x="38" y="6"/>
                    </a:lnTo>
                    <a:lnTo>
                      <a:pt x="42" y="6"/>
                    </a:lnTo>
                    <a:lnTo>
                      <a:pt x="42" y="6"/>
                    </a:lnTo>
                    <a:lnTo>
                      <a:pt x="42" y="6"/>
                    </a:lnTo>
                    <a:lnTo>
                      <a:pt x="42" y="6"/>
                    </a:lnTo>
                    <a:lnTo>
                      <a:pt x="42" y="6"/>
                    </a:lnTo>
                    <a:lnTo>
                      <a:pt x="46" y="6"/>
                    </a:lnTo>
                    <a:lnTo>
                      <a:pt x="46" y="6"/>
                    </a:lnTo>
                    <a:lnTo>
                      <a:pt x="46" y="6"/>
                    </a:lnTo>
                    <a:lnTo>
                      <a:pt x="50" y="6"/>
                    </a:lnTo>
                    <a:lnTo>
                      <a:pt x="50" y="6"/>
                    </a:lnTo>
                    <a:lnTo>
                      <a:pt x="50" y="6"/>
                    </a:lnTo>
                    <a:lnTo>
                      <a:pt x="50" y="6"/>
                    </a:lnTo>
                    <a:lnTo>
                      <a:pt x="50" y="6"/>
                    </a:lnTo>
                    <a:lnTo>
                      <a:pt x="50" y="6"/>
                    </a:lnTo>
                    <a:lnTo>
                      <a:pt x="50" y="6"/>
                    </a:lnTo>
                    <a:lnTo>
                      <a:pt x="50" y="6"/>
                    </a:lnTo>
                    <a:lnTo>
                      <a:pt x="50" y="6"/>
                    </a:lnTo>
                    <a:lnTo>
                      <a:pt x="50" y="6"/>
                    </a:lnTo>
                    <a:lnTo>
                      <a:pt x="46" y="6"/>
                    </a:lnTo>
                    <a:lnTo>
                      <a:pt x="46" y="6"/>
                    </a:lnTo>
                    <a:lnTo>
                      <a:pt x="46" y="6"/>
                    </a:lnTo>
                    <a:lnTo>
                      <a:pt x="46" y="6"/>
                    </a:lnTo>
                    <a:lnTo>
                      <a:pt x="46" y="6"/>
                    </a:lnTo>
                    <a:lnTo>
                      <a:pt x="46" y="6"/>
                    </a:lnTo>
                    <a:lnTo>
                      <a:pt x="46" y="6"/>
                    </a:lnTo>
                    <a:lnTo>
                      <a:pt x="46" y="2"/>
                    </a:lnTo>
                    <a:lnTo>
                      <a:pt x="50" y="2"/>
                    </a:lnTo>
                    <a:lnTo>
                      <a:pt x="50" y="2"/>
                    </a:lnTo>
                    <a:lnTo>
                      <a:pt x="50" y="2"/>
                    </a:lnTo>
                    <a:lnTo>
                      <a:pt x="50" y="2"/>
                    </a:lnTo>
                    <a:lnTo>
                      <a:pt x="50" y="2"/>
                    </a:lnTo>
                    <a:lnTo>
                      <a:pt x="50" y="2"/>
                    </a:lnTo>
                    <a:lnTo>
                      <a:pt x="54" y="2"/>
                    </a:lnTo>
                    <a:lnTo>
                      <a:pt x="54" y="2"/>
                    </a:lnTo>
                    <a:lnTo>
                      <a:pt x="56" y="0"/>
                    </a:lnTo>
                    <a:lnTo>
                      <a:pt x="56" y="0"/>
                    </a:lnTo>
                    <a:lnTo>
                      <a:pt x="56" y="0"/>
                    </a:lnTo>
                    <a:lnTo>
                      <a:pt x="56" y="0"/>
                    </a:lnTo>
                    <a:lnTo>
                      <a:pt x="60" y="0"/>
                    </a:lnTo>
                    <a:lnTo>
                      <a:pt x="60" y="0"/>
                    </a:lnTo>
                    <a:lnTo>
                      <a:pt x="64" y="0"/>
                    </a:lnTo>
                    <a:lnTo>
                      <a:pt x="64" y="0"/>
                    </a:lnTo>
                    <a:lnTo>
                      <a:pt x="64" y="0"/>
                    </a:lnTo>
                    <a:lnTo>
                      <a:pt x="64" y="0"/>
                    </a:lnTo>
                    <a:lnTo>
                      <a:pt x="64" y="2"/>
                    </a:lnTo>
                    <a:lnTo>
                      <a:pt x="64" y="2"/>
                    </a:lnTo>
                    <a:lnTo>
                      <a:pt x="64" y="0"/>
                    </a:lnTo>
                    <a:lnTo>
                      <a:pt x="64" y="0"/>
                    </a:lnTo>
                    <a:lnTo>
                      <a:pt x="68" y="0"/>
                    </a:lnTo>
                    <a:lnTo>
                      <a:pt x="68" y="0"/>
                    </a:lnTo>
                    <a:lnTo>
                      <a:pt x="68"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227">
                <a:extLst>
                  <a:ext uri="{FF2B5EF4-FFF2-40B4-BE49-F238E27FC236}">
                    <a16:creationId xmlns:a16="http://schemas.microsoft.com/office/drawing/2014/main" id="{1364A674-93EC-4E84-A76C-411028EAF655}"/>
                  </a:ext>
                </a:extLst>
              </p:cNvPr>
              <p:cNvSpPr>
                <a:spLocks noEditPoints="1"/>
              </p:cNvSpPr>
              <p:nvPr/>
            </p:nvSpPr>
            <p:spPr bwMode="auto">
              <a:xfrm>
                <a:off x="5927725" y="3530668"/>
                <a:ext cx="657225" cy="847725"/>
              </a:xfrm>
              <a:custGeom>
                <a:avLst/>
                <a:gdLst>
                  <a:gd name="T0" fmla="*/ 34 w 414"/>
                  <a:gd name="T1" fmla="*/ 226 h 534"/>
                  <a:gd name="T2" fmla="*/ 26 w 414"/>
                  <a:gd name="T3" fmla="*/ 198 h 534"/>
                  <a:gd name="T4" fmla="*/ 30 w 414"/>
                  <a:gd name="T5" fmla="*/ 162 h 534"/>
                  <a:gd name="T6" fmla="*/ 60 w 414"/>
                  <a:gd name="T7" fmla="*/ 146 h 534"/>
                  <a:gd name="T8" fmla="*/ 90 w 414"/>
                  <a:gd name="T9" fmla="*/ 106 h 534"/>
                  <a:gd name="T10" fmla="*/ 92 w 414"/>
                  <a:gd name="T11" fmla="*/ 80 h 534"/>
                  <a:gd name="T12" fmla="*/ 76 w 414"/>
                  <a:gd name="T13" fmla="*/ 42 h 534"/>
                  <a:gd name="T14" fmla="*/ 122 w 414"/>
                  <a:gd name="T15" fmla="*/ 20 h 534"/>
                  <a:gd name="T16" fmla="*/ 140 w 414"/>
                  <a:gd name="T17" fmla="*/ 28 h 534"/>
                  <a:gd name="T18" fmla="*/ 156 w 414"/>
                  <a:gd name="T19" fmla="*/ 68 h 534"/>
                  <a:gd name="T20" fmla="*/ 148 w 414"/>
                  <a:gd name="T21" fmla="*/ 94 h 534"/>
                  <a:gd name="T22" fmla="*/ 178 w 414"/>
                  <a:gd name="T23" fmla="*/ 116 h 534"/>
                  <a:gd name="T24" fmla="*/ 170 w 414"/>
                  <a:gd name="T25" fmla="*/ 150 h 534"/>
                  <a:gd name="T26" fmla="*/ 212 w 414"/>
                  <a:gd name="T27" fmla="*/ 170 h 534"/>
                  <a:gd name="T28" fmla="*/ 242 w 414"/>
                  <a:gd name="T29" fmla="*/ 184 h 534"/>
                  <a:gd name="T30" fmla="*/ 278 w 414"/>
                  <a:gd name="T31" fmla="*/ 188 h 534"/>
                  <a:gd name="T32" fmla="*/ 290 w 414"/>
                  <a:gd name="T33" fmla="*/ 162 h 534"/>
                  <a:gd name="T34" fmla="*/ 316 w 414"/>
                  <a:gd name="T35" fmla="*/ 184 h 534"/>
                  <a:gd name="T36" fmla="*/ 334 w 414"/>
                  <a:gd name="T37" fmla="*/ 166 h 534"/>
                  <a:gd name="T38" fmla="*/ 372 w 414"/>
                  <a:gd name="T39" fmla="*/ 140 h 534"/>
                  <a:gd name="T40" fmla="*/ 394 w 414"/>
                  <a:gd name="T41" fmla="*/ 140 h 534"/>
                  <a:gd name="T42" fmla="*/ 410 w 414"/>
                  <a:gd name="T43" fmla="*/ 166 h 534"/>
                  <a:gd name="T44" fmla="*/ 380 w 414"/>
                  <a:gd name="T45" fmla="*/ 188 h 534"/>
                  <a:gd name="T46" fmla="*/ 364 w 414"/>
                  <a:gd name="T47" fmla="*/ 236 h 534"/>
                  <a:gd name="T48" fmla="*/ 350 w 414"/>
                  <a:gd name="T49" fmla="*/ 256 h 534"/>
                  <a:gd name="T50" fmla="*/ 338 w 414"/>
                  <a:gd name="T51" fmla="*/ 248 h 534"/>
                  <a:gd name="T52" fmla="*/ 328 w 414"/>
                  <a:gd name="T53" fmla="*/ 244 h 534"/>
                  <a:gd name="T54" fmla="*/ 342 w 414"/>
                  <a:gd name="T55" fmla="*/ 218 h 534"/>
                  <a:gd name="T56" fmla="*/ 304 w 414"/>
                  <a:gd name="T57" fmla="*/ 198 h 534"/>
                  <a:gd name="T58" fmla="*/ 286 w 414"/>
                  <a:gd name="T59" fmla="*/ 184 h 534"/>
                  <a:gd name="T60" fmla="*/ 286 w 414"/>
                  <a:gd name="T61" fmla="*/ 214 h 534"/>
                  <a:gd name="T62" fmla="*/ 286 w 414"/>
                  <a:gd name="T63" fmla="*/ 236 h 534"/>
                  <a:gd name="T64" fmla="*/ 290 w 414"/>
                  <a:gd name="T65" fmla="*/ 270 h 534"/>
                  <a:gd name="T66" fmla="*/ 282 w 414"/>
                  <a:gd name="T67" fmla="*/ 274 h 534"/>
                  <a:gd name="T68" fmla="*/ 268 w 414"/>
                  <a:gd name="T69" fmla="*/ 278 h 534"/>
                  <a:gd name="T70" fmla="*/ 248 w 414"/>
                  <a:gd name="T71" fmla="*/ 306 h 534"/>
                  <a:gd name="T72" fmla="*/ 230 w 414"/>
                  <a:gd name="T73" fmla="*/ 318 h 534"/>
                  <a:gd name="T74" fmla="*/ 200 w 414"/>
                  <a:gd name="T75" fmla="*/ 352 h 534"/>
                  <a:gd name="T76" fmla="*/ 178 w 414"/>
                  <a:gd name="T77" fmla="*/ 378 h 534"/>
                  <a:gd name="T78" fmla="*/ 170 w 414"/>
                  <a:gd name="T79" fmla="*/ 412 h 534"/>
                  <a:gd name="T80" fmla="*/ 162 w 414"/>
                  <a:gd name="T81" fmla="*/ 442 h 534"/>
                  <a:gd name="T82" fmla="*/ 152 w 414"/>
                  <a:gd name="T83" fmla="*/ 478 h 534"/>
                  <a:gd name="T84" fmla="*/ 126 w 414"/>
                  <a:gd name="T85" fmla="*/ 508 h 534"/>
                  <a:gd name="T86" fmla="*/ 114 w 414"/>
                  <a:gd name="T87" fmla="*/ 486 h 534"/>
                  <a:gd name="T88" fmla="*/ 96 w 414"/>
                  <a:gd name="T89" fmla="*/ 442 h 534"/>
                  <a:gd name="T90" fmla="*/ 86 w 414"/>
                  <a:gd name="T91" fmla="*/ 396 h 534"/>
                  <a:gd name="T92" fmla="*/ 70 w 414"/>
                  <a:gd name="T93" fmla="*/ 358 h 534"/>
                  <a:gd name="T94" fmla="*/ 62 w 414"/>
                  <a:gd name="T95" fmla="*/ 322 h 534"/>
                  <a:gd name="T96" fmla="*/ 62 w 414"/>
                  <a:gd name="T97" fmla="*/ 286 h 534"/>
                  <a:gd name="T98" fmla="*/ 60 w 414"/>
                  <a:gd name="T99" fmla="*/ 270 h 534"/>
                  <a:gd name="T100" fmla="*/ 56 w 414"/>
                  <a:gd name="T101" fmla="*/ 270 h 534"/>
                  <a:gd name="T102" fmla="*/ 22 w 414"/>
                  <a:gd name="T103" fmla="*/ 282 h 534"/>
                  <a:gd name="T104" fmla="*/ 30 w 414"/>
                  <a:gd name="T105" fmla="*/ 256 h 534"/>
                  <a:gd name="T106" fmla="*/ 4 w 414"/>
                  <a:gd name="T107" fmla="*/ 240 h 534"/>
                  <a:gd name="T108" fmla="*/ 346 w 414"/>
                  <a:gd name="T109" fmla="*/ 442 h 534"/>
                  <a:gd name="T110" fmla="*/ 346 w 414"/>
                  <a:gd name="T111" fmla="*/ 490 h 534"/>
                  <a:gd name="T112" fmla="*/ 354 w 414"/>
                  <a:gd name="T113" fmla="*/ 512 h 534"/>
                  <a:gd name="T114" fmla="*/ 350 w 414"/>
                  <a:gd name="T115" fmla="*/ 426 h 534"/>
                  <a:gd name="T116" fmla="*/ 346 w 414"/>
                  <a:gd name="T117" fmla="*/ 438 h 534"/>
                  <a:gd name="T118" fmla="*/ 346 w 414"/>
                  <a:gd name="T119" fmla="*/ 442 h 534"/>
                  <a:gd name="T120" fmla="*/ 360 w 414"/>
                  <a:gd name="T12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 h="534">
                    <a:moveTo>
                      <a:pt x="0" y="236"/>
                    </a:moveTo>
                    <a:lnTo>
                      <a:pt x="0" y="232"/>
                    </a:lnTo>
                    <a:lnTo>
                      <a:pt x="4" y="232"/>
                    </a:lnTo>
                    <a:lnTo>
                      <a:pt x="6" y="232"/>
                    </a:lnTo>
                    <a:lnTo>
                      <a:pt x="6" y="228"/>
                    </a:lnTo>
                    <a:lnTo>
                      <a:pt x="6" y="226"/>
                    </a:lnTo>
                    <a:lnTo>
                      <a:pt x="10" y="226"/>
                    </a:lnTo>
                    <a:lnTo>
                      <a:pt x="10" y="228"/>
                    </a:lnTo>
                    <a:lnTo>
                      <a:pt x="14" y="228"/>
                    </a:lnTo>
                    <a:lnTo>
                      <a:pt x="18" y="228"/>
                    </a:lnTo>
                    <a:lnTo>
                      <a:pt x="22" y="228"/>
                    </a:lnTo>
                    <a:lnTo>
                      <a:pt x="26" y="228"/>
                    </a:lnTo>
                    <a:lnTo>
                      <a:pt x="26" y="226"/>
                    </a:lnTo>
                    <a:lnTo>
                      <a:pt x="30" y="226"/>
                    </a:lnTo>
                    <a:lnTo>
                      <a:pt x="34" y="226"/>
                    </a:lnTo>
                    <a:lnTo>
                      <a:pt x="34" y="228"/>
                    </a:lnTo>
                    <a:lnTo>
                      <a:pt x="36" y="228"/>
                    </a:lnTo>
                    <a:lnTo>
                      <a:pt x="36" y="226"/>
                    </a:lnTo>
                    <a:lnTo>
                      <a:pt x="40" y="226"/>
                    </a:lnTo>
                    <a:lnTo>
                      <a:pt x="36" y="226"/>
                    </a:lnTo>
                    <a:lnTo>
                      <a:pt x="36" y="222"/>
                    </a:lnTo>
                    <a:lnTo>
                      <a:pt x="40" y="222"/>
                    </a:lnTo>
                    <a:lnTo>
                      <a:pt x="36" y="218"/>
                    </a:lnTo>
                    <a:lnTo>
                      <a:pt x="36" y="214"/>
                    </a:lnTo>
                    <a:lnTo>
                      <a:pt x="36" y="210"/>
                    </a:lnTo>
                    <a:lnTo>
                      <a:pt x="34" y="210"/>
                    </a:lnTo>
                    <a:lnTo>
                      <a:pt x="34" y="206"/>
                    </a:lnTo>
                    <a:lnTo>
                      <a:pt x="34" y="202"/>
                    </a:lnTo>
                    <a:lnTo>
                      <a:pt x="30" y="202"/>
                    </a:lnTo>
                    <a:lnTo>
                      <a:pt x="26" y="198"/>
                    </a:lnTo>
                    <a:lnTo>
                      <a:pt x="26" y="196"/>
                    </a:lnTo>
                    <a:lnTo>
                      <a:pt x="26" y="192"/>
                    </a:lnTo>
                    <a:lnTo>
                      <a:pt x="26" y="188"/>
                    </a:lnTo>
                    <a:lnTo>
                      <a:pt x="26" y="184"/>
                    </a:lnTo>
                    <a:lnTo>
                      <a:pt x="22" y="184"/>
                    </a:lnTo>
                    <a:lnTo>
                      <a:pt x="18" y="184"/>
                    </a:lnTo>
                    <a:lnTo>
                      <a:pt x="18" y="180"/>
                    </a:lnTo>
                    <a:lnTo>
                      <a:pt x="18" y="176"/>
                    </a:lnTo>
                    <a:lnTo>
                      <a:pt x="18" y="172"/>
                    </a:lnTo>
                    <a:lnTo>
                      <a:pt x="22" y="172"/>
                    </a:lnTo>
                    <a:lnTo>
                      <a:pt x="22" y="170"/>
                    </a:lnTo>
                    <a:lnTo>
                      <a:pt x="26" y="170"/>
                    </a:lnTo>
                    <a:lnTo>
                      <a:pt x="26" y="166"/>
                    </a:lnTo>
                    <a:lnTo>
                      <a:pt x="26" y="162"/>
                    </a:lnTo>
                    <a:lnTo>
                      <a:pt x="30" y="162"/>
                    </a:lnTo>
                    <a:lnTo>
                      <a:pt x="30" y="158"/>
                    </a:lnTo>
                    <a:lnTo>
                      <a:pt x="34" y="158"/>
                    </a:lnTo>
                    <a:lnTo>
                      <a:pt x="34" y="162"/>
                    </a:lnTo>
                    <a:lnTo>
                      <a:pt x="34" y="166"/>
                    </a:lnTo>
                    <a:lnTo>
                      <a:pt x="36" y="166"/>
                    </a:lnTo>
                    <a:lnTo>
                      <a:pt x="40" y="166"/>
                    </a:lnTo>
                    <a:lnTo>
                      <a:pt x="40" y="162"/>
                    </a:lnTo>
                    <a:lnTo>
                      <a:pt x="44" y="162"/>
                    </a:lnTo>
                    <a:lnTo>
                      <a:pt x="48" y="162"/>
                    </a:lnTo>
                    <a:lnTo>
                      <a:pt x="52" y="162"/>
                    </a:lnTo>
                    <a:lnTo>
                      <a:pt x="52" y="158"/>
                    </a:lnTo>
                    <a:lnTo>
                      <a:pt x="56" y="154"/>
                    </a:lnTo>
                    <a:lnTo>
                      <a:pt x="56" y="150"/>
                    </a:lnTo>
                    <a:lnTo>
                      <a:pt x="56" y="146"/>
                    </a:lnTo>
                    <a:lnTo>
                      <a:pt x="60" y="146"/>
                    </a:lnTo>
                    <a:lnTo>
                      <a:pt x="60" y="142"/>
                    </a:lnTo>
                    <a:lnTo>
                      <a:pt x="62" y="142"/>
                    </a:lnTo>
                    <a:lnTo>
                      <a:pt x="66" y="142"/>
                    </a:lnTo>
                    <a:lnTo>
                      <a:pt x="66" y="140"/>
                    </a:lnTo>
                    <a:lnTo>
                      <a:pt x="70" y="132"/>
                    </a:lnTo>
                    <a:lnTo>
                      <a:pt x="70" y="128"/>
                    </a:lnTo>
                    <a:lnTo>
                      <a:pt x="74" y="124"/>
                    </a:lnTo>
                    <a:lnTo>
                      <a:pt x="78" y="124"/>
                    </a:lnTo>
                    <a:lnTo>
                      <a:pt x="82" y="120"/>
                    </a:lnTo>
                    <a:lnTo>
                      <a:pt x="82" y="116"/>
                    </a:lnTo>
                    <a:lnTo>
                      <a:pt x="78" y="116"/>
                    </a:lnTo>
                    <a:lnTo>
                      <a:pt x="82" y="112"/>
                    </a:lnTo>
                    <a:lnTo>
                      <a:pt x="86" y="110"/>
                    </a:lnTo>
                    <a:lnTo>
                      <a:pt x="86" y="106"/>
                    </a:lnTo>
                    <a:lnTo>
                      <a:pt x="90" y="106"/>
                    </a:lnTo>
                    <a:lnTo>
                      <a:pt x="92" y="102"/>
                    </a:lnTo>
                    <a:lnTo>
                      <a:pt x="90" y="102"/>
                    </a:lnTo>
                    <a:lnTo>
                      <a:pt x="90" y="106"/>
                    </a:lnTo>
                    <a:lnTo>
                      <a:pt x="90" y="102"/>
                    </a:lnTo>
                    <a:lnTo>
                      <a:pt x="90" y="98"/>
                    </a:lnTo>
                    <a:lnTo>
                      <a:pt x="90" y="94"/>
                    </a:lnTo>
                    <a:lnTo>
                      <a:pt x="90" y="90"/>
                    </a:lnTo>
                    <a:lnTo>
                      <a:pt x="90" y="86"/>
                    </a:lnTo>
                    <a:lnTo>
                      <a:pt x="92" y="86"/>
                    </a:lnTo>
                    <a:lnTo>
                      <a:pt x="96" y="86"/>
                    </a:lnTo>
                    <a:lnTo>
                      <a:pt x="100" y="86"/>
                    </a:lnTo>
                    <a:lnTo>
                      <a:pt x="100" y="82"/>
                    </a:lnTo>
                    <a:lnTo>
                      <a:pt x="100" y="80"/>
                    </a:lnTo>
                    <a:lnTo>
                      <a:pt x="96" y="80"/>
                    </a:lnTo>
                    <a:lnTo>
                      <a:pt x="92" y="80"/>
                    </a:lnTo>
                    <a:lnTo>
                      <a:pt x="92" y="80"/>
                    </a:lnTo>
                    <a:lnTo>
                      <a:pt x="90" y="80"/>
                    </a:lnTo>
                    <a:lnTo>
                      <a:pt x="88" y="78"/>
                    </a:lnTo>
                    <a:lnTo>
                      <a:pt x="86" y="78"/>
                    </a:lnTo>
                    <a:lnTo>
                      <a:pt x="84" y="76"/>
                    </a:lnTo>
                    <a:lnTo>
                      <a:pt x="82" y="76"/>
                    </a:lnTo>
                    <a:lnTo>
                      <a:pt x="80" y="72"/>
                    </a:lnTo>
                    <a:lnTo>
                      <a:pt x="78" y="72"/>
                    </a:lnTo>
                    <a:lnTo>
                      <a:pt x="76" y="70"/>
                    </a:lnTo>
                    <a:lnTo>
                      <a:pt x="76" y="66"/>
                    </a:lnTo>
                    <a:lnTo>
                      <a:pt x="76" y="62"/>
                    </a:lnTo>
                    <a:lnTo>
                      <a:pt x="76" y="58"/>
                    </a:lnTo>
                    <a:lnTo>
                      <a:pt x="74" y="54"/>
                    </a:lnTo>
                    <a:lnTo>
                      <a:pt x="74" y="48"/>
                    </a:lnTo>
                    <a:lnTo>
                      <a:pt x="76" y="42"/>
                    </a:lnTo>
                    <a:lnTo>
                      <a:pt x="84" y="36"/>
                    </a:lnTo>
                    <a:lnTo>
                      <a:pt x="66" y="22"/>
                    </a:lnTo>
                    <a:lnTo>
                      <a:pt x="62" y="18"/>
                    </a:lnTo>
                    <a:lnTo>
                      <a:pt x="66" y="10"/>
                    </a:lnTo>
                    <a:lnTo>
                      <a:pt x="78" y="4"/>
                    </a:lnTo>
                    <a:lnTo>
                      <a:pt x="88" y="2"/>
                    </a:lnTo>
                    <a:lnTo>
                      <a:pt x="92" y="0"/>
                    </a:lnTo>
                    <a:lnTo>
                      <a:pt x="100" y="0"/>
                    </a:lnTo>
                    <a:lnTo>
                      <a:pt x="104" y="4"/>
                    </a:lnTo>
                    <a:lnTo>
                      <a:pt x="114" y="12"/>
                    </a:lnTo>
                    <a:lnTo>
                      <a:pt x="118" y="18"/>
                    </a:lnTo>
                    <a:lnTo>
                      <a:pt x="118" y="18"/>
                    </a:lnTo>
                    <a:lnTo>
                      <a:pt x="120" y="18"/>
                    </a:lnTo>
                    <a:lnTo>
                      <a:pt x="120" y="18"/>
                    </a:lnTo>
                    <a:lnTo>
                      <a:pt x="122" y="20"/>
                    </a:lnTo>
                    <a:lnTo>
                      <a:pt x="124" y="20"/>
                    </a:lnTo>
                    <a:lnTo>
                      <a:pt x="124" y="20"/>
                    </a:lnTo>
                    <a:lnTo>
                      <a:pt x="128" y="22"/>
                    </a:lnTo>
                    <a:lnTo>
                      <a:pt x="126" y="26"/>
                    </a:lnTo>
                    <a:lnTo>
                      <a:pt x="126" y="26"/>
                    </a:lnTo>
                    <a:lnTo>
                      <a:pt x="130" y="26"/>
                    </a:lnTo>
                    <a:lnTo>
                      <a:pt x="132" y="28"/>
                    </a:lnTo>
                    <a:lnTo>
                      <a:pt x="132" y="28"/>
                    </a:lnTo>
                    <a:lnTo>
                      <a:pt x="132" y="28"/>
                    </a:lnTo>
                    <a:lnTo>
                      <a:pt x="130" y="28"/>
                    </a:lnTo>
                    <a:lnTo>
                      <a:pt x="130" y="28"/>
                    </a:lnTo>
                    <a:lnTo>
                      <a:pt x="132" y="30"/>
                    </a:lnTo>
                    <a:lnTo>
                      <a:pt x="132" y="30"/>
                    </a:lnTo>
                    <a:lnTo>
                      <a:pt x="132" y="30"/>
                    </a:lnTo>
                    <a:lnTo>
                      <a:pt x="140" y="28"/>
                    </a:lnTo>
                    <a:lnTo>
                      <a:pt x="142" y="26"/>
                    </a:lnTo>
                    <a:lnTo>
                      <a:pt x="148" y="24"/>
                    </a:lnTo>
                    <a:lnTo>
                      <a:pt x="152" y="24"/>
                    </a:lnTo>
                    <a:lnTo>
                      <a:pt x="158" y="22"/>
                    </a:lnTo>
                    <a:lnTo>
                      <a:pt x="168" y="30"/>
                    </a:lnTo>
                    <a:lnTo>
                      <a:pt x="168" y="36"/>
                    </a:lnTo>
                    <a:lnTo>
                      <a:pt x="166" y="44"/>
                    </a:lnTo>
                    <a:lnTo>
                      <a:pt x="158" y="52"/>
                    </a:lnTo>
                    <a:lnTo>
                      <a:pt x="156" y="54"/>
                    </a:lnTo>
                    <a:lnTo>
                      <a:pt x="148" y="54"/>
                    </a:lnTo>
                    <a:lnTo>
                      <a:pt x="148" y="60"/>
                    </a:lnTo>
                    <a:lnTo>
                      <a:pt x="152" y="60"/>
                    </a:lnTo>
                    <a:lnTo>
                      <a:pt x="152" y="64"/>
                    </a:lnTo>
                    <a:lnTo>
                      <a:pt x="156" y="64"/>
                    </a:lnTo>
                    <a:lnTo>
                      <a:pt x="156" y="68"/>
                    </a:lnTo>
                    <a:lnTo>
                      <a:pt x="156" y="72"/>
                    </a:lnTo>
                    <a:lnTo>
                      <a:pt x="160" y="72"/>
                    </a:lnTo>
                    <a:lnTo>
                      <a:pt x="160" y="76"/>
                    </a:lnTo>
                    <a:lnTo>
                      <a:pt x="156" y="80"/>
                    </a:lnTo>
                    <a:lnTo>
                      <a:pt x="156" y="76"/>
                    </a:lnTo>
                    <a:lnTo>
                      <a:pt x="152" y="80"/>
                    </a:lnTo>
                    <a:lnTo>
                      <a:pt x="148" y="80"/>
                    </a:lnTo>
                    <a:lnTo>
                      <a:pt x="148" y="76"/>
                    </a:lnTo>
                    <a:lnTo>
                      <a:pt x="144" y="76"/>
                    </a:lnTo>
                    <a:lnTo>
                      <a:pt x="144" y="80"/>
                    </a:lnTo>
                    <a:lnTo>
                      <a:pt x="144" y="82"/>
                    </a:lnTo>
                    <a:lnTo>
                      <a:pt x="144" y="86"/>
                    </a:lnTo>
                    <a:lnTo>
                      <a:pt x="148" y="86"/>
                    </a:lnTo>
                    <a:lnTo>
                      <a:pt x="148" y="90"/>
                    </a:lnTo>
                    <a:lnTo>
                      <a:pt x="148" y="94"/>
                    </a:lnTo>
                    <a:lnTo>
                      <a:pt x="148" y="98"/>
                    </a:lnTo>
                    <a:lnTo>
                      <a:pt x="148" y="102"/>
                    </a:lnTo>
                    <a:lnTo>
                      <a:pt x="148" y="98"/>
                    </a:lnTo>
                    <a:lnTo>
                      <a:pt x="152" y="98"/>
                    </a:lnTo>
                    <a:lnTo>
                      <a:pt x="156" y="98"/>
                    </a:lnTo>
                    <a:lnTo>
                      <a:pt x="156" y="102"/>
                    </a:lnTo>
                    <a:lnTo>
                      <a:pt x="156" y="106"/>
                    </a:lnTo>
                    <a:lnTo>
                      <a:pt x="160" y="106"/>
                    </a:lnTo>
                    <a:lnTo>
                      <a:pt x="162" y="106"/>
                    </a:lnTo>
                    <a:lnTo>
                      <a:pt x="166" y="110"/>
                    </a:lnTo>
                    <a:lnTo>
                      <a:pt x="170" y="110"/>
                    </a:lnTo>
                    <a:lnTo>
                      <a:pt x="166" y="112"/>
                    </a:lnTo>
                    <a:lnTo>
                      <a:pt x="170" y="112"/>
                    </a:lnTo>
                    <a:lnTo>
                      <a:pt x="174" y="116"/>
                    </a:lnTo>
                    <a:lnTo>
                      <a:pt x="178" y="116"/>
                    </a:lnTo>
                    <a:lnTo>
                      <a:pt x="178" y="120"/>
                    </a:lnTo>
                    <a:lnTo>
                      <a:pt x="182" y="120"/>
                    </a:lnTo>
                    <a:lnTo>
                      <a:pt x="178" y="120"/>
                    </a:lnTo>
                    <a:lnTo>
                      <a:pt x="174" y="124"/>
                    </a:lnTo>
                    <a:lnTo>
                      <a:pt x="174" y="128"/>
                    </a:lnTo>
                    <a:lnTo>
                      <a:pt x="170" y="128"/>
                    </a:lnTo>
                    <a:lnTo>
                      <a:pt x="170" y="132"/>
                    </a:lnTo>
                    <a:lnTo>
                      <a:pt x="166" y="136"/>
                    </a:lnTo>
                    <a:lnTo>
                      <a:pt x="170" y="136"/>
                    </a:lnTo>
                    <a:lnTo>
                      <a:pt x="170" y="140"/>
                    </a:lnTo>
                    <a:lnTo>
                      <a:pt x="166" y="140"/>
                    </a:lnTo>
                    <a:lnTo>
                      <a:pt x="166" y="142"/>
                    </a:lnTo>
                    <a:lnTo>
                      <a:pt x="166" y="146"/>
                    </a:lnTo>
                    <a:lnTo>
                      <a:pt x="170" y="146"/>
                    </a:lnTo>
                    <a:lnTo>
                      <a:pt x="170" y="150"/>
                    </a:lnTo>
                    <a:lnTo>
                      <a:pt x="174" y="150"/>
                    </a:lnTo>
                    <a:lnTo>
                      <a:pt x="174" y="146"/>
                    </a:lnTo>
                    <a:lnTo>
                      <a:pt x="174" y="150"/>
                    </a:lnTo>
                    <a:lnTo>
                      <a:pt x="178" y="150"/>
                    </a:lnTo>
                    <a:lnTo>
                      <a:pt x="182" y="154"/>
                    </a:lnTo>
                    <a:lnTo>
                      <a:pt x="186" y="158"/>
                    </a:lnTo>
                    <a:lnTo>
                      <a:pt x="190" y="162"/>
                    </a:lnTo>
                    <a:lnTo>
                      <a:pt x="192" y="162"/>
                    </a:lnTo>
                    <a:lnTo>
                      <a:pt x="196" y="162"/>
                    </a:lnTo>
                    <a:lnTo>
                      <a:pt x="196" y="166"/>
                    </a:lnTo>
                    <a:lnTo>
                      <a:pt x="200" y="166"/>
                    </a:lnTo>
                    <a:lnTo>
                      <a:pt x="204" y="166"/>
                    </a:lnTo>
                    <a:lnTo>
                      <a:pt x="204" y="170"/>
                    </a:lnTo>
                    <a:lnTo>
                      <a:pt x="208" y="170"/>
                    </a:lnTo>
                    <a:lnTo>
                      <a:pt x="212" y="170"/>
                    </a:lnTo>
                    <a:lnTo>
                      <a:pt x="212" y="172"/>
                    </a:lnTo>
                    <a:lnTo>
                      <a:pt x="212" y="170"/>
                    </a:lnTo>
                    <a:lnTo>
                      <a:pt x="216" y="170"/>
                    </a:lnTo>
                    <a:lnTo>
                      <a:pt x="218" y="170"/>
                    </a:lnTo>
                    <a:lnTo>
                      <a:pt x="218" y="172"/>
                    </a:lnTo>
                    <a:lnTo>
                      <a:pt x="218" y="170"/>
                    </a:lnTo>
                    <a:lnTo>
                      <a:pt x="222" y="170"/>
                    </a:lnTo>
                    <a:lnTo>
                      <a:pt x="226" y="172"/>
                    </a:lnTo>
                    <a:lnTo>
                      <a:pt x="230" y="172"/>
                    </a:lnTo>
                    <a:lnTo>
                      <a:pt x="230" y="176"/>
                    </a:lnTo>
                    <a:lnTo>
                      <a:pt x="234" y="176"/>
                    </a:lnTo>
                    <a:lnTo>
                      <a:pt x="234" y="180"/>
                    </a:lnTo>
                    <a:lnTo>
                      <a:pt x="238" y="180"/>
                    </a:lnTo>
                    <a:lnTo>
                      <a:pt x="238" y="184"/>
                    </a:lnTo>
                    <a:lnTo>
                      <a:pt x="242" y="184"/>
                    </a:lnTo>
                    <a:lnTo>
                      <a:pt x="242" y="180"/>
                    </a:lnTo>
                    <a:lnTo>
                      <a:pt x="246" y="180"/>
                    </a:lnTo>
                    <a:lnTo>
                      <a:pt x="246" y="184"/>
                    </a:lnTo>
                    <a:lnTo>
                      <a:pt x="248" y="188"/>
                    </a:lnTo>
                    <a:lnTo>
                      <a:pt x="248" y="184"/>
                    </a:lnTo>
                    <a:lnTo>
                      <a:pt x="252" y="184"/>
                    </a:lnTo>
                    <a:lnTo>
                      <a:pt x="256" y="184"/>
                    </a:lnTo>
                    <a:lnTo>
                      <a:pt x="256" y="188"/>
                    </a:lnTo>
                    <a:lnTo>
                      <a:pt x="260" y="188"/>
                    </a:lnTo>
                    <a:lnTo>
                      <a:pt x="264" y="188"/>
                    </a:lnTo>
                    <a:lnTo>
                      <a:pt x="268" y="188"/>
                    </a:lnTo>
                    <a:lnTo>
                      <a:pt x="268" y="192"/>
                    </a:lnTo>
                    <a:lnTo>
                      <a:pt x="272" y="188"/>
                    </a:lnTo>
                    <a:lnTo>
                      <a:pt x="274" y="188"/>
                    </a:lnTo>
                    <a:lnTo>
                      <a:pt x="278" y="188"/>
                    </a:lnTo>
                    <a:lnTo>
                      <a:pt x="278" y="192"/>
                    </a:lnTo>
                    <a:lnTo>
                      <a:pt x="278" y="188"/>
                    </a:lnTo>
                    <a:lnTo>
                      <a:pt x="282" y="184"/>
                    </a:lnTo>
                    <a:lnTo>
                      <a:pt x="282" y="180"/>
                    </a:lnTo>
                    <a:lnTo>
                      <a:pt x="278" y="180"/>
                    </a:lnTo>
                    <a:lnTo>
                      <a:pt x="278" y="176"/>
                    </a:lnTo>
                    <a:lnTo>
                      <a:pt x="278" y="172"/>
                    </a:lnTo>
                    <a:lnTo>
                      <a:pt x="278" y="170"/>
                    </a:lnTo>
                    <a:lnTo>
                      <a:pt x="282" y="166"/>
                    </a:lnTo>
                    <a:lnTo>
                      <a:pt x="282" y="162"/>
                    </a:lnTo>
                    <a:lnTo>
                      <a:pt x="278" y="162"/>
                    </a:lnTo>
                    <a:lnTo>
                      <a:pt x="282" y="162"/>
                    </a:lnTo>
                    <a:lnTo>
                      <a:pt x="286" y="158"/>
                    </a:lnTo>
                    <a:lnTo>
                      <a:pt x="290" y="158"/>
                    </a:lnTo>
                    <a:lnTo>
                      <a:pt x="290" y="162"/>
                    </a:lnTo>
                    <a:lnTo>
                      <a:pt x="290" y="166"/>
                    </a:lnTo>
                    <a:lnTo>
                      <a:pt x="290" y="170"/>
                    </a:lnTo>
                    <a:lnTo>
                      <a:pt x="290" y="172"/>
                    </a:lnTo>
                    <a:lnTo>
                      <a:pt x="290" y="176"/>
                    </a:lnTo>
                    <a:lnTo>
                      <a:pt x="290" y="180"/>
                    </a:lnTo>
                    <a:lnTo>
                      <a:pt x="294" y="180"/>
                    </a:lnTo>
                    <a:lnTo>
                      <a:pt x="298" y="180"/>
                    </a:lnTo>
                    <a:lnTo>
                      <a:pt x="302" y="180"/>
                    </a:lnTo>
                    <a:lnTo>
                      <a:pt x="302" y="184"/>
                    </a:lnTo>
                    <a:lnTo>
                      <a:pt x="304" y="184"/>
                    </a:lnTo>
                    <a:lnTo>
                      <a:pt x="308" y="184"/>
                    </a:lnTo>
                    <a:lnTo>
                      <a:pt x="308" y="180"/>
                    </a:lnTo>
                    <a:lnTo>
                      <a:pt x="312" y="180"/>
                    </a:lnTo>
                    <a:lnTo>
                      <a:pt x="316" y="180"/>
                    </a:lnTo>
                    <a:lnTo>
                      <a:pt x="316" y="184"/>
                    </a:lnTo>
                    <a:lnTo>
                      <a:pt x="320" y="184"/>
                    </a:lnTo>
                    <a:lnTo>
                      <a:pt x="324" y="180"/>
                    </a:lnTo>
                    <a:lnTo>
                      <a:pt x="324" y="184"/>
                    </a:lnTo>
                    <a:lnTo>
                      <a:pt x="328" y="184"/>
                    </a:lnTo>
                    <a:lnTo>
                      <a:pt x="328" y="180"/>
                    </a:lnTo>
                    <a:lnTo>
                      <a:pt x="332" y="180"/>
                    </a:lnTo>
                    <a:lnTo>
                      <a:pt x="334" y="180"/>
                    </a:lnTo>
                    <a:lnTo>
                      <a:pt x="338" y="180"/>
                    </a:lnTo>
                    <a:lnTo>
                      <a:pt x="334" y="176"/>
                    </a:lnTo>
                    <a:lnTo>
                      <a:pt x="338" y="172"/>
                    </a:lnTo>
                    <a:lnTo>
                      <a:pt x="334" y="172"/>
                    </a:lnTo>
                    <a:lnTo>
                      <a:pt x="334" y="170"/>
                    </a:lnTo>
                    <a:lnTo>
                      <a:pt x="332" y="170"/>
                    </a:lnTo>
                    <a:lnTo>
                      <a:pt x="332" y="166"/>
                    </a:lnTo>
                    <a:lnTo>
                      <a:pt x="334" y="166"/>
                    </a:lnTo>
                    <a:lnTo>
                      <a:pt x="338" y="166"/>
                    </a:lnTo>
                    <a:lnTo>
                      <a:pt x="338" y="162"/>
                    </a:lnTo>
                    <a:lnTo>
                      <a:pt x="338" y="166"/>
                    </a:lnTo>
                    <a:lnTo>
                      <a:pt x="342" y="162"/>
                    </a:lnTo>
                    <a:lnTo>
                      <a:pt x="346" y="162"/>
                    </a:lnTo>
                    <a:lnTo>
                      <a:pt x="346" y="158"/>
                    </a:lnTo>
                    <a:lnTo>
                      <a:pt x="350" y="154"/>
                    </a:lnTo>
                    <a:lnTo>
                      <a:pt x="354" y="154"/>
                    </a:lnTo>
                    <a:lnTo>
                      <a:pt x="354" y="150"/>
                    </a:lnTo>
                    <a:lnTo>
                      <a:pt x="358" y="146"/>
                    </a:lnTo>
                    <a:lnTo>
                      <a:pt x="360" y="146"/>
                    </a:lnTo>
                    <a:lnTo>
                      <a:pt x="364" y="146"/>
                    </a:lnTo>
                    <a:lnTo>
                      <a:pt x="364" y="142"/>
                    </a:lnTo>
                    <a:lnTo>
                      <a:pt x="368" y="140"/>
                    </a:lnTo>
                    <a:lnTo>
                      <a:pt x="372" y="140"/>
                    </a:lnTo>
                    <a:lnTo>
                      <a:pt x="372" y="136"/>
                    </a:lnTo>
                    <a:lnTo>
                      <a:pt x="376" y="136"/>
                    </a:lnTo>
                    <a:lnTo>
                      <a:pt x="376" y="140"/>
                    </a:lnTo>
                    <a:lnTo>
                      <a:pt x="380" y="140"/>
                    </a:lnTo>
                    <a:lnTo>
                      <a:pt x="384" y="142"/>
                    </a:lnTo>
                    <a:lnTo>
                      <a:pt x="384" y="140"/>
                    </a:lnTo>
                    <a:lnTo>
                      <a:pt x="388" y="140"/>
                    </a:lnTo>
                    <a:lnTo>
                      <a:pt x="388" y="136"/>
                    </a:lnTo>
                    <a:lnTo>
                      <a:pt x="390" y="136"/>
                    </a:lnTo>
                    <a:lnTo>
                      <a:pt x="394" y="132"/>
                    </a:lnTo>
                    <a:lnTo>
                      <a:pt x="394" y="136"/>
                    </a:lnTo>
                    <a:lnTo>
                      <a:pt x="394" y="140"/>
                    </a:lnTo>
                    <a:lnTo>
                      <a:pt x="398" y="136"/>
                    </a:lnTo>
                    <a:lnTo>
                      <a:pt x="398" y="140"/>
                    </a:lnTo>
                    <a:lnTo>
                      <a:pt x="394" y="140"/>
                    </a:lnTo>
                    <a:lnTo>
                      <a:pt x="394" y="142"/>
                    </a:lnTo>
                    <a:lnTo>
                      <a:pt x="398" y="142"/>
                    </a:lnTo>
                    <a:lnTo>
                      <a:pt x="398" y="140"/>
                    </a:lnTo>
                    <a:lnTo>
                      <a:pt x="398" y="142"/>
                    </a:lnTo>
                    <a:lnTo>
                      <a:pt x="402" y="146"/>
                    </a:lnTo>
                    <a:lnTo>
                      <a:pt x="398" y="150"/>
                    </a:lnTo>
                    <a:lnTo>
                      <a:pt x="398" y="154"/>
                    </a:lnTo>
                    <a:lnTo>
                      <a:pt x="402" y="150"/>
                    </a:lnTo>
                    <a:lnTo>
                      <a:pt x="402" y="154"/>
                    </a:lnTo>
                    <a:lnTo>
                      <a:pt x="406" y="154"/>
                    </a:lnTo>
                    <a:lnTo>
                      <a:pt x="410" y="154"/>
                    </a:lnTo>
                    <a:lnTo>
                      <a:pt x="410" y="158"/>
                    </a:lnTo>
                    <a:lnTo>
                      <a:pt x="414" y="162"/>
                    </a:lnTo>
                    <a:lnTo>
                      <a:pt x="410" y="162"/>
                    </a:lnTo>
                    <a:lnTo>
                      <a:pt x="410" y="166"/>
                    </a:lnTo>
                    <a:lnTo>
                      <a:pt x="406" y="166"/>
                    </a:lnTo>
                    <a:lnTo>
                      <a:pt x="406" y="170"/>
                    </a:lnTo>
                    <a:lnTo>
                      <a:pt x="406" y="172"/>
                    </a:lnTo>
                    <a:lnTo>
                      <a:pt x="410" y="176"/>
                    </a:lnTo>
                    <a:lnTo>
                      <a:pt x="406" y="176"/>
                    </a:lnTo>
                    <a:lnTo>
                      <a:pt x="406" y="172"/>
                    </a:lnTo>
                    <a:lnTo>
                      <a:pt x="402" y="172"/>
                    </a:lnTo>
                    <a:lnTo>
                      <a:pt x="398" y="172"/>
                    </a:lnTo>
                    <a:lnTo>
                      <a:pt x="394" y="172"/>
                    </a:lnTo>
                    <a:lnTo>
                      <a:pt x="390" y="176"/>
                    </a:lnTo>
                    <a:lnTo>
                      <a:pt x="388" y="180"/>
                    </a:lnTo>
                    <a:lnTo>
                      <a:pt x="384" y="180"/>
                    </a:lnTo>
                    <a:lnTo>
                      <a:pt x="384" y="184"/>
                    </a:lnTo>
                    <a:lnTo>
                      <a:pt x="380" y="184"/>
                    </a:lnTo>
                    <a:lnTo>
                      <a:pt x="380" y="188"/>
                    </a:lnTo>
                    <a:lnTo>
                      <a:pt x="380" y="192"/>
                    </a:lnTo>
                    <a:lnTo>
                      <a:pt x="380" y="196"/>
                    </a:lnTo>
                    <a:lnTo>
                      <a:pt x="380" y="198"/>
                    </a:lnTo>
                    <a:lnTo>
                      <a:pt x="380" y="202"/>
                    </a:lnTo>
                    <a:lnTo>
                      <a:pt x="376" y="202"/>
                    </a:lnTo>
                    <a:lnTo>
                      <a:pt x="376" y="206"/>
                    </a:lnTo>
                    <a:lnTo>
                      <a:pt x="372" y="206"/>
                    </a:lnTo>
                    <a:lnTo>
                      <a:pt x="372" y="210"/>
                    </a:lnTo>
                    <a:lnTo>
                      <a:pt x="376" y="214"/>
                    </a:lnTo>
                    <a:lnTo>
                      <a:pt x="372" y="218"/>
                    </a:lnTo>
                    <a:lnTo>
                      <a:pt x="372" y="222"/>
                    </a:lnTo>
                    <a:lnTo>
                      <a:pt x="368" y="226"/>
                    </a:lnTo>
                    <a:lnTo>
                      <a:pt x="368" y="228"/>
                    </a:lnTo>
                    <a:lnTo>
                      <a:pt x="368" y="232"/>
                    </a:lnTo>
                    <a:lnTo>
                      <a:pt x="364" y="236"/>
                    </a:lnTo>
                    <a:lnTo>
                      <a:pt x="364" y="232"/>
                    </a:lnTo>
                    <a:lnTo>
                      <a:pt x="360" y="232"/>
                    </a:lnTo>
                    <a:lnTo>
                      <a:pt x="358" y="232"/>
                    </a:lnTo>
                    <a:lnTo>
                      <a:pt x="354" y="232"/>
                    </a:lnTo>
                    <a:lnTo>
                      <a:pt x="354" y="228"/>
                    </a:lnTo>
                    <a:lnTo>
                      <a:pt x="354" y="232"/>
                    </a:lnTo>
                    <a:lnTo>
                      <a:pt x="354" y="236"/>
                    </a:lnTo>
                    <a:lnTo>
                      <a:pt x="358" y="240"/>
                    </a:lnTo>
                    <a:lnTo>
                      <a:pt x="354" y="244"/>
                    </a:lnTo>
                    <a:lnTo>
                      <a:pt x="354" y="248"/>
                    </a:lnTo>
                    <a:lnTo>
                      <a:pt x="354" y="252"/>
                    </a:lnTo>
                    <a:lnTo>
                      <a:pt x="354" y="248"/>
                    </a:lnTo>
                    <a:lnTo>
                      <a:pt x="350" y="248"/>
                    </a:lnTo>
                    <a:lnTo>
                      <a:pt x="350" y="252"/>
                    </a:lnTo>
                    <a:lnTo>
                      <a:pt x="350" y="256"/>
                    </a:lnTo>
                    <a:lnTo>
                      <a:pt x="350" y="258"/>
                    </a:lnTo>
                    <a:lnTo>
                      <a:pt x="354" y="258"/>
                    </a:lnTo>
                    <a:lnTo>
                      <a:pt x="354" y="262"/>
                    </a:lnTo>
                    <a:lnTo>
                      <a:pt x="354" y="266"/>
                    </a:lnTo>
                    <a:lnTo>
                      <a:pt x="350" y="266"/>
                    </a:lnTo>
                    <a:lnTo>
                      <a:pt x="350" y="262"/>
                    </a:lnTo>
                    <a:lnTo>
                      <a:pt x="350" y="266"/>
                    </a:lnTo>
                    <a:lnTo>
                      <a:pt x="346" y="266"/>
                    </a:lnTo>
                    <a:lnTo>
                      <a:pt x="342" y="270"/>
                    </a:lnTo>
                    <a:lnTo>
                      <a:pt x="342" y="266"/>
                    </a:lnTo>
                    <a:lnTo>
                      <a:pt x="342" y="262"/>
                    </a:lnTo>
                    <a:lnTo>
                      <a:pt x="342" y="258"/>
                    </a:lnTo>
                    <a:lnTo>
                      <a:pt x="342" y="256"/>
                    </a:lnTo>
                    <a:lnTo>
                      <a:pt x="342" y="252"/>
                    </a:lnTo>
                    <a:lnTo>
                      <a:pt x="338" y="248"/>
                    </a:lnTo>
                    <a:lnTo>
                      <a:pt x="342" y="248"/>
                    </a:lnTo>
                    <a:lnTo>
                      <a:pt x="342" y="244"/>
                    </a:lnTo>
                    <a:lnTo>
                      <a:pt x="338" y="244"/>
                    </a:lnTo>
                    <a:lnTo>
                      <a:pt x="338" y="240"/>
                    </a:lnTo>
                    <a:lnTo>
                      <a:pt x="338" y="236"/>
                    </a:lnTo>
                    <a:lnTo>
                      <a:pt x="334" y="240"/>
                    </a:lnTo>
                    <a:lnTo>
                      <a:pt x="334" y="236"/>
                    </a:lnTo>
                    <a:lnTo>
                      <a:pt x="334" y="240"/>
                    </a:lnTo>
                    <a:lnTo>
                      <a:pt x="334" y="244"/>
                    </a:lnTo>
                    <a:lnTo>
                      <a:pt x="332" y="244"/>
                    </a:lnTo>
                    <a:lnTo>
                      <a:pt x="332" y="248"/>
                    </a:lnTo>
                    <a:lnTo>
                      <a:pt x="332" y="252"/>
                    </a:lnTo>
                    <a:lnTo>
                      <a:pt x="328" y="252"/>
                    </a:lnTo>
                    <a:lnTo>
                      <a:pt x="328" y="248"/>
                    </a:lnTo>
                    <a:lnTo>
                      <a:pt x="328" y="244"/>
                    </a:lnTo>
                    <a:lnTo>
                      <a:pt x="328" y="248"/>
                    </a:lnTo>
                    <a:lnTo>
                      <a:pt x="324" y="244"/>
                    </a:lnTo>
                    <a:lnTo>
                      <a:pt x="324" y="240"/>
                    </a:lnTo>
                    <a:lnTo>
                      <a:pt x="324" y="236"/>
                    </a:lnTo>
                    <a:lnTo>
                      <a:pt x="324" y="232"/>
                    </a:lnTo>
                    <a:lnTo>
                      <a:pt x="328" y="228"/>
                    </a:lnTo>
                    <a:lnTo>
                      <a:pt x="328" y="232"/>
                    </a:lnTo>
                    <a:lnTo>
                      <a:pt x="328" y="228"/>
                    </a:lnTo>
                    <a:lnTo>
                      <a:pt x="332" y="228"/>
                    </a:lnTo>
                    <a:lnTo>
                      <a:pt x="334" y="228"/>
                    </a:lnTo>
                    <a:lnTo>
                      <a:pt x="334" y="226"/>
                    </a:lnTo>
                    <a:lnTo>
                      <a:pt x="338" y="226"/>
                    </a:lnTo>
                    <a:lnTo>
                      <a:pt x="338" y="222"/>
                    </a:lnTo>
                    <a:lnTo>
                      <a:pt x="338" y="218"/>
                    </a:lnTo>
                    <a:lnTo>
                      <a:pt x="342" y="218"/>
                    </a:lnTo>
                    <a:lnTo>
                      <a:pt x="342" y="214"/>
                    </a:lnTo>
                    <a:lnTo>
                      <a:pt x="338" y="214"/>
                    </a:lnTo>
                    <a:lnTo>
                      <a:pt x="338" y="210"/>
                    </a:lnTo>
                    <a:lnTo>
                      <a:pt x="334" y="210"/>
                    </a:lnTo>
                    <a:lnTo>
                      <a:pt x="332" y="210"/>
                    </a:lnTo>
                    <a:lnTo>
                      <a:pt x="328" y="210"/>
                    </a:lnTo>
                    <a:lnTo>
                      <a:pt x="324" y="210"/>
                    </a:lnTo>
                    <a:lnTo>
                      <a:pt x="320" y="210"/>
                    </a:lnTo>
                    <a:lnTo>
                      <a:pt x="316" y="210"/>
                    </a:lnTo>
                    <a:lnTo>
                      <a:pt x="312" y="210"/>
                    </a:lnTo>
                    <a:lnTo>
                      <a:pt x="308" y="210"/>
                    </a:lnTo>
                    <a:lnTo>
                      <a:pt x="304" y="210"/>
                    </a:lnTo>
                    <a:lnTo>
                      <a:pt x="304" y="206"/>
                    </a:lnTo>
                    <a:lnTo>
                      <a:pt x="304" y="202"/>
                    </a:lnTo>
                    <a:lnTo>
                      <a:pt x="304" y="198"/>
                    </a:lnTo>
                    <a:lnTo>
                      <a:pt x="304" y="196"/>
                    </a:lnTo>
                    <a:lnTo>
                      <a:pt x="302" y="196"/>
                    </a:lnTo>
                    <a:lnTo>
                      <a:pt x="302" y="192"/>
                    </a:lnTo>
                    <a:lnTo>
                      <a:pt x="302" y="196"/>
                    </a:lnTo>
                    <a:lnTo>
                      <a:pt x="298" y="196"/>
                    </a:lnTo>
                    <a:lnTo>
                      <a:pt x="294" y="196"/>
                    </a:lnTo>
                    <a:lnTo>
                      <a:pt x="294" y="192"/>
                    </a:lnTo>
                    <a:lnTo>
                      <a:pt x="294" y="188"/>
                    </a:lnTo>
                    <a:lnTo>
                      <a:pt x="290" y="188"/>
                    </a:lnTo>
                    <a:lnTo>
                      <a:pt x="290" y="192"/>
                    </a:lnTo>
                    <a:lnTo>
                      <a:pt x="294" y="192"/>
                    </a:lnTo>
                    <a:lnTo>
                      <a:pt x="290" y="192"/>
                    </a:lnTo>
                    <a:lnTo>
                      <a:pt x="290" y="188"/>
                    </a:lnTo>
                    <a:lnTo>
                      <a:pt x="286" y="188"/>
                    </a:lnTo>
                    <a:lnTo>
                      <a:pt x="286" y="184"/>
                    </a:lnTo>
                    <a:lnTo>
                      <a:pt x="282" y="188"/>
                    </a:lnTo>
                    <a:lnTo>
                      <a:pt x="286" y="188"/>
                    </a:lnTo>
                    <a:lnTo>
                      <a:pt x="286" y="192"/>
                    </a:lnTo>
                    <a:lnTo>
                      <a:pt x="282" y="192"/>
                    </a:lnTo>
                    <a:lnTo>
                      <a:pt x="282" y="196"/>
                    </a:lnTo>
                    <a:lnTo>
                      <a:pt x="278" y="198"/>
                    </a:lnTo>
                    <a:lnTo>
                      <a:pt x="282" y="198"/>
                    </a:lnTo>
                    <a:lnTo>
                      <a:pt x="286" y="202"/>
                    </a:lnTo>
                    <a:lnTo>
                      <a:pt x="286" y="206"/>
                    </a:lnTo>
                    <a:lnTo>
                      <a:pt x="290" y="206"/>
                    </a:lnTo>
                    <a:lnTo>
                      <a:pt x="290" y="210"/>
                    </a:lnTo>
                    <a:lnTo>
                      <a:pt x="294" y="210"/>
                    </a:lnTo>
                    <a:lnTo>
                      <a:pt x="290" y="210"/>
                    </a:lnTo>
                    <a:lnTo>
                      <a:pt x="286" y="210"/>
                    </a:lnTo>
                    <a:lnTo>
                      <a:pt x="286" y="214"/>
                    </a:lnTo>
                    <a:lnTo>
                      <a:pt x="282" y="214"/>
                    </a:lnTo>
                    <a:lnTo>
                      <a:pt x="282" y="218"/>
                    </a:lnTo>
                    <a:lnTo>
                      <a:pt x="282" y="214"/>
                    </a:lnTo>
                    <a:lnTo>
                      <a:pt x="278" y="218"/>
                    </a:lnTo>
                    <a:lnTo>
                      <a:pt x="282" y="218"/>
                    </a:lnTo>
                    <a:lnTo>
                      <a:pt x="278" y="218"/>
                    </a:lnTo>
                    <a:lnTo>
                      <a:pt x="278" y="222"/>
                    </a:lnTo>
                    <a:lnTo>
                      <a:pt x="282" y="226"/>
                    </a:lnTo>
                    <a:lnTo>
                      <a:pt x="286" y="226"/>
                    </a:lnTo>
                    <a:lnTo>
                      <a:pt x="286" y="228"/>
                    </a:lnTo>
                    <a:lnTo>
                      <a:pt x="286" y="226"/>
                    </a:lnTo>
                    <a:lnTo>
                      <a:pt x="290" y="226"/>
                    </a:lnTo>
                    <a:lnTo>
                      <a:pt x="290" y="228"/>
                    </a:lnTo>
                    <a:lnTo>
                      <a:pt x="290" y="232"/>
                    </a:lnTo>
                    <a:lnTo>
                      <a:pt x="286" y="236"/>
                    </a:lnTo>
                    <a:lnTo>
                      <a:pt x="286" y="240"/>
                    </a:lnTo>
                    <a:lnTo>
                      <a:pt x="290" y="240"/>
                    </a:lnTo>
                    <a:lnTo>
                      <a:pt x="290" y="244"/>
                    </a:lnTo>
                    <a:lnTo>
                      <a:pt x="290" y="248"/>
                    </a:lnTo>
                    <a:lnTo>
                      <a:pt x="294" y="248"/>
                    </a:lnTo>
                    <a:lnTo>
                      <a:pt x="290" y="248"/>
                    </a:lnTo>
                    <a:lnTo>
                      <a:pt x="290" y="252"/>
                    </a:lnTo>
                    <a:lnTo>
                      <a:pt x="294" y="262"/>
                    </a:lnTo>
                    <a:lnTo>
                      <a:pt x="294" y="266"/>
                    </a:lnTo>
                    <a:lnTo>
                      <a:pt x="294" y="270"/>
                    </a:lnTo>
                    <a:lnTo>
                      <a:pt x="294" y="274"/>
                    </a:lnTo>
                    <a:lnTo>
                      <a:pt x="290" y="274"/>
                    </a:lnTo>
                    <a:lnTo>
                      <a:pt x="290" y="278"/>
                    </a:lnTo>
                    <a:lnTo>
                      <a:pt x="290" y="274"/>
                    </a:lnTo>
                    <a:lnTo>
                      <a:pt x="290" y="270"/>
                    </a:lnTo>
                    <a:lnTo>
                      <a:pt x="290" y="266"/>
                    </a:lnTo>
                    <a:lnTo>
                      <a:pt x="290" y="270"/>
                    </a:lnTo>
                    <a:lnTo>
                      <a:pt x="286" y="270"/>
                    </a:lnTo>
                    <a:lnTo>
                      <a:pt x="286" y="266"/>
                    </a:lnTo>
                    <a:lnTo>
                      <a:pt x="290" y="266"/>
                    </a:lnTo>
                    <a:lnTo>
                      <a:pt x="286" y="266"/>
                    </a:lnTo>
                    <a:lnTo>
                      <a:pt x="286" y="270"/>
                    </a:lnTo>
                    <a:lnTo>
                      <a:pt x="286" y="274"/>
                    </a:lnTo>
                    <a:lnTo>
                      <a:pt x="286" y="278"/>
                    </a:lnTo>
                    <a:lnTo>
                      <a:pt x="286" y="274"/>
                    </a:lnTo>
                    <a:lnTo>
                      <a:pt x="286" y="270"/>
                    </a:lnTo>
                    <a:lnTo>
                      <a:pt x="286" y="274"/>
                    </a:lnTo>
                    <a:lnTo>
                      <a:pt x="282" y="274"/>
                    </a:lnTo>
                    <a:lnTo>
                      <a:pt x="282" y="270"/>
                    </a:lnTo>
                    <a:lnTo>
                      <a:pt x="282" y="274"/>
                    </a:lnTo>
                    <a:lnTo>
                      <a:pt x="282" y="278"/>
                    </a:lnTo>
                    <a:lnTo>
                      <a:pt x="282" y="274"/>
                    </a:lnTo>
                    <a:lnTo>
                      <a:pt x="282" y="270"/>
                    </a:lnTo>
                    <a:lnTo>
                      <a:pt x="278" y="270"/>
                    </a:lnTo>
                    <a:lnTo>
                      <a:pt x="282" y="266"/>
                    </a:lnTo>
                    <a:lnTo>
                      <a:pt x="278" y="262"/>
                    </a:lnTo>
                    <a:lnTo>
                      <a:pt x="278" y="258"/>
                    </a:lnTo>
                    <a:lnTo>
                      <a:pt x="278" y="262"/>
                    </a:lnTo>
                    <a:lnTo>
                      <a:pt x="278" y="266"/>
                    </a:lnTo>
                    <a:lnTo>
                      <a:pt x="282" y="266"/>
                    </a:lnTo>
                    <a:lnTo>
                      <a:pt x="278" y="266"/>
                    </a:lnTo>
                    <a:lnTo>
                      <a:pt x="278" y="270"/>
                    </a:lnTo>
                    <a:lnTo>
                      <a:pt x="274" y="274"/>
                    </a:lnTo>
                    <a:lnTo>
                      <a:pt x="272" y="274"/>
                    </a:lnTo>
                    <a:lnTo>
                      <a:pt x="268" y="278"/>
                    </a:lnTo>
                    <a:lnTo>
                      <a:pt x="264" y="278"/>
                    </a:lnTo>
                    <a:lnTo>
                      <a:pt x="264" y="282"/>
                    </a:lnTo>
                    <a:lnTo>
                      <a:pt x="264" y="286"/>
                    </a:lnTo>
                    <a:lnTo>
                      <a:pt x="264" y="288"/>
                    </a:lnTo>
                    <a:lnTo>
                      <a:pt x="264" y="292"/>
                    </a:lnTo>
                    <a:lnTo>
                      <a:pt x="260" y="292"/>
                    </a:lnTo>
                    <a:lnTo>
                      <a:pt x="260" y="296"/>
                    </a:lnTo>
                    <a:lnTo>
                      <a:pt x="260" y="300"/>
                    </a:lnTo>
                    <a:lnTo>
                      <a:pt x="256" y="300"/>
                    </a:lnTo>
                    <a:lnTo>
                      <a:pt x="256" y="302"/>
                    </a:lnTo>
                    <a:lnTo>
                      <a:pt x="252" y="302"/>
                    </a:lnTo>
                    <a:lnTo>
                      <a:pt x="256" y="302"/>
                    </a:lnTo>
                    <a:lnTo>
                      <a:pt x="252" y="302"/>
                    </a:lnTo>
                    <a:lnTo>
                      <a:pt x="252" y="306"/>
                    </a:lnTo>
                    <a:lnTo>
                      <a:pt x="248" y="306"/>
                    </a:lnTo>
                    <a:lnTo>
                      <a:pt x="246" y="306"/>
                    </a:lnTo>
                    <a:lnTo>
                      <a:pt x="242" y="310"/>
                    </a:lnTo>
                    <a:lnTo>
                      <a:pt x="242" y="306"/>
                    </a:lnTo>
                    <a:lnTo>
                      <a:pt x="246" y="306"/>
                    </a:lnTo>
                    <a:lnTo>
                      <a:pt x="242" y="302"/>
                    </a:lnTo>
                    <a:lnTo>
                      <a:pt x="242" y="306"/>
                    </a:lnTo>
                    <a:lnTo>
                      <a:pt x="238" y="306"/>
                    </a:lnTo>
                    <a:lnTo>
                      <a:pt x="238" y="310"/>
                    </a:lnTo>
                    <a:lnTo>
                      <a:pt x="242" y="310"/>
                    </a:lnTo>
                    <a:lnTo>
                      <a:pt x="242" y="306"/>
                    </a:lnTo>
                    <a:lnTo>
                      <a:pt x="242" y="310"/>
                    </a:lnTo>
                    <a:lnTo>
                      <a:pt x="238" y="310"/>
                    </a:lnTo>
                    <a:lnTo>
                      <a:pt x="238" y="314"/>
                    </a:lnTo>
                    <a:lnTo>
                      <a:pt x="234" y="318"/>
                    </a:lnTo>
                    <a:lnTo>
                      <a:pt x="230" y="318"/>
                    </a:lnTo>
                    <a:lnTo>
                      <a:pt x="234" y="318"/>
                    </a:lnTo>
                    <a:lnTo>
                      <a:pt x="230" y="322"/>
                    </a:lnTo>
                    <a:lnTo>
                      <a:pt x="230" y="326"/>
                    </a:lnTo>
                    <a:lnTo>
                      <a:pt x="226" y="330"/>
                    </a:lnTo>
                    <a:lnTo>
                      <a:pt x="222" y="332"/>
                    </a:lnTo>
                    <a:lnTo>
                      <a:pt x="218" y="332"/>
                    </a:lnTo>
                    <a:lnTo>
                      <a:pt x="218" y="336"/>
                    </a:lnTo>
                    <a:lnTo>
                      <a:pt x="216" y="336"/>
                    </a:lnTo>
                    <a:lnTo>
                      <a:pt x="216" y="340"/>
                    </a:lnTo>
                    <a:lnTo>
                      <a:pt x="212" y="340"/>
                    </a:lnTo>
                    <a:lnTo>
                      <a:pt x="212" y="344"/>
                    </a:lnTo>
                    <a:lnTo>
                      <a:pt x="208" y="348"/>
                    </a:lnTo>
                    <a:lnTo>
                      <a:pt x="204" y="348"/>
                    </a:lnTo>
                    <a:lnTo>
                      <a:pt x="204" y="352"/>
                    </a:lnTo>
                    <a:lnTo>
                      <a:pt x="200" y="352"/>
                    </a:lnTo>
                    <a:lnTo>
                      <a:pt x="200" y="356"/>
                    </a:lnTo>
                    <a:lnTo>
                      <a:pt x="196" y="356"/>
                    </a:lnTo>
                    <a:lnTo>
                      <a:pt x="196" y="358"/>
                    </a:lnTo>
                    <a:lnTo>
                      <a:pt x="200" y="358"/>
                    </a:lnTo>
                    <a:lnTo>
                      <a:pt x="196" y="358"/>
                    </a:lnTo>
                    <a:lnTo>
                      <a:pt x="196" y="362"/>
                    </a:lnTo>
                    <a:lnTo>
                      <a:pt x="196" y="366"/>
                    </a:lnTo>
                    <a:lnTo>
                      <a:pt x="192" y="366"/>
                    </a:lnTo>
                    <a:lnTo>
                      <a:pt x="190" y="366"/>
                    </a:lnTo>
                    <a:lnTo>
                      <a:pt x="186" y="366"/>
                    </a:lnTo>
                    <a:lnTo>
                      <a:pt x="182" y="366"/>
                    </a:lnTo>
                    <a:lnTo>
                      <a:pt x="182" y="370"/>
                    </a:lnTo>
                    <a:lnTo>
                      <a:pt x="182" y="374"/>
                    </a:lnTo>
                    <a:lnTo>
                      <a:pt x="178" y="374"/>
                    </a:lnTo>
                    <a:lnTo>
                      <a:pt x="178" y="378"/>
                    </a:lnTo>
                    <a:lnTo>
                      <a:pt x="178" y="374"/>
                    </a:lnTo>
                    <a:lnTo>
                      <a:pt x="178" y="378"/>
                    </a:lnTo>
                    <a:lnTo>
                      <a:pt x="178" y="374"/>
                    </a:lnTo>
                    <a:lnTo>
                      <a:pt x="174" y="374"/>
                    </a:lnTo>
                    <a:lnTo>
                      <a:pt x="170" y="378"/>
                    </a:lnTo>
                    <a:lnTo>
                      <a:pt x="166" y="382"/>
                    </a:lnTo>
                    <a:lnTo>
                      <a:pt x="166" y="386"/>
                    </a:lnTo>
                    <a:lnTo>
                      <a:pt x="166" y="388"/>
                    </a:lnTo>
                    <a:lnTo>
                      <a:pt x="166" y="392"/>
                    </a:lnTo>
                    <a:lnTo>
                      <a:pt x="166" y="396"/>
                    </a:lnTo>
                    <a:lnTo>
                      <a:pt x="166" y="400"/>
                    </a:lnTo>
                    <a:lnTo>
                      <a:pt x="166" y="404"/>
                    </a:lnTo>
                    <a:lnTo>
                      <a:pt x="166" y="408"/>
                    </a:lnTo>
                    <a:lnTo>
                      <a:pt x="166" y="412"/>
                    </a:lnTo>
                    <a:lnTo>
                      <a:pt x="170" y="412"/>
                    </a:lnTo>
                    <a:lnTo>
                      <a:pt x="166" y="412"/>
                    </a:lnTo>
                    <a:lnTo>
                      <a:pt x="166" y="416"/>
                    </a:lnTo>
                    <a:lnTo>
                      <a:pt x="170" y="416"/>
                    </a:lnTo>
                    <a:lnTo>
                      <a:pt x="170" y="418"/>
                    </a:lnTo>
                    <a:lnTo>
                      <a:pt x="170" y="416"/>
                    </a:lnTo>
                    <a:lnTo>
                      <a:pt x="166" y="412"/>
                    </a:lnTo>
                    <a:lnTo>
                      <a:pt x="166" y="416"/>
                    </a:lnTo>
                    <a:lnTo>
                      <a:pt x="170" y="418"/>
                    </a:lnTo>
                    <a:lnTo>
                      <a:pt x="170" y="422"/>
                    </a:lnTo>
                    <a:lnTo>
                      <a:pt x="170" y="426"/>
                    </a:lnTo>
                    <a:lnTo>
                      <a:pt x="170" y="430"/>
                    </a:lnTo>
                    <a:lnTo>
                      <a:pt x="166" y="430"/>
                    </a:lnTo>
                    <a:lnTo>
                      <a:pt x="166" y="434"/>
                    </a:lnTo>
                    <a:lnTo>
                      <a:pt x="166" y="438"/>
                    </a:lnTo>
                    <a:lnTo>
                      <a:pt x="162" y="442"/>
                    </a:lnTo>
                    <a:lnTo>
                      <a:pt x="162" y="446"/>
                    </a:lnTo>
                    <a:lnTo>
                      <a:pt x="162" y="448"/>
                    </a:lnTo>
                    <a:lnTo>
                      <a:pt x="162" y="452"/>
                    </a:lnTo>
                    <a:lnTo>
                      <a:pt x="162" y="456"/>
                    </a:lnTo>
                    <a:lnTo>
                      <a:pt x="162" y="460"/>
                    </a:lnTo>
                    <a:lnTo>
                      <a:pt x="162" y="464"/>
                    </a:lnTo>
                    <a:lnTo>
                      <a:pt x="162" y="468"/>
                    </a:lnTo>
                    <a:lnTo>
                      <a:pt x="162" y="472"/>
                    </a:lnTo>
                    <a:lnTo>
                      <a:pt x="160" y="472"/>
                    </a:lnTo>
                    <a:lnTo>
                      <a:pt x="162" y="472"/>
                    </a:lnTo>
                    <a:lnTo>
                      <a:pt x="160" y="472"/>
                    </a:lnTo>
                    <a:lnTo>
                      <a:pt x="156" y="472"/>
                    </a:lnTo>
                    <a:lnTo>
                      <a:pt x="156" y="474"/>
                    </a:lnTo>
                    <a:lnTo>
                      <a:pt x="156" y="478"/>
                    </a:lnTo>
                    <a:lnTo>
                      <a:pt x="152" y="478"/>
                    </a:lnTo>
                    <a:lnTo>
                      <a:pt x="152" y="482"/>
                    </a:lnTo>
                    <a:lnTo>
                      <a:pt x="148" y="486"/>
                    </a:lnTo>
                    <a:lnTo>
                      <a:pt x="152" y="486"/>
                    </a:lnTo>
                    <a:lnTo>
                      <a:pt x="152" y="490"/>
                    </a:lnTo>
                    <a:lnTo>
                      <a:pt x="156" y="490"/>
                    </a:lnTo>
                    <a:lnTo>
                      <a:pt x="152" y="490"/>
                    </a:lnTo>
                    <a:lnTo>
                      <a:pt x="148" y="490"/>
                    </a:lnTo>
                    <a:lnTo>
                      <a:pt x="144" y="494"/>
                    </a:lnTo>
                    <a:lnTo>
                      <a:pt x="140" y="494"/>
                    </a:lnTo>
                    <a:lnTo>
                      <a:pt x="140" y="498"/>
                    </a:lnTo>
                    <a:lnTo>
                      <a:pt x="140" y="502"/>
                    </a:lnTo>
                    <a:lnTo>
                      <a:pt x="136" y="504"/>
                    </a:lnTo>
                    <a:lnTo>
                      <a:pt x="134" y="508"/>
                    </a:lnTo>
                    <a:lnTo>
                      <a:pt x="130" y="508"/>
                    </a:lnTo>
                    <a:lnTo>
                      <a:pt x="126" y="508"/>
                    </a:lnTo>
                    <a:lnTo>
                      <a:pt x="126" y="504"/>
                    </a:lnTo>
                    <a:lnTo>
                      <a:pt x="122" y="504"/>
                    </a:lnTo>
                    <a:lnTo>
                      <a:pt x="122" y="502"/>
                    </a:lnTo>
                    <a:lnTo>
                      <a:pt x="118" y="502"/>
                    </a:lnTo>
                    <a:lnTo>
                      <a:pt x="118" y="498"/>
                    </a:lnTo>
                    <a:lnTo>
                      <a:pt x="118" y="494"/>
                    </a:lnTo>
                    <a:lnTo>
                      <a:pt x="114" y="494"/>
                    </a:lnTo>
                    <a:lnTo>
                      <a:pt x="114" y="490"/>
                    </a:lnTo>
                    <a:lnTo>
                      <a:pt x="114" y="486"/>
                    </a:lnTo>
                    <a:lnTo>
                      <a:pt x="114" y="482"/>
                    </a:lnTo>
                    <a:lnTo>
                      <a:pt x="110" y="478"/>
                    </a:lnTo>
                    <a:lnTo>
                      <a:pt x="114" y="478"/>
                    </a:lnTo>
                    <a:lnTo>
                      <a:pt x="110" y="478"/>
                    </a:lnTo>
                    <a:lnTo>
                      <a:pt x="114" y="482"/>
                    </a:lnTo>
                    <a:lnTo>
                      <a:pt x="114" y="486"/>
                    </a:lnTo>
                    <a:lnTo>
                      <a:pt x="114" y="482"/>
                    </a:lnTo>
                    <a:lnTo>
                      <a:pt x="114" y="478"/>
                    </a:lnTo>
                    <a:lnTo>
                      <a:pt x="110" y="478"/>
                    </a:lnTo>
                    <a:lnTo>
                      <a:pt x="110" y="474"/>
                    </a:lnTo>
                    <a:lnTo>
                      <a:pt x="110" y="478"/>
                    </a:lnTo>
                    <a:lnTo>
                      <a:pt x="110" y="474"/>
                    </a:lnTo>
                    <a:lnTo>
                      <a:pt x="110" y="472"/>
                    </a:lnTo>
                    <a:lnTo>
                      <a:pt x="110" y="468"/>
                    </a:lnTo>
                    <a:lnTo>
                      <a:pt x="106" y="464"/>
                    </a:lnTo>
                    <a:lnTo>
                      <a:pt x="106" y="460"/>
                    </a:lnTo>
                    <a:lnTo>
                      <a:pt x="104" y="452"/>
                    </a:lnTo>
                    <a:lnTo>
                      <a:pt x="104" y="448"/>
                    </a:lnTo>
                    <a:lnTo>
                      <a:pt x="100" y="446"/>
                    </a:lnTo>
                    <a:lnTo>
                      <a:pt x="100" y="442"/>
                    </a:lnTo>
                    <a:lnTo>
                      <a:pt x="96" y="442"/>
                    </a:lnTo>
                    <a:lnTo>
                      <a:pt x="96" y="438"/>
                    </a:lnTo>
                    <a:lnTo>
                      <a:pt x="96" y="434"/>
                    </a:lnTo>
                    <a:lnTo>
                      <a:pt x="92" y="430"/>
                    </a:lnTo>
                    <a:lnTo>
                      <a:pt x="92" y="426"/>
                    </a:lnTo>
                    <a:lnTo>
                      <a:pt x="92" y="422"/>
                    </a:lnTo>
                    <a:lnTo>
                      <a:pt x="92" y="418"/>
                    </a:lnTo>
                    <a:lnTo>
                      <a:pt x="90" y="416"/>
                    </a:lnTo>
                    <a:lnTo>
                      <a:pt x="90" y="412"/>
                    </a:lnTo>
                    <a:lnTo>
                      <a:pt x="90" y="408"/>
                    </a:lnTo>
                    <a:lnTo>
                      <a:pt x="90" y="404"/>
                    </a:lnTo>
                    <a:lnTo>
                      <a:pt x="86" y="404"/>
                    </a:lnTo>
                    <a:lnTo>
                      <a:pt x="86" y="400"/>
                    </a:lnTo>
                    <a:lnTo>
                      <a:pt x="86" y="396"/>
                    </a:lnTo>
                    <a:lnTo>
                      <a:pt x="86" y="400"/>
                    </a:lnTo>
                    <a:lnTo>
                      <a:pt x="86" y="396"/>
                    </a:lnTo>
                    <a:lnTo>
                      <a:pt x="82" y="396"/>
                    </a:lnTo>
                    <a:lnTo>
                      <a:pt x="82" y="392"/>
                    </a:lnTo>
                    <a:lnTo>
                      <a:pt x="82" y="388"/>
                    </a:lnTo>
                    <a:lnTo>
                      <a:pt x="78" y="386"/>
                    </a:lnTo>
                    <a:lnTo>
                      <a:pt x="78" y="382"/>
                    </a:lnTo>
                    <a:lnTo>
                      <a:pt x="82" y="386"/>
                    </a:lnTo>
                    <a:lnTo>
                      <a:pt x="82" y="382"/>
                    </a:lnTo>
                    <a:lnTo>
                      <a:pt x="78" y="382"/>
                    </a:lnTo>
                    <a:lnTo>
                      <a:pt x="78" y="378"/>
                    </a:lnTo>
                    <a:lnTo>
                      <a:pt x="74" y="378"/>
                    </a:lnTo>
                    <a:lnTo>
                      <a:pt x="74" y="374"/>
                    </a:lnTo>
                    <a:lnTo>
                      <a:pt x="74" y="370"/>
                    </a:lnTo>
                    <a:lnTo>
                      <a:pt x="70" y="366"/>
                    </a:lnTo>
                    <a:lnTo>
                      <a:pt x="70" y="362"/>
                    </a:lnTo>
                    <a:lnTo>
                      <a:pt x="70" y="358"/>
                    </a:lnTo>
                    <a:lnTo>
                      <a:pt x="70" y="356"/>
                    </a:lnTo>
                    <a:lnTo>
                      <a:pt x="70" y="352"/>
                    </a:lnTo>
                    <a:lnTo>
                      <a:pt x="70" y="348"/>
                    </a:lnTo>
                    <a:lnTo>
                      <a:pt x="70" y="344"/>
                    </a:lnTo>
                    <a:lnTo>
                      <a:pt x="66" y="344"/>
                    </a:lnTo>
                    <a:lnTo>
                      <a:pt x="66" y="340"/>
                    </a:lnTo>
                    <a:lnTo>
                      <a:pt x="66" y="336"/>
                    </a:lnTo>
                    <a:lnTo>
                      <a:pt x="66" y="332"/>
                    </a:lnTo>
                    <a:lnTo>
                      <a:pt x="66" y="330"/>
                    </a:lnTo>
                    <a:lnTo>
                      <a:pt x="62" y="326"/>
                    </a:lnTo>
                    <a:lnTo>
                      <a:pt x="66" y="326"/>
                    </a:lnTo>
                    <a:lnTo>
                      <a:pt x="66" y="322"/>
                    </a:lnTo>
                    <a:lnTo>
                      <a:pt x="66" y="318"/>
                    </a:lnTo>
                    <a:lnTo>
                      <a:pt x="66" y="322"/>
                    </a:lnTo>
                    <a:lnTo>
                      <a:pt x="62" y="322"/>
                    </a:lnTo>
                    <a:lnTo>
                      <a:pt x="62" y="318"/>
                    </a:lnTo>
                    <a:lnTo>
                      <a:pt x="62" y="314"/>
                    </a:lnTo>
                    <a:lnTo>
                      <a:pt x="66" y="314"/>
                    </a:lnTo>
                    <a:lnTo>
                      <a:pt x="66" y="318"/>
                    </a:lnTo>
                    <a:lnTo>
                      <a:pt x="66" y="314"/>
                    </a:lnTo>
                    <a:lnTo>
                      <a:pt x="62" y="314"/>
                    </a:lnTo>
                    <a:lnTo>
                      <a:pt x="62" y="310"/>
                    </a:lnTo>
                    <a:lnTo>
                      <a:pt x="62" y="306"/>
                    </a:lnTo>
                    <a:lnTo>
                      <a:pt x="62" y="302"/>
                    </a:lnTo>
                    <a:lnTo>
                      <a:pt x="62" y="300"/>
                    </a:lnTo>
                    <a:lnTo>
                      <a:pt x="62" y="296"/>
                    </a:lnTo>
                    <a:lnTo>
                      <a:pt x="66" y="296"/>
                    </a:lnTo>
                    <a:lnTo>
                      <a:pt x="66" y="288"/>
                    </a:lnTo>
                    <a:lnTo>
                      <a:pt x="62" y="288"/>
                    </a:lnTo>
                    <a:lnTo>
                      <a:pt x="62" y="286"/>
                    </a:lnTo>
                    <a:lnTo>
                      <a:pt x="62" y="282"/>
                    </a:lnTo>
                    <a:lnTo>
                      <a:pt x="60" y="282"/>
                    </a:lnTo>
                    <a:lnTo>
                      <a:pt x="60" y="278"/>
                    </a:lnTo>
                    <a:lnTo>
                      <a:pt x="62" y="278"/>
                    </a:lnTo>
                    <a:lnTo>
                      <a:pt x="60" y="278"/>
                    </a:lnTo>
                    <a:lnTo>
                      <a:pt x="62" y="278"/>
                    </a:lnTo>
                    <a:lnTo>
                      <a:pt x="62" y="274"/>
                    </a:lnTo>
                    <a:lnTo>
                      <a:pt x="66" y="274"/>
                    </a:lnTo>
                    <a:lnTo>
                      <a:pt x="70" y="274"/>
                    </a:lnTo>
                    <a:lnTo>
                      <a:pt x="66" y="274"/>
                    </a:lnTo>
                    <a:lnTo>
                      <a:pt x="62" y="274"/>
                    </a:lnTo>
                    <a:lnTo>
                      <a:pt x="60" y="274"/>
                    </a:lnTo>
                    <a:lnTo>
                      <a:pt x="60" y="270"/>
                    </a:lnTo>
                    <a:lnTo>
                      <a:pt x="62" y="270"/>
                    </a:lnTo>
                    <a:lnTo>
                      <a:pt x="60" y="270"/>
                    </a:lnTo>
                    <a:lnTo>
                      <a:pt x="60" y="266"/>
                    </a:lnTo>
                    <a:lnTo>
                      <a:pt x="62" y="262"/>
                    </a:lnTo>
                    <a:lnTo>
                      <a:pt x="62" y="266"/>
                    </a:lnTo>
                    <a:lnTo>
                      <a:pt x="62" y="262"/>
                    </a:lnTo>
                    <a:lnTo>
                      <a:pt x="66" y="262"/>
                    </a:lnTo>
                    <a:lnTo>
                      <a:pt x="62" y="262"/>
                    </a:lnTo>
                    <a:lnTo>
                      <a:pt x="60" y="262"/>
                    </a:lnTo>
                    <a:lnTo>
                      <a:pt x="56" y="262"/>
                    </a:lnTo>
                    <a:lnTo>
                      <a:pt x="56" y="266"/>
                    </a:lnTo>
                    <a:lnTo>
                      <a:pt x="56" y="270"/>
                    </a:lnTo>
                    <a:lnTo>
                      <a:pt x="52" y="270"/>
                    </a:lnTo>
                    <a:lnTo>
                      <a:pt x="56" y="270"/>
                    </a:lnTo>
                    <a:lnTo>
                      <a:pt x="52" y="270"/>
                    </a:lnTo>
                    <a:lnTo>
                      <a:pt x="52" y="274"/>
                    </a:lnTo>
                    <a:lnTo>
                      <a:pt x="56" y="270"/>
                    </a:lnTo>
                    <a:lnTo>
                      <a:pt x="56" y="274"/>
                    </a:lnTo>
                    <a:lnTo>
                      <a:pt x="56" y="278"/>
                    </a:lnTo>
                    <a:lnTo>
                      <a:pt x="56" y="282"/>
                    </a:lnTo>
                    <a:lnTo>
                      <a:pt x="52" y="282"/>
                    </a:lnTo>
                    <a:lnTo>
                      <a:pt x="52" y="286"/>
                    </a:lnTo>
                    <a:lnTo>
                      <a:pt x="48" y="286"/>
                    </a:lnTo>
                    <a:lnTo>
                      <a:pt x="44" y="288"/>
                    </a:lnTo>
                    <a:lnTo>
                      <a:pt x="40" y="288"/>
                    </a:lnTo>
                    <a:lnTo>
                      <a:pt x="36" y="292"/>
                    </a:lnTo>
                    <a:lnTo>
                      <a:pt x="34" y="288"/>
                    </a:lnTo>
                    <a:lnTo>
                      <a:pt x="30" y="288"/>
                    </a:lnTo>
                    <a:lnTo>
                      <a:pt x="30" y="286"/>
                    </a:lnTo>
                    <a:lnTo>
                      <a:pt x="26" y="286"/>
                    </a:lnTo>
                    <a:lnTo>
                      <a:pt x="26" y="282"/>
                    </a:lnTo>
                    <a:lnTo>
                      <a:pt x="22" y="282"/>
                    </a:lnTo>
                    <a:lnTo>
                      <a:pt x="22" y="278"/>
                    </a:lnTo>
                    <a:lnTo>
                      <a:pt x="18" y="274"/>
                    </a:lnTo>
                    <a:lnTo>
                      <a:pt x="14" y="270"/>
                    </a:lnTo>
                    <a:lnTo>
                      <a:pt x="10" y="266"/>
                    </a:lnTo>
                    <a:lnTo>
                      <a:pt x="10" y="262"/>
                    </a:lnTo>
                    <a:lnTo>
                      <a:pt x="10" y="258"/>
                    </a:lnTo>
                    <a:lnTo>
                      <a:pt x="10" y="262"/>
                    </a:lnTo>
                    <a:lnTo>
                      <a:pt x="14" y="262"/>
                    </a:lnTo>
                    <a:lnTo>
                      <a:pt x="10" y="262"/>
                    </a:lnTo>
                    <a:lnTo>
                      <a:pt x="14" y="262"/>
                    </a:lnTo>
                    <a:lnTo>
                      <a:pt x="18" y="262"/>
                    </a:lnTo>
                    <a:lnTo>
                      <a:pt x="22" y="262"/>
                    </a:lnTo>
                    <a:lnTo>
                      <a:pt x="22" y="258"/>
                    </a:lnTo>
                    <a:lnTo>
                      <a:pt x="26" y="258"/>
                    </a:lnTo>
                    <a:lnTo>
                      <a:pt x="30" y="256"/>
                    </a:lnTo>
                    <a:lnTo>
                      <a:pt x="30" y="252"/>
                    </a:lnTo>
                    <a:lnTo>
                      <a:pt x="34" y="252"/>
                    </a:lnTo>
                    <a:lnTo>
                      <a:pt x="34" y="248"/>
                    </a:lnTo>
                    <a:lnTo>
                      <a:pt x="30" y="248"/>
                    </a:lnTo>
                    <a:lnTo>
                      <a:pt x="30" y="252"/>
                    </a:lnTo>
                    <a:lnTo>
                      <a:pt x="22" y="252"/>
                    </a:lnTo>
                    <a:lnTo>
                      <a:pt x="22" y="256"/>
                    </a:lnTo>
                    <a:lnTo>
                      <a:pt x="18" y="256"/>
                    </a:lnTo>
                    <a:lnTo>
                      <a:pt x="14" y="256"/>
                    </a:lnTo>
                    <a:lnTo>
                      <a:pt x="14" y="252"/>
                    </a:lnTo>
                    <a:lnTo>
                      <a:pt x="10" y="252"/>
                    </a:lnTo>
                    <a:lnTo>
                      <a:pt x="6" y="252"/>
                    </a:lnTo>
                    <a:lnTo>
                      <a:pt x="6" y="248"/>
                    </a:lnTo>
                    <a:lnTo>
                      <a:pt x="4" y="244"/>
                    </a:lnTo>
                    <a:lnTo>
                      <a:pt x="4" y="240"/>
                    </a:lnTo>
                    <a:lnTo>
                      <a:pt x="4" y="236"/>
                    </a:lnTo>
                    <a:lnTo>
                      <a:pt x="6" y="236"/>
                    </a:lnTo>
                    <a:lnTo>
                      <a:pt x="4" y="236"/>
                    </a:lnTo>
                    <a:lnTo>
                      <a:pt x="0" y="240"/>
                    </a:lnTo>
                    <a:lnTo>
                      <a:pt x="0" y="236"/>
                    </a:lnTo>
                    <a:lnTo>
                      <a:pt x="0" y="236"/>
                    </a:lnTo>
                    <a:lnTo>
                      <a:pt x="0" y="236"/>
                    </a:lnTo>
                    <a:close/>
                    <a:moveTo>
                      <a:pt x="282" y="270"/>
                    </a:moveTo>
                    <a:lnTo>
                      <a:pt x="282" y="274"/>
                    </a:lnTo>
                    <a:lnTo>
                      <a:pt x="278" y="274"/>
                    </a:lnTo>
                    <a:lnTo>
                      <a:pt x="278" y="270"/>
                    </a:lnTo>
                    <a:lnTo>
                      <a:pt x="282" y="270"/>
                    </a:lnTo>
                    <a:lnTo>
                      <a:pt x="282" y="270"/>
                    </a:lnTo>
                    <a:lnTo>
                      <a:pt x="282" y="270"/>
                    </a:lnTo>
                    <a:close/>
                    <a:moveTo>
                      <a:pt x="346" y="442"/>
                    </a:moveTo>
                    <a:lnTo>
                      <a:pt x="346" y="438"/>
                    </a:lnTo>
                    <a:lnTo>
                      <a:pt x="350" y="438"/>
                    </a:lnTo>
                    <a:lnTo>
                      <a:pt x="346" y="442"/>
                    </a:lnTo>
                    <a:lnTo>
                      <a:pt x="346" y="442"/>
                    </a:lnTo>
                    <a:lnTo>
                      <a:pt x="346" y="442"/>
                    </a:lnTo>
                    <a:close/>
                    <a:moveTo>
                      <a:pt x="346" y="452"/>
                    </a:moveTo>
                    <a:lnTo>
                      <a:pt x="342" y="452"/>
                    </a:lnTo>
                    <a:lnTo>
                      <a:pt x="346" y="452"/>
                    </a:lnTo>
                    <a:lnTo>
                      <a:pt x="346" y="452"/>
                    </a:lnTo>
                    <a:lnTo>
                      <a:pt x="346" y="452"/>
                    </a:lnTo>
                    <a:close/>
                    <a:moveTo>
                      <a:pt x="346" y="490"/>
                    </a:moveTo>
                    <a:lnTo>
                      <a:pt x="346" y="494"/>
                    </a:lnTo>
                    <a:lnTo>
                      <a:pt x="346" y="490"/>
                    </a:lnTo>
                    <a:lnTo>
                      <a:pt x="346" y="490"/>
                    </a:lnTo>
                    <a:lnTo>
                      <a:pt x="346" y="490"/>
                    </a:lnTo>
                    <a:close/>
                    <a:moveTo>
                      <a:pt x="66" y="504"/>
                    </a:moveTo>
                    <a:lnTo>
                      <a:pt x="66" y="508"/>
                    </a:lnTo>
                    <a:lnTo>
                      <a:pt x="66" y="504"/>
                    </a:lnTo>
                    <a:lnTo>
                      <a:pt x="66" y="504"/>
                    </a:lnTo>
                    <a:lnTo>
                      <a:pt x="66" y="504"/>
                    </a:lnTo>
                    <a:close/>
                    <a:moveTo>
                      <a:pt x="358" y="508"/>
                    </a:moveTo>
                    <a:lnTo>
                      <a:pt x="358" y="512"/>
                    </a:lnTo>
                    <a:lnTo>
                      <a:pt x="358" y="508"/>
                    </a:lnTo>
                    <a:lnTo>
                      <a:pt x="358" y="508"/>
                    </a:lnTo>
                    <a:lnTo>
                      <a:pt x="358" y="508"/>
                    </a:lnTo>
                    <a:close/>
                    <a:moveTo>
                      <a:pt x="354" y="512"/>
                    </a:moveTo>
                    <a:lnTo>
                      <a:pt x="358" y="512"/>
                    </a:lnTo>
                    <a:lnTo>
                      <a:pt x="354" y="512"/>
                    </a:lnTo>
                    <a:lnTo>
                      <a:pt x="354" y="512"/>
                    </a:lnTo>
                    <a:lnTo>
                      <a:pt x="354" y="512"/>
                    </a:lnTo>
                    <a:close/>
                    <a:moveTo>
                      <a:pt x="360" y="524"/>
                    </a:moveTo>
                    <a:lnTo>
                      <a:pt x="358" y="524"/>
                    </a:lnTo>
                    <a:lnTo>
                      <a:pt x="360" y="524"/>
                    </a:lnTo>
                    <a:lnTo>
                      <a:pt x="360" y="520"/>
                    </a:lnTo>
                    <a:lnTo>
                      <a:pt x="360" y="524"/>
                    </a:lnTo>
                    <a:lnTo>
                      <a:pt x="360" y="524"/>
                    </a:lnTo>
                    <a:lnTo>
                      <a:pt x="360" y="524"/>
                    </a:lnTo>
                    <a:close/>
                    <a:moveTo>
                      <a:pt x="346" y="426"/>
                    </a:moveTo>
                    <a:lnTo>
                      <a:pt x="346" y="422"/>
                    </a:lnTo>
                    <a:lnTo>
                      <a:pt x="346" y="418"/>
                    </a:lnTo>
                    <a:lnTo>
                      <a:pt x="350" y="418"/>
                    </a:lnTo>
                    <a:lnTo>
                      <a:pt x="350" y="416"/>
                    </a:lnTo>
                    <a:lnTo>
                      <a:pt x="350" y="418"/>
                    </a:lnTo>
                    <a:lnTo>
                      <a:pt x="350" y="422"/>
                    </a:lnTo>
                    <a:lnTo>
                      <a:pt x="350" y="426"/>
                    </a:lnTo>
                    <a:lnTo>
                      <a:pt x="350" y="422"/>
                    </a:lnTo>
                    <a:lnTo>
                      <a:pt x="346" y="426"/>
                    </a:lnTo>
                    <a:lnTo>
                      <a:pt x="346" y="426"/>
                    </a:lnTo>
                    <a:lnTo>
                      <a:pt x="346" y="426"/>
                    </a:lnTo>
                    <a:close/>
                    <a:moveTo>
                      <a:pt x="346" y="438"/>
                    </a:moveTo>
                    <a:lnTo>
                      <a:pt x="346" y="434"/>
                    </a:lnTo>
                    <a:lnTo>
                      <a:pt x="346" y="430"/>
                    </a:lnTo>
                    <a:lnTo>
                      <a:pt x="346" y="426"/>
                    </a:lnTo>
                    <a:lnTo>
                      <a:pt x="350" y="426"/>
                    </a:lnTo>
                    <a:lnTo>
                      <a:pt x="350" y="430"/>
                    </a:lnTo>
                    <a:lnTo>
                      <a:pt x="350" y="434"/>
                    </a:lnTo>
                    <a:lnTo>
                      <a:pt x="346" y="434"/>
                    </a:lnTo>
                    <a:lnTo>
                      <a:pt x="346" y="438"/>
                    </a:lnTo>
                    <a:lnTo>
                      <a:pt x="350" y="438"/>
                    </a:lnTo>
                    <a:lnTo>
                      <a:pt x="346" y="438"/>
                    </a:lnTo>
                    <a:lnTo>
                      <a:pt x="346" y="438"/>
                    </a:lnTo>
                    <a:lnTo>
                      <a:pt x="346" y="438"/>
                    </a:lnTo>
                    <a:close/>
                    <a:moveTo>
                      <a:pt x="346" y="442"/>
                    </a:moveTo>
                    <a:lnTo>
                      <a:pt x="346" y="446"/>
                    </a:lnTo>
                    <a:lnTo>
                      <a:pt x="346" y="448"/>
                    </a:lnTo>
                    <a:lnTo>
                      <a:pt x="346" y="452"/>
                    </a:lnTo>
                    <a:lnTo>
                      <a:pt x="342" y="448"/>
                    </a:lnTo>
                    <a:lnTo>
                      <a:pt x="342" y="446"/>
                    </a:lnTo>
                    <a:lnTo>
                      <a:pt x="346" y="446"/>
                    </a:lnTo>
                    <a:lnTo>
                      <a:pt x="346" y="442"/>
                    </a:lnTo>
                    <a:lnTo>
                      <a:pt x="346" y="438"/>
                    </a:lnTo>
                    <a:lnTo>
                      <a:pt x="346" y="442"/>
                    </a:lnTo>
                    <a:lnTo>
                      <a:pt x="346" y="438"/>
                    </a:lnTo>
                    <a:lnTo>
                      <a:pt x="346" y="442"/>
                    </a:lnTo>
                    <a:lnTo>
                      <a:pt x="346" y="442"/>
                    </a:lnTo>
                    <a:lnTo>
                      <a:pt x="346" y="442"/>
                    </a:lnTo>
                    <a:close/>
                    <a:moveTo>
                      <a:pt x="342" y="464"/>
                    </a:moveTo>
                    <a:lnTo>
                      <a:pt x="342" y="468"/>
                    </a:lnTo>
                    <a:lnTo>
                      <a:pt x="338" y="468"/>
                    </a:lnTo>
                    <a:lnTo>
                      <a:pt x="338" y="464"/>
                    </a:lnTo>
                    <a:lnTo>
                      <a:pt x="342" y="464"/>
                    </a:lnTo>
                    <a:lnTo>
                      <a:pt x="342" y="460"/>
                    </a:lnTo>
                    <a:lnTo>
                      <a:pt x="342" y="464"/>
                    </a:lnTo>
                    <a:lnTo>
                      <a:pt x="342" y="464"/>
                    </a:lnTo>
                    <a:lnTo>
                      <a:pt x="342" y="464"/>
                    </a:lnTo>
                    <a:close/>
                    <a:moveTo>
                      <a:pt x="360" y="528"/>
                    </a:moveTo>
                    <a:lnTo>
                      <a:pt x="360" y="532"/>
                    </a:lnTo>
                    <a:lnTo>
                      <a:pt x="360" y="534"/>
                    </a:lnTo>
                    <a:lnTo>
                      <a:pt x="360" y="532"/>
                    </a:lnTo>
                    <a:lnTo>
                      <a:pt x="360" y="528"/>
                    </a:lnTo>
                    <a:lnTo>
                      <a:pt x="358" y="528"/>
                    </a:lnTo>
                    <a:lnTo>
                      <a:pt x="360" y="524"/>
                    </a:lnTo>
                    <a:lnTo>
                      <a:pt x="360" y="528"/>
                    </a:lnTo>
                    <a:lnTo>
                      <a:pt x="360" y="528"/>
                    </a:lnTo>
                    <a:lnTo>
                      <a:pt x="360" y="52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a:extLst>
                <a:ext uri="{FF2B5EF4-FFF2-40B4-BE49-F238E27FC236}">
                  <a16:creationId xmlns:a16="http://schemas.microsoft.com/office/drawing/2014/main" id="{B2FC0C85-0A5E-4C66-952C-1515768432B7}"/>
                </a:ext>
              </a:extLst>
            </p:cNvPr>
            <p:cNvGrpSpPr/>
            <p:nvPr/>
          </p:nvGrpSpPr>
          <p:grpSpPr>
            <a:xfrm>
              <a:off x="6172088" y="2275495"/>
              <a:ext cx="1626026" cy="704678"/>
              <a:chOff x="6172088" y="2275495"/>
              <a:chExt cx="1626026" cy="704678"/>
            </a:xfrm>
          </p:grpSpPr>
          <p:cxnSp>
            <p:nvCxnSpPr>
              <p:cNvPr id="96" name="Straight Connector 293">
                <a:extLst>
                  <a:ext uri="{FF2B5EF4-FFF2-40B4-BE49-F238E27FC236}">
                    <a16:creationId xmlns:a16="http://schemas.microsoft.com/office/drawing/2014/main" id="{560A6B7E-48C6-42CD-B628-1C5C490C5472}"/>
                  </a:ext>
                </a:extLst>
              </p:cNvPr>
              <p:cNvCxnSpPr>
                <a:cxnSpLocks/>
                <a:endCxn id="213" idx="22"/>
              </p:cNvCxnSpPr>
              <p:nvPr/>
            </p:nvCxnSpPr>
            <p:spPr>
              <a:xfrm>
                <a:off x="6987660" y="2492422"/>
                <a:ext cx="731541" cy="2466"/>
              </a:xfrm>
              <a:prstGeom prst="line">
                <a:avLst/>
              </a:prstGeom>
              <a:ln w="19050" cap="rnd">
                <a:solidFill>
                  <a:srgbClr val="EE7D11"/>
                </a:solidFill>
                <a:prstDash val="sysDot"/>
                <a:tailEnd type="oval" w="med" len="med"/>
              </a:ln>
            </p:spPr>
            <p:style>
              <a:lnRef idx="1">
                <a:schemeClr val="accent1"/>
              </a:lnRef>
              <a:fillRef idx="0">
                <a:schemeClr val="accent1"/>
              </a:fillRef>
              <a:effectRef idx="0">
                <a:schemeClr val="accent1"/>
              </a:effectRef>
              <a:fontRef idx="minor">
                <a:schemeClr val="tx1"/>
              </a:fontRef>
            </p:style>
          </p:cxnSp>
          <p:sp>
            <p:nvSpPr>
              <p:cNvPr id="97" name="Rounded Rectangle 7">
                <a:extLst>
                  <a:ext uri="{FF2B5EF4-FFF2-40B4-BE49-F238E27FC236}">
                    <a16:creationId xmlns:a16="http://schemas.microsoft.com/office/drawing/2014/main" id="{DE60A334-D28C-4CFA-BCF9-6C86A699E0D0}"/>
                  </a:ext>
                </a:extLst>
              </p:cNvPr>
              <p:cNvSpPr/>
              <p:nvPr/>
            </p:nvSpPr>
            <p:spPr>
              <a:xfrm>
                <a:off x="6781872" y="2275495"/>
                <a:ext cx="415597" cy="415597"/>
              </a:xfrm>
              <a:prstGeom prst="ellipse">
                <a:avLst/>
              </a:prstGeom>
              <a:solidFill>
                <a:srgbClr val="EE7D11"/>
              </a:solidFill>
              <a:ln w="28575">
                <a:solidFill>
                  <a:srgbClr val="EE7D1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8" name="Tekstvak 236">
                <a:extLst>
                  <a:ext uri="{FF2B5EF4-FFF2-40B4-BE49-F238E27FC236}">
                    <a16:creationId xmlns:a16="http://schemas.microsoft.com/office/drawing/2014/main" id="{5A1A2817-AA08-4CD7-9B83-E8DAE8EF6B9F}"/>
                  </a:ext>
                </a:extLst>
              </p:cNvPr>
              <p:cNvSpPr txBox="1"/>
              <p:nvPr/>
            </p:nvSpPr>
            <p:spPr>
              <a:xfrm>
                <a:off x="6172088" y="2741675"/>
                <a:ext cx="1626026" cy="238498"/>
              </a:xfrm>
              <a:prstGeom prst="rect">
                <a:avLst/>
              </a:prstGeom>
              <a:noFill/>
            </p:spPr>
            <p:txBody>
              <a:bodyPr wrap="square" rtlCol="0">
                <a:spAutoFit/>
              </a:bodyPr>
              <a:lstStyle/>
              <a:p>
                <a:pPr algn="ctr"/>
                <a:r>
                  <a:rPr lang="en-GB" sz="1600" b="1" dirty="0">
                    <a:solidFill>
                      <a:srgbClr val="003883"/>
                    </a:solidFill>
                    <a:latin typeface="RotisSansSerif" pitchFamily="50" charset="0"/>
                    <a:ea typeface="Cambria Math" panose="02040503050406030204" pitchFamily="18" charset="0"/>
                    <a:cs typeface="Arial" panose="020B0604020202020204" pitchFamily="34" charset="0"/>
                  </a:rPr>
                  <a:t>Bristol, UK</a:t>
                </a:r>
              </a:p>
            </p:txBody>
          </p:sp>
          <p:pic>
            <p:nvPicPr>
              <p:cNvPr id="99" name="Afbeelding 238">
                <a:extLst>
                  <a:ext uri="{FF2B5EF4-FFF2-40B4-BE49-F238E27FC236}">
                    <a16:creationId xmlns:a16="http://schemas.microsoft.com/office/drawing/2014/main" id="{0EDE77C4-0603-42D9-9B16-27FC2C6CFE0A}"/>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6910745" y="2372024"/>
                <a:ext cx="170998" cy="244939"/>
              </a:xfrm>
              <a:prstGeom prst="rect">
                <a:avLst/>
              </a:prstGeom>
            </p:spPr>
          </p:pic>
        </p:grpSp>
        <p:grpSp>
          <p:nvGrpSpPr>
            <p:cNvPr id="70" name="Group 69">
              <a:extLst>
                <a:ext uri="{FF2B5EF4-FFF2-40B4-BE49-F238E27FC236}">
                  <a16:creationId xmlns:a16="http://schemas.microsoft.com/office/drawing/2014/main" id="{CCFC23AF-E621-48D6-8C91-4A607421D7BE}"/>
                </a:ext>
              </a:extLst>
            </p:cNvPr>
            <p:cNvGrpSpPr/>
            <p:nvPr/>
          </p:nvGrpSpPr>
          <p:grpSpPr>
            <a:xfrm>
              <a:off x="7262771" y="2587447"/>
              <a:ext cx="1186837" cy="2421796"/>
              <a:chOff x="7262771" y="2587447"/>
              <a:chExt cx="1186837" cy="2421796"/>
            </a:xfrm>
          </p:grpSpPr>
          <p:grpSp>
            <p:nvGrpSpPr>
              <p:cNvPr id="91" name="Group 90">
                <a:extLst>
                  <a:ext uri="{FF2B5EF4-FFF2-40B4-BE49-F238E27FC236}">
                    <a16:creationId xmlns:a16="http://schemas.microsoft.com/office/drawing/2014/main" id="{67463B92-E40F-43BA-97B8-0A94A5A57D9C}"/>
                  </a:ext>
                </a:extLst>
              </p:cNvPr>
              <p:cNvGrpSpPr/>
              <p:nvPr/>
            </p:nvGrpSpPr>
            <p:grpSpPr>
              <a:xfrm>
                <a:off x="7262771" y="2587447"/>
                <a:ext cx="1186837" cy="2421796"/>
                <a:chOff x="7262771" y="2587447"/>
                <a:chExt cx="1186837" cy="2421796"/>
              </a:xfrm>
            </p:grpSpPr>
            <p:cxnSp>
              <p:nvCxnSpPr>
                <p:cNvPr id="93" name="Straight Connector 293">
                  <a:extLst>
                    <a:ext uri="{FF2B5EF4-FFF2-40B4-BE49-F238E27FC236}">
                      <a16:creationId xmlns:a16="http://schemas.microsoft.com/office/drawing/2014/main" id="{8068F5F9-C8E8-442E-8DB4-DDD75E46890B}"/>
                    </a:ext>
                  </a:extLst>
                </p:cNvPr>
                <p:cNvCxnSpPr>
                  <a:cxnSpLocks/>
                </p:cNvCxnSpPr>
                <p:nvPr/>
              </p:nvCxnSpPr>
              <p:spPr>
                <a:xfrm flipH="1" flipV="1">
                  <a:off x="7852443" y="2587447"/>
                  <a:ext cx="0" cy="1767208"/>
                </a:xfrm>
                <a:prstGeom prst="line">
                  <a:avLst/>
                </a:prstGeom>
                <a:ln w="19050" cap="rnd">
                  <a:solidFill>
                    <a:srgbClr val="EE7D11"/>
                  </a:solidFill>
                  <a:prstDash val="sysDot"/>
                  <a:tailEnd type="oval" w="med" len="med"/>
                </a:ln>
              </p:spPr>
              <p:style>
                <a:lnRef idx="1">
                  <a:schemeClr val="accent1"/>
                </a:lnRef>
                <a:fillRef idx="0">
                  <a:schemeClr val="accent1"/>
                </a:fillRef>
                <a:effectRef idx="0">
                  <a:schemeClr val="accent1"/>
                </a:effectRef>
                <a:fontRef idx="minor">
                  <a:schemeClr val="tx1"/>
                </a:fontRef>
              </p:style>
            </p:cxnSp>
            <p:sp>
              <p:nvSpPr>
                <p:cNvPr id="94" name="Tekstvak 224">
                  <a:extLst>
                    <a:ext uri="{FF2B5EF4-FFF2-40B4-BE49-F238E27FC236}">
                      <a16:creationId xmlns:a16="http://schemas.microsoft.com/office/drawing/2014/main" id="{86597B18-0EF8-4E31-B7D4-3B3317AD9ACB}"/>
                    </a:ext>
                  </a:extLst>
                </p:cNvPr>
                <p:cNvSpPr txBox="1"/>
                <p:nvPr/>
              </p:nvSpPr>
              <p:spPr>
                <a:xfrm>
                  <a:off x="7262771" y="4770745"/>
                  <a:ext cx="1186837" cy="238498"/>
                </a:xfrm>
                <a:prstGeom prst="rect">
                  <a:avLst/>
                </a:prstGeom>
                <a:noFill/>
              </p:spPr>
              <p:txBody>
                <a:bodyPr wrap="square" rtlCol="0">
                  <a:spAutoFit/>
                </a:bodyPr>
                <a:lstStyle/>
                <a:p>
                  <a:pPr algn="ctr"/>
                  <a:r>
                    <a:rPr lang="en-GB" sz="1600" b="1" dirty="0">
                      <a:solidFill>
                        <a:srgbClr val="003883"/>
                      </a:solidFill>
                      <a:latin typeface="RotisSansSerif" pitchFamily="50" charset="0"/>
                      <a:ea typeface="Cambria Math" panose="02040503050406030204" pitchFamily="18" charset="0"/>
                      <a:cs typeface="Arial" panose="020B0604020202020204" pitchFamily="34" charset="0"/>
                    </a:rPr>
                    <a:t>Hasselt, Belgium</a:t>
                  </a:r>
                </a:p>
              </p:txBody>
            </p:sp>
            <p:sp>
              <p:nvSpPr>
                <p:cNvPr id="95" name="Rounded Rectangle 7">
                  <a:extLst>
                    <a:ext uri="{FF2B5EF4-FFF2-40B4-BE49-F238E27FC236}">
                      <a16:creationId xmlns:a16="http://schemas.microsoft.com/office/drawing/2014/main" id="{6951A806-C53D-4DF2-B053-8D674267940B}"/>
                    </a:ext>
                  </a:extLst>
                </p:cNvPr>
                <p:cNvSpPr/>
                <p:nvPr/>
              </p:nvSpPr>
              <p:spPr>
                <a:xfrm>
                  <a:off x="7623105" y="4295602"/>
                  <a:ext cx="415597" cy="415597"/>
                </a:xfrm>
                <a:prstGeom prst="ellipse">
                  <a:avLst/>
                </a:prstGeom>
                <a:solidFill>
                  <a:srgbClr val="EE7D11"/>
                </a:solidFill>
                <a:ln w="28575">
                  <a:solidFill>
                    <a:srgbClr val="EE7D1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dirty="0"/>
                </a:p>
              </p:txBody>
            </p:sp>
          </p:grpSp>
          <p:pic>
            <p:nvPicPr>
              <p:cNvPr id="92" name="Afbeelding 240">
                <a:extLst>
                  <a:ext uri="{FF2B5EF4-FFF2-40B4-BE49-F238E27FC236}">
                    <a16:creationId xmlns:a16="http://schemas.microsoft.com/office/drawing/2014/main" id="{0D83316E-16BA-438A-8294-2928F71F258E}"/>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7751978" y="4392131"/>
                <a:ext cx="170998" cy="244939"/>
              </a:xfrm>
              <a:prstGeom prst="rect">
                <a:avLst/>
              </a:prstGeom>
            </p:spPr>
          </p:pic>
        </p:grpSp>
        <p:grpSp>
          <p:nvGrpSpPr>
            <p:cNvPr id="71" name="Group 70">
              <a:extLst>
                <a:ext uri="{FF2B5EF4-FFF2-40B4-BE49-F238E27FC236}">
                  <a16:creationId xmlns:a16="http://schemas.microsoft.com/office/drawing/2014/main" id="{31E4E20A-CA22-41A5-B7EC-62985DCDC85E}"/>
                </a:ext>
              </a:extLst>
            </p:cNvPr>
            <p:cNvGrpSpPr/>
            <p:nvPr/>
          </p:nvGrpSpPr>
          <p:grpSpPr>
            <a:xfrm>
              <a:off x="7231084" y="780566"/>
              <a:ext cx="1626026" cy="1490708"/>
              <a:chOff x="7231084" y="780566"/>
              <a:chExt cx="1626026" cy="1490708"/>
            </a:xfrm>
          </p:grpSpPr>
          <p:cxnSp>
            <p:nvCxnSpPr>
              <p:cNvPr id="87" name="Straight Connector 293">
                <a:extLst>
                  <a:ext uri="{FF2B5EF4-FFF2-40B4-BE49-F238E27FC236}">
                    <a16:creationId xmlns:a16="http://schemas.microsoft.com/office/drawing/2014/main" id="{E3BC0718-7A6D-4E57-BB7C-E3434A1D0F41}"/>
                  </a:ext>
                </a:extLst>
              </p:cNvPr>
              <p:cNvCxnSpPr>
                <a:cxnSpLocks/>
              </p:cNvCxnSpPr>
              <p:nvPr/>
            </p:nvCxnSpPr>
            <p:spPr>
              <a:xfrm>
                <a:off x="8055420" y="1172724"/>
                <a:ext cx="4566" cy="1098550"/>
              </a:xfrm>
              <a:prstGeom prst="line">
                <a:avLst/>
              </a:prstGeom>
              <a:ln w="19050" cap="rnd">
                <a:solidFill>
                  <a:srgbClr val="EE7D11"/>
                </a:solidFill>
                <a:prstDash val="sysDot"/>
                <a:tailEnd type="oval" w="med" len="med"/>
              </a:ln>
            </p:spPr>
            <p:style>
              <a:lnRef idx="1">
                <a:schemeClr val="accent1"/>
              </a:lnRef>
              <a:fillRef idx="0">
                <a:schemeClr val="accent1"/>
              </a:fillRef>
              <a:effectRef idx="0">
                <a:schemeClr val="accent1"/>
              </a:effectRef>
              <a:fontRef idx="minor">
                <a:schemeClr val="tx1"/>
              </a:fontRef>
            </p:style>
          </p:cxnSp>
          <p:sp>
            <p:nvSpPr>
              <p:cNvPr id="88" name="Tekstvak 230">
                <a:extLst>
                  <a:ext uri="{FF2B5EF4-FFF2-40B4-BE49-F238E27FC236}">
                    <a16:creationId xmlns:a16="http://schemas.microsoft.com/office/drawing/2014/main" id="{9F92AAAF-3ABE-41C1-9702-35951BE11F0C}"/>
                  </a:ext>
                </a:extLst>
              </p:cNvPr>
              <p:cNvSpPr txBox="1"/>
              <p:nvPr/>
            </p:nvSpPr>
            <p:spPr>
              <a:xfrm>
                <a:off x="7231084" y="1270599"/>
                <a:ext cx="1626026" cy="238498"/>
              </a:xfrm>
              <a:prstGeom prst="rect">
                <a:avLst/>
              </a:prstGeom>
              <a:noFill/>
            </p:spPr>
            <p:txBody>
              <a:bodyPr wrap="square" rtlCol="0">
                <a:spAutoFit/>
              </a:bodyPr>
              <a:lstStyle/>
              <a:p>
                <a:pPr algn="ctr"/>
                <a:r>
                  <a:rPr lang="en-GB" sz="1600" b="1" dirty="0">
                    <a:solidFill>
                      <a:srgbClr val="003883"/>
                    </a:solidFill>
                    <a:latin typeface="RotisSansSerif" pitchFamily="50" charset="0"/>
                    <a:ea typeface="Cambria Math" panose="02040503050406030204" pitchFamily="18" charset="0"/>
                    <a:cs typeface="Arial" panose="020B0604020202020204" pitchFamily="34" charset="0"/>
                  </a:rPr>
                  <a:t>Linköping, Sweden</a:t>
                </a:r>
              </a:p>
            </p:txBody>
          </p:sp>
          <p:sp>
            <p:nvSpPr>
              <p:cNvPr id="89" name="Rounded Rectangle 7">
                <a:extLst>
                  <a:ext uri="{FF2B5EF4-FFF2-40B4-BE49-F238E27FC236}">
                    <a16:creationId xmlns:a16="http://schemas.microsoft.com/office/drawing/2014/main" id="{F03FD8E9-0530-4797-BA2E-B32791151939}"/>
                  </a:ext>
                </a:extLst>
              </p:cNvPr>
              <p:cNvSpPr/>
              <p:nvPr/>
            </p:nvSpPr>
            <p:spPr>
              <a:xfrm>
                <a:off x="7840636" y="780566"/>
                <a:ext cx="415597" cy="415597"/>
              </a:xfrm>
              <a:prstGeom prst="ellipse">
                <a:avLst/>
              </a:prstGeom>
              <a:solidFill>
                <a:srgbClr val="EE7D11"/>
              </a:solidFill>
              <a:ln w="28575">
                <a:solidFill>
                  <a:srgbClr val="EE7D1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90" name="Afbeelding 242">
                <a:extLst>
                  <a:ext uri="{FF2B5EF4-FFF2-40B4-BE49-F238E27FC236}">
                    <a16:creationId xmlns:a16="http://schemas.microsoft.com/office/drawing/2014/main" id="{C893A01A-FDB7-4695-8DC4-B6FA9B2201D3}"/>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7969509" y="877095"/>
                <a:ext cx="170998" cy="244939"/>
              </a:xfrm>
              <a:prstGeom prst="rect">
                <a:avLst/>
              </a:prstGeom>
            </p:spPr>
          </p:pic>
        </p:grpSp>
        <p:grpSp>
          <p:nvGrpSpPr>
            <p:cNvPr id="72" name="Group 71">
              <a:extLst>
                <a:ext uri="{FF2B5EF4-FFF2-40B4-BE49-F238E27FC236}">
                  <a16:creationId xmlns:a16="http://schemas.microsoft.com/office/drawing/2014/main" id="{00149090-F961-4773-BFC4-632F87BB7808}"/>
                </a:ext>
              </a:extLst>
            </p:cNvPr>
            <p:cNvGrpSpPr/>
            <p:nvPr/>
          </p:nvGrpSpPr>
          <p:grpSpPr>
            <a:xfrm>
              <a:off x="9246271" y="3361523"/>
              <a:ext cx="1626026" cy="1038999"/>
              <a:chOff x="9246271" y="3361523"/>
              <a:chExt cx="1626026" cy="1038999"/>
            </a:xfrm>
          </p:grpSpPr>
          <p:cxnSp>
            <p:nvCxnSpPr>
              <p:cNvPr id="83" name="Straight Connector 293">
                <a:extLst>
                  <a:ext uri="{FF2B5EF4-FFF2-40B4-BE49-F238E27FC236}">
                    <a16:creationId xmlns:a16="http://schemas.microsoft.com/office/drawing/2014/main" id="{F83B9215-2B0A-4B3A-BAD0-55FBE9BC4E7F}"/>
                  </a:ext>
                </a:extLst>
              </p:cNvPr>
              <p:cNvCxnSpPr>
                <a:cxnSpLocks/>
              </p:cNvCxnSpPr>
              <p:nvPr/>
            </p:nvCxnSpPr>
            <p:spPr>
              <a:xfrm flipH="1" flipV="1">
                <a:off x="10059284" y="3361523"/>
                <a:ext cx="0" cy="315930"/>
              </a:xfrm>
              <a:prstGeom prst="line">
                <a:avLst/>
              </a:prstGeom>
              <a:ln w="19050" cap="rnd">
                <a:solidFill>
                  <a:srgbClr val="EE7D11"/>
                </a:solidFill>
                <a:prstDash val="sysDot"/>
                <a:tailEnd type="oval" w="med" len="med"/>
              </a:ln>
            </p:spPr>
            <p:style>
              <a:lnRef idx="1">
                <a:schemeClr val="accent1"/>
              </a:lnRef>
              <a:fillRef idx="0">
                <a:schemeClr val="accent1"/>
              </a:fillRef>
              <a:effectRef idx="0">
                <a:schemeClr val="accent1"/>
              </a:effectRef>
              <a:fontRef idx="minor">
                <a:schemeClr val="tx1"/>
              </a:fontRef>
            </p:style>
          </p:cxnSp>
          <p:sp>
            <p:nvSpPr>
              <p:cNvPr id="84" name="Tekstvak 227">
                <a:extLst>
                  <a:ext uri="{FF2B5EF4-FFF2-40B4-BE49-F238E27FC236}">
                    <a16:creationId xmlns:a16="http://schemas.microsoft.com/office/drawing/2014/main" id="{DDB3A5BB-6E85-4705-A4F0-9A230C97DC30}"/>
                  </a:ext>
                </a:extLst>
              </p:cNvPr>
              <p:cNvSpPr txBox="1"/>
              <p:nvPr/>
            </p:nvSpPr>
            <p:spPr>
              <a:xfrm>
                <a:off x="9246271" y="4162024"/>
                <a:ext cx="1626026" cy="238498"/>
              </a:xfrm>
              <a:prstGeom prst="rect">
                <a:avLst/>
              </a:prstGeom>
              <a:noFill/>
            </p:spPr>
            <p:txBody>
              <a:bodyPr wrap="square" rtlCol="0">
                <a:spAutoFit/>
              </a:bodyPr>
              <a:lstStyle/>
              <a:p>
                <a:pPr algn="ctr"/>
                <a:r>
                  <a:rPr lang="en-GB" sz="1600" b="1" dirty="0">
                    <a:solidFill>
                      <a:srgbClr val="003883"/>
                    </a:solidFill>
                    <a:latin typeface="RotisSansSerif" pitchFamily="50" charset="0"/>
                    <a:ea typeface="Cambria Math" panose="02040503050406030204" pitchFamily="18" charset="0"/>
                    <a:cs typeface="Arial" panose="020B0604020202020204" pitchFamily="34" charset="0"/>
                  </a:rPr>
                  <a:t>Hongkong, China</a:t>
                </a:r>
              </a:p>
            </p:txBody>
          </p:sp>
          <p:sp>
            <p:nvSpPr>
              <p:cNvPr id="85" name="Rounded Rectangle 7">
                <a:extLst>
                  <a:ext uri="{FF2B5EF4-FFF2-40B4-BE49-F238E27FC236}">
                    <a16:creationId xmlns:a16="http://schemas.microsoft.com/office/drawing/2014/main" id="{D29CBF35-4EDD-4A56-8C11-76608A79A526}"/>
                  </a:ext>
                </a:extLst>
              </p:cNvPr>
              <p:cNvSpPr/>
              <p:nvPr/>
            </p:nvSpPr>
            <p:spPr>
              <a:xfrm>
                <a:off x="9846503" y="3679472"/>
                <a:ext cx="415597" cy="415597"/>
              </a:xfrm>
              <a:prstGeom prst="ellipse">
                <a:avLst/>
              </a:prstGeom>
              <a:solidFill>
                <a:srgbClr val="EE7D11"/>
              </a:solidFill>
              <a:ln w="28575">
                <a:solidFill>
                  <a:srgbClr val="EE7D1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86" name="Afbeelding 244">
                <a:extLst>
                  <a:ext uri="{FF2B5EF4-FFF2-40B4-BE49-F238E27FC236}">
                    <a16:creationId xmlns:a16="http://schemas.microsoft.com/office/drawing/2014/main" id="{53628E0D-DBE4-48BF-9D96-C60DD230F351}"/>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9975376" y="3776001"/>
                <a:ext cx="170998" cy="244939"/>
              </a:xfrm>
              <a:prstGeom prst="rect">
                <a:avLst/>
              </a:prstGeom>
            </p:spPr>
          </p:pic>
        </p:grpSp>
        <p:grpSp>
          <p:nvGrpSpPr>
            <p:cNvPr id="73" name="Group 72">
              <a:extLst>
                <a:ext uri="{FF2B5EF4-FFF2-40B4-BE49-F238E27FC236}">
                  <a16:creationId xmlns:a16="http://schemas.microsoft.com/office/drawing/2014/main" id="{873EF429-7362-47D5-8D9F-A15EA6E1E941}"/>
                </a:ext>
              </a:extLst>
            </p:cNvPr>
            <p:cNvGrpSpPr/>
            <p:nvPr/>
          </p:nvGrpSpPr>
          <p:grpSpPr>
            <a:xfrm>
              <a:off x="7375390" y="2542096"/>
              <a:ext cx="1626026" cy="1046798"/>
              <a:chOff x="7375390" y="2542096"/>
              <a:chExt cx="1626026" cy="1046798"/>
            </a:xfrm>
          </p:grpSpPr>
          <p:cxnSp>
            <p:nvCxnSpPr>
              <p:cNvPr id="79" name="Straight Connector 293">
                <a:extLst>
                  <a:ext uri="{FF2B5EF4-FFF2-40B4-BE49-F238E27FC236}">
                    <a16:creationId xmlns:a16="http://schemas.microsoft.com/office/drawing/2014/main" id="{905E9CC8-2CA5-470B-A0E9-493025105892}"/>
                  </a:ext>
                </a:extLst>
              </p:cNvPr>
              <p:cNvCxnSpPr>
                <a:cxnSpLocks/>
              </p:cNvCxnSpPr>
              <p:nvPr/>
            </p:nvCxnSpPr>
            <p:spPr>
              <a:xfrm flipH="1" flipV="1">
                <a:off x="8165960" y="2542096"/>
                <a:ext cx="0" cy="315930"/>
              </a:xfrm>
              <a:prstGeom prst="line">
                <a:avLst/>
              </a:prstGeom>
              <a:ln w="19050" cap="rnd">
                <a:solidFill>
                  <a:srgbClr val="EE7D11"/>
                </a:solidFill>
                <a:prstDash val="sysDot"/>
                <a:tailEnd type="oval" w="med" len="med"/>
              </a:ln>
            </p:spPr>
            <p:style>
              <a:lnRef idx="1">
                <a:schemeClr val="accent1"/>
              </a:lnRef>
              <a:fillRef idx="0">
                <a:schemeClr val="accent1"/>
              </a:fillRef>
              <a:effectRef idx="0">
                <a:schemeClr val="accent1"/>
              </a:effectRef>
              <a:fontRef idx="minor">
                <a:schemeClr val="tx1"/>
              </a:fontRef>
            </p:style>
          </p:cxnSp>
          <p:sp>
            <p:nvSpPr>
              <p:cNvPr id="80" name="Tekstvak 233">
                <a:extLst>
                  <a:ext uri="{FF2B5EF4-FFF2-40B4-BE49-F238E27FC236}">
                    <a16:creationId xmlns:a16="http://schemas.microsoft.com/office/drawing/2014/main" id="{E0FD6CFC-A17F-4478-B165-8617516D337B}"/>
                  </a:ext>
                </a:extLst>
              </p:cNvPr>
              <p:cNvSpPr txBox="1"/>
              <p:nvPr/>
            </p:nvSpPr>
            <p:spPr>
              <a:xfrm>
                <a:off x="7375390" y="3350396"/>
                <a:ext cx="1626026" cy="238498"/>
              </a:xfrm>
              <a:prstGeom prst="rect">
                <a:avLst/>
              </a:prstGeom>
              <a:noFill/>
            </p:spPr>
            <p:txBody>
              <a:bodyPr wrap="square" rtlCol="0">
                <a:spAutoFit/>
              </a:bodyPr>
              <a:lstStyle/>
              <a:p>
                <a:pPr algn="ctr"/>
                <a:r>
                  <a:rPr lang="en-GB" sz="1600" b="1" dirty="0">
                    <a:solidFill>
                      <a:srgbClr val="003883"/>
                    </a:solidFill>
                    <a:latin typeface="RotisSansSerif" pitchFamily="50" charset="0"/>
                    <a:ea typeface="Cambria Math" panose="02040503050406030204" pitchFamily="18" charset="0"/>
                    <a:cs typeface="Arial" panose="020B0604020202020204" pitchFamily="34" charset="0"/>
                  </a:rPr>
                  <a:t>Gdansk, Poland</a:t>
                </a:r>
              </a:p>
            </p:txBody>
          </p:sp>
          <p:sp>
            <p:nvSpPr>
              <p:cNvPr id="81" name="Rounded Rectangle 7">
                <a:extLst>
                  <a:ext uri="{FF2B5EF4-FFF2-40B4-BE49-F238E27FC236}">
                    <a16:creationId xmlns:a16="http://schemas.microsoft.com/office/drawing/2014/main" id="{C8D8CA6F-0CFE-44AC-8BC1-26284FC762A9}"/>
                  </a:ext>
                </a:extLst>
              </p:cNvPr>
              <p:cNvSpPr/>
              <p:nvPr/>
            </p:nvSpPr>
            <p:spPr>
              <a:xfrm>
                <a:off x="7960723" y="2871578"/>
                <a:ext cx="415597" cy="415597"/>
              </a:xfrm>
              <a:prstGeom prst="ellipse">
                <a:avLst/>
              </a:prstGeom>
              <a:solidFill>
                <a:srgbClr val="EE7D11"/>
              </a:solidFill>
              <a:ln w="28575">
                <a:solidFill>
                  <a:srgbClr val="EE7D1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82" name="Afbeelding 246">
                <a:extLst>
                  <a:ext uri="{FF2B5EF4-FFF2-40B4-BE49-F238E27FC236}">
                    <a16:creationId xmlns:a16="http://schemas.microsoft.com/office/drawing/2014/main" id="{C02D6B37-1F1B-4E82-B47B-9EDF5E6F334A}"/>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8089596" y="2968107"/>
                <a:ext cx="170998" cy="244939"/>
              </a:xfrm>
              <a:prstGeom prst="rect">
                <a:avLst/>
              </a:prstGeom>
            </p:spPr>
          </p:pic>
        </p:grpSp>
        <p:grpSp>
          <p:nvGrpSpPr>
            <p:cNvPr id="74" name="Group 73">
              <a:extLst>
                <a:ext uri="{FF2B5EF4-FFF2-40B4-BE49-F238E27FC236}">
                  <a16:creationId xmlns:a16="http://schemas.microsoft.com/office/drawing/2014/main" id="{57093052-2A70-436E-A155-D65936348CDF}"/>
                </a:ext>
              </a:extLst>
            </p:cNvPr>
            <p:cNvGrpSpPr/>
            <p:nvPr/>
          </p:nvGrpSpPr>
          <p:grpSpPr>
            <a:xfrm>
              <a:off x="4397528" y="1341080"/>
              <a:ext cx="1626026" cy="1490708"/>
              <a:chOff x="4397528" y="1341080"/>
              <a:chExt cx="1626026" cy="1490708"/>
            </a:xfrm>
          </p:grpSpPr>
          <p:cxnSp>
            <p:nvCxnSpPr>
              <p:cNvPr id="75" name="Straight Connector 293">
                <a:extLst>
                  <a:ext uri="{FF2B5EF4-FFF2-40B4-BE49-F238E27FC236}">
                    <a16:creationId xmlns:a16="http://schemas.microsoft.com/office/drawing/2014/main" id="{AE271669-9204-412C-A2F8-DDC981A38C44}"/>
                  </a:ext>
                </a:extLst>
              </p:cNvPr>
              <p:cNvCxnSpPr>
                <a:cxnSpLocks/>
              </p:cNvCxnSpPr>
              <p:nvPr/>
            </p:nvCxnSpPr>
            <p:spPr>
              <a:xfrm>
                <a:off x="5205975" y="1733238"/>
                <a:ext cx="4566" cy="1098550"/>
              </a:xfrm>
              <a:prstGeom prst="line">
                <a:avLst/>
              </a:prstGeom>
              <a:ln w="19050" cap="rnd">
                <a:solidFill>
                  <a:srgbClr val="EE7D11"/>
                </a:solidFill>
                <a:prstDash val="sysDot"/>
                <a:tailEnd type="oval" w="med" len="med"/>
              </a:ln>
            </p:spPr>
            <p:style>
              <a:lnRef idx="1">
                <a:schemeClr val="accent1"/>
              </a:lnRef>
              <a:fillRef idx="0">
                <a:schemeClr val="accent1"/>
              </a:fillRef>
              <a:effectRef idx="0">
                <a:schemeClr val="accent1"/>
              </a:effectRef>
              <a:fontRef idx="minor">
                <a:schemeClr val="tx1"/>
              </a:fontRef>
            </p:style>
          </p:cxnSp>
          <p:sp>
            <p:nvSpPr>
              <p:cNvPr id="76" name="Tekstvak 230">
                <a:extLst>
                  <a:ext uri="{FF2B5EF4-FFF2-40B4-BE49-F238E27FC236}">
                    <a16:creationId xmlns:a16="http://schemas.microsoft.com/office/drawing/2014/main" id="{49BE2F70-6A14-44DD-9E40-B5520F83AA9F}"/>
                  </a:ext>
                </a:extLst>
              </p:cNvPr>
              <p:cNvSpPr txBox="1"/>
              <p:nvPr/>
            </p:nvSpPr>
            <p:spPr>
              <a:xfrm>
                <a:off x="4397528" y="1828593"/>
                <a:ext cx="1626026" cy="238498"/>
              </a:xfrm>
              <a:prstGeom prst="rect">
                <a:avLst/>
              </a:prstGeom>
              <a:noFill/>
            </p:spPr>
            <p:txBody>
              <a:bodyPr wrap="square" rtlCol="0">
                <a:spAutoFit/>
              </a:bodyPr>
              <a:lstStyle/>
              <a:p>
                <a:pPr algn="ctr"/>
                <a:r>
                  <a:rPr lang="en-GB" sz="1600" b="1" dirty="0">
                    <a:solidFill>
                      <a:srgbClr val="003883"/>
                    </a:solidFill>
                    <a:latin typeface="RotisSansSerif" pitchFamily="50" charset="0"/>
                    <a:ea typeface="Cambria Math" panose="02040503050406030204" pitchFamily="18" charset="0"/>
                    <a:cs typeface="Arial" panose="020B0604020202020204" pitchFamily="34" charset="0"/>
                  </a:rPr>
                  <a:t>Burbank, USA</a:t>
                </a:r>
              </a:p>
            </p:txBody>
          </p:sp>
          <p:sp>
            <p:nvSpPr>
              <p:cNvPr id="77" name="Rounded Rectangle 7">
                <a:extLst>
                  <a:ext uri="{FF2B5EF4-FFF2-40B4-BE49-F238E27FC236}">
                    <a16:creationId xmlns:a16="http://schemas.microsoft.com/office/drawing/2014/main" id="{B2AB2709-E4FD-40BF-8826-9A01D31217F2}"/>
                  </a:ext>
                </a:extLst>
              </p:cNvPr>
              <p:cNvSpPr/>
              <p:nvPr/>
            </p:nvSpPr>
            <p:spPr>
              <a:xfrm>
                <a:off x="4991191" y="1341080"/>
                <a:ext cx="415597" cy="415597"/>
              </a:xfrm>
              <a:prstGeom prst="ellipse">
                <a:avLst/>
              </a:prstGeom>
              <a:solidFill>
                <a:srgbClr val="EE7D11"/>
              </a:solidFill>
              <a:ln w="28575">
                <a:solidFill>
                  <a:srgbClr val="EE7D1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78" name="Afbeelding 242">
                <a:extLst>
                  <a:ext uri="{FF2B5EF4-FFF2-40B4-BE49-F238E27FC236}">
                    <a16:creationId xmlns:a16="http://schemas.microsoft.com/office/drawing/2014/main" id="{EED53B2E-F493-477B-AF1F-E59B046EB866}"/>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5120064" y="1437609"/>
                <a:ext cx="170998" cy="244939"/>
              </a:xfrm>
              <a:prstGeom prst="rect">
                <a:avLst/>
              </a:prstGeom>
            </p:spPr>
          </p:pic>
        </p:grpSp>
      </p:grpSp>
      <p:sp>
        <p:nvSpPr>
          <p:cNvPr id="320" name="Text Placeholder 28">
            <a:extLst>
              <a:ext uri="{FF2B5EF4-FFF2-40B4-BE49-F238E27FC236}">
                <a16:creationId xmlns:a16="http://schemas.microsoft.com/office/drawing/2014/main" id="{CD1CA707-EF1F-4AB8-92E0-706723E58BB3}"/>
              </a:ext>
            </a:extLst>
          </p:cNvPr>
          <p:cNvSpPr>
            <a:spLocks noGrp="1"/>
          </p:cNvSpPr>
          <p:nvPr>
            <p:ph type="body" sz="quarter" idx="24"/>
          </p:nvPr>
        </p:nvSpPr>
        <p:spPr>
          <a:xfrm>
            <a:off x="713358" y="6604992"/>
            <a:ext cx="3562401" cy="380106"/>
          </a:xfrm>
          <a:prstGeom prst="rect">
            <a:avLst/>
          </a:prstGeom>
        </p:spPr>
        <p:txBody>
          <a:bodyPr/>
          <a:lstStyle>
            <a:lvl1pPr algn="l">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1" name="Text Placeholder 28">
            <a:extLst>
              <a:ext uri="{FF2B5EF4-FFF2-40B4-BE49-F238E27FC236}">
                <a16:creationId xmlns:a16="http://schemas.microsoft.com/office/drawing/2014/main" id="{116F1AE2-B2A6-4AB2-B981-D83577D9B7AC}"/>
              </a:ext>
            </a:extLst>
          </p:cNvPr>
          <p:cNvSpPr>
            <a:spLocks noGrp="1"/>
          </p:cNvSpPr>
          <p:nvPr>
            <p:ph type="body" sz="quarter" idx="25"/>
          </p:nvPr>
        </p:nvSpPr>
        <p:spPr>
          <a:xfrm>
            <a:off x="720098" y="7037040"/>
            <a:ext cx="3562401" cy="576079"/>
          </a:xfrm>
          <a:prstGeom prst="rect">
            <a:avLst/>
          </a:prstGeom>
        </p:spPr>
        <p:txBody>
          <a:bodyPr/>
          <a:lstStyle>
            <a:lvl1pPr algn="l">
              <a:lnSpc>
                <a:spcPct val="100000"/>
              </a:lnSpc>
              <a:defRPr sz="1600" b="0">
                <a:solidFill>
                  <a:srgbClr val="FFFFFF"/>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3" name="Text Placeholder 28">
            <a:extLst>
              <a:ext uri="{FF2B5EF4-FFF2-40B4-BE49-F238E27FC236}">
                <a16:creationId xmlns:a16="http://schemas.microsoft.com/office/drawing/2014/main" id="{ADBB3A1C-F2DE-4197-A19F-28C681D1CA48}"/>
              </a:ext>
            </a:extLst>
          </p:cNvPr>
          <p:cNvSpPr>
            <a:spLocks noGrp="1"/>
          </p:cNvSpPr>
          <p:nvPr>
            <p:ph type="body" sz="quarter" idx="27"/>
          </p:nvPr>
        </p:nvSpPr>
        <p:spPr>
          <a:xfrm>
            <a:off x="9681286" y="8045152"/>
            <a:ext cx="3562401" cy="576079"/>
          </a:xfrm>
          <a:prstGeom prst="rect">
            <a:avLst/>
          </a:prstGeom>
        </p:spPr>
        <p:txBody>
          <a:bodyPr/>
          <a:lstStyle>
            <a:lvl1pPr algn="ctr">
              <a:lnSpc>
                <a:spcPct val="100000"/>
              </a:lnSpc>
              <a:defRPr sz="20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3957168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4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708BF-2C08-49EE-9702-705F686A84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93868" y="-28397"/>
            <a:ext cx="11030850" cy="9753600"/>
          </a:xfrm>
          <a:prstGeom prst="rect">
            <a:avLst/>
          </a:prstGeom>
        </p:spPr>
      </p:pic>
      <p:pic>
        <p:nvPicPr>
          <p:cNvPr id="12" name="Picture 11">
            <a:extLst>
              <a:ext uri="{FF2B5EF4-FFF2-40B4-BE49-F238E27FC236}">
                <a16:creationId xmlns:a16="http://schemas.microsoft.com/office/drawing/2014/main" id="{FFD80BA9-A117-4230-AEBE-B532BDA7F9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24882"/>
            <a:ext cx="17324717" cy="9753600"/>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259783154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39A8962-F570-4BF6-9E8A-F86628B2E68B}"/>
              </a:ext>
            </a:extLst>
          </p:cNvPr>
          <p:cNvSpPr>
            <a:spLocks noGrp="1"/>
          </p:cNvSpPr>
          <p:nvPr>
            <p:ph type="pic" sz="quarter" idx="10"/>
          </p:nvPr>
        </p:nvSpPr>
        <p:spPr>
          <a:xfrm>
            <a:off x="0" y="0"/>
            <a:ext cx="17340263" cy="4876800"/>
          </a:xfrm>
          <a:prstGeom prst="rect">
            <a:avLst/>
          </a:prstGeom>
          <a:solidFill>
            <a:srgbClr val="D5D9E8"/>
          </a:solidFill>
        </p:spPr>
        <p:txBody>
          <a:bodyPr/>
          <a:lstStyle/>
          <a:p>
            <a:endParaRPr lang="nl-BE" dirty="0"/>
          </a:p>
        </p:txBody>
      </p:sp>
      <p:sp>
        <p:nvSpPr>
          <p:cNvPr id="23" name="Text Placeholder 28">
            <a:extLst>
              <a:ext uri="{FF2B5EF4-FFF2-40B4-BE49-F238E27FC236}">
                <a16:creationId xmlns:a16="http://schemas.microsoft.com/office/drawing/2014/main" id="{F90F6244-C7F8-4E84-8FF9-07DFFF80DD62}"/>
              </a:ext>
            </a:extLst>
          </p:cNvPr>
          <p:cNvSpPr>
            <a:spLocks noGrp="1"/>
          </p:cNvSpPr>
          <p:nvPr>
            <p:ph type="body" sz="quarter" idx="24"/>
          </p:nvPr>
        </p:nvSpPr>
        <p:spPr>
          <a:xfrm>
            <a:off x="3838719" y="1140230"/>
            <a:ext cx="9031149" cy="1016993"/>
          </a:xfrm>
          <a:prstGeom prst="rect">
            <a:avLst/>
          </a:prstGeom>
        </p:spPr>
        <p:txBody>
          <a:bodyPr/>
          <a:lstStyle>
            <a:lvl1pPr algn="ctr">
              <a:lnSpc>
                <a:spcPct val="100000"/>
              </a:lnSpc>
              <a:defRPr sz="5600">
                <a:solidFill>
                  <a:srgbClr val="FFFFFF"/>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cxnSp>
        <p:nvCxnSpPr>
          <p:cNvPr id="18" name="Rechte verbindingslijn 18">
            <a:extLst>
              <a:ext uri="{FF2B5EF4-FFF2-40B4-BE49-F238E27FC236}">
                <a16:creationId xmlns:a16="http://schemas.microsoft.com/office/drawing/2014/main" id="{6882EC82-AC8C-42AE-9B4A-EDCF5066CF50}"/>
              </a:ext>
            </a:extLst>
          </p:cNvPr>
          <p:cNvCxnSpPr>
            <a:cxnSpLocks/>
          </p:cNvCxnSpPr>
          <p:nvPr userDrawn="1"/>
        </p:nvCxnSpPr>
        <p:spPr>
          <a:xfrm>
            <a:off x="0" y="4876800"/>
            <a:ext cx="17340263" cy="0"/>
          </a:xfrm>
          <a:prstGeom prst="line">
            <a:avLst/>
          </a:prstGeom>
          <a:ln w="76200">
            <a:solidFill>
              <a:srgbClr val="EE7D11"/>
            </a:solidFill>
          </a:ln>
        </p:spPr>
        <p:style>
          <a:lnRef idx="1">
            <a:schemeClr val="accent1"/>
          </a:lnRef>
          <a:fillRef idx="0">
            <a:schemeClr val="accent1"/>
          </a:fillRef>
          <a:effectRef idx="0">
            <a:schemeClr val="accent1"/>
          </a:effectRef>
          <a:fontRef idx="minor">
            <a:schemeClr val="tx1"/>
          </a:fontRef>
        </p:style>
      </p:cxnSp>
      <p:sp>
        <p:nvSpPr>
          <p:cNvPr id="24" name="Text Placeholder 28">
            <a:extLst>
              <a:ext uri="{FF2B5EF4-FFF2-40B4-BE49-F238E27FC236}">
                <a16:creationId xmlns:a16="http://schemas.microsoft.com/office/drawing/2014/main" id="{575E908D-5441-427A-8C58-64CFB3EEAD51}"/>
              </a:ext>
            </a:extLst>
          </p:cNvPr>
          <p:cNvSpPr>
            <a:spLocks noGrp="1"/>
          </p:cNvSpPr>
          <p:nvPr>
            <p:ph type="body" sz="quarter" idx="25"/>
          </p:nvPr>
        </p:nvSpPr>
        <p:spPr>
          <a:xfrm>
            <a:off x="6571519" y="2212504"/>
            <a:ext cx="3562401" cy="576079"/>
          </a:xfrm>
          <a:prstGeom prst="rect">
            <a:avLst/>
          </a:prstGeom>
        </p:spPr>
        <p:txBody>
          <a:bodyPr/>
          <a:lstStyle>
            <a:lvl1pPr algn="ctr">
              <a:lnSpc>
                <a:spcPct val="100000"/>
              </a:lnSpc>
              <a:defRPr sz="24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5" name="Text Placeholder 28">
            <a:extLst>
              <a:ext uri="{FF2B5EF4-FFF2-40B4-BE49-F238E27FC236}">
                <a16:creationId xmlns:a16="http://schemas.microsoft.com/office/drawing/2014/main" id="{E289FB69-C2A7-4DDF-84A4-4F43E5C79E60}"/>
              </a:ext>
            </a:extLst>
          </p:cNvPr>
          <p:cNvSpPr>
            <a:spLocks noGrp="1"/>
          </p:cNvSpPr>
          <p:nvPr>
            <p:ph type="body" sz="quarter" idx="26"/>
          </p:nvPr>
        </p:nvSpPr>
        <p:spPr>
          <a:xfrm>
            <a:off x="2185693" y="6702971"/>
            <a:ext cx="3562401"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6" name="Text Placeholder 28">
            <a:extLst>
              <a:ext uri="{FF2B5EF4-FFF2-40B4-BE49-F238E27FC236}">
                <a16:creationId xmlns:a16="http://schemas.microsoft.com/office/drawing/2014/main" id="{56E03E18-E798-492E-B3D1-8E61C65E3C3E}"/>
              </a:ext>
            </a:extLst>
          </p:cNvPr>
          <p:cNvSpPr>
            <a:spLocks noGrp="1"/>
          </p:cNvSpPr>
          <p:nvPr>
            <p:ph type="body" sz="quarter" idx="27"/>
          </p:nvPr>
        </p:nvSpPr>
        <p:spPr>
          <a:xfrm>
            <a:off x="2185694" y="7350337"/>
            <a:ext cx="3562401" cy="576079"/>
          </a:xfrm>
          <a:prstGeom prst="rect">
            <a:avLst/>
          </a:prstGeom>
        </p:spPr>
        <p:txBody>
          <a:bodyPr/>
          <a:lstStyle>
            <a:lvl1pPr algn="ctr">
              <a:lnSpc>
                <a:spcPct val="100000"/>
              </a:lnSpc>
              <a:defRPr sz="1600" b="0">
                <a:solidFill>
                  <a:srgbClr val="9EA7C9"/>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7" name="Text Placeholder 28">
            <a:extLst>
              <a:ext uri="{FF2B5EF4-FFF2-40B4-BE49-F238E27FC236}">
                <a16:creationId xmlns:a16="http://schemas.microsoft.com/office/drawing/2014/main" id="{703C3976-AF77-4C58-9A55-FAF4656B049E}"/>
              </a:ext>
            </a:extLst>
          </p:cNvPr>
          <p:cNvSpPr>
            <a:spLocks noGrp="1"/>
          </p:cNvSpPr>
          <p:nvPr>
            <p:ph type="body" sz="quarter" idx="28"/>
          </p:nvPr>
        </p:nvSpPr>
        <p:spPr>
          <a:xfrm>
            <a:off x="6574665" y="6702971"/>
            <a:ext cx="3562401"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8" name="Text Placeholder 28">
            <a:extLst>
              <a:ext uri="{FF2B5EF4-FFF2-40B4-BE49-F238E27FC236}">
                <a16:creationId xmlns:a16="http://schemas.microsoft.com/office/drawing/2014/main" id="{37166545-D296-442F-A2FD-D48807F528FD}"/>
              </a:ext>
            </a:extLst>
          </p:cNvPr>
          <p:cNvSpPr>
            <a:spLocks noGrp="1"/>
          </p:cNvSpPr>
          <p:nvPr>
            <p:ph type="body" sz="quarter" idx="29"/>
          </p:nvPr>
        </p:nvSpPr>
        <p:spPr>
          <a:xfrm>
            <a:off x="6571519" y="7350337"/>
            <a:ext cx="3562401" cy="576079"/>
          </a:xfrm>
          <a:prstGeom prst="rect">
            <a:avLst/>
          </a:prstGeom>
        </p:spPr>
        <p:txBody>
          <a:bodyPr/>
          <a:lstStyle>
            <a:lvl1pPr algn="ctr">
              <a:lnSpc>
                <a:spcPct val="100000"/>
              </a:lnSpc>
              <a:defRPr sz="1600" b="0">
                <a:solidFill>
                  <a:srgbClr val="9EA7C9"/>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9" name="Text Placeholder 28">
            <a:extLst>
              <a:ext uri="{FF2B5EF4-FFF2-40B4-BE49-F238E27FC236}">
                <a16:creationId xmlns:a16="http://schemas.microsoft.com/office/drawing/2014/main" id="{46D6F0CA-C811-4C7C-8803-DC360D6E8C76}"/>
              </a:ext>
            </a:extLst>
          </p:cNvPr>
          <p:cNvSpPr>
            <a:spLocks noGrp="1"/>
          </p:cNvSpPr>
          <p:nvPr>
            <p:ph type="body" sz="quarter" idx="30"/>
          </p:nvPr>
        </p:nvSpPr>
        <p:spPr>
          <a:xfrm>
            <a:off x="10788158" y="6702971"/>
            <a:ext cx="3562401"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 name="Picture Placeholder 3">
            <a:extLst>
              <a:ext uri="{FF2B5EF4-FFF2-40B4-BE49-F238E27FC236}">
                <a16:creationId xmlns:a16="http://schemas.microsoft.com/office/drawing/2014/main" id="{873FFE17-8E63-4339-90CC-AB8AA58D74FB}"/>
              </a:ext>
            </a:extLst>
          </p:cNvPr>
          <p:cNvSpPr>
            <a:spLocks noGrp="1"/>
          </p:cNvSpPr>
          <p:nvPr>
            <p:ph type="pic" sz="quarter" idx="32"/>
          </p:nvPr>
        </p:nvSpPr>
        <p:spPr>
          <a:xfrm>
            <a:off x="2555998" y="3580270"/>
            <a:ext cx="2746375" cy="2720975"/>
          </a:xfrm>
          <a:prstGeom prst="ellipse">
            <a:avLst/>
          </a:prstGeom>
          <a:solidFill>
            <a:srgbClr val="003883"/>
          </a:solidFill>
        </p:spPr>
        <p:txBody>
          <a:bodyPr/>
          <a:lstStyle>
            <a:lvl1pPr algn="ctr">
              <a:defRPr>
                <a:solidFill>
                  <a:schemeClr val="bg1"/>
                </a:solidFill>
              </a:defRPr>
            </a:lvl1pPr>
          </a:lstStyle>
          <a:p>
            <a:endParaRPr lang="nl-BE" dirty="0"/>
          </a:p>
        </p:txBody>
      </p:sp>
      <p:sp>
        <p:nvSpPr>
          <p:cNvPr id="30" name="Text Placeholder 28">
            <a:extLst>
              <a:ext uri="{FF2B5EF4-FFF2-40B4-BE49-F238E27FC236}">
                <a16:creationId xmlns:a16="http://schemas.microsoft.com/office/drawing/2014/main" id="{F9B9D06C-A0A9-4CF4-9BD7-05A7AB4B8E3B}"/>
              </a:ext>
            </a:extLst>
          </p:cNvPr>
          <p:cNvSpPr>
            <a:spLocks noGrp="1"/>
          </p:cNvSpPr>
          <p:nvPr>
            <p:ph type="body" sz="quarter" idx="31"/>
          </p:nvPr>
        </p:nvSpPr>
        <p:spPr>
          <a:xfrm>
            <a:off x="10788159" y="7350337"/>
            <a:ext cx="3562401" cy="576079"/>
          </a:xfrm>
          <a:prstGeom prst="rect">
            <a:avLst/>
          </a:prstGeom>
        </p:spPr>
        <p:txBody>
          <a:bodyPr/>
          <a:lstStyle>
            <a:lvl1pPr algn="ctr">
              <a:lnSpc>
                <a:spcPct val="100000"/>
              </a:lnSpc>
              <a:defRPr sz="1600" b="0">
                <a:solidFill>
                  <a:srgbClr val="9EA7C9"/>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3" name="Picture Placeholder 3">
            <a:extLst>
              <a:ext uri="{FF2B5EF4-FFF2-40B4-BE49-F238E27FC236}">
                <a16:creationId xmlns:a16="http://schemas.microsoft.com/office/drawing/2014/main" id="{9F875B9A-B058-41C6-AA9B-81134A20B5E2}"/>
              </a:ext>
            </a:extLst>
          </p:cNvPr>
          <p:cNvSpPr>
            <a:spLocks noGrp="1"/>
          </p:cNvSpPr>
          <p:nvPr>
            <p:ph type="pic" sz="quarter" idx="33"/>
          </p:nvPr>
        </p:nvSpPr>
        <p:spPr>
          <a:xfrm>
            <a:off x="6941939" y="3580270"/>
            <a:ext cx="2746375" cy="2720975"/>
          </a:xfrm>
          <a:prstGeom prst="ellipse">
            <a:avLst/>
          </a:prstGeom>
          <a:solidFill>
            <a:srgbClr val="003883"/>
          </a:solidFill>
        </p:spPr>
        <p:txBody>
          <a:bodyPr/>
          <a:lstStyle>
            <a:lvl1pPr algn="ctr">
              <a:defRPr>
                <a:solidFill>
                  <a:schemeClr val="bg1"/>
                </a:solidFill>
              </a:defRPr>
            </a:lvl1pPr>
          </a:lstStyle>
          <a:p>
            <a:endParaRPr lang="nl-BE" dirty="0"/>
          </a:p>
        </p:txBody>
      </p:sp>
      <p:sp>
        <p:nvSpPr>
          <p:cNvPr id="34" name="Picture Placeholder 3">
            <a:extLst>
              <a:ext uri="{FF2B5EF4-FFF2-40B4-BE49-F238E27FC236}">
                <a16:creationId xmlns:a16="http://schemas.microsoft.com/office/drawing/2014/main" id="{96F04ADC-DD8D-43DD-A9E7-E4337A937AB3}"/>
              </a:ext>
            </a:extLst>
          </p:cNvPr>
          <p:cNvSpPr>
            <a:spLocks noGrp="1"/>
          </p:cNvSpPr>
          <p:nvPr>
            <p:ph type="pic" sz="quarter" idx="34"/>
          </p:nvPr>
        </p:nvSpPr>
        <p:spPr>
          <a:xfrm>
            <a:off x="11155432" y="3580270"/>
            <a:ext cx="2746375" cy="2720975"/>
          </a:xfrm>
          <a:prstGeom prst="ellipse">
            <a:avLst/>
          </a:prstGeom>
          <a:solidFill>
            <a:srgbClr val="003883"/>
          </a:solidFill>
        </p:spPr>
        <p:txBody>
          <a:bodyPr/>
          <a:lstStyle>
            <a:lvl1pPr algn="ctr">
              <a:defRPr>
                <a:solidFill>
                  <a:schemeClr val="bg1"/>
                </a:solidFill>
              </a:defRPr>
            </a:lvl1pPr>
          </a:lstStyle>
          <a:p>
            <a:endParaRPr lang="nl-BE" dirty="0"/>
          </a:p>
        </p:txBody>
      </p:sp>
    </p:spTree>
    <p:extLst>
      <p:ext uri="{BB962C8B-B14F-4D97-AF65-F5344CB8AC3E}">
        <p14:creationId xmlns:p14="http://schemas.microsoft.com/office/powerpoint/2010/main" val="27346058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15" name="Rectangle 314">
            <a:extLst>
              <a:ext uri="{FF2B5EF4-FFF2-40B4-BE49-F238E27FC236}">
                <a16:creationId xmlns:a16="http://schemas.microsoft.com/office/drawing/2014/main" id="{0E6D6380-DAE4-465A-BD96-171E6289A4DF}"/>
              </a:ext>
            </a:extLst>
          </p:cNvPr>
          <p:cNvSpPr/>
          <p:nvPr userDrawn="1"/>
        </p:nvSpPr>
        <p:spPr bwMode="auto">
          <a:xfrm>
            <a:off x="-803" y="0"/>
            <a:ext cx="5610793" cy="9753600"/>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pic>
        <p:nvPicPr>
          <p:cNvPr id="319" name="Afbeelding 6">
            <a:extLst>
              <a:ext uri="{FF2B5EF4-FFF2-40B4-BE49-F238E27FC236}">
                <a16:creationId xmlns:a16="http://schemas.microsoft.com/office/drawing/2014/main" id="{CFCAEA51-221D-4879-A54E-0AF3AB37E9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68132" y="2861313"/>
            <a:ext cx="1014387" cy="962861"/>
          </a:xfrm>
          <a:prstGeom prst="rect">
            <a:avLst/>
          </a:prstGeom>
        </p:spPr>
      </p:pic>
      <p:sp>
        <p:nvSpPr>
          <p:cNvPr id="31" name="Rechthoek 44">
            <a:extLst>
              <a:ext uri="{FF2B5EF4-FFF2-40B4-BE49-F238E27FC236}">
                <a16:creationId xmlns:a16="http://schemas.microsoft.com/office/drawing/2014/main" id="{26F174B2-C4F5-4EF6-84B5-40E55A44D0B0}"/>
              </a:ext>
            </a:extLst>
          </p:cNvPr>
          <p:cNvSpPr/>
          <p:nvPr userDrawn="1"/>
        </p:nvSpPr>
        <p:spPr>
          <a:xfrm>
            <a:off x="11215540" y="2332815"/>
            <a:ext cx="910901" cy="923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14" name="Text Placeholder 2">
            <a:extLst>
              <a:ext uri="{FF2B5EF4-FFF2-40B4-BE49-F238E27FC236}">
                <a16:creationId xmlns:a16="http://schemas.microsoft.com/office/drawing/2014/main" id="{7DFAC999-7B80-4AD1-A24B-0B02F38AF544}"/>
              </a:ext>
            </a:extLst>
          </p:cNvPr>
          <p:cNvSpPr>
            <a:spLocks noGrp="1"/>
          </p:cNvSpPr>
          <p:nvPr userDrawn="1">
            <p:ph type="body" sz="quarter" idx="13"/>
          </p:nvPr>
        </p:nvSpPr>
        <p:spPr>
          <a:xfrm>
            <a:off x="2180916" y="943387"/>
            <a:ext cx="2600783" cy="2637269"/>
          </a:xfrm>
          <a:prstGeom prst="rect">
            <a:avLst/>
          </a:prstGeom>
        </p:spPr>
        <p:txBody>
          <a:bodyPr/>
          <a:lstStyle>
            <a:lvl1pPr algn="r">
              <a:defRPr sz="5400">
                <a:solidFill>
                  <a:srgbClr val="FFFFFF"/>
                </a:solidFill>
                <a:latin typeface="Trade Gothic LT Std" panose="00000800000000000000" pitchFamily="50" charset="0"/>
              </a:defRPr>
            </a:lvl1pPr>
          </a:lstStyle>
          <a:p>
            <a:pPr lvl="0"/>
            <a:r>
              <a:rPr lang="en-US" dirty="0"/>
              <a:t>Edit</a:t>
            </a:r>
          </a:p>
        </p:txBody>
      </p:sp>
      <p:cxnSp>
        <p:nvCxnSpPr>
          <p:cNvPr id="9" name="Straight Connector 8">
            <a:extLst>
              <a:ext uri="{FF2B5EF4-FFF2-40B4-BE49-F238E27FC236}">
                <a16:creationId xmlns:a16="http://schemas.microsoft.com/office/drawing/2014/main" id="{36D00298-0C2B-4BE2-A4F4-7190484033EF}"/>
              </a:ext>
            </a:extLst>
          </p:cNvPr>
          <p:cNvCxnSpPr/>
          <p:nvPr userDrawn="1"/>
        </p:nvCxnSpPr>
        <p:spPr bwMode="auto">
          <a:xfrm>
            <a:off x="5613120" y="0"/>
            <a:ext cx="0" cy="9753600"/>
          </a:xfrm>
          <a:prstGeom prst="line">
            <a:avLst/>
          </a:prstGeom>
          <a:solidFill>
            <a:schemeClr val="accent1"/>
          </a:solidFill>
          <a:ln w="57150" cap="flat" cmpd="sng" algn="ctr">
            <a:solidFill>
              <a:srgbClr val="EE7D1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0" name="Text Placeholder 28">
            <a:extLst>
              <a:ext uri="{FF2B5EF4-FFF2-40B4-BE49-F238E27FC236}">
                <a16:creationId xmlns:a16="http://schemas.microsoft.com/office/drawing/2014/main" id="{CD1CA707-EF1F-4AB8-92E0-706723E58BB3}"/>
              </a:ext>
            </a:extLst>
          </p:cNvPr>
          <p:cNvSpPr>
            <a:spLocks noGrp="1"/>
          </p:cNvSpPr>
          <p:nvPr>
            <p:ph type="body" sz="quarter" idx="24"/>
          </p:nvPr>
        </p:nvSpPr>
        <p:spPr>
          <a:xfrm>
            <a:off x="713358" y="6604992"/>
            <a:ext cx="3562401" cy="380106"/>
          </a:xfrm>
          <a:prstGeom prst="rect">
            <a:avLst/>
          </a:prstGeom>
        </p:spPr>
        <p:txBody>
          <a:bodyPr/>
          <a:lstStyle>
            <a:lvl1pPr algn="l">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1" name="Text Placeholder 28">
            <a:extLst>
              <a:ext uri="{FF2B5EF4-FFF2-40B4-BE49-F238E27FC236}">
                <a16:creationId xmlns:a16="http://schemas.microsoft.com/office/drawing/2014/main" id="{116F1AE2-B2A6-4AB2-B981-D83577D9B7AC}"/>
              </a:ext>
            </a:extLst>
          </p:cNvPr>
          <p:cNvSpPr>
            <a:spLocks noGrp="1"/>
          </p:cNvSpPr>
          <p:nvPr>
            <p:ph type="body" sz="quarter" idx="25"/>
          </p:nvPr>
        </p:nvSpPr>
        <p:spPr>
          <a:xfrm>
            <a:off x="720098" y="7037040"/>
            <a:ext cx="3562401" cy="576079"/>
          </a:xfrm>
          <a:prstGeom prst="rect">
            <a:avLst/>
          </a:prstGeom>
        </p:spPr>
        <p:txBody>
          <a:bodyPr/>
          <a:lstStyle>
            <a:lvl1pPr algn="l">
              <a:lnSpc>
                <a:spcPct val="100000"/>
              </a:lnSpc>
              <a:defRPr sz="1600" b="0">
                <a:solidFill>
                  <a:srgbClr val="FFFFFF"/>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 name="SmartArt Placeholder 2">
            <a:extLst>
              <a:ext uri="{FF2B5EF4-FFF2-40B4-BE49-F238E27FC236}">
                <a16:creationId xmlns:a16="http://schemas.microsoft.com/office/drawing/2014/main" id="{9F5A15E3-E43F-4483-8D0E-6987C96F0907}"/>
              </a:ext>
            </a:extLst>
          </p:cNvPr>
          <p:cNvSpPr>
            <a:spLocks noGrp="1"/>
          </p:cNvSpPr>
          <p:nvPr>
            <p:ph type="dgm" sz="quarter" idx="26"/>
          </p:nvPr>
        </p:nvSpPr>
        <p:spPr>
          <a:xfrm>
            <a:off x="5858949" y="871041"/>
            <a:ext cx="11236112" cy="7750175"/>
          </a:xfrm>
          <a:prstGeom prst="rect">
            <a:avLst/>
          </a:prstGeom>
        </p:spPr>
        <p:txBody>
          <a:bodyPr/>
          <a:lstStyle/>
          <a:p>
            <a:endParaRPr lang="nl-BE" dirty="0"/>
          </a:p>
        </p:txBody>
      </p:sp>
    </p:spTree>
    <p:extLst>
      <p:ext uri="{BB962C8B-B14F-4D97-AF65-F5344CB8AC3E}">
        <p14:creationId xmlns:p14="http://schemas.microsoft.com/office/powerpoint/2010/main" val="91206339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Afbeelding 11">
            <a:extLst>
              <a:ext uri="{FF2B5EF4-FFF2-40B4-BE49-F238E27FC236}">
                <a16:creationId xmlns:a16="http://schemas.microsoft.com/office/drawing/2014/main" id="{A360EE99-9809-4605-81CE-4F9600A5BE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7340263" cy="9753898"/>
          </a:xfrm>
          <a:prstGeom prst="rect">
            <a:avLst/>
          </a:prstGeom>
        </p:spPr>
      </p:pic>
      <p:pic>
        <p:nvPicPr>
          <p:cNvPr id="17" name="Afbeelding 16">
            <a:extLst>
              <a:ext uri="{FF2B5EF4-FFF2-40B4-BE49-F238E27FC236}">
                <a16:creationId xmlns:a16="http://schemas.microsoft.com/office/drawing/2014/main" id="{DBA243BA-02D7-4813-88CA-FA31488B3FEB}"/>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4862820" y="8909248"/>
            <a:ext cx="2016226" cy="397135"/>
          </a:xfrm>
          <a:prstGeom prst="rect">
            <a:avLst/>
          </a:prstGeom>
        </p:spPr>
      </p:pic>
      <p:sp>
        <p:nvSpPr>
          <p:cNvPr id="31" name="Rechthoek 44">
            <a:extLst>
              <a:ext uri="{FF2B5EF4-FFF2-40B4-BE49-F238E27FC236}">
                <a16:creationId xmlns:a16="http://schemas.microsoft.com/office/drawing/2014/main" id="{26F174B2-C4F5-4EF6-84B5-40E55A44D0B0}"/>
              </a:ext>
            </a:extLst>
          </p:cNvPr>
          <p:cNvSpPr/>
          <p:nvPr userDrawn="1"/>
        </p:nvSpPr>
        <p:spPr>
          <a:xfrm>
            <a:off x="11215540" y="2332815"/>
            <a:ext cx="910901" cy="923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Rechte verbindingslijn 29">
            <a:extLst>
              <a:ext uri="{FF2B5EF4-FFF2-40B4-BE49-F238E27FC236}">
                <a16:creationId xmlns:a16="http://schemas.microsoft.com/office/drawing/2014/main" id="{93C80634-CBA2-48E3-B13A-A3870FF85159}"/>
              </a:ext>
            </a:extLst>
          </p:cNvPr>
          <p:cNvCxnSpPr>
            <a:cxnSpLocks/>
          </p:cNvCxnSpPr>
          <p:nvPr userDrawn="1"/>
        </p:nvCxnSpPr>
        <p:spPr>
          <a:xfrm flipV="1">
            <a:off x="11478443" y="-23346"/>
            <a:ext cx="0" cy="3260809"/>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CE35E3D-C7F2-4DA9-A7C2-3C20EA334036}"/>
              </a:ext>
            </a:extLst>
          </p:cNvPr>
          <p:cNvGrpSpPr/>
          <p:nvPr userDrawn="1"/>
        </p:nvGrpSpPr>
        <p:grpSpPr>
          <a:xfrm>
            <a:off x="1380810" y="2734968"/>
            <a:ext cx="15959453" cy="4950144"/>
            <a:chOff x="605998" y="1707406"/>
            <a:chExt cx="15287161" cy="4890347"/>
          </a:xfrm>
        </p:grpSpPr>
        <p:sp>
          <p:nvSpPr>
            <p:cNvPr id="5" name="Rechthoek 9">
              <a:extLst>
                <a:ext uri="{FF2B5EF4-FFF2-40B4-BE49-F238E27FC236}">
                  <a16:creationId xmlns:a16="http://schemas.microsoft.com/office/drawing/2014/main" id="{EDD4DC52-8DA0-4BF8-A2A0-540431EE6A0A}"/>
                </a:ext>
              </a:extLst>
            </p:cNvPr>
            <p:cNvSpPr/>
            <p:nvPr userDrawn="1"/>
          </p:nvSpPr>
          <p:spPr>
            <a:xfrm>
              <a:off x="3443025" y="1707406"/>
              <a:ext cx="12450134" cy="4890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hthoek 8">
              <a:extLst>
                <a:ext uri="{FF2B5EF4-FFF2-40B4-BE49-F238E27FC236}">
                  <a16:creationId xmlns:a16="http://schemas.microsoft.com/office/drawing/2014/main" id="{2AC66A49-8C51-4E2F-834E-17A30EFF923E}"/>
                </a:ext>
              </a:extLst>
            </p:cNvPr>
            <p:cNvSpPr/>
            <p:nvPr userDrawn="1"/>
          </p:nvSpPr>
          <p:spPr>
            <a:xfrm>
              <a:off x="605998" y="1707406"/>
              <a:ext cx="4889600" cy="4890347"/>
            </a:xfrm>
            <a:prstGeom prst="rect">
              <a:avLst/>
            </a:prstGeom>
            <a:solidFill>
              <a:srgbClr val="0038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99A3C6"/>
                </a:solidFill>
                <a:latin typeface="Adobe Ming Std L" panose="02020300000000000000" pitchFamily="18" charset="-128"/>
                <a:ea typeface="Adobe Ming Std L" panose="02020300000000000000" pitchFamily="18" charset="-128"/>
              </a:endParaRPr>
            </a:p>
            <a:p>
              <a:pPr algn="ctr"/>
              <a:endParaRPr lang="en-GB" dirty="0"/>
            </a:p>
          </p:txBody>
        </p:sp>
      </p:grpSp>
      <p:pic>
        <p:nvPicPr>
          <p:cNvPr id="10" name="Afbeelding 19">
            <a:extLst>
              <a:ext uri="{FF2B5EF4-FFF2-40B4-BE49-F238E27FC236}">
                <a16:creationId xmlns:a16="http://schemas.microsoft.com/office/drawing/2014/main" id="{DF6D3A73-EA76-493E-8E2F-6C3662E9038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89996" y="5750505"/>
            <a:ext cx="1014593" cy="963059"/>
          </a:xfrm>
          <a:prstGeom prst="rect">
            <a:avLst/>
          </a:prstGeom>
        </p:spPr>
      </p:pic>
      <p:sp>
        <p:nvSpPr>
          <p:cNvPr id="13" name="Text Placeholder 12">
            <a:extLst>
              <a:ext uri="{FF2B5EF4-FFF2-40B4-BE49-F238E27FC236}">
                <a16:creationId xmlns:a16="http://schemas.microsoft.com/office/drawing/2014/main" id="{2D6DD23E-DA65-4127-83D8-5722925D5EC0}"/>
              </a:ext>
            </a:extLst>
          </p:cNvPr>
          <p:cNvSpPr>
            <a:spLocks noGrp="1"/>
          </p:cNvSpPr>
          <p:nvPr>
            <p:ph type="body" sz="quarter" idx="10"/>
          </p:nvPr>
        </p:nvSpPr>
        <p:spPr>
          <a:xfrm>
            <a:off x="3197523" y="3275385"/>
            <a:ext cx="2506663" cy="2249487"/>
          </a:xfrm>
          <a:prstGeom prst="rect">
            <a:avLst/>
          </a:prstGeom>
        </p:spPr>
        <p:txBody>
          <a:bodyPr/>
          <a:lstStyle>
            <a:lvl1pPr algn="r">
              <a:defRPr sz="5400">
                <a:solidFill>
                  <a:schemeClr val="bg1"/>
                </a:solidFill>
                <a:latin typeface="Trade Gothic LT Std" panose="00000800000000000000" pitchFamily="50"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a:t>
            </a:r>
            <a:endParaRPr lang="nl-BE" dirty="0"/>
          </a:p>
        </p:txBody>
      </p:sp>
      <p:sp>
        <p:nvSpPr>
          <p:cNvPr id="18" name="Text Placeholder 28">
            <a:extLst>
              <a:ext uri="{FF2B5EF4-FFF2-40B4-BE49-F238E27FC236}">
                <a16:creationId xmlns:a16="http://schemas.microsoft.com/office/drawing/2014/main" id="{A117B141-0639-4C95-97CB-A19AF932994D}"/>
              </a:ext>
            </a:extLst>
          </p:cNvPr>
          <p:cNvSpPr>
            <a:spLocks noGrp="1"/>
          </p:cNvSpPr>
          <p:nvPr>
            <p:ph type="body" sz="quarter" idx="28"/>
          </p:nvPr>
        </p:nvSpPr>
        <p:spPr>
          <a:xfrm>
            <a:off x="7857969" y="4829934"/>
            <a:ext cx="3562401"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9" name="Text Placeholder 28">
            <a:extLst>
              <a:ext uri="{FF2B5EF4-FFF2-40B4-BE49-F238E27FC236}">
                <a16:creationId xmlns:a16="http://schemas.microsoft.com/office/drawing/2014/main" id="{306FC779-DD4B-4A3F-97F0-4179D6B3A6E6}"/>
              </a:ext>
            </a:extLst>
          </p:cNvPr>
          <p:cNvSpPr>
            <a:spLocks noGrp="1"/>
          </p:cNvSpPr>
          <p:nvPr>
            <p:ph type="body" sz="quarter" idx="29"/>
          </p:nvPr>
        </p:nvSpPr>
        <p:spPr>
          <a:xfrm>
            <a:off x="7857969" y="5282249"/>
            <a:ext cx="3562401" cy="576079"/>
          </a:xfrm>
          <a:prstGeom prst="rect">
            <a:avLst/>
          </a:prstGeom>
        </p:spPr>
        <p:txBody>
          <a:bodyPr/>
          <a:lstStyle>
            <a:lvl1pPr algn="ctr">
              <a:lnSpc>
                <a:spcPct val="100000"/>
              </a:lnSpc>
              <a:defRPr sz="1400" b="0">
                <a:solidFill>
                  <a:srgbClr val="9EA7C9"/>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0" name="Text Placeholder 28">
            <a:extLst>
              <a:ext uri="{FF2B5EF4-FFF2-40B4-BE49-F238E27FC236}">
                <a16:creationId xmlns:a16="http://schemas.microsoft.com/office/drawing/2014/main" id="{1BDB1A4E-DB6C-4A67-B33E-15645E0BEC28}"/>
              </a:ext>
            </a:extLst>
          </p:cNvPr>
          <p:cNvSpPr>
            <a:spLocks noGrp="1"/>
          </p:cNvSpPr>
          <p:nvPr>
            <p:ph type="body" sz="quarter" idx="30"/>
          </p:nvPr>
        </p:nvSpPr>
        <p:spPr>
          <a:xfrm>
            <a:off x="12453480" y="4829934"/>
            <a:ext cx="3562401"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3" name="Picture Placeholder 15">
            <a:extLst>
              <a:ext uri="{FF2B5EF4-FFF2-40B4-BE49-F238E27FC236}">
                <a16:creationId xmlns:a16="http://schemas.microsoft.com/office/drawing/2014/main" id="{F5037574-B995-4635-9745-3FB657B90EE8}"/>
              </a:ext>
            </a:extLst>
          </p:cNvPr>
          <p:cNvSpPr>
            <a:spLocks noGrp="1"/>
          </p:cNvSpPr>
          <p:nvPr>
            <p:ph type="pic" sz="quarter" idx="33"/>
          </p:nvPr>
        </p:nvSpPr>
        <p:spPr>
          <a:xfrm>
            <a:off x="13833607" y="3709451"/>
            <a:ext cx="940314" cy="932654"/>
          </a:xfrm>
          <a:prstGeom prst="rect">
            <a:avLst/>
          </a:prstGeom>
        </p:spPr>
        <p:txBody>
          <a:bodyPr/>
          <a:lstStyle>
            <a:lvl1pPr>
              <a:defRPr sz="1600"/>
            </a:lvl1pPr>
          </a:lstStyle>
          <a:p>
            <a:endParaRPr lang="nl-BE" dirty="0"/>
          </a:p>
        </p:txBody>
      </p:sp>
      <p:sp>
        <p:nvSpPr>
          <p:cNvPr id="21" name="Text Placeholder 28">
            <a:extLst>
              <a:ext uri="{FF2B5EF4-FFF2-40B4-BE49-F238E27FC236}">
                <a16:creationId xmlns:a16="http://schemas.microsoft.com/office/drawing/2014/main" id="{776726BC-A265-4A0B-B41B-5831990B7E5F}"/>
              </a:ext>
            </a:extLst>
          </p:cNvPr>
          <p:cNvSpPr>
            <a:spLocks noGrp="1"/>
          </p:cNvSpPr>
          <p:nvPr>
            <p:ph type="body" sz="quarter" idx="31"/>
          </p:nvPr>
        </p:nvSpPr>
        <p:spPr>
          <a:xfrm>
            <a:off x="12453480" y="5282249"/>
            <a:ext cx="3562401" cy="576079"/>
          </a:xfrm>
          <a:prstGeom prst="rect">
            <a:avLst/>
          </a:prstGeom>
        </p:spPr>
        <p:txBody>
          <a:bodyPr/>
          <a:lstStyle>
            <a:lvl1pPr algn="ctr">
              <a:lnSpc>
                <a:spcPct val="100000"/>
              </a:lnSpc>
              <a:defRPr sz="1400" b="0">
                <a:solidFill>
                  <a:srgbClr val="9EA7C9"/>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6" name="Picture Placeholder 15">
            <a:extLst>
              <a:ext uri="{FF2B5EF4-FFF2-40B4-BE49-F238E27FC236}">
                <a16:creationId xmlns:a16="http://schemas.microsoft.com/office/drawing/2014/main" id="{144EFF37-3E48-44F2-9400-B3079EF80311}"/>
              </a:ext>
            </a:extLst>
          </p:cNvPr>
          <p:cNvSpPr>
            <a:spLocks noGrp="1"/>
          </p:cNvSpPr>
          <p:nvPr>
            <p:ph type="pic" sz="quarter" idx="32"/>
          </p:nvPr>
        </p:nvSpPr>
        <p:spPr>
          <a:xfrm>
            <a:off x="9169012" y="3708321"/>
            <a:ext cx="940314" cy="932654"/>
          </a:xfrm>
          <a:prstGeom prst="rect">
            <a:avLst/>
          </a:prstGeom>
        </p:spPr>
        <p:txBody>
          <a:bodyPr/>
          <a:lstStyle>
            <a:lvl1pPr>
              <a:defRPr sz="1600"/>
            </a:lvl1pPr>
          </a:lstStyle>
          <a:p>
            <a:endParaRPr lang="nl-BE" dirty="0"/>
          </a:p>
        </p:txBody>
      </p:sp>
    </p:spTree>
    <p:extLst>
      <p:ext uri="{BB962C8B-B14F-4D97-AF65-F5344CB8AC3E}">
        <p14:creationId xmlns:p14="http://schemas.microsoft.com/office/powerpoint/2010/main" val="43045854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3A3FBE-A19C-405B-9852-E7D80FB7798A}"/>
              </a:ext>
            </a:extLst>
          </p:cNvPr>
          <p:cNvSpPr>
            <a:spLocks noGrp="1"/>
          </p:cNvSpPr>
          <p:nvPr>
            <p:ph type="pic" sz="quarter" idx="34"/>
          </p:nvPr>
        </p:nvSpPr>
        <p:spPr>
          <a:xfrm>
            <a:off x="0" y="0"/>
            <a:ext cx="17340263" cy="9753600"/>
          </a:xfrm>
          <a:prstGeom prst="rect">
            <a:avLst/>
          </a:prstGeom>
          <a:solidFill>
            <a:srgbClr val="D5D9E8"/>
          </a:solidFill>
        </p:spPr>
        <p:txBody>
          <a:bodyPr/>
          <a:lstStyle/>
          <a:p>
            <a:endParaRPr lang="nl-BE"/>
          </a:p>
        </p:txBody>
      </p:sp>
      <p:pic>
        <p:nvPicPr>
          <p:cNvPr id="17" name="Afbeelding 16">
            <a:extLst>
              <a:ext uri="{FF2B5EF4-FFF2-40B4-BE49-F238E27FC236}">
                <a16:creationId xmlns:a16="http://schemas.microsoft.com/office/drawing/2014/main" id="{DBA243BA-02D7-4813-88CA-FA31488B3FE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4862820" y="8909248"/>
            <a:ext cx="2016226" cy="397135"/>
          </a:xfrm>
          <a:prstGeom prst="rect">
            <a:avLst/>
          </a:prstGeom>
        </p:spPr>
      </p:pic>
      <p:cxnSp>
        <p:nvCxnSpPr>
          <p:cNvPr id="14" name="Rechte verbindingslijn 29">
            <a:extLst>
              <a:ext uri="{FF2B5EF4-FFF2-40B4-BE49-F238E27FC236}">
                <a16:creationId xmlns:a16="http://schemas.microsoft.com/office/drawing/2014/main" id="{93C80634-CBA2-48E3-B13A-A3870FF85159}"/>
              </a:ext>
            </a:extLst>
          </p:cNvPr>
          <p:cNvCxnSpPr>
            <a:cxnSpLocks/>
          </p:cNvCxnSpPr>
          <p:nvPr userDrawn="1"/>
        </p:nvCxnSpPr>
        <p:spPr>
          <a:xfrm flipV="1">
            <a:off x="11478443" y="-23346"/>
            <a:ext cx="0" cy="3260809"/>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CE35E3D-C7F2-4DA9-A7C2-3C20EA334036}"/>
              </a:ext>
            </a:extLst>
          </p:cNvPr>
          <p:cNvGrpSpPr/>
          <p:nvPr userDrawn="1"/>
        </p:nvGrpSpPr>
        <p:grpSpPr>
          <a:xfrm>
            <a:off x="1380810" y="2734968"/>
            <a:ext cx="15959453" cy="4950144"/>
            <a:chOff x="605998" y="1707406"/>
            <a:chExt cx="15287161" cy="4890347"/>
          </a:xfrm>
        </p:grpSpPr>
        <p:sp>
          <p:nvSpPr>
            <p:cNvPr id="5" name="Rechthoek 9">
              <a:extLst>
                <a:ext uri="{FF2B5EF4-FFF2-40B4-BE49-F238E27FC236}">
                  <a16:creationId xmlns:a16="http://schemas.microsoft.com/office/drawing/2014/main" id="{EDD4DC52-8DA0-4BF8-A2A0-540431EE6A0A}"/>
                </a:ext>
              </a:extLst>
            </p:cNvPr>
            <p:cNvSpPr/>
            <p:nvPr userDrawn="1"/>
          </p:nvSpPr>
          <p:spPr>
            <a:xfrm>
              <a:off x="3443025" y="1707406"/>
              <a:ext cx="12450134" cy="4890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hthoek 8">
              <a:extLst>
                <a:ext uri="{FF2B5EF4-FFF2-40B4-BE49-F238E27FC236}">
                  <a16:creationId xmlns:a16="http://schemas.microsoft.com/office/drawing/2014/main" id="{2AC66A49-8C51-4E2F-834E-17A30EFF923E}"/>
                </a:ext>
              </a:extLst>
            </p:cNvPr>
            <p:cNvSpPr/>
            <p:nvPr userDrawn="1"/>
          </p:nvSpPr>
          <p:spPr>
            <a:xfrm>
              <a:off x="605998" y="1707406"/>
              <a:ext cx="4889600" cy="4890347"/>
            </a:xfrm>
            <a:prstGeom prst="rect">
              <a:avLst/>
            </a:prstGeom>
            <a:solidFill>
              <a:srgbClr val="0038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99A3C6"/>
                </a:solidFill>
                <a:latin typeface="Adobe Ming Std L" panose="02020300000000000000" pitchFamily="18" charset="-128"/>
                <a:ea typeface="Adobe Ming Std L" panose="02020300000000000000" pitchFamily="18" charset="-128"/>
              </a:endParaRPr>
            </a:p>
            <a:p>
              <a:pPr algn="ctr"/>
              <a:endParaRPr lang="en-GB" dirty="0"/>
            </a:p>
          </p:txBody>
        </p:sp>
      </p:grpSp>
      <p:pic>
        <p:nvPicPr>
          <p:cNvPr id="10" name="Afbeelding 19">
            <a:extLst>
              <a:ext uri="{FF2B5EF4-FFF2-40B4-BE49-F238E27FC236}">
                <a16:creationId xmlns:a16="http://schemas.microsoft.com/office/drawing/2014/main" id="{DF6D3A73-EA76-493E-8E2F-6C3662E9038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89996" y="5750505"/>
            <a:ext cx="1014593" cy="963059"/>
          </a:xfrm>
          <a:prstGeom prst="rect">
            <a:avLst/>
          </a:prstGeom>
        </p:spPr>
      </p:pic>
      <p:sp>
        <p:nvSpPr>
          <p:cNvPr id="13" name="Text Placeholder 12">
            <a:extLst>
              <a:ext uri="{FF2B5EF4-FFF2-40B4-BE49-F238E27FC236}">
                <a16:creationId xmlns:a16="http://schemas.microsoft.com/office/drawing/2014/main" id="{2D6DD23E-DA65-4127-83D8-5722925D5EC0}"/>
              </a:ext>
            </a:extLst>
          </p:cNvPr>
          <p:cNvSpPr>
            <a:spLocks noGrp="1"/>
          </p:cNvSpPr>
          <p:nvPr>
            <p:ph type="body" sz="quarter" idx="10"/>
          </p:nvPr>
        </p:nvSpPr>
        <p:spPr>
          <a:xfrm>
            <a:off x="3197523" y="3275385"/>
            <a:ext cx="2506663" cy="2249487"/>
          </a:xfrm>
          <a:prstGeom prst="rect">
            <a:avLst/>
          </a:prstGeom>
        </p:spPr>
        <p:txBody>
          <a:bodyPr/>
          <a:lstStyle>
            <a:lvl1pPr algn="r">
              <a:defRPr sz="5400">
                <a:solidFill>
                  <a:schemeClr val="bg1"/>
                </a:solidFill>
                <a:latin typeface="Trade Gothic LT Std" panose="00000800000000000000" pitchFamily="50"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a:t>
            </a:r>
            <a:endParaRPr lang="nl-BE" dirty="0"/>
          </a:p>
        </p:txBody>
      </p:sp>
      <p:sp>
        <p:nvSpPr>
          <p:cNvPr id="18" name="Text Placeholder 28">
            <a:extLst>
              <a:ext uri="{FF2B5EF4-FFF2-40B4-BE49-F238E27FC236}">
                <a16:creationId xmlns:a16="http://schemas.microsoft.com/office/drawing/2014/main" id="{A117B141-0639-4C95-97CB-A19AF932994D}"/>
              </a:ext>
            </a:extLst>
          </p:cNvPr>
          <p:cNvSpPr>
            <a:spLocks noGrp="1"/>
          </p:cNvSpPr>
          <p:nvPr>
            <p:ph type="body" sz="quarter" idx="28"/>
          </p:nvPr>
        </p:nvSpPr>
        <p:spPr>
          <a:xfrm>
            <a:off x="7857969" y="4829934"/>
            <a:ext cx="3562401"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9" name="Text Placeholder 28">
            <a:extLst>
              <a:ext uri="{FF2B5EF4-FFF2-40B4-BE49-F238E27FC236}">
                <a16:creationId xmlns:a16="http://schemas.microsoft.com/office/drawing/2014/main" id="{306FC779-DD4B-4A3F-97F0-4179D6B3A6E6}"/>
              </a:ext>
            </a:extLst>
          </p:cNvPr>
          <p:cNvSpPr>
            <a:spLocks noGrp="1"/>
          </p:cNvSpPr>
          <p:nvPr>
            <p:ph type="body" sz="quarter" idx="29"/>
          </p:nvPr>
        </p:nvSpPr>
        <p:spPr>
          <a:xfrm>
            <a:off x="7857969" y="5282249"/>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0" name="Text Placeholder 28">
            <a:extLst>
              <a:ext uri="{FF2B5EF4-FFF2-40B4-BE49-F238E27FC236}">
                <a16:creationId xmlns:a16="http://schemas.microsoft.com/office/drawing/2014/main" id="{1BDB1A4E-DB6C-4A67-B33E-15645E0BEC28}"/>
              </a:ext>
            </a:extLst>
          </p:cNvPr>
          <p:cNvSpPr>
            <a:spLocks noGrp="1"/>
          </p:cNvSpPr>
          <p:nvPr>
            <p:ph type="body" sz="quarter" idx="30"/>
          </p:nvPr>
        </p:nvSpPr>
        <p:spPr>
          <a:xfrm>
            <a:off x="12453480" y="4829934"/>
            <a:ext cx="3562401"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3" name="Picture Placeholder 15">
            <a:extLst>
              <a:ext uri="{FF2B5EF4-FFF2-40B4-BE49-F238E27FC236}">
                <a16:creationId xmlns:a16="http://schemas.microsoft.com/office/drawing/2014/main" id="{F5037574-B995-4635-9745-3FB657B90EE8}"/>
              </a:ext>
            </a:extLst>
          </p:cNvPr>
          <p:cNvSpPr>
            <a:spLocks noGrp="1"/>
          </p:cNvSpPr>
          <p:nvPr>
            <p:ph type="pic" sz="quarter" idx="33"/>
          </p:nvPr>
        </p:nvSpPr>
        <p:spPr>
          <a:xfrm>
            <a:off x="13833607" y="3709451"/>
            <a:ext cx="940314" cy="932654"/>
          </a:xfrm>
          <a:prstGeom prst="rect">
            <a:avLst/>
          </a:prstGeom>
        </p:spPr>
        <p:txBody>
          <a:bodyPr/>
          <a:lstStyle>
            <a:lvl1pPr>
              <a:defRPr sz="1600"/>
            </a:lvl1pPr>
          </a:lstStyle>
          <a:p>
            <a:endParaRPr lang="nl-BE" dirty="0"/>
          </a:p>
        </p:txBody>
      </p:sp>
      <p:sp>
        <p:nvSpPr>
          <p:cNvPr id="21" name="Text Placeholder 28">
            <a:extLst>
              <a:ext uri="{FF2B5EF4-FFF2-40B4-BE49-F238E27FC236}">
                <a16:creationId xmlns:a16="http://schemas.microsoft.com/office/drawing/2014/main" id="{776726BC-A265-4A0B-B41B-5831990B7E5F}"/>
              </a:ext>
            </a:extLst>
          </p:cNvPr>
          <p:cNvSpPr>
            <a:spLocks noGrp="1"/>
          </p:cNvSpPr>
          <p:nvPr>
            <p:ph type="body" sz="quarter" idx="31"/>
          </p:nvPr>
        </p:nvSpPr>
        <p:spPr>
          <a:xfrm>
            <a:off x="12453480" y="5282249"/>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6" name="Picture Placeholder 15">
            <a:extLst>
              <a:ext uri="{FF2B5EF4-FFF2-40B4-BE49-F238E27FC236}">
                <a16:creationId xmlns:a16="http://schemas.microsoft.com/office/drawing/2014/main" id="{144EFF37-3E48-44F2-9400-B3079EF80311}"/>
              </a:ext>
            </a:extLst>
          </p:cNvPr>
          <p:cNvSpPr>
            <a:spLocks noGrp="1"/>
          </p:cNvSpPr>
          <p:nvPr>
            <p:ph type="pic" sz="quarter" idx="32"/>
          </p:nvPr>
        </p:nvSpPr>
        <p:spPr>
          <a:xfrm>
            <a:off x="9169012" y="3708321"/>
            <a:ext cx="940314" cy="932654"/>
          </a:xfrm>
          <a:prstGeom prst="rect">
            <a:avLst/>
          </a:prstGeom>
        </p:spPr>
        <p:txBody>
          <a:bodyPr/>
          <a:lstStyle>
            <a:lvl1pPr>
              <a:defRPr sz="1600"/>
            </a:lvl1pPr>
          </a:lstStyle>
          <a:p>
            <a:endParaRPr lang="nl-BE" dirty="0"/>
          </a:p>
        </p:txBody>
      </p:sp>
    </p:spTree>
    <p:extLst>
      <p:ext uri="{BB962C8B-B14F-4D97-AF65-F5344CB8AC3E}">
        <p14:creationId xmlns:p14="http://schemas.microsoft.com/office/powerpoint/2010/main" val="136157012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E13001-9318-40B0-8E11-4DF54917CF2D}"/>
              </a:ext>
            </a:extLst>
          </p:cNvPr>
          <p:cNvSpPr>
            <a:spLocks noGrp="1"/>
          </p:cNvSpPr>
          <p:nvPr>
            <p:ph type="pic" sz="quarter" idx="11"/>
          </p:nvPr>
        </p:nvSpPr>
        <p:spPr>
          <a:xfrm>
            <a:off x="0" y="1119188"/>
            <a:ext cx="8764588" cy="5845175"/>
          </a:xfrm>
          <a:prstGeom prst="rect">
            <a:avLst/>
          </a:prstGeom>
        </p:spPr>
        <p:txBody>
          <a:bodyPr/>
          <a:lstStyle/>
          <a:p>
            <a:endParaRPr lang="nl-BE"/>
          </a:p>
        </p:txBody>
      </p:sp>
      <p:sp>
        <p:nvSpPr>
          <p:cNvPr id="3" name="Text Placeholder 2">
            <a:extLst>
              <a:ext uri="{FF2B5EF4-FFF2-40B4-BE49-F238E27FC236}">
                <a16:creationId xmlns:a16="http://schemas.microsoft.com/office/drawing/2014/main" id="{622C1710-C7DE-4DDC-BB4A-939030DBDA1C}"/>
              </a:ext>
            </a:extLst>
          </p:cNvPr>
          <p:cNvSpPr>
            <a:spLocks noGrp="1"/>
          </p:cNvSpPr>
          <p:nvPr>
            <p:ph type="body" sz="quarter" idx="10"/>
          </p:nvPr>
        </p:nvSpPr>
        <p:spPr>
          <a:xfrm>
            <a:off x="11242724" y="1486830"/>
            <a:ext cx="4392489" cy="2453866"/>
          </a:xfrm>
          <a:prstGeom prst="rect">
            <a:avLst/>
          </a:prstGeom>
        </p:spPr>
        <p:txBody>
          <a:bodyPr/>
          <a:lstStyle>
            <a:lvl1pPr algn="l">
              <a:defRPr sz="5400">
                <a:latin typeface="Trade Gothic LT Std" panose="00000800000000000000" pitchFamily="50" charset="0"/>
              </a:defRPr>
            </a:lvl1pPr>
          </a:lstStyle>
          <a:p>
            <a:pPr lvl="0"/>
            <a:r>
              <a:rPr lang="en-US" dirty="0"/>
              <a:t>Edit Master</a:t>
            </a:r>
            <a:endParaRPr lang="nl-BE" dirty="0"/>
          </a:p>
        </p:txBody>
      </p:sp>
      <p:cxnSp>
        <p:nvCxnSpPr>
          <p:cNvPr id="70" name="Rechte verbindingslijn 46">
            <a:extLst>
              <a:ext uri="{FF2B5EF4-FFF2-40B4-BE49-F238E27FC236}">
                <a16:creationId xmlns:a16="http://schemas.microsoft.com/office/drawing/2014/main" id="{94A52ADE-D078-4B29-92C0-9EB49B460E74}"/>
              </a:ext>
            </a:extLst>
          </p:cNvPr>
          <p:cNvCxnSpPr>
            <a:cxnSpLocks/>
          </p:cNvCxnSpPr>
          <p:nvPr userDrawn="1"/>
        </p:nvCxnSpPr>
        <p:spPr>
          <a:xfrm flipV="1">
            <a:off x="1666875" y="-19744"/>
            <a:ext cx="0" cy="1138768"/>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69" name="Rechte verbindingslijn 44">
            <a:extLst>
              <a:ext uri="{FF2B5EF4-FFF2-40B4-BE49-F238E27FC236}">
                <a16:creationId xmlns:a16="http://schemas.microsoft.com/office/drawing/2014/main" id="{9801C87D-A135-4EA7-8284-67115EC4F9F3}"/>
              </a:ext>
            </a:extLst>
          </p:cNvPr>
          <p:cNvCxnSpPr>
            <a:cxnSpLocks/>
          </p:cNvCxnSpPr>
          <p:nvPr userDrawn="1"/>
        </p:nvCxnSpPr>
        <p:spPr>
          <a:xfrm flipV="1">
            <a:off x="8878092" y="6388968"/>
            <a:ext cx="1744318" cy="1"/>
          </a:xfrm>
          <a:prstGeom prst="line">
            <a:avLst/>
          </a:prstGeom>
          <a:ln w="5715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pic>
        <p:nvPicPr>
          <p:cNvPr id="19" name="Afbeelding 13">
            <a:extLst>
              <a:ext uri="{FF2B5EF4-FFF2-40B4-BE49-F238E27FC236}">
                <a16:creationId xmlns:a16="http://schemas.microsoft.com/office/drawing/2014/main" id="{4BAF7BC9-8E38-4524-822C-54227E47AD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7865" b="-8658"/>
          <a:stretch/>
        </p:blipFill>
        <p:spPr>
          <a:xfrm>
            <a:off x="11440485" y="4060616"/>
            <a:ext cx="1030692" cy="996569"/>
          </a:xfrm>
          <a:prstGeom prst="rect">
            <a:avLst/>
          </a:prstGeom>
        </p:spPr>
      </p:pic>
      <p:grpSp>
        <p:nvGrpSpPr>
          <p:cNvPr id="59" name="Group 58">
            <a:extLst>
              <a:ext uri="{FF2B5EF4-FFF2-40B4-BE49-F238E27FC236}">
                <a16:creationId xmlns:a16="http://schemas.microsoft.com/office/drawing/2014/main" id="{9E8BB2BB-D588-492F-8B4B-0FBC1317E4C7}"/>
              </a:ext>
            </a:extLst>
          </p:cNvPr>
          <p:cNvGrpSpPr/>
          <p:nvPr userDrawn="1"/>
        </p:nvGrpSpPr>
        <p:grpSpPr>
          <a:xfrm>
            <a:off x="864801" y="2087994"/>
            <a:ext cx="3155469" cy="998476"/>
            <a:chOff x="472433" y="1741213"/>
            <a:chExt cx="2405688" cy="761224"/>
          </a:xfrm>
        </p:grpSpPr>
        <p:pic>
          <p:nvPicPr>
            <p:cNvPr id="60" name="Graphic 4" descr="Stopwatch">
              <a:extLst>
                <a:ext uri="{FF2B5EF4-FFF2-40B4-BE49-F238E27FC236}">
                  <a16:creationId xmlns:a16="http://schemas.microsoft.com/office/drawing/2014/main" id="{2C979144-0FFD-4EA5-A30B-19AB336376C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472433" y="1741213"/>
              <a:ext cx="761224" cy="761224"/>
            </a:xfrm>
            <a:prstGeom prst="rect">
              <a:avLst/>
            </a:prstGeom>
          </p:spPr>
        </p:pic>
        <p:sp>
          <p:nvSpPr>
            <p:cNvPr id="61" name="Tekstvak 3">
              <a:extLst>
                <a:ext uri="{FF2B5EF4-FFF2-40B4-BE49-F238E27FC236}">
                  <a16:creationId xmlns:a16="http://schemas.microsoft.com/office/drawing/2014/main" id="{44F62F9A-EC80-4A68-869E-4CB20E733761}"/>
                </a:ext>
              </a:extLst>
            </p:cNvPr>
            <p:cNvSpPr txBox="1"/>
            <p:nvPr/>
          </p:nvSpPr>
          <p:spPr>
            <a:xfrm>
              <a:off x="1233657" y="1869476"/>
              <a:ext cx="1644464" cy="570125"/>
            </a:xfrm>
            <a:prstGeom prst="rect">
              <a:avLst/>
            </a:prstGeom>
            <a:noFill/>
          </p:spPr>
          <p:txBody>
            <a:bodyPr wrap="square" rtlCol="0">
              <a:spAutoFit/>
            </a:bodyPr>
            <a:lstStyle/>
            <a:p>
              <a:r>
                <a:rPr lang="en-GB"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Increase speed of development</a:t>
              </a:r>
            </a:p>
          </p:txBody>
        </p:sp>
      </p:grpSp>
      <p:grpSp>
        <p:nvGrpSpPr>
          <p:cNvPr id="62" name="Group 61">
            <a:extLst>
              <a:ext uri="{FF2B5EF4-FFF2-40B4-BE49-F238E27FC236}">
                <a16:creationId xmlns:a16="http://schemas.microsoft.com/office/drawing/2014/main" id="{59270475-6DFA-48EE-A6A1-65856876C166}"/>
              </a:ext>
            </a:extLst>
          </p:cNvPr>
          <p:cNvGrpSpPr/>
          <p:nvPr userDrawn="1"/>
        </p:nvGrpSpPr>
        <p:grpSpPr>
          <a:xfrm>
            <a:off x="821259" y="3508648"/>
            <a:ext cx="3668871" cy="1013228"/>
            <a:chOff x="517732" y="2899882"/>
            <a:chExt cx="2797098" cy="772471"/>
          </a:xfrm>
        </p:grpSpPr>
        <p:pic>
          <p:nvPicPr>
            <p:cNvPr id="63" name="Picture 4" descr="Afbeeldingsresultaat voor icon quality">
              <a:extLst>
                <a:ext uri="{FF2B5EF4-FFF2-40B4-BE49-F238E27FC236}">
                  <a16:creationId xmlns:a16="http://schemas.microsoft.com/office/drawing/2014/main" id="{92D73664-0A06-488E-B4B4-E7D5439554F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17732" y="2899882"/>
              <a:ext cx="763200" cy="763200"/>
            </a:xfrm>
            <a:prstGeom prst="rect">
              <a:avLst/>
            </a:prstGeom>
            <a:noFill/>
            <a:extLst>
              <a:ext uri="{909E8E84-426E-40DD-AFC4-6F175D3DCCD1}">
                <a14:hiddenFill xmlns:a14="http://schemas.microsoft.com/office/drawing/2010/main">
                  <a:solidFill>
                    <a:srgbClr val="FFFFFF"/>
                  </a:solidFill>
                </a14:hiddenFill>
              </a:ext>
            </a:extLst>
          </p:spPr>
        </p:pic>
        <p:sp>
          <p:nvSpPr>
            <p:cNvPr id="64" name="Tekstvak 17">
              <a:extLst>
                <a:ext uri="{FF2B5EF4-FFF2-40B4-BE49-F238E27FC236}">
                  <a16:creationId xmlns:a16="http://schemas.microsoft.com/office/drawing/2014/main" id="{07EB7504-EA22-4EEE-9BF0-429EEF4B0105}"/>
                </a:ext>
              </a:extLst>
            </p:cNvPr>
            <p:cNvSpPr txBox="1"/>
            <p:nvPr/>
          </p:nvSpPr>
          <p:spPr>
            <a:xfrm>
              <a:off x="1278956" y="2964467"/>
              <a:ext cx="2035874" cy="707886"/>
            </a:xfrm>
            <a:prstGeom prst="rect">
              <a:avLst/>
            </a:prstGeom>
            <a:noFill/>
          </p:spPr>
          <p:txBody>
            <a:bodyPr wrap="square" rtlCol="0">
              <a:spAutoFit/>
            </a:bodyPr>
            <a:lstStyle/>
            <a:p>
              <a:r>
                <a:rPr lang="en-GB"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Ensure quality requirements</a:t>
              </a:r>
            </a:p>
          </p:txBody>
        </p:sp>
      </p:grpSp>
      <p:grpSp>
        <p:nvGrpSpPr>
          <p:cNvPr id="65" name="Group 64">
            <a:extLst>
              <a:ext uri="{FF2B5EF4-FFF2-40B4-BE49-F238E27FC236}">
                <a16:creationId xmlns:a16="http://schemas.microsoft.com/office/drawing/2014/main" id="{C9A6F9B4-91DF-4B97-82B3-C0DE60F50D4E}"/>
              </a:ext>
            </a:extLst>
          </p:cNvPr>
          <p:cNvGrpSpPr/>
          <p:nvPr userDrawn="1"/>
        </p:nvGrpSpPr>
        <p:grpSpPr>
          <a:xfrm>
            <a:off x="821258" y="4760690"/>
            <a:ext cx="3684999" cy="1196230"/>
            <a:chOff x="460135" y="3877002"/>
            <a:chExt cx="2809396" cy="911992"/>
          </a:xfrm>
        </p:grpSpPr>
        <p:pic>
          <p:nvPicPr>
            <p:cNvPr id="66" name="Graphic 6" descr="Factory">
              <a:extLst>
                <a:ext uri="{FF2B5EF4-FFF2-40B4-BE49-F238E27FC236}">
                  <a16:creationId xmlns:a16="http://schemas.microsoft.com/office/drawing/2014/main" id="{B8E3920C-67FA-47D6-92BD-C4C10B990829}"/>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460135" y="3877002"/>
              <a:ext cx="763200" cy="763200"/>
            </a:xfrm>
            <a:prstGeom prst="rect">
              <a:avLst/>
            </a:prstGeom>
          </p:spPr>
        </p:pic>
        <p:sp>
          <p:nvSpPr>
            <p:cNvPr id="67" name="Tekstvak 18">
              <a:extLst>
                <a:ext uri="{FF2B5EF4-FFF2-40B4-BE49-F238E27FC236}">
                  <a16:creationId xmlns:a16="http://schemas.microsoft.com/office/drawing/2014/main" id="{A9F908EF-9794-4BFB-903B-03652FC8F1B3}"/>
                </a:ext>
              </a:extLst>
            </p:cNvPr>
            <p:cNvSpPr txBox="1"/>
            <p:nvPr/>
          </p:nvSpPr>
          <p:spPr>
            <a:xfrm>
              <a:off x="1233657" y="4081108"/>
              <a:ext cx="2035874" cy="707886"/>
            </a:xfrm>
            <a:prstGeom prst="rect">
              <a:avLst/>
            </a:prstGeom>
            <a:noFill/>
          </p:spPr>
          <p:txBody>
            <a:bodyPr wrap="square" rtlCol="0">
              <a:spAutoFit/>
            </a:bodyPr>
            <a:lstStyle/>
            <a:p>
              <a:r>
                <a:rPr lang="en-GB"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Level up your productivity</a:t>
              </a:r>
            </a:p>
          </p:txBody>
        </p:sp>
      </p:grpSp>
      <p:pic>
        <p:nvPicPr>
          <p:cNvPr id="68" name="Afbeelding 10">
            <a:extLst>
              <a:ext uri="{FF2B5EF4-FFF2-40B4-BE49-F238E27FC236}">
                <a16:creationId xmlns:a16="http://schemas.microsoft.com/office/drawing/2014/main" id="{8968EA19-A62B-43E8-9D99-6D99443C58E6}"/>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0" y="538326"/>
            <a:ext cx="9750251" cy="7939822"/>
          </a:xfrm>
          <a:prstGeom prst="rect">
            <a:avLst/>
          </a:prstGeom>
        </p:spPr>
      </p:pic>
      <p:sp>
        <p:nvSpPr>
          <p:cNvPr id="28" name="Text Placeholder 28">
            <a:extLst>
              <a:ext uri="{FF2B5EF4-FFF2-40B4-BE49-F238E27FC236}">
                <a16:creationId xmlns:a16="http://schemas.microsoft.com/office/drawing/2014/main" id="{3295F270-BE62-4A27-B967-9E8D79752578}"/>
              </a:ext>
            </a:extLst>
          </p:cNvPr>
          <p:cNvSpPr>
            <a:spLocks noGrp="1"/>
          </p:cNvSpPr>
          <p:nvPr>
            <p:ph type="body" sz="quarter" idx="29"/>
          </p:nvPr>
        </p:nvSpPr>
        <p:spPr>
          <a:xfrm>
            <a:off x="11242724" y="5668888"/>
            <a:ext cx="4392489" cy="1584176"/>
          </a:xfrm>
          <a:prstGeom prst="rect">
            <a:avLst/>
          </a:prstGeom>
        </p:spPr>
        <p:txBody>
          <a:bodyPr/>
          <a:lstStyle>
            <a:lvl1pPr algn="l">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347727829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cxnSp>
        <p:nvCxnSpPr>
          <p:cNvPr id="67" name="Rechte verbindingslijn 71">
            <a:extLst>
              <a:ext uri="{FF2B5EF4-FFF2-40B4-BE49-F238E27FC236}">
                <a16:creationId xmlns:a16="http://schemas.microsoft.com/office/drawing/2014/main" id="{61855CD0-7E57-4E60-8D02-178B36FDD17A}"/>
              </a:ext>
            </a:extLst>
          </p:cNvPr>
          <p:cNvCxnSpPr>
            <a:cxnSpLocks/>
          </p:cNvCxnSpPr>
          <p:nvPr userDrawn="1"/>
        </p:nvCxnSpPr>
        <p:spPr>
          <a:xfrm flipV="1">
            <a:off x="13543601" y="3317740"/>
            <a:ext cx="0" cy="6527612"/>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69" name="Rechte verbindingslijn 71">
            <a:extLst>
              <a:ext uri="{FF2B5EF4-FFF2-40B4-BE49-F238E27FC236}">
                <a16:creationId xmlns:a16="http://schemas.microsoft.com/office/drawing/2014/main" id="{C029FF62-486C-4F1A-862B-0E17D2FB91A7}"/>
              </a:ext>
            </a:extLst>
          </p:cNvPr>
          <p:cNvCxnSpPr>
            <a:cxnSpLocks/>
          </p:cNvCxnSpPr>
          <p:nvPr userDrawn="1"/>
        </p:nvCxnSpPr>
        <p:spPr>
          <a:xfrm flipH="1" flipV="1">
            <a:off x="8948348" y="3533438"/>
            <a:ext cx="9104" cy="2382470"/>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sp>
        <p:nvSpPr>
          <p:cNvPr id="37" name="Picture Placeholder 4">
            <a:extLst>
              <a:ext uri="{FF2B5EF4-FFF2-40B4-BE49-F238E27FC236}">
                <a16:creationId xmlns:a16="http://schemas.microsoft.com/office/drawing/2014/main" id="{8DAF2EE1-16DE-4730-92AA-1B541DBD8CE7}"/>
              </a:ext>
            </a:extLst>
          </p:cNvPr>
          <p:cNvSpPr>
            <a:spLocks noGrp="1"/>
          </p:cNvSpPr>
          <p:nvPr>
            <p:ph type="pic" sz="quarter" idx="40"/>
          </p:nvPr>
        </p:nvSpPr>
        <p:spPr>
          <a:xfrm>
            <a:off x="8124160" y="5503328"/>
            <a:ext cx="1602000" cy="1602000"/>
          </a:xfrm>
          <a:prstGeom prst="ellipse">
            <a:avLst/>
          </a:prstGeom>
          <a:solidFill>
            <a:srgbClr val="EE7D11"/>
          </a:solidFill>
        </p:spPr>
        <p:txBody>
          <a:bodyPr/>
          <a:lstStyle/>
          <a:p>
            <a:endParaRPr lang="nl-BE" dirty="0"/>
          </a:p>
        </p:txBody>
      </p:sp>
      <p:sp>
        <p:nvSpPr>
          <p:cNvPr id="36" name="Picture Placeholder 4">
            <a:extLst>
              <a:ext uri="{FF2B5EF4-FFF2-40B4-BE49-F238E27FC236}">
                <a16:creationId xmlns:a16="http://schemas.microsoft.com/office/drawing/2014/main" id="{0064F4F1-4710-4415-A5CF-4A1E6B507A6A}"/>
              </a:ext>
            </a:extLst>
          </p:cNvPr>
          <p:cNvSpPr>
            <a:spLocks noGrp="1"/>
          </p:cNvSpPr>
          <p:nvPr>
            <p:ph type="pic" sz="quarter" idx="39"/>
          </p:nvPr>
        </p:nvSpPr>
        <p:spPr>
          <a:xfrm>
            <a:off x="12740053" y="5486939"/>
            <a:ext cx="1602000" cy="1602000"/>
          </a:xfrm>
          <a:prstGeom prst="ellipse">
            <a:avLst/>
          </a:prstGeom>
          <a:solidFill>
            <a:srgbClr val="EE7D11"/>
          </a:solidFill>
        </p:spPr>
        <p:txBody>
          <a:bodyPr/>
          <a:lstStyle/>
          <a:p>
            <a:endParaRPr lang="nl-BE" dirty="0"/>
          </a:p>
        </p:txBody>
      </p:sp>
      <p:sp>
        <p:nvSpPr>
          <p:cNvPr id="35" name="Picture Placeholder 4">
            <a:extLst>
              <a:ext uri="{FF2B5EF4-FFF2-40B4-BE49-F238E27FC236}">
                <a16:creationId xmlns:a16="http://schemas.microsoft.com/office/drawing/2014/main" id="{AC70B921-73AF-461A-8A28-C80703906FC2}"/>
              </a:ext>
            </a:extLst>
          </p:cNvPr>
          <p:cNvSpPr>
            <a:spLocks noGrp="1"/>
          </p:cNvSpPr>
          <p:nvPr>
            <p:ph type="pic" sz="quarter" idx="38"/>
          </p:nvPr>
        </p:nvSpPr>
        <p:spPr>
          <a:xfrm>
            <a:off x="12774587" y="2109129"/>
            <a:ext cx="1602000" cy="1602000"/>
          </a:xfrm>
          <a:prstGeom prst="ellipse">
            <a:avLst/>
          </a:prstGeom>
          <a:solidFill>
            <a:srgbClr val="EE7D11"/>
          </a:solidFill>
        </p:spPr>
        <p:txBody>
          <a:bodyPr/>
          <a:lstStyle/>
          <a:p>
            <a:endParaRPr lang="nl-BE" dirty="0"/>
          </a:p>
        </p:txBody>
      </p:sp>
      <p:sp>
        <p:nvSpPr>
          <p:cNvPr id="5" name="Picture Placeholder 4">
            <a:extLst>
              <a:ext uri="{FF2B5EF4-FFF2-40B4-BE49-F238E27FC236}">
                <a16:creationId xmlns:a16="http://schemas.microsoft.com/office/drawing/2014/main" id="{FB035D84-4B93-4024-8516-CA236A5D6AFF}"/>
              </a:ext>
            </a:extLst>
          </p:cNvPr>
          <p:cNvSpPr>
            <a:spLocks noGrp="1"/>
          </p:cNvSpPr>
          <p:nvPr>
            <p:ph type="pic" sz="quarter" idx="34"/>
          </p:nvPr>
        </p:nvSpPr>
        <p:spPr>
          <a:xfrm>
            <a:off x="8135725" y="2144949"/>
            <a:ext cx="1602000" cy="1602000"/>
          </a:xfrm>
          <a:prstGeom prst="ellipse">
            <a:avLst/>
          </a:prstGeom>
          <a:solidFill>
            <a:srgbClr val="EE7D11"/>
          </a:solidFill>
        </p:spPr>
        <p:txBody>
          <a:bodyPr/>
          <a:lstStyle/>
          <a:p>
            <a:endParaRPr lang="nl-BE" dirty="0"/>
          </a:p>
        </p:txBody>
      </p:sp>
      <p:sp>
        <p:nvSpPr>
          <p:cNvPr id="63" name="Rectangle 62">
            <a:extLst>
              <a:ext uri="{FF2B5EF4-FFF2-40B4-BE49-F238E27FC236}">
                <a16:creationId xmlns:a16="http://schemas.microsoft.com/office/drawing/2014/main" id="{A04C8E2A-3D1F-4F49-B3E6-22F9B6123F4D}"/>
              </a:ext>
            </a:extLst>
          </p:cNvPr>
          <p:cNvSpPr/>
          <p:nvPr userDrawn="1"/>
        </p:nvSpPr>
        <p:spPr bwMode="auto">
          <a:xfrm>
            <a:off x="7134452" y="7253535"/>
            <a:ext cx="3739407" cy="100763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a:ln>
                <a:noFill/>
              </a:ln>
              <a:solidFill>
                <a:schemeClr val="accent1"/>
              </a:solidFill>
              <a:effectLst/>
              <a:latin typeface="Arial" charset="0"/>
            </a:endParaRPr>
          </a:p>
        </p:txBody>
      </p: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 name="Rectangle 2">
            <a:extLst>
              <a:ext uri="{FF2B5EF4-FFF2-40B4-BE49-F238E27FC236}">
                <a16:creationId xmlns:a16="http://schemas.microsoft.com/office/drawing/2014/main" id="{2DCE7EE2-06DF-4E61-A1DB-90CEF4513F97}"/>
              </a:ext>
            </a:extLst>
          </p:cNvPr>
          <p:cNvSpPr/>
          <p:nvPr userDrawn="1"/>
        </p:nvSpPr>
        <p:spPr bwMode="auto">
          <a:xfrm>
            <a:off x="0" y="0"/>
            <a:ext cx="5610793" cy="9753600"/>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cxnSp>
        <p:nvCxnSpPr>
          <p:cNvPr id="9" name="Straight Connector 8">
            <a:extLst>
              <a:ext uri="{FF2B5EF4-FFF2-40B4-BE49-F238E27FC236}">
                <a16:creationId xmlns:a16="http://schemas.microsoft.com/office/drawing/2014/main" id="{36D00298-0C2B-4BE2-A4F4-7190484033EF}"/>
              </a:ext>
            </a:extLst>
          </p:cNvPr>
          <p:cNvCxnSpPr/>
          <p:nvPr userDrawn="1"/>
        </p:nvCxnSpPr>
        <p:spPr bwMode="auto">
          <a:xfrm>
            <a:off x="5613120" y="0"/>
            <a:ext cx="0" cy="9753600"/>
          </a:xfrm>
          <a:prstGeom prst="line">
            <a:avLst/>
          </a:prstGeom>
          <a:solidFill>
            <a:schemeClr val="accent1"/>
          </a:solidFill>
          <a:ln w="57150" cap="flat" cmpd="sng" algn="ctr">
            <a:solidFill>
              <a:srgbClr val="EE7D1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21" name="Afbeelding 82">
            <a:extLst>
              <a:ext uri="{FF2B5EF4-FFF2-40B4-BE49-F238E27FC236}">
                <a16:creationId xmlns:a16="http://schemas.microsoft.com/office/drawing/2014/main" id="{31EF5FD4-4FA3-49DF-A0CC-703E2AA9D689}"/>
              </a:ext>
            </a:extLst>
          </p:cNvPr>
          <p:cNvPicPr>
            <a:picLocks noChangeAspect="1"/>
          </p:cNvPicPr>
          <p:nvPr userDrawn="1"/>
        </p:nvPicPr>
        <p:blipFill rotWithShape="1">
          <a:blip r:embed="rId3" cstate="hqprint">
            <a:biLevel thresh="50000"/>
            <a:extLst>
              <a:ext uri="{28A0092B-C50C-407E-A947-70E740481C1C}">
                <a14:useLocalDpi xmlns:a14="http://schemas.microsoft.com/office/drawing/2010/main"/>
              </a:ext>
            </a:extLst>
          </a:blip>
          <a:srcRect/>
          <a:stretch/>
        </p:blipFill>
        <p:spPr>
          <a:xfrm flipH="1">
            <a:off x="-27815" y="-2"/>
            <a:ext cx="2896072" cy="2572546"/>
          </a:xfrm>
          <a:prstGeom prst="rect">
            <a:avLst/>
          </a:prstGeom>
        </p:spPr>
      </p:pic>
      <p:cxnSp>
        <p:nvCxnSpPr>
          <p:cNvPr id="56" name="Rechte verbindingslijn 65">
            <a:extLst>
              <a:ext uri="{FF2B5EF4-FFF2-40B4-BE49-F238E27FC236}">
                <a16:creationId xmlns:a16="http://schemas.microsoft.com/office/drawing/2014/main" id="{34FE15A3-D7D6-4E78-A06B-5F17F786C747}"/>
              </a:ext>
            </a:extLst>
          </p:cNvPr>
          <p:cNvCxnSpPr>
            <a:cxnSpLocks/>
          </p:cNvCxnSpPr>
          <p:nvPr userDrawn="1"/>
        </p:nvCxnSpPr>
        <p:spPr>
          <a:xfrm flipH="1">
            <a:off x="9770403" y="2938762"/>
            <a:ext cx="2939254" cy="0"/>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sp>
        <p:nvSpPr>
          <p:cNvPr id="27" name="Text Placeholder 28">
            <a:extLst>
              <a:ext uri="{FF2B5EF4-FFF2-40B4-BE49-F238E27FC236}">
                <a16:creationId xmlns:a16="http://schemas.microsoft.com/office/drawing/2014/main" id="{05139C1C-92F4-43AA-868D-BA91A8967748}"/>
              </a:ext>
            </a:extLst>
          </p:cNvPr>
          <p:cNvSpPr>
            <a:spLocks noGrp="1"/>
          </p:cNvSpPr>
          <p:nvPr>
            <p:ph type="body" sz="quarter" idx="24"/>
          </p:nvPr>
        </p:nvSpPr>
        <p:spPr>
          <a:xfrm>
            <a:off x="759426" y="6021024"/>
            <a:ext cx="4140797" cy="380106"/>
          </a:xfrm>
          <a:prstGeom prst="rect">
            <a:avLst/>
          </a:prstGeom>
        </p:spPr>
        <p:txBody>
          <a:bodyPr/>
          <a:lstStyle>
            <a:lvl1pPr algn="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9" name="Text Placeholder 28">
            <a:extLst>
              <a:ext uri="{FF2B5EF4-FFF2-40B4-BE49-F238E27FC236}">
                <a16:creationId xmlns:a16="http://schemas.microsoft.com/office/drawing/2014/main" id="{E4FA2B07-7071-4171-B5E5-A33CC59A9230}"/>
              </a:ext>
            </a:extLst>
          </p:cNvPr>
          <p:cNvSpPr>
            <a:spLocks noGrp="1"/>
          </p:cNvSpPr>
          <p:nvPr>
            <p:ph type="body" sz="quarter" idx="26"/>
          </p:nvPr>
        </p:nvSpPr>
        <p:spPr>
          <a:xfrm>
            <a:off x="7201408" y="7397551"/>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0" name="Text Placeholder 28">
            <a:extLst>
              <a:ext uri="{FF2B5EF4-FFF2-40B4-BE49-F238E27FC236}">
                <a16:creationId xmlns:a16="http://schemas.microsoft.com/office/drawing/2014/main" id="{7D33FACE-18F8-4034-AC95-C75C7782A61E}"/>
              </a:ext>
            </a:extLst>
          </p:cNvPr>
          <p:cNvSpPr>
            <a:spLocks noGrp="1"/>
          </p:cNvSpPr>
          <p:nvPr>
            <p:ph type="body" sz="quarter" idx="27"/>
          </p:nvPr>
        </p:nvSpPr>
        <p:spPr>
          <a:xfrm>
            <a:off x="7216592" y="7829113"/>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8" name="Text Placeholder 28">
            <a:extLst>
              <a:ext uri="{FF2B5EF4-FFF2-40B4-BE49-F238E27FC236}">
                <a16:creationId xmlns:a16="http://schemas.microsoft.com/office/drawing/2014/main" id="{C081F0A9-60CD-4F74-B895-418C6C122C2A}"/>
              </a:ext>
            </a:extLst>
          </p:cNvPr>
          <p:cNvSpPr>
            <a:spLocks noGrp="1"/>
          </p:cNvSpPr>
          <p:nvPr>
            <p:ph type="body" sz="quarter" idx="25"/>
          </p:nvPr>
        </p:nvSpPr>
        <p:spPr>
          <a:xfrm>
            <a:off x="759426" y="6529771"/>
            <a:ext cx="4151353" cy="1731405"/>
          </a:xfrm>
          <a:prstGeom prst="rect">
            <a:avLst/>
          </a:prstGeom>
        </p:spPr>
        <p:txBody>
          <a:bodyPr/>
          <a:lstStyle>
            <a:lvl1pPr algn="r">
              <a:lnSpc>
                <a:spcPct val="100000"/>
              </a:lnSpc>
              <a:defRPr sz="1600" b="0">
                <a:solidFill>
                  <a:srgbClr val="FFFFFF"/>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64" name="Rectangle 63">
            <a:extLst>
              <a:ext uri="{FF2B5EF4-FFF2-40B4-BE49-F238E27FC236}">
                <a16:creationId xmlns:a16="http://schemas.microsoft.com/office/drawing/2014/main" id="{13914AC8-F145-498C-B67E-8FF2AA207462}"/>
              </a:ext>
            </a:extLst>
          </p:cNvPr>
          <p:cNvSpPr/>
          <p:nvPr userDrawn="1"/>
        </p:nvSpPr>
        <p:spPr bwMode="auto">
          <a:xfrm>
            <a:off x="7162972" y="4085185"/>
            <a:ext cx="3739407" cy="100763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sp>
        <p:nvSpPr>
          <p:cNvPr id="65" name="Text Placeholder 28">
            <a:extLst>
              <a:ext uri="{FF2B5EF4-FFF2-40B4-BE49-F238E27FC236}">
                <a16:creationId xmlns:a16="http://schemas.microsoft.com/office/drawing/2014/main" id="{768F7132-AEAA-4661-8A95-B2295612408A}"/>
              </a:ext>
            </a:extLst>
          </p:cNvPr>
          <p:cNvSpPr>
            <a:spLocks noGrp="1"/>
          </p:cNvSpPr>
          <p:nvPr>
            <p:ph type="body" sz="quarter" idx="28"/>
          </p:nvPr>
        </p:nvSpPr>
        <p:spPr>
          <a:xfrm>
            <a:off x="7208280" y="4060859"/>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66" name="Text Placeholder 28">
            <a:extLst>
              <a:ext uri="{FF2B5EF4-FFF2-40B4-BE49-F238E27FC236}">
                <a16:creationId xmlns:a16="http://schemas.microsoft.com/office/drawing/2014/main" id="{5A49B029-8C93-40E6-A7EF-C993ACFC63CD}"/>
              </a:ext>
            </a:extLst>
          </p:cNvPr>
          <p:cNvSpPr>
            <a:spLocks noGrp="1"/>
          </p:cNvSpPr>
          <p:nvPr>
            <p:ph type="body" sz="quarter" idx="29"/>
          </p:nvPr>
        </p:nvSpPr>
        <p:spPr>
          <a:xfrm>
            <a:off x="7223464" y="4492421"/>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68" name="Rectangle 67">
            <a:extLst>
              <a:ext uri="{FF2B5EF4-FFF2-40B4-BE49-F238E27FC236}">
                <a16:creationId xmlns:a16="http://schemas.microsoft.com/office/drawing/2014/main" id="{2C8ED545-A198-4064-8B9A-85DC640CEEB1}"/>
              </a:ext>
            </a:extLst>
          </p:cNvPr>
          <p:cNvSpPr/>
          <p:nvPr userDrawn="1"/>
        </p:nvSpPr>
        <p:spPr bwMode="auto">
          <a:xfrm>
            <a:off x="11687853" y="4085185"/>
            <a:ext cx="3739407" cy="100763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a:ln>
                <a:noFill/>
              </a:ln>
              <a:solidFill>
                <a:schemeClr val="accent1"/>
              </a:solidFill>
              <a:effectLst/>
              <a:latin typeface="Arial" charset="0"/>
            </a:endParaRPr>
          </a:p>
        </p:txBody>
      </p:sp>
      <p:sp>
        <p:nvSpPr>
          <p:cNvPr id="70" name="Text Placeholder 28">
            <a:extLst>
              <a:ext uri="{FF2B5EF4-FFF2-40B4-BE49-F238E27FC236}">
                <a16:creationId xmlns:a16="http://schemas.microsoft.com/office/drawing/2014/main" id="{446D382A-9EFE-4C91-8340-C81AA0145A41}"/>
              </a:ext>
            </a:extLst>
          </p:cNvPr>
          <p:cNvSpPr>
            <a:spLocks noGrp="1"/>
          </p:cNvSpPr>
          <p:nvPr>
            <p:ph type="body" sz="quarter" idx="30"/>
          </p:nvPr>
        </p:nvSpPr>
        <p:spPr>
          <a:xfrm>
            <a:off x="11754809" y="4068680"/>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71" name="Text Placeholder 28">
            <a:extLst>
              <a:ext uri="{FF2B5EF4-FFF2-40B4-BE49-F238E27FC236}">
                <a16:creationId xmlns:a16="http://schemas.microsoft.com/office/drawing/2014/main" id="{4DC23025-7645-4091-8D71-C0B370D08AF7}"/>
              </a:ext>
            </a:extLst>
          </p:cNvPr>
          <p:cNvSpPr>
            <a:spLocks noGrp="1"/>
          </p:cNvSpPr>
          <p:nvPr>
            <p:ph type="body" sz="quarter" idx="31"/>
          </p:nvPr>
        </p:nvSpPr>
        <p:spPr>
          <a:xfrm>
            <a:off x="11769993" y="4500242"/>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72" name="Rectangle 71">
            <a:extLst>
              <a:ext uri="{FF2B5EF4-FFF2-40B4-BE49-F238E27FC236}">
                <a16:creationId xmlns:a16="http://schemas.microsoft.com/office/drawing/2014/main" id="{E93DCB94-1A11-49BC-9EE0-445A5A53A1E9}"/>
              </a:ext>
            </a:extLst>
          </p:cNvPr>
          <p:cNvSpPr/>
          <p:nvPr userDrawn="1"/>
        </p:nvSpPr>
        <p:spPr bwMode="auto">
          <a:xfrm>
            <a:off x="11687853" y="7397551"/>
            <a:ext cx="3739407" cy="100763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a:ln>
                <a:noFill/>
              </a:ln>
              <a:solidFill>
                <a:schemeClr val="accent1"/>
              </a:solidFill>
              <a:effectLst/>
              <a:latin typeface="Arial" charset="0"/>
            </a:endParaRPr>
          </a:p>
        </p:txBody>
      </p:sp>
      <p:sp>
        <p:nvSpPr>
          <p:cNvPr id="73" name="Text Placeholder 28">
            <a:extLst>
              <a:ext uri="{FF2B5EF4-FFF2-40B4-BE49-F238E27FC236}">
                <a16:creationId xmlns:a16="http://schemas.microsoft.com/office/drawing/2014/main" id="{550CCB07-774B-4137-9518-DCEE0A099228}"/>
              </a:ext>
            </a:extLst>
          </p:cNvPr>
          <p:cNvSpPr>
            <a:spLocks noGrp="1"/>
          </p:cNvSpPr>
          <p:nvPr>
            <p:ph type="body" sz="quarter" idx="32"/>
          </p:nvPr>
        </p:nvSpPr>
        <p:spPr>
          <a:xfrm>
            <a:off x="11754809" y="7397551"/>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74" name="Text Placeholder 28">
            <a:extLst>
              <a:ext uri="{FF2B5EF4-FFF2-40B4-BE49-F238E27FC236}">
                <a16:creationId xmlns:a16="http://schemas.microsoft.com/office/drawing/2014/main" id="{73829046-94BD-4CE5-ACA3-39E52131C776}"/>
              </a:ext>
            </a:extLst>
          </p:cNvPr>
          <p:cNvSpPr>
            <a:spLocks noGrp="1"/>
          </p:cNvSpPr>
          <p:nvPr>
            <p:ph type="body" sz="quarter" idx="33"/>
          </p:nvPr>
        </p:nvSpPr>
        <p:spPr>
          <a:xfrm>
            <a:off x="11769993" y="7829113"/>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cxnSp>
        <p:nvCxnSpPr>
          <p:cNvPr id="60" name="Rechte verbindingslijn 60">
            <a:extLst>
              <a:ext uri="{FF2B5EF4-FFF2-40B4-BE49-F238E27FC236}">
                <a16:creationId xmlns:a16="http://schemas.microsoft.com/office/drawing/2014/main" id="{DD593B9C-7D1E-44B7-BBDD-EE2D763B7261}"/>
              </a:ext>
            </a:extLst>
          </p:cNvPr>
          <p:cNvCxnSpPr>
            <a:cxnSpLocks/>
          </p:cNvCxnSpPr>
          <p:nvPr userDrawn="1"/>
        </p:nvCxnSpPr>
        <p:spPr>
          <a:xfrm flipH="1">
            <a:off x="5243791" y="6304328"/>
            <a:ext cx="2904289" cy="0"/>
          </a:xfrm>
          <a:prstGeom prst="line">
            <a:avLst/>
          </a:prstGeom>
          <a:ln w="5715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51362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3" name="Rechthoek 9">
            <a:extLst>
              <a:ext uri="{FF2B5EF4-FFF2-40B4-BE49-F238E27FC236}">
                <a16:creationId xmlns:a16="http://schemas.microsoft.com/office/drawing/2014/main" id="{5C4AADDC-81B1-4093-AF95-CEFEE1D78F51}"/>
              </a:ext>
            </a:extLst>
          </p:cNvPr>
          <p:cNvSpPr/>
          <p:nvPr userDrawn="1"/>
        </p:nvSpPr>
        <p:spPr>
          <a:xfrm>
            <a:off x="-1" y="-298"/>
            <a:ext cx="17340263" cy="9753898"/>
          </a:xfrm>
          <a:prstGeom prst="rect">
            <a:avLst/>
          </a:prstGeom>
          <a:solidFill>
            <a:srgbClr val="003883"/>
          </a:solidFill>
          <a:ln>
            <a:solidFill>
              <a:srgbClr val="003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46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Cambria"/>
              <a:ea typeface="+mn-ea"/>
              <a:cs typeface="+mn-cs"/>
            </a:endParaRPr>
          </a:p>
        </p:txBody>
      </p:sp>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4843343" y="8940325"/>
            <a:ext cx="2035700" cy="400971"/>
          </a:xfrm>
          <a:prstGeom prst="rect">
            <a:avLst/>
          </a:prstGeom>
        </p:spPr>
      </p:pic>
      <p:cxnSp>
        <p:nvCxnSpPr>
          <p:cNvPr id="35" name="Straight Connector 34">
            <a:extLst>
              <a:ext uri="{FF2B5EF4-FFF2-40B4-BE49-F238E27FC236}">
                <a16:creationId xmlns:a16="http://schemas.microsoft.com/office/drawing/2014/main" id="{9477DCAB-5184-4E81-AB13-BDE22D8BF09A}"/>
              </a:ext>
            </a:extLst>
          </p:cNvPr>
          <p:cNvCxnSpPr>
            <a:cxnSpLocks/>
          </p:cNvCxnSpPr>
          <p:nvPr userDrawn="1"/>
        </p:nvCxnSpPr>
        <p:spPr bwMode="auto">
          <a:xfrm>
            <a:off x="2730414" y="7829128"/>
            <a:ext cx="0" cy="1924472"/>
          </a:xfrm>
          <a:prstGeom prst="line">
            <a:avLst/>
          </a:prstGeom>
          <a:solidFill>
            <a:schemeClr val="accent1"/>
          </a:solidFill>
          <a:ln w="57150" cap="flat" cmpd="sng" algn="ctr">
            <a:solidFill>
              <a:srgbClr val="8696BD"/>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Connector: Elbow 29">
            <a:extLst>
              <a:ext uri="{FF2B5EF4-FFF2-40B4-BE49-F238E27FC236}">
                <a16:creationId xmlns:a16="http://schemas.microsoft.com/office/drawing/2014/main" id="{438CF212-59FF-4BC3-9887-9C2DB233B97C}"/>
              </a:ext>
            </a:extLst>
          </p:cNvPr>
          <p:cNvCxnSpPr>
            <a:cxnSpLocks/>
          </p:cNvCxnSpPr>
          <p:nvPr userDrawn="1"/>
        </p:nvCxnSpPr>
        <p:spPr bwMode="auto">
          <a:xfrm rot="5400000" flipH="1" flipV="1">
            <a:off x="2730414" y="-3476128"/>
            <a:ext cx="11233248" cy="11233248"/>
          </a:xfrm>
          <a:prstGeom prst="bentConnector3">
            <a:avLst/>
          </a:prstGeom>
          <a:solidFill>
            <a:schemeClr val="accent1"/>
          </a:solidFill>
          <a:ln w="57150" cap="flat" cmpd="sng" algn="ctr">
            <a:solidFill>
              <a:srgbClr val="99A3C6"/>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 name="Picture Placeholder 4">
            <a:extLst>
              <a:ext uri="{FF2B5EF4-FFF2-40B4-BE49-F238E27FC236}">
                <a16:creationId xmlns:a16="http://schemas.microsoft.com/office/drawing/2014/main" id="{D5F289B7-701A-45F9-A9CA-C170D2CC839A}"/>
              </a:ext>
            </a:extLst>
          </p:cNvPr>
          <p:cNvSpPr>
            <a:spLocks noGrp="1"/>
          </p:cNvSpPr>
          <p:nvPr>
            <p:ph type="pic" sz="quarter" idx="34"/>
          </p:nvPr>
        </p:nvSpPr>
        <p:spPr>
          <a:xfrm>
            <a:off x="880641" y="2644552"/>
            <a:ext cx="3699545" cy="3700800"/>
          </a:xfrm>
          <a:prstGeom prst="ellipse">
            <a:avLst/>
          </a:prstGeom>
        </p:spPr>
        <p:txBody>
          <a:bodyPr/>
          <a:lstStyle/>
          <a:p>
            <a:endParaRPr lang="nl-BE" dirty="0"/>
          </a:p>
        </p:txBody>
      </p:sp>
      <p:sp>
        <p:nvSpPr>
          <p:cNvPr id="15" name="Text Placeholder 28">
            <a:extLst>
              <a:ext uri="{FF2B5EF4-FFF2-40B4-BE49-F238E27FC236}">
                <a16:creationId xmlns:a16="http://schemas.microsoft.com/office/drawing/2014/main" id="{ABD7068F-5A1D-4615-978D-D8CF0F449C8E}"/>
              </a:ext>
            </a:extLst>
          </p:cNvPr>
          <p:cNvSpPr>
            <a:spLocks noGrp="1"/>
          </p:cNvSpPr>
          <p:nvPr>
            <p:ph type="body" sz="quarter" idx="24"/>
          </p:nvPr>
        </p:nvSpPr>
        <p:spPr>
          <a:xfrm>
            <a:off x="4925715" y="3508648"/>
            <a:ext cx="8010841" cy="644859"/>
          </a:xfrm>
          <a:prstGeom prst="rect">
            <a:avLst/>
          </a:prstGeom>
        </p:spPr>
        <p:txBody>
          <a:bodyPr/>
          <a:lstStyle>
            <a:lvl1pPr algn="l">
              <a:lnSpc>
                <a:spcPct val="100000"/>
              </a:lnSpc>
              <a:defRPr sz="3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6" name="Text Placeholder 28">
            <a:extLst>
              <a:ext uri="{FF2B5EF4-FFF2-40B4-BE49-F238E27FC236}">
                <a16:creationId xmlns:a16="http://schemas.microsoft.com/office/drawing/2014/main" id="{B77277A6-7013-4E99-B39E-F5993A07C00D}"/>
              </a:ext>
            </a:extLst>
          </p:cNvPr>
          <p:cNvSpPr>
            <a:spLocks noGrp="1"/>
          </p:cNvSpPr>
          <p:nvPr>
            <p:ph type="body" sz="quarter" idx="25"/>
          </p:nvPr>
        </p:nvSpPr>
        <p:spPr>
          <a:xfrm>
            <a:off x="4925715" y="4153508"/>
            <a:ext cx="8010841" cy="1731405"/>
          </a:xfrm>
          <a:prstGeom prst="rect">
            <a:avLst/>
          </a:prstGeom>
        </p:spPr>
        <p:txBody>
          <a:bodyPr/>
          <a:lstStyle>
            <a:lvl1pPr algn="l">
              <a:lnSpc>
                <a:spcPct val="100000"/>
              </a:lnSpc>
              <a:defRPr sz="1800" b="0">
                <a:solidFill>
                  <a:srgbClr val="FFFFFF"/>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33100849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15" name="Rectangle 314">
            <a:extLst>
              <a:ext uri="{FF2B5EF4-FFF2-40B4-BE49-F238E27FC236}">
                <a16:creationId xmlns:a16="http://schemas.microsoft.com/office/drawing/2014/main" id="{0E6D6380-DAE4-465A-BD96-171E6289A4DF}"/>
              </a:ext>
            </a:extLst>
          </p:cNvPr>
          <p:cNvSpPr/>
          <p:nvPr userDrawn="1"/>
        </p:nvSpPr>
        <p:spPr bwMode="auto">
          <a:xfrm>
            <a:off x="-803" y="0"/>
            <a:ext cx="5610793" cy="9753600"/>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pic>
        <p:nvPicPr>
          <p:cNvPr id="319" name="Afbeelding 6">
            <a:extLst>
              <a:ext uri="{FF2B5EF4-FFF2-40B4-BE49-F238E27FC236}">
                <a16:creationId xmlns:a16="http://schemas.microsoft.com/office/drawing/2014/main" id="{CFCAEA51-221D-4879-A54E-0AF3AB37E9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68132" y="2861313"/>
            <a:ext cx="1014387" cy="962861"/>
          </a:xfrm>
          <a:prstGeom prst="rect">
            <a:avLst/>
          </a:prstGeom>
        </p:spPr>
      </p:pic>
      <p:sp>
        <p:nvSpPr>
          <p:cNvPr id="31" name="Rechthoek 44">
            <a:extLst>
              <a:ext uri="{FF2B5EF4-FFF2-40B4-BE49-F238E27FC236}">
                <a16:creationId xmlns:a16="http://schemas.microsoft.com/office/drawing/2014/main" id="{26F174B2-C4F5-4EF6-84B5-40E55A44D0B0}"/>
              </a:ext>
            </a:extLst>
          </p:cNvPr>
          <p:cNvSpPr/>
          <p:nvPr userDrawn="1"/>
        </p:nvSpPr>
        <p:spPr>
          <a:xfrm>
            <a:off x="11215540" y="2332815"/>
            <a:ext cx="910901" cy="923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14" name="Text Placeholder 2">
            <a:extLst>
              <a:ext uri="{FF2B5EF4-FFF2-40B4-BE49-F238E27FC236}">
                <a16:creationId xmlns:a16="http://schemas.microsoft.com/office/drawing/2014/main" id="{7DFAC999-7B80-4AD1-A24B-0B02F38AF544}"/>
              </a:ext>
            </a:extLst>
          </p:cNvPr>
          <p:cNvSpPr>
            <a:spLocks noGrp="1"/>
          </p:cNvSpPr>
          <p:nvPr userDrawn="1">
            <p:ph type="body" sz="quarter" idx="13"/>
          </p:nvPr>
        </p:nvSpPr>
        <p:spPr>
          <a:xfrm>
            <a:off x="2180916" y="943387"/>
            <a:ext cx="2600783" cy="2637269"/>
          </a:xfrm>
          <a:prstGeom prst="rect">
            <a:avLst/>
          </a:prstGeom>
        </p:spPr>
        <p:txBody>
          <a:bodyPr/>
          <a:lstStyle>
            <a:lvl1pPr algn="r">
              <a:defRPr sz="5400">
                <a:solidFill>
                  <a:srgbClr val="FFFFFF"/>
                </a:solidFill>
                <a:latin typeface="Trade Gothic LT Std" panose="00000800000000000000" pitchFamily="50" charset="0"/>
              </a:defRPr>
            </a:lvl1pPr>
          </a:lstStyle>
          <a:p>
            <a:pPr lvl="0"/>
            <a:r>
              <a:rPr lang="en-US" dirty="0"/>
              <a:t>Edit</a:t>
            </a:r>
          </a:p>
        </p:txBody>
      </p:sp>
      <p:cxnSp>
        <p:nvCxnSpPr>
          <p:cNvPr id="9" name="Straight Connector 8">
            <a:extLst>
              <a:ext uri="{FF2B5EF4-FFF2-40B4-BE49-F238E27FC236}">
                <a16:creationId xmlns:a16="http://schemas.microsoft.com/office/drawing/2014/main" id="{36D00298-0C2B-4BE2-A4F4-7190484033EF}"/>
              </a:ext>
            </a:extLst>
          </p:cNvPr>
          <p:cNvCxnSpPr/>
          <p:nvPr userDrawn="1"/>
        </p:nvCxnSpPr>
        <p:spPr bwMode="auto">
          <a:xfrm>
            <a:off x="5613120" y="0"/>
            <a:ext cx="0" cy="9753600"/>
          </a:xfrm>
          <a:prstGeom prst="line">
            <a:avLst/>
          </a:prstGeom>
          <a:solidFill>
            <a:schemeClr val="accent1"/>
          </a:solidFill>
          <a:ln w="57150" cap="flat" cmpd="sng" algn="ctr">
            <a:solidFill>
              <a:srgbClr val="EE7D1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0" name="Text Placeholder 28">
            <a:extLst>
              <a:ext uri="{FF2B5EF4-FFF2-40B4-BE49-F238E27FC236}">
                <a16:creationId xmlns:a16="http://schemas.microsoft.com/office/drawing/2014/main" id="{CD1CA707-EF1F-4AB8-92E0-706723E58BB3}"/>
              </a:ext>
            </a:extLst>
          </p:cNvPr>
          <p:cNvSpPr>
            <a:spLocks noGrp="1"/>
          </p:cNvSpPr>
          <p:nvPr>
            <p:ph type="body" sz="quarter" idx="24"/>
          </p:nvPr>
        </p:nvSpPr>
        <p:spPr>
          <a:xfrm>
            <a:off x="1284566" y="6604992"/>
            <a:ext cx="3562401" cy="380106"/>
          </a:xfrm>
          <a:prstGeom prst="rect">
            <a:avLst/>
          </a:prstGeom>
        </p:spPr>
        <p:txBody>
          <a:bodyPr/>
          <a:lstStyle>
            <a:lvl1pPr algn="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1" name="Text Placeholder 28">
            <a:extLst>
              <a:ext uri="{FF2B5EF4-FFF2-40B4-BE49-F238E27FC236}">
                <a16:creationId xmlns:a16="http://schemas.microsoft.com/office/drawing/2014/main" id="{116F1AE2-B2A6-4AB2-B981-D83577D9B7AC}"/>
              </a:ext>
            </a:extLst>
          </p:cNvPr>
          <p:cNvSpPr>
            <a:spLocks noGrp="1"/>
          </p:cNvSpPr>
          <p:nvPr>
            <p:ph type="body" sz="quarter" idx="25"/>
          </p:nvPr>
        </p:nvSpPr>
        <p:spPr>
          <a:xfrm>
            <a:off x="1291306" y="7037040"/>
            <a:ext cx="3562401" cy="576079"/>
          </a:xfrm>
          <a:prstGeom prst="rect">
            <a:avLst/>
          </a:prstGeom>
        </p:spPr>
        <p:txBody>
          <a:bodyPr/>
          <a:lstStyle>
            <a:lvl1pPr algn="r">
              <a:lnSpc>
                <a:spcPct val="100000"/>
              </a:lnSpc>
              <a:defRPr sz="1600" b="0">
                <a:solidFill>
                  <a:srgbClr val="FFFFFF"/>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cxnSp>
        <p:nvCxnSpPr>
          <p:cNvPr id="14" name="Rechte verbindingslijn 71">
            <a:extLst>
              <a:ext uri="{FF2B5EF4-FFF2-40B4-BE49-F238E27FC236}">
                <a16:creationId xmlns:a16="http://schemas.microsoft.com/office/drawing/2014/main" id="{A1A96462-446F-45EF-A646-54E3DB389785}"/>
              </a:ext>
            </a:extLst>
          </p:cNvPr>
          <p:cNvCxnSpPr>
            <a:cxnSpLocks/>
          </p:cNvCxnSpPr>
          <p:nvPr userDrawn="1"/>
        </p:nvCxnSpPr>
        <p:spPr>
          <a:xfrm flipV="1">
            <a:off x="11190411" y="7253064"/>
            <a:ext cx="0" cy="2500536"/>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15" name="Rechte verbindingslijn 60">
            <a:extLst>
              <a:ext uri="{FF2B5EF4-FFF2-40B4-BE49-F238E27FC236}">
                <a16:creationId xmlns:a16="http://schemas.microsoft.com/office/drawing/2014/main" id="{94687567-A0EA-4A7F-B97F-4C4898876492}"/>
              </a:ext>
            </a:extLst>
          </p:cNvPr>
          <p:cNvCxnSpPr>
            <a:cxnSpLocks/>
          </p:cNvCxnSpPr>
          <p:nvPr userDrawn="1"/>
        </p:nvCxnSpPr>
        <p:spPr>
          <a:xfrm flipH="1">
            <a:off x="5227297" y="7253064"/>
            <a:ext cx="5988243" cy="0"/>
          </a:xfrm>
          <a:prstGeom prst="line">
            <a:avLst/>
          </a:prstGeom>
          <a:ln w="5715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40" name="Text Placeholder 28">
            <a:extLst>
              <a:ext uri="{FF2B5EF4-FFF2-40B4-BE49-F238E27FC236}">
                <a16:creationId xmlns:a16="http://schemas.microsoft.com/office/drawing/2014/main" id="{23998306-0553-4E1C-8FDF-48CB1A0642E8}"/>
              </a:ext>
            </a:extLst>
          </p:cNvPr>
          <p:cNvSpPr>
            <a:spLocks noGrp="1"/>
          </p:cNvSpPr>
          <p:nvPr>
            <p:ph type="body" sz="quarter" idx="26"/>
          </p:nvPr>
        </p:nvSpPr>
        <p:spPr>
          <a:xfrm>
            <a:off x="14018551" y="6963985"/>
            <a:ext cx="2630208"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1" name="Text Placeholder 28">
            <a:extLst>
              <a:ext uri="{FF2B5EF4-FFF2-40B4-BE49-F238E27FC236}">
                <a16:creationId xmlns:a16="http://schemas.microsoft.com/office/drawing/2014/main" id="{BAEA2F82-AF82-4953-B1B7-31F13DF62C46}"/>
              </a:ext>
            </a:extLst>
          </p:cNvPr>
          <p:cNvSpPr>
            <a:spLocks noGrp="1"/>
          </p:cNvSpPr>
          <p:nvPr>
            <p:ph type="body" sz="quarter" idx="27"/>
          </p:nvPr>
        </p:nvSpPr>
        <p:spPr>
          <a:xfrm>
            <a:off x="14018552" y="7611351"/>
            <a:ext cx="2630208" cy="576079"/>
          </a:xfrm>
          <a:prstGeom prst="rect">
            <a:avLst/>
          </a:prstGeom>
        </p:spPr>
        <p:txBody>
          <a:bodyPr/>
          <a:lstStyle>
            <a:lvl1pPr algn="ct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2" name="Text Placeholder 28">
            <a:extLst>
              <a:ext uri="{FF2B5EF4-FFF2-40B4-BE49-F238E27FC236}">
                <a16:creationId xmlns:a16="http://schemas.microsoft.com/office/drawing/2014/main" id="{BD3F0F73-6BDC-467A-A0DB-8F088E70DB75}"/>
              </a:ext>
            </a:extLst>
          </p:cNvPr>
          <p:cNvSpPr>
            <a:spLocks noGrp="1"/>
          </p:cNvSpPr>
          <p:nvPr>
            <p:ph type="body" sz="quarter" idx="28"/>
          </p:nvPr>
        </p:nvSpPr>
        <p:spPr>
          <a:xfrm>
            <a:off x="14013810" y="4534008"/>
            <a:ext cx="2630208"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3" name="Text Placeholder 28">
            <a:extLst>
              <a:ext uri="{FF2B5EF4-FFF2-40B4-BE49-F238E27FC236}">
                <a16:creationId xmlns:a16="http://schemas.microsoft.com/office/drawing/2014/main" id="{E9F25A78-CF64-4CC5-8D49-F4371048CC1B}"/>
              </a:ext>
            </a:extLst>
          </p:cNvPr>
          <p:cNvSpPr>
            <a:spLocks noGrp="1"/>
          </p:cNvSpPr>
          <p:nvPr>
            <p:ph type="body" sz="quarter" idx="29"/>
          </p:nvPr>
        </p:nvSpPr>
        <p:spPr>
          <a:xfrm>
            <a:off x="14013811" y="5181374"/>
            <a:ext cx="2630208" cy="576079"/>
          </a:xfrm>
          <a:prstGeom prst="rect">
            <a:avLst/>
          </a:prstGeom>
        </p:spPr>
        <p:txBody>
          <a:bodyPr/>
          <a:lstStyle>
            <a:lvl1pPr algn="ct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4" name="Text Placeholder 28">
            <a:extLst>
              <a:ext uri="{FF2B5EF4-FFF2-40B4-BE49-F238E27FC236}">
                <a16:creationId xmlns:a16="http://schemas.microsoft.com/office/drawing/2014/main" id="{CBEA4B2E-8CA7-4F55-BD1B-0CB92C161C59}"/>
              </a:ext>
            </a:extLst>
          </p:cNvPr>
          <p:cNvSpPr>
            <a:spLocks noGrp="1"/>
          </p:cNvSpPr>
          <p:nvPr>
            <p:ph type="body" sz="quarter" idx="30"/>
          </p:nvPr>
        </p:nvSpPr>
        <p:spPr>
          <a:xfrm>
            <a:off x="14032490" y="1804666"/>
            <a:ext cx="2630208"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5" name="Text Placeholder 28">
            <a:extLst>
              <a:ext uri="{FF2B5EF4-FFF2-40B4-BE49-F238E27FC236}">
                <a16:creationId xmlns:a16="http://schemas.microsoft.com/office/drawing/2014/main" id="{A6F088AF-15C8-42B6-B376-A8382C665C07}"/>
              </a:ext>
            </a:extLst>
          </p:cNvPr>
          <p:cNvSpPr>
            <a:spLocks noGrp="1"/>
          </p:cNvSpPr>
          <p:nvPr>
            <p:ph type="body" sz="quarter" idx="31"/>
          </p:nvPr>
        </p:nvSpPr>
        <p:spPr>
          <a:xfrm>
            <a:off x="14032491" y="2452032"/>
            <a:ext cx="2630208" cy="576079"/>
          </a:xfrm>
          <a:prstGeom prst="rect">
            <a:avLst/>
          </a:prstGeom>
        </p:spPr>
        <p:txBody>
          <a:bodyPr/>
          <a:lstStyle>
            <a:lvl1pPr algn="ct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6" name="Text Placeholder 28">
            <a:extLst>
              <a:ext uri="{FF2B5EF4-FFF2-40B4-BE49-F238E27FC236}">
                <a16:creationId xmlns:a16="http://schemas.microsoft.com/office/drawing/2014/main" id="{5831FBEC-65D5-4D6A-9955-42DC35072EE2}"/>
              </a:ext>
            </a:extLst>
          </p:cNvPr>
          <p:cNvSpPr>
            <a:spLocks noGrp="1"/>
          </p:cNvSpPr>
          <p:nvPr>
            <p:ph type="body" sz="quarter" idx="32"/>
          </p:nvPr>
        </p:nvSpPr>
        <p:spPr>
          <a:xfrm>
            <a:off x="10140806" y="4534008"/>
            <a:ext cx="2630208"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7" name="Text Placeholder 28">
            <a:extLst>
              <a:ext uri="{FF2B5EF4-FFF2-40B4-BE49-F238E27FC236}">
                <a16:creationId xmlns:a16="http://schemas.microsoft.com/office/drawing/2014/main" id="{E7689EC7-B132-40A7-9195-09C06EE179D4}"/>
              </a:ext>
            </a:extLst>
          </p:cNvPr>
          <p:cNvSpPr>
            <a:spLocks noGrp="1"/>
          </p:cNvSpPr>
          <p:nvPr>
            <p:ph type="body" sz="quarter" idx="33"/>
          </p:nvPr>
        </p:nvSpPr>
        <p:spPr>
          <a:xfrm>
            <a:off x="10140807" y="5181374"/>
            <a:ext cx="2630208" cy="576079"/>
          </a:xfrm>
          <a:prstGeom prst="rect">
            <a:avLst/>
          </a:prstGeom>
        </p:spPr>
        <p:txBody>
          <a:bodyPr/>
          <a:lstStyle>
            <a:lvl1pPr algn="ct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8" name="Text Placeholder 28">
            <a:extLst>
              <a:ext uri="{FF2B5EF4-FFF2-40B4-BE49-F238E27FC236}">
                <a16:creationId xmlns:a16="http://schemas.microsoft.com/office/drawing/2014/main" id="{B3A95B23-4EBD-428F-A4EE-0F41C4E24C1D}"/>
              </a:ext>
            </a:extLst>
          </p:cNvPr>
          <p:cNvSpPr>
            <a:spLocks noGrp="1"/>
          </p:cNvSpPr>
          <p:nvPr>
            <p:ph type="body" sz="quarter" idx="34"/>
          </p:nvPr>
        </p:nvSpPr>
        <p:spPr>
          <a:xfrm>
            <a:off x="10159486" y="1804666"/>
            <a:ext cx="2630208"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49" name="Text Placeholder 28">
            <a:extLst>
              <a:ext uri="{FF2B5EF4-FFF2-40B4-BE49-F238E27FC236}">
                <a16:creationId xmlns:a16="http://schemas.microsoft.com/office/drawing/2014/main" id="{9D9D7E6A-BA1A-4D72-A222-8E6AC3D9D9CA}"/>
              </a:ext>
            </a:extLst>
          </p:cNvPr>
          <p:cNvSpPr>
            <a:spLocks noGrp="1"/>
          </p:cNvSpPr>
          <p:nvPr>
            <p:ph type="body" sz="quarter" idx="35"/>
          </p:nvPr>
        </p:nvSpPr>
        <p:spPr>
          <a:xfrm>
            <a:off x="10159487" y="2452032"/>
            <a:ext cx="2630208" cy="576079"/>
          </a:xfrm>
          <a:prstGeom prst="rect">
            <a:avLst/>
          </a:prstGeom>
        </p:spPr>
        <p:txBody>
          <a:bodyPr/>
          <a:lstStyle>
            <a:lvl1pPr algn="ct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50" name="Text Placeholder 28">
            <a:extLst>
              <a:ext uri="{FF2B5EF4-FFF2-40B4-BE49-F238E27FC236}">
                <a16:creationId xmlns:a16="http://schemas.microsoft.com/office/drawing/2014/main" id="{F9D52FAA-69F6-4F75-A73D-4B04274BE874}"/>
              </a:ext>
            </a:extLst>
          </p:cNvPr>
          <p:cNvSpPr>
            <a:spLocks noGrp="1"/>
          </p:cNvSpPr>
          <p:nvPr>
            <p:ph type="body" sz="quarter" idx="36"/>
          </p:nvPr>
        </p:nvSpPr>
        <p:spPr>
          <a:xfrm>
            <a:off x="6267803" y="4521269"/>
            <a:ext cx="2630208"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51" name="Text Placeholder 28">
            <a:extLst>
              <a:ext uri="{FF2B5EF4-FFF2-40B4-BE49-F238E27FC236}">
                <a16:creationId xmlns:a16="http://schemas.microsoft.com/office/drawing/2014/main" id="{9F393F0B-3145-4DEC-953B-785ADC5521AE}"/>
              </a:ext>
            </a:extLst>
          </p:cNvPr>
          <p:cNvSpPr>
            <a:spLocks noGrp="1"/>
          </p:cNvSpPr>
          <p:nvPr>
            <p:ph type="body" sz="quarter" idx="37"/>
          </p:nvPr>
        </p:nvSpPr>
        <p:spPr>
          <a:xfrm>
            <a:off x="6267804" y="5168635"/>
            <a:ext cx="2630208" cy="576079"/>
          </a:xfrm>
          <a:prstGeom prst="rect">
            <a:avLst/>
          </a:prstGeom>
        </p:spPr>
        <p:txBody>
          <a:bodyPr/>
          <a:lstStyle>
            <a:lvl1pPr algn="ct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52" name="Text Placeholder 28">
            <a:extLst>
              <a:ext uri="{FF2B5EF4-FFF2-40B4-BE49-F238E27FC236}">
                <a16:creationId xmlns:a16="http://schemas.microsoft.com/office/drawing/2014/main" id="{3692DAB5-DF9A-4A18-9440-CAF8C21CC094}"/>
              </a:ext>
            </a:extLst>
          </p:cNvPr>
          <p:cNvSpPr>
            <a:spLocks noGrp="1"/>
          </p:cNvSpPr>
          <p:nvPr>
            <p:ph type="body" sz="quarter" idx="38"/>
          </p:nvPr>
        </p:nvSpPr>
        <p:spPr>
          <a:xfrm>
            <a:off x="6286483" y="1791927"/>
            <a:ext cx="2630208"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53" name="Text Placeholder 28">
            <a:extLst>
              <a:ext uri="{FF2B5EF4-FFF2-40B4-BE49-F238E27FC236}">
                <a16:creationId xmlns:a16="http://schemas.microsoft.com/office/drawing/2014/main" id="{EB03DC9D-1DB8-4986-A639-8B49248CE55E}"/>
              </a:ext>
            </a:extLst>
          </p:cNvPr>
          <p:cNvSpPr>
            <a:spLocks noGrp="1"/>
          </p:cNvSpPr>
          <p:nvPr>
            <p:ph type="body" sz="quarter" idx="39"/>
          </p:nvPr>
        </p:nvSpPr>
        <p:spPr>
          <a:xfrm>
            <a:off x="6286484" y="2439293"/>
            <a:ext cx="2630208" cy="576079"/>
          </a:xfrm>
          <a:prstGeom prst="rect">
            <a:avLst/>
          </a:prstGeom>
        </p:spPr>
        <p:txBody>
          <a:bodyPr/>
          <a:lstStyle>
            <a:lvl1pPr algn="ct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341477394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682D4B5F-D12A-494B-AEA9-3F3EF20EBCD5}"/>
              </a:ext>
            </a:extLst>
          </p:cNvPr>
          <p:cNvSpPr>
            <a:spLocks noGrp="1"/>
          </p:cNvSpPr>
          <p:nvPr>
            <p:ph type="pic" sz="quarter" idx="16"/>
          </p:nvPr>
        </p:nvSpPr>
        <p:spPr>
          <a:xfrm>
            <a:off x="0" y="-5429"/>
            <a:ext cx="17340263" cy="4890167"/>
          </a:xfrm>
          <a:prstGeom prst="rect">
            <a:avLst/>
          </a:prstGeom>
          <a:solidFill>
            <a:srgbClr val="D5D9E8"/>
          </a:solidFill>
        </p:spPr>
        <p:txBody>
          <a:bodyPr/>
          <a:lstStyle/>
          <a:p>
            <a:endParaRPr lang="nl-BE" dirty="0"/>
          </a:p>
        </p:txBody>
      </p:sp>
      <p:sp>
        <p:nvSpPr>
          <p:cNvPr id="34" name="Text Placeholder 33">
            <a:extLst>
              <a:ext uri="{FF2B5EF4-FFF2-40B4-BE49-F238E27FC236}">
                <a16:creationId xmlns:a16="http://schemas.microsoft.com/office/drawing/2014/main" id="{71F73A75-9774-41B0-A1FD-7AB1014FD92B}"/>
              </a:ext>
            </a:extLst>
          </p:cNvPr>
          <p:cNvSpPr>
            <a:spLocks noGrp="1"/>
          </p:cNvSpPr>
          <p:nvPr>
            <p:ph type="body" sz="quarter" idx="20"/>
          </p:nvPr>
        </p:nvSpPr>
        <p:spPr>
          <a:xfrm>
            <a:off x="4133850" y="1738313"/>
            <a:ext cx="8496300" cy="904875"/>
          </a:xfrm>
          <a:prstGeom prst="rect">
            <a:avLst/>
          </a:prstGeom>
        </p:spPr>
        <p:txBody>
          <a:bodyPr/>
          <a:lstStyle>
            <a:lvl1pPr algn="ctr">
              <a:defRPr sz="5400">
                <a:solidFill>
                  <a:schemeClr val="bg1"/>
                </a:solidFill>
              </a:defRPr>
            </a:lvl1pPr>
            <a:lvl2pPr marL="415445" indent="0">
              <a:buNone/>
              <a:defRPr/>
            </a:lvl2pPr>
          </a:lstStyle>
          <a:p>
            <a:pPr lvl="0"/>
            <a:r>
              <a:rPr lang="en-US" dirty="0"/>
              <a:t>Edit</a:t>
            </a:r>
          </a:p>
        </p:txBody>
      </p:sp>
      <p:cxnSp>
        <p:nvCxnSpPr>
          <p:cNvPr id="17" name="Rechte verbindingslijn 23">
            <a:extLst>
              <a:ext uri="{FF2B5EF4-FFF2-40B4-BE49-F238E27FC236}">
                <a16:creationId xmlns:a16="http://schemas.microsoft.com/office/drawing/2014/main" id="{580754D3-881F-4702-AF20-2677408B94D9}"/>
              </a:ext>
            </a:extLst>
          </p:cNvPr>
          <p:cNvCxnSpPr>
            <a:cxnSpLocks/>
          </p:cNvCxnSpPr>
          <p:nvPr userDrawn="1"/>
        </p:nvCxnSpPr>
        <p:spPr>
          <a:xfrm>
            <a:off x="0" y="4868155"/>
            <a:ext cx="17340263" cy="17289"/>
          </a:xfrm>
          <a:prstGeom prst="line">
            <a:avLst/>
          </a:prstGeom>
          <a:ln w="57150">
            <a:solidFill>
              <a:srgbClr val="EE7D11"/>
            </a:solidFill>
          </a:ln>
        </p:spPr>
        <p:style>
          <a:lnRef idx="1">
            <a:schemeClr val="accent1"/>
          </a:lnRef>
          <a:fillRef idx="0">
            <a:schemeClr val="accent1"/>
          </a:fillRef>
          <a:effectRef idx="0">
            <a:schemeClr val="accent1"/>
          </a:effectRef>
          <a:fontRef idx="minor">
            <a:schemeClr val="tx1"/>
          </a:fontRef>
        </p:style>
      </p:cxnSp>
      <p:sp>
        <p:nvSpPr>
          <p:cNvPr id="5" name="Ovaal 26">
            <a:extLst>
              <a:ext uri="{FF2B5EF4-FFF2-40B4-BE49-F238E27FC236}">
                <a16:creationId xmlns:a16="http://schemas.microsoft.com/office/drawing/2014/main" id="{6BD71CB0-164C-422B-A952-0C9736784BE1}"/>
              </a:ext>
            </a:extLst>
          </p:cNvPr>
          <p:cNvSpPr/>
          <p:nvPr/>
        </p:nvSpPr>
        <p:spPr>
          <a:xfrm>
            <a:off x="2326054" y="3535858"/>
            <a:ext cx="2664595" cy="2664595"/>
          </a:xfrm>
          <a:prstGeom prst="ellipse">
            <a:avLst/>
          </a:prstGeom>
          <a:solidFill>
            <a:schemeClr val="bg1"/>
          </a:solidFill>
          <a:ln w="57150">
            <a:solidFill>
              <a:srgbClr val="EE7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Bellota" panose="02010503040000020004" pitchFamily="50" charset="0"/>
              <a:ea typeface="Bellota" panose="02010503040000020004" pitchFamily="50" charset="0"/>
            </a:endParaRPr>
          </a:p>
        </p:txBody>
      </p:sp>
      <p:sp>
        <p:nvSpPr>
          <p:cNvPr id="10" name="Ovaal 24">
            <a:extLst>
              <a:ext uri="{FF2B5EF4-FFF2-40B4-BE49-F238E27FC236}">
                <a16:creationId xmlns:a16="http://schemas.microsoft.com/office/drawing/2014/main" id="{68D94CC5-21C3-40AC-9D96-5E769C927C5D}"/>
              </a:ext>
            </a:extLst>
          </p:cNvPr>
          <p:cNvSpPr/>
          <p:nvPr/>
        </p:nvSpPr>
        <p:spPr>
          <a:xfrm>
            <a:off x="6888699" y="3488513"/>
            <a:ext cx="2664595" cy="2664595"/>
          </a:xfrm>
          <a:prstGeom prst="ellipse">
            <a:avLst/>
          </a:prstGeom>
          <a:solidFill>
            <a:schemeClr val="bg1"/>
          </a:solidFill>
          <a:ln w="57150">
            <a:solidFill>
              <a:srgbClr val="EE7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Bellota" panose="02010503040000020004" pitchFamily="50" charset="0"/>
              <a:ea typeface="Bellota" panose="02010503040000020004" pitchFamily="50" charset="0"/>
            </a:endParaRPr>
          </a:p>
        </p:txBody>
      </p:sp>
      <p:sp>
        <p:nvSpPr>
          <p:cNvPr id="13" name="Ovaal 25">
            <a:extLst>
              <a:ext uri="{FF2B5EF4-FFF2-40B4-BE49-F238E27FC236}">
                <a16:creationId xmlns:a16="http://schemas.microsoft.com/office/drawing/2014/main" id="{6D548805-F430-42F5-9B24-5650A0D87A3F}"/>
              </a:ext>
            </a:extLst>
          </p:cNvPr>
          <p:cNvSpPr/>
          <p:nvPr userDrawn="1"/>
        </p:nvSpPr>
        <p:spPr>
          <a:xfrm>
            <a:off x="11451344" y="3509211"/>
            <a:ext cx="2664595" cy="2664595"/>
          </a:xfrm>
          <a:prstGeom prst="ellipse">
            <a:avLst/>
          </a:prstGeom>
          <a:solidFill>
            <a:schemeClr val="bg1"/>
          </a:solidFill>
          <a:ln w="57150">
            <a:solidFill>
              <a:srgbClr val="EE7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Bellota" panose="02010503040000020004" pitchFamily="50" charset="0"/>
              <a:ea typeface="Bellota" panose="02010503040000020004" pitchFamily="50" charset="0"/>
            </a:endParaRPr>
          </a:p>
        </p:txBody>
      </p:sp>
      <p:sp>
        <p:nvSpPr>
          <p:cNvPr id="20" name="Text Placeholder 19">
            <a:extLst>
              <a:ext uri="{FF2B5EF4-FFF2-40B4-BE49-F238E27FC236}">
                <a16:creationId xmlns:a16="http://schemas.microsoft.com/office/drawing/2014/main" id="{64530D71-6BAF-49DA-9B66-236B7DFCF64C}"/>
              </a:ext>
            </a:extLst>
          </p:cNvPr>
          <p:cNvSpPr>
            <a:spLocks noGrp="1"/>
          </p:cNvSpPr>
          <p:nvPr>
            <p:ph type="body" sz="quarter" idx="10"/>
          </p:nvPr>
        </p:nvSpPr>
        <p:spPr>
          <a:xfrm>
            <a:off x="2112917" y="6398779"/>
            <a:ext cx="3090863" cy="1151408"/>
          </a:xfrm>
          <a:prstGeom prst="rect">
            <a:avLst/>
          </a:prstGeom>
        </p:spPr>
        <p:txBody>
          <a:bodyPr/>
          <a:lstStyle>
            <a:lvl1pPr algn="ctr">
              <a:defRPr sz="1600">
                <a:solidFill>
                  <a:srgbClr val="ADB5D1"/>
                </a:solidFill>
                <a:latin typeface="RotisSansSerif" pitchFamily="50" charset="0"/>
              </a:defRPr>
            </a:lvl1pPr>
          </a:lstStyle>
          <a:p>
            <a:pPr lvl="0"/>
            <a:r>
              <a:rPr lang="en-US" dirty="0"/>
              <a:t>Edit Master</a:t>
            </a:r>
            <a:endParaRPr lang="nl-BE" dirty="0"/>
          </a:p>
        </p:txBody>
      </p:sp>
      <p:sp>
        <p:nvSpPr>
          <p:cNvPr id="22" name="Text Placeholder 19">
            <a:extLst>
              <a:ext uri="{FF2B5EF4-FFF2-40B4-BE49-F238E27FC236}">
                <a16:creationId xmlns:a16="http://schemas.microsoft.com/office/drawing/2014/main" id="{BE81E65E-EAB8-4D19-9B5A-0001B8F39256}"/>
              </a:ext>
            </a:extLst>
          </p:cNvPr>
          <p:cNvSpPr>
            <a:spLocks noGrp="1"/>
          </p:cNvSpPr>
          <p:nvPr>
            <p:ph type="body" sz="quarter" idx="11"/>
          </p:nvPr>
        </p:nvSpPr>
        <p:spPr>
          <a:xfrm>
            <a:off x="2112917" y="7550187"/>
            <a:ext cx="3090863" cy="465313"/>
          </a:xfrm>
          <a:prstGeom prst="rect">
            <a:avLst/>
          </a:prstGeom>
        </p:spPr>
        <p:txBody>
          <a:bodyPr/>
          <a:lstStyle>
            <a:lvl1pPr algn="ctr">
              <a:defRPr sz="1400">
                <a:solidFill>
                  <a:srgbClr val="EE7D11"/>
                </a:solidFill>
                <a:latin typeface="RotisSansSerif" pitchFamily="50" charset="0"/>
              </a:defRPr>
            </a:lvl1pPr>
          </a:lstStyle>
          <a:p>
            <a:pPr lvl="0"/>
            <a:r>
              <a:rPr lang="en-US" dirty="0"/>
              <a:t>Edit Master</a:t>
            </a:r>
            <a:endParaRPr lang="nl-BE" dirty="0"/>
          </a:p>
        </p:txBody>
      </p:sp>
      <p:sp>
        <p:nvSpPr>
          <p:cNvPr id="23" name="Text Placeholder 19">
            <a:extLst>
              <a:ext uri="{FF2B5EF4-FFF2-40B4-BE49-F238E27FC236}">
                <a16:creationId xmlns:a16="http://schemas.microsoft.com/office/drawing/2014/main" id="{288DE5B3-12B1-4F0E-BDA5-CBA9B4282660}"/>
              </a:ext>
            </a:extLst>
          </p:cNvPr>
          <p:cNvSpPr>
            <a:spLocks noGrp="1"/>
          </p:cNvSpPr>
          <p:nvPr>
            <p:ph type="body" sz="quarter" idx="12"/>
          </p:nvPr>
        </p:nvSpPr>
        <p:spPr>
          <a:xfrm>
            <a:off x="6653907" y="6398779"/>
            <a:ext cx="3090863" cy="1151408"/>
          </a:xfrm>
          <a:prstGeom prst="rect">
            <a:avLst/>
          </a:prstGeom>
        </p:spPr>
        <p:txBody>
          <a:bodyPr/>
          <a:lstStyle>
            <a:lvl1pPr algn="ctr">
              <a:defRPr sz="1600">
                <a:solidFill>
                  <a:srgbClr val="ADB5D1"/>
                </a:solidFill>
                <a:latin typeface="RotisSansSerif" pitchFamily="50" charset="0"/>
              </a:defRPr>
            </a:lvl1pPr>
          </a:lstStyle>
          <a:p>
            <a:pPr lvl="0"/>
            <a:r>
              <a:rPr lang="en-US" dirty="0"/>
              <a:t>Edit Master</a:t>
            </a:r>
            <a:endParaRPr lang="nl-BE" dirty="0"/>
          </a:p>
        </p:txBody>
      </p:sp>
      <p:sp>
        <p:nvSpPr>
          <p:cNvPr id="24" name="Text Placeholder 19">
            <a:extLst>
              <a:ext uri="{FF2B5EF4-FFF2-40B4-BE49-F238E27FC236}">
                <a16:creationId xmlns:a16="http://schemas.microsoft.com/office/drawing/2014/main" id="{59CB01ED-4256-400C-8A0D-B25ABE371AB0}"/>
              </a:ext>
            </a:extLst>
          </p:cNvPr>
          <p:cNvSpPr>
            <a:spLocks noGrp="1"/>
          </p:cNvSpPr>
          <p:nvPr>
            <p:ph type="body" sz="quarter" idx="13"/>
          </p:nvPr>
        </p:nvSpPr>
        <p:spPr>
          <a:xfrm>
            <a:off x="6653907" y="7550187"/>
            <a:ext cx="3090863" cy="465313"/>
          </a:xfrm>
          <a:prstGeom prst="rect">
            <a:avLst/>
          </a:prstGeom>
        </p:spPr>
        <p:txBody>
          <a:bodyPr/>
          <a:lstStyle>
            <a:lvl1pPr algn="ctr">
              <a:defRPr sz="1400">
                <a:solidFill>
                  <a:srgbClr val="EE7D11"/>
                </a:solidFill>
                <a:latin typeface="RotisSansSerif" pitchFamily="50" charset="0"/>
              </a:defRPr>
            </a:lvl1pPr>
          </a:lstStyle>
          <a:p>
            <a:pPr lvl="0"/>
            <a:r>
              <a:rPr lang="en-US" dirty="0"/>
              <a:t>Edit Master</a:t>
            </a:r>
            <a:endParaRPr lang="nl-BE" dirty="0"/>
          </a:p>
        </p:txBody>
      </p:sp>
      <p:sp>
        <p:nvSpPr>
          <p:cNvPr id="25" name="Text Placeholder 19">
            <a:extLst>
              <a:ext uri="{FF2B5EF4-FFF2-40B4-BE49-F238E27FC236}">
                <a16:creationId xmlns:a16="http://schemas.microsoft.com/office/drawing/2014/main" id="{5D1957D6-E24F-41E5-BEBE-C7626C6D1F77}"/>
              </a:ext>
            </a:extLst>
          </p:cNvPr>
          <p:cNvSpPr>
            <a:spLocks noGrp="1"/>
          </p:cNvSpPr>
          <p:nvPr>
            <p:ph type="body" sz="quarter" idx="14"/>
          </p:nvPr>
        </p:nvSpPr>
        <p:spPr>
          <a:xfrm>
            <a:off x="11194897" y="6398779"/>
            <a:ext cx="3090863" cy="1151408"/>
          </a:xfrm>
          <a:prstGeom prst="rect">
            <a:avLst/>
          </a:prstGeom>
        </p:spPr>
        <p:txBody>
          <a:bodyPr/>
          <a:lstStyle>
            <a:lvl1pPr algn="ctr">
              <a:defRPr sz="1600">
                <a:solidFill>
                  <a:srgbClr val="ADB5D1"/>
                </a:solidFill>
                <a:latin typeface="RotisSansSerif" pitchFamily="50" charset="0"/>
              </a:defRPr>
            </a:lvl1pPr>
          </a:lstStyle>
          <a:p>
            <a:pPr lvl="0"/>
            <a:r>
              <a:rPr lang="en-US" dirty="0"/>
              <a:t>Edit Master</a:t>
            </a:r>
            <a:endParaRPr lang="nl-BE" dirty="0"/>
          </a:p>
        </p:txBody>
      </p:sp>
      <p:sp>
        <p:nvSpPr>
          <p:cNvPr id="26" name="Text Placeholder 19">
            <a:extLst>
              <a:ext uri="{FF2B5EF4-FFF2-40B4-BE49-F238E27FC236}">
                <a16:creationId xmlns:a16="http://schemas.microsoft.com/office/drawing/2014/main" id="{78FA097F-8966-4327-8615-56F95135A20A}"/>
              </a:ext>
            </a:extLst>
          </p:cNvPr>
          <p:cNvSpPr>
            <a:spLocks noGrp="1"/>
          </p:cNvSpPr>
          <p:nvPr>
            <p:ph type="body" sz="quarter" idx="15"/>
          </p:nvPr>
        </p:nvSpPr>
        <p:spPr>
          <a:xfrm>
            <a:off x="11194897" y="7550187"/>
            <a:ext cx="3090863" cy="465313"/>
          </a:xfrm>
          <a:prstGeom prst="rect">
            <a:avLst/>
          </a:prstGeom>
        </p:spPr>
        <p:txBody>
          <a:bodyPr/>
          <a:lstStyle>
            <a:lvl1pPr algn="ctr">
              <a:defRPr sz="1400">
                <a:solidFill>
                  <a:srgbClr val="EE7D11"/>
                </a:solidFill>
                <a:latin typeface="RotisSansSerif" pitchFamily="50" charset="0"/>
              </a:defRPr>
            </a:lvl1pPr>
          </a:lstStyle>
          <a:p>
            <a:pPr lvl="0"/>
            <a:r>
              <a:rPr lang="en-US" dirty="0"/>
              <a:t>Edit Master</a:t>
            </a:r>
            <a:endParaRPr lang="nl-BE" dirty="0"/>
          </a:p>
        </p:txBody>
      </p:sp>
      <p:sp>
        <p:nvSpPr>
          <p:cNvPr id="30" name="Picture Placeholder 29">
            <a:extLst>
              <a:ext uri="{FF2B5EF4-FFF2-40B4-BE49-F238E27FC236}">
                <a16:creationId xmlns:a16="http://schemas.microsoft.com/office/drawing/2014/main" id="{E01D6D0C-C845-47D7-B4DB-50183715C44D}"/>
              </a:ext>
            </a:extLst>
          </p:cNvPr>
          <p:cNvSpPr>
            <a:spLocks noGrp="1"/>
          </p:cNvSpPr>
          <p:nvPr>
            <p:ph type="pic" sz="quarter" idx="17"/>
          </p:nvPr>
        </p:nvSpPr>
        <p:spPr>
          <a:xfrm>
            <a:off x="2548362" y="4525835"/>
            <a:ext cx="2232025" cy="610990"/>
          </a:xfrm>
          <a:prstGeom prst="rect">
            <a:avLst/>
          </a:prstGeom>
        </p:spPr>
        <p:txBody>
          <a:bodyPr/>
          <a:lstStyle>
            <a:lvl1pPr algn="ctr">
              <a:defRPr/>
            </a:lvl1pPr>
          </a:lstStyle>
          <a:p>
            <a:endParaRPr lang="nl-BE" dirty="0"/>
          </a:p>
        </p:txBody>
      </p:sp>
      <p:sp>
        <p:nvSpPr>
          <p:cNvPr id="36" name="Picture Placeholder 29">
            <a:extLst>
              <a:ext uri="{FF2B5EF4-FFF2-40B4-BE49-F238E27FC236}">
                <a16:creationId xmlns:a16="http://schemas.microsoft.com/office/drawing/2014/main" id="{302EB145-9286-4089-BBF9-D492D216DF13}"/>
              </a:ext>
            </a:extLst>
          </p:cNvPr>
          <p:cNvSpPr>
            <a:spLocks noGrp="1"/>
          </p:cNvSpPr>
          <p:nvPr>
            <p:ph type="pic" sz="quarter" idx="21"/>
          </p:nvPr>
        </p:nvSpPr>
        <p:spPr>
          <a:xfrm>
            <a:off x="7104984" y="4525835"/>
            <a:ext cx="2232025" cy="610990"/>
          </a:xfrm>
          <a:prstGeom prst="rect">
            <a:avLst/>
          </a:prstGeom>
        </p:spPr>
        <p:txBody>
          <a:bodyPr/>
          <a:lstStyle>
            <a:lvl1pPr algn="ctr">
              <a:defRPr/>
            </a:lvl1pPr>
          </a:lstStyle>
          <a:p>
            <a:endParaRPr lang="nl-BE" dirty="0"/>
          </a:p>
        </p:txBody>
      </p:sp>
      <p:sp>
        <p:nvSpPr>
          <p:cNvPr id="37" name="Picture Placeholder 29">
            <a:extLst>
              <a:ext uri="{FF2B5EF4-FFF2-40B4-BE49-F238E27FC236}">
                <a16:creationId xmlns:a16="http://schemas.microsoft.com/office/drawing/2014/main" id="{6110A63C-A63E-4414-A833-7D3EC20D011F}"/>
              </a:ext>
            </a:extLst>
          </p:cNvPr>
          <p:cNvSpPr>
            <a:spLocks noGrp="1"/>
          </p:cNvSpPr>
          <p:nvPr>
            <p:ph type="pic" sz="quarter" idx="22"/>
          </p:nvPr>
        </p:nvSpPr>
        <p:spPr>
          <a:xfrm>
            <a:off x="11669086" y="4525835"/>
            <a:ext cx="2232025" cy="610990"/>
          </a:xfrm>
          <a:prstGeom prst="rect">
            <a:avLst/>
          </a:prstGeom>
        </p:spPr>
        <p:txBody>
          <a:bodyPr/>
          <a:lstStyle>
            <a:lvl1pPr algn="ctr">
              <a:defRPr/>
            </a:lvl1pPr>
          </a:lstStyle>
          <a:p>
            <a:endParaRPr lang="nl-BE" dirty="0"/>
          </a:p>
        </p:txBody>
      </p:sp>
    </p:spTree>
    <p:extLst>
      <p:ext uri="{BB962C8B-B14F-4D97-AF65-F5344CB8AC3E}">
        <p14:creationId xmlns:p14="http://schemas.microsoft.com/office/powerpoint/2010/main" val="107366246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682D4B5F-D12A-494B-AEA9-3F3EF20EBCD5}"/>
              </a:ext>
            </a:extLst>
          </p:cNvPr>
          <p:cNvSpPr>
            <a:spLocks noGrp="1"/>
          </p:cNvSpPr>
          <p:nvPr>
            <p:ph type="pic" sz="quarter" idx="16"/>
          </p:nvPr>
        </p:nvSpPr>
        <p:spPr>
          <a:xfrm>
            <a:off x="0" y="-5429"/>
            <a:ext cx="17340263" cy="4890167"/>
          </a:xfrm>
          <a:prstGeom prst="rect">
            <a:avLst/>
          </a:prstGeom>
          <a:solidFill>
            <a:srgbClr val="D5D9E8"/>
          </a:solidFill>
        </p:spPr>
        <p:txBody>
          <a:bodyPr/>
          <a:lstStyle/>
          <a:p>
            <a:endParaRPr lang="nl-BE" dirty="0"/>
          </a:p>
        </p:txBody>
      </p:sp>
      <p:cxnSp>
        <p:nvCxnSpPr>
          <p:cNvPr id="17" name="Rechte verbindingslijn 23">
            <a:extLst>
              <a:ext uri="{FF2B5EF4-FFF2-40B4-BE49-F238E27FC236}">
                <a16:creationId xmlns:a16="http://schemas.microsoft.com/office/drawing/2014/main" id="{580754D3-881F-4702-AF20-2677408B94D9}"/>
              </a:ext>
            </a:extLst>
          </p:cNvPr>
          <p:cNvCxnSpPr>
            <a:cxnSpLocks/>
          </p:cNvCxnSpPr>
          <p:nvPr userDrawn="1"/>
        </p:nvCxnSpPr>
        <p:spPr>
          <a:xfrm>
            <a:off x="0" y="4868155"/>
            <a:ext cx="17340263" cy="17289"/>
          </a:xfrm>
          <a:prstGeom prst="line">
            <a:avLst/>
          </a:prstGeom>
          <a:ln w="57150">
            <a:solidFill>
              <a:srgbClr val="EE7D11"/>
            </a:solidFill>
          </a:ln>
        </p:spPr>
        <p:style>
          <a:lnRef idx="1">
            <a:schemeClr val="accent1"/>
          </a:lnRef>
          <a:fillRef idx="0">
            <a:schemeClr val="accent1"/>
          </a:fillRef>
          <a:effectRef idx="0">
            <a:schemeClr val="accent1"/>
          </a:effectRef>
          <a:fontRef idx="minor">
            <a:schemeClr val="tx1"/>
          </a:fontRef>
        </p:style>
      </p:cxnSp>
      <p:sp>
        <p:nvSpPr>
          <p:cNvPr id="34" name="Text Placeholder 33">
            <a:extLst>
              <a:ext uri="{FF2B5EF4-FFF2-40B4-BE49-F238E27FC236}">
                <a16:creationId xmlns:a16="http://schemas.microsoft.com/office/drawing/2014/main" id="{71F73A75-9774-41B0-A1FD-7AB1014FD92B}"/>
              </a:ext>
            </a:extLst>
          </p:cNvPr>
          <p:cNvSpPr>
            <a:spLocks noGrp="1"/>
          </p:cNvSpPr>
          <p:nvPr>
            <p:ph type="body" sz="quarter" idx="20"/>
          </p:nvPr>
        </p:nvSpPr>
        <p:spPr>
          <a:xfrm>
            <a:off x="4133850" y="1738313"/>
            <a:ext cx="8496300" cy="904875"/>
          </a:xfrm>
          <a:prstGeom prst="rect">
            <a:avLst/>
          </a:prstGeom>
        </p:spPr>
        <p:txBody>
          <a:bodyPr/>
          <a:lstStyle>
            <a:lvl1pPr algn="ctr">
              <a:defRPr sz="5400">
                <a:solidFill>
                  <a:schemeClr val="bg1"/>
                </a:solidFill>
              </a:defRPr>
            </a:lvl1pPr>
            <a:lvl2pPr marL="415445" indent="0">
              <a:buNone/>
              <a:defRPr/>
            </a:lvl2pPr>
          </a:lstStyle>
          <a:p>
            <a:pPr lvl="0"/>
            <a:r>
              <a:rPr lang="en-US" dirty="0"/>
              <a:t>Edit</a:t>
            </a:r>
          </a:p>
        </p:txBody>
      </p:sp>
      <p:sp>
        <p:nvSpPr>
          <p:cNvPr id="20" name="Text Placeholder 19">
            <a:extLst>
              <a:ext uri="{FF2B5EF4-FFF2-40B4-BE49-F238E27FC236}">
                <a16:creationId xmlns:a16="http://schemas.microsoft.com/office/drawing/2014/main" id="{64530D71-6BAF-49DA-9B66-236B7DFCF64C}"/>
              </a:ext>
            </a:extLst>
          </p:cNvPr>
          <p:cNvSpPr>
            <a:spLocks noGrp="1"/>
          </p:cNvSpPr>
          <p:nvPr>
            <p:ph type="body" sz="quarter" idx="10"/>
          </p:nvPr>
        </p:nvSpPr>
        <p:spPr>
          <a:xfrm>
            <a:off x="2112917" y="6398779"/>
            <a:ext cx="3090863" cy="1151408"/>
          </a:xfrm>
          <a:prstGeom prst="rect">
            <a:avLst/>
          </a:prstGeom>
        </p:spPr>
        <p:txBody>
          <a:bodyPr/>
          <a:lstStyle>
            <a:lvl1pPr algn="ctr">
              <a:defRPr sz="1600">
                <a:solidFill>
                  <a:srgbClr val="ADB5D1"/>
                </a:solidFill>
                <a:latin typeface="RotisSansSerif" pitchFamily="50" charset="0"/>
              </a:defRPr>
            </a:lvl1pPr>
          </a:lstStyle>
          <a:p>
            <a:pPr lvl="0"/>
            <a:r>
              <a:rPr lang="en-US" dirty="0"/>
              <a:t>Edit Master</a:t>
            </a:r>
            <a:endParaRPr lang="nl-BE" dirty="0"/>
          </a:p>
        </p:txBody>
      </p:sp>
      <p:sp>
        <p:nvSpPr>
          <p:cNvPr id="22" name="Text Placeholder 19">
            <a:extLst>
              <a:ext uri="{FF2B5EF4-FFF2-40B4-BE49-F238E27FC236}">
                <a16:creationId xmlns:a16="http://schemas.microsoft.com/office/drawing/2014/main" id="{BE81E65E-EAB8-4D19-9B5A-0001B8F39256}"/>
              </a:ext>
            </a:extLst>
          </p:cNvPr>
          <p:cNvSpPr>
            <a:spLocks noGrp="1"/>
          </p:cNvSpPr>
          <p:nvPr>
            <p:ph type="body" sz="quarter" idx="11"/>
          </p:nvPr>
        </p:nvSpPr>
        <p:spPr>
          <a:xfrm>
            <a:off x="2112917" y="7550187"/>
            <a:ext cx="3090863" cy="465313"/>
          </a:xfrm>
          <a:prstGeom prst="rect">
            <a:avLst/>
          </a:prstGeom>
        </p:spPr>
        <p:txBody>
          <a:bodyPr/>
          <a:lstStyle>
            <a:lvl1pPr algn="ctr">
              <a:defRPr sz="1400">
                <a:solidFill>
                  <a:srgbClr val="EE7D11"/>
                </a:solidFill>
                <a:latin typeface="RotisSansSerif" pitchFamily="50" charset="0"/>
              </a:defRPr>
            </a:lvl1pPr>
          </a:lstStyle>
          <a:p>
            <a:pPr lvl="0"/>
            <a:r>
              <a:rPr lang="en-US" dirty="0"/>
              <a:t>Edit Master</a:t>
            </a:r>
            <a:endParaRPr lang="nl-BE" dirty="0"/>
          </a:p>
        </p:txBody>
      </p:sp>
      <p:sp>
        <p:nvSpPr>
          <p:cNvPr id="23" name="Text Placeholder 19">
            <a:extLst>
              <a:ext uri="{FF2B5EF4-FFF2-40B4-BE49-F238E27FC236}">
                <a16:creationId xmlns:a16="http://schemas.microsoft.com/office/drawing/2014/main" id="{288DE5B3-12B1-4F0E-BDA5-CBA9B4282660}"/>
              </a:ext>
            </a:extLst>
          </p:cNvPr>
          <p:cNvSpPr>
            <a:spLocks noGrp="1"/>
          </p:cNvSpPr>
          <p:nvPr>
            <p:ph type="body" sz="quarter" idx="12"/>
          </p:nvPr>
        </p:nvSpPr>
        <p:spPr>
          <a:xfrm>
            <a:off x="6653907" y="6398779"/>
            <a:ext cx="3090863" cy="1151408"/>
          </a:xfrm>
          <a:prstGeom prst="rect">
            <a:avLst/>
          </a:prstGeom>
        </p:spPr>
        <p:txBody>
          <a:bodyPr/>
          <a:lstStyle>
            <a:lvl1pPr algn="ctr">
              <a:defRPr sz="1600">
                <a:solidFill>
                  <a:srgbClr val="ADB5D1"/>
                </a:solidFill>
                <a:latin typeface="RotisSansSerif" pitchFamily="50" charset="0"/>
              </a:defRPr>
            </a:lvl1pPr>
          </a:lstStyle>
          <a:p>
            <a:pPr lvl="0"/>
            <a:r>
              <a:rPr lang="en-US" dirty="0"/>
              <a:t>Edit Master</a:t>
            </a:r>
            <a:endParaRPr lang="nl-BE" dirty="0"/>
          </a:p>
        </p:txBody>
      </p:sp>
      <p:sp>
        <p:nvSpPr>
          <p:cNvPr id="24" name="Text Placeholder 19">
            <a:extLst>
              <a:ext uri="{FF2B5EF4-FFF2-40B4-BE49-F238E27FC236}">
                <a16:creationId xmlns:a16="http://schemas.microsoft.com/office/drawing/2014/main" id="{59CB01ED-4256-400C-8A0D-B25ABE371AB0}"/>
              </a:ext>
            </a:extLst>
          </p:cNvPr>
          <p:cNvSpPr>
            <a:spLocks noGrp="1"/>
          </p:cNvSpPr>
          <p:nvPr>
            <p:ph type="body" sz="quarter" idx="13"/>
          </p:nvPr>
        </p:nvSpPr>
        <p:spPr>
          <a:xfrm>
            <a:off x="6653907" y="7550187"/>
            <a:ext cx="3090863" cy="465313"/>
          </a:xfrm>
          <a:prstGeom prst="rect">
            <a:avLst/>
          </a:prstGeom>
        </p:spPr>
        <p:txBody>
          <a:bodyPr/>
          <a:lstStyle>
            <a:lvl1pPr algn="ctr">
              <a:defRPr sz="1400">
                <a:solidFill>
                  <a:srgbClr val="EE7D11"/>
                </a:solidFill>
                <a:latin typeface="RotisSansSerif" pitchFamily="50" charset="0"/>
              </a:defRPr>
            </a:lvl1pPr>
          </a:lstStyle>
          <a:p>
            <a:pPr lvl="0"/>
            <a:r>
              <a:rPr lang="en-US" dirty="0"/>
              <a:t>Edit Master</a:t>
            </a:r>
            <a:endParaRPr lang="nl-BE" dirty="0"/>
          </a:p>
        </p:txBody>
      </p:sp>
      <p:sp>
        <p:nvSpPr>
          <p:cNvPr id="25" name="Text Placeholder 19">
            <a:extLst>
              <a:ext uri="{FF2B5EF4-FFF2-40B4-BE49-F238E27FC236}">
                <a16:creationId xmlns:a16="http://schemas.microsoft.com/office/drawing/2014/main" id="{5D1957D6-E24F-41E5-BEBE-C7626C6D1F77}"/>
              </a:ext>
            </a:extLst>
          </p:cNvPr>
          <p:cNvSpPr>
            <a:spLocks noGrp="1"/>
          </p:cNvSpPr>
          <p:nvPr>
            <p:ph type="body" sz="quarter" idx="14"/>
          </p:nvPr>
        </p:nvSpPr>
        <p:spPr>
          <a:xfrm>
            <a:off x="11194897" y="6398779"/>
            <a:ext cx="3090863" cy="1151408"/>
          </a:xfrm>
          <a:prstGeom prst="rect">
            <a:avLst/>
          </a:prstGeom>
        </p:spPr>
        <p:txBody>
          <a:bodyPr/>
          <a:lstStyle>
            <a:lvl1pPr algn="ctr">
              <a:defRPr sz="1600">
                <a:solidFill>
                  <a:srgbClr val="ADB5D1"/>
                </a:solidFill>
                <a:latin typeface="RotisSansSerif" pitchFamily="50" charset="0"/>
              </a:defRPr>
            </a:lvl1pPr>
          </a:lstStyle>
          <a:p>
            <a:pPr lvl="0"/>
            <a:r>
              <a:rPr lang="en-US" dirty="0"/>
              <a:t>Edit Master</a:t>
            </a:r>
            <a:endParaRPr lang="nl-BE" dirty="0"/>
          </a:p>
        </p:txBody>
      </p:sp>
      <p:sp>
        <p:nvSpPr>
          <p:cNvPr id="26" name="Text Placeholder 19">
            <a:extLst>
              <a:ext uri="{FF2B5EF4-FFF2-40B4-BE49-F238E27FC236}">
                <a16:creationId xmlns:a16="http://schemas.microsoft.com/office/drawing/2014/main" id="{78FA097F-8966-4327-8615-56F95135A20A}"/>
              </a:ext>
            </a:extLst>
          </p:cNvPr>
          <p:cNvSpPr>
            <a:spLocks noGrp="1"/>
          </p:cNvSpPr>
          <p:nvPr>
            <p:ph type="body" sz="quarter" idx="15"/>
          </p:nvPr>
        </p:nvSpPr>
        <p:spPr>
          <a:xfrm>
            <a:off x="11194897" y="7550187"/>
            <a:ext cx="3090863" cy="465313"/>
          </a:xfrm>
          <a:prstGeom prst="rect">
            <a:avLst/>
          </a:prstGeom>
        </p:spPr>
        <p:txBody>
          <a:bodyPr/>
          <a:lstStyle>
            <a:lvl1pPr algn="ctr">
              <a:defRPr sz="1400">
                <a:solidFill>
                  <a:srgbClr val="EE7D11"/>
                </a:solidFill>
                <a:latin typeface="RotisSansSerif" pitchFamily="50" charset="0"/>
              </a:defRPr>
            </a:lvl1pPr>
          </a:lstStyle>
          <a:p>
            <a:pPr lvl="0"/>
            <a:r>
              <a:rPr lang="en-US" dirty="0"/>
              <a:t>Edit Master</a:t>
            </a:r>
            <a:endParaRPr lang="nl-BE" dirty="0"/>
          </a:p>
        </p:txBody>
      </p:sp>
      <p:sp>
        <p:nvSpPr>
          <p:cNvPr id="32" name="Picture Placeholder 29">
            <a:extLst>
              <a:ext uri="{FF2B5EF4-FFF2-40B4-BE49-F238E27FC236}">
                <a16:creationId xmlns:a16="http://schemas.microsoft.com/office/drawing/2014/main" id="{884E2FEF-F079-49A2-B9BE-C697BC09C09F}"/>
              </a:ext>
            </a:extLst>
          </p:cNvPr>
          <p:cNvSpPr>
            <a:spLocks noGrp="1"/>
          </p:cNvSpPr>
          <p:nvPr>
            <p:ph type="pic" sz="quarter" idx="19"/>
          </p:nvPr>
        </p:nvSpPr>
        <p:spPr>
          <a:xfrm>
            <a:off x="11451344" y="3512185"/>
            <a:ext cx="2664000" cy="2664000"/>
          </a:xfrm>
          <a:prstGeom prst="ellipse">
            <a:avLst/>
          </a:prstGeom>
          <a:solidFill>
            <a:schemeClr val="bg1"/>
          </a:solidFill>
          <a:ln w="57150">
            <a:solidFill>
              <a:srgbClr val="EE7D11"/>
            </a:solidFill>
          </a:ln>
        </p:spPr>
        <p:txBody>
          <a:bodyPr/>
          <a:lstStyle>
            <a:lvl1pPr algn="ctr">
              <a:defRPr/>
            </a:lvl1pPr>
          </a:lstStyle>
          <a:p>
            <a:endParaRPr lang="nl-BE" dirty="0"/>
          </a:p>
        </p:txBody>
      </p:sp>
      <p:sp>
        <p:nvSpPr>
          <p:cNvPr id="35" name="Picture Placeholder 29">
            <a:extLst>
              <a:ext uri="{FF2B5EF4-FFF2-40B4-BE49-F238E27FC236}">
                <a16:creationId xmlns:a16="http://schemas.microsoft.com/office/drawing/2014/main" id="{77C4B11E-EFF5-4048-8F57-829B1DC35505}"/>
              </a:ext>
            </a:extLst>
          </p:cNvPr>
          <p:cNvSpPr>
            <a:spLocks noGrp="1"/>
          </p:cNvSpPr>
          <p:nvPr>
            <p:ph type="pic" sz="quarter" idx="21"/>
          </p:nvPr>
        </p:nvSpPr>
        <p:spPr>
          <a:xfrm>
            <a:off x="6889294" y="3512185"/>
            <a:ext cx="2664000" cy="2664000"/>
          </a:xfrm>
          <a:prstGeom prst="ellipse">
            <a:avLst/>
          </a:prstGeom>
          <a:solidFill>
            <a:schemeClr val="bg1"/>
          </a:solidFill>
          <a:ln w="57150">
            <a:solidFill>
              <a:srgbClr val="EE7D11"/>
            </a:solidFill>
          </a:ln>
        </p:spPr>
        <p:txBody>
          <a:bodyPr/>
          <a:lstStyle>
            <a:lvl1pPr algn="ctr">
              <a:defRPr/>
            </a:lvl1pPr>
          </a:lstStyle>
          <a:p>
            <a:endParaRPr lang="nl-BE" dirty="0"/>
          </a:p>
        </p:txBody>
      </p:sp>
      <p:sp>
        <p:nvSpPr>
          <p:cNvPr id="15" name="Picture Placeholder 29">
            <a:extLst>
              <a:ext uri="{FF2B5EF4-FFF2-40B4-BE49-F238E27FC236}">
                <a16:creationId xmlns:a16="http://schemas.microsoft.com/office/drawing/2014/main" id="{244074D4-5090-4FAA-BA43-B6881DD042CC}"/>
              </a:ext>
            </a:extLst>
          </p:cNvPr>
          <p:cNvSpPr>
            <a:spLocks noGrp="1"/>
          </p:cNvSpPr>
          <p:nvPr>
            <p:ph type="pic" sz="quarter" idx="22"/>
          </p:nvPr>
        </p:nvSpPr>
        <p:spPr>
          <a:xfrm>
            <a:off x="2326054" y="3512185"/>
            <a:ext cx="2664000" cy="2664000"/>
          </a:xfrm>
          <a:prstGeom prst="ellipse">
            <a:avLst/>
          </a:prstGeom>
          <a:solidFill>
            <a:schemeClr val="bg1"/>
          </a:solidFill>
          <a:ln w="57150">
            <a:solidFill>
              <a:srgbClr val="EE7D11"/>
            </a:solidFill>
          </a:ln>
        </p:spPr>
        <p:txBody>
          <a:bodyPr/>
          <a:lstStyle>
            <a:lvl1pPr algn="ctr">
              <a:defRPr/>
            </a:lvl1pPr>
          </a:lstStyle>
          <a:p>
            <a:endParaRPr lang="nl-BE" dirty="0"/>
          </a:p>
        </p:txBody>
      </p:sp>
    </p:spTree>
    <p:extLst>
      <p:ext uri="{BB962C8B-B14F-4D97-AF65-F5344CB8AC3E}">
        <p14:creationId xmlns:p14="http://schemas.microsoft.com/office/powerpoint/2010/main" val="14745466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9FAC5-6255-401E-A687-4B1B1DBD25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82675" y="-15549"/>
            <a:ext cx="10657588" cy="9753600"/>
          </a:xfrm>
          <a:prstGeom prst="rect">
            <a:avLst/>
          </a:prstGeom>
        </p:spPr>
      </p:pic>
      <p:pic>
        <p:nvPicPr>
          <p:cNvPr id="12" name="Picture 11">
            <a:extLst>
              <a:ext uri="{FF2B5EF4-FFF2-40B4-BE49-F238E27FC236}">
                <a16:creationId xmlns:a16="http://schemas.microsoft.com/office/drawing/2014/main" id="{FFD80BA9-A117-4230-AEBE-B532BDA7F9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21" y="3515"/>
            <a:ext cx="17324717" cy="9753600"/>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hasCustomPrompt="1"/>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Connected Car</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325914824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2C1710-C7DE-4DDC-BB4A-939030DBDA1C}"/>
              </a:ext>
            </a:extLst>
          </p:cNvPr>
          <p:cNvSpPr>
            <a:spLocks noGrp="1"/>
          </p:cNvSpPr>
          <p:nvPr>
            <p:ph type="body" sz="quarter" idx="10"/>
          </p:nvPr>
        </p:nvSpPr>
        <p:spPr>
          <a:xfrm>
            <a:off x="10974387" y="1500872"/>
            <a:ext cx="4392489" cy="2453866"/>
          </a:xfrm>
          <a:prstGeom prst="rect">
            <a:avLst/>
          </a:prstGeom>
        </p:spPr>
        <p:txBody>
          <a:bodyPr/>
          <a:lstStyle>
            <a:lvl1pPr algn="l">
              <a:defRPr sz="5400">
                <a:latin typeface="Trade Gothic LT Std" panose="00000800000000000000" pitchFamily="50" charset="0"/>
              </a:defRPr>
            </a:lvl1pPr>
          </a:lstStyle>
          <a:p>
            <a:pPr lvl="0"/>
            <a:r>
              <a:rPr lang="en-US" dirty="0"/>
              <a:t>Edit Master</a:t>
            </a:r>
            <a:endParaRPr lang="nl-BE" dirty="0"/>
          </a:p>
        </p:txBody>
      </p:sp>
      <p:cxnSp>
        <p:nvCxnSpPr>
          <p:cNvPr id="69" name="Rechte verbindingslijn 44">
            <a:extLst>
              <a:ext uri="{FF2B5EF4-FFF2-40B4-BE49-F238E27FC236}">
                <a16:creationId xmlns:a16="http://schemas.microsoft.com/office/drawing/2014/main" id="{9801C87D-A135-4EA7-8284-67115EC4F9F3}"/>
              </a:ext>
            </a:extLst>
          </p:cNvPr>
          <p:cNvCxnSpPr>
            <a:cxnSpLocks/>
          </p:cNvCxnSpPr>
          <p:nvPr userDrawn="1"/>
        </p:nvCxnSpPr>
        <p:spPr>
          <a:xfrm flipV="1">
            <a:off x="8878092" y="6388968"/>
            <a:ext cx="1744318" cy="1"/>
          </a:xfrm>
          <a:prstGeom prst="line">
            <a:avLst/>
          </a:prstGeom>
          <a:ln w="5715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pic>
        <p:nvPicPr>
          <p:cNvPr id="19" name="Afbeelding 13">
            <a:extLst>
              <a:ext uri="{FF2B5EF4-FFF2-40B4-BE49-F238E27FC236}">
                <a16:creationId xmlns:a16="http://schemas.microsoft.com/office/drawing/2014/main" id="{4BAF7BC9-8E38-4524-822C-54227E47AD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7865" b="-8658"/>
          <a:stretch/>
        </p:blipFill>
        <p:spPr>
          <a:xfrm>
            <a:off x="11172148" y="4074658"/>
            <a:ext cx="1030692" cy="996569"/>
          </a:xfrm>
          <a:prstGeom prst="rect">
            <a:avLst/>
          </a:prstGeom>
        </p:spPr>
      </p:pic>
      <p:grpSp>
        <p:nvGrpSpPr>
          <p:cNvPr id="59" name="Group 58">
            <a:extLst>
              <a:ext uri="{FF2B5EF4-FFF2-40B4-BE49-F238E27FC236}">
                <a16:creationId xmlns:a16="http://schemas.microsoft.com/office/drawing/2014/main" id="{9E8BB2BB-D588-492F-8B4B-0FBC1317E4C7}"/>
              </a:ext>
            </a:extLst>
          </p:cNvPr>
          <p:cNvGrpSpPr/>
          <p:nvPr userDrawn="1"/>
        </p:nvGrpSpPr>
        <p:grpSpPr>
          <a:xfrm>
            <a:off x="864801" y="2087994"/>
            <a:ext cx="3155469" cy="998476"/>
            <a:chOff x="472433" y="1741213"/>
            <a:chExt cx="2405688" cy="761224"/>
          </a:xfrm>
        </p:grpSpPr>
        <p:pic>
          <p:nvPicPr>
            <p:cNvPr id="60" name="Graphic 4" descr="Stopwatch">
              <a:extLst>
                <a:ext uri="{FF2B5EF4-FFF2-40B4-BE49-F238E27FC236}">
                  <a16:creationId xmlns:a16="http://schemas.microsoft.com/office/drawing/2014/main" id="{2C979144-0FFD-4EA5-A30B-19AB336376C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472433" y="1741213"/>
              <a:ext cx="761224" cy="761224"/>
            </a:xfrm>
            <a:prstGeom prst="rect">
              <a:avLst/>
            </a:prstGeom>
          </p:spPr>
        </p:pic>
        <p:sp>
          <p:nvSpPr>
            <p:cNvPr id="61" name="Tekstvak 3">
              <a:extLst>
                <a:ext uri="{FF2B5EF4-FFF2-40B4-BE49-F238E27FC236}">
                  <a16:creationId xmlns:a16="http://schemas.microsoft.com/office/drawing/2014/main" id="{44F62F9A-EC80-4A68-869E-4CB20E733761}"/>
                </a:ext>
              </a:extLst>
            </p:cNvPr>
            <p:cNvSpPr txBox="1"/>
            <p:nvPr/>
          </p:nvSpPr>
          <p:spPr>
            <a:xfrm>
              <a:off x="1233657" y="1869476"/>
              <a:ext cx="1644464" cy="570125"/>
            </a:xfrm>
            <a:prstGeom prst="rect">
              <a:avLst/>
            </a:prstGeom>
            <a:noFill/>
          </p:spPr>
          <p:txBody>
            <a:bodyPr wrap="square" rtlCol="0">
              <a:spAutoFit/>
            </a:bodyPr>
            <a:lstStyle/>
            <a:p>
              <a:r>
                <a:rPr lang="en-GB"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Increase speed of development</a:t>
              </a:r>
            </a:p>
          </p:txBody>
        </p:sp>
      </p:grpSp>
      <p:grpSp>
        <p:nvGrpSpPr>
          <p:cNvPr id="62" name="Group 61">
            <a:extLst>
              <a:ext uri="{FF2B5EF4-FFF2-40B4-BE49-F238E27FC236}">
                <a16:creationId xmlns:a16="http://schemas.microsoft.com/office/drawing/2014/main" id="{59270475-6DFA-48EE-A6A1-65856876C166}"/>
              </a:ext>
            </a:extLst>
          </p:cNvPr>
          <p:cNvGrpSpPr/>
          <p:nvPr userDrawn="1"/>
        </p:nvGrpSpPr>
        <p:grpSpPr>
          <a:xfrm>
            <a:off x="821259" y="3508648"/>
            <a:ext cx="3668871" cy="1013228"/>
            <a:chOff x="517732" y="2899882"/>
            <a:chExt cx="2797098" cy="772471"/>
          </a:xfrm>
        </p:grpSpPr>
        <p:pic>
          <p:nvPicPr>
            <p:cNvPr id="63" name="Picture 4" descr="Afbeeldingsresultaat voor icon quality">
              <a:extLst>
                <a:ext uri="{FF2B5EF4-FFF2-40B4-BE49-F238E27FC236}">
                  <a16:creationId xmlns:a16="http://schemas.microsoft.com/office/drawing/2014/main" id="{92D73664-0A06-488E-B4B4-E7D5439554F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17732" y="2899882"/>
              <a:ext cx="763200" cy="763200"/>
            </a:xfrm>
            <a:prstGeom prst="rect">
              <a:avLst/>
            </a:prstGeom>
            <a:noFill/>
            <a:extLst>
              <a:ext uri="{909E8E84-426E-40DD-AFC4-6F175D3DCCD1}">
                <a14:hiddenFill xmlns:a14="http://schemas.microsoft.com/office/drawing/2010/main">
                  <a:solidFill>
                    <a:srgbClr val="FFFFFF"/>
                  </a:solidFill>
                </a14:hiddenFill>
              </a:ext>
            </a:extLst>
          </p:spPr>
        </p:pic>
        <p:sp>
          <p:nvSpPr>
            <p:cNvPr id="64" name="Tekstvak 17">
              <a:extLst>
                <a:ext uri="{FF2B5EF4-FFF2-40B4-BE49-F238E27FC236}">
                  <a16:creationId xmlns:a16="http://schemas.microsoft.com/office/drawing/2014/main" id="{07EB7504-EA22-4EEE-9BF0-429EEF4B0105}"/>
                </a:ext>
              </a:extLst>
            </p:cNvPr>
            <p:cNvSpPr txBox="1"/>
            <p:nvPr/>
          </p:nvSpPr>
          <p:spPr>
            <a:xfrm>
              <a:off x="1278956" y="2964467"/>
              <a:ext cx="2035874" cy="707886"/>
            </a:xfrm>
            <a:prstGeom prst="rect">
              <a:avLst/>
            </a:prstGeom>
            <a:noFill/>
          </p:spPr>
          <p:txBody>
            <a:bodyPr wrap="square" rtlCol="0">
              <a:spAutoFit/>
            </a:bodyPr>
            <a:lstStyle/>
            <a:p>
              <a:r>
                <a:rPr lang="en-GB"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Ensure quality requirements</a:t>
              </a:r>
            </a:p>
          </p:txBody>
        </p:sp>
      </p:grpSp>
      <p:grpSp>
        <p:nvGrpSpPr>
          <p:cNvPr id="65" name="Group 64">
            <a:extLst>
              <a:ext uri="{FF2B5EF4-FFF2-40B4-BE49-F238E27FC236}">
                <a16:creationId xmlns:a16="http://schemas.microsoft.com/office/drawing/2014/main" id="{C9A6F9B4-91DF-4B97-82B3-C0DE60F50D4E}"/>
              </a:ext>
            </a:extLst>
          </p:cNvPr>
          <p:cNvGrpSpPr/>
          <p:nvPr userDrawn="1"/>
        </p:nvGrpSpPr>
        <p:grpSpPr>
          <a:xfrm>
            <a:off x="821258" y="4760690"/>
            <a:ext cx="3684999" cy="1196230"/>
            <a:chOff x="460135" y="3877002"/>
            <a:chExt cx="2809396" cy="911992"/>
          </a:xfrm>
        </p:grpSpPr>
        <p:pic>
          <p:nvPicPr>
            <p:cNvPr id="66" name="Graphic 6" descr="Factory">
              <a:extLst>
                <a:ext uri="{FF2B5EF4-FFF2-40B4-BE49-F238E27FC236}">
                  <a16:creationId xmlns:a16="http://schemas.microsoft.com/office/drawing/2014/main" id="{B8E3920C-67FA-47D6-92BD-C4C10B990829}"/>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460135" y="3877002"/>
              <a:ext cx="763200" cy="763200"/>
            </a:xfrm>
            <a:prstGeom prst="rect">
              <a:avLst/>
            </a:prstGeom>
          </p:spPr>
        </p:pic>
        <p:sp>
          <p:nvSpPr>
            <p:cNvPr id="67" name="Tekstvak 18">
              <a:extLst>
                <a:ext uri="{FF2B5EF4-FFF2-40B4-BE49-F238E27FC236}">
                  <a16:creationId xmlns:a16="http://schemas.microsoft.com/office/drawing/2014/main" id="{A9F908EF-9794-4BFB-903B-03652FC8F1B3}"/>
                </a:ext>
              </a:extLst>
            </p:cNvPr>
            <p:cNvSpPr txBox="1"/>
            <p:nvPr/>
          </p:nvSpPr>
          <p:spPr>
            <a:xfrm>
              <a:off x="1233657" y="4081108"/>
              <a:ext cx="2035874" cy="707886"/>
            </a:xfrm>
            <a:prstGeom prst="rect">
              <a:avLst/>
            </a:prstGeom>
            <a:noFill/>
          </p:spPr>
          <p:txBody>
            <a:bodyPr wrap="square" rtlCol="0">
              <a:spAutoFit/>
            </a:bodyPr>
            <a:lstStyle/>
            <a:p>
              <a:r>
                <a:rPr lang="en-GB"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Level up your productivity</a:t>
              </a:r>
            </a:p>
          </p:txBody>
        </p:sp>
      </p:grpSp>
      <p:sp>
        <p:nvSpPr>
          <p:cNvPr id="28" name="Text Placeholder 28">
            <a:extLst>
              <a:ext uri="{FF2B5EF4-FFF2-40B4-BE49-F238E27FC236}">
                <a16:creationId xmlns:a16="http://schemas.microsoft.com/office/drawing/2014/main" id="{3295F270-BE62-4A27-B967-9E8D79752578}"/>
              </a:ext>
            </a:extLst>
          </p:cNvPr>
          <p:cNvSpPr>
            <a:spLocks noGrp="1"/>
          </p:cNvSpPr>
          <p:nvPr>
            <p:ph type="body" sz="quarter" idx="29"/>
          </p:nvPr>
        </p:nvSpPr>
        <p:spPr>
          <a:xfrm>
            <a:off x="10974387" y="5840410"/>
            <a:ext cx="4392489" cy="1584176"/>
          </a:xfrm>
          <a:prstGeom prst="rect">
            <a:avLst/>
          </a:prstGeom>
        </p:spPr>
        <p:txBody>
          <a:bodyPr/>
          <a:lstStyle>
            <a:lvl1pPr algn="l">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pic>
        <p:nvPicPr>
          <p:cNvPr id="21" name="Afbeelding 2">
            <a:extLst>
              <a:ext uri="{FF2B5EF4-FFF2-40B4-BE49-F238E27FC236}">
                <a16:creationId xmlns:a16="http://schemas.microsoft.com/office/drawing/2014/main" id="{7C1603AD-47B7-40E1-A74D-D9AD3D889DE8}"/>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a:stretch/>
        </p:blipFill>
        <p:spPr>
          <a:xfrm>
            <a:off x="0" y="133268"/>
            <a:ext cx="9246196" cy="9632767"/>
          </a:xfrm>
          <a:prstGeom prst="rect">
            <a:avLst/>
          </a:prstGeom>
        </p:spPr>
      </p:pic>
      <p:sp>
        <p:nvSpPr>
          <p:cNvPr id="23" name="Rectangle 22">
            <a:extLst>
              <a:ext uri="{FF2B5EF4-FFF2-40B4-BE49-F238E27FC236}">
                <a16:creationId xmlns:a16="http://schemas.microsoft.com/office/drawing/2014/main" id="{5ABB7177-E981-4D4B-A29A-9A1489DE4B8D}"/>
              </a:ext>
            </a:extLst>
          </p:cNvPr>
          <p:cNvSpPr/>
          <p:nvPr/>
        </p:nvSpPr>
        <p:spPr>
          <a:xfrm>
            <a:off x="4986624" y="1500872"/>
            <a:ext cx="3335209" cy="6589465"/>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cxnSp>
        <p:nvCxnSpPr>
          <p:cNvPr id="70" name="Rechte verbindingslijn 46">
            <a:extLst>
              <a:ext uri="{FF2B5EF4-FFF2-40B4-BE49-F238E27FC236}">
                <a16:creationId xmlns:a16="http://schemas.microsoft.com/office/drawing/2014/main" id="{94A52ADE-D078-4B29-92C0-9EB49B460E74}"/>
              </a:ext>
            </a:extLst>
          </p:cNvPr>
          <p:cNvCxnSpPr>
            <a:cxnSpLocks/>
          </p:cNvCxnSpPr>
          <p:nvPr/>
        </p:nvCxnSpPr>
        <p:spPr>
          <a:xfrm flipV="1">
            <a:off x="1666875" y="-19744"/>
            <a:ext cx="0" cy="1296144"/>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A82E58A-B95E-4581-B585-0750BE7CF40C}"/>
              </a:ext>
            </a:extLst>
          </p:cNvPr>
          <p:cNvSpPr>
            <a:spLocks noGrp="1"/>
          </p:cNvSpPr>
          <p:nvPr>
            <p:ph type="body" sz="quarter" idx="30"/>
          </p:nvPr>
        </p:nvSpPr>
        <p:spPr>
          <a:xfrm>
            <a:off x="4986338" y="3724672"/>
            <a:ext cx="3335337" cy="954087"/>
          </a:xfrm>
          <a:prstGeom prst="rect">
            <a:avLst/>
          </a:prstGeom>
        </p:spPr>
        <p:txBody>
          <a:bodyPr/>
          <a:lstStyle>
            <a:lvl1pPr algn="ctr">
              <a:defRPr sz="2800">
                <a:solidFill>
                  <a:schemeClr val="bg1"/>
                </a:solidFill>
                <a:latin typeface="RotisSansSerif" pitchFamily="50" charset="0"/>
              </a:defRPr>
            </a:lvl1pPr>
          </a:lstStyle>
          <a:p>
            <a:pPr lvl="0"/>
            <a:r>
              <a:rPr lang="en-US" dirty="0"/>
              <a:t>Edit Master text</a:t>
            </a:r>
            <a:endParaRPr lang="nl-BE" dirty="0"/>
          </a:p>
        </p:txBody>
      </p:sp>
      <p:sp>
        <p:nvSpPr>
          <p:cNvPr id="6" name="Picture Placeholder 5">
            <a:extLst>
              <a:ext uri="{FF2B5EF4-FFF2-40B4-BE49-F238E27FC236}">
                <a16:creationId xmlns:a16="http://schemas.microsoft.com/office/drawing/2014/main" id="{C1D75008-6FC4-4892-B50E-2221605372CA}"/>
              </a:ext>
            </a:extLst>
          </p:cNvPr>
          <p:cNvSpPr>
            <a:spLocks noGrp="1"/>
          </p:cNvSpPr>
          <p:nvPr>
            <p:ph type="pic" sz="quarter" idx="32"/>
          </p:nvPr>
        </p:nvSpPr>
        <p:spPr>
          <a:xfrm>
            <a:off x="5723378" y="2351327"/>
            <a:ext cx="1914525" cy="1305446"/>
          </a:xfrm>
          <a:prstGeom prst="rect">
            <a:avLst/>
          </a:prstGeom>
        </p:spPr>
        <p:txBody>
          <a:bodyPr/>
          <a:lstStyle>
            <a:lvl1pPr>
              <a:defRPr>
                <a:solidFill>
                  <a:schemeClr val="bg1"/>
                </a:solidFill>
              </a:defRPr>
            </a:lvl1pPr>
          </a:lstStyle>
          <a:p>
            <a:endParaRPr lang="nl-BE" dirty="0"/>
          </a:p>
        </p:txBody>
      </p:sp>
      <p:sp>
        <p:nvSpPr>
          <p:cNvPr id="31" name="Text Placeholder 3">
            <a:extLst>
              <a:ext uri="{FF2B5EF4-FFF2-40B4-BE49-F238E27FC236}">
                <a16:creationId xmlns:a16="http://schemas.microsoft.com/office/drawing/2014/main" id="{C304263F-7D0A-4D3A-83D5-CBBE742F5738}"/>
              </a:ext>
            </a:extLst>
          </p:cNvPr>
          <p:cNvSpPr>
            <a:spLocks noGrp="1"/>
          </p:cNvSpPr>
          <p:nvPr>
            <p:ph type="body" sz="quarter" idx="31"/>
          </p:nvPr>
        </p:nvSpPr>
        <p:spPr>
          <a:xfrm>
            <a:off x="4986337" y="6256205"/>
            <a:ext cx="3335337" cy="954087"/>
          </a:xfrm>
          <a:prstGeom prst="rect">
            <a:avLst/>
          </a:prstGeom>
        </p:spPr>
        <p:txBody>
          <a:bodyPr/>
          <a:lstStyle>
            <a:lvl1pPr algn="ctr">
              <a:defRPr sz="2800">
                <a:solidFill>
                  <a:schemeClr val="bg1"/>
                </a:solidFill>
                <a:latin typeface="RotisSansSerif" pitchFamily="50" charset="0"/>
              </a:defRPr>
            </a:lvl1pPr>
          </a:lstStyle>
          <a:p>
            <a:pPr lvl="0"/>
            <a:r>
              <a:rPr lang="en-US" dirty="0"/>
              <a:t>Edit Master text</a:t>
            </a:r>
            <a:endParaRPr lang="nl-BE" dirty="0"/>
          </a:p>
        </p:txBody>
      </p:sp>
      <p:sp>
        <p:nvSpPr>
          <p:cNvPr id="32" name="Picture Placeholder 5">
            <a:extLst>
              <a:ext uri="{FF2B5EF4-FFF2-40B4-BE49-F238E27FC236}">
                <a16:creationId xmlns:a16="http://schemas.microsoft.com/office/drawing/2014/main" id="{991A3B87-FCBC-43B7-B675-D694D468F82B}"/>
              </a:ext>
            </a:extLst>
          </p:cNvPr>
          <p:cNvSpPr>
            <a:spLocks noGrp="1"/>
          </p:cNvSpPr>
          <p:nvPr>
            <p:ph type="pic" sz="quarter" idx="33"/>
          </p:nvPr>
        </p:nvSpPr>
        <p:spPr>
          <a:xfrm>
            <a:off x="5696742" y="4876800"/>
            <a:ext cx="1914525" cy="1305446"/>
          </a:xfrm>
          <a:prstGeom prst="rect">
            <a:avLst/>
          </a:prstGeom>
        </p:spPr>
        <p:txBody>
          <a:bodyPr/>
          <a:lstStyle>
            <a:lvl1pPr>
              <a:defRPr>
                <a:solidFill>
                  <a:schemeClr val="bg1"/>
                </a:solidFill>
              </a:defRPr>
            </a:lvl1pPr>
          </a:lstStyle>
          <a:p>
            <a:endParaRPr lang="nl-BE" dirty="0"/>
          </a:p>
        </p:txBody>
      </p:sp>
    </p:spTree>
    <p:extLst>
      <p:ext uri="{BB962C8B-B14F-4D97-AF65-F5344CB8AC3E}">
        <p14:creationId xmlns:p14="http://schemas.microsoft.com/office/powerpoint/2010/main" val="96138599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cxnSp>
        <p:nvCxnSpPr>
          <p:cNvPr id="330" name="Rechte verbindingslijn 47">
            <a:extLst>
              <a:ext uri="{FF2B5EF4-FFF2-40B4-BE49-F238E27FC236}">
                <a16:creationId xmlns:a16="http://schemas.microsoft.com/office/drawing/2014/main" id="{C1B9D2CA-F249-469E-A605-438C65615809}"/>
              </a:ext>
            </a:extLst>
          </p:cNvPr>
          <p:cNvCxnSpPr>
            <a:cxnSpLocks/>
          </p:cNvCxnSpPr>
          <p:nvPr userDrawn="1"/>
        </p:nvCxnSpPr>
        <p:spPr>
          <a:xfrm flipV="1">
            <a:off x="12198523" y="7973144"/>
            <a:ext cx="0" cy="1780457"/>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329" name="Rechte verbindingslijn 47">
            <a:extLst>
              <a:ext uri="{FF2B5EF4-FFF2-40B4-BE49-F238E27FC236}">
                <a16:creationId xmlns:a16="http://schemas.microsoft.com/office/drawing/2014/main" id="{B1BEB8E3-67D8-4F34-9A61-108B1CDD3500}"/>
              </a:ext>
            </a:extLst>
          </p:cNvPr>
          <p:cNvCxnSpPr>
            <a:cxnSpLocks/>
          </p:cNvCxnSpPr>
          <p:nvPr userDrawn="1"/>
        </p:nvCxnSpPr>
        <p:spPr>
          <a:xfrm flipV="1">
            <a:off x="16519003" y="1"/>
            <a:ext cx="0" cy="1492423"/>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sp>
        <p:nvSpPr>
          <p:cNvPr id="328" name="Rechthoek 1">
            <a:extLst>
              <a:ext uri="{FF2B5EF4-FFF2-40B4-BE49-F238E27FC236}">
                <a16:creationId xmlns:a16="http://schemas.microsoft.com/office/drawing/2014/main" id="{5EF62C88-4027-471A-80BC-C9626963054A}"/>
              </a:ext>
            </a:extLst>
          </p:cNvPr>
          <p:cNvSpPr/>
          <p:nvPr userDrawn="1"/>
        </p:nvSpPr>
        <p:spPr>
          <a:xfrm>
            <a:off x="11334431" y="943387"/>
            <a:ext cx="6005303" cy="746451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0E6D6380-DAE4-465A-BD96-171E6289A4DF}"/>
              </a:ext>
            </a:extLst>
          </p:cNvPr>
          <p:cNvSpPr/>
          <p:nvPr userDrawn="1"/>
        </p:nvSpPr>
        <p:spPr bwMode="auto">
          <a:xfrm>
            <a:off x="-803" y="0"/>
            <a:ext cx="5610793" cy="9753600"/>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pic>
        <p:nvPicPr>
          <p:cNvPr id="319" name="Afbeelding 6">
            <a:extLst>
              <a:ext uri="{FF2B5EF4-FFF2-40B4-BE49-F238E27FC236}">
                <a16:creationId xmlns:a16="http://schemas.microsoft.com/office/drawing/2014/main" id="{CFCAEA51-221D-4879-A54E-0AF3AB37E9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68132" y="2861313"/>
            <a:ext cx="1014387" cy="962861"/>
          </a:xfrm>
          <a:prstGeom prst="rect">
            <a:avLst/>
          </a:prstGeom>
        </p:spPr>
      </p:pic>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14" name="Text Placeholder 2">
            <a:extLst>
              <a:ext uri="{FF2B5EF4-FFF2-40B4-BE49-F238E27FC236}">
                <a16:creationId xmlns:a16="http://schemas.microsoft.com/office/drawing/2014/main" id="{7DFAC999-7B80-4AD1-A24B-0B02F38AF544}"/>
              </a:ext>
            </a:extLst>
          </p:cNvPr>
          <p:cNvSpPr>
            <a:spLocks noGrp="1"/>
          </p:cNvSpPr>
          <p:nvPr userDrawn="1">
            <p:ph type="body" sz="quarter" idx="13"/>
          </p:nvPr>
        </p:nvSpPr>
        <p:spPr>
          <a:xfrm>
            <a:off x="2180916" y="943387"/>
            <a:ext cx="2600783" cy="2637269"/>
          </a:xfrm>
          <a:prstGeom prst="rect">
            <a:avLst/>
          </a:prstGeom>
        </p:spPr>
        <p:txBody>
          <a:bodyPr/>
          <a:lstStyle>
            <a:lvl1pPr algn="r">
              <a:defRPr sz="5400">
                <a:solidFill>
                  <a:srgbClr val="FFFFFF"/>
                </a:solidFill>
                <a:latin typeface="Trade Gothic LT Std" panose="00000800000000000000" pitchFamily="50" charset="0"/>
              </a:defRPr>
            </a:lvl1pPr>
          </a:lstStyle>
          <a:p>
            <a:pPr lvl="0"/>
            <a:r>
              <a:rPr lang="en-US" dirty="0"/>
              <a:t>Edit</a:t>
            </a:r>
          </a:p>
        </p:txBody>
      </p:sp>
      <p:cxnSp>
        <p:nvCxnSpPr>
          <p:cNvPr id="9" name="Straight Connector 8">
            <a:extLst>
              <a:ext uri="{FF2B5EF4-FFF2-40B4-BE49-F238E27FC236}">
                <a16:creationId xmlns:a16="http://schemas.microsoft.com/office/drawing/2014/main" id="{36D00298-0C2B-4BE2-A4F4-7190484033EF}"/>
              </a:ext>
            </a:extLst>
          </p:cNvPr>
          <p:cNvCxnSpPr/>
          <p:nvPr userDrawn="1"/>
        </p:nvCxnSpPr>
        <p:spPr bwMode="auto">
          <a:xfrm>
            <a:off x="5613120" y="0"/>
            <a:ext cx="0" cy="9753600"/>
          </a:xfrm>
          <a:prstGeom prst="line">
            <a:avLst/>
          </a:prstGeom>
          <a:solidFill>
            <a:schemeClr val="accent1"/>
          </a:solidFill>
          <a:ln w="57150" cap="flat" cmpd="sng" algn="ctr">
            <a:solidFill>
              <a:srgbClr val="EE7D1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0" name="Text Placeholder 28">
            <a:extLst>
              <a:ext uri="{FF2B5EF4-FFF2-40B4-BE49-F238E27FC236}">
                <a16:creationId xmlns:a16="http://schemas.microsoft.com/office/drawing/2014/main" id="{CD1CA707-EF1F-4AB8-92E0-706723E58BB3}"/>
              </a:ext>
            </a:extLst>
          </p:cNvPr>
          <p:cNvSpPr>
            <a:spLocks noGrp="1"/>
          </p:cNvSpPr>
          <p:nvPr>
            <p:ph type="body" sz="quarter" idx="24"/>
          </p:nvPr>
        </p:nvSpPr>
        <p:spPr>
          <a:xfrm>
            <a:off x="713358" y="6604992"/>
            <a:ext cx="3562401" cy="380106"/>
          </a:xfrm>
          <a:prstGeom prst="rect">
            <a:avLst/>
          </a:prstGeom>
        </p:spPr>
        <p:txBody>
          <a:bodyPr/>
          <a:lstStyle>
            <a:lvl1pPr algn="l">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1" name="Text Placeholder 28">
            <a:extLst>
              <a:ext uri="{FF2B5EF4-FFF2-40B4-BE49-F238E27FC236}">
                <a16:creationId xmlns:a16="http://schemas.microsoft.com/office/drawing/2014/main" id="{116F1AE2-B2A6-4AB2-B981-D83577D9B7AC}"/>
              </a:ext>
            </a:extLst>
          </p:cNvPr>
          <p:cNvSpPr>
            <a:spLocks noGrp="1"/>
          </p:cNvSpPr>
          <p:nvPr>
            <p:ph type="body" sz="quarter" idx="25"/>
          </p:nvPr>
        </p:nvSpPr>
        <p:spPr>
          <a:xfrm>
            <a:off x="720098" y="7037040"/>
            <a:ext cx="3562401" cy="576079"/>
          </a:xfrm>
          <a:prstGeom prst="rect">
            <a:avLst/>
          </a:prstGeom>
        </p:spPr>
        <p:txBody>
          <a:bodyPr/>
          <a:lstStyle>
            <a:lvl1pPr algn="l">
              <a:lnSpc>
                <a:spcPct val="100000"/>
              </a:lnSpc>
              <a:defRPr sz="16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16" name="Text Placeholder 28">
            <a:extLst>
              <a:ext uri="{FF2B5EF4-FFF2-40B4-BE49-F238E27FC236}">
                <a16:creationId xmlns:a16="http://schemas.microsoft.com/office/drawing/2014/main" id="{2CE0B4DE-6CD9-494D-91C7-2CE281048F34}"/>
              </a:ext>
            </a:extLst>
          </p:cNvPr>
          <p:cNvSpPr>
            <a:spLocks noGrp="1"/>
          </p:cNvSpPr>
          <p:nvPr>
            <p:ph type="body" sz="quarter" idx="28"/>
          </p:nvPr>
        </p:nvSpPr>
        <p:spPr>
          <a:xfrm>
            <a:off x="6796469" y="3444068"/>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17" name="Text Placeholder 28">
            <a:extLst>
              <a:ext uri="{FF2B5EF4-FFF2-40B4-BE49-F238E27FC236}">
                <a16:creationId xmlns:a16="http://schemas.microsoft.com/office/drawing/2014/main" id="{6E325C24-2F24-452D-BD11-029FEC85EF9C}"/>
              </a:ext>
            </a:extLst>
          </p:cNvPr>
          <p:cNvSpPr>
            <a:spLocks noGrp="1"/>
          </p:cNvSpPr>
          <p:nvPr>
            <p:ph type="body" sz="quarter" idx="29"/>
          </p:nvPr>
        </p:nvSpPr>
        <p:spPr>
          <a:xfrm>
            <a:off x="6811653" y="3875630"/>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4" name="Text Placeholder 28">
            <a:extLst>
              <a:ext uri="{FF2B5EF4-FFF2-40B4-BE49-F238E27FC236}">
                <a16:creationId xmlns:a16="http://schemas.microsoft.com/office/drawing/2014/main" id="{3AD134E2-48F9-463A-9AA2-F7EA1EE3B751}"/>
              </a:ext>
            </a:extLst>
          </p:cNvPr>
          <p:cNvSpPr>
            <a:spLocks noGrp="1"/>
          </p:cNvSpPr>
          <p:nvPr>
            <p:ph type="body" sz="quarter" idx="32"/>
          </p:nvPr>
        </p:nvSpPr>
        <p:spPr>
          <a:xfrm>
            <a:off x="12464478" y="3444068"/>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5" name="Text Placeholder 28">
            <a:extLst>
              <a:ext uri="{FF2B5EF4-FFF2-40B4-BE49-F238E27FC236}">
                <a16:creationId xmlns:a16="http://schemas.microsoft.com/office/drawing/2014/main" id="{212BE7E6-1806-44BA-95B8-225CAE879DEC}"/>
              </a:ext>
            </a:extLst>
          </p:cNvPr>
          <p:cNvSpPr>
            <a:spLocks noGrp="1"/>
          </p:cNvSpPr>
          <p:nvPr>
            <p:ph type="body" sz="quarter" idx="33"/>
          </p:nvPr>
        </p:nvSpPr>
        <p:spPr>
          <a:xfrm>
            <a:off x="12479662" y="3875630"/>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5" name="Picture Placeholder 4">
            <a:extLst>
              <a:ext uri="{FF2B5EF4-FFF2-40B4-BE49-F238E27FC236}">
                <a16:creationId xmlns:a16="http://schemas.microsoft.com/office/drawing/2014/main" id="{5A064EAA-B6D1-4BE6-B6D8-1B0D0D26A085}"/>
              </a:ext>
            </a:extLst>
          </p:cNvPr>
          <p:cNvSpPr>
            <a:spLocks noGrp="1"/>
          </p:cNvSpPr>
          <p:nvPr>
            <p:ph type="pic" sz="quarter" idx="36"/>
          </p:nvPr>
        </p:nvSpPr>
        <p:spPr>
          <a:xfrm>
            <a:off x="7583698" y="1353335"/>
            <a:ext cx="2087563" cy="1843040"/>
          </a:xfrm>
          <a:prstGeom prst="rect">
            <a:avLst/>
          </a:prstGeom>
        </p:spPr>
        <p:txBody>
          <a:bodyPr/>
          <a:lstStyle/>
          <a:p>
            <a:endParaRPr lang="nl-BE"/>
          </a:p>
        </p:txBody>
      </p:sp>
      <p:sp>
        <p:nvSpPr>
          <p:cNvPr id="331" name="Picture Placeholder 4">
            <a:extLst>
              <a:ext uri="{FF2B5EF4-FFF2-40B4-BE49-F238E27FC236}">
                <a16:creationId xmlns:a16="http://schemas.microsoft.com/office/drawing/2014/main" id="{2F70DFA6-D4C3-4FE1-B48D-21CC8F482059}"/>
              </a:ext>
            </a:extLst>
          </p:cNvPr>
          <p:cNvSpPr>
            <a:spLocks noGrp="1"/>
          </p:cNvSpPr>
          <p:nvPr>
            <p:ph type="pic" sz="quarter" idx="37"/>
          </p:nvPr>
        </p:nvSpPr>
        <p:spPr>
          <a:xfrm>
            <a:off x="13377750" y="1345695"/>
            <a:ext cx="2087563" cy="1843040"/>
          </a:xfrm>
          <a:prstGeom prst="rect">
            <a:avLst/>
          </a:prstGeom>
        </p:spPr>
        <p:txBody>
          <a:bodyPr/>
          <a:lstStyle/>
          <a:p>
            <a:endParaRPr lang="nl-BE"/>
          </a:p>
        </p:txBody>
      </p:sp>
      <p:sp>
        <p:nvSpPr>
          <p:cNvPr id="333" name="Text Placeholder 28">
            <a:extLst>
              <a:ext uri="{FF2B5EF4-FFF2-40B4-BE49-F238E27FC236}">
                <a16:creationId xmlns:a16="http://schemas.microsoft.com/office/drawing/2014/main" id="{CD7C49BB-0EB9-4BB2-AA04-27A0F1FB2B9A}"/>
              </a:ext>
            </a:extLst>
          </p:cNvPr>
          <p:cNvSpPr>
            <a:spLocks noGrp="1"/>
          </p:cNvSpPr>
          <p:nvPr>
            <p:ph type="body" sz="quarter" idx="38"/>
          </p:nvPr>
        </p:nvSpPr>
        <p:spPr>
          <a:xfrm>
            <a:off x="6873746" y="7160973"/>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34" name="Text Placeholder 28">
            <a:extLst>
              <a:ext uri="{FF2B5EF4-FFF2-40B4-BE49-F238E27FC236}">
                <a16:creationId xmlns:a16="http://schemas.microsoft.com/office/drawing/2014/main" id="{AC41D443-F71B-4FE6-BEBF-7551A48B129D}"/>
              </a:ext>
            </a:extLst>
          </p:cNvPr>
          <p:cNvSpPr>
            <a:spLocks noGrp="1"/>
          </p:cNvSpPr>
          <p:nvPr>
            <p:ph type="body" sz="quarter" idx="39"/>
          </p:nvPr>
        </p:nvSpPr>
        <p:spPr>
          <a:xfrm>
            <a:off x="6888930" y="7592535"/>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35" name="Picture Placeholder 4">
            <a:extLst>
              <a:ext uri="{FF2B5EF4-FFF2-40B4-BE49-F238E27FC236}">
                <a16:creationId xmlns:a16="http://schemas.microsoft.com/office/drawing/2014/main" id="{C61F29A5-756E-45DC-B95D-9A9F1B981E6B}"/>
              </a:ext>
            </a:extLst>
          </p:cNvPr>
          <p:cNvSpPr>
            <a:spLocks noGrp="1"/>
          </p:cNvSpPr>
          <p:nvPr>
            <p:ph type="pic" sz="quarter" idx="40"/>
          </p:nvPr>
        </p:nvSpPr>
        <p:spPr>
          <a:xfrm>
            <a:off x="7660975" y="5070240"/>
            <a:ext cx="2087563" cy="1843040"/>
          </a:xfrm>
          <a:prstGeom prst="rect">
            <a:avLst/>
          </a:prstGeom>
        </p:spPr>
        <p:txBody>
          <a:bodyPr/>
          <a:lstStyle/>
          <a:p>
            <a:endParaRPr lang="nl-BE"/>
          </a:p>
        </p:txBody>
      </p:sp>
      <p:sp>
        <p:nvSpPr>
          <p:cNvPr id="336" name="Text Placeholder 28">
            <a:extLst>
              <a:ext uri="{FF2B5EF4-FFF2-40B4-BE49-F238E27FC236}">
                <a16:creationId xmlns:a16="http://schemas.microsoft.com/office/drawing/2014/main" id="{6C381CF6-AE04-4DC8-80CD-4189F1798B1D}"/>
              </a:ext>
            </a:extLst>
          </p:cNvPr>
          <p:cNvSpPr>
            <a:spLocks noGrp="1"/>
          </p:cNvSpPr>
          <p:nvPr>
            <p:ph type="body" sz="quarter" idx="41"/>
          </p:nvPr>
        </p:nvSpPr>
        <p:spPr>
          <a:xfrm>
            <a:off x="12483999" y="7160973"/>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37" name="Text Placeholder 28">
            <a:extLst>
              <a:ext uri="{FF2B5EF4-FFF2-40B4-BE49-F238E27FC236}">
                <a16:creationId xmlns:a16="http://schemas.microsoft.com/office/drawing/2014/main" id="{10845EFB-740A-462F-915E-5C69E90AB42E}"/>
              </a:ext>
            </a:extLst>
          </p:cNvPr>
          <p:cNvSpPr>
            <a:spLocks noGrp="1"/>
          </p:cNvSpPr>
          <p:nvPr>
            <p:ph type="body" sz="quarter" idx="42"/>
          </p:nvPr>
        </p:nvSpPr>
        <p:spPr>
          <a:xfrm>
            <a:off x="12499183" y="7592535"/>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38" name="Picture Placeholder 4">
            <a:extLst>
              <a:ext uri="{FF2B5EF4-FFF2-40B4-BE49-F238E27FC236}">
                <a16:creationId xmlns:a16="http://schemas.microsoft.com/office/drawing/2014/main" id="{0AEC465E-6C58-4986-BB58-FCDF89B61968}"/>
              </a:ext>
            </a:extLst>
          </p:cNvPr>
          <p:cNvSpPr>
            <a:spLocks noGrp="1"/>
          </p:cNvSpPr>
          <p:nvPr>
            <p:ph type="pic" sz="quarter" idx="43"/>
          </p:nvPr>
        </p:nvSpPr>
        <p:spPr>
          <a:xfrm>
            <a:off x="13271228" y="5070240"/>
            <a:ext cx="2087563" cy="1843040"/>
          </a:xfrm>
          <a:prstGeom prst="rect">
            <a:avLst/>
          </a:prstGeom>
        </p:spPr>
        <p:txBody>
          <a:bodyPr/>
          <a:lstStyle/>
          <a:p>
            <a:endParaRPr lang="nl-BE"/>
          </a:p>
        </p:txBody>
      </p:sp>
    </p:spTree>
    <p:extLst>
      <p:ext uri="{BB962C8B-B14F-4D97-AF65-F5344CB8AC3E}">
        <p14:creationId xmlns:p14="http://schemas.microsoft.com/office/powerpoint/2010/main" val="19043640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cxnSp>
        <p:nvCxnSpPr>
          <p:cNvPr id="330" name="Rechte verbindingslijn 47">
            <a:extLst>
              <a:ext uri="{FF2B5EF4-FFF2-40B4-BE49-F238E27FC236}">
                <a16:creationId xmlns:a16="http://schemas.microsoft.com/office/drawing/2014/main" id="{C1B9D2CA-F249-469E-A605-438C65615809}"/>
              </a:ext>
            </a:extLst>
          </p:cNvPr>
          <p:cNvCxnSpPr>
            <a:cxnSpLocks/>
          </p:cNvCxnSpPr>
          <p:nvPr userDrawn="1"/>
        </p:nvCxnSpPr>
        <p:spPr>
          <a:xfrm flipV="1">
            <a:off x="12198523" y="7973144"/>
            <a:ext cx="0" cy="1780457"/>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329" name="Rechte verbindingslijn 47">
            <a:extLst>
              <a:ext uri="{FF2B5EF4-FFF2-40B4-BE49-F238E27FC236}">
                <a16:creationId xmlns:a16="http://schemas.microsoft.com/office/drawing/2014/main" id="{B1BEB8E3-67D8-4F34-9A61-108B1CDD3500}"/>
              </a:ext>
            </a:extLst>
          </p:cNvPr>
          <p:cNvCxnSpPr>
            <a:cxnSpLocks/>
          </p:cNvCxnSpPr>
          <p:nvPr userDrawn="1"/>
        </p:nvCxnSpPr>
        <p:spPr>
          <a:xfrm flipV="1">
            <a:off x="16519003" y="1"/>
            <a:ext cx="0" cy="1492423"/>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sp>
        <p:nvSpPr>
          <p:cNvPr id="328" name="Rechthoek 1">
            <a:extLst>
              <a:ext uri="{FF2B5EF4-FFF2-40B4-BE49-F238E27FC236}">
                <a16:creationId xmlns:a16="http://schemas.microsoft.com/office/drawing/2014/main" id="{5EF62C88-4027-471A-80BC-C9626963054A}"/>
              </a:ext>
            </a:extLst>
          </p:cNvPr>
          <p:cNvSpPr/>
          <p:nvPr userDrawn="1"/>
        </p:nvSpPr>
        <p:spPr>
          <a:xfrm>
            <a:off x="11334431" y="1492424"/>
            <a:ext cx="6005303" cy="691548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0E6D6380-DAE4-465A-BD96-171E6289A4DF}"/>
              </a:ext>
            </a:extLst>
          </p:cNvPr>
          <p:cNvSpPr/>
          <p:nvPr userDrawn="1"/>
        </p:nvSpPr>
        <p:spPr bwMode="auto">
          <a:xfrm>
            <a:off x="-803" y="0"/>
            <a:ext cx="5610793" cy="9753600"/>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pic>
        <p:nvPicPr>
          <p:cNvPr id="319" name="Afbeelding 6">
            <a:extLst>
              <a:ext uri="{FF2B5EF4-FFF2-40B4-BE49-F238E27FC236}">
                <a16:creationId xmlns:a16="http://schemas.microsoft.com/office/drawing/2014/main" id="{CFCAEA51-221D-4879-A54E-0AF3AB37E9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68132" y="2861313"/>
            <a:ext cx="1014387" cy="962861"/>
          </a:xfrm>
          <a:prstGeom prst="rect">
            <a:avLst/>
          </a:prstGeom>
        </p:spPr>
      </p:pic>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14" name="Text Placeholder 2">
            <a:extLst>
              <a:ext uri="{FF2B5EF4-FFF2-40B4-BE49-F238E27FC236}">
                <a16:creationId xmlns:a16="http://schemas.microsoft.com/office/drawing/2014/main" id="{7DFAC999-7B80-4AD1-A24B-0B02F38AF544}"/>
              </a:ext>
            </a:extLst>
          </p:cNvPr>
          <p:cNvSpPr>
            <a:spLocks noGrp="1"/>
          </p:cNvSpPr>
          <p:nvPr userDrawn="1">
            <p:ph type="body" sz="quarter" idx="13"/>
          </p:nvPr>
        </p:nvSpPr>
        <p:spPr>
          <a:xfrm>
            <a:off x="2180916" y="943387"/>
            <a:ext cx="2600783" cy="2637269"/>
          </a:xfrm>
          <a:prstGeom prst="rect">
            <a:avLst/>
          </a:prstGeom>
        </p:spPr>
        <p:txBody>
          <a:bodyPr/>
          <a:lstStyle>
            <a:lvl1pPr algn="r">
              <a:defRPr sz="5400">
                <a:solidFill>
                  <a:srgbClr val="FFFFFF"/>
                </a:solidFill>
                <a:latin typeface="Trade Gothic LT Std" panose="00000800000000000000" pitchFamily="50" charset="0"/>
              </a:defRPr>
            </a:lvl1pPr>
          </a:lstStyle>
          <a:p>
            <a:pPr lvl="0"/>
            <a:r>
              <a:rPr lang="en-US" dirty="0"/>
              <a:t>Edit</a:t>
            </a:r>
          </a:p>
        </p:txBody>
      </p:sp>
      <p:cxnSp>
        <p:nvCxnSpPr>
          <p:cNvPr id="9" name="Straight Connector 8">
            <a:extLst>
              <a:ext uri="{FF2B5EF4-FFF2-40B4-BE49-F238E27FC236}">
                <a16:creationId xmlns:a16="http://schemas.microsoft.com/office/drawing/2014/main" id="{36D00298-0C2B-4BE2-A4F4-7190484033EF}"/>
              </a:ext>
            </a:extLst>
          </p:cNvPr>
          <p:cNvCxnSpPr/>
          <p:nvPr userDrawn="1"/>
        </p:nvCxnSpPr>
        <p:spPr bwMode="auto">
          <a:xfrm>
            <a:off x="5613120" y="0"/>
            <a:ext cx="0" cy="9753600"/>
          </a:xfrm>
          <a:prstGeom prst="line">
            <a:avLst/>
          </a:prstGeom>
          <a:solidFill>
            <a:schemeClr val="accent1"/>
          </a:solidFill>
          <a:ln w="57150" cap="flat" cmpd="sng" algn="ctr">
            <a:solidFill>
              <a:srgbClr val="EE7D1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0" name="Text Placeholder 28">
            <a:extLst>
              <a:ext uri="{FF2B5EF4-FFF2-40B4-BE49-F238E27FC236}">
                <a16:creationId xmlns:a16="http://schemas.microsoft.com/office/drawing/2014/main" id="{CD1CA707-EF1F-4AB8-92E0-706723E58BB3}"/>
              </a:ext>
            </a:extLst>
          </p:cNvPr>
          <p:cNvSpPr>
            <a:spLocks noGrp="1"/>
          </p:cNvSpPr>
          <p:nvPr>
            <p:ph type="body" sz="quarter" idx="24"/>
          </p:nvPr>
        </p:nvSpPr>
        <p:spPr>
          <a:xfrm>
            <a:off x="713358" y="6604992"/>
            <a:ext cx="3562401" cy="380106"/>
          </a:xfrm>
          <a:prstGeom prst="rect">
            <a:avLst/>
          </a:prstGeom>
        </p:spPr>
        <p:txBody>
          <a:bodyPr/>
          <a:lstStyle>
            <a:lvl1pPr algn="l">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1" name="Text Placeholder 28">
            <a:extLst>
              <a:ext uri="{FF2B5EF4-FFF2-40B4-BE49-F238E27FC236}">
                <a16:creationId xmlns:a16="http://schemas.microsoft.com/office/drawing/2014/main" id="{116F1AE2-B2A6-4AB2-B981-D83577D9B7AC}"/>
              </a:ext>
            </a:extLst>
          </p:cNvPr>
          <p:cNvSpPr>
            <a:spLocks noGrp="1"/>
          </p:cNvSpPr>
          <p:nvPr>
            <p:ph type="body" sz="quarter" idx="25"/>
          </p:nvPr>
        </p:nvSpPr>
        <p:spPr>
          <a:xfrm>
            <a:off x="720098" y="7037040"/>
            <a:ext cx="3562401" cy="576079"/>
          </a:xfrm>
          <a:prstGeom prst="rect">
            <a:avLst/>
          </a:prstGeom>
        </p:spPr>
        <p:txBody>
          <a:bodyPr/>
          <a:lstStyle>
            <a:lvl1pPr algn="l">
              <a:lnSpc>
                <a:spcPct val="100000"/>
              </a:lnSpc>
              <a:defRPr sz="16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16" name="Text Placeholder 28">
            <a:extLst>
              <a:ext uri="{FF2B5EF4-FFF2-40B4-BE49-F238E27FC236}">
                <a16:creationId xmlns:a16="http://schemas.microsoft.com/office/drawing/2014/main" id="{2CE0B4DE-6CD9-494D-91C7-2CE281048F34}"/>
              </a:ext>
            </a:extLst>
          </p:cNvPr>
          <p:cNvSpPr>
            <a:spLocks noGrp="1"/>
          </p:cNvSpPr>
          <p:nvPr>
            <p:ph type="body" sz="quarter" idx="28"/>
          </p:nvPr>
        </p:nvSpPr>
        <p:spPr>
          <a:xfrm>
            <a:off x="6812505" y="2952473"/>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17" name="Text Placeholder 28">
            <a:extLst>
              <a:ext uri="{FF2B5EF4-FFF2-40B4-BE49-F238E27FC236}">
                <a16:creationId xmlns:a16="http://schemas.microsoft.com/office/drawing/2014/main" id="{6E325C24-2F24-452D-BD11-029FEC85EF9C}"/>
              </a:ext>
            </a:extLst>
          </p:cNvPr>
          <p:cNvSpPr>
            <a:spLocks noGrp="1"/>
          </p:cNvSpPr>
          <p:nvPr>
            <p:ph type="body" sz="quarter" idx="29"/>
          </p:nvPr>
        </p:nvSpPr>
        <p:spPr>
          <a:xfrm>
            <a:off x="6827689" y="3384035"/>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4" name="Text Placeholder 28">
            <a:extLst>
              <a:ext uri="{FF2B5EF4-FFF2-40B4-BE49-F238E27FC236}">
                <a16:creationId xmlns:a16="http://schemas.microsoft.com/office/drawing/2014/main" id="{3AD134E2-48F9-463A-9AA2-F7EA1EE3B751}"/>
              </a:ext>
            </a:extLst>
          </p:cNvPr>
          <p:cNvSpPr>
            <a:spLocks noGrp="1"/>
          </p:cNvSpPr>
          <p:nvPr>
            <p:ph type="body" sz="quarter" idx="32"/>
          </p:nvPr>
        </p:nvSpPr>
        <p:spPr>
          <a:xfrm>
            <a:off x="12480514" y="2952473"/>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5" name="Text Placeholder 28">
            <a:extLst>
              <a:ext uri="{FF2B5EF4-FFF2-40B4-BE49-F238E27FC236}">
                <a16:creationId xmlns:a16="http://schemas.microsoft.com/office/drawing/2014/main" id="{212BE7E6-1806-44BA-95B8-225CAE879DEC}"/>
              </a:ext>
            </a:extLst>
          </p:cNvPr>
          <p:cNvSpPr>
            <a:spLocks noGrp="1"/>
          </p:cNvSpPr>
          <p:nvPr>
            <p:ph type="body" sz="quarter" idx="33"/>
          </p:nvPr>
        </p:nvSpPr>
        <p:spPr>
          <a:xfrm>
            <a:off x="12495698" y="3384035"/>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33" name="Text Placeholder 28">
            <a:extLst>
              <a:ext uri="{FF2B5EF4-FFF2-40B4-BE49-F238E27FC236}">
                <a16:creationId xmlns:a16="http://schemas.microsoft.com/office/drawing/2014/main" id="{CD7C49BB-0EB9-4BB2-AA04-27A0F1FB2B9A}"/>
              </a:ext>
            </a:extLst>
          </p:cNvPr>
          <p:cNvSpPr>
            <a:spLocks noGrp="1"/>
          </p:cNvSpPr>
          <p:nvPr>
            <p:ph type="body" sz="quarter" idx="38"/>
          </p:nvPr>
        </p:nvSpPr>
        <p:spPr>
          <a:xfrm>
            <a:off x="6881339" y="6247341"/>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34" name="Text Placeholder 28">
            <a:extLst>
              <a:ext uri="{FF2B5EF4-FFF2-40B4-BE49-F238E27FC236}">
                <a16:creationId xmlns:a16="http://schemas.microsoft.com/office/drawing/2014/main" id="{AC41D443-F71B-4FE6-BEBF-7551A48B129D}"/>
              </a:ext>
            </a:extLst>
          </p:cNvPr>
          <p:cNvSpPr>
            <a:spLocks noGrp="1"/>
          </p:cNvSpPr>
          <p:nvPr>
            <p:ph type="body" sz="quarter" idx="39"/>
          </p:nvPr>
        </p:nvSpPr>
        <p:spPr>
          <a:xfrm>
            <a:off x="6896523" y="6678903"/>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36" name="Text Placeholder 28">
            <a:extLst>
              <a:ext uri="{FF2B5EF4-FFF2-40B4-BE49-F238E27FC236}">
                <a16:creationId xmlns:a16="http://schemas.microsoft.com/office/drawing/2014/main" id="{6C381CF6-AE04-4DC8-80CD-4189F1798B1D}"/>
              </a:ext>
            </a:extLst>
          </p:cNvPr>
          <p:cNvSpPr>
            <a:spLocks noGrp="1"/>
          </p:cNvSpPr>
          <p:nvPr>
            <p:ph type="body" sz="quarter" idx="41"/>
          </p:nvPr>
        </p:nvSpPr>
        <p:spPr>
          <a:xfrm>
            <a:off x="12491592" y="6247341"/>
            <a:ext cx="3577583" cy="380106"/>
          </a:xfrm>
          <a:prstGeom prst="rect">
            <a:avLst/>
          </a:prstGeom>
        </p:spPr>
        <p:txBody>
          <a:bodyPr/>
          <a:lstStyle>
            <a:lvl1pPr algn="ctr">
              <a:lnSpc>
                <a:spcPct val="100000"/>
              </a:lnSpc>
              <a:defRPr sz="16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37" name="Text Placeholder 28">
            <a:extLst>
              <a:ext uri="{FF2B5EF4-FFF2-40B4-BE49-F238E27FC236}">
                <a16:creationId xmlns:a16="http://schemas.microsoft.com/office/drawing/2014/main" id="{10845EFB-740A-462F-915E-5C69E90AB42E}"/>
              </a:ext>
            </a:extLst>
          </p:cNvPr>
          <p:cNvSpPr>
            <a:spLocks noGrp="1"/>
          </p:cNvSpPr>
          <p:nvPr>
            <p:ph type="body" sz="quarter" idx="42"/>
          </p:nvPr>
        </p:nvSpPr>
        <p:spPr>
          <a:xfrm>
            <a:off x="12506776" y="6678903"/>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321338976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20" name="Afbeelding 8">
            <a:extLst>
              <a:ext uri="{FF2B5EF4-FFF2-40B4-BE49-F238E27FC236}">
                <a16:creationId xmlns:a16="http://schemas.microsoft.com/office/drawing/2014/main" id="{34C82AC5-CB0A-4800-961F-72022E3716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7865" b="-8658"/>
          <a:stretch/>
        </p:blipFill>
        <p:spPr>
          <a:xfrm>
            <a:off x="3745628" y="2848338"/>
            <a:ext cx="1108079" cy="1071394"/>
          </a:xfrm>
          <a:prstGeom prst="rect">
            <a:avLst/>
          </a:prstGeom>
        </p:spPr>
      </p:pic>
      <p:cxnSp>
        <p:nvCxnSpPr>
          <p:cNvPr id="329" name="Rechte verbindingslijn 47">
            <a:extLst>
              <a:ext uri="{FF2B5EF4-FFF2-40B4-BE49-F238E27FC236}">
                <a16:creationId xmlns:a16="http://schemas.microsoft.com/office/drawing/2014/main" id="{B1BEB8E3-67D8-4F34-9A61-108B1CDD3500}"/>
              </a:ext>
            </a:extLst>
          </p:cNvPr>
          <p:cNvCxnSpPr>
            <a:cxnSpLocks/>
          </p:cNvCxnSpPr>
          <p:nvPr userDrawn="1"/>
        </p:nvCxnSpPr>
        <p:spPr>
          <a:xfrm flipV="1">
            <a:off x="12193012" y="0"/>
            <a:ext cx="0" cy="1492423"/>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14" name="Text Placeholder 2">
            <a:extLst>
              <a:ext uri="{FF2B5EF4-FFF2-40B4-BE49-F238E27FC236}">
                <a16:creationId xmlns:a16="http://schemas.microsoft.com/office/drawing/2014/main" id="{7DFAC999-7B80-4AD1-A24B-0B02F38AF544}"/>
              </a:ext>
            </a:extLst>
          </p:cNvPr>
          <p:cNvSpPr>
            <a:spLocks noGrp="1"/>
          </p:cNvSpPr>
          <p:nvPr userDrawn="1">
            <p:ph type="body" sz="quarter" idx="13"/>
          </p:nvPr>
        </p:nvSpPr>
        <p:spPr>
          <a:xfrm>
            <a:off x="2180916" y="943387"/>
            <a:ext cx="2600783" cy="2637269"/>
          </a:xfrm>
          <a:prstGeom prst="rect">
            <a:avLst/>
          </a:prstGeom>
        </p:spPr>
        <p:txBody>
          <a:bodyPr/>
          <a:lstStyle>
            <a:lvl1pPr algn="r">
              <a:defRPr sz="5400">
                <a:solidFill>
                  <a:srgbClr val="003883"/>
                </a:solidFill>
                <a:latin typeface="Trade Gothic LT Std" panose="00000800000000000000" pitchFamily="50" charset="0"/>
              </a:defRPr>
            </a:lvl1pPr>
          </a:lstStyle>
          <a:p>
            <a:pPr lvl="0"/>
            <a:r>
              <a:rPr lang="en-US" dirty="0"/>
              <a:t>Edit</a:t>
            </a:r>
          </a:p>
        </p:txBody>
      </p:sp>
      <p:sp>
        <p:nvSpPr>
          <p:cNvPr id="320" name="Text Placeholder 28">
            <a:extLst>
              <a:ext uri="{FF2B5EF4-FFF2-40B4-BE49-F238E27FC236}">
                <a16:creationId xmlns:a16="http://schemas.microsoft.com/office/drawing/2014/main" id="{CD1CA707-EF1F-4AB8-92E0-706723E58BB3}"/>
              </a:ext>
            </a:extLst>
          </p:cNvPr>
          <p:cNvSpPr>
            <a:spLocks noGrp="1"/>
          </p:cNvSpPr>
          <p:nvPr>
            <p:ph type="body" sz="quarter" idx="24"/>
          </p:nvPr>
        </p:nvSpPr>
        <p:spPr>
          <a:xfrm>
            <a:off x="737266" y="6512918"/>
            <a:ext cx="3562401" cy="380106"/>
          </a:xfrm>
          <a:prstGeom prst="rect">
            <a:avLst/>
          </a:prstGeom>
        </p:spPr>
        <p:txBody>
          <a:bodyPr/>
          <a:lstStyle>
            <a:lvl1pPr algn="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1" name="Text Placeholder 28">
            <a:extLst>
              <a:ext uri="{FF2B5EF4-FFF2-40B4-BE49-F238E27FC236}">
                <a16:creationId xmlns:a16="http://schemas.microsoft.com/office/drawing/2014/main" id="{116F1AE2-B2A6-4AB2-B981-D83577D9B7AC}"/>
              </a:ext>
            </a:extLst>
          </p:cNvPr>
          <p:cNvSpPr>
            <a:spLocks noGrp="1"/>
          </p:cNvSpPr>
          <p:nvPr>
            <p:ph type="body" sz="quarter" idx="25"/>
          </p:nvPr>
        </p:nvSpPr>
        <p:spPr>
          <a:xfrm>
            <a:off x="744006" y="6944966"/>
            <a:ext cx="3562401" cy="576079"/>
          </a:xfrm>
          <a:prstGeom prst="rect">
            <a:avLst/>
          </a:prstGeom>
        </p:spPr>
        <p:txBody>
          <a:bodyPr/>
          <a:lstStyle>
            <a:lvl1pPr algn="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cxnSp>
        <p:nvCxnSpPr>
          <p:cNvPr id="21" name="Rechte verbindingslijn 60">
            <a:extLst>
              <a:ext uri="{FF2B5EF4-FFF2-40B4-BE49-F238E27FC236}">
                <a16:creationId xmlns:a16="http://schemas.microsoft.com/office/drawing/2014/main" id="{0BC8FC89-9E9F-40F8-8122-84602E576E54}"/>
              </a:ext>
            </a:extLst>
          </p:cNvPr>
          <p:cNvCxnSpPr>
            <a:cxnSpLocks/>
          </p:cNvCxnSpPr>
          <p:nvPr userDrawn="1"/>
        </p:nvCxnSpPr>
        <p:spPr>
          <a:xfrm flipH="1">
            <a:off x="4637684" y="6893024"/>
            <a:ext cx="1944215" cy="0"/>
          </a:xfrm>
          <a:prstGeom prst="line">
            <a:avLst/>
          </a:prstGeom>
          <a:ln w="5715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674D0C7-0FD5-4E32-AE30-59439254F2A8}"/>
              </a:ext>
            </a:extLst>
          </p:cNvPr>
          <p:cNvSpPr>
            <a:spLocks noGrp="1"/>
          </p:cNvSpPr>
          <p:nvPr>
            <p:ph type="pic" sz="quarter" idx="26"/>
          </p:nvPr>
        </p:nvSpPr>
        <p:spPr>
          <a:xfrm>
            <a:off x="5141913" y="942975"/>
            <a:ext cx="3671887" cy="2205038"/>
          </a:xfrm>
          <a:prstGeom prst="rect">
            <a:avLst/>
          </a:prstGeom>
          <a:solidFill>
            <a:srgbClr val="D5D9E8"/>
          </a:solidFill>
        </p:spPr>
        <p:txBody>
          <a:bodyPr/>
          <a:lstStyle/>
          <a:p>
            <a:endParaRPr lang="nl-BE"/>
          </a:p>
        </p:txBody>
      </p:sp>
      <p:sp>
        <p:nvSpPr>
          <p:cNvPr id="24" name="Picture Placeholder 2">
            <a:extLst>
              <a:ext uri="{FF2B5EF4-FFF2-40B4-BE49-F238E27FC236}">
                <a16:creationId xmlns:a16="http://schemas.microsoft.com/office/drawing/2014/main" id="{3B0581DF-0C39-4E96-94E4-EAA16C728225}"/>
              </a:ext>
            </a:extLst>
          </p:cNvPr>
          <p:cNvSpPr>
            <a:spLocks noGrp="1"/>
          </p:cNvSpPr>
          <p:nvPr>
            <p:ph type="pic" sz="quarter" idx="27"/>
          </p:nvPr>
        </p:nvSpPr>
        <p:spPr>
          <a:xfrm>
            <a:off x="5141913" y="5790505"/>
            <a:ext cx="3671887" cy="2205038"/>
          </a:xfrm>
          <a:prstGeom prst="rect">
            <a:avLst/>
          </a:prstGeom>
          <a:solidFill>
            <a:srgbClr val="D5D9E8"/>
          </a:solidFill>
        </p:spPr>
        <p:txBody>
          <a:bodyPr/>
          <a:lstStyle/>
          <a:p>
            <a:endParaRPr lang="nl-BE"/>
          </a:p>
        </p:txBody>
      </p:sp>
      <p:sp>
        <p:nvSpPr>
          <p:cNvPr id="25" name="Picture Placeholder 2">
            <a:extLst>
              <a:ext uri="{FF2B5EF4-FFF2-40B4-BE49-F238E27FC236}">
                <a16:creationId xmlns:a16="http://schemas.microsoft.com/office/drawing/2014/main" id="{F8E4EDFA-2794-4BD6-B13B-96E2EE9BDB6C}"/>
              </a:ext>
            </a:extLst>
          </p:cNvPr>
          <p:cNvSpPr>
            <a:spLocks noGrp="1"/>
          </p:cNvSpPr>
          <p:nvPr>
            <p:ph type="pic" sz="quarter" idx="28"/>
          </p:nvPr>
        </p:nvSpPr>
        <p:spPr>
          <a:xfrm>
            <a:off x="8994253" y="3384035"/>
            <a:ext cx="3671887" cy="2205038"/>
          </a:xfrm>
          <a:prstGeom prst="rect">
            <a:avLst/>
          </a:prstGeom>
          <a:solidFill>
            <a:srgbClr val="D5D9E8"/>
          </a:solidFill>
        </p:spPr>
        <p:txBody>
          <a:bodyPr/>
          <a:lstStyle/>
          <a:p>
            <a:endParaRPr lang="nl-BE"/>
          </a:p>
        </p:txBody>
      </p:sp>
      <p:sp>
        <p:nvSpPr>
          <p:cNvPr id="26" name="Picture Placeholder 2">
            <a:extLst>
              <a:ext uri="{FF2B5EF4-FFF2-40B4-BE49-F238E27FC236}">
                <a16:creationId xmlns:a16="http://schemas.microsoft.com/office/drawing/2014/main" id="{9CCC46AA-B9C7-4373-B155-74BFD0914F38}"/>
              </a:ext>
            </a:extLst>
          </p:cNvPr>
          <p:cNvSpPr>
            <a:spLocks noGrp="1"/>
          </p:cNvSpPr>
          <p:nvPr>
            <p:ph type="pic" sz="quarter" idx="29"/>
          </p:nvPr>
        </p:nvSpPr>
        <p:spPr>
          <a:xfrm>
            <a:off x="12846595" y="942975"/>
            <a:ext cx="3671887" cy="2205038"/>
          </a:xfrm>
          <a:prstGeom prst="rect">
            <a:avLst/>
          </a:prstGeom>
          <a:solidFill>
            <a:srgbClr val="D5D9E8"/>
          </a:solidFill>
        </p:spPr>
        <p:txBody>
          <a:bodyPr/>
          <a:lstStyle/>
          <a:p>
            <a:endParaRPr lang="nl-BE"/>
          </a:p>
        </p:txBody>
      </p:sp>
      <p:sp>
        <p:nvSpPr>
          <p:cNvPr id="27" name="Picture Placeholder 2">
            <a:extLst>
              <a:ext uri="{FF2B5EF4-FFF2-40B4-BE49-F238E27FC236}">
                <a16:creationId xmlns:a16="http://schemas.microsoft.com/office/drawing/2014/main" id="{55BB8D31-9F5E-4D41-BE27-D4D3843A4FB9}"/>
              </a:ext>
            </a:extLst>
          </p:cNvPr>
          <p:cNvSpPr>
            <a:spLocks noGrp="1"/>
          </p:cNvSpPr>
          <p:nvPr>
            <p:ph type="pic" sz="quarter" idx="30"/>
          </p:nvPr>
        </p:nvSpPr>
        <p:spPr>
          <a:xfrm>
            <a:off x="12885943" y="5790505"/>
            <a:ext cx="3671887" cy="2205038"/>
          </a:xfrm>
          <a:prstGeom prst="rect">
            <a:avLst/>
          </a:prstGeom>
          <a:solidFill>
            <a:srgbClr val="D5D9E8"/>
          </a:solidFill>
        </p:spPr>
        <p:txBody>
          <a:bodyPr/>
          <a:lstStyle/>
          <a:p>
            <a:endParaRPr lang="nl-BE"/>
          </a:p>
        </p:txBody>
      </p:sp>
      <p:sp>
        <p:nvSpPr>
          <p:cNvPr id="5" name="Text Placeholder 4">
            <a:extLst>
              <a:ext uri="{FF2B5EF4-FFF2-40B4-BE49-F238E27FC236}">
                <a16:creationId xmlns:a16="http://schemas.microsoft.com/office/drawing/2014/main" id="{27136ED6-39CC-40F9-99E0-E0B70E27FDDC}"/>
              </a:ext>
            </a:extLst>
          </p:cNvPr>
          <p:cNvSpPr>
            <a:spLocks noGrp="1"/>
          </p:cNvSpPr>
          <p:nvPr>
            <p:ph type="body" sz="quarter" idx="31"/>
          </p:nvPr>
        </p:nvSpPr>
        <p:spPr>
          <a:xfrm>
            <a:off x="5118028" y="3384035"/>
            <a:ext cx="3671888" cy="2205038"/>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31" name="Text Placeholder 4">
            <a:extLst>
              <a:ext uri="{FF2B5EF4-FFF2-40B4-BE49-F238E27FC236}">
                <a16:creationId xmlns:a16="http://schemas.microsoft.com/office/drawing/2014/main" id="{49096F74-0B97-4E26-8178-78022EE2FC30}"/>
              </a:ext>
            </a:extLst>
          </p:cNvPr>
          <p:cNvSpPr>
            <a:spLocks noGrp="1"/>
          </p:cNvSpPr>
          <p:nvPr>
            <p:ph type="body" sz="quarter" idx="32"/>
          </p:nvPr>
        </p:nvSpPr>
        <p:spPr>
          <a:xfrm>
            <a:off x="8994253" y="941163"/>
            <a:ext cx="3671888" cy="2205038"/>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32" name="Text Placeholder 4">
            <a:extLst>
              <a:ext uri="{FF2B5EF4-FFF2-40B4-BE49-F238E27FC236}">
                <a16:creationId xmlns:a16="http://schemas.microsoft.com/office/drawing/2014/main" id="{65E8245F-C342-4250-9551-3BC8D6D9426D}"/>
              </a:ext>
            </a:extLst>
          </p:cNvPr>
          <p:cNvSpPr>
            <a:spLocks noGrp="1"/>
          </p:cNvSpPr>
          <p:nvPr>
            <p:ph type="body" sz="quarter" idx="33"/>
          </p:nvPr>
        </p:nvSpPr>
        <p:spPr>
          <a:xfrm>
            <a:off x="12885612" y="3384035"/>
            <a:ext cx="3671888" cy="2205038"/>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33" name="Text Placeholder 4">
            <a:extLst>
              <a:ext uri="{FF2B5EF4-FFF2-40B4-BE49-F238E27FC236}">
                <a16:creationId xmlns:a16="http://schemas.microsoft.com/office/drawing/2014/main" id="{A4B832EB-A9B8-4190-91F5-1DE764B9867B}"/>
              </a:ext>
            </a:extLst>
          </p:cNvPr>
          <p:cNvSpPr>
            <a:spLocks noGrp="1"/>
          </p:cNvSpPr>
          <p:nvPr>
            <p:ph type="body" sz="quarter" idx="34"/>
          </p:nvPr>
        </p:nvSpPr>
        <p:spPr>
          <a:xfrm>
            <a:off x="9013927" y="5790505"/>
            <a:ext cx="3671888" cy="2205038"/>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Tree>
    <p:extLst>
      <p:ext uri="{BB962C8B-B14F-4D97-AF65-F5344CB8AC3E}">
        <p14:creationId xmlns:p14="http://schemas.microsoft.com/office/powerpoint/2010/main" val="263953704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20" name="Afbeelding 8">
            <a:extLst>
              <a:ext uri="{FF2B5EF4-FFF2-40B4-BE49-F238E27FC236}">
                <a16:creationId xmlns:a16="http://schemas.microsoft.com/office/drawing/2014/main" id="{34C82AC5-CB0A-4800-961F-72022E3716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7865" b="-8658"/>
          <a:stretch/>
        </p:blipFill>
        <p:spPr>
          <a:xfrm>
            <a:off x="3745628" y="2848338"/>
            <a:ext cx="1108079" cy="1071394"/>
          </a:xfrm>
          <a:prstGeom prst="rect">
            <a:avLst/>
          </a:prstGeom>
        </p:spPr>
      </p:pic>
      <p:cxnSp>
        <p:nvCxnSpPr>
          <p:cNvPr id="329" name="Rechte verbindingslijn 47">
            <a:extLst>
              <a:ext uri="{FF2B5EF4-FFF2-40B4-BE49-F238E27FC236}">
                <a16:creationId xmlns:a16="http://schemas.microsoft.com/office/drawing/2014/main" id="{B1BEB8E3-67D8-4F34-9A61-108B1CDD3500}"/>
              </a:ext>
            </a:extLst>
          </p:cNvPr>
          <p:cNvCxnSpPr>
            <a:cxnSpLocks/>
          </p:cNvCxnSpPr>
          <p:nvPr userDrawn="1"/>
        </p:nvCxnSpPr>
        <p:spPr>
          <a:xfrm flipV="1">
            <a:off x="12193012" y="0"/>
            <a:ext cx="0" cy="1492423"/>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14" name="Text Placeholder 2">
            <a:extLst>
              <a:ext uri="{FF2B5EF4-FFF2-40B4-BE49-F238E27FC236}">
                <a16:creationId xmlns:a16="http://schemas.microsoft.com/office/drawing/2014/main" id="{7DFAC999-7B80-4AD1-A24B-0B02F38AF544}"/>
              </a:ext>
            </a:extLst>
          </p:cNvPr>
          <p:cNvSpPr>
            <a:spLocks noGrp="1"/>
          </p:cNvSpPr>
          <p:nvPr userDrawn="1">
            <p:ph type="body" sz="quarter" idx="13"/>
          </p:nvPr>
        </p:nvSpPr>
        <p:spPr>
          <a:xfrm>
            <a:off x="2180916" y="943387"/>
            <a:ext cx="2600783" cy="2637269"/>
          </a:xfrm>
          <a:prstGeom prst="rect">
            <a:avLst/>
          </a:prstGeom>
        </p:spPr>
        <p:txBody>
          <a:bodyPr/>
          <a:lstStyle>
            <a:lvl1pPr algn="r">
              <a:defRPr sz="5400">
                <a:solidFill>
                  <a:srgbClr val="003883"/>
                </a:solidFill>
                <a:latin typeface="Trade Gothic LT Std" panose="00000800000000000000" pitchFamily="50" charset="0"/>
              </a:defRPr>
            </a:lvl1pPr>
          </a:lstStyle>
          <a:p>
            <a:pPr lvl="0"/>
            <a:r>
              <a:rPr lang="en-US" dirty="0"/>
              <a:t>Edit</a:t>
            </a:r>
          </a:p>
        </p:txBody>
      </p:sp>
      <p:sp>
        <p:nvSpPr>
          <p:cNvPr id="320" name="Text Placeholder 28">
            <a:extLst>
              <a:ext uri="{FF2B5EF4-FFF2-40B4-BE49-F238E27FC236}">
                <a16:creationId xmlns:a16="http://schemas.microsoft.com/office/drawing/2014/main" id="{CD1CA707-EF1F-4AB8-92E0-706723E58BB3}"/>
              </a:ext>
            </a:extLst>
          </p:cNvPr>
          <p:cNvSpPr>
            <a:spLocks noGrp="1"/>
          </p:cNvSpPr>
          <p:nvPr>
            <p:ph type="body" sz="quarter" idx="24"/>
          </p:nvPr>
        </p:nvSpPr>
        <p:spPr>
          <a:xfrm>
            <a:off x="737266" y="6512918"/>
            <a:ext cx="3562401" cy="380106"/>
          </a:xfrm>
          <a:prstGeom prst="rect">
            <a:avLst/>
          </a:prstGeom>
        </p:spPr>
        <p:txBody>
          <a:bodyPr/>
          <a:lstStyle>
            <a:lvl1pPr algn="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1" name="Text Placeholder 28">
            <a:extLst>
              <a:ext uri="{FF2B5EF4-FFF2-40B4-BE49-F238E27FC236}">
                <a16:creationId xmlns:a16="http://schemas.microsoft.com/office/drawing/2014/main" id="{116F1AE2-B2A6-4AB2-B981-D83577D9B7AC}"/>
              </a:ext>
            </a:extLst>
          </p:cNvPr>
          <p:cNvSpPr>
            <a:spLocks noGrp="1"/>
          </p:cNvSpPr>
          <p:nvPr>
            <p:ph type="body" sz="quarter" idx="25"/>
          </p:nvPr>
        </p:nvSpPr>
        <p:spPr>
          <a:xfrm>
            <a:off x="744006" y="6944966"/>
            <a:ext cx="3562401" cy="576079"/>
          </a:xfrm>
          <a:prstGeom prst="rect">
            <a:avLst/>
          </a:prstGeom>
        </p:spPr>
        <p:txBody>
          <a:bodyPr/>
          <a:lstStyle>
            <a:lvl1pPr algn="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cxnSp>
        <p:nvCxnSpPr>
          <p:cNvPr id="21" name="Rechte verbindingslijn 60">
            <a:extLst>
              <a:ext uri="{FF2B5EF4-FFF2-40B4-BE49-F238E27FC236}">
                <a16:creationId xmlns:a16="http://schemas.microsoft.com/office/drawing/2014/main" id="{0BC8FC89-9E9F-40F8-8122-84602E576E54}"/>
              </a:ext>
            </a:extLst>
          </p:cNvPr>
          <p:cNvCxnSpPr>
            <a:cxnSpLocks/>
          </p:cNvCxnSpPr>
          <p:nvPr userDrawn="1"/>
        </p:nvCxnSpPr>
        <p:spPr>
          <a:xfrm flipH="1">
            <a:off x="4637684" y="6893024"/>
            <a:ext cx="1944215" cy="0"/>
          </a:xfrm>
          <a:prstGeom prst="line">
            <a:avLst/>
          </a:prstGeom>
          <a:ln w="5715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674D0C7-0FD5-4E32-AE30-59439254F2A8}"/>
              </a:ext>
            </a:extLst>
          </p:cNvPr>
          <p:cNvSpPr>
            <a:spLocks noGrp="1"/>
          </p:cNvSpPr>
          <p:nvPr>
            <p:ph type="pic" sz="quarter" idx="26"/>
          </p:nvPr>
        </p:nvSpPr>
        <p:spPr>
          <a:xfrm>
            <a:off x="5857070" y="942975"/>
            <a:ext cx="2196000" cy="2196000"/>
          </a:xfrm>
          <a:prstGeom prst="ellipse">
            <a:avLst/>
          </a:prstGeom>
          <a:solidFill>
            <a:srgbClr val="D5D9E8"/>
          </a:solidFill>
        </p:spPr>
        <p:txBody>
          <a:bodyPr/>
          <a:lstStyle/>
          <a:p>
            <a:endParaRPr lang="nl-BE"/>
          </a:p>
        </p:txBody>
      </p:sp>
      <p:sp>
        <p:nvSpPr>
          <p:cNvPr id="24" name="Picture Placeholder 2">
            <a:extLst>
              <a:ext uri="{FF2B5EF4-FFF2-40B4-BE49-F238E27FC236}">
                <a16:creationId xmlns:a16="http://schemas.microsoft.com/office/drawing/2014/main" id="{3B0581DF-0C39-4E96-94E4-EAA16C728225}"/>
              </a:ext>
            </a:extLst>
          </p:cNvPr>
          <p:cNvSpPr>
            <a:spLocks noGrp="1"/>
          </p:cNvSpPr>
          <p:nvPr>
            <p:ph type="pic" sz="quarter" idx="27"/>
          </p:nvPr>
        </p:nvSpPr>
        <p:spPr>
          <a:xfrm>
            <a:off x="5857070" y="5790505"/>
            <a:ext cx="2196000" cy="2196000"/>
          </a:xfrm>
          <a:prstGeom prst="ellipse">
            <a:avLst/>
          </a:prstGeom>
          <a:solidFill>
            <a:srgbClr val="D5D9E8"/>
          </a:solidFill>
        </p:spPr>
        <p:txBody>
          <a:bodyPr/>
          <a:lstStyle/>
          <a:p>
            <a:endParaRPr lang="nl-BE"/>
          </a:p>
        </p:txBody>
      </p:sp>
      <p:sp>
        <p:nvSpPr>
          <p:cNvPr id="25" name="Picture Placeholder 2">
            <a:extLst>
              <a:ext uri="{FF2B5EF4-FFF2-40B4-BE49-F238E27FC236}">
                <a16:creationId xmlns:a16="http://schemas.microsoft.com/office/drawing/2014/main" id="{F8E4EDFA-2794-4BD6-B13B-96E2EE9BDB6C}"/>
              </a:ext>
            </a:extLst>
          </p:cNvPr>
          <p:cNvSpPr>
            <a:spLocks noGrp="1"/>
          </p:cNvSpPr>
          <p:nvPr>
            <p:ph type="pic" sz="quarter" idx="28"/>
          </p:nvPr>
        </p:nvSpPr>
        <p:spPr>
          <a:xfrm>
            <a:off x="9709410" y="3384035"/>
            <a:ext cx="2196000" cy="2196000"/>
          </a:xfrm>
          <a:prstGeom prst="ellipse">
            <a:avLst/>
          </a:prstGeom>
          <a:solidFill>
            <a:srgbClr val="D5D9E8"/>
          </a:solidFill>
        </p:spPr>
        <p:txBody>
          <a:bodyPr/>
          <a:lstStyle/>
          <a:p>
            <a:endParaRPr lang="nl-BE"/>
          </a:p>
        </p:txBody>
      </p:sp>
      <p:sp>
        <p:nvSpPr>
          <p:cNvPr id="26" name="Picture Placeholder 2">
            <a:extLst>
              <a:ext uri="{FF2B5EF4-FFF2-40B4-BE49-F238E27FC236}">
                <a16:creationId xmlns:a16="http://schemas.microsoft.com/office/drawing/2014/main" id="{9CCC46AA-B9C7-4373-B155-74BFD0914F38}"/>
              </a:ext>
            </a:extLst>
          </p:cNvPr>
          <p:cNvSpPr>
            <a:spLocks noGrp="1"/>
          </p:cNvSpPr>
          <p:nvPr>
            <p:ph type="pic" sz="quarter" idx="29"/>
          </p:nvPr>
        </p:nvSpPr>
        <p:spPr>
          <a:xfrm>
            <a:off x="13561752" y="942975"/>
            <a:ext cx="2196000" cy="2196000"/>
          </a:xfrm>
          <a:prstGeom prst="ellipse">
            <a:avLst/>
          </a:prstGeom>
          <a:solidFill>
            <a:srgbClr val="D5D9E8"/>
          </a:solidFill>
        </p:spPr>
        <p:txBody>
          <a:bodyPr/>
          <a:lstStyle/>
          <a:p>
            <a:endParaRPr lang="nl-BE"/>
          </a:p>
        </p:txBody>
      </p:sp>
      <p:sp>
        <p:nvSpPr>
          <p:cNvPr id="27" name="Picture Placeholder 2">
            <a:extLst>
              <a:ext uri="{FF2B5EF4-FFF2-40B4-BE49-F238E27FC236}">
                <a16:creationId xmlns:a16="http://schemas.microsoft.com/office/drawing/2014/main" id="{55BB8D31-9F5E-4D41-BE27-D4D3843A4FB9}"/>
              </a:ext>
            </a:extLst>
          </p:cNvPr>
          <p:cNvSpPr>
            <a:spLocks noGrp="1"/>
          </p:cNvSpPr>
          <p:nvPr>
            <p:ph type="pic" sz="quarter" idx="30"/>
          </p:nvPr>
        </p:nvSpPr>
        <p:spPr>
          <a:xfrm>
            <a:off x="13601100" y="5790505"/>
            <a:ext cx="2196000" cy="2196000"/>
          </a:xfrm>
          <a:prstGeom prst="ellipse">
            <a:avLst/>
          </a:prstGeom>
          <a:solidFill>
            <a:srgbClr val="D5D9E8"/>
          </a:solidFill>
        </p:spPr>
        <p:txBody>
          <a:bodyPr/>
          <a:lstStyle/>
          <a:p>
            <a:endParaRPr lang="nl-BE"/>
          </a:p>
        </p:txBody>
      </p:sp>
      <p:sp>
        <p:nvSpPr>
          <p:cNvPr id="5" name="Text Placeholder 4">
            <a:extLst>
              <a:ext uri="{FF2B5EF4-FFF2-40B4-BE49-F238E27FC236}">
                <a16:creationId xmlns:a16="http://schemas.microsoft.com/office/drawing/2014/main" id="{27136ED6-39CC-40F9-99E0-E0B70E27FDDC}"/>
              </a:ext>
            </a:extLst>
          </p:cNvPr>
          <p:cNvSpPr>
            <a:spLocks noGrp="1"/>
          </p:cNvSpPr>
          <p:nvPr>
            <p:ph type="body" sz="quarter" idx="31"/>
          </p:nvPr>
        </p:nvSpPr>
        <p:spPr>
          <a:xfrm>
            <a:off x="5118028" y="3384035"/>
            <a:ext cx="3671888" cy="2205038"/>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31" name="Text Placeholder 4">
            <a:extLst>
              <a:ext uri="{FF2B5EF4-FFF2-40B4-BE49-F238E27FC236}">
                <a16:creationId xmlns:a16="http://schemas.microsoft.com/office/drawing/2014/main" id="{49096F74-0B97-4E26-8178-78022EE2FC30}"/>
              </a:ext>
            </a:extLst>
          </p:cNvPr>
          <p:cNvSpPr>
            <a:spLocks noGrp="1"/>
          </p:cNvSpPr>
          <p:nvPr>
            <p:ph type="body" sz="quarter" idx="32"/>
          </p:nvPr>
        </p:nvSpPr>
        <p:spPr>
          <a:xfrm>
            <a:off x="8994253" y="941163"/>
            <a:ext cx="3671888" cy="2205038"/>
          </a:xfrm>
          <a:prstGeom prst="rect">
            <a:avLst/>
          </a:prstGeom>
          <a:solidFill>
            <a:schemeClr val="bg1"/>
          </a:solidFill>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32" name="Text Placeholder 4">
            <a:extLst>
              <a:ext uri="{FF2B5EF4-FFF2-40B4-BE49-F238E27FC236}">
                <a16:creationId xmlns:a16="http://schemas.microsoft.com/office/drawing/2014/main" id="{65E8245F-C342-4250-9551-3BC8D6D9426D}"/>
              </a:ext>
            </a:extLst>
          </p:cNvPr>
          <p:cNvSpPr>
            <a:spLocks noGrp="1"/>
          </p:cNvSpPr>
          <p:nvPr>
            <p:ph type="body" sz="quarter" idx="33"/>
          </p:nvPr>
        </p:nvSpPr>
        <p:spPr>
          <a:xfrm>
            <a:off x="12885612" y="3384035"/>
            <a:ext cx="3671888" cy="2205038"/>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33" name="Text Placeholder 4">
            <a:extLst>
              <a:ext uri="{FF2B5EF4-FFF2-40B4-BE49-F238E27FC236}">
                <a16:creationId xmlns:a16="http://schemas.microsoft.com/office/drawing/2014/main" id="{A4B832EB-A9B8-4190-91F5-1DE764B9867B}"/>
              </a:ext>
            </a:extLst>
          </p:cNvPr>
          <p:cNvSpPr>
            <a:spLocks noGrp="1"/>
          </p:cNvSpPr>
          <p:nvPr>
            <p:ph type="body" sz="quarter" idx="34"/>
          </p:nvPr>
        </p:nvSpPr>
        <p:spPr>
          <a:xfrm>
            <a:off x="9013927" y="5790505"/>
            <a:ext cx="3671888" cy="2205038"/>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Tree>
    <p:extLst>
      <p:ext uri="{BB962C8B-B14F-4D97-AF65-F5344CB8AC3E}">
        <p14:creationId xmlns:p14="http://schemas.microsoft.com/office/powerpoint/2010/main" val="2984235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20" name="Afbeelding 8">
            <a:extLst>
              <a:ext uri="{FF2B5EF4-FFF2-40B4-BE49-F238E27FC236}">
                <a16:creationId xmlns:a16="http://schemas.microsoft.com/office/drawing/2014/main" id="{34C82AC5-CB0A-4800-961F-72022E3716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7865" b="-8658"/>
          <a:stretch/>
        </p:blipFill>
        <p:spPr>
          <a:xfrm>
            <a:off x="3745628" y="2848338"/>
            <a:ext cx="1108079" cy="1071394"/>
          </a:xfrm>
          <a:prstGeom prst="rect">
            <a:avLst/>
          </a:prstGeom>
        </p:spPr>
      </p:pic>
      <p:cxnSp>
        <p:nvCxnSpPr>
          <p:cNvPr id="329" name="Rechte verbindingslijn 47">
            <a:extLst>
              <a:ext uri="{FF2B5EF4-FFF2-40B4-BE49-F238E27FC236}">
                <a16:creationId xmlns:a16="http://schemas.microsoft.com/office/drawing/2014/main" id="{B1BEB8E3-67D8-4F34-9A61-108B1CDD3500}"/>
              </a:ext>
            </a:extLst>
          </p:cNvPr>
          <p:cNvCxnSpPr>
            <a:cxnSpLocks/>
          </p:cNvCxnSpPr>
          <p:nvPr userDrawn="1"/>
        </p:nvCxnSpPr>
        <p:spPr>
          <a:xfrm flipV="1">
            <a:off x="12193012" y="0"/>
            <a:ext cx="0" cy="1492423"/>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14" name="Text Placeholder 2">
            <a:extLst>
              <a:ext uri="{FF2B5EF4-FFF2-40B4-BE49-F238E27FC236}">
                <a16:creationId xmlns:a16="http://schemas.microsoft.com/office/drawing/2014/main" id="{7DFAC999-7B80-4AD1-A24B-0B02F38AF544}"/>
              </a:ext>
            </a:extLst>
          </p:cNvPr>
          <p:cNvSpPr>
            <a:spLocks noGrp="1"/>
          </p:cNvSpPr>
          <p:nvPr userDrawn="1">
            <p:ph type="body" sz="quarter" idx="13"/>
          </p:nvPr>
        </p:nvSpPr>
        <p:spPr>
          <a:xfrm>
            <a:off x="2180916" y="943387"/>
            <a:ext cx="2600783" cy="2637269"/>
          </a:xfrm>
          <a:prstGeom prst="rect">
            <a:avLst/>
          </a:prstGeom>
        </p:spPr>
        <p:txBody>
          <a:bodyPr/>
          <a:lstStyle>
            <a:lvl1pPr algn="r">
              <a:defRPr sz="5400">
                <a:solidFill>
                  <a:srgbClr val="003883"/>
                </a:solidFill>
                <a:latin typeface="Trade Gothic LT Std" panose="00000800000000000000" pitchFamily="50" charset="0"/>
              </a:defRPr>
            </a:lvl1pPr>
          </a:lstStyle>
          <a:p>
            <a:pPr lvl="0"/>
            <a:r>
              <a:rPr lang="en-US" dirty="0"/>
              <a:t>Edit</a:t>
            </a:r>
          </a:p>
        </p:txBody>
      </p:sp>
      <p:sp>
        <p:nvSpPr>
          <p:cNvPr id="320" name="Text Placeholder 28">
            <a:extLst>
              <a:ext uri="{FF2B5EF4-FFF2-40B4-BE49-F238E27FC236}">
                <a16:creationId xmlns:a16="http://schemas.microsoft.com/office/drawing/2014/main" id="{CD1CA707-EF1F-4AB8-92E0-706723E58BB3}"/>
              </a:ext>
            </a:extLst>
          </p:cNvPr>
          <p:cNvSpPr>
            <a:spLocks noGrp="1"/>
          </p:cNvSpPr>
          <p:nvPr>
            <p:ph type="body" sz="quarter" idx="24"/>
          </p:nvPr>
        </p:nvSpPr>
        <p:spPr>
          <a:xfrm>
            <a:off x="737266" y="6512918"/>
            <a:ext cx="3562401" cy="380106"/>
          </a:xfrm>
          <a:prstGeom prst="rect">
            <a:avLst/>
          </a:prstGeom>
        </p:spPr>
        <p:txBody>
          <a:bodyPr/>
          <a:lstStyle>
            <a:lvl1pPr algn="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321" name="Text Placeholder 28">
            <a:extLst>
              <a:ext uri="{FF2B5EF4-FFF2-40B4-BE49-F238E27FC236}">
                <a16:creationId xmlns:a16="http://schemas.microsoft.com/office/drawing/2014/main" id="{116F1AE2-B2A6-4AB2-B981-D83577D9B7AC}"/>
              </a:ext>
            </a:extLst>
          </p:cNvPr>
          <p:cNvSpPr>
            <a:spLocks noGrp="1"/>
          </p:cNvSpPr>
          <p:nvPr>
            <p:ph type="body" sz="quarter" idx="25"/>
          </p:nvPr>
        </p:nvSpPr>
        <p:spPr>
          <a:xfrm>
            <a:off x="744006" y="6944966"/>
            <a:ext cx="3562401" cy="576079"/>
          </a:xfrm>
          <a:prstGeom prst="rect">
            <a:avLst/>
          </a:prstGeom>
        </p:spPr>
        <p:txBody>
          <a:bodyPr/>
          <a:lstStyle>
            <a:lvl1pPr algn="r">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cxnSp>
        <p:nvCxnSpPr>
          <p:cNvPr id="21" name="Rechte verbindingslijn 60">
            <a:extLst>
              <a:ext uri="{FF2B5EF4-FFF2-40B4-BE49-F238E27FC236}">
                <a16:creationId xmlns:a16="http://schemas.microsoft.com/office/drawing/2014/main" id="{0BC8FC89-9E9F-40F8-8122-84602E576E54}"/>
              </a:ext>
            </a:extLst>
          </p:cNvPr>
          <p:cNvCxnSpPr>
            <a:cxnSpLocks/>
          </p:cNvCxnSpPr>
          <p:nvPr userDrawn="1"/>
        </p:nvCxnSpPr>
        <p:spPr>
          <a:xfrm flipH="1">
            <a:off x="4637684" y="6893024"/>
            <a:ext cx="3096343" cy="0"/>
          </a:xfrm>
          <a:prstGeom prst="line">
            <a:avLst/>
          </a:prstGeom>
          <a:ln w="5715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674D0C7-0FD5-4E32-AE30-59439254F2A8}"/>
              </a:ext>
            </a:extLst>
          </p:cNvPr>
          <p:cNvSpPr>
            <a:spLocks noGrp="1"/>
          </p:cNvSpPr>
          <p:nvPr>
            <p:ph type="pic" sz="quarter" idx="26"/>
          </p:nvPr>
        </p:nvSpPr>
        <p:spPr>
          <a:xfrm>
            <a:off x="5141913" y="942975"/>
            <a:ext cx="3671887" cy="2205038"/>
          </a:xfrm>
          <a:prstGeom prst="rect">
            <a:avLst/>
          </a:prstGeom>
          <a:solidFill>
            <a:srgbClr val="D5D9E8"/>
          </a:solidFill>
        </p:spPr>
        <p:txBody>
          <a:bodyPr/>
          <a:lstStyle/>
          <a:p>
            <a:endParaRPr lang="nl-BE"/>
          </a:p>
        </p:txBody>
      </p:sp>
      <p:sp>
        <p:nvSpPr>
          <p:cNvPr id="24" name="Picture Placeholder 2">
            <a:extLst>
              <a:ext uri="{FF2B5EF4-FFF2-40B4-BE49-F238E27FC236}">
                <a16:creationId xmlns:a16="http://schemas.microsoft.com/office/drawing/2014/main" id="{3B0581DF-0C39-4E96-94E4-EAA16C728225}"/>
              </a:ext>
            </a:extLst>
          </p:cNvPr>
          <p:cNvSpPr>
            <a:spLocks noGrp="1"/>
          </p:cNvSpPr>
          <p:nvPr>
            <p:ph type="pic" sz="quarter" idx="27"/>
          </p:nvPr>
        </p:nvSpPr>
        <p:spPr>
          <a:xfrm>
            <a:off x="5141913" y="5790505"/>
            <a:ext cx="3671887" cy="2205038"/>
          </a:xfrm>
          <a:prstGeom prst="rect">
            <a:avLst/>
          </a:prstGeom>
          <a:solidFill>
            <a:srgbClr val="D5D9E8"/>
          </a:solidFill>
        </p:spPr>
        <p:txBody>
          <a:bodyPr/>
          <a:lstStyle/>
          <a:p>
            <a:endParaRPr lang="nl-BE"/>
          </a:p>
        </p:txBody>
      </p:sp>
      <p:sp>
        <p:nvSpPr>
          <p:cNvPr id="25" name="Picture Placeholder 2">
            <a:extLst>
              <a:ext uri="{FF2B5EF4-FFF2-40B4-BE49-F238E27FC236}">
                <a16:creationId xmlns:a16="http://schemas.microsoft.com/office/drawing/2014/main" id="{F8E4EDFA-2794-4BD6-B13B-96E2EE9BDB6C}"/>
              </a:ext>
            </a:extLst>
          </p:cNvPr>
          <p:cNvSpPr>
            <a:spLocks noGrp="1"/>
          </p:cNvSpPr>
          <p:nvPr>
            <p:ph type="pic" sz="quarter" idx="28"/>
          </p:nvPr>
        </p:nvSpPr>
        <p:spPr>
          <a:xfrm>
            <a:off x="8994253" y="3384035"/>
            <a:ext cx="3671887" cy="2205038"/>
          </a:xfrm>
          <a:prstGeom prst="rect">
            <a:avLst/>
          </a:prstGeom>
          <a:solidFill>
            <a:srgbClr val="D5D9E8"/>
          </a:solidFill>
        </p:spPr>
        <p:txBody>
          <a:bodyPr/>
          <a:lstStyle/>
          <a:p>
            <a:endParaRPr lang="nl-BE"/>
          </a:p>
        </p:txBody>
      </p:sp>
      <p:sp>
        <p:nvSpPr>
          <p:cNvPr id="26" name="Picture Placeholder 2">
            <a:extLst>
              <a:ext uri="{FF2B5EF4-FFF2-40B4-BE49-F238E27FC236}">
                <a16:creationId xmlns:a16="http://schemas.microsoft.com/office/drawing/2014/main" id="{9CCC46AA-B9C7-4373-B155-74BFD0914F38}"/>
              </a:ext>
            </a:extLst>
          </p:cNvPr>
          <p:cNvSpPr>
            <a:spLocks noGrp="1"/>
          </p:cNvSpPr>
          <p:nvPr>
            <p:ph type="pic" sz="quarter" idx="29"/>
          </p:nvPr>
        </p:nvSpPr>
        <p:spPr>
          <a:xfrm>
            <a:off x="12846595" y="942975"/>
            <a:ext cx="3671887" cy="2205038"/>
          </a:xfrm>
          <a:prstGeom prst="rect">
            <a:avLst/>
          </a:prstGeom>
          <a:solidFill>
            <a:srgbClr val="D5D9E8"/>
          </a:solidFill>
        </p:spPr>
        <p:txBody>
          <a:bodyPr/>
          <a:lstStyle/>
          <a:p>
            <a:endParaRPr lang="nl-BE"/>
          </a:p>
        </p:txBody>
      </p:sp>
      <p:sp>
        <p:nvSpPr>
          <p:cNvPr id="27" name="Picture Placeholder 2">
            <a:extLst>
              <a:ext uri="{FF2B5EF4-FFF2-40B4-BE49-F238E27FC236}">
                <a16:creationId xmlns:a16="http://schemas.microsoft.com/office/drawing/2014/main" id="{55BB8D31-9F5E-4D41-BE27-D4D3843A4FB9}"/>
              </a:ext>
            </a:extLst>
          </p:cNvPr>
          <p:cNvSpPr>
            <a:spLocks noGrp="1"/>
          </p:cNvSpPr>
          <p:nvPr>
            <p:ph type="pic" sz="quarter" idx="30"/>
          </p:nvPr>
        </p:nvSpPr>
        <p:spPr>
          <a:xfrm>
            <a:off x="12850109" y="5790505"/>
            <a:ext cx="3671887" cy="2205038"/>
          </a:xfrm>
          <a:prstGeom prst="rect">
            <a:avLst/>
          </a:prstGeom>
          <a:solidFill>
            <a:srgbClr val="D5D9E8"/>
          </a:solidFill>
        </p:spPr>
        <p:txBody>
          <a:bodyPr/>
          <a:lstStyle/>
          <a:p>
            <a:endParaRPr lang="nl-BE"/>
          </a:p>
        </p:txBody>
      </p:sp>
      <p:sp>
        <p:nvSpPr>
          <p:cNvPr id="5" name="Text Placeholder 4">
            <a:extLst>
              <a:ext uri="{FF2B5EF4-FFF2-40B4-BE49-F238E27FC236}">
                <a16:creationId xmlns:a16="http://schemas.microsoft.com/office/drawing/2014/main" id="{27136ED6-39CC-40F9-99E0-E0B70E27FDDC}"/>
              </a:ext>
            </a:extLst>
          </p:cNvPr>
          <p:cNvSpPr>
            <a:spLocks noGrp="1"/>
          </p:cNvSpPr>
          <p:nvPr>
            <p:ph type="body" sz="quarter" idx="31"/>
          </p:nvPr>
        </p:nvSpPr>
        <p:spPr>
          <a:xfrm>
            <a:off x="5118028" y="4451963"/>
            <a:ext cx="3671888" cy="1137109"/>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32" name="Text Placeholder 4">
            <a:extLst>
              <a:ext uri="{FF2B5EF4-FFF2-40B4-BE49-F238E27FC236}">
                <a16:creationId xmlns:a16="http://schemas.microsoft.com/office/drawing/2014/main" id="{65E8245F-C342-4250-9551-3BC8D6D9426D}"/>
              </a:ext>
            </a:extLst>
          </p:cNvPr>
          <p:cNvSpPr>
            <a:spLocks noGrp="1"/>
          </p:cNvSpPr>
          <p:nvPr>
            <p:ph type="body" sz="quarter" idx="33"/>
          </p:nvPr>
        </p:nvSpPr>
        <p:spPr>
          <a:xfrm>
            <a:off x="12846595" y="4451963"/>
            <a:ext cx="3671888" cy="1137110"/>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19" name="Text Placeholder 4">
            <a:extLst>
              <a:ext uri="{FF2B5EF4-FFF2-40B4-BE49-F238E27FC236}">
                <a16:creationId xmlns:a16="http://schemas.microsoft.com/office/drawing/2014/main" id="{A44E4F65-1A83-4A52-8BAF-8F2E77DBE097}"/>
              </a:ext>
            </a:extLst>
          </p:cNvPr>
          <p:cNvSpPr>
            <a:spLocks noGrp="1"/>
          </p:cNvSpPr>
          <p:nvPr>
            <p:ph type="body" sz="quarter" idx="35"/>
          </p:nvPr>
        </p:nvSpPr>
        <p:spPr>
          <a:xfrm>
            <a:off x="8994252" y="2026387"/>
            <a:ext cx="3671888" cy="1137109"/>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22" name="Text Placeholder 4">
            <a:extLst>
              <a:ext uri="{FF2B5EF4-FFF2-40B4-BE49-F238E27FC236}">
                <a16:creationId xmlns:a16="http://schemas.microsoft.com/office/drawing/2014/main" id="{FD64D4E4-105A-44E7-8B4A-BFE3F666CDCC}"/>
              </a:ext>
            </a:extLst>
          </p:cNvPr>
          <p:cNvSpPr>
            <a:spLocks noGrp="1"/>
          </p:cNvSpPr>
          <p:nvPr>
            <p:ph type="body" sz="quarter" idx="36"/>
          </p:nvPr>
        </p:nvSpPr>
        <p:spPr>
          <a:xfrm>
            <a:off x="8994251" y="6893024"/>
            <a:ext cx="3671887" cy="1084165"/>
          </a:xfrm>
          <a:prstGeom prst="rect">
            <a:avLst/>
          </a:prstGeom>
        </p:spPr>
        <p:txBody>
          <a:bodyPr/>
          <a:lstStyle>
            <a:lvl1pPr>
              <a:defRPr sz="1600" b="0">
                <a:solidFill>
                  <a:srgbClr val="9EA7C9"/>
                </a:solidFill>
                <a:latin typeface="RotisSansSerif" pitchFamily="50" charset="0"/>
              </a:defRPr>
            </a:lvl1pPr>
          </a:lstStyle>
          <a:p>
            <a:pPr lvl="0"/>
            <a:r>
              <a:rPr lang="en-US" dirty="0"/>
              <a:t>Edit Master text</a:t>
            </a:r>
            <a:endParaRPr lang="nl-BE" dirty="0"/>
          </a:p>
        </p:txBody>
      </p:sp>
      <p:sp>
        <p:nvSpPr>
          <p:cNvPr id="6" name="Picture Placeholder 5">
            <a:extLst>
              <a:ext uri="{FF2B5EF4-FFF2-40B4-BE49-F238E27FC236}">
                <a16:creationId xmlns:a16="http://schemas.microsoft.com/office/drawing/2014/main" id="{F5CC30DA-9992-4A80-A2C3-0B125016C61C}"/>
              </a:ext>
            </a:extLst>
          </p:cNvPr>
          <p:cNvSpPr>
            <a:spLocks noGrp="1"/>
          </p:cNvSpPr>
          <p:nvPr>
            <p:ph type="pic" sz="quarter" idx="37"/>
          </p:nvPr>
        </p:nvSpPr>
        <p:spPr>
          <a:xfrm>
            <a:off x="8994775" y="942975"/>
            <a:ext cx="3671363" cy="981075"/>
          </a:xfrm>
          <a:prstGeom prst="rect">
            <a:avLst/>
          </a:prstGeom>
        </p:spPr>
        <p:txBody>
          <a:bodyPr/>
          <a:lstStyle/>
          <a:p>
            <a:endParaRPr lang="nl-BE" dirty="0"/>
          </a:p>
        </p:txBody>
      </p:sp>
      <p:sp>
        <p:nvSpPr>
          <p:cNvPr id="28" name="Picture Placeholder 5">
            <a:extLst>
              <a:ext uri="{FF2B5EF4-FFF2-40B4-BE49-F238E27FC236}">
                <a16:creationId xmlns:a16="http://schemas.microsoft.com/office/drawing/2014/main" id="{8EDF6D62-F0AA-4E6C-8897-E02A9A3B9CED}"/>
              </a:ext>
            </a:extLst>
          </p:cNvPr>
          <p:cNvSpPr>
            <a:spLocks noGrp="1"/>
          </p:cNvSpPr>
          <p:nvPr>
            <p:ph type="pic" sz="quarter" idx="38"/>
          </p:nvPr>
        </p:nvSpPr>
        <p:spPr>
          <a:xfrm>
            <a:off x="5118028" y="3349445"/>
            <a:ext cx="3671363" cy="981075"/>
          </a:xfrm>
          <a:prstGeom prst="rect">
            <a:avLst/>
          </a:prstGeom>
        </p:spPr>
        <p:txBody>
          <a:bodyPr/>
          <a:lstStyle/>
          <a:p>
            <a:endParaRPr lang="nl-BE" dirty="0"/>
          </a:p>
        </p:txBody>
      </p:sp>
      <p:sp>
        <p:nvSpPr>
          <p:cNvPr id="29" name="Picture Placeholder 5">
            <a:extLst>
              <a:ext uri="{FF2B5EF4-FFF2-40B4-BE49-F238E27FC236}">
                <a16:creationId xmlns:a16="http://schemas.microsoft.com/office/drawing/2014/main" id="{34AD95B6-4632-48A4-8D89-2715D6DE017B}"/>
              </a:ext>
            </a:extLst>
          </p:cNvPr>
          <p:cNvSpPr>
            <a:spLocks noGrp="1"/>
          </p:cNvSpPr>
          <p:nvPr>
            <p:ph type="pic" sz="quarter" idx="39"/>
          </p:nvPr>
        </p:nvSpPr>
        <p:spPr>
          <a:xfrm>
            <a:off x="12847119" y="3349444"/>
            <a:ext cx="3671363" cy="981075"/>
          </a:xfrm>
          <a:prstGeom prst="rect">
            <a:avLst/>
          </a:prstGeom>
        </p:spPr>
        <p:txBody>
          <a:bodyPr/>
          <a:lstStyle/>
          <a:p>
            <a:endParaRPr lang="nl-BE" dirty="0"/>
          </a:p>
        </p:txBody>
      </p:sp>
      <p:sp>
        <p:nvSpPr>
          <p:cNvPr id="30" name="Picture Placeholder 5">
            <a:extLst>
              <a:ext uri="{FF2B5EF4-FFF2-40B4-BE49-F238E27FC236}">
                <a16:creationId xmlns:a16="http://schemas.microsoft.com/office/drawing/2014/main" id="{15F029FE-3861-4E5C-A2A9-C9519CE3A7CE}"/>
              </a:ext>
            </a:extLst>
          </p:cNvPr>
          <p:cNvSpPr>
            <a:spLocks noGrp="1"/>
          </p:cNvSpPr>
          <p:nvPr>
            <p:ph type="pic" sz="quarter" idx="40"/>
          </p:nvPr>
        </p:nvSpPr>
        <p:spPr>
          <a:xfrm>
            <a:off x="8994775" y="5784768"/>
            <a:ext cx="3671363" cy="981075"/>
          </a:xfrm>
          <a:prstGeom prst="rect">
            <a:avLst/>
          </a:prstGeom>
        </p:spPr>
        <p:txBody>
          <a:bodyPr/>
          <a:lstStyle/>
          <a:p>
            <a:endParaRPr lang="nl-BE" dirty="0"/>
          </a:p>
        </p:txBody>
      </p:sp>
    </p:spTree>
    <p:extLst>
      <p:ext uri="{BB962C8B-B14F-4D97-AF65-F5344CB8AC3E}">
        <p14:creationId xmlns:p14="http://schemas.microsoft.com/office/powerpoint/2010/main" val="240174920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2705B64-0A7E-4908-83E8-DDE326FFDF22}"/>
              </a:ext>
            </a:extLst>
          </p:cNvPr>
          <p:cNvSpPr/>
          <p:nvPr userDrawn="1"/>
        </p:nvSpPr>
        <p:spPr bwMode="auto">
          <a:xfrm>
            <a:off x="-803" y="0"/>
            <a:ext cx="17341066" cy="4885444"/>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cxnSp>
        <p:nvCxnSpPr>
          <p:cNvPr id="17" name="Rechte verbindingslijn 23">
            <a:extLst>
              <a:ext uri="{FF2B5EF4-FFF2-40B4-BE49-F238E27FC236}">
                <a16:creationId xmlns:a16="http://schemas.microsoft.com/office/drawing/2014/main" id="{580754D3-881F-4702-AF20-2677408B94D9}"/>
              </a:ext>
            </a:extLst>
          </p:cNvPr>
          <p:cNvCxnSpPr>
            <a:cxnSpLocks/>
          </p:cNvCxnSpPr>
          <p:nvPr userDrawn="1"/>
        </p:nvCxnSpPr>
        <p:spPr>
          <a:xfrm>
            <a:off x="0" y="4868155"/>
            <a:ext cx="17340263" cy="17289"/>
          </a:xfrm>
          <a:prstGeom prst="line">
            <a:avLst/>
          </a:prstGeom>
          <a:ln w="57150">
            <a:solidFill>
              <a:srgbClr val="EE7D11"/>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64530D71-6BAF-49DA-9B66-236B7DFCF64C}"/>
              </a:ext>
            </a:extLst>
          </p:cNvPr>
          <p:cNvSpPr>
            <a:spLocks noGrp="1"/>
          </p:cNvSpPr>
          <p:nvPr>
            <p:ph type="body" sz="quarter" idx="10"/>
          </p:nvPr>
        </p:nvSpPr>
        <p:spPr>
          <a:xfrm>
            <a:off x="2230928" y="7325792"/>
            <a:ext cx="3090863" cy="1151408"/>
          </a:xfrm>
          <a:prstGeom prst="rect">
            <a:avLst/>
          </a:prstGeom>
        </p:spPr>
        <p:txBody>
          <a:bodyPr/>
          <a:lstStyle>
            <a:lvl1pPr algn="ctr">
              <a:defRPr sz="1800">
                <a:solidFill>
                  <a:srgbClr val="ADB5D1"/>
                </a:solidFill>
                <a:latin typeface="RotisSansSerif" pitchFamily="50" charset="0"/>
              </a:defRPr>
            </a:lvl1pPr>
          </a:lstStyle>
          <a:p>
            <a:pPr lvl="0"/>
            <a:r>
              <a:rPr lang="en-US" dirty="0"/>
              <a:t>Edit Master</a:t>
            </a:r>
            <a:endParaRPr lang="nl-BE" dirty="0"/>
          </a:p>
        </p:txBody>
      </p:sp>
      <p:sp>
        <p:nvSpPr>
          <p:cNvPr id="22" name="Text Placeholder 19">
            <a:extLst>
              <a:ext uri="{FF2B5EF4-FFF2-40B4-BE49-F238E27FC236}">
                <a16:creationId xmlns:a16="http://schemas.microsoft.com/office/drawing/2014/main" id="{BE81E65E-EAB8-4D19-9B5A-0001B8F39256}"/>
              </a:ext>
            </a:extLst>
          </p:cNvPr>
          <p:cNvSpPr>
            <a:spLocks noGrp="1"/>
          </p:cNvSpPr>
          <p:nvPr>
            <p:ph type="body" sz="quarter" idx="11"/>
          </p:nvPr>
        </p:nvSpPr>
        <p:spPr>
          <a:xfrm>
            <a:off x="2230928" y="6626270"/>
            <a:ext cx="3090863" cy="465313"/>
          </a:xfrm>
          <a:prstGeom prst="rect">
            <a:avLst/>
          </a:prstGeom>
        </p:spPr>
        <p:txBody>
          <a:bodyPr/>
          <a:lstStyle>
            <a:lvl1pPr algn="ctr">
              <a:defRPr sz="2800">
                <a:solidFill>
                  <a:srgbClr val="EE7D11"/>
                </a:solidFill>
                <a:latin typeface="RotisSansSerif" pitchFamily="50" charset="0"/>
              </a:defRPr>
            </a:lvl1pPr>
          </a:lstStyle>
          <a:p>
            <a:pPr lvl="0"/>
            <a:r>
              <a:rPr lang="en-US" dirty="0"/>
              <a:t>Edit Master</a:t>
            </a:r>
            <a:endParaRPr lang="nl-BE" dirty="0"/>
          </a:p>
        </p:txBody>
      </p:sp>
      <p:sp>
        <p:nvSpPr>
          <p:cNvPr id="31" name="Text Placeholder 19">
            <a:extLst>
              <a:ext uri="{FF2B5EF4-FFF2-40B4-BE49-F238E27FC236}">
                <a16:creationId xmlns:a16="http://schemas.microsoft.com/office/drawing/2014/main" id="{0F551C05-8435-4E30-AFFA-47EA60295BF4}"/>
              </a:ext>
            </a:extLst>
          </p:cNvPr>
          <p:cNvSpPr>
            <a:spLocks noGrp="1"/>
          </p:cNvSpPr>
          <p:nvPr>
            <p:ph type="body" sz="quarter" idx="12"/>
          </p:nvPr>
        </p:nvSpPr>
        <p:spPr>
          <a:xfrm>
            <a:off x="7229971" y="7382863"/>
            <a:ext cx="3090863" cy="1151408"/>
          </a:xfrm>
          <a:prstGeom prst="rect">
            <a:avLst/>
          </a:prstGeom>
        </p:spPr>
        <p:txBody>
          <a:bodyPr/>
          <a:lstStyle>
            <a:lvl1pPr algn="ctr">
              <a:defRPr sz="1800">
                <a:solidFill>
                  <a:srgbClr val="ADB5D1"/>
                </a:solidFill>
                <a:latin typeface="RotisSansSerif" pitchFamily="50" charset="0"/>
              </a:defRPr>
            </a:lvl1pPr>
          </a:lstStyle>
          <a:p>
            <a:pPr lvl="0"/>
            <a:r>
              <a:rPr lang="en-US" dirty="0"/>
              <a:t>Edit Master</a:t>
            </a:r>
            <a:endParaRPr lang="nl-BE" dirty="0"/>
          </a:p>
        </p:txBody>
      </p:sp>
      <p:sp>
        <p:nvSpPr>
          <p:cNvPr id="32" name="Text Placeholder 19">
            <a:extLst>
              <a:ext uri="{FF2B5EF4-FFF2-40B4-BE49-F238E27FC236}">
                <a16:creationId xmlns:a16="http://schemas.microsoft.com/office/drawing/2014/main" id="{5E6C2C1E-8C39-4E8E-BA66-A7AF8352F8DF}"/>
              </a:ext>
            </a:extLst>
          </p:cNvPr>
          <p:cNvSpPr>
            <a:spLocks noGrp="1"/>
          </p:cNvSpPr>
          <p:nvPr>
            <p:ph type="body" sz="quarter" idx="13"/>
          </p:nvPr>
        </p:nvSpPr>
        <p:spPr>
          <a:xfrm>
            <a:off x="7229971" y="6683341"/>
            <a:ext cx="3090863" cy="465313"/>
          </a:xfrm>
          <a:prstGeom prst="rect">
            <a:avLst/>
          </a:prstGeom>
        </p:spPr>
        <p:txBody>
          <a:bodyPr/>
          <a:lstStyle>
            <a:lvl1pPr algn="ctr">
              <a:defRPr sz="2800">
                <a:solidFill>
                  <a:srgbClr val="EE7D11"/>
                </a:solidFill>
                <a:latin typeface="RotisSansSerif" pitchFamily="50" charset="0"/>
              </a:defRPr>
            </a:lvl1pPr>
          </a:lstStyle>
          <a:p>
            <a:pPr lvl="0"/>
            <a:r>
              <a:rPr lang="en-US" dirty="0"/>
              <a:t>Edit Master</a:t>
            </a:r>
            <a:endParaRPr lang="nl-BE" dirty="0"/>
          </a:p>
        </p:txBody>
      </p:sp>
      <p:sp>
        <p:nvSpPr>
          <p:cNvPr id="33" name="Text Placeholder 19">
            <a:extLst>
              <a:ext uri="{FF2B5EF4-FFF2-40B4-BE49-F238E27FC236}">
                <a16:creationId xmlns:a16="http://schemas.microsoft.com/office/drawing/2014/main" id="{9348DEB8-4DD7-43B0-B041-9F4DC63FBF40}"/>
              </a:ext>
            </a:extLst>
          </p:cNvPr>
          <p:cNvSpPr>
            <a:spLocks noGrp="1"/>
          </p:cNvSpPr>
          <p:nvPr>
            <p:ph type="body" sz="quarter" idx="14"/>
          </p:nvPr>
        </p:nvSpPr>
        <p:spPr>
          <a:xfrm>
            <a:off x="12148450" y="7382863"/>
            <a:ext cx="3090863" cy="1151408"/>
          </a:xfrm>
          <a:prstGeom prst="rect">
            <a:avLst/>
          </a:prstGeom>
        </p:spPr>
        <p:txBody>
          <a:bodyPr/>
          <a:lstStyle>
            <a:lvl1pPr algn="ctr">
              <a:defRPr sz="1800">
                <a:solidFill>
                  <a:srgbClr val="ADB5D1"/>
                </a:solidFill>
                <a:latin typeface="RotisSansSerif" pitchFamily="50" charset="0"/>
              </a:defRPr>
            </a:lvl1pPr>
          </a:lstStyle>
          <a:p>
            <a:pPr lvl="0"/>
            <a:r>
              <a:rPr lang="en-US" dirty="0"/>
              <a:t>Edit Master</a:t>
            </a:r>
            <a:endParaRPr lang="nl-BE" dirty="0"/>
          </a:p>
        </p:txBody>
      </p:sp>
      <p:sp>
        <p:nvSpPr>
          <p:cNvPr id="34" name="Text Placeholder 19">
            <a:extLst>
              <a:ext uri="{FF2B5EF4-FFF2-40B4-BE49-F238E27FC236}">
                <a16:creationId xmlns:a16="http://schemas.microsoft.com/office/drawing/2014/main" id="{8E2841EC-FAB4-4D42-9C45-11111EB11CA2}"/>
              </a:ext>
            </a:extLst>
          </p:cNvPr>
          <p:cNvSpPr>
            <a:spLocks noGrp="1"/>
          </p:cNvSpPr>
          <p:nvPr>
            <p:ph type="body" sz="quarter" idx="15"/>
          </p:nvPr>
        </p:nvSpPr>
        <p:spPr>
          <a:xfrm>
            <a:off x="12148450" y="6683341"/>
            <a:ext cx="3090863" cy="465313"/>
          </a:xfrm>
          <a:prstGeom prst="rect">
            <a:avLst/>
          </a:prstGeom>
        </p:spPr>
        <p:txBody>
          <a:bodyPr/>
          <a:lstStyle>
            <a:lvl1pPr algn="ctr">
              <a:defRPr sz="2800">
                <a:solidFill>
                  <a:srgbClr val="EE7D11"/>
                </a:solidFill>
                <a:latin typeface="RotisSansSerif" pitchFamily="50" charset="0"/>
              </a:defRPr>
            </a:lvl1pPr>
          </a:lstStyle>
          <a:p>
            <a:pPr lvl="0"/>
            <a:r>
              <a:rPr lang="en-US" dirty="0"/>
              <a:t>Edit Master</a:t>
            </a:r>
            <a:endParaRPr lang="nl-BE" dirty="0"/>
          </a:p>
        </p:txBody>
      </p:sp>
      <p:sp>
        <p:nvSpPr>
          <p:cNvPr id="36" name="Text Placeholder 33">
            <a:extLst>
              <a:ext uri="{FF2B5EF4-FFF2-40B4-BE49-F238E27FC236}">
                <a16:creationId xmlns:a16="http://schemas.microsoft.com/office/drawing/2014/main" id="{180AF072-C95B-43AF-AB21-B9E491B13400}"/>
              </a:ext>
            </a:extLst>
          </p:cNvPr>
          <p:cNvSpPr>
            <a:spLocks noGrp="1"/>
          </p:cNvSpPr>
          <p:nvPr>
            <p:ph type="body" sz="quarter" idx="20"/>
          </p:nvPr>
        </p:nvSpPr>
        <p:spPr>
          <a:xfrm>
            <a:off x="4133850" y="1738313"/>
            <a:ext cx="8496300" cy="904875"/>
          </a:xfrm>
          <a:prstGeom prst="rect">
            <a:avLst/>
          </a:prstGeom>
        </p:spPr>
        <p:txBody>
          <a:bodyPr/>
          <a:lstStyle>
            <a:lvl1pPr algn="ctr">
              <a:defRPr sz="5400">
                <a:solidFill>
                  <a:schemeClr val="bg1"/>
                </a:solidFill>
              </a:defRPr>
            </a:lvl1pPr>
            <a:lvl2pPr marL="415445" indent="0">
              <a:buNone/>
              <a:defRPr/>
            </a:lvl2pPr>
          </a:lstStyle>
          <a:p>
            <a:pPr lvl="0"/>
            <a:r>
              <a:rPr lang="en-US" dirty="0"/>
              <a:t>Edit</a:t>
            </a:r>
          </a:p>
        </p:txBody>
      </p:sp>
      <p:sp>
        <p:nvSpPr>
          <p:cNvPr id="3" name="Picture Placeholder 2">
            <a:extLst>
              <a:ext uri="{FF2B5EF4-FFF2-40B4-BE49-F238E27FC236}">
                <a16:creationId xmlns:a16="http://schemas.microsoft.com/office/drawing/2014/main" id="{7E644AEB-BDC6-4411-A5D0-D07A9BB8ABF0}"/>
              </a:ext>
            </a:extLst>
          </p:cNvPr>
          <p:cNvSpPr>
            <a:spLocks noGrp="1"/>
          </p:cNvSpPr>
          <p:nvPr>
            <p:ph type="pic" sz="quarter" idx="21"/>
          </p:nvPr>
        </p:nvSpPr>
        <p:spPr>
          <a:xfrm>
            <a:off x="2230928" y="3251756"/>
            <a:ext cx="3090864" cy="3090413"/>
          </a:xfrm>
          <a:prstGeom prst="ellipse">
            <a:avLst/>
          </a:prstGeom>
        </p:spPr>
        <p:txBody>
          <a:bodyPr/>
          <a:lstStyle>
            <a:lvl1pPr algn="ctr">
              <a:defRPr sz="1800">
                <a:solidFill>
                  <a:schemeClr val="bg1"/>
                </a:solidFill>
              </a:defRPr>
            </a:lvl1pPr>
          </a:lstStyle>
          <a:p>
            <a:endParaRPr lang="nl-BE" dirty="0"/>
          </a:p>
        </p:txBody>
      </p:sp>
      <p:sp>
        <p:nvSpPr>
          <p:cNvPr id="37" name="Picture Placeholder 2">
            <a:extLst>
              <a:ext uri="{FF2B5EF4-FFF2-40B4-BE49-F238E27FC236}">
                <a16:creationId xmlns:a16="http://schemas.microsoft.com/office/drawing/2014/main" id="{A2D10097-C278-4396-A1DD-4BEDCE62EC56}"/>
              </a:ext>
            </a:extLst>
          </p:cNvPr>
          <p:cNvSpPr>
            <a:spLocks noGrp="1"/>
          </p:cNvSpPr>
          <p:nvPr>
            <p:ph type="pic" sz="quarter" idx="22"/>
          </p:nvPr>
        </p:nvSpPr>
        <p:spPr>
          <a:xfrm>
            <a:off x="7229971" y="3251756"/>
            <a:ext cx="3090864" cy="3090413"/>
          </a:xfrm>
          <a:prstGeom prst="ellipse">
            <a:avLst/>
          </a:prstGeom>
        </p:spPr>
        <p:txBody>
          <a:bodyPr/>
          <a:lstStyle>
            <a:lvl1pPr algn="ctr">
              <a:defRPr sz="1800">
                <a:solidFill>
                  <a:schemeClr val="bg1"/>
                </a:solidFill>
              </a:defRPr>
            </a:lvl1pPr>
          </a:lstStyle>
          <a:p>
            <a:endParaRPr lang="nl-BE" dirty="0"/>
          </a:p>
        </p:txBody>
      </p:sp>
      <p:sp>
        <p:nvSpPr>
          <p:cNvPr id="38" name="Picture Placeholder 2">
            <a:extLst>
              <a:ext uri="{FF2B5EF4-FFF2-40B4-BE49-F238E27FC236}">
                <a16:creationId xmlns:a16="http://schemas.microsoft.com/office/drawing/2014/main" id="{EAF9A951-49D6-4696-94A2-4B9A6A894762}"/>
              </a:ext>
            </a:extLst>
          </p:cNvPr>
          <p:cNvSpPr>
            <a:spLocks noGrp="1"/>
          </p:cNvSpPr>
          <p:nvPr>
            <p:ph type="pic" sz="quarter" idx="23"/>
          </p:nvPr>
        </p:nvSpPr>
        <p:spPr>
          <a:xfrm>
            <a:off x="12148449" y="3251756"/>
            <a:ext cx="3090864" cy="3090413"/>
          </a:xfrm>
          <a:prstGeom prst="ellipse">
            <a:avLst/>
          </a:prstGeom>
        </p:spPr>
        <p:txBody>
          <a:bodyPr/>
          <a:lstStyle>
            <a:lvl1pPr algn="ctr">
              <a:defRPr sz="1800">
                <a:solidFill>
                  <a:schemeClr val="bg1"/>
                </a:solidFill>
              </a:defRPr>
            </a:lvl1pPr>
          </a:lstStyle>
          <a:p>
            <a:endParaRPr lang="nl-BE" dirty="0"/>
          </a:p>
        </p:txBody>
      </p:sp>
    </p:spTree>
    <p:extLst>
      <p:ext uri="{BB962C8B-B14F-4D97-AF65-F5344CB8AC3E}">
        <p14:creationId xmlns:p14="http://schemas.microsoft.com/office/powerpoint/2010/main" val="3595407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0989641-F81A-44B2-82DC-3048CA3036EB}"/>
              </a:ext>
            </a:extLst>
          </p:cNvPr>
          <p:cNvSpPr>
            <a:spLocks noGrp="1"/>
          </p:cNvSpPr>
          <p:nvPr>
            <p:ph type="pic" sz="quarter" idx="32"/>
          </p:nvPr>
        </p:nvSpPr>
        <p:spPr>
          <a:xfrm>
            <a:off x="10265600" y="3657784"/>
            <a:ext cx="2628000" cy="2628000"/>
          </a:xfrm>
          <a:prstGeom prst="ellipse">
            <a:avLst/>
          </a:prstGeom>
          <a:ln w="228600">
            <a:solidFill>
              <a:srgbClr val="003883"/>
            </a:solidFill>
          </a:ln>
        </p:spPr>
        <p:txBody>
          <a:bodyPr/>
          <a:lstStyle>
            <a:lvl1pPr algn="ctr">
              <a:defRPr/>
            </a:lvl1pPr>
          </a:lstStyle>
          <a:p>
            <a:endParaRPr lang="nl-BE" dirty="0"/>
          </a:p>
        </p:txBody>
      </p:sp>
      <p:cxnSp>
        <p:nvCxnSpPr>
          <p:cNvPr id="39" name="Rechte verbindingslijn 71">
            <a:extLst>
              <a:ext uri="{FF2B5EF4-FFF2-40B4-BE49-F238E27FC236}">
                <a16:creationId xmlns:a16="http://schemas.microsoft.com/office/drawing/2014/main" id="{58889721-5D43-4568-8CAC-83E9CC320043}"/>
              </a:ext>
            </a:extLst>
          </p:cNvPr>
          <p:cNvCxnSpPr>
            <a:cxnSpLocks/>
          </p:cNvCxnSpPr>
          <p:nvPr userDrawn="1"/>
        </p:nvCxnSpPr>
        <p:spPr>
          <a:xfrm flipH="1">
            <a:off x="9025626" y="2334591"/>
            <a:ext cx="5268492" cy="0"/>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69" name="Rechte verbindingslijn 71">
            <a:extLst>
              <a:ext uri="{FF2B5EF4-FFF2-40B4-BE49-F238E27FC236}">
                <a16:creationId xmlns:a16="http://schemas.microsoft.com/office/drawing/2014/main" id="{C029FF62-486C-4F1A-862B-0E17D2FB91A7}"/>
              </a:ext>
            </a:extLst>
          </p:cNvPr>
          <p:cNvCxnSpPr>
            <a:cxnSpLocks/>
          </p:cNvCxnSpPr>
          <p:nvPr userDrawn="1"/>
        </p:nvCxnSpPr>
        <p:spPr>
          <a:xfrm flipH="1" flipV="1">
            <a:off x="9025626" y="0"/>
            <a:ext cx="9104" cy="2382470"/>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67" name="Rechte verbindingslijn 71">
            <a:extLst>
              <a:ext uri="{FF2B5EF4-FFF2-40B4-BE49-F238E27FC236}">
                <a16:creationId xmlns:a16="http://schemas.microsoft.com/office/drawing/2014/main" id="{61855CD0-7E57-4E60-8D02-178B36FDD17A}"/>
              </a:ext>
            </a:extLst>
          </p:cNvPr>
          <p:cNvCxnSpPr>
            <a:cxnSpLocks/>
          </p:cNvCxnSpPr>
          <p:nvPr userDrawn="1"/>
        </p:nvCxnSpPr>
        <p:spPr>
          <a:xfrm flipV="1">
            <a:off x="14294118" y="2212503"/>
            <a:ext cx="0" cy="5279075"/>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 name="Rectangle 2">
            <a:extLst>
              <a:ext uri="{FF2B5EF4-FFF2-40B4-BE49-F238E27FC236}">
                <a16:creationId xmlns:a16="http://schemas.microsoft.com/office/drawing/2014/main" id="{2DCE7EE2-06DF-4E61-A1DB-90CEF4513F97}"/>
              </a:ext>
            </a:extLst>
          </p:cNvPr>
          <p:cNvSpPr/>
          <p:nvPr userDrawn="1"/>
        </p:nvSpPr>
        <p:spPr bwMode="auto">
          <a:xfrm>
            <a:off x="0" y="0"/>
            <a:ext cx="5610793" cy="9753600"/>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cxnSp>
        <p:nvCxnSpPr>
          <p:cNvPr id="9" name="Straight Connector 8">
            <a:extLst>
              <a:ext uri="{FF2B5EF4-FFF2-40B4-BE49-F238E27FC236}">
                <a16:creationId xmlns:a16="http://schemas.microsoft.com/office/drawing/2014/main" id="{36D00298-0C2B-4BE2-A4F4-7190484033EF}"/>
              </a:ext>
            </a:extLst>
          </p:cNvPr>
          <p:cNvCxnSpPr/>
          <p:nvPr userDrawn="1"/>
        </p:nvCxnSpPr>
        <p:spPr bwMode="auto">
          <a:xfrm>
            <a:off x="5613120" y="0"/>
            <a:ext cx="0" cy="9753600"/>
          </a:xfrm>
          <a:prstGeom prst="line">
            <a:avLst/>
          </a:prstGeom>
          <a:solidFill>
            <a:schemeClr val="accent1"/>
          </a:solidFill>
          <a:ln w="57150" cap="flat" cmpd="sng" algn="ctr">
            <a:solidFill>
              <a:srgbClr val="EE7D1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0" name="Rechte verbindingslijn 60">
            <a:extLst>
              <a:ext uri="{FF2B5EF4-FFF2-40B4-BE49-F238E27FC236}">
                <a16:creationId xmlns:a16="http://schemas.microsoft.com/office/drawing/2014/main" id="{DD593B9C-7D1E-44B7-BBDD-EE2D763B7261}"/>
              </a:ext>
            </a:extLst>
          </p:cNvPr>
          <p:cNvCxnSpPr>
            <a:cxnSpLocks/>
          </p:cNvCxnSpPr>
          <p:nvPr userDrawn="1"/>
        </p:nvCxnSpPr>
        <p:spPr>
          <a:xfrm flipH="1">
            <a:off x="5243793" y="7541096"/>
            <a:ext cx="9050325" cy="0"/>
          </a:xfrm>
          <a:prstGeom prst="line">
            <a:avLst/>
          </a:prstGeom>
          <a:ln w="5715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7" name="Text Placeholder 28">
            <a:extLst>
              <a:ext uri="{FF2B5EF4-FFF2-40B4-BE49-F238E27FC236}">
                <a16:creationId xmlns:a16="http://schemas.microsoft.com/office/drawing/2014/main" id="{05139C1C-92F4-43AA-868D-BA91A8967748}"/>
              </a:ext>
            </a:extLst>
          </p:cNvPr>
          <p:cNvSpPr>
            <a:spLocks noGrp="1"/>
          </p:cNvSpPr>
          <p:nvPr>
            <p:ph type="body" sz="quarter" idx="24"/>
          </p:nvPr>
        </p:nvSpPr>
        <p:spPr>
          <a:xfrm>
            <a:off x="759426" y="6021024"/>
            <a:ext cx="4140797" cy="380106"/>
          </a:xfrm>
          <a:prstGeom prst="rect">
            <a:avLst/>
          </a:prstGeom>
        </p:spPr>
        <p:txBody>
          <a:bodyPr/>
          <a:lstStyle>
            <a:lvl1pPr algn="l">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8" name="Text Placeholder 28">
            <a:extLst>
              <a:ext uri="{FF2B5EF4-FFF2-40B4-BE49-F238E27FC236}">
                <a16:creationId xmlns:a16="http://schemas.microsoft.com/office/drawing/2014/main" id="{C081F0A9-60CD-4F74-B895-418C6C122C2A}"/>
              </a:ext>
            </a:extLst>
          </p:cNvPr>
          <p:cNvSpPr>
            <a:spLocks noGrp="1"/>
          </p:cNvSpPr>
          <p:nvPr>
            <p:ph type="body" sz="quarter" idx="25"/>
          </p:nvPr>
        </p:nvSpPr>
        <p:spPr>
          <a:xfrm>
            <a:off x="759426" y="6529771"/>
            <a:ext cx="4151353" cy="1731405"/>
          </a:xfrm>
          <a:prstGeom prst="rect">
            <a:avLst/>
          </a:prstGeom>
        </p:spPr>
        <p:txBody>
          <a:bodyPr/>
          <a:lstStyle>
            <a:lvl1pPr algn="l">
              <a:lnSpc>
                <a:spcPct val="100000"/>
              </a:lnSpc>
              <a:defRPr sz="1600" b="0">
                <a:solidFill>
                  <a:srgbClr val="FFFFFF"/>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pic>
        <p:nvPicPr>
          <p:cNvPr id="31" name="Afbeelding 6">
            <a:extLst>
              <a:ext uri="{FF2B5EF4-FFF2-40B4-BE49-F238E27FC236}">
                <a16:creationId xmlns:a16="http://schemas.microsoft.com/office/drawing/2014/main" id="{F8FD0897-0494-4F0C-8C96-5366D59359C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68132" y="2861313"/>
            <a:ext cx="1014387" cy="962861"/>
          </a:xfrm>
          <a:prstGeom prst="rect">
            <a:avLst/>
          </a:prstGeom>
        </p:spPr>
      </p:pic>
      <p:sp>
        <p:nvSpPr>
          <p:cNvPr id="32" name="Text Placeholder 2">
            <a:extLst>
              <a:ext uri="{FF2B5EF4-FFF2-40B4-BE49-F238E27FC236}">
                <a16:creationId xmlns:a16="http://schemas.microsoft.com/office/drawing/2014/main" id="{AEB75BAF-3F5F-4278-BEB2-F89BA9D8A21B}"/>
              </a:ext>
            </a:extLst>
          </p:cNvPr>
          <p:cNvSpPr>
            <a:spLocks noGrp="1"/>
          </p:cNvSpPr>
          <p:nvPr>
            <p:ph type="body" sz="quarter" idx="13"/>
          </p:nvPr>
        </p:nvSpPr>
        <p:spPr>
          <a:xfrm>
            <a:off x="2180916" y="943387"/>
            <a:ext cx="2600783" cy="2637269"/>
          </a:xfrm>
          <a:prstGeom prst="rect">
            <a:avLst/>
          </a:prstGeom>
        </p:spPr>
        <p:txBody>
          <a:bodyPr/>
          <a:lstStyle>
            <a:lvl1pPr algn="r">
              <a:defRPr sz="5400">
                <a:solidFill>
                  <a:srgbClr val="FFFFFF"/>
                </a:solidFill>
                <a:latin typeface="Trade Gothic LT Std" panose="00000800000000000000" pitchFamily="50" charset="0"/>
              </a:defRPr>
            </a:lvl1pPr>
          </a:lstStyle>
          <a:p>
            <a:pPr lvl="0"/>
            <a:r>
              <a:rPr lang="en-US" dirty="0"/>
              <a:t>Edit</a:t>
            </a:r>
          </a:p>
        </p:txBody>
      </p:sp>
      <p:sp>
        <p:nvSpPr>
          <p:cNvPr id="4" name="Content Placeholder 3">
            <a:extLst>
              <a:ext uri="{FF2B5EF4-FFF2-40B4-BE49-F238E27FC236}">
                <a16:creationId xmlns:a16="http://schemas.microsoft.com/office/drawing/2014/main" id="{7351C892-ED7B-40AD-A791-79777C699711}"/>
              </a:ext>
            </a:extLst>
          </p:cNvPr>
          <p:cNvSpPr>
            <a:spLocks noGrp="1"/>
          </p:cNvSpPr>
          <p:nvPr>
            <p:ph sz="quarter" idx="26"/>
          </p:nvPr>
        </p:nvSpPr>
        <p:spPr>
          <a:xfrm>
            <a:off x="8217806" y="1506117"/>
            <a:ext cx="1620000" cy="1620000"/>
          </a:xfrm>
          <a:prstGeom prst="ellipse">
            <a:avLst/>
          </a:prstGeom>
          <a:solidFill>
            <a:srgbClr val="EE7D11"/>
          </a:solidFill>
          <a:ln>
            <a:noFill/>
          </a:ln>
        </p:spPr>
        <p:txBody>
          <a:bodyPr anchor="ctr"/>
          <a:lstStyle>
            <a:lvl1pPr algn="ctr">
              <a:defRPr sz="1800">
                <a:solidFill>
                  <a:schemeClr val="bg1"/>
                </a:solidFill>
                <a:latin typeface="RotisSansSerif" pitchFamily="50" charset="0"/>
              </a:defRPr>
            </a:lvl1pPr>
          </a:lstStyle>
          <a:p>
            <a:pPr lvl="0"/>
            <a:r>
              <a:rPr lang="en-US" dirty="0"/>
              <a:t>Edit Master</a:t>
            </a:r>
            <a:endParaRPr lang="nl-BE" dirty="0"/>
          </a:p>
        </p:txBody>
      </p:sp>
      <p:sp>
        <p:nvSpPr>
          <p:cNvPr id="41" name="Content Placeholder 3">
            <a:extLst>
              <a:ext uri="{FF2B5EF4-FFF2-40B4-BE49-F238E27FC236}">
                <a16:creationId xmlns:a16="http://schemas.microsoft.com/office/drawing/2014/main" id="{B9A2027A-CD77-47B2-98AF-DABD6B0AE0FC}"/>
              </a:ext>
            </a:extLst>
          </p:cNvPr>
          <p:cNvSpPr>
            <a:spLocks noGrp="1"/>
          </p:cNvSpPr>
          <p:nvPr userDrawn="1">
            <p:ph sz="quarter" idx="27"/>
          </p:nvPr>
        </p:nvSpPr>
        <p:spPr>
          <a:xfrm>
            <a:off x="13484118" y="1529168"/>
            <a:ext cx="1620000" cy="1620000"/>
          </a:xfrm>
          <a:prstGeom prst="ellipse">
            <a:avLst/>
          </a:prstGeom>
          <a:solidFill>
            <a:srgbClr val="EE7D11"/>
          </a:solidFill>
          <a:ln>
            <a:noFill/>
          </a:ln>
        </p:spPr>
        <p:txBody>
          <a:bodyPr anchor="ctr"/>
          <a:lstStyle>
            <a:lvl1pPr algn="ctr">
              <a:defRPr sz="1800">
                <a:solidFill>
                  <a:schemeClr val="bg1"/>
                </a:solidFill>
                <a:latin typeface="RotisSansSerif" pitchFamily="50" charset="0"/>
              </a:defRPr>
            </a:lvl1pPr>
          </a:lstStyle>
          <a:p>
            <a:pPr lvl="0"/>
            <a:r>
              <a:rPr lang="en-US" dirty="0"/>
              <a:t>Edit Master</a:t>
            </a:r>
            <a:endParaRPr lang="nl-BE" dirty="0"/>
          </a:p>
        </p:txBody>
      </p:sp>
      <p:sp>
        <p:nvSpPr>
          <p:cNvPr id="44" name="Content Placeholder 3">
            <a:extLst>
              <a:ext uri="{FF2B5EF4-FFF2-40B4-BE49-F238E27FC236}">
                <a16:creationId xmlns:a16="http://schemas.microsoft.com/office/drawing/2014/main" id="{736D1BD7-9E7A-4611-98DC-2963DF2086A3}"/>
              </a:ext>
            </a:extLst>
          </p:cNvPr>
          <p:cNvSpPr>
            <a:spLocks noGrp="1"/>
          </p:cNvSpPr>
          <p:nvPr userDrawn="1">
            <p:ph sz="quarter" idx="28"/>
          </p:nvPr>
        </p:nvSpPr>
        <p:spPr>
          <a:xfrm>
            <a:off x="13476694" y="6713184"/>
            <a:ext cx="1620000" cy="1620000"/>
          </a:xfrm>
          <a:prstGeom prst="ellipse">
            <a:avLst/>
          </a:prstGeom>
          <a:solidFill>
            <a:srgbClr val="EE7D11"/>
          </a:solidFill>
          <a:ln>
            <a:noFill/>
          </a:ln>
        </p:spPr>
        <p:txBody>
          <a:bodyPr anchor="ctr"/>
          <a:lstStyle>
            <a:lvl1pPr algn="ctr">
              <a:defRPr sz="1800">
                <a:solidFill>
                  <a:schemeClr val="bg1"/>
                </a:solidFill>
                <a:latin typeface="RotisSansSerif" pitchFamily="50" charset="0"/>
              </a:defRPr>
            </a:lvl1pPr>
          </a:lstStyle>
          <a:p>
            <a:pPr lvl="0"/>
            <a:r>
              <a:rPr lang="en-US" dirty="0"/>
              <a:t>Edit Master</a:t>
            </a:r>
            <a:endParaRPr lang="nl-BE" dirty="0"/>
          </a:p>
        </p:txBody>
      </p:sp>
      <p:sp>
        <p:nvSpPr>
          <p:cNvPr id="45" name="Content Placeholder 3">
            <a:extLst>
              <a:ext uri="{FF2B5EF4-FFF2-40B4-BE49-F238E27FC236}">
                <a16:creationId xmlns:a16="http://schemas.microsoft.com/office/drawing/2014/main" id="{939DE986-4F45-4D68-BE9F-CFEFBD355B0B}"/>
              </a:ext>
            </a:extLst>
          </p:cNvPr>
          <p:cNvSpPr>
            <a:spLocks noGrp="1"/>
          </p:cNvSpPr>
          <p:nvPr userDrawn="1">
            <p:ph sz="quarter" idx="29"/>
          </p:nvPr>
        </p:nvSpPr>
        <p:spPr>
          <a:xfrm>
            <a:off x="8214823" y="6726518"/>
            <a:ext cx="1620000" cy="1620000"/>
          </a:xfrm>
          <a:prstGeom prst="ellipse">
            <a:avLst/>
          </a:prstGeom>
          <a:solidFill>
            <a:srgbClr val="EE7D11"/>
          </a:solidFill>
          <a:ln>
            <a:noFill/>
          </a:ln>
        </p:spPr>
        <p:txBody>
          <a:bodyPr anchor="ctr"/>
          <a:lstStyle>
            <a:lvl1pPr algn="ctr">
              <a:defRPr sz="1800">
                <a:solidFill>
                  <a:schemeClr val="bg1"/>
                </a:solidFill>
                <a:latin typeface="RotisSansSerif" pitchFamily="50" charset="0"/>
              </a:defRPr>
            </a:lvl1pPr>
          </a:lstStyle>
          <a:p>
            <a:pPr lvl="0"/>
            <a:r>
              <a:rPr lang="en-US" dirty="0"/>
              <a:t>Edit Master</a:t>
            </a:r>
            <a:endParaRPr lang="nl-BE" dirty="0"/>
          </a:p>
        </p:txBody>
      </p:sp>
      <p:sp>
        <p:nvSpPr>
          <p:cNvPr id="46" name="Content Placeholder 3">
            <a:extLst>
              <a:ext uri="{FF2B5EF4-FFF2-40B4-BE49-F238E27FC236}">
                <a16:creationId xmlns:a16="http://schemas.microsoft.com/office/drawing/2014/main" id="{D6025419-E330-42A9-930D-4AC13DE55F3B}"/>
              </a:ext>
            </a:extLst>
          </p:cNvPr>
          <p:cNvSpPr>
            <a:spLocks noGrp="1"/>
          </p:cNvSpPr>
          <p:nvPr userDrawn="1">
            <p:ph sz="quarter" idx="30"/>
          </p:nvPr>
        </p:nvSpPr>
        <p:spPr>
          <a:xfrm>
            <a:off x="10786048" y="1529168"/>
            <a:ext cx="1620000" cy="1620000"/>
          </a:xfrm>
          <a:prstGeom prst="ellipse">
            <a:avLst/>
          </a:prstGeom>
          <a:solidFill>
            <a:srgbClr val="EE7D11"/>
          </a:solidFill>
          <a:ln>
            <a:noFill/>
          </a:ln>
        </p:spPr>
        <p:txBody>
          <a:bodyPr anchor="ctr"/>
          <a:lstStyle>
            <a:lvl1pPr algn="ctr">
              <a:defRPr sz="1800">
                <a:solidFill>
                  <a:schemeClr val="bg1"/>
                </a:solidFill>
                <a:latin typeface="RotisSansSerif" pitchFamily="50" charset="0"/>
              </a:defRPr>
            </a:lvl1pPr>
          </a:lstStyle>
          <a:p>
            <a:pPr lvl="0"/>
            <a:r>
              <a:rPr lang="en-US" dirty="0"/>
              <a:t>Edit Master</a:t>
            </a:r>
            <a:endParaRPr lang="nl-BE" dirty="0"/>
          </a:p>
        </p:txBody>
      </p:sp>
      <p:sp>
        <p:nvSpPr>
          <p:cNvPr id="47" name="Content Placeholder 3">
            <a:extLst>
              <a:ext uri="{FF2B5EF4-FFF2-40B4-BE49-F238E27FC236}">
                <a16:creationId xmlns:a16="http://schemas.microsoft.com/office/drawing/2014/main" id="{FCBE0F9F-8187-4B2B-B5AC-B7AAEC523261}"/>
              </a:ext>
            </a:extLst>
          </p:cNvPr>
          <p:cNvSpPr>
            <a:spLocks noGrp="1"/>
          </p:cNvSpPr>
          <p:nvPr userDrawn="1">
            <p:ph sz="quarter" idx="31"/>
          </p:nvPr>
        </p:nvSpPr>
        <p:spPr>
          <a:xfrm>
            <a:off x="10845758" y="6726517"/>
            <a:ext cx="1620000" cy="1620000"/>
          </a:xfrm>
          <a:prstGeom prst="ellipse">
            <a:avLst/>
          </a:prstGeom>
          <a:solidFill>
            <a:srgbClr val="EE7D11"/>
          </a:solidFill>
          <a:ln>
            <a:noFill/>
          </a:ln>
        </p:spPr>
        <p:txBody>
          <a:bodyPr anchor="ctr"/>
          <a:lstStyle>
            <a:lvl1pPr algn="ctr">
              <a:defRPr sz="1800">
                <a:solidFill>
                  <a:schemeClr val="bg1"/>
                </a:solidFill>
                <a:latin typeface="RotisSansSerif" pitchFamily="50" charset="0"/>
              </a:defRPr>
            </a:lvl1pPr>
          </a:lstStyle>
          <a:p>
            <a:pPr lvl="0"/>
            <a:r>
              <a:rPr lang="en-US" dirty="0"/>
              <a:t>Edit Master</a:t>
            </a:r>
            <a:endParaRPr lang="nl-BE" dirty="0"/>
          </a:p>
        </p:txBody>
      </p:sp>
    </p:spTree>
    <p:extLst>
      <p:ext uri="{BB962C8B-B14F-4D97-AF65-F5344CB8AC3E}">
        <p14:creationId xmlns:p14="http://schemas.microsoft.com/office/powerpoint/2010/main" val="415994707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7D6E056-0088-4EEF-9AA1-10C0D2826417}"/>
              </a:ext>
            </a:extLst>
          </p:cNvPr>
          <p:cNvSpPr>
            <a:spLocks noGrp="1"/>
          </p:cNvSpPr>
          <p:nvPr>
            <p:ph type="pic" sz="quarter" idx="34"/>
          </p:nvPr>
        </p:nvSpPr>
        <p:spPr>
          <a:xfrm>
            <a:off x="0" y="0"/>
            <a:ext cx="17340263" cy="9753600"/>
          </a:xfrm>
          <a:prstGeom prst="rect">
            <a:avLst/>
          </a:prstGeom>
          <a:solidFill>
            <a:srgbClr val="D5D9E8"/>
          </a:solidFill>
        </p:spPr>
        <p:txBody>
          <a:bodyPr/>
          <a:lstStyle/>
          <a:p>
            <a:endParaRPr lang="nl-BE"/>
          </a:p>
        </p:txBody>
      </p:sp>
      <p:pic>
        <p:nvPicPr>
          <p:cNvPr id="17" name="Afbeelding 16">
            <a:extLst>
              <a:ext uri="{FF2B5EF4-FFF2-40B4-BE49-F238E27FC236}">
                <a16:creationId xmlns:a16="http://schemas.microsoft.com/office/drawing/2014/main" id="{DBA243BA-02D7-4813-88CA-FA31488B3FE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4862820" y="8909248"/>
            <a:ext cx="2016226" cy="397135"/>
          </a:xfrm>
          <a:prstGeom prst="rect">
            <a:avLst/>
          </a:prstGeom>
        </p:spPr>
      </p:pic>
      <p:cxnSp>
        <p:nvCxnSpPr>
          <p:cNvPr id="14" name="Rechte verbindingslijn 29">
            <a:extLst>
              <a:ext uri="{FF2B5EF4-FFF2-40B4-BE49-F238E27FC236}">
                <a16:creationId xmlns:a16="http://schemas.microsoft.com/office/drawing/2014/main" id="{93C80634-CBA2-48E3-B13A-A3870FF85159}"/>
              </a:ext>
            </a:extLst>
          </p:cNvPr>
          <p:cNvCxnSpPr>
            <a:cxnSpLocks/>
          </p:cNvCxnSpPr>
          <p:nvPr userDrawn="1"/>
        </p:nvCxnSpPr>
        <p:spPr>
          <a:xfrm flipV="1">
            <a:off x="11478443" y="-23346"/>
            <a:ext cx="0" cy="3260809"/>
          </a:xfrm>
          <a:prstGeom prst="line">
            <a:avLst/>
          </a:prstGeom>
          <a:ln w="57150">
            <a:solidFill>
              <a:srgbClr val="99A3C6"/>
            </a:solidFill>
            <a:prstDash val="sysDot"/>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CE35E3D-C7F2-4DA9-A7C2-3C20EA334036}"/>
              </a:ext>
            </a:extLst>
          </p:cNvPr>
          <p:cNvGrpSpPr/>
          <p:nvPr userDrawn="1"/>
        </p:nvGrpSpPr>
        <p:grpSpPr>
          <a:xfrm>
            <a:off x="1380810" y="2734968"/>
            <a:ext cx="15959453" cy="4950144"/>
            <a:chOff x="605998" y="1707406"/>
            <a:chExt cx="15287161" cy="4890347"/>
          </a:xfrm>
        </p:grpSpPr>
        <p:sp>
          <p:nvSpPr>
            <p:cNvPr id="5" name="Rechthoek 9">
              <a:extLst>
                <a:ext uri="{FF2B5EF4-FFF2-40B4-BE49-F238E27FC236}">
                  <a16:creationId xmlns:a16="http://schemas.microsoft.com/office/drawing/2014/main" id="{EDD4DC52-8DA0-4BF8-A2A0-540431EE6A0A}"/>
                </a:ext>
              </a:extLst>
            </p:cNvPr>
            <p:cNvSpPr/>
            <p:nvPr userDrawn="1"/>
          </p:nvSpPr>
          <p:spPr>
            <a:xfrm>
              <a:off x="3443025" y="1707406"/>
              <a:ext cx="12450134" cy="4890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hthoek 8">
              <a:extLst>
                <a:ext uri="{FF2B5EF4-FFF2-40B4-BE49-F238E27FC236}">
                  <a16:creationId xmlns:a16="http://schemas.microsoft.com/office/drawing/2014/main" id="{2AC66A49-8C51-4E2F-834E-17A30EFF923E}"/>
                </a:ext>
              </a:extLst>
            </p:cNvPr>
            <p:cNvSpPr/>
            <p:nvPr userDrawn="1"/>
          </p:nvSpPr>
          <p:spPr>
            <a:xfrm>
              <a:off x="605998" y="1707406"/>
              <a:ext cx="4889600" cy="4890347"/>
            </a:xfrm>
            <a:prstGeom prst="rect">
              <a:avLst/>
            </a:prstGeom>
            <a:solidFill>
              <a:srgbClr val="0038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99A3C6"/>
                </a:solidFill>
                <a:latin typeface="Adobe Ming Std L" panose="02020300000000000000" pitchFamily="18" charset="-128"/>
                <a:ea typeface="Adobe Ming Std L" panose="02020300000000000000" pitchFamily="18" charset="-128"/>
              </a:endParaRPr>
            </a:p>
            <a:p>
              <a:pPr algn="ctr"/>
              <a:endParaRPr lang="en-GB" dirty="0"/>
            </a:p>
          </p:txBody>
        </p:sp>
      </p:grpSp>
      <p:pic>
        <p:nvPicPr>
          <p:cNvPr id="10" name="Afbeelding 19">
            <a:extLst>
              <a:ext uri="{FF2B5EF4-FFF2-40B4-BE49-F238E27FC236}">
                <a16:creationId xmlns:a16="http://schemas.microsoft.com/office/drawing/2014/main" id="{DF6D3A73-EA76-493E-8E2F-6C3662E9038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89996" y="5750505"/>
            <a:ext cx="1014593" cy="963059"/>
          </a:xfrm>
          <a:prstGeom prst="rect">
            <a:avLst/>
          </a:prstGeom>
        </p:spPr>
      </p:pic>
      <p:sp>
        <p:nvSpPr>
          <p:cNvPr id="13" name="Text Placeholder 12">
            <a:extLst>
              <a:ext uri="{FF2B5EF4-FFF2-40B4-BE49-F238E27FC236}">
                <a16:creationId xmlns:a16="http://schemas.microsoft.com/office/drawing/2014/main" id="{2D6DD23E-DA65-4127-83D8-5722925D5EC0}"/>
              </a:ext>
            </a:extLst>
          </p:cNvPr>
          <p:cNvSpPr>
            <a:spLocks noGrp="1"/>
          </p:cNvSpPr>
          <p:nvPr>
            <p:ph type="body" sz="quarter" idx="10"/>
          </p:nvPr>
        </p:nvSpPr>
        <p:spPr>
          <a:xfrm>
            <a:off x="3197523" y="3275385"/>
            <a:ext cx="2506663" cy="2249487"/>
          </a:xfrm>
          <a:prstGeom prst="rect">
            <a:avLst/>
          </a:prstGeom>
        </p:spPr>
        <p:txBody>
          <a:bodyPr/>
          <a:lstStyle>
            <a:lvl1pPr algn="r">
              <a:defRPr sz="5400">
                <a:solidFill>
                  <a:schemeClr val="bg1"/>
                </a:solidFill>
                <a:latin typeface="Trade Gothic LT Std" panose="00000800000000000000" pitchFamily="50"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a:t>
            </a:r>
            <a:endParaRPr lang="nl-BE" dirty="0"/>
          </a:p>
        </p:txBody>
      </p:sp>
      <p:sp>
        <p:nvSpPr>
          <p:cNvPr id="18" name="Text Placeholder 28">
            <a:extLst>
              <a:ext uri="{FF2B5EF4-FFF2-40B4-BE49-F238E27FC236}">
                <a16:creationId xmlns:a16="http://schemas.microsoft.com/office/drawing/2014/main" id="{A117B141-0639-4C95-97CB-A19AF932994D}"/>
              </a:ext>
            </a:extLst>
          </p:cNvPr>
          <p:cNvSpPr>
            <a:spLocks noGrp="1"/>
          </p:cNvSpPr>
          <p:nvPr>
            <p:ph type="body" sz="quarter" idx="28"/>
          </p:nvPr>
        </p:nvSpPr>
        <p:spPr>
          <a:xfrm>
            <a:off x="7857969" y="4829934"/>
            <a:ext cx="3562401"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9" name="Text Placeholder 28">
            <a:extLst>
              <a:ext uri="{FF2B5EF4-FFF2-40B4-BE49-F238E27FC236}">
                <a16:creationId xmlns:a16="http://schemas.microsoft.com/office/drawing/2014/main" id="{306FC779-DD4B-4A3F-97F0-4179D6B3A6E6}"/>
              </a:ext>
            </a:extLst>
          </p:cNvPr>
          <p:cNvSpPr>
            <a:spLocks noGrp="1"/>
          </p:cNvSpPr>
          <p:nvPr>
            <p:ph type="body" sz="quarter" idx="29"/>
          </p:nvPr>
        </p:nvSpPr>
        <p:spPr>
          <a:xfrm>
            <a:off x="7857969" y="5282249"/>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0" name="Text Placeholder 28">
            <a:extLst>
              <a:ext uri="{FF2B5EF4-FFF2-40B4-BE49-F238E27FC236}">
                <a16:creationId xmlns:a16="http://schemas.microsoft.com/office/drawing/2014/main" id="{1BDB1A4E-DB6C-4A67-B33E-15645E0BEC28}"/>
              </a:ext>
            </a:extLst>
          </p:cNvPr>
          <p:cNvSpPr>
            <a:spLocks noGrp="1"/>
          </p:cNvSpPr>
          <p:nvPr>
            <p:ph type="body" sz="quarter" idx="30"/>
          </p:nvPr>
        </p:nvSpPr>
        <p:spPr>
          <a:xfrm>
            <a:off x="12453480" y="4829934"/>
            <a:ext cx="3562401" cy="380106"/>
          </a:xfrm>
          <a:prstGeom prst="rect">
            <a:avLst/>
          </a:prstGeom>
        </p:spPr>
        <p:txBody>
          <a:bodyPr/>
          <a:lstStyle>
            <a:lvl1pPr algn="ctr">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1" name="Text Placeholder 28">
            <a:extLst>
              <a:ext uri="{FF2B5EF4-FFF2-40B4-BE49-F238E27FC236}">
                <a16:creationId xmlns:a16="http://schemas.microsoft.com/office/drawing/2014/main" id="{776726BC-A265-4A0B-B41B-5831990B7E5F}"/>
              </a:ext>
            </a:extLst>
          </p:cNvPr>
          <p:cNvSpPr>
            <a:spLocks noGrp="1"/>
          </p:cNvSpPr>
          <p:nvPr>
            <p:ph type="body" sz="quarter" idx="31"/>
          </p:nvPr>
        </p:nvSpPr>
        <p:spPr>
          <a:xfrm>
            <a:off x="12453480" y="5282249"/>
            <a:ext cx="3562401" cy="576079"/>
          </a:xfrm>
          <a:prstGeom prst="rect">
            <a:avLst/>
          </a:prstGeom>
        </p:spPr>
        <p:txBody>
          <a:bodyPr/>
          <a:lstStyle>
            <a:lvl1pPr algn="ctr">
              <a:lnSpc>
                <a:spcPct val="100000"/>
              </a:lnSpc>
              <a:defRPr sz="14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6" name="Picture Placeholder 15">
            <a:extLst>
              <a:ext uri="{FF2B5EF4-FFF2-40B4-BE49-F238E27FC236}">
                <a16:creationId xmlns:a16="http://schemas.microsoft.com/office/drawing/2014/main" id="{144EFF37-3E48-44F2-9400-B3079EF80311}"/>
              </a:ext>
            </a:extLst>
          </p:cNvPr>
          <p:cNvSpPr>
            <a:spLocks noGrp="1"/>
          </p:cNvSpPr>
          <p:nvPr>
            <p:ph type="pic" sz="quarter" idx="32"/>
          </p:nvPr>
        </p:nvSpPr>
        <p:spPr>
          <a:xfrm>
            <a:off x="8930298" y="3137123"/>
            <a:ext cx="1517343" cy="1504982"/>
          </a:xfrm>
          <a:prstGeom prst="ellipse">
            <a:avLst/>
          </a:prstGeom>
        </p:spPr>
        <p:txBody>
          <a:bodyPr/>
          <a:lstStyle>
            <a:lvl1pPr algn="ctr">
              <a:defRPr sz="1600"/>
            </a:lvl1pPr>
          </a:lstStyle>
          <a:p>
            <a:endParaRPr lang="nl-BE" dirty="0"/>
          </a:p>
        </p:txBody>
      </p:sp>
      <p:sp>
        <p:nvSpPr>
          <p:cNvPr id="22" name="Picture Placeholder 15">
            <a:extLst>
              <a:ext uri="{FF2B5EF4-FFF2-40B4-BE49-F238E27FC236}">
                <a16:creationId xmlns:a16="http://schemas.microsoft.com/office/drawing/2014/main" id="{1547C717-520F-45E7-ABA6-DB2E08D8BDE4}"/>
              </a:ext>
            </a:extLst>
          </p:cNvPr>
          <p:cNvSpPr>
            <a:spLocks noGrp="1"/>
          </p:cNvSpPr>
          <p:nvPr>
            <p:ph type="pic" sz="quarter" idx="33"/>
          </p:nvPr>
        </p:nvSpPr>
        <p:spPr>
          <a:xfrm>
            <a:off x="13651993" y="3137123"/>
            <a:ext cx="1517343" cy="1504982"/>
          </a:xfrm>
          <a:prstGeom prst="ellipse">
            <a:avLst/>
          </a:prstGeom>
        </p:spPr>
        <p:txBody>
          <a:bodyPr/>
          <a:lstStyle>
            <a:lvl1pPr algn="ctr">
              <a:defRPr sz="1600"/>
            </a:lvl1pPr>
          </a:lstStyle>
          <a:p>
            <a:endParaRPr lang="nl-BE" dirty="0"/>
          </a:p>
        </p:txBody>
      </p:sp>
    </p:spTree>
    <p:extLst>
      <p:ext uri="{BB962C8B-B14F-4D97-AF65-F5344CB8AC3E}">
        <p14:creationId xmlns:p14="http://schemas.microsoft.com/office/powerpoint/2010/main" val="250667260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3" name="Rechthoek 9">
            <a:extLst>
              <a:ext uri="{FF2B5EF4-FFF2-40B4-BE49-F238E27FC236}">
                <a16:creationId xmlns:a16="http://schemas.microsoft.com/office/drawing/2014/main" id="{5C4AADDC-81B1-4093-AF95-CEFEE1D78F51}"/>
              </a:ext>
            </a:extLst>
          </p:cNvPr>
          <p:cNvSpPr/>
          <p:nvPr userDrawn="1"/>
        </p:nvSpPr>
        <p:spPr>
          <a:xfrm>
            <a:off x="-1" y="-298"/>
            <a:ext cx="17340263" cy="9753898"/>
          </a:xfrm>
          <a:prstGeom prst="rect">
            <a:avLst/>
          </a:prstGeom>
          <a:solidFill>
            <a:srgbClr val="003883"/>
          </a:solidFill>
          <a:ln>
            <a:solidFill>
              <a:srgbClr val="003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46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srgbClr val="FFFFFF"/>
              </a:solidFill>
              <a:effectLst/>
              <a:uLnTx/>
              <a:uFillTx/>
              <a:latin typeface="Cambria"/>
              <a:ea typeface="+mn-ea"/>
              <a:cs typeface="+mn-cs"/>
            </a:endParaRPr>
          </a:p>
        </p:txBody>
      </p:sp>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4843343" y="8940325"/>
            <a:ext cx="2035700" cy="400971"/>
          </a:xfrm>
          <a:prstGeom prst="rect">
            <a:avLst/>
          </a:prstGeom>
        </p:spPr>
      </p:pic>
      <p:cxnSp>
        <p:nvCxnSpPr>
          <p:cNvPr id="30" name="Connector: Elbow 29">
            <a:extLst>
              <a:ext uri="{FF2B5EF4-FFF2-40B4-BE49-F238E27FC236}">
                <a16:creationId xmlns:a16="http://schemas.microsoft.com/office/drawing/2014/main" id="{438CF212-59FF-4BC3-9887-9C2DB233B97C}"/>
              </a:ext>
            </a:extLst>
          </p:cNvPr>
          <p:cNvCxnSpPr>
            <a:cxnSpLocks/>
          </p:cNvCxnSpPr>
          <p:nvPr userDrawn="1"/>
        </p:nvCxnSpPr>
        <p:spPr bwMode="auto">
          <a:xfrm rot="16200000" flipH="1">
            <a:off x="2405435" y="-3153699"/>
            <a:ext cx="16201800" cy="16201800"/>
          </a:xfrm>
          <a:prstGeom prst="bentConnector3">
            <a:avLst/>
          </a:prstGeom>
          <a:solidFill>
            <a:schemeClr val="accent1"/>
          </a:solidFill>
          <a:ln w="57150" cap="flat" cmpd="sng" algn="ctr">
            <a:solidFill>
              <a:srgbClr val="99A3C6"/>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 Placeholder 28">
            <a:extLst>
              <a:ext uri="{FF2B5EF4-FFF2-40B4-BE49-F238E27FC236}">
                <a16:creationId xmlns:a16="http://schemas.microsoft.com/office/drawing/2014/main" id="{ABD7068F-5A1D-4615-978D-D8CF0F449C8E}"/>
              </a:ext>
            </a:extLst>
          </p:cNvPr>
          <p:cNvSpPr>
            <a:spLocks noGrp="1"/>
          </p:cNvSpPr>
          <p:nvPr>
            <p:ph type="body" sz="quarter" idx="24"/>
          </p:nvPr>
        </p:nvSpPr>
        <p:spPr>
          <a:xfrm>
            <a:off x="4722543" y="1588865"/>
            <a:ext cx="8010841" cy="644859"/>
          </a:xfrm>
          <a:prstGeom prst="rect">
            <a:avLst/>
          </a:prstGeom>
        </p:spPr>
        <p:txBody>
          <a:bodyPr/>
          <a:lstStyle>
            <a:lvl1pPr algn="ctr">
              <a:lnSpc>
                <a:spcPct val="100000"/>
              </a:lnSpc>
              <a:defRPr sz="5400">
                <a:solidFill>
                  <a:schemeClr val="bg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6" name="Text Placeholder 28">
            <a:extLst>
              <a:ext uri="{FF2B5EF4-FFF2-40B4-BE49-F238E27FC236}">
                <a16:creationId xmlns:a16="http://schemas.microsoft.com/office/drawing/2014/main" id="{B77277A6-7013-4E99-B39E-F5993A07C00D}"/>
              </a:ext>
            </a:extLst>
          </p:cNvPr>
          <p:cNvSpPr>
            <a:spLocks noGrp="1"/>
          </p:cNvSpPr>
          <p:nvPr>
            <p:ph type="body" sz="quarter" idx="25"/>
          </p:nvPr>
        </p:nvSpPr>
        <p:spPr>
          <a:xfrm>
            <a:off x="533225" y="6532984"/>
            <a:ext cx="3744417" cy="467834"/>
          </a:xfrm>
          <a:prstGeom prst="rect">
            <a:avLst/>
          </a:prstGeom>
        </p:spPr>
        <p:txBody>
          <a:bodyPr/>
          <a:lstStyle>
            <a:lvl1pPr algn="ctr">
              <a:lnSpc>
                <a:spcPct val="100000"/>
              </a:lnSpc>
              <a:defRPr sz="2800" b="0">
                <a:solidFill>
                  <a:schemeClr val="bg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13" name="Picture Placeholder 2">
            <a:extLst>
              <a:ext uri="{FF2B5EF4-FFF2-40B4-BE49-F238E27FC236}">
                <a16:creationId xmlns:a16="http://schemas.microsoft.com/office/drawing/2014/main" id="{77AD8B76-09AF-4940-A2B8-F194E22745F0}"/>
              </a:ext>
            </a:extLst>
          </p:cNvPr>
          <p:cNvSpPr>
            <a:spLocks noGrp="1"/>
          </p:cNvSpPr>
          <p:nvPr>
            <p:ph type="pic" sz="quarter" idx="21"/>
          </p:nvPr>
        </p:nvSpPr>
        <p:spPr>
          <a:xfrm>
            <a:off x="1159626" y="3701574"/>
            <a:ext cx="2491616" cy="2491252"/>
          </a:xfrm>
          <a:prstGeom prst="ellipse">
            <a:avLst/>
          </a:prstGeom>
          <a:solidFill>
            <a:srgbClr val="EE7D11"/>
          </a:solidFill>
        </p:spPr>
        <p:txBody>
          <a:bodyPr/>
          <a:lstStyle>
            <a:lvl1pPr algn="ctr">
              <a:defRPr sz="1800">
                <a:solidFill>
                  <a:schemeClr val="bg1"/>
                </a:solidFill>
              </a:defRPr>
            </a:lvl1pPr>
          </a:lstStyle>
          <a:p>
            <a:endParaRPr lang="nl-BE" dirty="0"/>
          </a:p>
        </p:txBody>
      </p:sp>
      <p:sp>
        <p:nvSpPr>
          <p:cNvPr id="17" name="Picture Placeholder 2">
            <a:extLst>
              <a:ext uri="{FF2B5EF4-FFF2-40B4-BE49-F238E27FC236}">
                <a16:creationId xmlns:a16="http://schemas.microsoft.com/office/drawing/2014/main" id="{C02A3CA6-0AF1-4FA5-BE37-F4196ACB8A81}"/>
              </a:ext>
            </a:extLst>
          </p:cNvPr>
          <p:cNvSpPr>
            <a:spLocks noGrp="1"/>
          </p:cNvSpPr>
          <p:nvPr>
            <p:ph type="pic" sz="quarter" idx="26"/>
          </p:nvPr>
        </p:nvSpPr>
        <p:spPr>
          <a:xfrm>
            <a:off x="7482156" y="3751094"/>
            <a:ext cx="2491616" cy="2491252"/>
          </a:xfrm>
          <a:prstGeom prst="ellipse">
            <a:avLst/>
          </a:prstGeom>
          <a:solidFill>
            <a:srgbClr val="EE7D11"/>
          </a:solidFill>
        </p:spPr>
        <p:txBody>
          <a:bodyPr/>
          <a:lstStyle>
            <a:lvl1pPr algn="ctr">
              <a:defRPr sz="1800">
                <a:solidFill>
                  <a:schemeClr val="bg1"/>
                </a:solidFill>
              </a:defRPr>
            </a:lvl1pPr>
          </a:lstStyle>
          <a:p>
            <a:endParaRPr lang="nl-BE" dirty="0"/>
          </a:p>
        </p:txBody>
      </p:sp>
      <p:sp>
        <p:nvSpPr>
          <p:cNvPr id="18" name="Picture Placeholder 2">
            <a:extLst>
              <a:ext uri="{FF2B5EF4-FFF2-40B4-BE49-F238E27FC236}">
                <a16:creationId xmlns:a16="http://schemas.microsoft.com/office/drawing/2014/main" id="{0EB71E1A-F3C4-4AFA-B421-29ADB1025C41}"/>
              </a:ext>
            </a:extLst>
          </p:cNvPr>
          <p:cNvSpPr>
            <a:spLocks noGrp="1"/>
          </p:cNvSpPr>
          <p:nvPr>
            <p:ph type="pic" sz="quarter" idx="27"/>
          </p:nvPr>
        </p:nvSpPr>
        <p:spPr>
          <a:xfrm>
            <a:off x="13804686" y="3751094"/>
            <a:ext cx="2491616" cy="2491252"/>
          </a:xfrm>
          <a:prstGeom prst="ellipse">
            <a:avLst/>
          </a:prstGeom>
          <a:solidFill>
            <a:srgbClr val="EE7D11"/>
          </a:solidFill>
        </p:spPr>
        <p:txBody>
          <a:bodyPr/>
          <a:lstStyle>
            <a:lvl1pPr algn="ctr">
              <a:defRPr sz="1800">
                <a:solidFill>
                  <a:schemeClr val="bg1"/>
                </a:solidFill>
              </a:defRPr>
            </a:lvl1pPr>
          </a:lstStyle>
          <a:p>
            <a:endParaRPr lang="nl-BE" dirty="0"/>
          </a:p>
        </p:txBody>
      </p:sp>
      <p:sp>
        <p:nvSpPr>
          <p:cNvPr id="19" name="Text Placeholder 28">
            <a:extLst>
              <a:ext uri="{FF2B5EF4-FFF2-40B4-BE49-F238E27FC236}">
                <a16:creationId xmlns:a16="http://schemas.microsoft.com/office/drawing/2014/main" id="{3ADAA14C-23A7-441F-A9A8-C6557E45D6A8}"/>
              </a:ext>
            </a:extLst>
          </p:cNvPr>
          <p:cNvSpPr>
            <a:spLocks noGrp="1"/>
          </p:cNvSpPr>
          <p:nvPr>
            <p:ph type="body" sz="quarter" idx="28"/>
          </p:nvPr>
        </p:nvSpPr>
        <p:spPr>
          <a:xfrm>
            <a:off x="533224" y="7142598"/>
            <a:ext cx="3744417" cy="467834"/>
          </a:xfrm>
          <a:prstGeom prst="rect">
            <a:avLst/>
          </a:prstGeom>
        </p:spPr>
        <p:txBody>
          <a:bodyPr/>
          <a:lstStyle>
            <a:lvl1pPr algn="ctr">
              <a:lnSpc>
                <a:spcPct val="100000"/>
              </a:lnSpc>
              <a:defRPr sz="2100" b="0">
                <a:solidFill>
                  <a:schemeClr val="bg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0" name="Text Placeholder 28">
            <a:extLst>
              <a:ext uri="{FF2B5EF4-FFF2-40B4-BE49-F238E27FC236}">
                <a16:creationId xmlns:a16="http://schemas.microsoft.com/office/drawing/2014/main" id="{B77D9087-CD02-4871-A607-E323821E6F06}"/>
              </a:ext>
            </a:extLst>
          </p:cNvPr>
          <p:cNvSpPr>
            <a:spLocks noGrp="1"/>
          </p:cNvSpPr>
          <p:nvPr>
            <p:ph type="body" sz="quarter" idx="29"/>
          </p:nvPr>
        </p:nvSpPr>
        <p:spPr>
          <a:xfrm>
            <a:off x="6869930" y="6532984"/>
            <a:ext cx="3744417" cy="467834"/>
          </a:xfrm>
          <a:prstGeom prst="rect">
            <a:avLst/>
          </a:prstGeom>
        </p:spPr>
        <p:txBody>
          <a:bodyPr/>
          <a:lstStyle>
            <a:lvl1pPr algn="ctr">
              <a:lnSpc>
                <a:spcPct val="100000"/>
              </a:lnSpc>
              <a:defRPr sz="2800" b="0">
                <a:solidFill>
                  <a:schemeClr val="bg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1" name="Text Placeholder 28">
            <a:extLst>
              <a:ext uri="{FF2B5EF4-FFF2-40B4-BE49-F238E27FC236}">
                <a16:creationId xmlns:a16="http://schemas.microsoft.com/office/drawing/2014/main" id="{CA23EA5D-97D1-40BB-BC35-2D954B2F82C0}"/>
              </a:ext>
            </a:extLst>
          </p:cNvPr>
          <p:cNvSpPr>
            <a:spLocks noGrp="1"/>
          </p:cNvSpPr>
          <p:nvPr>
            <p:ph type="body" sz="quarter" idx="30"/>
          </p:nvPr>
        </p:nvSpPr>
        <p:spPr>
          <a:xfrm>
            <a:off x="6869929" y="7142598"/>
            <a:ext cx="3744417" cy="467834"/>
          </a:xfrm>
          <a:prstGeom prst="rect">
            <a:avLst/>
          </a:prstGeom>
        </p:spPr>
        <p:txBody>
          <a:bodyPr/>
          <a:lstStyle>
            <a:lvl1pPr algn="ctr">
              <a:lnSpc>
                <a:spcPct val="100000"/>
              </a:lnSpc>
              <a:defRPr sz="2100" b="0">
                <a:solidFill>
                  <a:schemeClr val="bg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5" name="Text Placeholder 28">
            <a:extLst>
              <a:ext uri="{FF2B5EF4-FFF2-40B4-BE49-F238E27FC236}">
                <a16:creationId xmlns:a16="http://schemas.microsoft.com/office/drawing/2014/main" id="{35047B61-42F6-4498-B541-081B6159BC15}"/>
              </a:ext>
            </a:extLst>
          </p:cNvPr>
          <p:cNvSpPr>
            <a:spLocks noGrp="1"/>
          </p:cNvSpPr>
          <p:nvPr>
            <p:ph type="body" sz="quarter" idx="31"/>
          </p:nvPr>
        </p:nvSpPr>
        <p:spPr>
          <a:xfrm>
            <a:off x="13252959" y="6532984"/>
            <a:ext cx="3744417" cy="467834"/>
          </a:xfrm>
          <a:prstGeom prst="rect">
            <a:avLst/>
          </a:prstGeom>
        </p:spPr>
        <p:txBody>
          <a:bodyPr/>
          <a:lstStyle>
            <a:lvl1pPr algn="ctr">
              <a:lnSpc>
                <a:spcPct val="100000"/>
              </a:lnSpc>
              <a:defRPr sz="2800" b="0">
                <a:solidFill>
                  <a:schemeClr val="bg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7" name="Text Placeholder 28">
            <a:extLst>
              <a:ext uri="{FF2B5EF4-FFF2-40B4-BE49-F238E27FC236}">
                <a16:creationId xmlns:a16="http://schemas.microsoft.com/office/drawing/2014/main" id="{3ECFE9D2-CCCE-4DD5-8378-BA3386C7C704}"/>
              </a:ext>
            </a:extLst>
          </p:cNvPr>
          <p:cNvSpPr>
            <a:spLocks noGrp="1"/>
          </p:cNvSpPr>
          <p:nvPr>
            <p:ph type="body" sz="quarter" idx="32"/>
          </p:nvPr>
        </p:nvSpPr>
        <p:spPr>
          <a:xfrm>
            <a:off x="13252958" y="7142598"/>
            <a:ext cx="3744417" cy="467834"/>
          </a:xfrm>
          <a:prstGeom prst="rect">
            <a:avLst/>
          </a:prstGeom>
        </p:spPr>
        <p:txBody>
          <a:bodyPr/>
          <a:lstStyle>
            <a:lvl1pPr algn="ctr">
              <a:lnSpc>
                <a:spcPct val="100000"/>
              </a:lnSpc>
              <a:defRPr sz="2100" b="0">
                <a:solidFill>
                  <a:schemeClr val="bg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15969557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B47CEA-EA92-48BE-8504-FD4451512A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28021" y="0"/>
            <a:ext cx="13212242" cy="9753600"/>
          </a:xfrm>
          <a:prstGeom prst="rect">
            <a:avLst/>
          </a:prstGeom>
        </p:spPr>
      </p:pic>
      <p:pic>
        <p:nvPicPr>
          <p:cNvPr id="12" name="Picture 11">
            <a:extLst>
              <a:ext uri="{FF2B5EF4-FFF2-40B4-BE49-F238E27FC236}">
                <a16:creationId xmlns:a16="http://schemas.microsoft.com/office/drawing/2014/main" id="{FFD80BA9-A117-4230-AEBE-B532BDA7F9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7324717" cy="9753600"/>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351477752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32F6D1DB-F62F-4C0D-BDD9-A6B1534B5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2819" y="8909248"/>
            <a:ext cx="2016223" cy="397135"/>
          </a:xfrm>
          <a:prstGeom prst="rect">
            <a:avLst/>
          </a:prstGeom>
        </p:spPr>
      </p:pic>
      <p:sp>
        <p:nvSpPr>
          <p:cNvPr id="3" name="Rectangle 2">
            <a:extLst>
              <a:ext uri="{FF2B5EF4-FFF2-40B4-BE49-F238E27FC236}">
                <a16:creationId xmlns:a16="http://schemas.microsoft.com/office/drawing/2014/main" id="{2DCE7EE2-06DF-4E61-A1DB-90CEF4513F97}"/>
              </a:ext>
            </a:extLst>
          </p:cNvPr>
          <p:cNvSpPr/>
          <p:nvPr userDrawn="1"/>
        </p:nvSpPr>
        <p:spPr bwMode="auto">
          <a:xfrm>
            <a:off x="0" y="0"/>
            <a:ext cx="4151353" cy="9753600"/>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cxnSp>
        <p:nvCxnSpPr>
          <p:cNvPr id="9" name="Straight Connector 8">
            <a:extLst>
              <a:ext uri="{FF2B5EF4-FFF2-40B4-BE49-F238E27FC236}">
                <a16:creationId xmlns:a16="http://schemas.microsoft.com/office/drawing/2014/main" id="{36D00298-0C2B-4BE2-A4F4-7190484033EF}"/>
              </a:ext>
            </a:extLst>
          </p:cNvPr>
          <p:cNvCxnSpPr>
            <a:cxnSpLocks/>
          </p:cNvCxnSpPr>
          <p:nvPr userDrawn="1"/>
        </p:nvCxnSpPr>
        <p:spPr bwMode="auto">
          <a:xfrm>
            <a:off x="4153382" y="0"/>
            <a:ext cx="0" cy="9753600"/>
          </a:xfrm>
          <a:prstGeom prst="line">
            <a:avLst/>
          </a:prstGeom>
          <a:solidFill>
            <a:schemeClr val="accent1"/>
          </a:solidFill>
          <a:ln w="57150" cap="flat" cmpd="sng" algn="ctr">
            <a:solidFill>
              <a:srgbClr val="EE7D1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 name="Text Placeholder 28">
            <a:extLst>
              <a:ext uri="{FF2B5EF4-FFF2-40B4-BE49-F238E27FC236}">
                <a16:creationId xmlns:a16="http://schemas.microsoft.com/office/drawing/2014/main" id="{05139C1C-92F4-43AA-868D-BA91A8967748}"/>
              </a:ext>
            </a:extLst>
          </p:cNvPr>
          <p:cNvSpPr>
            <a:spLocks noGrp="1"/>
          </p:cNvSpPr>
          <p:nvPr>
            <p:ph type="body" sz="quarter" idx="24"/>
          </p:nvPr>
        </p:nvSpPr>
        <p:spPr>
          <a:xfrm>
            <a:off x="677244" y="6669096"/>
            <a:ext cx="3078322" cy="380106"/>
          </a:xfrm>
          <a:prstGeom prst="rect">
            <a:avLst/>
          </a:prstGeom>
        </p:spPr>
        <p:txBody>
          <a:bodyPr/>
          <a:lstStyle>
            <a:lvl1pPr algn="l">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8" name="Text Placeholder 28">
            <a:extLst>
              <a:ext uri="{FF2B5EF4-FFF2-40B4-BE49-F238E27FC236}">
                <a16:creationId xmlns:a16="http://schemas.microsoft.com/office/drawing/2014/main" id="{C081F0A9-60CD-4F74-B895-418C6C122C2A}"/>
              </a:ext>
            </a:extLst>
          </p:cNvPr>
          <p:cNvSpPr>
            <a:spLocks noGrp="1"/>
          </p:cNvSpPr>
          <p:nvPr>
            <p:ph type="body" sz="quarter" idx="25"/>
          </p:nvPr>
        </p:nvSpPr>
        <p:spPr>
          <a:xfrm>
            <a:off x="677243" y="7177843"/>
            <a:ext cx="3086169" cy="1731405"/>
          </a:xfrm>
          <a:prstGeom prst="rect">
            <a:avLst/>
          </a:prstGeom>
        </p:spPr>
        <p:txBody>
          <a:bodyPr/>
          <a:lstStyle>
            <a:lvl1pPr algn="l">
              <a:lnSpc>
                <a:spcPct val="100000"/>
              </a:lnSpc>
              <a:defRPr sz="1600" b="0">
                <a:solidFill>
                  <a:srgbClr val="FFFFFF"/>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pic>
        <p:nvPicPr>
          <p:cNvPr id="31" name="Afbeelding 6">
            <a:extLst>
              <a:ext uri="{FF2B5EF4-FFF2-40B4-BE49-F238E27FC236}">
                <a16:creationId xmlns:a16="http://schemas.microsoft.com/office/drawing/2014/main" id="{F8FD0897-0494-4F0C-8C96-5366D59359C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155" y="2772063"/>
            <a:ext cx="1014387" cy="962861"/>
          </a:xfrm>
          <a:prstGeom prst="rect">
            <a:avLst/>
          </a:prstGeom>
        </p:spPr>
      </p:pic>
      <p:sp>
        <p:nvSpPr>
          <p:cNvPr id="32" name="Text Placeholder 2">
            <a:extLst>
              <a:ext uri="{FF2B5EF4-FFF2-40B4-BE49-F238E27FC236}">
                <a16:creationId xmlns:a16="http://schemas.microsoft.com/office/drawing/2014/main" id="{AEB75BAF-3F5F-4278-BEB2-F89BA9D8A21B}"/>
              </a:ext>
            </a:extLst>
          </p:cNvPr>
          <p:cNvSpPr>
            <a:spLocks noGrp="1"/>
          </p:cNvSpPr>
          <p:nvPr>
            <p:ph type="body" sz="quarter" idx="13"/>
          </p:nvPr>
        </p:nvSpPr>
        <p:spPr>
          <a:xfrm>
            <a:off x="804939" y="854137"/>
            <a:ext cx="2600783" cy="2637269"/>
          </a:xfrm>
          <a:prstGeom prst="rect">
            <a:avLst/>
          </a:prstGeom>
        </p:spPr>
        <p:txBody>
          <a:bodyPr/>
          <a:lstStyle>
            <a:lvl1pPr algn="r">
              <a:defRPr sz="5400">
                <a:solidFill>
                  <a:srgbClr val="FFFFFF"/>
                </a:solidFill>
                <a:latin typeface="Trade Gothic LT Std" panose="00000800000000000000" pitchFamily="50" charset="0"/>
              </a:defRPr>
            </a:lvl1pPr>
          </a:lstStyle>
          <a:p>
            <a:pPr lvl="0"/>
            <a:r>
              <a:rPr lang="en-US" dirty="0"/>
              <a:t>Edit</a:t>
            </a:r>
          </a:p>
        </p:txBody>
      </p:sp>
    </p:spTree>
    <p:extLst>
      <p:ext uri="{BB962C8B-B14F-4D97-AF65-F5344CB8AC3E}">
        <p14:creationId xmlns:p14="http://schemas.microsoft.com/office/powerpoint/2010/main" val="270140538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CE7EE2-06DF-4E61-A1DB-90CEF4513F97}"/>
              </a:ext>
            </a:extLst>
          </p:cNvPr>
          <p:cNvSpPr/>
          <p:nvPr userDrawn="1"/>
        </p:nvSpPr>
        <p:spPr bwMode="auto">
          <a:xfrm>
            <a:off x="4179493" y="0"/>
            <a:ext cx="13160765" cy="9753600"/>
          </a:xfrm>
          <a:prstGeom prst="rect">
            <a:avLst/>
          </a:prstGeom>
          <a:solidFill>
            <a:srgbClr val="003883"/>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nl-BE" sz="1600" b="0" i="0" u="none" strike="noStrike" cap="none" normalizeH="0" baseline="0" dirty="0">
              <a:ln>
                <a:noFill/>
              </a:ln>
              <a:solidFill>
                <a:schemeClr val="accent1"/>
              </a:solidFill>
              <a:effectLst/>
              <a:latin typeface="Arial" charset="0"/>
            </a:endParaRPr>
          </a:p>
        </p:txBody>
      </p:sp>
      <p:cxnSp>
        <p:nvCxnSpPr>
          <p:cNvPr id="9" name="Straight Connector 8">
            <a:extLst>
              <a:ext uri="{FF2B5EF4-FFF2-40B4-BE49-F238E27FC236}">
                <a16:creationId xmlns:a16="http://schemas.microsoft.com/office/drawing/2014/main" id="{36D00298-0C2B-4BE2-A4F4-7190484033EF}"/>
              </a:ext>
            </a:extLst>
          </p:cNvPr>
          <p:cNvCxnSpPr>
            <a:cxnSpLocks/>
          </p:cNvCxnSpPr>
          <p:nvPr userDrawn="1"/>
        </p:nvCxnSpPr>
        <p:spPr bwMode="auto">
          <a:xfrm>
            <a:off x="4153382" y="0"/>
            <a:ext cx="0" cy="9753600"/>
          </a:xfrm>
          <a:prstGeom prst="line">
            <a:avLst/>
          </a:prstGeom>
          <a:solidFill>
            <a:schemeClr val="accent1"/>
          </a:solidFill>
          <a:ln w="57150" cap="flat" cmpd="sng" algn="ctr">
            <a:solidFill>
              <a:srgbClr val="EE7D1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 name="Text Placeholder 28">
            <a:extLst>
              <a:ext uri="{FF2B5EF4-FFF2-40B4-BE49-F238E27FC236}">
                <a16:creationId xmlns:a16="http://schemas.microsoft.com/office/drawing/2014/main" id="{05139C1C-92F4-43AA-868D-BA91A8967748}"/>
              </a:ext>
            </a:extLst>
          </p:cNvPr>
          <p:cNvSpPr>
            <a:spLocks noGrp="1"/>
          </p:cNvSpPr>
          <p:nvPr>
            <p:ph type="body" sz="quarter" idx="24"/>
          </p:nvPr>
        </p:nvSpPr>
        <p:spPr>
          <a:xfrm>
            <a:off x="677244" y="6669096"/>
            <a:ext cx="3078322" cy="380106"/>
          </a:xfrm>
          <a:prstGeom prst="rect">
            <a:avLst/>
          </a:prstGeom>
        </p:spPr>
        <p:txBody>
          <a:bodyPr/>
          <a:lstStyle>
            <a:lvl1pPr algn="l">
              <a:lnSpc>
                <a:spcPct val="100000"/>
              </a:lnSpc>
              <a:defRPr sz="2500">
                <a:solidFill>
                  <a:srgbClr val="EE7D11"/>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28" name="Text Placeholder 28">
            <a:extLst>
              <a:ext uri="{FF2B5EF4-FFF2-40B4-BE49-F238E27FC236}">
                <a16:creationId xmlns:a16="http://schemas.microsoft.com/office/drawing/2014/main" id="{C081F0A9-60CD-4F74-B895-418C6C122C2A}"/>
              </a:ext>
            </a:extLst>
          </p:cNvPr>
          <p:cNvSpPr>
            <a:spLocks noGrp="1"/>
          </p:cNvSpPr>
          <p:nvPr>
            <p:ph type="body" sz="quarter" idx="25"/>
          </p:nvPr>
        </p:nvSpPr>
        <p:spPr>
          <a:xfrm>
            <a:off x="677243" y="7177843"/>
            <a:ext cx="3086169" cy="1731405"/>
          </a:xfrm>
          <a:prstGeom prst="rect">
            <a:avLst/>
          </a:prstGeom>
        </p:spPr>
        <p:txBody>
          <a:bodyPr/>
          <a:lstStyle>
            <a:lvl1pPr algn="l">
              <a:lnSpc>
                <a:spcPct val="100000"/>
              </a:lnSpc>
              <a:defRPr sz="1600" b="0">
                <a:solidFill>
                  <a:srgbClr val="9EA7C9"/>
                </a:solidFill>
                <a:latin typeface="RotisSansSerif"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pic>
        <p:nvPicPr>
          <p:cNvPr id="10" name="Afbeelding 8">
            <a:extLst>
              <a:ext uri="{FF2B5EF4-FFF2-40B4-BE49-F238E27FC236}">
                <a16:creationId xmlns:a16="http://schemas.microsoft.com/office/drawing/2014/main" id="{9FEE2329-0CB6-439E-B5DC-DF4695A811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7865" b="-8658"/>
          <a:stretch/>
        </p:blipFill>
        <p:spPr>
          <a:xfrm>
            <a:off x="2614166" y="2687065"/>
            <a:ext cx="1108079" cy="1071394"/>
          </a:xfrm>
          <a:prstGeom prst="rect">
            <a:avLst/>
          </a:prstGeom>
        </p:spPr>
      </p:pic>
      <p:sp>
        <p:nvSpPr>
          <p:cNvPr id="11" name="Text Placeholder 2">
            <a:extLst>
              <a:ext uri="{FF2B5EF4-FFF2-40B4-BE49-F238E27FC236}">
                <a16:creationId xmlns:a16="http://schemas.microsoft.com/office/drawing/2014/main" id="{EFC2F7AC-6A1B-45C1-A803-75D1FB32FC1B}"/>
              </a:ext>
            </a:extLst>
          </p:cNvPr>
          <p:cNvSpPr>
            <a:spLocks noGrp="1"/>
          </p:cNvSpPr>
          <p:nvPr>
            <p:ph type="body" sz="quarter" idx="13"/>
          </p:nvPr>
        </p:nvSpPr>
        <p:spPr>
          <a:xfrm>
            <a:off x="1049454" y="782114"/>
            <a:ext cx="2600783" cy="2637269"/>
          </a:xfrm>
          <a:prstGeom prst="rect">
            <a:avLst/>
          </a:prstGeom>
        </p:spPr>
        <p:txBody>
          <a:bodyPr/>
          <a:lstStyle>
            <a:lvl1pPr algn="r">
              <a:defRPr sz="5400">
                <a:solidFill>
                  <a:srgbClr val="003883"/>
                </a:solidFill>
                <a:latin typeface="Trade Gothic LT Std" panose="00000800000000000000" pitchFamily="50" charset="0"/>
              </a:defRPr>
            </a:lvl1pPr>
          </a:lstStyle>
          <a:p>
            <a:pPr lvl="0"/>
            <a:r>
              <a:rPr lang="en-US" dirty="0"/>
              <a:t>Edit</a:t>
            </a:r>
          </a:p>
        </p:txBody>
      </p:sp>
      <p:pic>
        <p:nvPicPr>
          <p:cNvPr id="12" name="Afbeelding 10">
            <a:extLst>
              <a:ext uri="{FF2B5EF4-FFF2-40B4-BE49-F238E27FC236}">
                <a16:creationId xmlns:a16="http://schemas.microsoft.com/office/drawing/2014/main" id="{D5E6C024-85EE-412F-91D1-1A0EA7E048A2}"/>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4843343" y="8940325"/>
            <a:ext cx="2035700" cy="400971"/>
          </a:xfrm>
          <a:prstGeom prst="rect">
            <a:avLst/>
          </a:prstGeom>
        </p:spPr>
      </p:pic>
    </p:spTree>
    <p:extLst>
      <p:ext uri="{BB962C8B-B14F-4D97-AF65-F5344CB8AC3E}">
        <p14:creationId xmlns:p14="http://schemas.microsoft.com/office/powerpoint/2010/main" val="351485326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8E73F-EC1B-421B-AEAE-7876C756BD77}"/>
              </a:ext>
            </a:extLst>
          </p:cNvPr>
          <p:cNvSpPr>
            <a:spLocks noGrp="1"/>
          </p:cNvSpPr>
          <p:nvPr>
            <p:ph type="title"/>
          </p:nvPr>
        </p:nvSpPr>
        <p:spPr/>
        <p:txBody>
          <a:bodyPr/>
          <a:lstStyle/>
          <a:p>
            <a:r>
              <a:rPr lang="nl-NL"/>
              <a:t>Klik om de stijl te bewerken</a:t>
            </a:r>
            <a:endParaRPr lang="nl-BE"/>
          </a:p>
        </p:txBody>
      </p:sp>
      <p:sp>
        <p:nvSpPr>
          <p:cNvPr id="3" name="Tijdelijke aanduiding voor inhoud 2">
            <a:extLst>
              <a:ext uri="{FF2B5EF4-FFF2-40B4-BE49-F238E27FC236}">
                <a16:creationId xmlns:a16="http://schemas.microsoft.com/office/drawing/2014/main" id="{E060528F-3F6A-4BF9-B047-25FBB3E3C1A9}"/>
              </a:ext>
            </a:extLst>
          </p:cNvPr>
          <p:cNvSpPr>
            <a:spLocks noGrp="1"/>
          </p:cNvSpPr>
          <p:nvPr>
            <p:ph idx="1"/>
          </p:nvPr>
        </p:nvSpPr>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0C3729A4-D14F-4972-98A9-6C5C1B306C74}"/>
              </a:ext>
            </a:extLst>
          </p:cNvPr>
          <p:cNvSpPr>
            <a:spLocks noGrp="1"/>
          </p:cNvSpPr>
          <p:nvPr>
            <p:ph type="dt" sz="half" idx="10"/>
          </p:nvPr>
        </p:nvSpPr>
        <p:spPr>
          <a:xfrm>
            <a:off x="1192143" y="9040143"/>
            <a:ext cx="3901559" cy="519289"/>
          </a:xfrm>
          <a:prstGeom prst="rect">
            <a:avLst/>
          </a:prstGeom>
        </p:spPr>
        <p:txBody>
          <a:bodyPr/>
          <a:lstStyle/>
          <a:p>
            <a:fld id="{6DB07782-8324-4D5B-A826-BC9FED82A987}" type="datetimeFigureOut">
              <a:rPr lang="nl-BE" smtClean="0"/>
              <a:t>25/03/2019</a:t>
            </a:fld>
            <a:endParaRPr lang="nl-BE"/>
          </a:p>
        </p:txBody>
      </p:sp>
      <p:sp>
        <p:nvSpPr>
          <p:cNvPr id="5" name="Tijdelijke aanduiding voor voettekst 4">
            <a:extLst>
              <a:ext uri="{FF2B5EF4-FFF2-40B4-BE49-F238E27FC236}">
                <a16:creationId xmlns:a16="http://schemas.microsoft.com/office/drawing/2014/main" id="{89BFFBD9-A2FA-4781-97C3-BE3CE8A5A21F}"/>
              </a:ext>
            </a:extLst>
          </p:cNvPr>
          <p:cNvSpPr>
            <a:spLocks noGrp="1"/>
          </p:cNvSpPr>
          <p:nvPr>
            <p:ph type="ftr" sz="quarter" idx="11"/>
          </p:nvPr>
        </p:nvSpPr>
        <p:spPr>
          <a:xfrm>
            <a:off x="5743962" y="9040143"/>
            <a:ext cx="5852339" cy="519289"/>
          </a:xfrm>
          <a:prstGeom prst="rect">
            <a:avLst/>
          </a:prstGeom>
        </p:spPr>
        <p:txBody>
          <a:bodyPr/>
          <a:lstStyle/>
          <a:p>
            <a:endParaRPr lang="nl-BE"/>
          </a:p>
        </p:txBody>
      </p:sp>
      <p:sp>
        <p:nvSpPr>
          <p:cNvPr id="6" name="Tijdelijke aanduiding voor dianummer 5">
            <a:extLst>
              <a:ext uri="{FF2B5EF4-FFF2-40B4-BE49-F238E27FC236}">
                <a16:creationId xmlns:a16="http://schemas.microsoft.com/office/drawing/2014/main" id="{7C0274DE-9900-4B79-87E0-9C0CA327A874}"/>
              </a:ext>
            </a:extLst>
          </p:cNvPr>
          <p:cNvSpPr>
            <a:spLocks noGrp="1"/>
          </p:cNvSpPr>
          <p:nvPr>
            <p:ph type="sldNum" sz="quarter" idx="12"/>
          </p:nvPr>
        </p:nvSpPr>
        <p:spPr>
          <a:xfrm>
            <a:off x="12246561" y="9040143"/>
            <a:ext cx="3901559" cy="519289"/>
          </a:xfrm>
          <a:prstGeom prst="rect">
            <a:avLst/>
          </a:prstGeom>
        </p:spPr>
        <p:txBody>
          <a:bodyPr/>
          <a:lstStyle/>
          <a:p>
            <a:fld id="{43F14D8A-00E7-4F3E-8320-323833F3D0F4}" type="slidenum">
              <a:rPr lang="nl-BE" smtClean="0"/>
              <a:t>‹#›</a:t>
            </a:fld>
            <a:endParaRPr lang="nl-BE"/>
          </a:p>
        </p:txBody>
      </p:sp>
    </p:spTree>
    <p:extLst>
      <p:ext uri="{BB962C8B-B14F-4D97-AF65-F5344CB8AC3E}">
        <p14:creationId xmlns:p14="http://schemas.microsoft.com/office/powerpoint/2010/main" val="21661511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cxnSp>
        <p:nvCxnSpPr>
          <p:cNvPr id="3" name="Rechte verbindingslijn 2">
            <a:extLst>
              <a:ext uri="{FF2B5EF4-FFF2-40B4-BE49-F238E27FC236}">
                <a16:creationId xmlns:a16="http://schemas.microsoft.com/office/drawing/2014/main" id="{150AD50A-25C7-4AA6-8379-132C09B4BB64}"/>
              </a:ext>
            </a:extLst>
          </p:cNvPr>
          <p:cNvCxnSpPr>
            <a:cxnSpLocks/>
          </p:cNvCxnSpPr>
          <p:nvPr userDrawn="1"/>
        </p:nvCxnSpPr>
        <p:spPr>
          <a:xfrm>
            <a:off x="5489854" y="0"/>
            <a:ext cx="0" cy="9753600"/>
          </a:xfrm>
          <a:prstGeom prst="line">
            <a:avLst/>
          </a:prstGeom>
          <a:ln w="76200">
            <a:solidFill>
              <a:srgbClr val="EE7D11"/>
            </a:solidFill>
          </a:ln>
        </p:spPr>
        <p:style>
          <a:lnRef idx="1">
            <a:schemeClr val="accent1"/>
          </a:lnRef>
          <a:fillRef idx="0">
            <a:schemeClr val="accent1"/>
          </a:fillRef>
          <a:effectRef idx="0">
            <a:schemeClr val="accent1"/>
          </a:effectRef>
          <a:fontRef idx="minor">
            <a:schemeClr val="tx1"/>
          </a:fontRef>
        </p:style>
      </p:cxnSp>
      <p:sp>
        <p:nvSpPr>
          <p:cNvPr id="5" name="Rechthoek 4">
            <a:extLst>
              <a:ext uri="{FF2B5EF4-FFF2-40B4-BE49-F238E27FC236}">
                <a16:creationId xmlns:a16="http://schemas.microsoft.com/office/drawing/2014/main" id="{2DD5E38B-8065-4DAC-8C37-302B825276F7}"/>
              </a:ext>
            </a:extLst>
          </p:cNvPr>
          <p:cNvSpPr/>
          <p:nvPr userDrawn="1"/>
        </p:nvSpPr>
        <p:spPr>
          <a:xfrm>
            <a:off x="0" y="0"/>
            <a:ext cx="5462183" cy="9753600"/>
          </a:xfrm>
          <a:prstGeom prst="rect">
            <a:avLst/>
          </a:prstGeom>
          <a:solidFill>
            <a:srgbClr val="003883"/>
          </a:solidFill>
          <a:ln>
            <a:solidFill>
              <a:srgbClr val="003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a:p>
        </p:txBody>
      </p:sp>
    </p:spTree>
    <p:extLst>
      <p:ext uri="{BB962C8B-B14F-4D97-AF65-F5344CB8AC3E}">
        <p14:creationId xmlns:p14="http://schemas.microsoft.com/office/powerpoint/2010/main" val="22447715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5BDC5A-3710-49E0-B0B5-ABFB2A64E115}"/>
              </a:ext>
            </a:extLst>
          </p:cNvPr>
          <p:cNvSpPr>
            <a:spLocks noGrp="1"/>
          </p:cNvSpPr>
          <p:nvPr>
            <p:ph type="title"/>
          </p:nvPr>
        </p:nvSpPr>
        <p:spPr/>
        <p:txBody>
          <a:bodyPr/>
          <a:lstStyle/>
          <a:p>
            <a:r>
              <a:rPr lang="nl-NL"/>
              <a:t>Klik om de stijl te bewerken</a:t>
            </a:r>
            <a:endParaRPr lang="nl-BE"/>
          </a:p>
        </p:txBody>
      </p:sp>
      <p:sp>
        <p:nvSpPr>
          <p:cNvPr id="3" name="Tijdelijke aanduiding voor datum 2">
            <a:extLst>
              <a:ext uri="{FF2B5EF4-FFF2-40B4-BE49-F238E27FC236}">
                <a16:creationId xmlns:a16="http://schemas.microsoft.com/office/drawing/2014/main" id="{B051536F-A69E-4E3C-8679-94EB90EAD812}"/>
              </a:ext>
            </a:extLst>
          </p:cNvPr>
          <p:cNvSpPr>
            <a:spLocks noGrp="1"/>
          </p:cNvSpPr>
          <p:nvPr>
            <p:ph type="dt" sz="half" idx="10"/>
          </p:nvPr>
        </p:nvSpPr>
        <p:spPr>
          <a:xfrm>
            <a:off x="1192143" y="9040143"/>
            <a:ext cx="3901559" cy="519289"/>
          </a:xfrm>
          <a:prstGeom prst="rect">
            <a:avLst/>
          </a:prstGeom>
        </p:spPr>
        <p:txBody>
          <a:bodyPr/>
          <a:lstStyle/>
          <a:p>
            <a:fld id="{6DB07782-8324-4D5B-A826-BC9FED82A987}" type="datetimeFigureOut">
              <a:rPr lang="nl-BE" smtClean="0"/>
              <a:t>25/03/2019</a:t>
            </a:fld>
            <a:endParaRPr lang="nl-BE"/>
          </a:p>
        </p:txBody>
      </p:sp>
      <p:sp>
        <p:nvSpPr>
          <p:cNvPr id="4" name="Tijdelijke aanduiding voor voettekst 3">
            <a:extLst>
              <a:ext uri="{FF2B5EF4-FFF2-40B4-BE49-F238E27FC236}">
                <a16:creationId xmlns:a16="http://schemas.microsoft.com/office/drawing/2014/main" id="{88C8CA1E-453D-497C-98AF-54B600647F33}"/>
              </a:ext>
            </a:extLst>
          </p:cNvPr>
          <p:cNvSpPr>
            <a:spLocks noGrp="1"/>
          </p:cNvSpPr>
          <p:nvPr>
            <p:ph type="ftr" sz="quarter" idx="11"/>
          </p:nvPr>
        </p:nvSpPr>
        <p:spPr>
          <a:xfrm>
            <a:off x="5743962" y="9040143"/>
            <a:ext cx="5852339" cy="519289"/>
          </a:xfrm>
          <a:prstGeom prst="rect">
            <a:avLst/>
          </a:prstGeom>
        </p:spPr>
        <p:txBody>
          <a:bodyPr/>
          <a:lstStyle/>
          <a:p>
            <a:endParaRPr lang="nl-BE"/>
          </a:p>
        </p:txBody>
      </p:sp>
      <p:sp>
        <p:nvSpPr>
          <p:cNvPr id="5" name="Tijdelijke aanduiding voor dianummer 4">
            <a:extLst>
              <a:ext uri="{FF2B5EF4-FFF2-40B4-BE49-F238E27FC236}">
                <a16:creationId xmlns:a16="http://schemas.microsoft.com/office/drawing/2014/main" id="{CEF96FB7-4534-4A5F-96C7-B6016967CB5B}"/>
              </a:ext>
            </a:extLst>
          </p:cNvPr>
          <p:cNvSpPr>
            <a:spLocks noGrp="1"/>
          </p:cNvSpPr>
          <p:nvPr>
            <p:ph type="sldNum" sz="quarter" idx="12"/>
          </p:nvPr>
        </p:nvSpPr>
        <p:spPr>
          <a:xfrm>
            <a:off x="12246561" y="9040143"/>
            <a:ext cx="3901559" cy="519289"/>
          </a:xfrm>
          <a:prstGeom prst="rect">
            <a:avLst/>
          </a:prstGeom>
        </p:spPr>
        <p:txBody>
          <a:bodyPr/>
          <a:lstStyle/>
          <a:p>
            <a:fld id="{43F14D8A-00E7-4F3E-8320-323833F3D0F4}" type="slidenum">
              <a:rPr lang="nl-BE" smtClean="0"/>
              <a:t>‹#›</a:t>
            </a:fld>
            <a:endParaRPr lang="nl-BE"/>
          </a:p>
        </p:txBody>
      </p:sp>
    </p:spTree>
    <p:extLst>
      <p:ext uri="{BB962C8B-B14F-4D97-AF65-F5344CB8AC3E}">
        <p14:creationId xmlns:p14="http://schemas.microsoft.com/office/powerpoint/2010/main" val="29586296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D2B75-EDFC-4D18-AB32-E77FCC5E6419}"/>
              </a:ext>
            </a:extLst>
          </p:cNvPr>
          <p:cNvSpPr>
            <a:spLocks noGrp="1"/>
          </p:cNvSpPr>
          <p:nvPr>
            <p:ph type="title"/>
          </p:nvPr>
        </p:nvSpPr>
        <p:spPr/>
        <p:txBody>
          <a:bodyPr/>
          <a:lstStyle/>
          <a:p>
            <a:r>
              <a:rPr lang="nl-NL"/>
              <a:t>Klik om de stijl te bewerken</a:t>
            </a:r>
            <a:endParaRPr lang="nl-BE"/>
          </a:p>
        </p:txBody>
      </p:sp>
      <p:sp>
        <p:nvSpPr>
          <p:cNvPr id="3" name="Tijdelijke aanduiding voor inhoud 2">
            <a:extLst>
              <a:ext uri="{FF2B5EF4-FFF2-40B4-BE49-F238E27FC236}">
                <a16:creationId xmlns:a16="http://schemas.microsoft.com/office/drawing/2014/main" id="{101D6AC7-4A23-487C-85AD-504741E09A3B}"/>
              </a:ext>
            </a:extLst>
          </p:cNvPr>
          <p:cNvSpPr>
            <a:spLocks noGrp="1"/>
          </p:cNvSpPr>
          <p:nvPr>
            <p:ph sz="half" idx="1"/>
          </p:nvPr>
        </p:nvSpPr>
        <p:spPr>
          <a:xfrm>
            <a:off x="1192143" y="2596444"/>
            <a:ext cx="7369612"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6CE0E53C-92AC-4EDD-A775-90133F221284}"/>
              </a:ext>
            </a:extLst>
          </p:cNvPr>
          <p:cNvSpPr>
            <a:spLocks noGrp="1"/>
          </p:cNvSpPr>
          <p:nvPr>
            <p:ph sz="half" idx="2"/>
          </p:nvPr>
        </p:nvSpPr>
        <p:spPr>
          <a:xfrm>
            <a:off x="8778508" y="2596444"/>
            <a:ext cx="7369612"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0B5B58FB-3553-461C-91F2-1AA60D3A9022}"/>
              </a:ext>
            </a:extLst>
          </p:cNvPr>
          <p:cNvSpPr>
            <a:spLocks noGrp="1"/>
          </p:cNvSpPr>
          <p:nvPr>
            <p:ph type="dt" sz="half" idx="10"/>
          </p:nvPr>
        </p:nvSpPr>
        <p:spPr>
          <a:xfrm>
            <a:off x="1192143" y="9040143"/>
            <a:ext cx="3901559" cy="519289"/>
          </a:xfrm>
          <a:prstGeom prst="rect">
            <a:avLst/>
          </a:prstGeom>
        </p:spPr>
        <p:txBody>
          <a:bodyPr/>
          <a:lstStyle/>
          <a:p>
            <a:fld id="{6DB07782-8324-4D5B-A826-BC9FED82A987}" type="datetimeFigureOut">
              <a:rPr lang="nl-BE" smtClean="0"/>
              <a:t>25/03/2019</a:t>
            </a:fld>
            <a:endParaRPr lang="nl-BE"/>
          </a:p>
        </p:txBody>
      </p:sp>
      <p:sp>
        <p:nvSpPr>
          <p:cNvPr id="6" name="Tijdelijke aanduiding voor voettekst 5">
            <a:extLst>
              <a:ext uri="{FF2B5EF4-FFF2-40B4-BE49-F238E27FC236}">
                <a16:creationId xmlns:a16="http://schemas.microsoft.com/office/drawing/2014/main" id="{4D9FE74D-61AC-4D0D-8E0C-60B52AD4BBC1}"/>
              </a:ext>
            </a:extLst>
          </p:cNvPr>
          <p:cNvSpPr>
            <a:spLocks noGrp="1"/>
          </p:cNvSpPr>
          <p:nvPr>
            <p:ph type="ftr" sz="quarter" idx="11"/>
          </p:nvPr>
        </p:nvSpPr>
        <p:spPr>
          <a:xfrm>
            <a:off x="5743962" y="9040143"/>
            <a:ext cx="5852339" cy="519289"/>
          </a:xfrm>
          <a:prstGeom prst="rect">
            <a:avLst/>
          </a:prstGeom>
        </p:spPr>
        <p:txBody>
          <a:bodyPr/>
          <a:lstStyle/>
          <a:p>
            <a:endParaRPr lang="nl-BE"/>
          </a:p>
        </p:txBody>
      </p:sp>
      <p:sp>
        <p:nvSpPr>
          <p:cNvPr id="7" name="Tijdelijke aanduiding voor dianummer 6">
            <a:extLst>
              <a:ext uri="{FF2B5EF4-FFF2-40B4-BE49-F238E27FC236}">
                <a16:creationId xmlns:a16="http://schemas.microsoft.com/office/drawing/2014/main" id="{303A41EB-A468-476E-A816-9EEC871FABB8}"/>
              </a:ext>
            </a:extLst>
          </p:cNvPr>
          <p:cNvSpPr>
            <a:spLocks noGrp="1"/>
          </p:cNvSpPr>
          <p:nvPr>
            <p:ph type="sldNum" sz="quarter" idx="12"/>
          </p:nvPr>
        </p:nvSpPr>
        <p:spPr>
          <a:xfrm>
            <a:off x="12246561" y="9040143"/>
            <a:ext cx="3901559" cy="519289"/>
          </a:xfrm>
          <a:prstGeom prst="rect">
            <a:avLst/>
          </a:prstGeom>
        </p:spPr>
        <p:txBody>
          <a:bodyPr/>
          <a:lstStyle/>
          <a:p>
            <a:fld id="{43F14D8A-00E7-4F3E-8320-323833F3D0F4}" type="slidenum">
              <a:rPr lang="nl-BE" smtClean="0"/>
              <a:t>‹#›</a:t>
            </a:fld>
            <a:endParaRPr lang="nl-BE"/>
          </a:p>
        </p:txBody>
      </p:sp>
    </p:spTree>
    <p:extLst>
      <p:ext uri="{BB962C8B-B14F-4D97-AF65-F5344CB8AC3E}">
        <p14:creationId xmlns:p14="http://schemas.microsoft.com/office/powerpoint/2010/main" val="3241612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FE166-6E55-470F-85DF-6FE7DB89EA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707672" y="-1"/>
            <a:ext cx="13614573" cy="9483573"/>
          </a:xfrm>
          <a:prstGeom prst="rect">
            <a:avLst/>
          </a:prstGeom>
        </p:spPr>
      </p:pic>
      <p:pic>
        <p:nvPicPr>
          <p:cNvPr id="12" name="Picture 11">
            <a:extLst>
              <a:ext uri="{FF2B5EF4-FFF2-40B4-BE49-F238E27FC236}">
                <a16:creationId xmlns:a16="http://schemas.microsoft.com/office/drawing/2014/main" id="{FFD80BA9-A117-4230-AEBE-B532BDA7F9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72" y="0"/>
            <a:ext cx="17324717" cy="9753600"/>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90206394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0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9F92BF-8BE8-4681-817D-EA979EFDEE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28855" y="-1"/>
            <a:ext cx="12795862" cy="9176093"/>
          </a:xfrm>
          <a:prstGeom prst="rect">
            <a:avLst/>
          </a:prstGeom>
        </p:spPr>
      </p:pic>
      <p:pic>
        <p:nvPicPr>
          <p:cNvPr id="12" name="Picture 11">
            <a:extLst>
              <a:ext uri="{FF2B5EF4-FFF2-40B4-BE49-F238E27FC236}">
                <a16:creationId xmlns:a16="http://schemas.microsoft.com/office/drawing/2014/main" id="{FFD80BA9-A117-4230-AEBE-B532BDA7F9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7324717" cy="9753600"/>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181191698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5F03-F401-4373-B918-98FB648583DA}"/>
              </a:ext>
            </a:extLst>
          </p:cNvPr>
          <p:cNvSpPr>
            <a:spLocks noGrp="1"/>
          </p:cNvSpPr>
          <p:nvPr>
            <p:ph type="title"/>
          </p:nvPr>
        </p:nvSpPr>
        <p:spPr>
          <a:xfrm>
            <a:off x="1192213" y="519113"/>
            <a:ext cx="14955837" cy="1885950"/>
          </a:xfrm>
          <a:prstGeom prst="rect">
            <a:avLst/>
          </a:prstGeom>
        </p:spPr>
        <p:txBody>
          <a:bodyPr/>
          <a:lstStyle/>
          <a:p>
            <a:r>
              <a:rPr lang="en-US"/>
              <a:t>Click to edit Master title style</a:t>
            </a:r>
            <a:endParaRPr lang="nl-BE"/>
          </a:p>
        </p:txBody>
      </p:sp>
    </p:spTree>
    <p:extLst>
      <p:ext uri="{BB962C8B-B14F-4D97-AF65-F5344CB8AC3E}">
        <p14:creationId xmlns:p14="http://schemas.microsoft.com/office/powerpoint/2010/main" val="228348008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73D08-AC09-47DD-AD3F-1366771443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661177" y="844352"/>
            <a:ext cx="6679086" cy="6696744"/>
          </a:xfrm>
          <a:prstGeom prst="rect">
            <a:avLst/>
          </a:prstGeom>
        </p:spPr>
      </p:pic>
      <p:pic>
        <p:nvPicPr>
          <p:cNvPr id="3" name="Picture 2">
            <a:extLst>
              <a:ext uri="{FF2B5EF4-FFF2-40B4-BE49-F238E27FC236}">
                <a16:creationId xmlns:a16="http://schemas.microsoft.com/office/drawing/2014/main" id="{532DABB8-E026-4953-9A83-7AC8EBFB05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8752"/>
            <a:ext cx="17340263" cy="9762352"/>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hasCustomPrompt="1"/>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Media distribution</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26899048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A3066E-A2F3-426C-85A9-BC5FBA27DD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321404" y="916360"/>
            <a:ext cx="7018858" cy="6724021"/>
          </a:xfrm>
          <a:prstGeom prst="rect">
            <a:avLst/>
          </a:prstGeom>
        </p:spPr>
      </p:pic>
      <p:pic>
        <p:nvPicPr>
          <p:cNvPr id="3" name="Picture 2">
            <a:extLst>
              <a:ext uri="{FF2B5EF4-FFF2-40B4-BE49-F238E27FC236}">
                <a16:creationId xmlns:a16="http://schemas.microsoft.com/office/drawing/2014/main" id="{532DABB8-E026-4953-9A83-7AC8EBFB05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0"/>
            <a:ext cx="17340263" cy="9762352"/>
          </a:xfrm>
          <a:prstGeom prst="rect">
            <a:avLst/>
          </a:prstGeom>
        </p:spPr>
      </p:pic>
      <p:pic>
        <p:nvPicPr>
          <p:cNvPr id="26" name="Afbeelding 10">
            <a:extLst>
              <a:ext uri="{FF2B5EF4-FFF2-40B4-BE49-F238E27FC236}">
                <a16:creationId xmlns:a16="http://schemas.microsoft.com/office/drawing/2014/main" id="{C30CDC33-3251-4939-A9B5-1F097EDE38FC}"/>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7" name="Text Placeholder 28">
            <a:extLst>
              <a:ext uri="{FF2B5EF4-FFF2-40B4-BE49-F238E27FC236}">
                <a16:creationId xmlns:a16="http://schemas.microsoft.com/office/drawing/2014/main" id="{419B1F00-B5C9-4508-B00F-95C5CD9E07A9}"/>
              </a:ext>
            </a:extLst>
          </p:cNvPr>
          <p:cNvSpPr>
            <a:spLocks noGrp="1"/>
          </p:cNvSpPr>
          <p:nvPr>
            <p:ph type="body" sz="quarter" idx="24"/>
          </p:nvPr>
        </p:nvSpPr>
        <p:spPr>
          <a:xfrm>
            <a:off x="1933808" y="4320480"/>
            <a:ext cx="7337331" cy="792088"/>
          </a:xfrm>
          <a:prstGeom prst="rect">
            <a:avLst/>
          </a:prstGeom>
        </p:spPr>
        <p:txBody>
          <a:bodyPr/>
          <a:lstStyle>
            <a:lvl1pPr algn="l">
              <a:lnSpc>
                <a:spcPct val="100000"/>
              </a:lnSpc>
              <a:defRPr sz="5400">
                <a:solidFill>
                  <a:srgbClr val="EE7D11"/>
                </a:solidFill>
                <a:latin typeface="Trade Gothic LT Std" panose="00000800000000000000" pitchFamily="50" charset="0"/>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
        <p:nvSpPr>
          <p:cNvPr id="9" name="Text Placeholder 28">
            <a:extLst>
              <a:ext uri="{FF2B5EF4-FFF2-40B4-BE49-F238E27FC236}">
                <a16:creationId xmlns:a16="http://schemas.microsoft.com/office/drawing/2014/main" id="{C3AD899F-D853-49A9-80FB-28E760224540}"/>
              </a:ext>
            </a:extLst>
          </p:cNvPr>
          <p:cNvSpPr>
            <a:spLocks noGrp="1"/>
          </p:cNvSpPr>
          <p:nvPr>
            <p:ph type="body" sz="quarter" idx="25"/>
          </p:nvPr>
        </p:nvSpPr>
        <p:spPr>
          <a:xfrm>
            <a:off x="1933808" y="5146827"/>
            <a:ext cx="3562401" cy="469797"/>
          </a:xfrm>
          <a:prstGeom prst="rect">
            <a:avLst/>
          </a:prstGeom>
        </p:spPr>
        <p:txBody>
          <a:bodyPr/>
          <a:lstStyle>
            <a:lvl1pPr algn="l">
              <a:lnSpc>
                <a:spcPct val="100000"/>
              </a:lnSpc>
              <a:defRPr sz="2200" b="0">
                <a:solidFill>
                  <a:srgbClr val="FFFFFF"/>
                </a:solidFill>
                <a:latin typeface="+mn-lt"/>
                <a:ea typeface="Cambria Math" panose="02040503050406030204" pitchFamily="18" charset="0"/>
              </a:defRPr>
            </a:lvl1pPr>
            <a:lvl2pPr algn="r">
              <a:defRPr sz="5400">
                <a:latin typeface="Cambria Math" panose="02040503050406030204" pitchFamily="18" charset="0"/>
                <a:ea typeface="Cambria Math" panose="02040503050406030204" pitchFamily="18" charset="0"/>
              </a:defRPr>
            </a:lvl2pPr>
          </a:lstStyle>
          <a:p>
            <a:pPr lvl="0"/>
            <a:r>
              <a:rPr lang="en-US" dirty="0"/>
              <a:t>Edit Master text</a:t>
            </a:r>
            <a:endParaRPr lang="nl-BE" dirty="0"/>
          </a:p>
        </p:txBody>
      </p:sp>
    </p:spTree>
    <p:extLst>
      <p:ext uri="{BB962C8B-B14F-4D97-AF65-F5344CB8AC3E}">
        <p14:creationId xmlns:p14="http://schemas.microsoft.com/office/powerpoint/2010/main" val="211192027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194922"/>
      </p:ext>
    </p:extLst>
  </p:cSld>
  <p:clrMap bg1="lt1" tx1="dk1" bg2="lt2" tx2="dk2" accent1="accent1" accent2="accent2" accent3="accent3" accent4="accent4" accent5="accent5" accent6="accent6" hlink="hlink" folHlink="folHlink"/>
  <p:sldLayoutIdLst>
    <p:sldLayoutId id="2147483666" r:id="rId1"/>
    <p:sldLayoutId id="2147483743" r:id="rId2"/>
    <p:sldLayoutId id="2147483713" r:id="rId3"/>
    <p:sldLayoutId id="2147483721" r:id="rId4"/>
    <p:sldLayoutId id="2147483732" r:id="rId5"/>
    <p:sldLayoutId id="2147483755" r:id="rId6"/>
    <p:sldLayoutId id="2147483742" r:id="rId7"/>
    <p:sldLayoutId id="2147483711" r:id="rId8"/>
    <p:sldLayoutId id="2147483718" r:id="rId9"/>
    <p:sldLayoutId id="2147483724" r:id="rId10"/>
    <p:sldLayoutId id="2147483734" r:id="rId11"/>
    <p:sldLayoutId id="2147483747" r:id="rId12"/>
    <p:sldLayoutId id="2147483757" r:id="rId13"/>
    <p:sldLayoutId id="2147483712" r:id="rId14"/>
    <p:sldLayoutId id="2147483759" r:id="rId15"/>
    <p:sldLayoutId id="2147483667" r:id="rId16"/>
    <p:sldLayoutId id="2147483670" r:id="rId17"/>
    <p:sldLayoutId id="2147483695" r:id="rId18"/>
    <p:sldLayoutId id="2147483671" r:id="rId19"/>
    <p:sldLayoutId id="2147483681" r:id="rId20"/>
    <p:sldLayoutId id="2147483682" r:id="rId21"/>
    <p:sldLayoutId id="2147483673" r:id="rId22"/>
    <p:sldLayoutId id="2147483689" r:id="rId23"/>
    <p:sldLayoutId id="2147483672" r:id="rId24"/>
    <p:sldLayoutId id="2147483686" r:id="rId25"/>
    <p:sldLayoutId id="2147483680" r:id="rId26"/>
    <p:sldLayoutId id="2147483687" r:id="rId27"/>
    <p:sldLayoutId id="2147483688" r:id="rId28"/>
    <p:sldLayoutId id="2147483704" r:id="rId29"/>
    <p:sldLayoutId id="2147483692" r:id="rId30"/>
    <p:sldLayoutId id="2147483694" r:id="rId31"/>
    <p:sldLayoutId id="2147483696" r:id="rId32"/>
    <p:sldLayoutId id="2147483700" r:id="rId33"/>
    <p:sldLayoutId id="2147483706" r:id="rId34"/>
    <p:sldLayoutId id="2147483701" r:id="rId35"/>
    <p:sldLayoutId id="2147483697" r:id="rId36"/>
    <p:sldLayoutId id="2147483702" r:id="rId37"/>
    <p:sldLayoutId id="2147483703" r:id="rId38"/>
    <p:sldLayoutId id="2147483705" r:id="rId39"/>
    <p:sldLayoutId id="2147483708" r:id="rId40"/>
    <p:sldLayoutId id="2147483709" r:id="rId41"/>
    <p:sldLayoutId id="2147483761" r:id="rId42"/>
    <p:sldLayoutId id="2147483762" r:id="rId43"/>
    <p:sldLayoutId id="2147483763" r:id="rId44"/>
    <p:sldLayoutId id="2147483764" r:id="rId45"/>
  </p:sldLayoutIdLst>
  <p:transition/>
  <p:hf sldNum="0" hdr="0"/>
  <p:txStyles>
    <p:titleStyle>
      <a:lvl1pPr algn="l" rtl="0" eaLnBrk="1" fontAlgn="base" hangingPunct="1">
        <a:spcBef>
          <a:spcPct val="0"/>
        </a:spcBef>
        <a:spcAft>
          <a:spcPct val="0"/>
        </a:spcAft>
        <a:defRPr sz="3413" b="1">
          <a:solidFill>
            <a:srgbClr val="EE7D11"/>
          </a:solidFill>
          <a:latin typeface="+mj-lt"/>
          <a:ea typeface="+mj-ea"/>
          <a:cs typeface="+mj-cs"/>
        </a:defRPr>
      </a:lvl1pPr>
      <a:lvl2pPr algn="l" rtl="0" eaLnBrk="1" fontAlgn="base" hangingPunct="1">
        <a:spcBef>
          <a:spcPct val="0"/>
        </a:spcBef>
        <a:spcAft>
          <a:spcPct val="0"/>
        </a:spcAft>
        <a:defRPr sz="3413" b="1">
          <a:solidFill>
            <a:srgbClr val="EE7D11"/>
          </a:solidFill>
          <a:latin typeface="Arial" charset="0"/>
        </a:defRPr>
      </a:lvl2pPr>
      <a:lvl3pPr algn="l" rtl="0" eaLnBrk="1" fontAlgn="base" hangingPunct="1">
        <a:spcBef>
          <a:spcPct val="0"/>
        </a:spcBef>
        <a:spcAft>
          <a:spcPct val="0"/>
        </a:spcAft>
        <a:defRPr sz="3413" b="1">
          <a:solidFill>
            <a:srgbClr val="EE7D11"/>
          </a:solidFill>
          <a:latin typeface="Arial" charset="0"/>
        </a:defRPr>
      </a:lvl3pPr>
      <a:lvl4pPr algn="l" rtl="0" eaLnBrk="1" fontAlgn="base" hangingPunct="1">
        <a:spcBef>
          <a:spcPct val="0"/>
        </a:spcBef>
        <a:spcAft>
          <a:spcPct val="0"/>
        </a:spcAft>
        <a:defRPr sz="3413" b="1">
          <a:solidFill>
            <a:srgbClr val="EE7D11"/>
          </a:solidFill>
          <a:latin typeface="Arial" charset="0"/>
        </a:defRPr>
      </a:lvl4pPr>
      <a:lvl5pPr algn="l" rtl="0" eaLnBrk="1" fontAlgn="base" hangingPunct="1">
        <a:spcBef>
          <a:spcPct val="0"/>
        </a:spcBef>
        <a:spcAft>
          <a:spcPct val="0"/>
        </a:spcAft>
        <a:defRPr sz="3413" b="1">
          <a:solidFill>
            <a:srgbClr val="EE7D11"/>
          </a:solidFill>
          <a:latin typeface="Arial" charset="0"/>
        </a:defRPr>
      </a:lvl5pPr>
      <a:lvl6pPr marL="650263" algn="l" rtl="0" eaLnBrk="1" fontAlgn="base" hangingPunct="1">
        <a:spcBef>
          <a:spcPct val="0"/>
        </a:spcBef>
        <a:spcAft>
          <a:spcPct val="0"/>
        </a:spcAft>
        <a:defRPr sz="3413" b="1">
          <a:solidFill>
            <a:srgbClr val="CC6600"/>
          </a:solidFill>
          <a:latin typeface="Arial" charset="0"/>
        </a:defRPr>
      </a:lvl6pPr>
      <a:lvl7pPr marL="1300525" algn="l" rtl="0" eaLnBrk="1" fontAlgn="base" hangingPunct="1">
        <a:spcBef>
          <a:spcPct val="0"/>
        </a:spcBef>
        <a:spcAft>
          <a:spcPct val="0"/>
        </a:spcAft>
        <a:defRPr sz="3413" b="1">
          <a:solidFill>
            <a:srgbClr val="CC6600"/>
          </a:solidFill>
          <a:latin typeface="Arial" charset="0"/>
        </a:defRPr>
      </a:lvl7pPr>
      <a:lvl8pPr marL="1950788" algn="l" rtl="0" eaLnBrk="1" fontAlgn="base" hangingPunct="1">
        <a:spcBef>
          <a:spcPct val="0"/>
        </a:spcBef>
        <a:spcAft>
          <a:spcPct val="0"/>
        </a:spcAft>
        <a:defRPr sz="3413" b="1">
          <a:solidFill>
            <a:srgbClr val="CC6600"/>
          </a:solidFill>
          <a:latin typeface="Arial" charset="0"/>
        </a:defRPr>
      </a:lvl8pPr>
      <a:lvl9pPr marL="2601049" algn="l" rtl="0" eaLnBrk="1" fontAlgn="base" hangingPunct="1">
        <a:spcBef>
          <a:spcPct val="0"/>
        </a:spcBef>
        <a:spcAft>
          <a:spcPct val="0"/>
        </a:spcAft>
        <a:defRPr sz="3413" b="1">
          <a:solidFill>
            <a:srgbClr val="CC6600"/>
          </a:solidFill>
          <a:latin typeface="Arial" charset="0"/>
        </a:defRPr>
      </a:lvl9pPr>
    </p:titleStyle>
    <p:bodyStyle>
      <a:lvl1pPr marL="487697" indent="-487697" algn="l" rtl="0" eaLnBrk="1" fontAlgn="base" hangingPunct="1">
        <a:lnSpc>
          <a:spcPct val="110000"/>
        </a:lnSpc>
        <a:spcBef>
          <a:spcPct val="0"/>
        </a:spcBef>
        <a:spcAft>
          <a:spcPct val="25000"/>
        </a:spcAft>
        <a:buClr>
          <a:srgbClr val="CC6600"/>
        </a:buClr>
        <a:buSzPct val="110000"/>
        <a:buFont typeface="Wingdings" pitchFamily="2" charset="2"/>
        <a:defRPr sz="2844" b="1">
          <a:solidFill>
            <a:srgbClr val="003883"/>
          </a:solidFill>
          <a:latin typeface="+mn-lt"/>
          <a:ea typeface="+mn-ea"/>
          <a:cs typeface="+mn-cs"/>
        </a:defRPr>
      </a:lvl1pPr>
      <a:lvl2pPr marL="812828" indent="-397383" algn="l" rtl="0" eaLnBrk="1" fontAlgn="base" hangingPunct="1">
        <a:lnSpc>
          <a:spcPct val="110000"/>
        </a:lnSpc>
        <a:spcBef>
          <a:spcPct val="0"/>
        </a:spcBef>
        <a:spcAft>
          <a:spcPct val="25000"/>
        </a:spcAft>
        <a:buClr>
          <a:srgbClr val="EE7D11"/>
        </a:buClr>
        <a:buSzPct val="110000"/>
        <a:buFont typeface="Wingdings" pitchFamily="2" charset="2"/>
        <a:buChar char="§"/>
        <a:defRPr sz="2844" b="1">
          <a:solidFill>
            <a:srgbClr val="003883"/>
          </a:solidFill>
          <a:latin typeface="+mn-lt"/>
        </a:defRPr>
      </a:lvl2pPr>
      <a:lvl3pPr marL="1463090" indent="-325131" algn="l" rtl="0" eaLnBrk="1" fontAlgn="base" hangingPunct="1">
        <a:lnSpc>
          <a:spcPct val="110000"/>
        </a:lnSpc>
        <a:spcBef>
          <a:spcPct val="0"/>
        </a:spcBef>
        <a:spcAft>
          <a:spcPct val="25000"/>
        </a:spcAft>
        <a:buClr>
          <a:srgbClr val="EE7D11"/>
        </a:buClr>
        <a:buSzPct val="110000"/>
        <a:buChar char="•"/>
        <a:defRPr b="1">
          <a:solidFill>
            <a:srgbClr val="003883"/>
          </a:solidFill>
          <a:latin typeface="+mn-lt"/>
        </a:defRPr>
      </a:lvl3pPr>
      <a:lvl4pPr marL="2113353" indent="-325131" algn="l" rtl="0" eaLnBrk="1" fontAlgn="base" hangingPunct="1">
        <a:lnSpc>
          <a:spcPct val="110000"/>
        </a:lnSpc>
        <a:spcBef>
          <a:spcPct val="0"/>
        </a:spcBef>
        <a:spcAft>
          <a:spcPct val="25000"/>
        </a:spcAft>
        <a:buClr>
          <a:srgbClr val="EE7D11"/>
        </a:buClr>
        <a:buSzPct val="110000"/>
        <a:buChar char="–"/>
        <a:defRPr sz="2276" b="1">
          <a:solidFill>
            <a:srgbClr val="003883"/>
          </a:solidFill>
          <a:latin typeface="+mn-lt"/>
        </a:defRPr>
      </a:lvl4pPr>
      <a:lvl5pPr marL="2926181" indent="-325131" algn="l" rtl="0" eaLnBrk="1" fontAlgn="base" hangingPunct="1">
        <a:spcBef>
          <a:spcPct val="20000"/>
        </a:spcBef>
        <a:spcAft>
          <a:spcPct val="0"/>
        </a:spcAft>
        <a:buChar char="•"/>
        <a:defRPr sz="2844" b="1">
          <a:solidFill>
            <a:schemeClr val="tx1"/>
          </a:solidFill>
          <a:latin typeface="+mn-lt"/>
        </a:defRPr>
      </a:lvl5pPr>
      <a:lvl6pPr marL="3576443" indent="-325131" algn="l" rtl="0" eaLnBrk="1" fontAlgn="base" hangingPunct="1">
        <a:spcBef>
          <a:spcPct val="20000"/>
        </a:spcBef>
        <a:spcAft>
          <a:spcPct val="0"/>
        </a:spcAft>
        <a:buChar char="•"/>
        <a:defRPr sz="2844" b="1">
          <a:solidFill>
            <a:schemeClr val="tx1"/>
          </a:solidFill>
          <a:latin typeface="+mn-lt"/>
        </a:defRPr>
      </a:lvl6pPr>
      <a:lvl7pPr marL="4226705" indent="-325131" algn="l" rtl="0" eaLnBrk="1" fontAlgn="base" hangingPunct="1">
        <a:spcBef>
          <a:spcPct val="20000"/>
        </a:spcBef>
        <a:spcAft>
          <a:spcPct val="0"/>
        </a:spcAft>
        <a:buChar char="•"/>
        <a:defRPr sz="2844" b="1">
          <a:solidFill>
            <a:schemeClr val="tx1"/>
          </a:solidFill>
          <a:latin typeface="+mn-lt"/>
        </a:defRPr>
      </a:lvl7pPr>
      <a:lvl8pPr marL="4876968" indent="-325131" algn="l" rtl="0" eaLnBrk="1" fontAlgn="base" hangingPunct="1">
        <a:spcBef>
          <a:spcPct val="20000"/>
        </a:spcBef>
        <a:spcAft>
          <a:spcPct val="0"/>
        </a:spcAft>
        <a:buChar char="•"/>
        <a:defRPr sz="2844" b="1">
          <a:solidFill>
            <a:schemeClr val="tx1"/>
          </a:solidFill>
          <a:latin typeface="+mn-lt"/>
        </a:defRPr>
      </a:lvl8pPr>
      <a:lvl9pPr marL="5527230" indent="-325131" algn="l" rtl="0" eaLnBrk="1" fontAlgn="base" hangingPunct="1">
        <a:spcBef>
          <a:spcPct val="20000"/>
        </a:spcBef>
        <a:spcAft>
          <a:spcPct val="0"/>
        </a:spcAft>
        <a:buChar char="•"/>
        <a:defRPr sz="2844" b="1">
          <a:solidFill>
            <a:schemeClr val="tx1"/>
          </a:solidFill>
          <a:latin typeface="+mn-lt"/>
        </a:defRPr>
      </a:lvl9pPr>
    </p:bodyStyle>
    <p:otherStyle>
      <a:defPPr>
        <a:defRPr lang="en-US"/>
      </a:defPPr>
      <a:lvl1pPr marL="0" algn="l" defTabSz="1300525" rtl="0" eaLnBrk="1" latinLnBrk="0" hangingPunct="1">
        <a:defRPr sz="2561" kern="1200">
          <a:solidFill>
            <a:schemeClr val="tx1"/>
          </a:solidFill>
          <a:latin typeface="+mn-lt"/>
          <a:ea typeface="+mn-ea"/>
          <a:cs typeface="+mn-cs"/>
        </a:defRPr>
      </a:lvl1pPr>
      <a:lvl2pPr marL="650263" algn="l" defTabSz="1300525" rtl="0" eaLnBrk="1" latinLnBrk="0" hangingPunct="1">
        <a:defRPr sz="2561" kern="1200">
          <a:solidFill>
            <a:schemeClr val="tx1"/>
          </a:solidFill>
          <a:latin typeface="+mn-lt"/>
          <a:ea typeface="+mn-ea"/>
          <a:cs typeface="+mn-cs"/>
        </a:defRPr>
      </a:lvl2pPr>
      <a:lvl3pPr marL="1300525" algn="l" defTabSz="1300525" rtl="0" eaLnBrk="1" latinLnBrk="0" hangingPunct="1">
        <a:defRPr sz="2561" kern="1200">
          <a:solidFill>
            <a:schemeClr val="tx1"/>
          </a:solidFill>
          <a:latin typeface="+mn-lt"/>
          <a:ea typeface="+mn-ea"/>
          <a:cs typeface="+mn-cs"/>
        </a:defRPr>
      </a:lvl3pPr>
      <a:lvl4pPr marL="1950788" algn="l" defTabSz="1300525" rtl="0" eaLnBrk="1" latinLnBrk="0" hangingPunct="1">
        <a:defRPr sz="2561" kern="1200">
          <a:solidFill>
            <a:schemeClr val="tx1"/>
          </a:solidFill>
          <a:latin typeface="+mn-lt"/>
          <a:ea typeface="+mn-ea"/>
          <a:cs typeface="+mn-cs"/>
        </a:defRPr>
      </a:lvl4pPr>
      <a:lvl5pPr marL="2601049" algn="l" defTabSz="1300525" rtl="0" eaLnBrk="1" latinLnBrk="0" hangingPunct="1">
        <a:defRPr sz="2561" kern="1200">
          <a:solidFill>
            <a:schemeClr val="tx1"/>
          </a:solidFill>
          <a:latin typeface="+mn-lt"/>
          <a:ea typeface="+mn-ea"/>
          <a:cs typeface="+mn-cs"/>
        </a:defRPr>
      </a:lvl5pPr>
      <a:lvl6pPr marL="3251312" algn="l" defTabSz="1300525" rtl="0" eaLnBrk="1" latinLnBrk="0" hangingPunct="1">
        <a:defRPr sz="2561" kern="1200">
          <a:solidFill>
            <a:schemeClr val="tx1"/>
          </a:solidFill>
          <a:latin typeface="+mn-lt"/>
          <a:ea typeface="+mn-ea"/>
          <a:cs typeface="+mn-cs"/>
        </a:defRPr>
      </a:lvl6pPr>
      <a:lvl7pPr marL="3901574" algn="l" defTabSz="1300525" rtl="0" eaLnBrk="1" latinLnBrk="0" hangingPunct="1">
        <a:defRPr sz="2561" kern="1200">
          <a:solidFill>
            <a:schemeClr val="tx1"/>
          </a:solidFill>
          <a:latin typeface="+mn-lt"/>
          <a:ea typeface="+mn-ea"/>
          <a:cs typeface="+mn-cs"/>
        </a:defRPr>
      </a:lvl7pPr>
      <a:lvl8pPr marL="4551836" algn="l" defTabSz="1300525" rtl="0" eaLnBrk="1" latinLnBrk="0" hangingPunct="1">
        <a:defRPr sz="2561" kern="1200">
          <a:solidFill>
            <a:schemeClr val="tx1"/>
          </a:solidFill>
          <a:latin typeface="+mn-lt"/>
          <a:ea typeface="+mn-ea"/>
          <a:cs typeface="+mn-cs"/>
        </a:defRPr>
      </a:lvl8pPr>
      <a:lvl9pPr marL="5202099" algn="l" defTabSz="1300525" rtl="0" eaLnBrk="1" latinLnBrk="0" hangingPunct="1">
        <a:defRPr sz="25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microsoft.com/office/2007/relationships/hdphoto" Target="../media/hdphoto10.wdp"/><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55.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54.png"/><Relationship Id="rId9"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1.png"/><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hyperlink" Target="https://www.python.org/downloads/release/python-2714/" TargetMode="Externa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robotframework.org/robotframework/latest/libraries/BuiltIn.html" TargetMode="External"/><Relationship Id="rId2" Type="http://schemas.openxmlformats.org/officeDocument/2006/relationships/hyperlink" Target="http://robotframework.org/robotframework/" TargetMode="External"/><Relationship Id="rId1" Type="http://schemas.openxmlformats.org/officeDocument/2006/relationships/slideLayout" Target="../slideLayouts/slideLayout21.xml"/><Relationship Id="rId4" Type="http://schemas.openxmlformats.org/officeDocument/2006/relationships/hyperlink" Target="http://robotframework.org/robotframework/latest/libraries/Collection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http://robotframework.org/robotframework/latest/libraries/BuiltIn.html" TargetMode="External"/><Relationship Id="rId2" Type="http://schemas.openxmlformats.org/officeDocument/2006/relationships/hyperlink" Target="http://robotframework.org/robotframework/latest/libraries/DateTime.html" TargetMode="Externa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hyperlink" Target="https://bulkan.github.io/robotframework-requests/" TargetMode="Externa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hyperlink" Target="http://postcodes.io/" TargetMode="Externa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hyperlink" Target="https://bulkan.github.io/robotframework-requests/" TargetMode="Externa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9.png"/><Relationship Id="rId7"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Layout" Target="../slideLayouts/slideLayout42.xml"/><Relationship Id="rId6" Type="http://schemas.openxmlformats.org/officeDocument/2006/relationships/image" Target="../media/image42.sv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robotframework.org/SeleniumLibrary/SeleniumLibrary.html" TargetMode="Externa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hyperlink" Target="https://testlabcafe.be/" TargetMode="Externa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42.xml"/><Relationship Id="rId6" Type="http://schemas.openxmlformats.org/officeDocument/2006/relationships/image" Target="../media/image45.png"/><Relationship Id="rId11" Type="http://schemas.openxmlformats.org/officeDocument/2006/relationships/image" Target="../media/image21.png"/><Relationship Id="rId5" Type="http://schemas.microsoft.com/office/2007/relationships/hdphoto" Target="../media/hdphoto5.wdp"/><Relationship Id="rId10" Type="http://schemas.openxmlformats.org/officeDocument/2006/relationships/image" Target="../media/image21.svg"/><Relationship Id="rId4" Type="http://schemas.openxmlformats.org/officeDocument/2006/relationships/image" Target="../media/image44.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44.xml"/><Relationship Id="rId6" Type="http://schemas.openxmlformats.org/officeDocument/2006/relationships/image" Target="../media/image52.svg"/><Relationship Id="rId5" Type="http://schemas.openxmlformats.org/officeDocument/2006/relationships/image" Target="../media/image47.png"/><Relationship Id="rId4" Type="http://schemas.microsoft.com/office/2007/relationships/hdphoto" Target="../media/hdphoto7.wdp"/><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image" Target="../media/image25.jpeg"/><Relationship Id="rId1" Type="http://schemas.openxmlformats.org/officeDocument/2006/relationships/slideLayout" Target="../slideLayouts/slideLayout45.xml"/><Relationship Id="rId6" Type="http://schemas.openxmlformats.org/officeDocument/2006/relationships/image" Target="../media/image49.png"/><Relationship Id="rId5" Type="http://schemas.openxmlformats.org/officeDocument/2006/relationships/image" Target="../media/image2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1.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45.xml"/><Relationship Id="rId6" Type="http://schemas.openxmlformats.org/officeDocument/2006/relationships/image" Target="../media/image29.svg"/><Relationship Id="rId11" Type="http://schemas.openxmlformats.org/officeDocument/2006/relationships/image" Target="../media/image52.png"/><Relationship Id="rId5" Type="http://schemas.openxmlformats.org/officeDocument/2006/relationships/image" Target="../media/image27.png"/><Relationship Id="rId10" Type="http://schemas.openxmlformats.org/officeDocument/2006/relationships/image" Target="../media/image32.svg"/><Relationship Id="rId4" Type="http://schemas.microsoft.com/office/2007/relationships/hdphoto" Target="../media/hdphoto8.wdp"/><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5AC54-11BE-4CB1-BDB7-0DBE3EEEDF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752"/>
            <a:ext cx="17340263" cy="9762352"/>
          </a:xfrm>
          <a:prstGeom prst="rect">
            <a:avLst/>
          </a:prstGeom>
        </p:spPr>
      </p:pic>
      <p:pic>
        <p:nvPicPr>
          <p:cNvPr id="9" name="Afbeelding 10">
            <a:extLst>
              <a:ext uri="{FF2B5EF4-FFF2-40B4-BE49-F238E27FC236}">
                <a16:creationId xmlns:a16="http://schemas.microsoft.com/office/drawing/2014/main" id="{7BBDBFA0-A934-4241-8AE5-1684AAC11EF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4875772" y="9176093"/>
            <a:ext cx="2035700" cy="400971"/>
          </a:xfrm>
          <a:prstGeom prst="rect">
            <a:avLst/>
          </a:prstGeom>
        </p:spPr>
      </p:pic>
      <p:sp>
        <p:nvSpPr>
          <p:cNvPr id="10" name="Text Placeholder 28">
            <a:extLst>
              <a:ext uri="{FF2B5EF4-FFF2-40B4-BE49-F238E27FC236}">
                <a16:creationId xmlns:a16="http://schemas.microsoft.com/office/drawing/2014/main" id="{D275005E-97E2-4D67-AAFF-871B61842E34}"/>
              </a:ext>
            </a:extLst>
          </p:cNvPr>
          <p:cNvSpPr txBox="1">
            <a:spLocks/>
          </p:cNvSpPr>
          <p:nvPr/>
        </p:nvSpPr>
        <p:spPr>
          <a:xfrm>
            <a:off x="1908290" y="4330610"/>
            <a:ext cx="7337331" cy="792088"/>
          </a:xfrm>
          <a:prstGeom prst="rect">
            <a:avLst/>
          </a:prstGeom>
        </p:spPr>
        <p:txBody>
          <a:bodyPr/>
          <a:lstStyle>
            <a:lvl1pPr marL="487697" indent="-487697" algn="l" rtl="0" eaLnBrk="1" fontAlgn="base" hangingPunct="1">
              <a:lnSpc>
                <a:spcPct val="100000"/>
              </a:lnSpc>
              <a:spcBef>
                <a:spcPct val="0"/>
              </a:spcBef>
              <a:spcAft>
                <a:spcPct val="25000"/>
              </a:spcAft>
              <a:buClr>
                <a:srgbClr val="CC6600"/>
              </a:buClr>
              <a:buSzPct val="110000"/>
              <a:buFont typeface="Wingdings" pitchFamily="2" charset="2"/>
              <a:defRPr sz="5400" b="1">
                <a:solidFill>
                  <a:srgbClr val="EE7D11"/>
                </a:solidFill>
                <a:latin typeface="Trade Gothic LT Std" panose="00000800000000000000" pitchFamily="50" charset="0"/>
                <a:ea typeface="Cambria Math" panose="02040503050406030204" pitchFamily="18" charset="0"/>
                <a:cs typeface="+mn-cs"/>
              </a:defRPr>
            </a:lvl1pPr>
            <a:lvl2pPr marL="812828" indent="-397383" algn="r" rtl="0" eaLnBrk="1" fontAlgn="base" hangingPunct="1">
              <a:lnSpc>
                <a:spcPct val="110000"/>
              </a:lnSpc>
              <a:spcBef>
                <a:spcPct val="0"/>
              </a:spcBef>
              <a:spcAft>
                <a:spcPct val="25000"/>
              </a:spcAft>
              <a:buClr>
                <a:srgbClr val="EE7D11"/>
              </a:buClr>
              <a:buSzPct val="110000"/>
              <a:buFont typeface="Wingdings" pitchFamily="2" charset="2"/>
              <a:buChar char="§"/>
              <a:defRPr sz="5400" b="1">
                <a:solidFill>
                  <a:srgbClr val="003883"/>
                </a:solidFill>
                <a:latin typeface="Cambria Math" panose="02040503050406030204" pitchFamily="18" charset="0"/>
                <a:ea typeface="Cambria Math" panose="02040503050406030204" pitchFamily="18" charset="0"/>
              </a:defRPr>
            </a:lvl2pPr>
            <a:lvl3pPr marL="1463090" indent="-325131" algn="l" rtl="0" eaLnBrk="1" fontAlgn="base" hangingPunct="1">
              <a:lnSpc>
                <a:spcPct val="110000"/>
              </a:lnSpc>
              <a:spcBef>
                <a:spcPct val="0"/>
              </a:spcBef>
              <a:spcAft>
                <a:spcPct val="25000"/>
              </a:spcAft>
              <a:buClr>
                <a:srgbClr val="EE7D11"/>
              </a:buClr>
              <a:buSzPct val="110000"/>
              <a:buChar char="•"/>
              <a:defRPr b="1">
                <a:solidFill>
                  <a:srgbClr val="003883"/>
                </a:solidFill>
                <a:latin typeface="+mn-lt"/>
              </a:defRPr>
            </a:lvl3pPr>
            <a:lvl4pPr marL="2113353" indent="-325131" algn="l" rtl="0" eaLnBrk="1" fontAlgn="base" hangingPunct="1">
              <a:lnSpc>
                <a:spcPct val="110000"/>
              </a:lnSpc>
              <a:spcBef>
                <a:spcPct val="0"/>
              </a:spcBef>
              <a:spcAft>
                <a:spcPct val="25000"/>
              </a:spcAft>
              <a:buClr>
                <a:srgbClr val="EE7D11"/>
              </a:buClr>
              <a:buSzPct val="110000"/>
              <a:buChar char="–"/>
              <a:defRPr sz="2276" b="1">
                <a:solidFill>
                  <a:srgbClr val="003883"/>
                </a:solidFill>
                <a:latin typeface="+mn-lt"/>
              </a:defRPr>
            </a:lvl4pPr>
            <a:lvl5pPr marL="2926181" indent="-325131" algn="l" rtl="0" eaLnBrk="1" fontAlgn="base" hangingPunct="1">
              <a:spcBef>
                <a:spcPct val="20000"/>
              </a:spcBef>
              <a:spcAft>
                <a:spcPct val="0"/>
              </a:spcAft>
              <a:buChar char="•"/>
              <a:defRPr sz="2844" b="1">
                <a:solidFill>
                  <a:schemeClr val="tx1"/>
                </a:solidFill>
                <a:latin typeface="+mn-lt"/>
              </a:defRPr>
            </a:lvl5pPr>
            <a:lvl6pPr marL="3576443" indent="-325131" algn="l" rtl="0" eaLnBrk="1" fontAlgn="base" hangingPunct="1">
              <a:spcBef>
                <a:spcPct val="20000"/>
              </a:spcBef>
              <a:spcAft>
                <a:spcPct val="0"/>
              </a:spcAft>
              <a:buChar char="•"/>
              <a:defRPr sz="2844" b="1">
                <a:solidFill>
                  <a:schemeClr val="tx1"/>
                </a:solidFill>
                <a:latin typeface="+mn-lt"/>
              </a:defRPr>
            </a:lvl6pPr>
            <a:lvl7pPr marL="4226705" indent="-325131" algn="l" rtl="0" eaLnBrk="1" fontAlgn="base" hangingPunct="1">
              <a:spcBef>
                <a:spcPct val="20000"/>
              </a:spcBef>
              <a:spcAft>
                <a:spcPct val="0"/>
              </a:spcAft>
              <a:buChar char="•"/>
              <a:defRPr sz="2844" b="1">
                <a:solidFill>
                  <a:schemeClr val="tx1"/>
                </a:solidFill>
                <a:latin typeface="+mn-lt"/>
              </a:defRPr>
            </a:lvl7pPr>
            <a:lvl8pPr marL="4876968" indent="-325131" algn="l" rtl="0" eaLnBrk="1" fontAlgn="base" hangingPunct="1">
              <a:spcBef>
                <a:spcPct val="20000"/>
              </a:spcBef>
              <a:spcAft>
                <a:spcPct val="0"/>
              </a:spcAft>
              <a:buChar char="•"/>
              <a:defRPr sz="2844" b="1">
                <a:solidFill>
                  <a:schemeClr val="tx1"/>
                </a:solidFill>
                <a:latin typeface="+mn-lt"/>
              </a:defRPr>
            </a:lvl8pPr>
            <a:lvl9pPr marL="5527230" indent="-325131" algn="l" rtl="0" eaLnBrk="1" fontAlgn="base" hangingPunct="1">
              <a:spcBef>
                <a:spcPct val="20000"/>
              </a:spcBef>
              <a:spcAft>
                <a:spcPct val="0"/>
              </a:spcAft>
              <a:buChar char="•"/>
              <a:defRPr sz="2844" b="1">
                <a:solidFill>
                  <a:schemeClr val="tx1"/>
                </a:solidFill>
                <a:latin typeface="+mn-lt"/>
              </a:defRPr>
            </a:lvl9pPr>
          </a:lstStyle>
          <a:p>
            <a:pPr defTabSz="914400"/>
            <a:r>
              <a:rPr lang="en-US" kern="0" dirty="0"/>
              <a:t>Robot Framework</a:t>
            </a:r>
            <a:endParaRPr lang="nl-BE" kern="0" dirty="0"/>
          </a:p>
        </p:txBody>
      </p:sp>
      <p:sp>
        <p:nvSpPr>
          <p:cNvPr id="11" name="Text Placeholder 28">
            <a:extLst>
              <a:ext uri="{FF2B5EF4-FFF2-40B4-BE49-F238E27FC236}">
                <a16:creationId xmlns:a16="http://schemas.microsoft.com/office/drawing/2014/main" id="{9083CEE1-C8E4-4097-AE31-575152EB08B2}"/>
              </a:ext>
            </a:extLst>
          </p:cNvPr>
          <p:cNvSpPr txBox="1">
            <a:spLocks/>
          </p:cNvSpPr>
          <p:nvPr/>
        </p:nvSpPr>
        <p:spPr>
          <a:xfrm>
            <a:off x="1933808" y="5146827"/>
            <a:ext cx="3562401" cy="469797"/>
          </a:xfrm>
          <a:prstGeom prst="rect">
            <a:avLst/>
          </a:prstGeom>
        </p:spPr>
        <p:txBody>
          <a:bodyPr/>
          <a:lstStyle>
            <a:lvl1pPr marL="487697" indent="-487697" algn="l" rtl="0" eaLnBrk="1" fontAlgn="base" hangingPunct="1">
              <a:lnSpc>
                <a:spcPct val="100000"/>
              </a:lnSpc>
              <a:spcBef>
                <a:spcPct val="0"/>
              </a:spcBef>
              <a:spcAft>
                <a:spcPct val="25000"/>
              </a:spcAft>
              <a:buClr>
                <a:srgbClr val="CC6600"/>
              </a:buClr>
              <a:buSzPct val="110000"/>
              <a:buFont typeface="Wingdings" pitchFamily="2" charset="2"/>
              <a:defRPr sz="2200" b="0">
                <a:solidFill>
                  <a:srgbClr val="FFFFFF"/>
                </a:solidFill>
                <a:latin typeface="+mn-lt"/>
                <a:ea typeface="Cambria Math" panose="02040503050406030204" pitchFamily="18" charset="0"/>
                <a:cs typeface="+mn-cs"/>
              </a:defRPr>
            </a:lvl1pPr>
            <a:lvl2pPr marL="812828" indent="-397383" algn="r" rtl="0" eaLnBrk="1" fontAlgn="base" hangingPunct="1">
              <a:lnSpc>
                <a:spcPct val="110000"/>
              </a:lnSpc>
              <a:spcBef>
                <a:spcPct val="0"/>
              </a:spcBef>
              <a:spcAft>
                <a:spcPct val="25000"/>
              </a:spcAft>
              <a:buClr>
                <a:srgbClr val="EE7D11"/>
              </a:buClr>
              <a:buSzPct val="110000"/>
              <a:buFont typeface="Wingdings" pitchFamily="2" charset="2"/>
              <a:buChar char="§"/>
              <a:defRPr sz="5400" b="1">
                <a:solidFill>
                  <a:srgbClr val="003883"/>
                </a:solidFill>
                <a:latin typeface="Cambria Math" panose="02040503050406030204" pitchFamily="18" charset="0"/>
                <a:ea typeface="Cambria Math" panose="02040503050406030204" pitchFamily="18" charset="0"/>
              </a:defRPr>
            </a:lvl2pPr>
            <a:lvl3pPr marL="1463090" indent="-325131" algn="l" rtl="0" eaLnBrk="1" fontAlgn="base" hangingPunct="1">
              <a:lnSpc>
                <a:spcPct val="110000"/>
              </a:lnSpc>
              <a:spcBef>
                <a:spcPct val="0"/>
              </a:spcBef>
              <a:spcAft>
                <a:spcPct val="25000"/>
              </a:spcAft>
              <a:buClr>
                <a:srgbClr val="EE7D11"/>
              </a:buClr>
              <a:buSzPct val="110000"/>
              <a:buChar char="•"/>
              <a:defRPr b="1">
                <a:solidFill>
                  <a:srgbClr val="003883"/>
                </a:solidFill>
                <a:latin typeface="+mn-lt"/>
              </a:defRPr>
            </a:lvl3pPr>
            <a:lvl4pPr marL="2113353" indent="-325131" algn="l" rtl="0" eaLnBrk="1" fontAlgn="base" hangingPunct="1">
              <a:lnSpc>
                <a:spcPct val="110000"/>
              </a:lnSpc>
              <a:spcBef>
                <a:spcPct val="0"/>
              </a:spcBef>
              <a:spcAft>
                <a:spcPct val="25000"/>
              </a:spcAft>
              <a:buClr>
                <a:srgbClr val="EE7D11"/>
              </a:buClr>
              <a:buSzPct val="110000"/>
              <a:buChar char="–"/>
              <a:defRPr sz="2276" b="1">
                <a:solidFill>
                  <a:srgbClr val="003883"/>
                </a:solidFill>
                <a:latin typeface="+mn-lt"/>
              </a:defRPr>
            </a:lvl4pPr>
            <a:lvl5pPr marL="2926181" indent="-325131" algn="l" rtl="0" eaLnBrk="1" fontAlgn="base" hangingPunct="1">
              <a:spcBef>
                <a:spcPct val="20000"/>
              </a:spcBef>
              <a:spcAft>
                <a:spcPct val="0"/>
              </a:spcAft>
              <a:buChar char="•"/>
              <a:defRPr sz="2844" b="1">
                <a:solidFill>
                  <a:schemeClr val="tx1"/>
                </a:solidFill>
                <a:latin typeface="+mn-lt"/>
              </a:defRPr>
            </a:lvl5pPr>
            <a:lvl6pPr marL="3576443" indent="-325131" algn="l" rtl="0" eaLnBrk="1" fontAlgn="base" hangingPunct="1">
              <a:spcBef>
                <a:spcPct val="20000"/>
              </a:spcBef>
              <a:spcAft>
                <a:spcPct val="0"/>
              </a:spcAft>
              <a:buChar char="•"/>
              <a:defRPr sz="2844" b="1">
                <a:solidFill>
                  <a:schemeClr val="tx1"/>
                </a:solidFill>
                <a:latin typeface="+mn-lt"/>
              </a:defRPr>
            </a:lvl6pPr>
            <a:lvl7pPr marL="4226705" indent="-325131" algn="l" rtl="0" eaLnBrk="1" fontAlgn="base" hangingPunct="1">
              <a:spcBef>
                <a:spcPct val="20000"/>
              </a:spcBef>
              <a:spcAft>
                <a:spcPct val="0"/>
              </a:spcAft>
              <a:buChar char="•"/>
              <a:defRPr sz="2844" b="1">
                <a:solidFill>
                  <a:schemeClr val="tx1"/>
                </a:solidFill>
                <a:latin typeface="+mn-lt"/>
              </a:defRPr>
            </a:lvl7pPr>
            <a:lvl8pPr marL="4876968" indent="-325131" algn="l" rtl="0" eaLnBrk="1" fontAlgn="base" hangingPunct="1">
              <a:spcBef>
                <a:spcPct val="20000"/>
              </a:spcBef>
              <a:spcAft>
                <a:spcPct val="0"/>
              </a:spcAft>
              <a:buChar char="•"/>
              <a:defRPr sz="2844" b="1">
                <a:solidFill>
                  <a:schemeClr val="tx1"/>
                </a:solidFill>
                <a:latin typeface="+mn-lt"/>
              </a:defRPr>
            </a:lvl8pPr>
            <a:lvl9pPr marL="5527230" indent="-325131" algn="l" rtl="0" eaLnBrk="1" fontAlgn="base" hangingPunct="1">
              <a:spcBef>
                <a:spcPct val="20000"/>
              </a:spcBef>
              <a:spcAft>
                <a:spcPct val="0"/>
              </a:spcAft>
              <a:buChar char="•"/>
              <a:defRPr sz="2844" b="1">
                <a:solidFill>
                  <a:schemeClr val="tx1"/>
                </a:solidFill>
                <a:latin typeface="+mn-lt"/>
              </a:defRPr>
            </a:lvl9pPr>
          </a:lstStyle>
          <a:p>
            <a:pPr defTabSz="914400"/>
            <a:r>
              <a:rPr lang="en-US" kern="0" dirty="0"/>
              <a:t>Workshop</a:t>
            </a:r>
            <a:endParaRPr lang="nl-BE" kern="0" dirty="0"/>
          </a:p>
        </p:txBody>
      </p:sp>
    </p:spTree>
    <p:extLst>
      <p:ext uri="{BB962C8B-B14F-4D97-AF65-F5344CB8AC3E}">
        <p14:creationId xmlns:p14="http://schemas.microsoft.com/office/powerpoint/2010/main" val="5661939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D4DB4852-5B40-4698-9555-451C7B5E742D}"/>
              </a:ext>
            </a:extLst>
          </p:cNvPr>
          <p:cNvSpPr/>
          <p:nvPr/>
        </p:nvSpPr>
        <p:spPr>
          <a:xfrm>
            <a:off x="264" y="0"/>
            <a:ext cx="5462016" cy="9753600"/>
          </a:xfrm>
          <a:prstGeom prst="rect">
            <a:avLst/>
          </a:prstGeom>
          <a:solidFill>
            <a:srgbClr val="003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a:p>
        </p:txBody>
      </p:sp>
      <p:sp>
        <p:nvSpPr>
          <p:cNvPr id="12" name="Tekstvak 11">
            <a:extLst>
              <a:ext uri="{FF2B5EF4-FFF2-40B4-BE49-F238E27FC236}">
                <a16:creationId xmlns:a16="http://schemas.microsoft.com/office/drawing/2014/main" id="{AA50A489-B925-45CF-B55B-E98BCD095B9F}"/>
              </a:ext>
            </a:extLst>
          </p:cNvPr>
          <p:cNvSpPr txBox="1"/>
          <p:nvPr/>
        </p:nvSpPr>
        <p:spPr>
          <a:xfrm>
            <a:off x="379053" y="5399730"/>
            <a:ext cx="4411924" cy="3709477"/>
          </a:xfrm>
          <a:prstGeom prst="rect">
            <a:avLst/>
          </a:prstGeom>
          <a:noFill/>
        </p:spPr>
        <p:txBody>
          <a:bodyPr wrap="square" rtlCol="0">
            <a:spAutoFit/>
          </a:bodyPr>
          <a:lstStyle/>
          <a:p>
            <a:pPr algn="r">
              <a:spcAft>
                <a:spcPts val="853"/>
              </a:spcAft>
            </a:pPr>
            <a:r>
              <a:rPr lang="en-GB" sz="3698" b="1" dirty="0">
                <a:solidFill>
                  <a:srgbClr val="EE7D11"/>
                </a:solidFill>
                <a:latin typeface="Cambria Math" panose="02040503050406030204" pitchFamily="18" charset="0"/>
                <a:ea typeface="Cambria Math" panose="02040503050406030204" pitchFamily="18" charset="0"/>
              </a:rPr>
              <a:t>Our core markets</a:t>
            </a:r>
          </a:p>
          <a:p>
            <a:pPr algn="r"/>
            <a:r>
              <a:rPr lang="en-GB" sz="1991" dirty="0">
                <a:solidFill>
                  <a:schemeClr val="bg1"/>
                </a:solidFill>
                <a:latin typeface="Arial" panose="020B0604020202020204" pitchFamily="34" charset="0"/>
                <a:ea typeface="Adobe Song Std L" panose="02020300000000000000" pitchFamily="18" charset="-128"/>
                <a:cs typeface="Arial" panose="020B0604020202020204" pitchFamily="34" charset="0"/>
              </a:rPr>
              <a:t>The company's deep understanding of quality assurance in the digital landscape gives the opportunity to spread our services over several industries</a:t>
            </a:r>
            <a:r>
              <a:rPr lang="en-GB" sz="1991" dirty="0">
                <a:solidFill>
                  <a:schemeClr val="bg1"/>
                </a:solidFill>
                <a:latin typeface="Adobe Song Std L" panose="02020300000000000000" pitchFamily="18" charset="-128"/>
                <a:ea typeface="Adobe Song Std L" panose="02020300000000000000" pitchFamily="18" charset="-128"/>
              </a:rPr>
              <a:t>.</a:t>
            </a:r>
          </a:p>
          <a:p>
            <a:pPr algn="r"/>
            <a:endParaRPr lang="en-GB" sz="1707" dirty="0">
              <a:solidFill>
                <a:srgbClr val="99A3C6"/>
              </a:solidFill>
              <a:latin typeface="Adobe Song Std L" panose="02020300000000000000" pitchFamily="18" charset="-128"/>
              <a:ea typeface="Adobe Song Std L" panose="02020300000000000000" pitchFamily="18" charset="-128"/>
            </a:endParaRPr>
          </a:p>
          <a:p>
            <a:pPr algn="r"/>
            <a:endParaRPr lang="en-GB" sz="3698" b="1" dirty="0">
              <a:solidFill>
                <a:srgbClr val="99A3C6"/>
              </a:solidFill>
            </a:endParaRPr>
          </a:p>
          <a:p>
            <a:pPr algn="r"/>
            <a:endParaRPr lang="en-GB" sz="3698" b="1" dirty="0">
              <a:solidFill>
                <a:srgbClr val="99A3C6"/>
              </a:solidFill>
            </a:endParaRPr>
          </a:p>
        </p:txBody>
      </p:sp>
      <p:sp>
        <p:nvSpPr>
          <p:cNvPr id="30" name="Tekstvak 29">
            <a:extLst>
              <a:ext uri="{FF2B5EF4-FFF2-40B4-BE49-F238E27FC236}">
                <a16:creationId xmlns:a16="http://schemas.microsoft.com/office/drawing/2014/main" id="{2BEB182E-C3B0-4AE6-8307-044BD86AB69B}"/>
              </a:ext>
            </a:extLst>
          </p:cNvPr>
          <p:cNvSpPr txBox="1"/>
          <p:nvPr/>
        </p:nvSpPr>
        <p:spPr>
          <a:xfrm>
            <a:off x="7155955" y="6419674"/>
            <a:ext cx="3834251" cy="1083374"/>
          </a:xfrm>
          <a:prstGeom prst="rect">
            <a:avLst/>
          </a:prstGeom>
          <a:no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cs typeface="Arial" panose="020B0604020202020204" pitchFamily="34" charset="0"/>
              </a:rPr>
              <a:t>Connected car</a:t>
            </a:r>
            <a:endParaRPr lang="en-US" sz="2276" dirty="0">
              <a:solidFill>
                <a:srgbClr val="99A3C6"/>
              </a:solidFill>
              <a:latin typeface="Cambria Math" panose="02040503050406030204" pitchFamily="18" charset="0"/>
              <a:ea typeface="Cambria Math" panose="02040503050406030204" pitchFamily="18" charset="0"/>
              <a:cs typeface="Arial" panose="020B0604020202020204" pitchFamily="34" charset="0"/>
            </a:endParaRP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Unparalleled service in certification and interoperability testing</a:t>
            </a:r>
          </a:p>
        </p:txBody>
      </p:sp>
      <p:grpSp>
        <p:nvGrpSpPr>
          <p:cNvPr id="2" name="Group 1">
            <a:extLst>
              <a:ext uri="{FF2B5EF4-FFF2-40B4-BE49-F238E27FC236}">
                <a16:creationId xmlns:a16="http://schemas.microsoft.com/office/drawing/2014/main" id="{2AA8462F-C4B0-49D2-839B-1022A727EB8D}"/>
              </a:ext>
            </a:extLst>
          </p:cNvPr>
          <p:cNvGrpSpPr/>
          <p:nvPr/>
        </p:nvGrpSpPr>
        <p:grpSpPr>
          <a:xfrm>
            <a:off x="8406126" y="1964550"/>
            <a:ext cx="1333915" cy="1333915"/>
            <a:chOff x="5910371" y="1381324"/>
            <a:chExt cx="937909" cy="937909"/>
          </a:xfrm>
        </p:grpSpPr>
        <p:sp>
          <p:nvSpPr>
            <p:cNvPr id="13" name="Ovaal 12">
              <a:extLst>
                <a:ext uri="{FF2B5EF4-FFF2-40B4-BE49-F238E27FC236}">
                  <a16:creationId xmlns:a16="http://schemas.microsoft.com/office/drawing/2014/main" id="{6BCE1534-F4D4-44C2-940C-9C0309943EC7}"/>
                </a:ext>
              </a:extLst>
            </p:cNvPr>
            <p:cNvSpPr/>
            <p:nvPr/>
          </p:nvSpPr>
          <p:spPr>
            <a:xfrm>
              <a:off x="5910371" y="1381324"/>
              <a:ext cx="937909" cy="937909"/>
            </a:xfrm>
            <a:prstGeom prst="ellipse">
              <a:avLst/>
            </a:prstGeom>
            <a:solidFill>
              <a:srgbClr val="EE7D11"/>
            </a:solidFill>
            <a:ln>
              <a:solidFill>
                <a:srgbClr val="EE7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dirty="0">
                <a:latin typeface="Bellota" panose="02010503040000020004" pitchFamily="50" charset="0"/>
                <a:ea typeface="Bellota" panose="02010503040000020004" pitchFamily="50" charset="0"/>
              </a:endParaRPr>
            </a:p>
          </p:txBody>
        </p:sp>
        <p:pic>
          <p:nvPicPr>
            <p:cNvPr id="37" name="Afbeelding 36">
              <a:extLst>
                <a:ext uri="{FF2B5EF4-FFF2-40B4-BE49-F238E27FC236}">
                  <a16:creationId xmlns:a16="http://schemas.microsoft.com/office/drawing/2014/main" id="{9E76C888-C121-4FF8-B9D8-DD413B38FF0B}"/>
                </a:ext>
              </a:extLst>
            </p:cNvPr>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6158393" y="1591242"/>
              <a:ext cx="456416" cy="503660"/>
            </a:xfrm>
            <a:prstGeom prst="rect">
              <a:avLst/>
            </a:prstGeom>
          </p:spPr>
        </p:pic>
      </p:grpSp>
      <p:grpSp>
        <p:nvGrpSpPr>
          <p:cNvPr id="4" name="Group 3">
            <a:extLst>
              <a:ext uri="{FF2B5EF4-FFF2-40B4-BE49-F238E27FC236}">
                <a16:creationId xmlns:a16="http://schemas.microsoft.com/office/drawing/2014/main" id="{21A0DB68-9E31-4D2C-8D88-A167CCCB01EF}"/>
              </a:ext>
            </a:extLst>
          </p:cNvPr>
          <p:cNvGrpSpPr/>
          <p:nvPr/>
        </p:nvGrpSpPr>
        <p:grpSpPr>
          <a:xfrm>
            <a:off x="12911681" y="5031284"/>
            <a:ext cx="1333915" cy="1333915"/>
            <a:chOff x="9078339" y="3537621"/>
            <a:chExt cx="937909" cy="937909"/>
          </a:xfrm>
        </p:grpSpPr>
        <p:sp>
          <p:nvSpPr>
            <p:cNvPr id="29" name="Ovaal 28">
              <a:extLst>
                <a:ext uri="{FF2B5EF4-FFF2-40B4-BE49-F238E27FC236}">
                  <a16:creationId xmlns:a16="http://schemas.microsoft.com/office/drawing/2014/main" id="{8FC4F4CC-BB84-4A31-A1BB-8F233CAD1903}"/>
                </a:ext>
              </a:extLst>
            </p:cNvPr>
            <p:cNvSpPr/>
            <p:nvPr/>
          </p:nvSpPr>
          <p:spPr>
            <a:xfrm>
              <a:off x="9078339" y="3537621"/>
              <a:ext cx="937909" cy="937909"/>
            </a:xfrm>
            <a:prstGeom prst="ellipse">
              <a:avLst/>
            </a:prstGeom>
            <a:solidFill>
              <a:srgbClr val="EE7D11"/>
            </a:solidFill>
            <a:ln>
              <a:solidFill>
                <a:srgbClr val="EE7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dirty="0">
                <a:latin typeface="Arial" panose="020B0604020202020204" pitchFamily="34" charset="0"/>
                <a:ea typeface="Bellota" panose="02010503040000020004" pitchFamily="50" charset="0"/>
                <a:cs typeface="Arial" panose="020B0604020202020204" pitchFamily="34" charset="0"/>
              </a:endParaRPr>
            </a:p>
          </p:txBody>
        </p:sp>
        <p:pic>
          <p:nvPicPr>
            <p:cNvPr id="39" name="Afbeelding 38">
              <a:extLst>
                <a:ext uri="{FF2B5EF4-FFF2-40B4-BE49-F238E27FC236}">
                  <a16:creationId xmlns:a16="http://schemas.microsoft.com/office/drawing/2014/main" id="{60F200DD-35BB-4294-A642-4F1A7986C877}"/>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9183885" y="3675324"/>
              <a:ext cx="745026" cy="648021"/>
            </a:xfrm>
            <a:prstGeom prst="rect">
              <a:avLst/>
            </a:prstGeom>
          </p:spPr>
        </p:pic>
      </p:grpSp>
      <p:grpSp>
        <p:nvGrpSpPr>
          <p:cNvPr id="5" name="Group 4">
            <a:extLst>
              <a:ext uri="{FF2B5EF4-FFF2-40B4-BE49-F238E27FC236}">
                <a16:creationId xmlns:a16="http://schemas.microsoft.com/office/drawing/2014/main" id="{4327CF41-AAD5-48AC-8229-8A20FA83AF79}"/>
              </a:ext>
            </a:extLst>
          </p:cNvPr>
          <p:cNvGrpSpPr/>
          <p:nvPr/>
        </p:nvGrpSpPr>
        <p:grpSpPr>
          <a:xfrm>
            <a:off x="8406126" y="5031285"/>
            <a:ext cx="1333915" cy="1333915"/>
            <a:chOff x="5910371" y="3537622"/>
            <a:chExt cx="937909" cy="937909"/>
          </a:xfrm>
        </p:grpSpPr>
        <p:sp>
          <p:nvSpPr>
            <p:cNvPr id="28" name="Ovaal 27">
              <a:extLst>
                <a:ext uri="{FF2B5EF4-FFF2-40B4-BE49-F238E27FC236}">
                  <a16:creationId xmlns:a16="http://schemas.microsoft.com/office/drawing/2014/main" id="{538BC47B-49B3-416D-AB00-ECEE96D40356}"/>
                </a:ext>
              </a:extLst>
            </p:cNvPr>
            <p:cNvSpPr/>
            <p:nvPr/>
          </p:nvSpPr>
          <p:spPr>
            <a:xfrm>
              <a:off x="5910371" y="3537622"/>
              <a:ext cx="937909" cy="937909"/>
            </a:xfrm>
            <a:prstGeom prst="ellipse">
              <a:avLst/>
            </a:prstGeom>
            <a:solidFill>
              <a:srgbClr val="EE7D11"/>
            </a:solidFill>
            <a:ln>
              <a:solidFill>
                <a:srgbClr val="EE7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dirty="0">
                <a:latin typeface="Arial" panose="020B0604020202020204" pitchFamily="34" charset="0"/>
                <a:ea typeface="Bellota" panose="02010503040000020004" pitchFamily="50" charset="0"/>
                <a:cs typeface="Arial" panose="020B0604020202020204" pitchFamily="34" charset="0"/>
              </a:endParaRPr>
            </a:p>
          </p:txBody>
        </p:sp>
        <p:pic>
          <p:nvPicPr>
            <p:cNvPr id="41" name="Afbeelding 40">
              <a:extLst>
                <a:ext uri="{FF2B5EF4-FFF2-40B4-BE49-F238E27FC236}">
                  <a16:creationId xmlns:a16="http://schemas.microsoft.com/office/drawing/2014/main" id="{064BE78D-A0E7-4673-8619-60DA994BA5F6}"/>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6129209" y="3764605"/>
              <a:ext cx="537189" cy="471686"/>
            </a:xfrm>
            <a:prstGeom prst="rect">
              <a:avLst/>
            </a:prstGeom>
          </p:spPr>
        </p:pic>
      </p:grpSp>
      <p:grpSp>
        <p:nvGrpSpPr>
          <p:cNvPr id="3" name="Group 2">
            <a:extLst>
              <a:ext uri="{FF2B5EF4-FFF2-40B4-BE49-F238E27FC236}">
                <a16:creationId xmlns:a16="http://schemas.microsoft.com/office/drawing/2014/main" id="{CC683AD9-D641-4A8B-962B-CED8F699F995}"/>
              </a:ext>
            </a:extLst>
          </p:cNvPr>
          <p:cNvGrpSpPr/>
          <p:nvPr/>
        </p:nvGrpSpPr>
        <p:grpSpPr>
          <a:xfrm>
            <a:off x="12911681" y="1964549"/>
            <a:ext cx="1333915" cy="1333915"/>
            <a:chOff x="9078339" y="1381323"/>
            <a:chExt cx="937909" cy="937909"/>
          </a:xfrm>
        </p:grpSpPr>
        <p:sp>
          <p:nvSpPr>
            <p:cNvPr id="14" name="Ovaal 13">
              <a:extLst>
                <a:ext uri="{FF2B5EF4-FFF2-40B4-BE49-F238E27FC236}">
                  <a16:creationId xmlns:a16="http://schemas.microsoft.com/office/drawing/2014/main" id="{F85D179D-BC8E-4A3D-9494-7B49E65EA84D}"/>
                </a:ext>
              </a:extLst>
            </p:cNvPr>
            <p:cNvSpPr/>
            <p:nvPr/>
          </p:nvSpPr>
          <p:spPr>
            <a:xfrm>
              <a:off x="9078339" y="1381323"/>
              <a:ext cx="937909" cy="937909"/>
            </a:xfrm>
            <a:prstGeom prst="ellipse">
              <a:avLst/>
            </a:prstGeom>
            <a:solidFill>
              <a:srgbClr val="EE7D11"/>
            </a:solidFill>
            <a:ln>
              <a:solidFill>
                <a:srgbClr val="EE7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dirty="0">
                <a:latin typeface="Bellota" panose="02010503040000020004" pitchFamily="50" charset="0"/>
                <a:ea typeface="Bellota" panose="02010503040000020004" pitchFamily="50" charset="0"/>
              </a:endParaRPr>
            </a:p>
          </p:txBody>
        </p:sp>
        <p:pic>
          <p:nvPicPr>
            <p:cNvPr id="43" name="Afbeelding 42">
              <a:extLst>
                <a:ext uri="{FF2B5EF4-FFF2-40B4-BE49-F238E27FC236}">
                  <a16:creationId xmlns:a16="http://schemas.microsoft.com/office/drawing/2014/main" id="{7AE5C3FF-97E3-4B79-BC98-009F34F61A89}"/>
                </a:ext>
              </a:extLst>
            </p:cNvPr>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247389" y="1551734"/>
              <a:ext cx="618018" cy="582676"/>
            </a:xfrm>
            <a:prstGeom prst="rect">
              <a:avLst/>
            </a:prstGeom>
          </p:spPr>
        </p:pic>
      </p:grpSp>
      <p:cxnSp>
        <p:nvCxnSpPr>
          <p:cNvPr id="62" name="Rechte verbindingslijn 61">
            <a:extLst>
              <a:ext uri="{FF2B5EF4-FFF2-40B4-BE49-F238E27FC236}">
                <a16:creationId xmlns:a16="http://schemas.microsoft.com/office/drawing/2014/main" id="{545145D7-6917-445C-989E-A91A1890B68C}"/>
              </a:ext>
            </a:extLst>
          </p:cNvPr>
          <p:cNvCxnSpPr>
            <a:cxnSpLocks/>
            <a:stCxn id="13" idx="4"/>
            <a:endCxn id="28" idx="0"/>
          </p:cNvCxnSpPr>
          <p:nvPr/>
        </p:nvCxnSpPr>
        <p:spPr>
          <a:xfrm>
            <a:off x="9073084" y="3298465"/>
            <a:ext cx="0" cy="1732820"/>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sp>
        <p:nvSpPr>
          <p:cNvPr id="17" name="Tekstvak 16">
            <a:extLst>
              <a:ext uri="{FF2B5EF4-FFF2-40B4-BE49-F238E27FC236}">
                <a16:creationId xmlns:a16="http://schemas.microsoft.com/office/drawing/2014/main" id="{F903E494-66BE-4C0C-9BA8-3AE61C680511}"/>
              </a:ext>
            </a:extLst>
          </p:cNvPr>
          <p:cNvSpPr txBox="1"/>
          <p:nvPr/>
        </p:nvSpPr>
        <p:spPr>
          <a:xfrm>
            <a:off x="7349773" y="3383539"/>
            <a:ext cx="3446618" cy="1346074"/>
          </a:xfrm>
          <a:prstGeom prst="rect">
            <a:avLst/>
          </a:prstGeom>
          <a:solidFill>
            <a:schemeClr val="bg1"/>
          </a:solid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cs typeface="Arial" panose="020B0604020202020204" pitchFamily="34" charset="0"/>
              </a:rPr>
              <a:t>Media distribution</a:t>
            </a:r>
            <a:endParaRPr lang="en-US" sz="2276" dirty="0">
              <a:solidFill>
                <a:srgbClr val="99A3C6"/>
              </a:solidFill>
              <a:latin typeface="Cambria Math" panose="02040503050406030204" pitchFamily="18" charset="0"/>
              <a:ea typeface="Cambria Math" panose="02040503050406030204" pitchFamily="18" charset="0"/>
              <a:cs typeface="Arial" panose="020B0604020202020204" pitchFamily="34" charset="0"/>
            </a:endParaRP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The roots of the business go way back in the media industry and are the core of the company.</a:t>
            </a:r>
          </a:p>
        </p:txBody>
      </p:sp>
      <p:cxnSp>
        <p:nvCxnSpPr>
          <p:cNvPr id="66" name="Rechte verbindingslijn 65">
            <a:extLst>
              <a:ext uri="{FF2B5EF4-FFF2-40B4-BE49-F238E27FC236}">
                <a16:creationId xmlns:a16="http://schemas.microsoft.com/office/drawing/2014/main" id="{B29B6947-BCEE-4614-9BDD-88A4E7230949}"/>
              </a:ext>
            </a:extLst>
          </p:cNvPr>
          <p:cNvCxnSpPr>
            <a:cxnSpLocks/>
            <a:stCxn id="14" idx="2"/>
            <a:endCxn id="13" idx="6"/>
          </p:cNvCxnSpPr>
          <p:nvPr/>
        </p:nvCxnSpPr>
        <p:spPr>
          <a:xfrm flipH="1">
            <a:off x="9740041" y="2631507"/>
            <a:ext cx="3171639" cy="1"/>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69" name="Rechte verbindingslijn 68">
            <a:extLst>
              <a:ext uri="{FF2B5EF4-FFF2-40B4-BE49-F238E27FC236}">
                <a16:creationId xmlns:a16="http://schemas.microsoft.com/office/drawing/2014/main" id="{A120202F-BF1D-4144-AEAF-EA8EAFEB36B1}"/>
              </a:ext>
            </a:extLst>
          </p:cNvPr>
          <p:cNvCxnSpPr>
            <a:cxnSpLocks/>
            <a:stCxn id="29" idx="0"/>
            <a:endCxn id="14" idx="4"/>
          </p:cNvCxnSpPr>
          <p:nvPr/>
        </p:nvCxnSpPr>
        <p:spPr>
          <a:xfrm flipV="1">
            <a:off x="13578638" y="3298464"/>
            <a:ext cx="0" cy="1732820"/>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99439CA7-4C2F-4822-862D-2F0C6C29D4FA}"/>
              </a:ext>
            </a:extLst>
          </p:cNvPr>
          <p:cNvSpPr txBox="1"/>
          <p:nvPr/>
        </p:nvSpPr>
        <p:spPr>
          <a:xfrm>
            <a:off x="11779378" y="3383539"/>
            <a:ext cx="3598514" cy="1346074"/>
          </a:xfrm>
          <a:prstGeom prst="rect">
            <a:avLst/>
          </a:prstGeom>
          <a:solidFill>
            <a:schemeClr val="bg1"/>
          </a:solid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cs typeface="Arial" panose="020B0604020202020204" pitchFamily="34" charset="0"/>
              </a:rPr>
              <a:t>Internet of Things</a:t>
            </a:r>
            <a:endParaRPr lang="en-US" sz="2276" dirty="0">
              <a:solidFill>
                <a:srgbClr val="99A3C6"/>
              </a:solidFill>
              <a:latin typeface="Cambria Math" panose="02040503050406030204" pitchFamily="18" charset="0"/>
              <a:ea typeface="Cambria Math" panose="02040503050406030204" pitchFamily="18" charset="0"/>
              <a:cs typeface="Arial" panose="020B0604020202020204" pitchFamily="34" charset="0"/>
            </a:endParaRP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With our smart home proposition we bring testing in IoT to a whole new level</a:t>
            </a:r>
          </a:p>
        </p:txBody>
      </p:sp>
      <p:cxnSp>
        <p:nvCxnSpPr>
          <p:cNvPr id="72" name="Rechte verbindingslijn 71">
            <a:extLst>
              <a:ext uri="{FF2B5EF4-FFF2-40B4-BE49-F238E27FC236}">
                <a16:creationId xmlns:a16="http://schemas.microsoft.com/office/drawing/2014/main" id="{B56C5212-0170-43F7-B7AE-F3942EEC34EA}"/>
              </a:ext>
            </a:extLst>
          </p:cNvPr>
          <p:cNvCxnSpPr>
            <a:cxnSpLocks/>
            <a:endCxn id="31" idx="0"/>
          </p:cNvCxnSpPr>
          <p:nvPr/>
        </p:nvCxnSpPr>
        <p:spPr>
          <a:xfrm flipH="1" flipV="1">
            <a:off x="13578634" y="6419674"/>
            <a:ext cx="12954" cy="3333928"/>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44D0615D-A294-43DA-904B-FE3E2D9A9315}"/>
              </a:ext>
            </a:extLst>
          </p:cNvPr>
          <p:cNvCxnSpPr>
            <a:cxnSpLocks/>
          </p:cNvCxnSpPr>
          <p:nvPr/>
        </p:nvCxnSpPr>
        <p:spPr>
          <a:xfrm flipH="1">
            <a:off x="5188350" y="5701778"/>
            <a:ext cx="3217776" cy="0"/>
          </a:xfrm>
          <a:prstGeom prst="line">
            <a:avLst/>
          </a:prstGeom>
          <a:ln w="3810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61E7E030-B81C-4AA2-A787-0C1B15D1F467}"/>
              </a:ext>
            </a:extLst>
          </p:cNvPr>
          <p:cNvSpPr txBox="1"/>
          <p:nvPr/>
        </p:nvSpPr>
        <p:spPr>
          <a:xfrm>
            <a:off x="11817352" y="6419674"/>
            <a:ext cx="3522564" cy="1083374"/>
          </a:xfrm>
          <a:prstGeom prst="rect">
            <a:avLst/>
          </a:prstGeom>
          <a:solidFill>
            <a:schemeClr val="bg1"/>
          </a:solid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cs typeface="Arial" panose="020B0604020202020204" pitchFamily="34" charset="0"/>
              </a:rPr>
              <a:t>Connected health</a:t>
            </a:r>
            <a:endParaRPr lang="en-US" sz="2276" dirty="0">
              <a:solidFill>
                <a:srgbClr val="99A3C6"/>
              </a:solidFill>
              <a:latin typeface="Cambria Math" panose="02040503050406030204" pitchFamily="18" charset="0"/>
              <a:ea typeface="Cambria Math" panose="02040503050406030204" pitchFamily="18" charset="0"/>
              <a:cs typeface="Arial" panose="020B0604020202020204" pitchFamily="34" charset="0"/>
            </a:endParaRP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Eurofins has over 20 years of experience in the health industry</a:t>
            </a:r>
          </a:p>
        </p:txBody>
      </p:sp>
      <p:pic>
        <p:nvPicPr>
          <p:cNvPr id="83" name="Afbeelding 82">
            <a:extLst>
              <a:ext uri="{FF2B5EF4-FFF2-40B4-BE49-F238E27FC236}">
                <a16:creationId xmlns:a16="http://schemas.microsoft.com/office/drawing/2014/main" id="{E5D83B61-A888-4035-8A13-9392AD8B7CC7}"/>
              </a:ext>
            </a:extLst>
          </p:cNvPr>
          <p:cNvPicPr>
            <a:picLocks noChangeAspect="1"/>
          </p:cNvPicPr>
          <p:nvPr/>
        </p:nvPicPr>
        <p:blipFill rotWithShape="1">
          <a:blip r:embed="rId10" cstate="hqprint">
            <a:biLevel thresh="50000"/>
            <a:extLst>
              <a:ext uri="{28A0092B-C50C-407E-A947-70E740481C1C}">
                <a14:useLocalDpi xmlns:a14="http://schemas.microsoft.com/office/drawing/2010/main"/>
              </a:ext>
            </a:extLst>
          </a:blip>
          <a:srcRect/>
          <a:stretch/>
        </p:blipFill>
        <p:spPr>
          <a:xfrm flipH="1">
            <a:off x="264" y="-2"/>
            <a:ext cx="3206884" cy="2848636"/>
          </a:xfrm>
          <a:prstGeom prst="rect">
            <a:avLst/>
          </a:prstGeom>
        </p:spPr>
      </p:pic>
    </p:spTree>
    <p:extLst>
      <p:ext uri="{BB962C8B-B14F-4D97-AF65-F5344CB8AC3E}">
        <p14:creationId xmlns:p14="http://schemas.microsoft.com/office/powerpoint/2010/main" val="50840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69076DD8-A4DD-4FF1-8351-65FECD3D5EC8}"/>
              </a:ext>
            </a:extLst>
          </p:cNvPr>
          <p:cNvSpPr/>
          <p:nvPr/>
        </p:nvSpPr>
        <p:spPr>
          <a:xfrm>
            <a:off x="11436697" y="1778599"/>
            <a:ext cx="5888000" cy="619640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a:p>
        </p:txBody>
      </p:sp>
      <p:sp>
        <p:nvSpPr>
          <p:cNvPr id="25" name="Rechthoek 24">
            <a:extLst>
              <a:ext uri="{FF2B5EF4-FFF2-40B4-BE49-F238E27FC236}">
                <a16:creationId xmlns:a16="http://schemas.microsoft.com/office/drawing/2014/main" id="{28729072-C5B6-4475-85CC-8E09A445302F}"/>
              </a:ext>
            </a:extLst>
          </p:cNvPr>
          <p:cNvSpPr/>
          <p:nvPr/>
        </p:nvSpPr>
        <p:spPr>
          <a:xfrm>
            <a:off x="264" y="0"/>
            <a:ext cx="5462016" cy="9753600"/>
          </a:xfrm>
          <a:prstGeom prst="rect">
            <a:avLst/>
          </a:prstGeom>
          <a:solidFill>
            <a:srgbClr val="003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a:p>
        </p:txBody>
      </p:sp>
      <p:sp>
        <p:nvSpPr>
          <p:cNvPr id="26" name="Tekstvak 25">
            <a:extLst>
              <a:ext uri="{FF2B5EF4-FFF2-40B4-BE49-F238E27FC236}">
                <a16:creationId xmlns:a16="http://schemas.microsoft.com/office/drawing/2014/main" id="{AA0E3927-D49E-402A-AF82-BFBFE8499871}"/>
              </a:ext>
            </a:extLst>
          </p:cNvPr>
          <p:cNvSpPr txBox="1"/>
          <p:nvPr/>
        </p:nvSpPr>
        <p:spPr>
          <a:xfrm>
            <a:off x="582253" y="6226077"/>
            <a:ext cx="4411924" cy="3797514"/>
          </a:xfrm>
          <a:prstGeom prst="rect">
            <a:avLst/>
          </a:prstGeom>
          <a:noFill/>
        </p:spPr>
        <p:txBody>
          <a:bodyPr wrap="square" rtlCol="0">
            <a:spAutoFit/>
          </a:bodyPr>
          <a:lstStyle/>
          <a:p>
            <a:pPr>
              <a:spcAft>
                <a:spcPts val="853"/>
              </a:spcAft>
            </a:pPr>
            <a:r>
              <a:rPr lang="en-GB" sz="3698" b="1" dirty="0">
                <a:solidFill>
                  <a:srgbClr val="EE7D11"/>
                </a:solidFill>
                <a:latin typeface="Cambria Math" panose="02040503050406030204" pitchFamily="18" charset="0"/>
                <a:ea typeface="Cambria Math" panose="02040503050406030204" pitchFamily="18" charset="0"/>
              </a:rPr>
              <a:t>Custom versus off-the-shelf</a:t>
            </a:r>
          </a:p>
          <a:p>
            <a:r>
              <a:rPr lang="en-US" sz="1707" dirty="0">
                <a:solidFill>
                  <a:schemeClr val="bg1"/>
                </a:solidFill>
                <a:latin typeface="Arial" panose="020B0604020202020204" pitchFamily="34" charset="0"/>
                <a:ea typeface="Adobe Song Std L" panose="02020300000000000000" pitchFamily="18" charset="-128"/>
                <a:cs typeface="Arial" panose="020B0604020202020204" pitchFamily="34" charset="0"/>
              </a:rPr>
              <a:t>Custom services and tools are profiled to customer specific requirements whilst off-the-shelf services and tools are generally standard with limited or zero customization required.</a:t>
            </a:r>
            <a:endParaRPr lang="en-GB" sz="1707" dirty="0">
              <a:solidFill>
                <a:srgbClr val="99A3C6"/>
              </a:solidFill>
              <a:latin typeface="Adobe Song Std L" panose="02020300000000000000" pitchFamily="18" charset="-128"/>
              <a:ea typeface="Adobe Song Std L" panose="02020300000000000000" pitchFamily="18" charset="-128"/>
            </a:endParaRPr>
          </a:p>
          <a:p>
            <a:endParaRPr lang="en-GB" sz="3698" b="1" dirty="0">
              <a:solidFill>
                <a:srgbClr val="99A3C6"/>
              </a:solidFill>
            </a:endParaRPr>
          </a:p>
          <a:p>
            <a:endParaRPr lang="en-GB" sz="3698" b="1" dirty="0">
              <a:solidFill>
                <a:srgbClr val="99A3C6"/>
              </a:solidFill>
            </a:endParaRPr>
          </a:p>
        </p:txBody>
      </p:sp>
      <p:sp>
        <p:nvSpPr>
          <p:cNvPr id="27" name="Tekstvak 26">
            <a:extLst>
              <a:ext uri="{FF2B5EF4-FFF2-40B4-BE49-F238E27FC236}">
                <a16:creationId xmlns:a16="http://schemas.microsoft.com/office/drawing/2014/main" id="{6E5EE99D-9762-45CA-8D44-591C8026D2E3}"/>
              </a:ext>
            </a:extLst>
          </p:cNvPr>
          <p:cNvSpPr txBox="1"/>
          <p:nvPr/>
        </p:nvSpPr>
        <p:spPr>
          <a:xfrm>
            <a:off x="456796" y="1227219"/>
            <a:ext cx="4371826" cy="2456057"/>
          </a:xfrm>
          <a:prstGeom prst="rect">
            <a:avLst/>
          </a:prstGeom>
          <a:noFill/>
        </p:spPr>
        <p:txBody>
          <a:bodyPr wrap="square" rtlCol="0">
            <a:spAutoFit/>
          </a:bodyPr>
          <a:lstStyle/>
          <a:p>
            <a:pPr algn="r"/>
            <a:r>
              <a:rPr lang="en-GB" sz="5120" b="1" dirty="0">
                <a:solidFill>
                  <a:schemeClr val="bg1"/>
                </a:solidFill>
                <a:latin typeface="Cambria Math" panose="02040503050406030204" pitchFamily="18" charset="0"/>
                <a:ea typeface="Cambria Math" panose="02040503050406030204" pitchFamily="18" charset="0"/>
              </a:rPr>
              <a:t>Our services </a:t>
            </a:r>
          </a:p>
          <a:p>
            <a:pPr algn="r"/>
            <a:r>
              <a:rPr lang="en-GB" sz="5120" b="1" dirty="0">
                <a:solidFill>
                  <a:schemeClr val="bg1"/>
                </a:solidFill>
                <a:latin typeface="Cambria Math" panose="02040503050406030204" pitchFamily="18" charset="0"/>
                <a:ea typeface="Cambria Math" panose="02040503050406030204" pitchFamily="18" charset="0"/>
              </a:rPr>
              <a:t>&amp; tools</a:t>
            </a:r>
          </a:p>
          <a:p>
            <a:pPr algn="r"/>
            <a:endParaRPr lang="en-GB" sz="5120" b="1" dirty="0">
              <a:solidFill>
                <a:schemeClr val="bg1"/>
              </a:solidFill>
              <a:latin typeface="Cambria Math" panose="02040503050406030204" pitchFamily="18" charset="0"/>
              <a:ea typeface="Cambria Math" panose="02040503050406030204" pitchFamily="18" charset="0"/>
            </a:endParaRPr>
          </a:p>
        </p:txBody>
      </p:sp>
      <p:pic>
        <p:nvPicPr>
          <p:cNvPr id="28" name="Afbeelding 27">
            <a:extLst>
              <a:ext uri="{FF2B5EF4-FFF2-40B4-BE49-F238E27FC236}">
                <a16:creationId xmlns:a16="http://schemas.microsoft.com/office/drawing/2014/main" id="{D439F27B-9F8C-4668-8DB1-68D20DABD0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61684" y="3085573"/>
            <a:ext cx="1014593" cy="963059"/>
          </a:xfrm>
          <a:prstGeom prst="rect">
            <a:avLst/>
          </a:prstGeom>
        </p:spPr>
      </p:pic>
      <p:sp>
        <p:nvSpPr>
          <p:cNvPr id="32" name="Tekstvak 31">
            <a:extLst>
              <a:ext uri="{FF2B5EF4-FFF2-40B4-BE49-F238E27FC236}">
                <a16:creationId xmlns:a16="http://schemas.microsoft.com/office/drawing/2014/main" id="{0E30F8BC-61F1-4C4D-9E00-308DB1F40B76}"/>
              </a:ext>
            </a:extLst>
          </p:cNvPr>
          <p:cNvSpPr txBox="1"/>
          <p:nvPr/>
        </p:nvSpPr>
        <p:spPr>
          <a:xfrm>
            <a:off x="12181861" y="6016903"/>
            <a:ext cx="4572160" cy="1346074"/>
          </a:xfrm>
          <a:prstGeom prst="rect">
            <a:avLst/>
          </a:prstGeom>
          <a:no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rPr>
              <a:t>Off-the-shelf tools</a:t>
            </a: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Off-The-Shelf products are generally standard and off-price list (catalogue) products with limited customization required.</a:t>
            </a:r>
          </a:p>
        </p:txBody>
      </p:sp>
      <p:sp>
        <p:nvSpPr>
          <p:cNvPr id="33" name="Tekstvak 32">
            <a:extLst>
              <a:ext uri="{FF2B5EF4-FFF2-40B4-BE49-F238E27FC236}">
                <a16:creationId xmlns:a16="http://schemas.microsoft.com/office/drawing/2014/main" id="{FD714F3C-98F3-4BAA-925F-8209E8156399}"/>
              </a:ext>
            </a:extLst>
          </p:cNvPr>
          <p:cNvSpPr txBox="1"/>
          <p:nvPr/>
        </p:nvSpPr>
        <p:spPr>
          <a:xfrm>
            <a:off x="6309245" y="3131918"/>
            <a:ext cx="4572160" cy="1346074"/>
          </a:xfrm>
          <a:prstGeom prst="rect">
            <a:avLst/>
          </a:prstGeom>
          <a:no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cs typeface="Arial" panose="020B0604020202020204" pitchFamily="34" charset="0"/>
              </a:rPr>
              <a:t>Custom services</a:t>
            </a: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The services can be rendered in an Eurofins lab or on location of the customer (e.g. QA consultancy or hard- &amp; software testing)</a:t>
            </a:r>
          </a:p>
        </p:txBody>
      </p:sp>
      <p:sp>
        <p:nvSpPr>
          <p:cNvPr id="34" name="Tekstvak 33">
            <a:extLst>
              <a:ext uri="{FF2B5EF4-FFF2-40B4-BE49-F238E27FC236}">
                <a16:creationId xmlns:a16="http://schemas.microsoft.com/office/drawing/2014/main" id="{6CEE5C27-9B18-4BA3-937B-D14B5CE4B21E}"/>
              </a:ext>
            </a:extLst>
          </p:cNvPr>
          <p:cNvSpPr txBox="1"/>
          <p:nvPr/>
        </p:nvSpPr>
        <p:spPr>
          <a:xfrm>
            <a:off x="12181862" y="3167568"/>
            <a:ext cx="4572160" cy="1346074"/>
          </a:xfrm>
          <a:prstGeom prst="rect">
            <a:avLst/>
          </a:prstGeom>
          <a:no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cs typeface="Arial" panose="020B0604020202020204" pitchFamily="34" charset="0"/>
              </a:rPr>
              <a:t>Custom tools</a:t>
            </a: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We can develop from the ground up or starting from an existing product which has custom changes developed for it.</a:t>
            </a:r>
          </a:p>
        </p:txBody>
      </p:sp>
      <p:sp>
        <p:nvSpPr>
          <p:cNvPr id="36" name="Tekstvak 35">
            <a:extLst>
              <a:ext uri="{FF2B5EF4-FFF2-40B4-BE49-F238E27FC236}">
                <a16:creationId xmlns:a16="http://schemas.microsoft.com/office/drawing/2014/main" id="{5EE14D4D-3B7B-48A0-A26E-148C8726CC19}"/>
              </a:ext>
            </a:extLst>
          </p:cNvPr>
          <p:cNvSpPr txBox="1"/>
          <p:nvPr/>
        </p:nvSpPr>
        <p:spPr>
          <a:xfrm>
            <a:off x="6309107" y="6016903"/>
            <a:ext cx="4571748" cy="1346074"/>
          </a:xfrm>
          <a:prstGeom prst="rect">
            <a:avLst/>
          </a:prstGeom>
          <a:no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rPr>
              <a:t>Off-the-shelf services</a:t>
            </a:r>
          </a:p>
          <a:p>
            <a:pPr algn="ctr">
              <a:spcAft>
                <a:spcPts val="853"/>
              </a:spcAft>
            </a:pP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Typical examples of these services include, certification &amp; conformance tests (e.g. country approvals or standard certifications)</a:t>
            </a:r>
          </a:p>
        </p:txBody>
      </p:sp>
      <p:pic>
        <p:nvPicPr>
          <p:cNvPr id="40" name="Afbeelding 39">
            <a:extLst>
              <a:ext uri="{FF2B5EF4-FFF2-40B4-BE49-F238E27FC236}">
                <a16:creationId xmlns:a16="http://schemas.microsoft.com/office/drawing/2014/main" id="{767F6151-AC0E-44E5-B944-62E7322748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10489" y="2229345"/>
            <a:ext cx="1001495" cy="840926"/>
          </a:xfrm>
          <a:prstGeom prst="rect">
            <a:avLst/>
          </a:prstGeom>
        </p:spPr>
      </p:pic>
      <p:pic>
        <p:nvPicPr>
          <p:cNvPr id="43" name="Afbeelding 42">
            <a:extLst>
              <a:ext uri="{FF2B5EF4-FFF2-40B4-BE49-F238E27FC236}">
                <a16:creationId xmlns:a16="http://schemas.microsoft.com/office/drawing/2014/main" id="{FF19986E-91DC-49A5-B6F4-DF13361900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7065" y="5037438"/>
            <a:ext cx="735832" cy="979465"/>
          </a:xfrm>
          <a:prstGeom prst="rect">
            <a:avLst/>
          </a:prstGeom>
        </p:spPr>
      </p:pic>
      <p:pic>
        <p:nvPicPr>
          <p:cNvPr id="45" name="Afbeelding 44">
            <a:extLst>
              <a:ext uri="{FF2B5EF4-FFF2-40B4-BE49-F238E27FC236}">
                <a16:creationId xmlns:a16="http://schemas.microsoft.com/office/drawing/2014/main" id="{5A03E1D7-8BEA-4D0A-827A-D9BE89E5954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900335" y="4959565"/>
            <a:ext cx="1135212" cy="1135212"/>
          </a:xfrm>
          <a:prstGeom prst="rect">
            <a:avLst/>
          </a:prstGeom>
        </p:spPr>
      </p:pic>
      <p:pic>
        <p:nvPicPr>
          <p:cNvPr id="47" name="Afbeelding 46">
            <a:extLst>
              <a:ext uri="{FF2B5EF4-FFF2-40B4-BE49-F238E27FC236}">
                <a16:creationId xmlns:a16="http://schemas.microsoft.com/office/drawing/2014/main" id="{F5202807-B6A0-4C44-AB2A-2F53F9134C4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824634" y="2450781"/>
            <a:ext cx="1286613" cy="695991"/>
          </a:xfrm>
          <a:prstGeom prst="rect">
            <a:avLst/>
          </a:prstGeom>
        </p:spPr>
      </p:pic>
      <p:cxnSp>
        <p:nvCxnSpPr>
          <p:cNvPr id="48" name="Rechte verbindingslijn 47">
            <a:extLst>
              <a:ext uri="{FF2B5EF4-FFF2-40B4-BE49-F238E27FC236}">
                <a16:creationId xmlns:a16="http://schemas.microsoft.com/office/drawing/2014/main" id="{EADFC1CB-F76F-48B4-B4CA-516D6FAAF5EB}"/>
              </a:ext>
            </a:extLst>
          </p:cNvPr>
          <p:cNvCxnSpPr>
            <a:cxnSpLocks/>
          </p:cNvCxnSpPr>
          <p:nvPr/>
        </p:nvCxnSpPr>
        <p:spPr>
          <a:xfrm flipV="1">
            <a:off x="16553813" y="55464"/>
            <a:ext cx="0" cy="1723135"/>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49" name="Rechte verbindingslijn 48">
            <a:extLst>
              <a:ext uri="{FF2B5EF4-FFF2-40B4-BE49-F238E27FC236}">
                <a16:creationId xmlns:a16="http://schemas.microsoft.com/office/drawing/2014/main" id="{4A06D084-A4FD-4985-A967-381070E47151}"/>
              </a:ext>
            </a:extLst>
          </p:cNvPr>
          <p:cNvCxnSpPr>
            <a:cxnSpLocks/>
          </p:cNvCxnSpPr>
          <p:nvPr/>
        </p:nvCxnSpPr>
        <p:spPr>
          <a:xfrm flipV="1">
            <a:off x="12027632" y="7975004"/>
            <a:ext cx="0" cy="1723135"/>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18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89F6C2F-57A7-4B9D-9EBC-1C79AFBFBC08}"/>
              </a:ext>
            </a:extLst>
          </p:cNvPr>
          <p:cNvSpPr>
            <a:spLocks noGrp="1"/>
          </p:cNvSpPr>
          <p:nvPr>
            <p:ph type="body" sz="quarter" idx="24"/>
          </p:nvPr>
        </p:nvSpPr>
        <p:spPr>
          <a:xfrm>
            <a:off x="713358" y="6604992"/>
            <a:ext cx="4500389" cy="380106"/>
          </a:xfrm>
        </p:spPr>
        <p:txBody>
          <a:bodyPr/>
          <a:lstStyle/>
          <a:p>
            <a:r>
              <a:rPr lang="nl-BE" dirty="0"/>
              <a:t>Sepp Van Cauwenbergh</a:t>
            </a:r>
          </a:p>
        </p:txBody>
      </p:sp>
      <p:sp>
        <p:nvSpPr>
          <p:cNvPr id="11" name="Text Placeholder 10">
            <a:extLst>
              <a:ext uri="{FF2B5EF4-FFF2-40B4-BE49-F238E27FC236}">
                <a16:creationId xmlns:a16="http://schemas.microsoft.com/office/drawing/2014/main" id="{217A75E1-E0DA-45BF-B239-533953EA3E89}"/>
              </a:ext>
            </a:extLst>
          </p:cNvPr>
          <p:cNvSpPr>
            <a:spLocks noGrp="1"/>
          </p:cNvSpPr>
          <p:nvPr>
            <p:ph type="body" sz="quarter" idx="25"/>
          </p:nvPr>
        </p:nvSpPr>
        <p:spPr/>
        <p:txBody>
          <a:bodyPr/>
          <a:lstStyle/>
          <a:p>
            <a:r>
              <a:rPr lang="nl-BE" dirty="0"/>
              <a:t>Technical Coach </a:t>
            </a:r>
          </a:p>
        </p:txBody>
      </p:sp>
      <p:graphicFrame>
        <p:nvGraphicFramePr>
          <p:cNvPr id="13" name="SmartArt Placeholder 12">
            <a:extLst>
              <a:ext uri="{FF2B5EF4-FFF2-40B4-BE49-F238E27FC236}">
                <a16:creationId xmlns:a16="http://schemas.microsoft.com/office/drawing/2014/main" id="{CC961478-90EF-415E-894E-81D809EB4080}"/>
              </a:ext>
            </a:extLst>
          </p:cNvPr>
          <p:cNvGraphicFramePr>
            <a:graphicFrameLocks noGrp="1"/>
          </p:cNvGraphicFramePr>
          <p:nvPr>
            <p:ph type="dgm" sz="quarter" idx="26"/>
            <p:extLst>
              <p:ext uri="{D42A27DB-BD31-4B8C-83A1-F6EECF244321}">
                <p14:modId xmlns:p14="http://schemas.microsoft.com/office/powerpoint/2010/main" val="1634126811"/>
              </p:ext>
            </p:extLst>
          </p:nvPr>
        </p:nvGraphicFramePr>
        <p:xfrm>
          <a:off x="5859463" y="871538"/>
          <a:ext cx="11236325" cy="7750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D311F266-E2F0-4416-98B2-F25999B88067}"/>
              </a:ext>
            </a:extLst>
          </p:cNvPr>
          <p:cNvPicPr>
            <a:picLocks noChangeAspect="1"/>
          </p:cNvPicPr>
          <p:nvPr/>
        </p:nvPicPr>
        <p:blipFill>
          <a:blip r:embed="rId7"/>
          <a:stretch>
            <a:fillRect/>
          </a:stretch>
        </p:blipFill>
        <p:spPr>
          <a:xfrm>
            <a:off x="713358" y="871538"/>
            <a:ext cx="2799025" cy="3116357"/>
          </a:xfrm>
          <a:prstGeom prst="rect">
            <a:avLst/>
          </a:prstGeom>
        </p:spPr>
      </p:pic>
    </p:spTree>
    <p:extLst>
      <p:ext uri="{BB962C8B-B14F-4D97-AF65-F5344CB8AC3E}">
        <p14:creationId xmlns:p14="http://schemas.microsoft.com/office/powerpoint/2010/main" val="166877979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2B3113E-D8B1-4246-B54B-7CCE99E030CB}"/>
              </a:ext>
            </a:extLst>
          </p:cNvPr>
          <p:cNvSpPr>
            <a:spLocks noGrp="1"/>
          </p:cNvSpPr>
          <p:nvPr>
            <p:ph type="pic" sz="quarter" idx="11"/>
          </p:nvPr>
        </p:nvSpPr>
        <p:spPr/>
      </p:sp>
      <p:sp>
        <p:nvSpPr>
          <p:cNvPr id="3" name="Text Placeholder 2">
            <a:extLst>
              <a:ext uri="{FF2B5EF4-FFF2-40B4-BE49-F238E27FC236}">
                <a16:creationId xmlns:a16="http://schemas.microsoft.com/office/drawing/2014/main" id="{F2EBC750-972D-4FB5-98B0-E1145D551A68}"/>
              </a:ext>
            </a:extLst>
          </p:cNvPr>
          <p:cNvSpPr>
            <a:spLocks noGrp="1"/>
          </p:cNvSpPr>
          <p:nvPr>
            <p:ph type="body" sz="quarter" idx="10"/>
          </p:nvPr>
        </p:nvSpPr>
        <p:spPr>
          <a:xfrm>
            <a:off x="10182300" y="1486830"/>
            <a:ext cx="5452914" cy="2453866"/>
          </a:xfrm>
        </p:spPr>
        <p:txBody>
          <a:bodyPr/>
          <a:lstStyle/>
          <a:p>
            <a:r>
              <a:rPr lang="nl-BE" dirty="0"/>
              <a:t>Robot Framework</a:t>
            </a:r>
          </a:p>
        </p:txBody>
      </p:sp>
      <p:pic>
        <p:nvPicPr>
          <p:cNvPr id="5" name="Picture 4">
            <a:extLst>
              <a:ext uri="{FF2B5EF4-FFF2-40B4-BE49-F238E27FC236}">
                <a16:creationId xmlns:a16="http://schemas.microsoft.com/office/drawing/2014/main" id="{C5296D95-AE8E-4F87-B424-A728128AD1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345"/>
          <a:stretch/>
        </p:blipFill>
        <p:spPr>
          <a:xfrm>
            <a:off x="0" y="1129829"/>
            <a:ext cx="8667751" cy="5594821"/>
          </a:xfrm>
          <a:prstGeom prst="rect">
            <a:avLst/>
          </a:prstGeom>
        </p:spPr>
      </p:pic>
    </p:spTree>
    <p:extLst>
      <p:ext uri="{BB962C8B-B14F-4D97-AF65-F5344CB8AC3E}">
        <p14:creationId xmlns:p14="http://schemas.microsoft.com/office/powerpoint/2010/main" val="210514974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a:xfrm>
            <a:off x="713358" y="6604992"/>
            <a:ext cx="4644405" cy="380106"/>
          </a:xfrm>
        </p:spPr>
        <p:txBody>
          <a:bodyPr/>
          <a:lstStyle/>
          <a:p>
            <a:r>
              <a:rPr lang="nl-BE" dirty="0" err="1"/>
              <a:t>About</a:t>
            </a:r>
            <a:r>
              <a:rPr lang="nl-BE" dirty="0"/>
              <a:t> Robot </a:t>
            </a:r>
            <a:r>
              <a:rPr lang="nl-BE" dirty="0" err="1"/>
              <a:t>framework</a:t>
            </a:r>
            <a:endParaRPr lang="nl-BE" dirty="0"/>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General</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lvl="0">
              <a:buFont typeface="Arial" panose="020B0604020202020204" pitchFamily="34" charset="0"/>
              <a:buChar char="•"/>
            </a:pPr>
            <a:endParaRPr lang="nl-BE" sz="3200" dirty="0"/>
          </a:p>
          <a:p>
            <a:pPr lvl="0">
              <a:buFont typeface="Arial" panose="020B0604020202020204" pitchFamily="34" charset="0"/>
              <a:buChar char="•"/>
            </a:pPr>
            <a:r>
              <a:rPr lang="nl-BE" sz="3200" dirty="0" err="1"/>
              <a:t>Generic</a:t>
            </a:r>
            <a:r>
              <a:rPr lang="nl-BE" sz="3200" dirty="0"/>
              <a:t> test </a:t>
            </a:r>
            <a:r>
              <a:rPr lang="nl-BE" sz="3200" dirty="0" err="1"/>
              <a:t>automation</a:t>
            </a:r>
            <a:r>
              <a:rPr lang="nl-BE" sz="3200" dirty="0"/>
              <a:t> </a:t>
            </a:r>
            <a:r>
              <a:rPr lang="nl-BE" sz="3200" dirty="0" err="1"/>
              <a:t>framework</a:t>
            </a:r>
            <a:endParaRPr lang="nl-BE" sz="3200" dirty="0"/>
          </a:p>
          <a:p>
            <a:pPr>
              <a:buFont typeface="Arial" panose="020B0604020202020204" pitchFamily="34" charset="0"/>
              <a:buChar char="•"/>
            </a:pPr>
            <a:endParaRPr lang="nl-BE" sz="3200" dirty="0"/>
          </a:p>
          <a:p>
            <a:pPr>
              <a:buFont typeface="Arial" panose="020B0604020202020204" pitchFamily="34" charset="0"/>
              <a:buChar char="•"/>
            </a:pPr>
            <a:r>
              <a:rPr lang="nl-BE" sz="3200" dirty="0" err="1"/>
              <a:t>Written</a:t>
            </a:r>
            <a:r>
              <a:rPr lang="nl-BE" sz="3200" dirty="0"/>
              <a:t> in python </a:t>
            </a:r>
          </a:p>
          <a:p>
            <a:pPr>
              <a:buFont typeface="Arial" panose="020B0604020202020204" pitchFamily="34" charset="0"/>
              <a:buChar char="•"/>
            </a:pPr>
            <a:endParaRPr lang="nl-BE" sz="3200" dirty="0"/>
          </a:p>
          <a:p>
            <a:pPr>
              <a:buFont typeface="Arial" panose="020B0604020202020204" pitchFamily="34" charset="0"/>
              <a:buChar char="•"/>
            </a:pPr>
            <a:r>
              <a:rPr lang="nl-BE" sz="3200" dirty="0" err="1"/>
              <a:t>Keyword</a:t>
            </a:r>
            <a:r>
              <a:rPr lang="nl-BE" sz="3200" dirty="0"/>
              <a:t> </a:t>
            </a:r>
            <a:r>
              <a:rPr lang="nl-BE" sz="3200" dirty="0" err="1"/>
              <a:t>driven</a:t>
            </a:r>
            <a:endParaRPr lang="nl-BE" sz="3200" dirty="0"/>
          </a:p>
          <a:p>
            <a:pPr>
              <a:buFont typeface="Arial" panose="020B0604020202020204" pitchFamily="34" charset="0"/>
              <a:buChar char="•"/>
            </a:pPr>
            <a:endParaRPr lang="nl-BE" sz="3200" dirty="0"/>
          </a:p>
          <a:p>
            <a:pPr>
              <a:buFont typeface="Arial" panose="020B0604020202020204" pitchFamily="34" charset="0"/>
              <a:buChar char="•"/>
            </a:pPr>
            <a:r>
              <a:rPr lang="nl-BE" sz="3200" dirty="0"/>
              <a:t>.robot </a:t>
            </a:r>
            <a:r>
              <a:rPr lang="nl-BE" sz="3200" dirty="0" smtClean="0"/>
              <a:t>extension</a:t>
            </a:r>
            <a:endParaRPr lang="nl-BE" sz="3200" dirty="0"/>
          </a:p>
        </p:txBody>
      </p:sp>
    </p:spTree>
    <p:extLst>
      <p:ext uri="{BB962C8B-B14F-4D97-AF65-F5344CB8AC3E}">
        <p14:creationId xmlns:p14="http://schemas.microsoft.com/office/powerpoint/2010/main" val="333368310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a:xfrm>
            <a:off x="713358" y="6604992"/>
            <a:ext cx="4644405" cy="380106"/>
          </a:xfrm>
        </p:spPr>
        <p:txBody>
          <a:bodyPr/>
          <a:lstStyle/>
          <a:p>
            <a:r>
              <a:rPr lang="nl-BE" dirty="0" err="1"/>
              <a:t>About</a:t>
            </a:r>
            <a:r>
              <a:rPr lang="nl-BE" dirty="0"/>
              <a:t> Robot </a:t>
            </a:r>
            <a:r>
              <a:rPr lang="nl-BE" dirty="0" err="1"/>
              <a:t>framework</a:t>
            </a:r>
            <a:endParaRPr lang="nl-BE" dirty="0"/>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General</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514350" indent="-514350">
              <a:buFont typeface="Arial" panose="020B0604020202020204" pitchFamily="34" charset="0"/>
              <a:buChar char="•"/>
            </a:pPr>
            <a:endParaRPr lang="nl-BE" sz="3200" dirty="0"/>
          </a:p>
          <a:p>
            <a:pPr marL="514350" indent="-514350">
              <a:buFont typeface="Arial" panose="020B0604020202020204" pitchFamily="34" charset="0"/>
              <a:buChar char="•"/>
            </a:pPr>
            <a:endParaRPr lang="nl-BE" sz="3200" dirty="0"/>
          </a:p>
          <a:p>
            <a:pPr marL="514350" indent="-514350">
              <a:buFont typeface="Arial" panose="020B0604020202020204" pitchFamily="34" charset="0"/>
              <a:buChar char="•"/>
            </a:pPr>
            <a:r>
              <a:rPr lang="nl-BE" sz="3200" dirty="0"/>
              <a:t>Robot </a:t>
            </a:r>
            <a:r>
              <a:rPr lang="nl-BE" sz="3200" dirty="0" err="1"/>
              <a:t>framework</a:t>
            </a:r>
            <a:r>
              <a:rPr lang="nl-BE" sz="3200" dirty="0"/>
              <a:t> tests are </a:t>
            </a:r>
            <a:r>
              <a:rPr lang="nl-BE" sz="3200" dirty="0" err="1"/>
              <a:t>written</a:t>
            </a:r>
            <a:r>
              <a:rPr lang="nl-BE" sz="3200" dirty="0"/>
              <a:t> </a:t>
            </a:r>
            <a:r>
              <a:rPr lang="nl-BE" sz="3200" dirty="0" err="1"/>
              <a:t>using</a:t>
            </a:r>
            <a:r>
              <a:rPr lang="nl-BE" sz="3200" dirty="0"/>
              <a:t> a </a:t>
            </a:r>
            <a:r>
              <a:rPr lang="nl-BE" sz="3200" dirty="0" err="1"/>
              <a:t>text</a:t>
            </a:r>
            <a:r>
              <a:rPr lang="nl-BE" sz="3200" dirty="0"/>
              <a:t> editor</a:t>
            </a:r>
          </a:p>
          <a:p>
            <a:pPr marL="514350" indent="-514350">
              <a:buFont typeface="Arial" panose="020B0604020202020204" pitchFamily="34" charset="0"/>
              <a:buChar char="•"/>
            </a:pPr>
            <a:endParaRPr lang="nl-BE" sz="3200" dirty="0"/>
          </a:p>
          <a:p>
            <a:pPr marL="514350" indent="-514350">
              <a:buFont typeface="Arial" panose="020B0604020202020204" pitchFamily="34" charset="0"/>
              <a:buChar char="•"/>
            </a:pPr>
            <a:r>
              <a:rPr lang="nl-BE" sz="3200" dirty="0"/>
              <a:t>Tests are </a:t>
            </a:r>
            <a:r>
              <a:rPr lang="nl-BE" sz="3200" dirty="0" err="1"/>
              <a:t>executed</a:t>
            </a:r>
            <a:r>
              <a:rPr lang="nl-BE" sz="3200" dirty="0"/>
              <a:t> </a:t>
            </a:r>
            <a:r>
              <a:rPr lang="nl-BE" sz="3200" dirty="0" err="1"/>
              <a:t>using</a:t>
            </a:r>
            <a:r>
              <a:rPr lang="nl-BE" sz="3200" dirty="0"/>
              <a:t> </a:t>
            </a:r>
            <a:r>
              <a:rPr lang="nl-BE" sz="3200" dirty="0" err="1"/>
              <a:t>command</a:t>
            </a:r>
            <a:r>
              <a:rPr lang="nl-BE" sz="3200" dirty="0"/>
              <a:t> line</a:t>
            </a:r>
          </a:p>
          <a:p>
            <a:pPr marL="0" indent="0"/>
            <a:r>
              <a:rPr lang="nl-BE" sz="3200" dirty="0"/>
              <a:t>		i.e. robot </a:t>
            </a:r>
            <a:r>
              <a:rPr lang="nl-BE" sz="3200" dirty="0" err="1"/>
              <a:t>filename.robot</a:t>
            </a:r>
            <a:endParaRPr lang="nl-BE" sz="3200" dirty="0"/>
          </a:p>
          <a:p>
            <a:pPr marL="514350" indent="-514350">
              <a:buFont typeface="Arial" panose="020B0604020202020204" pitchFamily="34" charset="0"/>
              <a:buChar char="•"/>
            </a:pPr>
            <a:endParaRPr lang="nl-BE" sz="3200" dirty="0"/>
          </a:p>
          <a:p>
            <a:pPr marL="514350" indent="-514350">
              <a:buFont typeface="Arial" panose="020B0604020202020204" pitchFamily="34" charset="0"/>
              <a:buChar char="•"/>
            </a:pPr>
            <a:r>
              <a:rPr lang="nl-BE" sz="3200" dirty="0"/>
              <a:t>Reporting is </a:t>
            </a:r>
            <a:r>
              <a:rPr lang="nl-BE" sz="3200" dirty="0" err="1"/>
              <a:t>done</a:t>
            </a:r>
            <a:r>
              <a:rPr lang="nl-BE" sz="3200" dirty="0"/>
              <a:t> via Robot Framework </a:t>
            </a:r>
            <a:r>
              <a:rPr lang="nl-BE" sz="3200" dirty="0" err="1"/>
              <a:t>with</a:t>
            </a:r>
            <a:r>
              <a:rPr lang="nl-BE" sz="3200" dirty="0"/>
              <a:t> .html files</a:t>
            </a:r>
          </a:p>
          <a:p>
            <a:pPr marL="514350" indent="-514350">
              <a:buFont typeface="Arial" panose="020B0604020202020204" pitchFamily="34" charset="0"/>
              <a:buChar char="•"/>
            </a:pPr>
            <a:endParaRPr lang="nl-BE" sz="3200" dirty="0"/>
          </a:p>
          <a:p>
            <a:pPr marL="514350" indent="-514350">
              <a:buFont typeface="Arial" panose="020B0604020202020204" pitchFamily="34" charset="0"/>
              <a:buChar char="•"/>
            </a:pPr>
            <a:endParaRPr lang="nl-BE" sz="3200" dirty="0"/>
          </a:p>
        </p:txBody>
      </p:sp>
    </p:spTree>
    <p:extLst>
      <p:ext uri="{BB962C8B-B14F-4D97-AF65-F5344CB8AC3E}">
        <p14:creationId xmlns:p14="http://schemas.microsoft.com/office/powerpoint/2010/main" val="27928109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a:xfrm>
            <a:off x="713358" y="6604992"/>
            <a:ext cx="4572397" cy="380106"/>
          </a:xfrm>
        </p:spPr>
        <p:txBody>
          <a:bodyPr/>
          <a:lstStyle/>
          <a:p>
            <a:r>
              <a:rPr lang="nl-BE" dirty="0" err="1"/>
              <a:t>About</a:t>
            </a:r>
            <a:r>
              <a:rPr lang="nl-BE" dirty="0"/>
              <a:t> Robot </a:t>
            </a:r>
            <a:r>
              <a:rPr lang="nl-BE" dirty="0" err="1"/>
              <a:t>framework</a:t>
            </a:r>
            <a:endParaRPr lang="nl-BE" dirty="0"/>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Installation</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lvl="0">
              <a:buFont typeface="Arial" panose="020B0604020202020204" pitchFamily="34" charset="0"/>
              <a:buChar char="•"/>
            </a:pPr>
            <a:endParaRPr lang="nl-BE" sz="3200" dirty="0"/>
          </a:p>
          <a:p>
            <a:pPr marL="514350" lvl="0" indent="-514350">
              <a:buFont typeface="+mj-lt"/>
              <a:buAutoNum type="arabicPeriod"/>
            </a:pPr>
            <a:endParaRPr lang="nl-BE" sz="3200" dirty="0"/>
          </a:p>
          <a:p>
            <a:pPr marL="514350" lvl="0" indent="-514350">
              <a:buFont typeface="+mj-lt"/>
              <a:buAutoNum type="arabicPeriod"/>
            </a:pPr>
            <a:r>
              <a:rPr lang="nl-BE" sz="3200" dirty="0" err="1"/>
              <a:t>Install</a:t>
            </a:r>
            <a:r>
              <a:rPr lang="nl-BE" sz="3200" dirty="0"/>
              <a:t> Python</a:t>
            </a:r>
            <a:br>
              <a:rPr lang="nl-BE" sz="3200" dirty="0"/>
            </a:br>
            <a:r>
              <a:rPr lang="nl-BE" sz="3200" dirty="0"/>
              <a:t>	</a:t>
            </a:r>
            <a:r>
              <a:rPr lang="nl-BE" sz="2400" dirty="0">
                <a:hlinkClick r:id="rId2"/>
              </a:rPr>
              <a:t>https://www.python.org/downloads/release/python-2714/</a:t>
            </a:r>
            <a:endParaRPr lang="nl-BE" sz="2400" dirty="0"/>
          </a:p>
          <a:p>
            <a:pPr marL="514350" lvl="0" indent="-514350">
              <a:buFont typeface="+mj-lt"/>
              <a:buAutoNum type="arabicPeriod"/>
            </a:pPr>
            <a:r>
              <a:rPr lang="nl-BE" sz="3200" dirty="0" err="1"/>
              <a:t>Add</a:t>
            </a:r>
            <a:r>
              <a:rPr lang="nl-BE" sz="3200" dirty="0"/>
              <a:t> </a:t>
            </a:r>
            <a:r>
              <a:rPr lang="nl-BE" sz="3200" dirty="0" err="1"/>
              <a:t>path</a:t>
            </a:r>
            <a:r>
              <a:rPr lang="nl-BE" sz="3200" dirty="0"/>
              <a:t> variables of Python &amp; Python scrips</a:t>
            </a:r>
            <a:br>
              <a:rPr lang="nl-BE" sz="3200" dirty="0"/>
            </a:br>
            <a:r>
              <a:rPr lang="nl-BE" sz="3200" dirty="0"/>
              <a:t>	</a:t>
            </a:r>
            <a:r>
              <a:rPr lang="nl-BE" sz="2400" dirty="0"/>
              <a:t>i.e. </a:t>
            </a:r>
            <a:r>
              <a:rPr lang="en-GB" sz="2400" dirty="0"/>
              <a:t>C:\Python27 &amp; C:\Python27\Scripts</a:t>
            </a:r>
            <a:endParaRPr lang="nl-BE" sz="2400" dirty="0"/>
          </a:p>
          <a:p>
            <a:pPr marL="514350" lvl="0" indent="-514350">
              <a:buFont typeface="+mj-lt"/>
              <a:buAutoNum type="arabicPeriod"/>
            </a:pPr>
            <a:r>
              <a:rPr lang="nl-BE" sz="3200" dirty="0" err="1"/>
              <a:t>Add</a:t>
            </a:r>
            <a:r>
              <a:rPr lang="nl-BE" sz="3200" dirty="0"/>
              <a:t> </a:t>
            </a:r>
            <a:r>
              <a:rPr lang="nl-BE" sz="3200" dirty="0" err="1"/>
              <a:t>libraries</a:t>
            </a:r>
            <a:r>
              <a:rPr lang="nl-BE" sz="3200" dirty="0"/>
              <a:t> </a:t>
            </a:r>
            <a:r>
              <a:rPr lang="nl-BE" sz="3200" dirty="0" err="1"/>
              <a:t>with</a:t>
            </a:r>
            <a:r>
              <a:rPr lang="nl-BE" sz="3200" dirty="0"/>
              <a:t> pip </a:t>
            </a:r>
            <a:r>
              <a:rPr lang="nl-BE" sz="3200" dirty="0" err="1"/>
              <a:t>install</a:t>
            </a:r>
            <a:r>
              <a:rPr lang="nl-BE" sz="3200" dirty="0"/>
              <a:t>:</a:t>
            </a:r>
          </a:p>
          <a:p>
            <a:pPr marL="325131" lvl="1" indent="0">
              <a:buNone/>
            </a:pPr>
            <a:r>
              <a:rPr lang="nl-BE" sz="3200" dirty="0"/>
              <a:t>	</a:t>
            </a:r>
            <a:r>
              <a:rPr lang="nl-BE" sz="2400" dirty="0"/>
              <a:t>Open </a:t>
            </a:r>
            <a:r>
              <a:rPr lang="nl-BE" sz="2400" dirty="0" err="1"/>
              <a:t>cmd</a:t>
            </a:r>
            <a:r>
              <a:rPr lang="nl-BE" sz="2400" dirty="0"/>
              <a:t> &amp; enter </a:t>
            </a:r>
            <a:r>
              <a:rPr lang="nl-BE" sz="2400" dirty="0" err="1"/>
              <a:t>the</a:t>
            </a:r>
            <a:r>
              <a:rPr lang="nl-BE" sz="2400" dirty="0"/>
              <a:t> </a:t>
            </a:r>
            <a:r>
              <a:rPr lang="nl-BE" sz="2400" dirty="0" err="1"/>
              <a:t>following</a:t>
            </a:r>
            <a:r>
              <a:rPr lang="nl-BE" sz="2400" dirty="0"/>
              <a:t> </a:t>
            </a:r>
            <a:r>
              <a:rPr lang="nl-BE" sz="2400" dirty="0" err="1"/>
              <a:t>commands</a:t>
            </a:r>
            <a:r>
              <a:rPr lang="nl-BE" sz="2400" dirty="0"/>
              <a:t>:</a:t>
            </a:r>
          </a:p>
          <a:p>
            <a:pPr marL="1625656" lvl="3" indent="0">
              <a:buNone/>
            </a:pPr>
            <a:r>
              <a:rPr lang="en-GB" sz="2000" dirty="0"/>
              <a:t>pip install </a:t>
            </a:r>
            <a:r>
              <a:rPr lang="en-GB" sz="2000" dirty="0" err="1"/>
              <a:t>Robotframework</a:t>
            </a:r>
            <a:endParaRPr lang="en-GB" sz="2000" dirty="0"/>
          </a:p>
          <a:p>
            <a:pPr marL="1625656" lvl="3" indent="0">
              <a:buNone/>
            </a:pPr>
            <a:r>
              <a:rPr lang="en-GB" sz="2000" dirty="0" smtClean="0"/>
              <a:t>pip </a:t>
            </a:r>
            <a:r>
              <a:rPr lang="en-GB" sz="2000" dirty="0"/>
              <a:t>install </a:t>
            </a:r>
            <a:r>
              <a:rPr lang="en-GB" sz="2000" dirty="0" err="1"/>
              <a:t>DateTime</a:t>
            </a:r>
            <a:endParaRPr lang="nl-BE" sz="2000" dirty="0"/>
          </a:p>
          <a:p>
            <a:pPr marL="1625656" lvl="3" indent="0">
              <a:buNone/>
            </a:pPr>
            <a:r>
              <a:rPr lang="en-GB" sz="2000" dirty="0"/>
              <a:t>pip install requests</a:t>
            </a:r>
            <a:endParaRPr lang="nl-BE" sz="2000" dirty="0"/>
          </a:p>
          <a:p>
            <a:pPr marL="1625656" lvl="3" indent="0">
              <a:buNone/>
            </a:pPr>
            <a:r>
              <a:rPr lang="en-GB" sz="2000" dirty="0"/>
              <a:t>pip install </a:t>
            </a:r>
            <a:r>
              <a:rPr lang="en-GB" sz="2000" dirty="0" err="1"/>
              <a:t>robotframework</a:t>
            </a:r>
            <a:r>
              <a:rPr lang="en-GB" sz="2000" dirty="0"/>
              <a:t>-requests</a:t>
            </a:r>
          </a:p>
          <a:p>
            <a:pPr marL="1625656" lvl="3" indent="0">
              <a:buNone/>
            </a:pPr>
            <a:r>
              <a:rPr lang="en-GB" sz="2000" dirty="0"/>
              <a:t>pip install </a:t>
            </a:r>
            <a:r>
              <a:rPr lang="en-GB" sz="2000" dirty="0" err="1"/>
              <a:t>robotframework-jsonlibrary</a:t>
            </a:r>
            <a:endParaRPr lang="en-GB" sz="2000" dirty="0"/>
          </a:p>
          <a:p>
            <a:pPr marL="1625656" lvl="3" indent="0">
              <a:buNone/>
            </a:pPr>
            <a:r>
              <a:rPr lang="nl-BE" sz="2000" dirty="0"/>
              <a:t>pip </a:t>
            </a:r>
            <a:r>
              <a:rPr lang="nl-BE" sz="2000" dirty="0" err="1"/>
              <a:t>install</a:t>
            </a:r>
            <a:r>
              <a:rPr lang="nl-BE" sz="2000" dirty="0"/>
              <a:t> </a:t>
            </a:r>
            <a:r>
              <a:rPr lang="nl-BE" sz="2000" dirty="0" err="1"/>
              <a:t>robotframework-seleniumlibrary</a:t>
            </a:r>
            <a:endParaRPr lang="nl-BE" sz="2000" dirty="0"/>
          </a:p>
          <a:p>
            <a:pPr marL="1625656" lvl="3" indent="0">
              <a:buNone/>
            </a:pPr>
            <a:endParaRPr lang="nl-BE" sz="2000" dirty="0"/>
          </a:p>
          <a:p>
            <a:pPr marL="325131" lvl="1" indent="0">
              <a:buNone/>
            </a:pPr>
            <a:endParaRPr lang="nl-BE" sz="2400" dirty="0"/>
          </a:p>
          <a:p>
            <a:pPr marL="514350" indent="-514350">
              <a:buFont typeface="+mj-lt"/>
              <a:buAutoNum type="arabicPeriod"/>
            </a:pPr>
            <a:endParaRPr lang="nl-BE" sz="3200" dirty="0"/>
          </a:p>
        </p:txBody>
      </p:sp>
    </p:spTree>
    <p:extLst>
      <p:ext uri="{BB962C8B-B14F-4D97-AF65-F5344CB8AC3E}">
        <p14:creationId xmlns:p14="http://schemas.microsoft.com/office/powerpoint/2010/main" val="89287305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a:xfrm>
            <a:off x="713358" y="6604992"/>
            <a:ext cx="4356373" cy="380106"/>
          </a:xfrm>
        </p:spPr>
        <p:txBody>
          <a:bodyPr/>
          <a:lstStyle/>
          <a:p>
            <a:r>
              <a:rPr lang="nl-BE" dirty="0" err="1"/>
              <a:t>About</a:t>
            </a:r>
            <a:r>
              <a:rPr lang="nl-BE" dirty="0"/>
              <a:t> Robot </a:t>
            </a:r>
            <a:r>
              <a:rPr lang="nl-BE" dirty="0" err="1"/>
              <a:t>framework</a:t>
            </a:r>
            <a:endParaRPr lang="nl-BE" dirty="0"/>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Installation</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r>
              <a:rPr lang="nl-BE" sz="3200" dirty="0" err="1"/>
              <a:t>Eurofins</a:t>
            </a:r>
            <a:r>
              <a:rPr lang="nl-BE" sz="3200" dirty="0"/>
              <a:t> </a:t>
            </a:r>
            <a:r>
              <a:rPr lang="nl-BE" sz="3200" dirty="0" err="1"/>
              <a:t>recommends</a:t>
            </a:r>
            <a:r>
              <a:rPr lang="nl-BE" sz="3200" dirty="0"/>
              <a:t> Visual Studio Code, but </a:t>
            </a:r>
            <a:r>
              <a:rPr lang="nl-BE" sz="3200" dirty="0" err="1"/>
              <a:t>any</a:t>
            </a:r>
            <a:r>
              <a:rPr lang="nl-BE" sz="3200" dirty="0"/>
              <a:t> </a:t>
            </a:r>
            <a:r>
              <a:rPr lang="nl-BE" sz="3200" dirty="0" err="1"/>
              <a:t>text</a:t>
            </a:r>
            <a:r>
              <a:rPr lang="nl-BE" sz="3200" dirty="0"/>
              <a:t> editor </a:t>
            </a:r>
            <a:r>
              <a:rPr lang="nl-BE" sz="3200" dirty="0" err="1"/>
              <a:t>can</a:t>
            </a:r>
            <a:r>
              <a:rPr lang="nl-BE" sz="3200" dirty="0"/>
              <a:t> </a:t>
            </a:r>
            <a:r>
              <a:rPr lang="nl-BE" sz="3200" dirty="0" err="1"/>
              <a:t>be</a:t>
            </a:r>
            <a:r>
              <a:rPr lang="nl-BE" sz="3200" dirty="0"/>
              <a:t> </a:t>
            </a:r>
            <a:r>
              <a:rPr lang="nl-BE" sz="3200" dirty="0" err="1"/>
              <a:t>used</a:t>
            </a:r>
            <a:r>
              <a:rPr lang="nl-BE" sz="3200" dirty="0"/>
              <a:t>.</a:t>
            </a:r>
          </a:p>
          <a:p>
            <a:pPr marL="514350" lvl="0" indent="-514350">
              <a:buFont typeface="+mj-lt"/>
              <a:buAutoNum type="arabicPeriod"/>
            </a:pPr>
            <a:endParaRPr lang="nl-BE" sz="3200" dirty="0"/>
          </a:p>
          <a:p>
            <a:pPr marL="514350" lvl="0" indent="-514350">
              <a:buFont typeface="+mj-lt"/>
              <a:buAutoNum type="arabicPeriod"/>
            </a:pPr>
            <a:r>
              <a:rPr lang="nl-BE" sz="3200" dirty="0" err="1"/>
              <a:t>Install</a:t>
            </a:r>
            <a:r>
              <a:rPr lang="nl-BE" sz="3200" dirty="0"/>
              <a:t> Visual Studio Code</a:t>
            </a:r>
            <a:br>
              <a:rPr lang="nl-BE" sz="3200" dirty="0"/>
            </a:br>
            <a:r>
              <a:rPr lang="nl-BE" sz="3200" dirty="0"/>
              <a:t>	</a:t>
            </a:r>
            <a:r>
              <a:rPr lang="nl-BE" sz="2400" dirty="0">
                <a:hlinkClick r:id="rId2"/>
              </a:rPr>
              <a:t>https://code.visualstudio.com/</a:t>
            </a:r>
            <a:r>
              <a:rPr lang="nl-BE" sz="2400" dirty="0"/>
              <a:t> </a:t>
            </a:r>
          </a:p>
          <a:p>
            <a:pPr marL="514350" lvl="0" indent="-514350">
              <a:buFont typeface="+mj-lt"/>
              <a:buAutoNum type="arabicPeriod"/>
            </a:pPr>
            <a:r>
              <a:rPr lang="nl-BE" sz="3200" dirty="0"/>
              <a:t>Open Visual Studio Code </a:t>
            </a:r>
            <a:r>
              <a:rPr lang="nl-BE" sz="3200" dirty="0" err="1"/>
              <a:t>and</a:t>
            </a:r>
            <a:r>
              <a:rPr lang="nl-BE" sz="3200" dirty="0"/>
              <a:t> </a:t>
            </a:r>
            <a:r>
              <a:rPr lang="nl-BE" sz="3200" dirty="0" err="1"/>
              <a:t>press</a:t>
            </a:r>
            <a:r>
              <a:rPr lang="nl-BE" sz="3200" dirty="0"/>
              <a:t> ctrl + shift + P</a:t>
            </a:r>
          </a:p>
          <a:p>
            <a:pPr marL="514350" lvl="0" indent="-514350">
              <a:buFont typeface="+mj-lt"/>
              <a:buAutoNum type="arabicPeriod"/>
            </a:pPr>
            <a:r>
              <a:rPr lang="nl-BE" sz="3200" dirty="0"/>
              <a:t>Enter </a:t>
            </a:r>
            <a:r>
              <a:rPr lang="nl-BE" sz="3200" dirty="0" err="1"/>
              <a:t>Extensions</a:t>
            </a:r>
            <a:r>
              <a:rPr lang="nl-BE" sz="3200" dirty="0"/>
              <a:t>: </a:t>
            </a:r>
            <a:r>
              <a:rPr lang="nl-BE" sz="3200" dirty="0" err="1"/>
              <a:t>Install</a:t>
            </a:r>
            <a:r>
              <a:rPr lang="nl-BE" sz="3200" dirty="0"/>
              <a:t> </a:t>
            </a:r>
            <a:r>
              <a:rPr lang="nl-BE" sz="3200" dirty="0" err="1"/>
              <a:t>Extensions</a:t>
            </a:r>
            <a:r>
              <a:rPr lang="nl-BE" sz="3200" dirty="0"/>
              <a:t/>
            </a:r>
            <a:br>
              <a:rPr lang="nl-BE" sz="3200" dirty="0"/>
            </a:br>
            <a:r>
              <a:rPr lang="nl-BE" sz="2400" dirty="0"/>
              <a:t>	</a:t>
            </a:r>
            <a:r>
              <a:rPr lang="nl-BE" sz="2400" dirty="0" err="1"/>
              <a:t>Install</a:t>
            </a:r>
            <a:r>
              <a:rPr lang="nl-BE" sz="2400" dirty="0"/>
              <a:t> </a:t>
            </a:r>
            <a:r>
              <a:rPr lang="nl-BE" sz="2400" dirty="0" err="1"/>
              <a:t>the</a:t>
            </a:r>
            <a:r>
              <a:rPr lang="nl-BE" sz="2400" dirty="0"/>
              <a:t> </a:t>
            </a:r>
            <a:r>
              <a:rPr lang="nl-BE" sz="2400" dirty="0" err="1"/>
              <a:t>following</a:t>
            </a:r>
            <a:r>
              <a:rPr lang="nl-BE" sz="2400" dirty="0"/>
              <a:t> </a:t>
            </a:r>
            <a:r>
              <a:rPr lang="nl-BE" sz="2400" dirty="0" err="1"/>
              <a:t>extensions</a:t>
            </a:r>
            <a:r>
              <a:rPr lang="nl-BE" sz="2400" dirty="0"/>
              <a:t>:</a:t>
            </a:r>
            <a:br>
              <a:rPr lang="nl-BE" sz="2400" dirty="0"/>
            </a:br>
            <a:r>
              <a:rPr lang="nl-BE" sz="2400" dirty="0"/>
              <a:t>	Robot Framework </a:t>
            </a:r>
            <a:r>
              <a:rPr lang="nl-BE" sz="2400" dirty="0" err="1"/>
              <a:t>Intellisense</a:t>
            </a:r>
            <a:r>
              <a:rPr lang="nl-BE" sz="2400" dirty="0"/>
              <a:t/>
            </a:r>
            <a:br>
              <a:rPr lang="nl-BE" sz="2400" dirty="0"/>
            </a:br>
            <a:r>
              <a:rPr lang="nl-BE" sz="2400" dirty="0"/>
              <a:t>	robot </a:t>
            </a:r>
            <a:r>
              <a:rPr lang="nl-BE" sz="2400" dirty="0" err="1"/>
              <a:t>framework</a:t>
            </a:r>
            <a:r>
              <a:rPr lang="nl-BE" sz="2400" dirty="0"/>
              <a:t> </a:t>
            </a:r>
            <a:r>
              <a:rPr lang="nl-BE" sz="2400" dirty="0" err="1"/>
              <a:t>language</a:t>
            </a:r>
            <a:endParaRPr lang="nl-BE" sz="2400" dirty="0"/>
          </a:p>
          <a:p>
            <a:pPr marL="0" lvl="0" indent="0"/>
            <a:endParaRPr lang="nl-BE" sz="2000" dirty="0"/>
          </a:p>
          <a:p>
            <a:pPr marL="325131" lvl="1" indent="0">
              <a:buNone/>
            </a:pPr>
            <a:endParaRPr lang="nl-BE" sz="2400" dirty="0"/>
          </a:p>
          <a:p>
            <a:pPr marL="514350" indent="-514350">
              <a:buFont typeface="+mj-lt"/>
              <a:buAutoNum type="arabicPeriod"/>
            </a:pPr>
            <a:endParaRPr lang="nl-BE" sz="3200" dirty="0"/>
          </a:p>
        </p:txBody>
      </p:sp>
    </p:spTree>
    <p:extLst>
      <p:ext uri="{BB962C8B-B14F-4D97-AF65-F5344CB8AC3E}">
        <p14:creationId xmlns:p14="http://schemas.microsoft.com/office/powerpoint/2010/main" val="249105231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DDC13-D838-4A82-B964-4B3E901EB88B}"/>
              </a:ext>
            </a:extLst>
          </p:cNvPr>
          <p:cNvSpPr>
            <a:spLocks noGrp="1"/>
          </p:cNvSpPr>
          <p:nvPr>
            <p:ph type="body" sz="quarter" idx="24"/>
          </p:nvPr>
        </p:nvSpPr>
        <p:spPr/>
        <p:txBody>
          <a:bodyPr/>
          <a:lstStyle/>
          <a:p>
            <a:r>
              <a:rPr lang="nl-BE" dirty="0"/>
              <a:t>Basic </a:t>
            </a:r>
            <a:r>
              <a:rPr lang="nl-BE" dirty="0" smtClean="0"/>
              <a:t>script</a:t>
            </a:r>
            <a:endParaRPr lang="nl-BE" dirty="0"/>
          </a:p>
        </p:txBody>
      </p:sp>
    </p:spTree>
    <p:extLst>
      <p:ext uri="{BB962C8B-B14F-4D97-AF65-F5344CB8AC3E}">
        <p14:creationId xmlns:p14="http://schemas.microsoft.com/office/powerpoint/2010/main" val="40801523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Syntax</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Robot Framework syntax</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nl-BE" sz="3200" dirty="0"/>
          </a:p>
          <a:p>
            <a:pPr marL="0" lvl="0" indent="0"/>
            <a:r>
              <a:rPr lang="nl-BE" sz="3200" dirty="0"/>
              <a:t>Robot Framework </a:t>
            </a:r>
            <a:r>
              <a:rPr lang="nl-BE" sz="3200" dirty="0" err="1"/>
              <a:t>uses</a:t>
            </a:r>
            <a:r>
              <a:rPr lang="nl-BE" sz="3200" dirty="0"/>
              <a:t> </a:t>
            </a:r>
            <a:r>
              <a:rPr lang="nl-BE" sz="3200" dirty="0" err="1"/>
              <a:t>unique</a:t>
            </a:r>
            <a:r>
              <a:rPr lang="nl-BE" sz="3200" dirty="0"/>
              <a:t> syntax </a:t>
            </a:r>
            <a:r>
              <a:rPr lang="nl-BE" sz="3200" dirty="0" err="1"/>
              <a:t>to</a:t>
            </a:r>
            <a:r>
              <a:rPr lang="nl-BE" sz="3200" dirty="0"/>
              <a:t> </a:t>
            </a:r>
            <a:r>
              <a:rPr lang="nl-BE" sz="3200" dirty="0" err="1"/>
              <a:t>define</a:t>
            </a:r>
            <a:r>
              <a:rPr lang="nl-BE" sz="3200" dirty="0"/>
              <a:t> tests</a:t>
            </a:r>
          </a:p>
          <a:p>
            <a:pPr marL="0" lvl="0" indent="0"/>
            <a:endParaRPr lang="nl-BE" sz="3200" dirty="0"/>
          </a:p>
          <a:p>
            <a:pPr marL="0" lvl="0" indent="0"/>
            <a:r>
              <a:rPr lang="nl-BE" sz="3200" dirty="0" err="1"/>
              <a:t>Keyword</a:t>
            </a:r>
            <a:r>
              <a:rPr lang="nl-BE" sz="3200" dirty="0"/>
              <a:t> </a:t>
            </a:r>
            <a:r>
              <a:rPr lang="nl-BE" sz="3200" dirty="0" err="1"/>
              <a:t>driven</a:t>
            </a:r>
            <a:endParaRPr lang="nl-BE" sz="3200" dirty="0"/>
          </a:p>
          <a:p>
            <a:pPr marL="0" lvl="0" indent="0"/>
            <a:endParaRPr lang="nl-BE" sz="3200" dirty="0"/>
          </a:p>
          <a:p>
            <a:pPr marL="0" lvl="0" indent="0"/>
            <a:r>
              <a:rPr lang="nl-BE" sz="3200" dirty="0"/>
              <a:t>Double </a:t>
            </a:r>
            <a:r>
              <a:rPr lang="nl-BE" sz="3200" dirty="0" err="1"/>
              <a:t>spacing</a:t>
            </a:r>
            <a:r>
              <a:rPr lang="nl-BE" sz="3200" dirty="0"/>
              <a:t> (!) </a:t>
            </a:r>
            <a:r>
              <a:rPr lang="nl-BE" sz="3200" dirty="0" err="1"/>
              <a:t>between</a:t>
            </a:r>
            <a:r>
              <a:rPr lang="nl-BE" sz="3200" dirty="0"/>
              <a:t> </a:t>
            </a:r>
            <a:r>
              <a:rPr lang="nl-BE" sz="3200" dirty="0" err="1"/>
              <a:t>keywords</a:t>
            </a:r>
            <a:endParaRPr lang="nl-BE" sz="3200" dirty="0"/>
          </a:p>
          <a:p>
            <a:pPr marL="0" lvl="0" indent="0"/>
            <a:endParaRPr lang="nl-BE" sz="3200" dirty="0"/>
          </a:p>
          <a:p>
            <a:pPr marL="0" lvl="0" indent="0"/>
            <a:r>
              <a:rPr lang="nl-BE" sz="3200" dirty="0"/>
              <a:t>Variables </a:t>
            </a:r>
            <a:r>
              <a:rPr lang="nl-BE" sz="3200" dirty="0" err="1"/>
              <a:t>not</a:t>
            </a:r>
            <a:r>
              <a:rPr lang="nl-BE" sz="3200" dirty="0"/>
              <a:t> </a:t>
            </a:r>
            <a:r>
              <a:rPr lang="nl-BE" sz="3200" dirty="0" err="1"/>
              <a:t>bound</a:t>
            </a:r>
            <a:r>
              <a:rPr lang="nl-BE" sz="3200" dirty="0"/>
              <a:t> </a:t>
            </a:r>
            <a:r>
              <a:rPr lang="nl-BE" sz="3200" dirty="0" err="1"/>
              <a:t>to</a:t>
            </a:r>
            <a:r>
              <a:rPr lang="nl-BE" sz="3200" dirty="0"/>
              <a:t> </a:t>
            </a:r>
            <a:r>
              <a:rPr lang="nl-BE" sz="3200" dirty="0" err="1"/>
              <a:t>one</a:t>
            </a:r>
            <a:r>
              <a:rPr lang="nl-BE" sz="3200" dirty="0"/>
              <a:t> datatype</a:t>
            </a:r>
            <a:endParaRPr lang="nl-BE" sz="2400" dirty="0"/>
          </a:p>
          <a:p>
            <a:pPr marL="0" lvl="0" indent="0"/>
            <a:endParaRPr lang="nl-BE" sz="2000" dirty="0"/>
          </a:p>
          <a:p>
            <a:pPr marL="325131" lvl="1" indent="0">
              <a:buNone/>
            </a:pPr>
            <a:endParaRPr lang="nl-BE" sz="2400" dirty="0"/>
          </a:p>
          <a:p>
            <a:pPr marL="514350" indent="-514350">
              <a:buFont typeface="+mj-lt"/>
              <a:buAutoNum type="arabicPeriod"/>
            </a:pPr>
            <a:endParaRPr lang="nl-BE" sz="3200" dirty="0"/>
          </a:p>
        </p:txBody>
      </p:sp>
    </p:spTree>
    <p:extLst>
      <p:ext uri="{BB962C8B-B14F-4D97-AF65-F5344CB8AC3E}">
        <p14:creationId xmlns:p14="http://schemas.microsoft.com/office/powerpoint/2010/main" val="158857710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9D71609-4639-4C09-8C80-E0B3E0DBB123}"/>
              </a:ext>
            </a:extLst>
          </p:cNvPr>
          <p:cNvSpPr>
            <a:spLocks noGrp="1"/>
          </p:cNvSpPr>
          <p:nvPr>
            <p:ph type="body" sz="quarter" idx="24"/>
          </p:nvPr>
        </p:nvSpPr>
        <p:spPr>
          <a:xfrm>
            <a:off x="5001466" y="772344"/>
            <a:ext cx="7337331" cy="792088"/>
          </a:xfrm>
        </p:spPr>
        <p:txBody>
          <a:bodyPr/>
          <a:lstStyle/>
          <a:p>
            <a:r>
              <a:rPr lang="nl-BE" dirty="0"/>
              <a:t>Content</a:t>
            </a:r>
          </a:p>
        </p:txBody>
      </p:sp>
      <p:sp>
        <p:nvSpPr>
          <p:cNvPr id="7" name="Text Placeholder 6">
            <a:extLst>
              <a:ext uri="{FF2B5EF4-FFF2-40B4-BE49-F238E27FC236}">
                <a16:creationId xmlns:a16="http://schemas.microsoft.com/office/drawing/2014/main" id="{51EBF728-A974-4CD5-AB4B-2448927844EB}"/>
              </a:ext>
            </a:extLst>
          </p:cNvPr>
          <p:cNvSpPr>
            <a:spLocks noGrp="1"/>
          </p:cNvSpPr>
          <p:nvPr>
            <p:ph type="body" sz="quarter" idx="25"/>
          </p:nvPr>
        </p:nvSpPr>
        <p:spPr>
          <a:xfrm>
            <a:off x="5789811" y="2932584"/>
            <a:ext cx="4032448" cy="1656184"/>
          </a:xfrm>
        </p:spPr>
        <p:txBody>
          <a:bodyPr/>
          <a:lstStyle/>
          <a:p>
            <a:pPr marL="0" indent="0" algn="l"/>
            <a:r>
              <a:rPr lang="en-US" sz="3600" dirty="0">
                <a:latin typeface="RotisSansSerif" pitchFamily="50" charset="0"/>
              </a:rPr>
              <a:t>About</a:t>
            </a:r>
          </a:p>
          <a:p>
            <a:pPr marL="0" indent="0" algn="l"/>
            <a:r>
              <a:rPr lang="en-US" sz="3600" dirty="0">
                <a:latin typeface="RotisSansSerif" pitchFamily="50" charset="0"/>
              </a:rPr>
              <a:t>Basic methods</a:t>
            </a:r>
          </a:p>
          <a:p>
            <a:pPr marL="0" indent="0" algn="l"/>
            <a:r>
              <a:rPr lang="en-US" sz="3600" dirty="0">
                <a:latin typeface="RotisSansSerif" pitchFamily="50" charset="0"/>
              </a:rPr>
              <a:t>Requests</a:t>
            </a:r>
          </a:p>
          <a:p>
            <a:pPr marL="0" indent="0" algn="l"/>
            <a:r>
              <a:rPr lang="en-US" sz="3600" dirty="0">
                <a:latin typeface="RotisSansSerif" pitchFamily="50" charset="0"/>
              </a:rPr>
              <a:t>Selenium</a:t>
            </a:r>
          </a:p>
        </p:txBody>
      </p:sp>
      <p:pic>
        <p:nvPicPr>
          <p:cNvPr id="1028" name="Picture 4" descr="Afbeeldingsresultaat voor python requests icon">
            <a:extLst>
              <a:ext uri="{FF2B5EF4-FFF2-40B4-BE49-F238E27FC236}">
                <a16:creationId xmlns:a16="http://schemas.microsoft.com/office/drawing/2014/main" id="{71AD5DD1-EF3D-419C-9F8D-C8688DF71AA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70198" y="6821016"/>
            <a:ext cx="2140496" cy="2140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beeldingsresultaat voor selenium icon">
            <a:extLst>
              <a:ext uri="{FF2B5EF4-FFF2-40B4-BE49-F238E27FC236}">
                <a16:creationId xmlns:a16="http://schemas.microsoft.com/office/drawing/2014/main" id="{200DC6A9-4F9E-4244-B5CF-978F683424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280627" y="2222376"/>
            <a:ext cx="1780456" cy="17804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upload.wikimedia.org/wikipedia/commons/thumb/e/e4/Robot-framework-logo.png/250px-Robot-framework-logo.png">
            <a:extLst>
              <a:ext uri="{FF2B5EF4-FFF2-40B4-BE49-F238E27FC236}">
                <a16:creationId xmlns:a16="http://schemas.microsoft.com/office/drawing/2014/main" id="{DB7BBF6C-954B-4368-9DA5-4DF8EADEAF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9821" y="1996480"/>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7499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Syntax</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a:t>
            </a:r>
            <a:r>
              <a:rPr lang="nl-BE" dirty="0" smtClean="0"/>
              <a:t>Hello World</a:t>
            </a:r>
            <a:endParaRPr lang="nl-BE" dirty="0"/>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a:xfrm>
            <a:off x="5933827" y="799033"/>
            <a:ext cx="11236112" cy="7750175"/>
          </a:xfrm>
        </p:spPr>
        <p:txBody>
          <a:bodyPr/>
          <a:lstStyle/>
          <a:p>
            <a:endParaRPr lang="nl-BE" sz="1800" b="0" dirty="0" smtClean="0">
              <a:solidFill>
                <a:srgbClr val="A31515"/>
              </a:solidFill>
              <a:latin typeface="Consolas" panose="020B0609020204030204" pitchFamily="49" charset="0"/>
            </a:endParaRPr>
          </a:p>
          <a:p>
            <a:endParaRPr lang="nl-BE" sz="1800" b="0" dirty="0">
              <a:solidFill>
                <a:srgbClr val="A31515"/>
              </a:solidFill>
              <a:latin typeface="Consolas" panose="020B0609020204030204" pitchFamily="49" charset="0"/>
            </a:endParaRPr>
          </a:p>
          <a:p>
            <a:pPr lvl="0">
              <a:lnSpc>
                <a:spcPct val="100000"/>
              </a:lnSpc>
            </a:pPr>
            <a:r>
              <a:rPr lang="nl-BE" sz="2500" dirty="0">
                <a:solidFill>
                  <a:srgbClr val="EE7D11"/>
                </a:solidFill>
                <a:latin typeface="RotisSansSerif" pitchFamily="50" charset="0"/>
                <a:ea typeface="Cambria Math" panose="02040503050406030204" pitchFamily="18" charset="0"/>
              </a:rPr>
              <a:t>Exercise 0</a:t>
            </a:r>
          </a:p>
          <a:p>
            <a:endParaRPr lang="nl-BE" sz="1800" b="0" dirty="0" smtClean="0">
              <a:solidFill>
                <a:srgbClr val="A31515"/>
              </a:solidFill>
              <a:latin typeface="Consolas" panose="020B0609020204030204" pitchFamily="49" charset="0"/>
            </a:endParaRPr>
          </a:p>
          <a:p>
            <a:endParaRPr lang="nl-BE" sz="1800" b="0" dirty="0" smtClean="0">
              <a:solidFill>
                <a:srgbClr val="A31515"/>
              </a:solidFill>
              <a:latin typeface="Consolas" panose="020B0609020204030204" pitchFamily="49" charset="0"/>
            </a:endParaRPr>
          </a:p>
          <a:p>
            <a:pPr marL="342900" lvl="0" indent="-342900">
              <a:buClr>
                <a:srgbClr val="003883"/>
              </a:buClr>
              <a:buFont typeface="+mj-lt"/>
              <a:buAutoNum type="arabicPeriod"/>
            </a:pPr>
            <a:r>
              <a:rPr lang="en-GB" sz="2000" dirty="0" smtClean="0"/>
              <a:t>Create a folder “Exercise0”</a:t>
            </a:r>
          </a:p>
          <a:p>
            <a:pPr marL="342900" lvl="0" indent="-342900">
              <a:buClr>
                <a:srgbClr val="003883"/>
              </a:buClr>
              <a:buFont typeface="+mj-lt"/>
              <a:buAutoNum type="arabicPeriod"/>
            </a:pPr>
            <a:r>
              <a:rPr lang="en-GB" sz="2000" dirty="0" smtClean="0"/>
              <a:t>Create a new file “Exercise0.robot”</a:t>
            </a:r>
          </a:p>
          <a:p>
            <a:pPr marL="342900" lvl="0" indent="-342900">
              <a:buClr>
                <a:srgbClr val="003883"/>
              </a:buClr>
              <a:buFont typeface="+mj-lt"/>
              <a:buAutoNum type="arabicPeriod"/>
            </a:pPr>
            <a:r>
              <a:rPr lang="en-GB" sz="2000" dirty="0" smtClean="0"/>
              <a:t>Add the following 3 lines of code to the file</a:t>
            </a:r>
            <a:endParaRPr lang="nl-BE" sz="2000" b="0" dirty="0">
              <a:solidFill>
                <a:srgbClr val="A31515"/>
              </a:solidFill>
              <a:latin typeface="Consolas" panose="020B0609020204030204" pitchFamily="49" charset="0"/>
            </a:endParaRPr>
          </a:p>
          <a:p>
            <a:endParaRPr lang="nl-BE" sz="1800" b="0" dirty="0">
              <a:solidFill>
                <a:srgbClr val="A31515"/>
              </a:solidFill>
              <a:latin typeface="Consolas" panose="020B0609020204030204" pitchFamily="49" charset="0"/>
            </a:endParaRPr>
          </a:p>
          <a:p>
            <a:r>
              <a:rPr lang="nl-BE" sz="1800" b="0" dirty="0" smtClean="0">
                <a:solidFill>
                  <a:srgbClr val="A31515"/>
                </a:solidFill>
                <a:latin typeface="Consolas" panose="020B0609020204030204" pitchFamily="49" charset="0"/>
              </a:rPr>
              <a:t>*** </a:t>
            </a:r>
            <a:r>
              <a:rPr lang="nl-BE" sz="1800" b="0" dirty="0">
                <a:solidFill>
                  <a:srgbClr val="A31515"/>
                </a:solidFill>
                <a:latin typeface="Consolas" panose="020B0609020204030204" pitchFamily="49" charset="0"/>
              </a:rPr>
              <a:t>Test Cases ***</a:t>
            </a:r>
            <a:endParaRPr lang="nl-BE" sz="1800" b="0" dirty="0">
              <a:solidFill>
                <a:srgbClr val="000000"/>
              </a:solidFill>
              <a:latin typeface="Consolas" panose="020B0609020204030204" pitchFamily="49" charset="0"/>
            </a:endParaRPr>
          </a:p>
          <a:p>
            <a:r>
              <a:rPr lang="nl-BE" sz="1800" b="0" dirty="0" smtClean="0">
                <a:solidFill>
                  <a:srgbClr val="000000"/>
                </a:solidFill>
                <a:latin typeface="Consolas" panose="020B0609020204030204" pitchFamily="49" charset="0"/>
              </a:rPr>
              <a:t>Hello World</a:t>
            </a:r>
          </a:p>
          <a:p>
            <a:r>
              <a:rPr lang="nl-BE" sz="1800" b="0" dirty="0">
                <a:solidFill>
                  <a:srgbClr val="0000FF"/>
                </a:solidFill>
                <a:latin typeface="Consolas" panose="020B0609020204030204" pitchFamily="49" charset="0"/>
              </a:rPr>
              <a:t>	Log  </a:t>
            </a:r>
            <a:r>
              <a:rPr lang="nl-BE" sz="1800" b="0" dirty="0" smtClean="0">
                <a:solidFill>
                  <a:srgbClr val="000000"/>
                </a:solidFill>
                <a:latin typeface="Consolas" panose="020B0609020204030204" pitchFamily="49" charset="0"/>
              </a:rPr>
              <a:t>Hello World!</a:t>
            </a:r>
            <a:endParaRPr lang="nl-BE" sz="1800" b="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88921703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Executing </a:t>
            </a:r>
            <a:r>
              <a:rPr lang="nl-BE" dirty="0" smtClean="0"/>
              <a:t>tests</a:t>
            </a:r>
            <a:endParaRPr lang="nl-BE" dirty="0"/>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endParaRPr lang="en-GB" sz="3200" dirty="0" smtClean="0"/>
          </a:p>
          <a:p>
            <a:pPr marL="0" lvl="0" indent="0"/>
            <a:r>
              <a:rPr lang="en-GB" sz="3200" dirty="0" smtClean="0"/>
              <a:t>A </a:t>
            </a:r>
            <a:r>
              <a:rPr lang="en-GB" sz="3200" dirty="0"/>
              <a:t>.robot file can be executed using a command line tool:</a:t>
            </a:r>
          </a:p>
          <a:p>
            <a:pPr marL="0" lvl="0" indent="0"/>
            <a:r>
              <a:rPr lang="en-GB" sz="2800" dirty="0"/>
              <a:t>	</a:t>
            </a:r>
            <a:r>
              <a:rPr lang="en-GB" sz="2400" dirty="0">
                <a:latin typeface="Consolas" panose="020B0609020204030204" pitchFamily="49" charset="0"/>
              </a:rPr>
              <a:t>robot </a:t>
            </a:r>
            <a:r>
              <a:rPr lang="en-GB" sz="2400" dirty="0" err="1">
                <a:latin typeface="Consolas" panose="020B0609020204030204" pitchFamily="49" charset="0"/>
              </a:rPr>
              <a:t>pathToFile</a:t>
            </a:r>
            <a:r>
              <a:rPr lang="en-GB" sz="2400" dirty="0">
                <a:latin typeface="Consolas" panose="020B0609020204030204" pitchFamily="49" charset="0"/>
              </a:rPr>
              <a:t>\</a:t>
            </a:r>
            <a:r>
              <a:rPr lang="en-GB" sz="2400" dirty="0" err="1">
                <a:latin typeface="Consolas" panose="020B0609020204030204" pitchFamily="49" charset="0"/>
              </a:rPr>
              <a:t>Filename.robot</a:t>
            </a:r>
            <a:endParaRPr lang="en-GB" sz="2400" dirty="0">
              <a:latin typeface="Consolas" panose="020B0609020204030204" pitchFamily="49" charset="0"/>
            </a:endParaRPr>
          </a:p>
          <a:p>
            <a:pPr marL="0" lvl="0" indent="0"/>
            <a:r>
              <a:rPr lang="en-GB" sz="2800" dirty="0"/>
              <a:t>		Runs one test</a:t>
            </a:r>
          </a:p>
          <a:p>
            <a:pPr marL="0" lvl="0" indent="0"/>
            <a:r>
              <a:rPr lang="en-GB" sz="2800" dirty="0"/>
              <a:t>	</a:t>
            </a:r>
            <a:r>
              <a:rPr lang="en-GB" sz="2400" dirty="0">
                <a:latin typeface="Consolas" panose="020B0609020204030204" pitchFamily="49" charset="0"/>
              </a:rPr>
              <a:t>robot </a:t>
            </a:r>
            <a:r>
              <a:rPr lang="en-GB" sz="2400" dirty="0" err="1">
                <a:latin typeface="Consolas" panose="020B0609020204030204" pitchFamily="49" charset="0"/>
              </a:rPr>
              <a:t>pathToFiles</a:t>
            </a:r>
            <a:endParaRPr lang="en-GB" sz="2400" dirty="0">
              <a:latin typeface="Consolas" panose="020B0609020204030204" pitchFamily="49" charset="0"/>
            </a:endParaRPr>
          </a:p>
          <a:p>
            <a:pPr marL="0" lvl="0" indent="0"/>
            <a:r>
              <a:rPr lang="en-GB" sz="2800" dirty="0"/>
              <a:t>		Runs all robot files in the folder</a:t>
            </a:r>
            <a:endParaRPr lang="en-GB" sz="1600" dirty="0"/>
          </a:p>
          <a:p>
            <a:pPr marL="0" lvl="0" indent="0"/>
            <a:endParaRPr lang="en-GB" sz="3200" dirty="0"/>
          </a:p>
        </p:txBody>
      </p:sp>
    </p:spTree>
    <p:extLst>
      <p:ext uri="{BB962C8B-B14F-4D97-AF65-F5344CB8AC3E}">
        <p14:creationId xmlns:p14="http://schemas.microsoft.com/office/powerpoint/2010/main" val="129325765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Executing </a:t>
            </a:r>
            <a:r>
              <a:rPr lang="nl-BE" dirty="0" smtClean="0"/>
              <a:t>tests</a:t>
            </a:r>
            <a:endParaRPr lang="nl-BE" dirty="0"/>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r>
              <a:rPr lang="en-GB" sz="3200" dirty="0"/>
              <a:t>Once a .robot file is executed 3 files will be generated in the directory where the command line was executed</a:t>
            </a:r>
          </a:p>
          <a:p>
            <a:pPr marL="0" lvl="0" indent="0"/>
            <a:r>
              <a:rPr lang="en-GB" sz="3200" dirty="0">
                <a:latin typeface="Consolas" panose="020B0609020204030204" pitchFamily="49" charset="0"/>
              </a:rPr>
              <a:t>	log.html</a:t>
            </a:r>
          </a:p>
          <a:p>
            <a:pPr marL="0" lvl="0" indent="0"/>
            <a:r>
              <a:rPr lang="en-GB" sz="3200" dirty="0">
                <a:latin typeface="Consolas" panose="020B0609020204030204" pitchFamily="49" charset="0"/>
              </a:rPr>
              <a:t>	output.xml</a:t>
            </a:r>
          </a:p>
          <a:p>
            <a:pPr marL="0" lvl="0" indent="0"/>
            <a:r>
              <a:rPr lang="en-GB" sz="3200" dirty="0">
                <a:latin typeface="Consolas" panose="020B0609020204030204" pitchFamily="49" charset="0"/>
              </a:rPr>
              <a:t>	report.xml</a:t>
            </a:r>
          </a:p>
          <a:p>
            <a:pPr marL="0" lvl="0" indent="0"/>
            <a:endParaRPr lang="en-GB" sz="3200" dirty="0"/>
          </a:p>
          <a:p>
            <a:pPr marL="0" lvl="0" indent="0"/>
            <a:r>
              <a:rPr lang="en-GB" sz="3200" dirty="0"/>
              <a:t>Best practice: </a:t>
            </a:r>
          </a:p>
          <a:p>
            <a:pPr marL="0" lvl="0" indent="0"/>
            <a:r>
              <a:rPr lang="en-GB" sz="3200" dirty="0"/>
              <a:t>Don’t run execute tests from the same directory as the test cases. Use a dedicated /Reports folder</a:t>
            </a:r>
          </a:p>
        </p:txBody>
      </p:sp>
    </p:spTree>
    <p:extLst>
      <p:ext uri="{BB962C8B-B14F-4D97-AF65-F5344CB8AC3E}">
        <p14:creationId xmlns:p14="http://schemas.microsoft.com/office/powerpoint/2010/main" val="267687297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Syntax</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a:t>
            </a:r>
            <a:r>
              <a:rPr lang="nl-BE" dirty="0" smtClean="0"/>
              <a:t>Hello World</a:t>
            </a:r>
            <a:endParaRPr lang="nl-BE" dirty="0"/>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a:xfrm>
            <a:off x="5933827" y="799033"/>
            <a:ext cx="11236112" cy="7750175"/>
          </a:xfrm>
        </p:spPr>
        <p:txBody>
          <a:bodyPr/>
          <a:lstStyle/>
          <a:p>
            <a:endParaRPr lang="nl-BE" sz="1800" b="0" dirty="0" smtClean="0">
              <a:solidFill>
                <a:srgbClr val="A31515"/>
              </a:solidFill>
              <a:latin typeface="Consolas" panose="020B0609020204030204" pitchFamily="49" charset="0"/>
            </a:endParaRPr>
          </a:p>
          <a:p>
            <a:endParaRPr lang="nl-BE" sz="1800" b="0" dirty="0">
              <a:solidFill>
                <a:srgbClr val="A31515"/>
              </a:solidFill>
              <a:latin typeface="Consolas" panose="020B0609020204030204" pitchFamily="49" charset="0"/>
            </a:endParaRPr>
          </a:p>
          <a:p>
            <a:pPr lvl="0">
              <a:lnSpc>
                <a:spcPct val="100000"/>
              </a:lnSpc>
            </a:pPr>
            <a:r>
              <a:rPr lang="nl-BE" sz="2500" dirty="0">
                <a:solidFill>
                  <a:srgbClr val="EE7D11"/>
                </a:solidFill>
                <a:latin typeface="RotisSansSerif" pitchFamily="50" charset="0"/>
                <a:ea typeface="Cambria Math" panose="02040503050406030204" pitchFamily="18" charset="0"/>
              </a:rPr>
              <a:t>Exercise </a:t>
            </a:r>
            <a:r>
              <a:rPr lang="nl-BE" sz="2500" dirty="0" smtClean="0">
                <a:solidFill>
                  <a:srgbClr val="EE7D11"/>
                </a:solidFill>
                <a:latin typeface="RotisSansSerif" pitchFamily="50" charset="0"/>
                <a:ea typeface="Cambria Math" panose="02040503050406030204" pitchFamily="18" charset="0"/>
              </a:rPr>
              <a:t>0 – execution </a:t>
            </a:r>
            <a:endParaRPr lang="nl-BE" sz="2500" dirty="0">
              <a:solidFill>
                <a:srgbClr val="EE7D11"/>
              </a:solidFill>
              <a:latin typeface="RotisSansSerif" pitchFamily="50" charset="0"/>
              <a:ea typeface="Cambria Math" panose="02040503050406030204" pitchFamily="18" charset="0"/>
            </a:endParaRPr>
          </a:p>
          <a:p>
            <a:endParaRPr lang="nl-BE" sz="1800" b="0" dirty="0" smtClean="0">
              <a:solidFill>
                <a:srgbClr val="A31515"/>
              </a:solidFill>
              <a:latin typeface="Consolas" panose="020B0609020204030204" pitchFamily="49" charset="0"/>
            </a:endParaRPr>
          </a:p>
          <a:p>
            <a:endParaRPr lang="nl-BE" sz="1800" b="0" dirty="0" smtClean="0">
              <a:solidFill>
                <a:srgbClr val="A31515"/>
              </a:solidFill>
              <a:latin typeface="Consolas" panose="020B0609020204030204" pitchFamily="49" charset="0"/>
            </a:endParaRPr>
          </a:p>
          <a:p>
            <a:pPr marL="342900" lvl="0" indent="-342900">
              <a:buClr>
                <a:srgbClr val="003883"/>
              </a:buClr>
              <a:buFont typeface="+mj-lt"/>
              <a:buAutoNum type="arabicPeriod"/>
            </a:pPr>
            <a:r>
              <a:rPr lang="en-GB" sz="2000" dirty="0" smtClean="0"/>
              <a:t>Create a folder </a:t>
            </a:r>
            <a:r>
              <a:rPr lang="en-GB" sz="2000" dirty="0" smtClean="0"/>
              <a:t>“Reports”</a:t>
            </a:r>
          </a:p>
          <a:p>
            <a:pPr marL="342900" lvl="0" indent="-342900">
              <a:buClr>
                <a:srgbClr val="003883"/>
              </a:buClr>
              <a:buFont typeface="+mj-lt"/>
              <a:buAutoNum type="arabicPeriod"/>
            </a:pPr>
            <a:endParaRPr lang="en-GB" sz="2000" dirty="0"/>
          </a:p>
          <a:p>
            <a:pPr marL="342900" lvl="0" indent="-342900">
              <a:buClr>
                <a:srgbClr val="003883"/>
              </a:buClr>
              <a:buFont typeface="+mj-lt"/>
              <a:buAutoNum type="arabicPeriod"/>
            </a:pPr>
            <a:endParaRPr lang="en-GB" sz="2000" dirty="0" smtClean="0"/>
          </a:p>
          <a:p>
            <a:pPr marL="342900" lvl="0" indent="-342900">
              <a:buClr>
                <a:srgbClr val="003883"/>
              </a:buClr>
              <a:buFont typeface="+mj-lt"/>
              <a:buAutoNum type="arabicPeriod"/>
            </a:pPr>
            <a:endParaRPr lang="en-GB" sz="2000" dirty="0"/>
          </a:p>
          <a:p>
            <a:pPr marL="342900" lvl="0" indent="-342900">
              <a:buClr>
                <a:srgbClr val="003883"/>
              </a:buClr>
              <a:buFont typeface="+mj-lt"/>
              <a:buAutoNum type="arabicPeriod"/>
            </a:pPr>
            <a:endParaRPr lang="en-GB" sz="2000" dirty="0" smtClean="0"/>
          </a:p>
          <a:p>
            <a:pPr marL="342900" lvl="0" indent="-342900">
              <a:buClr>
                <a:srgbClr val="003883"/>
              </a:buClr>
              <a:buFont typeface="+mj-lt"/>
              <a:buAutoNum type="arabicPeriod"/>
            </a:pPr>
            <a:endParaRPr lang="en-GB" sz="2000" dirty="0"/>
          </a:p>
          <a:p>
            <a:pPr marL="342900" lvl="0" indent="-342900">
              <a:buClr>
                <a:srgbClr val="003883"/>
              </a:buClr>
              <a:buFont typeface="+mj-lt"/>
              <a:buAutoNum type="arabicPeriod"/>
            </a:pPr>
            <a:endParaRPr lang="en-GB" sz="2000" dirty="0" smtClean="0"/>
          </a:p>
          <a:p>
            <a:pPr marL="342900" lvl="0" indent="-342900">
              <a:buClr>
                <a:srgbClr val="003883"/>
              </a:buClr>
              <a:buFont typeface="+mj-lt"/>
              <a:buAutoNum type="arabicPeriod"/>
            </a:pPr>
            <a:r>
              <a:rPr lang="en-GB" sz="2000" dirty="0" smtClean="0"/>
              <a:t>Open reports in </a:t>
            </a:r>
            <a:r>
              <a:rPr lang="en-GB" sz="2000" dirty="0" err="1" smtClean="0"/>
              <a:t>cmd</a:t>
            </a:r>
            <a:endParaRPr lang="en-GB" sz="2000" dirty="0" smtClean="0"/>
          </a:p>
          <a:p>
            <a:pPr marL="342900" lvl="0" indent="-342900">
              <a:buClr>
                <a:srgbClr val="003883"/>
              </a:buClr>
              <a:buFont typeface="+mj-lt"/>
              <a:buAutoNum type="arabicPeriod"/>
            </a:pPr>
            <a:endParaRPr lang="en-GB" sz="2000" dirty="0"/>
          </a:p>
          <a:p>
            <a:pPr marL="342900" lvl="0" indent="-342900">
              <a:buClr>
                <a:srgbClr val="003883"/>
              </a:buClr>
              <a:buFont typeface="+mj-lt"/>
              <a:buAutoNum type="arabicPeriod"/>
            </a:pPr>
            <a:r>
              <a:rPr lang="en-GB" sz="2000" dirty="0" smtClean="0"/>
              <a:t>Start the robot script</a:t>
            </a:r>
          </a:p>
          <a:p>
            <a:r>
              <a:rPr lang="en-GB" sz="2000" dirty="0"/>
              <a:t>	</a:t>
            </a:r>
            <a:r>
              <a:rPr lang="nl-BE" sz="1800" b="0" dirty="0" smtClean="0">
                <a:solidFill>
                  <a:srgbClr val="A31515"/>
                </a:solidFill>
                <a:latin typeface="Consolas" panose="020B0609020204030204" pitchFamily="49" charset="0"/>
              </a:rPr>
              <a:t>robot </a:t>
            </a:r>
            <a:r>
              <a:rPr lang="nl-BE" sz="1800" b="0" dirty="0">
                <a:solidFill>
                  <a:srgbClr val="A31515"/>
                </a:solidFill>
                <a:latin typeface="Consolas" panose="020B0609020204030204" pitchFamily="49" charset="0"/>
              </a:rPr>
              <a:t>..\Exercise0\Exercise0.robot</a:t>
            </a:r>
            <a:endParaRPr lang="nl-BE" sz="1800" b="0" dirty="0">
              <a:solidFill>
                <a:srgbClr val="A31515"/>
              </a:solidFill>
              <a:latin typeface="Consolas" panose="020B0609020204030204" pitchFamily="49" charset="0"/>
            </a:endParaRPr>
          </a:p>
        </p:txBody>
      </p:sp>
      <p:pic>
        <p:nvPicPr>
          <p:cNvPr id="2" name="Picture 1"/>
          <p:cNvPicPr>
            <a:picLocks noChangeAspect="1"/>
          </p:cNvPicPr>
          <p:nvPr/>
        </p:nvPicPr>
        <p:blipFill>
          <a:blip r:embed="rId2"/>
          <a:stretch>
            <a:fillRect/>
          </a:stretch>
        </p:blipFill>
        <p:spPr>
          <a:xfrm>
            <a:off x="8238083" y="3508648"/>
            <a:ext cx="3672408" cy="1475109"/>
          </a:xfrm>
          <a:prstGeom prst="rect">
            <a:avLst/>
          </a:prstGeom>
        </p:spPr>
      </p:pic>
    </p:spTree>
    <p:extLst>
      <p:ext uri="{BB962C8B-B14F-4D97-AF65-F5344CB8AC3E}">
        <p14:creationId xmlns:p14="http://schemas.microsoft.com/office/powerpoint/2010/main" val="373504344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DDC13-D838-4A82-B964-4B3E901EB88B}"/>
              </a:ext>
            </a:extLst>
          </p:cNvPr>
          <p:cNvSpPr>
            <a:spLocks noGrp="1"/>
          </p:cNvSpPr>
          <p:nvPr>
            <p:ph type="body" sz="quarter" idx="24"/>
          </p:nvPr>
        </p:nvSpPr>
        <p:spPr/>
        <p:txBody>
          <a:bodyPr/>
          <a:lstStyle/>
          <a:p>
            <a:r>
              <a:rPr lang="nl-BE" dirty="0"/>
              <a:t>Basic </a:t>
            </a:r>
            <a:r>
              <a:rPr lang="nl-BE" dirty="0" err="1"/>
              <a:t>methods</a:t>
            </a:r>
            <a:endParaRPr lang="nl-BE" dirty="0"/>
          </a:p>
        </p:txBody>
      </p:sp>
    </p:spTree>
    <p:extLst>
      <p:ext uri="{BB962C8B-B14F-4D97-AF65-F5344CB8AC3E}">
        <p14:creationId xmlns:p14="http://schemas.microsoft.com/office/powerpoint/2010/main" val="53083626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Syntax</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a:t>
            </a:r>
            <a:r>
              <a:rPr lang="nl-BE" dirty="0" err="1"/>
              <a:t>Example</a:t>
            </a:r>
            <a:r>
              <a:rPr lang="nl-BE" dirty="0"/>
              <a:t> script</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a:xfrm>
            <a:off x="5933827" y="799033"/>
            <a:ext cx="11236112" cy="7750175"/>
          </a:xfrm>
        </p:spPr>
        <p:txBody>
          <a:bodyPr/>
          <a:lstStyle/>
          <a:p>
            <a:r>
              <a:rPr lang="nl-BE" sz="1800" b="0" dirty="0">
                <a:solidFill>
                  <a:srgbClr val="A31515"/>
                </a:solidFill>
                <a:latin typeface="Consolas" panose="020B0609020204030204" pitchFamily="49" charset="0"/>
              </a:rPr>
              <a:t>*** </a:t>
            </a:r>
            <a:r>
              <a:rPr lang="nl-BE" sz="1800" b="0" dirty="0" err="1">
                <a:solidFill>
                  <a:srgbClr val="A31515"/>
                </a:solidFill>
                <a:latin typeface="Consolas" panose="020B0609020204030204" pitchFamily="49" charset="0"/>
              </a:rPr>
              <a:t>Settings</a:t>
            </a:r>
            <a:r>
              <a:rPr lang="nl-BE" sz="1800" b="0" dirty="0">
                <a:solidFill>
                  <a:srgbClr val="A31515"/>
                </a:solidFill>
                <a:latin typeface="Consolas" panose="020B0609020204030204" pitchFamily="49" charset="0"/>
              </a:rPr>
              <a:t> ***</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Resource</a:t>
            </a:r>
            <a:r>
              <a:rPr lang="nl-BE" sz="1800" b="0" dirty="0">
                <a:solidFill>
                  <a:srgbClr val="000000"/>
                </a:solidFill>
                <a:latin typeface="Consolas" panose="020B0609020204030204" pitchFamily="49" charset="0"/>
              </a:rPr>
              <a:t> ./Resources/</a:t>
            </a:r>
            <a:r>
              <a:rPr lang="nl-BE" sz="1800" b="0" dirty="0" err="1">
                <a:solidFill>
                  <a:srgbClr val="000000"/>
                </a:solidFill>
                <a:latin typeface="Consolas" panose="020B0609020204030204" pitchFamily="49" charset="0"/>
              </a:rPr>
              <a:t>ExampleResource.robot</a:t>
            </a:r>
            <a:endParaRPr lang="nl-BE" sz="1800" b="0" dirty="0">
              <a:solidFill>
                <a:srgbClr val="000000"/>
              </a:solidFill>
              <a:latin typeface="Consolas" panose="020B0609020204030204" pitchFamily="49" charset="0"/>
            </a:endParaRPr>
          </a:p>
          <a:p>
            <a:endParaRPr lang="nl-BE" sz="1800" b="0" dirty="0">
              <a:solidFill>
                <a:srgbClr val="000000"/>
              </a:solidFill>
              <a:latin typeface="Consolas" panose="020B0609020204030204" pitchFamily="49" charset="0"/>
            </a:endParaRPr>
          </a:p>
          <a:p>
            <a:r>
              <a:rPr lang="nl-BE" sz="1800" b="0" dirty="0">
                <a:solidFill>
                  <a:srgbClr val="A31515"/>
                </a:solidFill>
                <a:latin typeface="Consolas" panose="020B0609020204030204" pitchFamily="49" charset="0"/>
              </a:rPr>
              <a:t>*** Variables ***</a:t>
            </a:r>
            <a:endParaRPr lang="nl-BE" sz="1800" b="0" dirty="0">
              <a:solidFill>
                <a:srgbClr val="000000"/>
              </a:solidFill>
              <a:latin typeface="Consolas" panose="020B0609020204030204" pitchFamily="49" charset="0"/>
            </a:endParaRPr>
          </a:p>
          <a:p>
            <a:r>
              <a:rPr lang="nl-BE" sz="1800" b="0" dirty="0">
                <a:solidFill>
                  <a:srgbClr val="001080"/>
                </a:solidFill>
                <a:latin typeface="Consolas" panose="020B0609020204030204" pitchFamily="49" charset="0"/>
              </a:rPr>
              <a:t>${Message}</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Hello</a:t>
            </a:r>
            <a:r>
              <a:rPr lang="nl-BE" sz="1800" b="0" dirty="0">
                <a:solidFill>
                  <a:srgbClr val="000000"/>
                </a:solidFill>
                <a:latin typeface="Consolas" panose="020B0609020204030204" pitchFamily="49" charset="0"/>
              </a:rPr>
              <a:t> World!</a:t>
            </a:r>
          </a:p>
          <a:p>
            <a:endParaRPr lang="nl-BE" sz="1800" b="0" dirty="0">
              <a:solidFill>
                <a:srgbClr val="000000"/>
              </a:solidFill>
              <a:latin typeface="Consolas" panose="020B0609020204030204" pitchFamily="49" charset="0"/>
            </a:endParaRPr>
          </a:p>
          <a:p>
            <a:r>
              <a:rPr lang="nl-BE" sz="1800" b="0" dirty="0">
                <a:solidFill>
                  <a:srgbClr val="A31515"/>
                </a:solidFill>
                <a:latin typeface="Consolas" panose="020B0609020204030204" pitchFamily="49" charset="0"/>
              </a:rPr>
              <a:t>*** </a:t>
            </a:r>
            <a:r>
              <a:rPr lang="nl-BE" sz="1800" b="0" dirty="0" err="1">
                <a:solidFill>
                  <a:srgbClr val="A31515"/>
                </a:solidFill>
                <a:latin typeface="Consolas" panose="020B0609020204030204" pitchFamily="49" charset="0"/>
              </a:rPr>
              <a:t>Keywords</a:t>
            </a:r>
            <a:r>
              <a:rPr lang="nl-BE" sz="1800" b="0" dirty="0">
                <a:solidFill>
                  <a:srgbClr val="A31515"/>
                </a:solidFill>
                <a:latin typeface="Consolas" panose="020B0609020204030204" pitchFamily="49" charset="0"/>
              </a:rPr>
              <a:t> ***</a:t>
            </a:r>
            <a:endParaRPr lang="nl-BE" sz="1800" b="0" dirty="0">
              <a:solidFill>
                <a:srgbClr val="000000"/>
              </a:solidFill>
              <a:latin typeface="Consolas" panose="020B0609020204030204" pitchFamily="49" charset="0"/>
            </a:endParaRPr>
          </a:p>
          <a:p>
            <a:r>
              <a:rPr lang="nl-BE" sz="1800" b="0" dirty="0" err="1">
                <a:solidFill>
                  <a:srgbClr val="000000"/>
                </a:solidFill>
                <a:latin typeface="Consolas" panose="020B0609020204030204" pitchFamily="49" charset="0"/>
              </a:rPr>
              <a:t>Multiply</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numbers</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Documentation</a:t>
            </a:r>
            <a:r>
              <a:rPr lang="nl-BE" sz="1800" b="0" dirty="0">
                <a:solidFill>
                  <a:srgbClr val="0000FF"/>
                </a:solidFill>
                <a:latin typeface="Consolas" panose="020B0609020204030204" pitchFamily="49" charset="0"/>
              </a:rPr>
              <a:t>] </a:t>
            </a:r>
            <a:r>
              <a:rPr lang="nl-BE" sz="1800" b="0" kern="1200" dirty="0" err="1">
                <a:solidFill>
                  <a:srgbClr val="A31515"/>
                </a:solidFill>
                <a:latin typeface="Consolas" panose="020B0609020204030204" pitchFamily="49" charset="0"/>
              </a:rPr>
              <a:t>This</a:t>
            </a:r>
            <a:r>
              <a:rPr lang="nl-BE" sz="1800" b="0" kern="1200" dirty="0">
                <a:solidFill>
                  <a:srgbClr val="A31515"/>
                </a:solidFill>
                <a:latin typeface="Consolas" panose="020B0609020204030204" pitchFamily="49" charset="0"/>
              </a:rPr>
              <a:t> </a:t>
            </a:r>
            <a:r>
              <a:rPr lang="nl-BE" sz="1800" b="0" kern="1200" dirty="0" err="1">
                <a:solidFill>
                  <a:srgbClr val="A31515"/>
                </a:solidFill>
                <a:latin typeface="Consolas" panose="020B0609020204030204" pitchFamily="49" charset="0"/>
              </a:rPr>
              <a:t>keyword</a:t>
            </a:r>
            <a:r>
              <a:rPr lang="nl-BE" sz="1800" b="0" kern="1200" dirty="0">
                <a:solidFill>
                  <a:srgbClr val="A31515"/>
                </a:solidFill>
                <a:latin typeface="Consolas" panose="020B0609020204030204" pitchFamily="49" charset="0"/>
              </a:rPr>
              <a:t> </a:t>
            </a:r>
            <a:r>
              <a:rPr lang="nl-BE" sz="1800" b="0" kern="1200" dirty="0" err="1">
                <a:solidFill>
                  <a:srgbClr val="A31515"/>
                </a:solidFill>
                <a:latin typeface="Consolas" panose="020B0609020204030204" pitchFamily="49" charset="0"/>
              </a:rPr>
              <a:t>multiplies</a:t>
            </a:r>
            <a:r>
              <a:rPr lang="nl-BE" sz="1800" b="0" kern="1200" dirty="0">
                <a:solidFill>
                  <a:srgbClr val="A31515"/>
                </a:solidFill>
                <a:latin typeface="Consolas" panose="020B0609020204030204" pitchFamily="49" charset="0"/>
              </a:rPr>
              <a:t> 2 </a:t>
            </a:r>
            <a:r>
              <a:rPr lang="nl-BE" sz="1800" b="0" kern="1200" dirty="0" err="1">
                <a:solidFill>
                  <a:srgbClr val="A31515"/>
                </a:solidFill>
                <a:latin typeface="Consolas" panose="020B0609020204030204" pitchFamily="49" charset="0"/>
              </a:rPr>
              <a:t>numbers</a:t>
            </a:r>
            <a:r>
              <a:rPr lang="nl-BE" sz="1800" b="0" kern="1200" dirty="0">
                <a:solidFill>
                  <a:srgbClr val="A31515"/>
                </a:solidFill>
                <a:latin typeface="Consolas" panose="020B0609020204030204" pitchFamily="49" charset="0"/>
              </a:rPr>
              <a:t>, logs &amp; returns </a:t>
            </a:r>
            <a:r>
              <a:rPr lang="nl-BE" sz="1800" b="0" kern="1200" dirty="0" err="1">
                <a:solidFill>
                  <a:srgbClr val="A31515"/>
                </a:solidFill>
                <a:latin typeface="Consolas" panose="020B0609020204030204" pitchFamily="49" charset="0"/>
              </a:rPr>
              <a:t>the</a:t>
            </a:r>
            <a:r>
              <a:rPr lang="nl-BE" sz="1800" b="0" kern="1200" dirty="0">
                <a:solidFill>
                  <a:srgbClr val="A31515"/>
                </a:solidFill>
                <a:latin typeface="Consolas" panose="020B0609020204030204" pitchFamily="49" charset="0"/>
              </a:rPr>
              <a:t> </a:t>
            </a:r>
            <a:r>
              <a:rPr lang="nl-BE" sz="1800" b="0" kern="1200" dirty="0" err="1">
                <a:solidFill>
                  <a:srgbClr val="A31515"/>
                </a:solidFill>
                <a:latin typeface="Consolas" panose="020B0609020204030204" pitchFamily="49" charset="0"/>
              </a:rPr>
              <a:t>result</a:t>
            </a:r>
            <a:endParaRPr lang="nl-BE" sz="1800" b="0" kern="1200" dirty="0">
              <a:solidFill>
                <a:srgbClr val="A31515"/>
              </a:solidFill>
              <a:latin typeface="Consolas" panose="020B0609020204030204" pitchFamily="49" charset="0"/>
            </a:endParaRPr>
          </a:p>
          <a:p>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Arguments</a:t>
            </a:r>
            <a:r>
              <a:rPr lang="nl-BE" sz="1800" b="0" dirty="0">
                <a:solidFill>
                  <a:srgbClr val="0000FF"/>
                </a:solidFill>
                <a:latin typeface="Consolas" panose="020B0609020204030204" pitchFamily="49" charset="0"/>
              </a:rPr>
              <a:t>]</a:t>
            </a:r>
            <a:r>
              <a:rPr lang="nl-BE" sz="1800" b="0" dirty="0">
                <a:solidFill>
                  <a:srgbClr val="000000"/>
                </a:solidFill>
                <a:latin typeface="Consolas" panose="020B0609020204030204" pitchFamily="49" charset="0"/>
              </a:rPr>
              <a:t> </a:t>
            </a:r>
            <a:r>
              <a:rPr lang="nl-BE" sz="1800" b="0" dirty="0">
                <a:solidFill>
                  <a:srgbClr val="001080"/>
                </a:solidFill>
                <a:latin typeface="Consolas" panose="020B0609020204030204" pitchFamily="49" charset="0"/>
              </a:rPr>
              <a:t>${number1} </a:t>
            </a:r>
            <a:r>
              <a:rPr lang="nl-BE" sz="1800" b="0" dirty="0">
                <a:solidFill>
                  <a:srgbClr val="000000"/>
                </a:solidFill>
                <a:latin typeface="Consolas" panose="020B0609020204030204" pitchFamily="49" charset="0"/>
              </a:rPr>
              <a:t> </a:t>
            </a:r>
            <a:r>
              <a:rPr lang="nl-BE" sz="1800" b="0" dirty="0">
                <a:solidFill>
                  <a:srgbClr val="001080"/>
                </a:solidFill>
                <a:latin typeface="Consolas" panose="020B0609020204030204" pitchFamily="49" charset="0"/>
              </a:rPr>
              <a:t>${number2}</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result</a:t>
            </a:r>
            <a:r>
              <a:rPr lang="nl-BE" sz="1800" b="0" dirty="0">
                <a:solidFill>
                  <a:srgbClr val="0000FF"/>
                </a:solidFill>
                <a:latin typeface="Consolas" panose="020B0609020204030204" pitchFamily="49" charset="0"/>
              </a:rPr>
              <a:t>}=  </a:t>
            </a:r>
            <a:r>
              <a:rPr lang="nl-BE" sz="1800" b="0" dirty="0" err="1">
                <a:solidFill>
                  <a:srgbClr val="000000"/>
                </a:solidFill>
                <a:latin typeface="Consolas" panose="020B0609020204030204" pitchFamily="49" charset="0"/>
              </a:rPr>
              <a:t>Evaluate</a:t>
            </a:r>
            <a:r>
              <a:rPr lang="nl-BE" sz="1800" b="0" dirty="0">
                <a:solidFill>
                  <a:srgbClr val="000000"/>
                </a:solidFill>
                <a:latin typeface="Consolas" panose="020B0609020204030204" pitchFamily="49" charset="0"/>
              </a:rPr>
              <a:t>  </a:t>
            </a:r>
            <a:r>
              <a:rPr lang="nl-BE" sz="1800" b="0" dirty="0">
                <a:solidFill>
                  <a:srgbClr val="001080"/>
                </a:solidFill>
                <a:latin typeface="Consolas" panose="020B0609020204030204" pitchFamily="49" charset="0"/>
              </a:rPr>
              <a:t>${number1}</a:t>
            </a:r>
            <a:r>
              <a:rPr lang="nl-BE" sz="1800" b="0" dirty="0">
                <a:solidFill>
                  <a:srgbClr val="000000"/>
                </a:solidFill>
                <a:latin typeface="Consolas" panose="020B0609020204030204" pitchFamily="49" charset="0"/>
              </a:rPr>
              <a:t> * </a:t>
            </a:r>
            <a:r>
              <a:rPr lang="nl-BE" sz="1800" b="0" dirty="0">
                <a:solidFill>
                  <a:srgbClr val="001080"/>
                </a:solidFill>
                <a:latin typeface="Consolas" panose="020B0609020204030204" pitchFamily="49" charset="0"/>
              </a:rPr>
              <a:t>${number2}</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Log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result</a:t>
            </a:r>
            <a:r>
              <a:rPr lang="nl-BE" sz="1800" b="0" dirty="0">
                <a:solidFill>
                  <a:srgbClr val="001080"/>
                </a:solidFill>
                <a:latin typeface="Consolas" panose="020B0609020204030204" pitchFamily="49" charset="0"/>
              </a:rPr>
              <a:t>}</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[Return]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result</a:t>
            </a:r>
            <a:r>
              <a:rPr lang="nl-BE" sz="1800" b="0" dirty="0">
                <a:solidFill>
                  <a:srgbClr val="001080"/>
                </a:solidFill>
                <a:latin typeface="Consolas" panose="020B0609020204030204" pitchFamily="49" charset="0"/>
              </a:rPr>
              <a:t>}</a:t>
            </a:r>
          </a:p>
          <a:p>
            <a:endParaRPr lang="nl-BE" sz="1800" b="0" dirty="0">
              <a:solidFill>
                <a:srgbClr val="000000"/>
              </a:solidFill>
              <a:latin typeface="Consolas" panose="020B0609020204030204" pitchFamily="49" charset="0"/>
            </a:endParaRPr>
          </a:p>
          <a:p>
            <a:r>
              <a:rPr lang="nl-BE" sz="1800" b="0" dirty="0">
                <a:solidFill>
                  <a:srgbClr val="A31515"/>
                </a:solidFill>
                <a:latin typeface="Consolas" panose="020B0609020204030204" pitchFamily="49" charset="0"/>
              </a:rPr>
              <a:t>*** Test Cases ***</a:t>
            </a:r>
            <a:endParaRPr lang="nl-BE" sz="1800" b="0" dirty="0">
              <a:solidFill>
                <a:srgbClr val="000000"/>
              </a:solidFill>
              <a:latin typeface="Consolas" panose="020B0609020204030204" pitchFamily="49" charset="0"/>
            </a:endParaRPr>
          </a:p>
          <a:p>
            <a:r>
              <a:rPr lang="nl-BE" sz="1800" b="0" dirty="0">
                <a:solidFill>
                  <a:srgbClr val="000000"/>
                </a:solidFill>
                <a:latin typeface="Consolas" panose="020B0609020204030204" pitchFamily="49" charset="0"/>
              </a:rPr>
              <a:t>Test case 1</a:t>
            </a:r>
          </a:p>
          <a:p>
            <a:r>
              <a:rPr lang="nl-BE" sz="1800" b="0" dirty="0">
                <a:solidFill>
                  <a:srgbClr val="0000FF"/>
                </a:solidFill>
                <a:latin typeface="Consolas" panose="020B0609020204030204" pitchFamily="49" charset="0"/>
              </a:rPr>
              <a:t>	[Tags]  </a:t>
            </a:r>
            <a:r>
              <a:rPr lang="nl-BE" sz="1800" b="0" kern="1200" dirty="0" err="1">
                <a:solidFill>
                  <a:srgbClr val="A31515"/>
                </a:solidFill>
                <a:latin typeface="Consolas" panose="020B0609020204030204" pitchFamily="49" charset="0"/>
              </a:rPr>
              <a:t>Sanity</a:t>
            </a:r>
            <a:r>
              <a:rPr lang="nl-BE" sz="1800" b="0" kern="1200" dirty="0">
                <a:solidFill>
                  <a:srgbClr val="A31515"/>
                </a:solidFill>
                <a:latin typeface="Consolas" panose="020B0609020204030204" pitchFamily="49" charset="0"/>
              </a:rPr>
              <a:t> Test</a:t>
            </a:r>
          </a:p>
          <a:p>
            <a:r>
              <a:rPr lang="nl-BE" sz="1800" b="0" dirty="0">
                <a:solidFill>
                  <a:srgbClr val="0000FF"/>
                </a:solidFill>
                <a:latin typeface="Consolas" panose="020B0609020204030204" pitchFamily="49" charset="0"/>
              </a:rPr>
              <a:t>	Log  </a:t>
            </a:r>
            <a:r>
              <a:rPr lang="nl-BE" sz="1800" b="0" dirty="0">
                <a:solidFill>
                  <a:srgbClr val="001080"/>
                </a:solidFill>
                <a:latin typeface="Consolas" panose="020B0609020204030204" pitchFamily="49" charset="0"/>
              </a:rPr>
              <a:t>${Message}</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result</a:t>
            </a:r>
            <a:r>
              <a:rPr lang="nl-BE" sz="1800" b="0" dirty="0">
                <a:solidFill>
                  <a:srgbClr val="0000FF"/>
                </a:solidFill>
                <a:latin typeface="Consolas" panose="020B0609020204030204" pitchFamily="49" charset="0"/>
              </a:rPr>
              <a:t>}=  </a:t>
            </a:r>
            <a:r>
              <a:rPr lang="nl-BE" sz="1800" b="0" dirty="0" err="1">
                <a:solidFill>
                  <a:srgbClr val="000000"/>
                </a:solidFill>
                <a:latin typeface="Consolas" panose="020B0609020204030204" pitchFamily="49" charset="0"/>
              </a:rPr>
              <a:t>Multiply</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numbers</a:t>
            </a:r>
            <a:r>
              <a:rPr lang="nl-BE" sz="1800" b="0" dirty="0">
                <a:solidFill>
                  <a:srgbClr val="000000"/>
                </a:solidFill>
                <a:latin typeface="Consolas" panose="020B0609020204030204" pitchFamily="49" charset="0"/>
              </a:rPr>
              <a:t>  </a:t>
            </a:r>
            <a:r>
              <a:rPr lang="nl-BE" sz="1800" b="0" dirty="0">
                <a:solidFill>
                  <a:srgbClr val="001080"/>
                </a:solidFill>
                <a:latin typeface="Consolas" panose="020B0609020204030204" pitchFamily="49" charset="0"/>
              </a:rPr>
              <a:t>${3} </a:t>
            </a:r>
            <a:r>
              <a:rPr lang="nl-BE" sz="1800" b="0" dirty="0">
                <a:solidFill>
                  <a:srgbClr val="000000"/>
                </a:solidFill>
                <a:latin typeface="Consolas" panose="020B0609020204030204" pitchFamily="49" charset="0"/>
              </a:rPr>
              <a:t> </a:t>
            </a:r>
            <a:r>
              <a:rPr lang="nl-BE" sz="1800" b="0" dirty="0">
                <a:solidFill>
                  <a:srgbClr val="001080"/>
                </a:solidFill>
                <a:latin typeface="Consolas" panose="020B0609020204030204" pitchFamily="49" charset="0"/>
              </a:rPr>
              <a:t>${5}</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Log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result</a:t>
            </a:r>
            <a:r>
              <a:rPr lang="nl-BE" sz="1800" b="0" dirty="0">
                <a:solidFill>
                  <a:srgbClr val="001080"/>
                </a:solidFill>
                <a:latin typeface="Consolas" panose="020B0609020204030204" pitchFamily="49" charset="0"/>
              </a:rPr>
              <a:t>}</a:t>
            </a:r>
          </a:p>
          <a:p>
            <a:r>
              <a:rPr lang="en-US" sz="1800" b="0" dirty="0">
                <a:solidFill>
                  <a:srgbClr val="008000"/>
                </a:solidFill>
                <a:latin typeface="Consolas" panose="020B0609020204030204" pitchFamily="49" charset="0"/>
              </a:rPr>
              <a:t>	#This line is a comment</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result</a:t>
            </a:r>
            <a:r>
              <a:rPr lang="nl-BE" sz="1800" b="0" dirty="0">
                <a:solidFill>
                  <a:srgbClr val="0000FF"/>
                </a:solidFill>
                <a:latin typeface="Consolas" panose="020B0609020204030204" pitchFamily="49" charset="0"/>
              </a:rPr>
              <a:t>}=  </a:t>
            </a:r>
            <a:r>
              <a:rPr lang="nl-BE" sz="1800" b="0" dirty="0" err="1">
                <a:solidFill>
                  <a:srgbClr val="000000"/>
                </a:solidFill>
                <a:latin typeface="Consolas" panose="020B0609020204030204" pitchFamily="49" charset="0"/>
              </a:rPr>
              <a:t>Add</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two</a:t>
            </a:r>
            <a:r>
              <a:rPr lang="nl-BE" sz="1800" b="0" dirty="0">
                <a:solidFill>
                  <a:srgbClr val="000000"/>
                </a:solidFill>
                <a:latin typeface="Consolas" panose="020B0609020204030204" pitchFamily="49" charset="0"/>
              </a:rPr>
              <a:t> strings  String1  String2</a:t>
            </a:r>
          </a:p>
          <a:p>
            <a:r>
              <a:rPr lang="nl-BE" sz="1800" b="0" dirty="0">
                <a:solidFill>
                  <a:srgbClr val="0000FF"/>
                </a:solidFill>
                <a:latin typeface="Consolas" panose="020B0609020204030204" pitchFamily="49" charset="0"/>
              </a:rPr>
              <a:t>	Log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result</a:t>
            </a:r>
            <a:r>
              <a:rPr lang="nl-BE" sz="1800" b="0" dirty="0">
                <a:solidFill>
                  <a:srgbClr val="001080"/>
                </a:solidFill>
                <a:latin typeface="Consolas" panose="020B0609020204030204" pitchFamily="49" charset="0"/>
              </a:rPr>
              <a:t>}</a:t>
            </a:r>
            <a:endParaRPr lang="nl-BE" sz="1800" b="0" dirty="0">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F703271A-2722-4847-A391-DA9A563B9A1F}"/>
              </a:ext>
            </a:extLst>
          </p:cNvPr>
          <p:cNvSpPr/>
          <p:nvPr/>
        </p:nvSpPr>
        <p:spPr>
          <a:xfrm>
            <a:off x="6425920" y="268288"/>
            <a:ext cx="10251926" cy="461665"/>
          </a:xfrm>
          <a:prstGeom prst="rect">
            <a:avLst/>
          </a:prstGeom>
        </p:spPr>
        <p:txBody>
          <a:bodyPr wrap="square">
            <a:spAutoFit/>
          </a:bodyPr>
          <a:lstStyle/>
          <a:p>
            <a:r>
              <a:rPr lang="nl-BE" sz="2400" dirty="0">
                <a:latin typeface="Consolas" panose="020B0609020204030204" pitchFamily="49" charset="0"/>
              </a:rPr>
              <a:t>\Robot Framework\</a:t>
            </a:r>
            <a:r>
              <a:rPr lang="nl-BE" sz="2400" dirty="0" err="1">
                <a:latin typeface="Consolas" panose="020B0609020204030204" pitchFamily="49" charset="0"/>
              </a:rPr>
              <a:t>RFTraining</a:t>
            </a:r>
            <a:r>
              <a:rPr lang="nl-BE" sz="2400" dirty="0">
                <a:latin typeface="Consolas" panose="020B0609020204030204" pitchFamily="49" charset="0"/>
              </a:rPr>
              <a:t>\</a:t>
            </a:r>
            <a:r>
              <a:rPr lang="nl-BE" sz="2400" dirty="0" err="1">
                <a:latin typeface="Consolas" panose="020B0609020204030204" pitchFamily="49" charset="0"/>
              </a:rPr>
              <a:t>Examples</a:t>
            </a:r>
            <a:r>
              <a:rPr lang="nl-BE" sz="2400" dirty="0">
                <a:latin typeface="Consolas" panose="020B0609020204030204" pitchFamily="49" charset="0"/>
              </a:rPr>
              <a:t>\</a:t>
            </a:r>
            <a:r>
              <a:rPr lang="nl-BE" sz="2400" dirty="0" err="1">
                <a:latin typeface="Consolas" panose="020B0609020204030204" pitchFamily="49" charset="0"/>
              </a:rPr>
              <a:t>SyntaxExample.robot</a:t>
            </a:r>
            <a:endParaRPr lang="nl-BE" sz="2400" dirty="0">
              <a:latin typeface="Consolas" panose="020B0609020204030204" pitchFamily="49" charset="0"/>
            </a:endParaRPr>
          </a:p>
        </p:txBody>
      </p:sp>
    </p:spTree>
    <p:extLst>
      <p:ext uri="{BB962C8B-B14F-4D97-AF65-F5344CB8AC3E}">
        <p14:creationId xmlns:p14="http://schemas.microsoft.com/office/powerpoint/2010/main" val="407299034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Syntax</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Test case syntax</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r>
              <a:rPr lang="en-GB" sz="3200" dirty="0"/>
              <a:t>Within a robot file several sections can be defined:</a:t>
            </a:r>
          </a:p>
          <a:p>
            <a:pPr marL="0" lvl="0" indent="0"/>
            <a:r>
              <a:rPr lang="en-GB" sz="3200" dirty="0"/>
              <a:t>	*** Settings ***</a:t>
            </a:r>
          </a:p>
          <a:p>
            <a:pPr marL="0" lvl="0" indent="0"/>
            <a:r>
              <a:rPr lang="en-GB" sz="2000" dirty="0"/>
              <a:t>	This section contains references to libraries &amp; resources available in the script</a:t>
            </a:r>
          </a:p>
          <a:p>
            <a:pPr marL="0" lvl="0" indent="0"/>
            <a:r>
              <a:rPr lang="en-GB" sz="2000" dirty="0"/>
              <a:t>	Suite Setup &amp; Suite Teardown is also used here</a:t>
            </a:r>
          </a:p>
          <a:p>
            <a:pPr marL="0" lvl="0" indent="0"/>
            <a:endParaRPr lang="en-GB" sz="2400" dirty="0"/>
          </a:p>
          <a:p>
            <a:pPr marL="0" indent="0"/>
            <a:r>
              <a:rPr lang="en-GB" sz="3200" dirty="0"/>
              <a:t>	*** Variables ***</a:t>
            </a:r>
          </a:p>
          <a:p>
            <a:pPr marL="0" lvl="0" indent="0"/>
            <a:r>
              <a:rPr lang="en-GB" sz="2400" dirty="0"/>
              <a:t>	</a:t>
            </a:r>
            <a:r>
              <a:rPr lang="en-GB" sz="2000" dirty="0"/>
              <a:t>Initialize any global variables to be used in the script</a:t>
            </a:r>
          </a:p>
          <a:p>
            <a:pPr marL="0" lvl="0" indent="0"/>
            <a:endParaRPr lang="en-GB" sz="2400" dirty="0"/>
          </a:p>
          <a:p>
            <a:pPr marL="0" indent="0"/>
            <a:r>
              <a:rPr lang="en-GB" sz="2000" dirty="0"/>
              <a:t>	</a:t>
            </a:r>
            <a:r>
              <a:rPr lang="en-GB" sz="3200" dirty="0"/>
              <a:t>*** Keywords ***</a:t>
            </a:r>
          </a:p>
          <a:p>
            <a:pPr marL="0" lvl="0" indent="0"/>
            <a:r>
              <a:rPr lang="en-GB" sz="2000" dirty="0"/>
              <a:t>	</a:t>
            </a:r>
            <a:r>
              <a:rPr lang="en-GB" sz="1800" dirty="0"/>
              <a:t>Create custom keywords to be used in the script</a:t>
            </a:r>
          </a:p>
          <a:p>
            <a:pPr marL="0" lvl="0" indent="0"/>
            <a:endParaRPr lang="en-GB" sz="2000" dirty="0"/>
          </a:p>
          <a:p>
            <a:pPr marL="0" lvl="0" indent="0"/>
            <a:r>
              <a:rPr lang="en-GB" sz="2000" dirty="0"/>
              <a:t>	</a:t>
            </a:r>
            <a:r>
              <a:rPr lang="en-GB" sz="3200" dirty="0"/>
              <a:t>*** Test Cases ***</a:t>
            </a:r>
          </a:p>
          <a:p>
            <a:pPr marL="0" lvl="0" indent="0"/>
            <a:r>
              <a:rPr lang="en-GB" sz="2000" dirty="0"/>
              <a:t>	</a:t>
            </a:r>
            <a:r>
              <a:rPr lang="en-GB" sz="1800" dirty="0"/>
              <a:t>Collection of the test cases to be executed when running the script</a:t>
            </a:r>
          </a:p>
          <a:p>
            <a:pPr marL="325131" lvl="1" indent="0">
              <a:buNone/>
            </a:pPr>
            <a:endParaRPr lang="en-GB" sz="2400" dirty="0"/>
          </a:p>
          <a:p>
            <a:pPr marL="514350" indent="-514350">
              <a:buFont typeface="+mj-lt"/>
              <a:buAutoNum type="arabicPeriod"/>
            </a:pPr>
            <a:endParaRPr lang="en-GB" sz="3200" dirty="0"/>
          </a:p>
        </p:txBody>
      </p:sp>
    </p:spTree>
    <p:extLst>
      <p:ext uri="{BB962C8B-B14F-4D97-AF65-F5344CB8AC3E}">
        <p14:creationId xmlns:p14="http://schemas.microsoft.com/office/powerpoint/2010/main" val="391514470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a:xfrm>
            <a:off x="5880158" y="1276400"/>
            <a:ext cx="11236112" cy="7750175"/>
          </a:xfrm>
        </p:spPr>
        <p:txBody>
          <a:bodyPr/>
          <a:lstStyle/>
          <a:p>
            <a:pPr marL="0" indent="0"/>
            <a:endParaRPr lang="nl-BE" sz="3200" dirty="0"/>
          </a:p>
          <a:p>
            <a:pPr marL="0" indent="0"/>
            <a:endParaRPr lang="nl-BE" sz="3200" dirty="0"/>
          </a:p>
          <a:p>
            <a:pPr marL="0" indent="0"/>
            <a:endParaRPr lang="nl-BE" sz="3200" dirty="0"/>
          </a:p>
          <a:p>
            <a:pPr marL="0" indent="0"/>
            <a:r>
              <a:rPr lang="nl-BE" sz="3200" dirty="0" err="1"/>
              <a:t>Several</a:t>
            </a:r>
            <a:r>
              <a:rPr lang="nl-BE" sz="3200" dirty="0"/>
              <a:t> </a:t>
            </a:r>
            <a:r>
              <a:rPr lang="nl-BE" sz="3200" dirty="0" err="1"/>
              <a:t>keywords</a:t>
            </a:r>
            <a:r>
              <a:rPr lang="nl-BE" sz="3200" dirty="0"/>
              <a:t> are </a:t>
            </a:r>
            <a:r>
              <a:rPr lang="nl-BE" sz="3200" dirty="0" err="1"/>
              <a:t>already</a:t>
            </a:r>
            <a:r>
              <a:rPr lang="nl-BE" sz="3200" dirty="0"/>
              <a:t> </a:t>
            </a:r>
            <a:r>
              <a:rPr lang="nl-BE" sz="3200" dirty="0" err="1"/>
              <a:t>defined</a:t>
            </a:r>
            <a:r>
              <a:rPr lang="nl-BE" sz="3200" dirty="0"/>
              <a:t> </a:t>
            </a:r>
            <a:r>
              <a:rPr lang="nl-BE" sz="3200" dirty="0" err="1"/>
              <a:t>to</a:t>
            </a:r>
            <a:r>
              <a:rPr lang="nl-BE" sz="3200" dirty="0"/>
              <a:t> help testers script </a:t>
            </a:r>
            <a:r>
              <a:rPr lang="nl-BE" sz="3200" dirty="0" err="1"/>
              <a:t>their</a:t>
            </a:r>
            <a:r>
              <a:rPr lang="nl-BE" sz="3200" dirty="0"/>
              <a:t> tests</a:t>
            </a:r>
          </a:p>
          <a:p>
            <a:pPr marL="0" indent="0"/>
            <a:r>
              <a:rPr lang="nl-BE" sz="2400" dirty="0">
                <a:hlinkClick r:id="rId2"/>
              </a:rPr>
              <a:t>http://robotframework.org/robotframework/</a:t>
            </a:r>
            <a:r>
              <a:rPr lang="nl-BE" sz="2400" dirty="0"/>
              <a:t> </a:t>
            </a:r>
          </a:p>
          <a:p>
            <a:pPr marL="0" indent="0"/>
            <a:r>
              <a:rPr lang="nl-BE" sz="2400" dirty="0">
                <a:hlinkClick r:id="rId3"/>
              </a:rPr>
              <a:t>http://robotframework.org/robotframework/latest/libraries/BuiltIn.html</a:t>
            </a:r>
            <a:endParaRPr lang="nl-BE" sz="2400" dirty="0"/>
          </a:p>
          <a:p>
            <a:pPr marL="0" indent="0"/>
            <a:r>
              <a:rPr lang="nl-BE" sz="2400" dirty="0">
                <a:hlinkClick r:id="rId4"/>
              </a:rPr>
              <a:t>http://robotframework.org/robotframework/latest/libraries/Collections.html</a:t>
            </a:r>
            <a:r>
              <a:rPr lang="nl-BE" sz="2400" dirty="0"/>
              <a:t> </a:t>
            </a:r>
          </a:p>
          <a:p>
            <a:pPr marL="0" indent="0"/>
            <a:endParaRPr lang="nl-BE" sz="3200" dirty="0"/>
          </a:p>
        </p:txBody>
      </p:sp>
      <p:sp>
        <p:nvSpPr>
          <p:cNvPr id="8"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a:xfrm>
            <a:off x="713358" y="6604992"/>
            <a:ext cx="3562401" cy="380106"/>
          </a:xfrm>
        </p:spPr>
        <p:txBody>
          <a:bodyPr/>
          <a:lstStyle/>
          <a:p>
            <a:r>
              <a:rPr lang="nl-BE" dirty="0"/>
              <a:t>Syntax</a:t>
            </a:r>
          </a:p>
        </p:txBody>
      </p:sp>
      <p:sp>
        <p:nvSpPr>
          <p:cNvPr id="9"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a:xfrm>
            <a:off x="720098" y="7037040"/>
            <a:ext cx="3562401" cy="576079"/>
          </a:xfrm>
        </p:spPr>
        <p:txBody>
          <a:bodyPr/>
          <a:lstStyle/>
          <a:p>
            <a:r>
              <a:rPr lang="nl-BE" dirty="0"/>
              <a:t> Test case syntax</a:t>
            </a:r>
          </a:p>
        </p:txBody>
      </p:sp>
    </p:spTree>
    <p:extLst>
      <p:ext uri="{BB962C8B-B14F-4D97-AF65-F5344CB8AC3E}">
        <p14:creationId xmlns:p14="http://schemas.microsoft.com/office/powerpoint/2010/main" val="289087808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Logic statements</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a:xfrm>
            <a:off x="5880158" y="1276400"/>
            <a:ext cx="11236112" cy="7750175"/>
          </a:xfrm>
        </p:spPr>
        <p:txBody>
          <a:bodyPr/>
          <a:lstStyle/>
          <a:p>
            <a:pPr marL="0" indent="0"/>
            <a:endParaRPr lang="nl-BE" sz="3200" dirty="0"/>
          </a:p>
          <a:p>
            <a:pPr marL="0" indent="0"/>
            <a:endParaRPr lang="nl-BE" sz="3200" dirty="0"/>
          </a:p>
          <a:p>
            <a:pPr marL="0" indent="0"/>
            <a:r>
              <a:rPr lang="nl-BE" sz="3200" dirty="0" err="1"/>
              <a:t>While</a:t>
            </a:r>
            <a:r>
              <a:rPr lang="nl-BE" sz="3200" dirty="0"/>
              <a:t> robot </a:t>
            </a:r>
            <a:r>
              <a:rPr lang="nl-BE" sz="3200" dirty="0" err="1"/>
              <a:t>framework</a:t>
            </a:r>
            <a:r>
              <a:rPr lang="nl-BE" sz="3200" dirty="0"/>
              <a:t> is </a:t>
            </a:r>
            <a:r>
              <a:rPr lang="nl-BE" sz="3200" dirty="0" err="1"/>
              <a:t>keyword</a:t>
            </a:r>
            <a:r>
              <a:rPr lang="nl-BE" sz="3200" dirty="0"/>
              <a:t> </a:t>
            </a:r>
            <a:r>
              <a:rPr lang="nl-BE" sz="3200" dirty="0" err="1"/>
              <a:t>driven</a:t>
            </a:r>
            <a:r>
              <a:rPr lang="nl-BE" sz="3200" dirty="0"/>
              <a:t>, a lot of logic </a:t>
            </a:r>
            <a:r>
              <a:rPr lang="nl-BE" sz="3200" dirty="0" err="1"/>
              <a:t>can</a:t>
            </a:r>
            <a:r>
              <a:rPr lang="nl-BE" sz="3200" dirty="0"/>
              <a:t> </a:t>
            </a:r>
            <a:r>
              <a:rPr lang="nl-BE" sz="3200" dirty="0" err="1"/>
              <a:t>be</a:t>
            </a:r>
            <a:r>
              <a:rPr lang="nl-BE" sz="3200" dirty="0"/>
              <a:t> built </a:t>
            </a:r>
            <a:r>
              <a:rPr lang="nl-BE" sz="3200" dirty="0" err="1"/>
              <a:t>into</a:t>
            </a:r>
            <a:r>
              <a:rPr lang="nl-BE" sz="3200" dirty="0"/>
              <a:t> </a:t>
            </a:r>
            <a:r>
              <a:rPr lang="nl-BE" sz="3200" dirty="0" err="1"/>
              <a:t>keywords</a:t>
            </a:r>
            <a:r>
              <a:rPr lang="nl-BE" sz="3200" dirty="0"/>
              <a:t> </a:t>
            </a:r>
            <a:r>
              <a:rPr lang="nl-BE" sz="3200" dirty="0" err="1"/>
              <a:t>and</a:t>
            </a:r>
            <a:r>
              <a:rPr lang="nl-BE" sz="3200" dirty="0"/>
              <a:t> tests</a:t>
            </a:r>
          </a:p>
          <a:p>
            <a:pPr marL="0" indent="0"/>
            <a:endParaRPr lang="nl-BE" sz="3200" dirty="0"/>
          </a:p>
        </p:txBody>
      </p:sp>
      <p:sp>
        <p:nvSpPr>
          <p:cNvPr id="2" name="Rectangle 1">
            <a:extLst>
              <a:ext uri="{FF2B5EF4-FFF2-40B4-BE49-F238E27FC236}">
                <a16:creationId xmlns:a16="http://schemas.microsoft.com/office/drawing/2014/main" id="{9CF3EC35-7E58-44D8-BEF7-61928AB4A7C4}"/>
              </a:ext>
            </a:extLst>
          </p:cNvPr>
          <p:cNvSpPr/>
          <p:nvPr/>
        </p:nvSpPr>
        <p:spPr>
          <a:xfrm>
            <a:off x="5746981" y="1276400"/>
            <a:ext cx="11593282" cy="461665"/>
          </a:xfrm>
          <a:prstGeom prst="rect">
            <a:avLst/>
          </a:prstGeom>
        </p:spPr>
        <p:txBody>
          <a:bodyPr wrap="square">
            <a:spAutoFit/>
          </a:bodyPr>
          <a:lstStyle/>
          <a:p>
            <a:r>
              <a:rPr lang="nl-BE" sz="2400" dirty="0">
                <a:latin typeface="Consolas" panose="020B0609020204030204" pitchFamily="49" charset="0"/>
              </a:rPr>
              <a:t>\Training\Robot Framework\</a:t>
            </a:r>
            <a:r>
              <a:rPr lang="nl-BE" sz="2400" dirty="0" err="1">
                <a:latin typeface="Consolas" panose="020B0609020204030204" pitchFamily="49" charset="0"/>
              </a:rPr>
              <a:t>RFTraining</a:t>
            </a:r>
            <a:r>
              <a:rPr lang="nl-BE" sz="2400" dirty="0">
                <a:latin typeface="Consolas" panose="020B0609020204030204" pitchFamily="49" charset="0"/>
              </a:rPr>
              <a:t>\</a:t>
            </a:r>
            <a:r>
              <a:rPr lang="nl-BE" sz="2400" dirty="0" err="1">
                <a:latin typeface="Consolas" panose="020B0609020204030204" pitchFamily="49" charset="0"/>
              </a:rPr>
              <a:t>Examples</a:t>
            </a:r>
            <a:r>
              <a:rPr lang="nl-BE" sz="2400" dirty="0">
                <a:latin typeface="Consolas" panose="020B0609020204030204" pitchFamily="49" charset="0"/>
              </a:rPr>
              <a:t>\</a:t>
            </a:r>
            <a:r>
              <a:rPr lang="nl-BE" sz="2400" dirty="0" err="1">
                <a:latin typeface="Consolas" panose="020B0609020204030204" pitchFamily="49" charset="0"/>
              </a:rPr>
              <a:t>LogicExamples.robot</a:t>
            </a:r>
            <a:endParaRPr lang="nl-BE" sz="2400" dirty="0">
              <a:latin typeface="Consolas" panose="020B0609020204030204" pitchFamily="49" charset="0"/>
            </a:endParaRPr>
          </a:p>
        </p:txBody>
      </p:sp>
      <p:sp>
        <p:nvSpPr>
          <p:cNvPr id="4" name="Rectangle 3"/>
          <p:cNvSpPr/>
          <p:nvPr/>
        </p:nvSpPr>
        <p:spPr>
          <a:xfrm>
            <a:off x="5840007" y="3958113"/>
            <a:ext cx="10967028" cy="2862322"/>
          </a:xfrm>
          <a:prstGeom prst="rect">
            <a:avLst/>
          </a:prstGeom>
        </p:spPr>
        <p:txBody>
          <a:bodyPr wrap="square">
            <a:spAutoFit/>
          </a:bodyPr>
          <a:lstStyle/>
          <a:p>
            <a:r>
              <a:rPr lang="nl-BE" sz="2000" dirty="0" smtClean="0">
                <a:solidFill>
                  <a:srgbClr val="000000"/>
                </a:solidFill>
                <a:latin typeface="Consolas" panose="020B0609020204030204" pitchFamily="49" charset="0"/>
              </a:rPr>
              <a:t>If Statement</a:t>
            </a:r>
          </a:p>
          <a:p>
            <a:r>
              <a:rPr lang="nl-BE" sz="2000" dirty="0" smtClean="0">
                <a:solidFill>
                  <a:srgbClr val="000000"/>
                </a:solidFill>
                <a:latin typeface="Consolas" panose="020B0609020204030204" pitchFamily="49" charset="0"/>
              </a:rPr>
              <a:t>   [</a:t>
            </a:r>
            <a:r>
              <a:rPr lang="nl-BE" sz="2000" dirty="0" smtClean="0">
                <a:solidFill>
                  <a:srgbClr val="0000FF"/>
                </a:solidFill>
                <a:latin typeface="Consolas" panose="020B0609020204030204" pitchFamily="49" charset="0"/>
              </a:rPr>
              <a:t>Tags</a:t>
            </a:r>
            <a:r>
              <a:rPr lang="nl-BE" sz="2000" dirty="0" smtClean="0">
                <a:solidFill>
                  <a:srgbClr val="000000"/>
                </a:solidFill>
                <a:latin typeface="Consolas" panose="020B0609020204030204" pitchFamily="49" charset="0"/>
              </a:rPr>
              <a:t>]</a:t>
            </a:r>
            <a:r>
              <a:rPr lang="nl-BE" sz="2000" dirty="0" smtClean="0">
                <a:solidFill>
                  <a:srgbClr val="800000"/>
                </a:solidFill>
                <a:latin typeface="Consolas" panose="020B0609020204030204" pitchFamily="49" charset="0"/>
              </a:rPr>
              <a:t> if</a:t>
            </a:r>
            <a:endParaRPr lang="nl-BE" sz="2000" dirty="0" smtClean="0">
              <a:solidFill>
                <a:srgbClr val="000000"/>
              </a:solidFill>
              <a:latin typeface="Consolas" panose="020B0609020204030204" pitchFamily="49" charset="0"/>
            </a:endParaRPr>
          </a:p>
          <a:p>
            <a:r>
              <a:rPr lang="nl-BE" sz="2000" dirty="0" smtClean="0">
                <a:solidFill>
                  <a:srgbClr val="000000"/>
                </a:solidFill>
                <a:latin typeface="Consolas" panose="020B0609020204030204" pitchFamily="49" charset="0"/>
              </a:rPr>
              <a:t>   [</a:t>
            </a:r>
            <a:r>
              <a:rPr lang="nl-BE" sz="2000" dirty="0" smtClean="0">
                <a:solidFill>
                  <a:srgbClr val="0000FF"/>
                </a:solidFill>
                <a:latin typeface="Consolas" panose="020B0609020204030204" pitchFamily="49" charset="0"/>
              </a:rPr>
              <a:t>Documentation</a:t>
            </a:r>
            <a:r>
              <a:rPr lang="nl-BE" sz="2000" dirty="0" smtClean="0">
                <a:solidFill>
                  <a:srgbClr val="000000"/>
                </a:solidFill>
                <a:latin typeface="Consolas" panose="020B0609020204030204" pitchFamily="49" charset="0"/>
              </a:rPr>
              <a:t>]</a:t>
            </a:r>
            <a:r>
              <a:rPr lang="nl-BE" sz="2000" dirty="0" smtClean="0">
                <a:solidFill>
                  <a:srgbClr val="A31515"/>
                </a:solidFill>
                <a:latin typeface="Consolas" panose="020B0609020204030204" pitchFamily="49" charset="0"/>
              </a:rPr>
              <a:t> This test case demonstrates an if statement</a:t>
            </a:r>
            <a:endParaRPr lang="nl-BE" sz="2000" dirty="0" smtClean="0">
              <a:solidFill>
                <a:srgbClr val="000000"/>
              </a:solidFill>
              <a:latin typeface="Consolas" panose="020B0609020204030204" pitchFamily="49" charset="0"/>
            </a:endParaRPr>
          </a:p>
          <a:p>
            <a:r>
              <a:rPr lang="nl-BE" sz="2000" dirty="0">
                <a:solidFill>
                  <a:srgbClr val="000000"/>
                </a:solidFill>
                <a:latin typeface="Consolas" panose="020B0609020204030204" pitchFamily="49" charset="0"/>
              </a:rPr>
              <a:t> </a:t>
            </a:r>
            <a:r>
              <a:rPr lang="nl-BE" sz="2000" dirty="0" smtClean="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life</a:t>
            </a:r>
            <a:r>
              <a:rPr lang="nl-BE" sz="2000" dirty="0">
                <a:solidFill>
                  <a:srgbClr val="000000"/>
                </a:solidFill>
                <a:latin typeface="Consolas" panose="020B0609020204030204" pitchFamily="49" charset="0"/>
              </a:rPr>
              <a:t>}= Set Variable ${</a:t>
            </a:r>
            <a:r>
              <a:rPr lang="nl-BE" sz="2000" dirty="0">
                <a:solidFill>
                  <a:srgbClr val="0000FF"/>
                </a:solidFill>
                <a:latin typeface="Consolas" panose="020B0609020204030204" pitchFamily="49" charset="0"/>
              </a:rPr>
              <a:t>30</a:t>
            </a:r>
            <a:r>
              <a:rPr lang="nl-BE" sz="2000" dirty="0">
                <a:solidFill>
                  <a:srgbClr val="000000"/>
                </a:solidFill>
                <a:latin typeface="Consolas" panose="020B0609020204030204" pitchFamily="49" charset="0"/>
              </a:rPr>
              <a:t>}</a:t>
            </a:r>
          </a:p>
          <a:p>
            <a:r>
              <a:rPr lang="nl-BE" sz="2000" dirty="0" smtClean="0">
                <a:solidFill>
                  <a:srgbClr val="000000"/>
                </a:solidFill>
                <a:latin typeface="Consolas" panose="020B0609020204030204" pitchFamily="49" charset="0"/>
              </a:rPr>
              <a:t>   Run </a:t>
            </a:r>
            <a:r>
              <a:rPr lang="nl-BE" sz="2000" dirty="0">
                <a:solidFill>
                  <a:srgbClr val="000000"/>
                </a:solidFill>
                <a:latin typeface="Consolas" panose="020B0609020204030204" pitchFamily="49" charset="0"/>
              </a:rPr>
              <a:t>keyword if ${</a:t>
            </a:r>
            <a:r>
              <a:rPr lang="nl-BE" sz="2000" dirty="0">
                <a:solidFill>
                  <a:srgbClr val="0000FF"/>
                </a:solidFill>
                <a:latin typeface="Consolas" panose="020B0609020204030204" pitchFamily="49" charset="0"/>
              </a:rPr>
              <a:t>life</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42</a:t>
            </a:r>
            <a:r>
              <a:rPr lang="nl-BE" sz="2000" dirty="0">
                <a:solidFill>
                  <a:srgbClr val="000000"/>
                </a:solidFill>
                <a:latin typeface="Consolas" panose="020B0609020204030204" pitchFamily="49" charset="0"/>
              </a:rPr>
              <a:t>} Log "The answer to the ultimate question" </a:t>
            </a:r>
            <a:r>
              <a:rPr lang="nl-BE" sz="2000" dirty="0" smtClean="0">
                <a:solidFill>
                  <a:srgbClr val="000000"/>
                </a:solidFill>
                <a:latin typeface="Consolas" panose="020B0609020204030204" pitchFamily="49" charset="0"/>
              </a:rPr>
              <a:t>ELSE </a:t>
            </a:r>
            <a:r>
              <a:rPr lang="nl-BE" sz="2000" dirty="0">
                <a:solidFill>
                  <a:srgbClr val="000000"/>
                </a:solidFill>
                <a:latin typeface="Consolas" panose="020B0609020204030204" pitchFamily="49" charset="0"/>
              </a:rPr>
              <a:t>Log "Try again"</a:t>
            </a:r>
          </a:p>
          <a:p>
            <a:r>
              <a:rPr lang="nl-BE" sz="2000" dirty="0" smtClean="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life</a:t>
            </a:r>
            <a:r>
              <a:rPr lang="nl-BE" sz="2000" dirty="0">
                <a:solidFill>
                  <a:srgbClr val="000000"/>
                </a:solidFill>
                <a:latin typeface="Consolas" panose="020B0609020204030204" pitchFamily="49" charset="0"/>
              </a:rPr>
              <a:t>}= Run keyword unless ${</a:t>
            </a:r>
            <a:r>
              <a:rPr lang="nl-BE" sz="2000" dirty="0">
                <a:solidFill>
                  <a:srgbClr val="0000FF"/>
                </a:solidFill>
                <a:latin typeface="Consolas" panose="020B0609020204030204" pitchFamily="49" charset="0"/>
              </a:rPr>
              <a:t>life</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42</a:t>
            </a:r>
            <a:r>
              <a:rPr lang="nl-BE" sz="2000" dirty="0">
                <a:solidFill>
                  <a:srgbClr val="000000"/>
                </a:solidFill>
                <a:latin typeface="Consolas" panose="020B0609020204030204" pitchFamily="49" charset="0"/>
              </a:rPr>
              <a:t>} Set variable ${</a:t>
            </a:r>
            <a:r>
              <a:rPr lang="nl-BE" sz="2000" dirty="0">
                <a:solidFill>
                  <a:srgbClr val="0000FF"/>
                </a:solidFill>
                <a:latin typeface="Consolas" panose="020B0609020204030204" pitchFamily="49" charset="0"/>
              </a:rPr>
              <a:t>42</a:t>
            </a:r>
            <a:r>
              <a:rPr lang="nl-BE" sz="2000" dirty="0">
                <a:solidFill>
                  <a:srgbClr val="000000"/>
                </a:solidFill>
                <a:latin typeface="Consolas" panose="020B0609020204030204" pitchFamily="49" charset="0"/>
              </a:rPr>
              <a:t>}</a:t>
            </a:r>
          </a:p>
          <a:p>
            <a:r>
              <a:rPr lang="nl-BE" sz="2000" dirty="0" smtClean="0">
                <a:solidFill>
                  <a:srgbClr val="000000"/>
                </a:solidFill>
                <a:latin typeface="Consolas" panose="020B0609020204030204" pitchFamily="49" charset="0"/>
              </a:rPr>
              <a:t>   Run </a:t>
            </a:r>
            <a:r>
              <a:rPr lang="nl-BE" sz="2000" dirty="0">
                <a:solidFill>
                  <a:srgbClr val="000000"/>
                </a:solidFill>
                <a:latin typeface="Consolas" panose="020B0609020204030204" pitchFamily="49" charset="0"/>
              </a:rPr>
              <a:t>keyword if ${</a:t>
            </a:r>
            <a:r>
              <a:rPr lang="nl-BE" sz="2000" dirty="0">
                <a:solidFill>
                  <a:srgbClr val="0000FF"/>
                </a:solidFill>
                <a:latin typeface="Consolas" panose="020B0609020204030204" pitchFamily="49" charset="0"/>
              </a:rPr>
              <a:t>life</a:t>
            </a:r>
            <a:r>
              <a:rPr lang="nl-BE" sz="2000" dirty="0">
                <a:solidFill>
                  <a:srgbClr val="000000"/>
                </a:solidFill>
                <a:latin typeface="Consolas" panose="020B0609020204030204" pitchFamily="49" charset="0"/>
              </a:rPr>
              <a:t>} == ${</a:t>
            </a:r>
            <a:r>
              <a:rPr lang="nl-BE" sz="2000" dirty="0">
                <a:solidFill>
                  <a:srgbClr val="0000FF"/>
                </a:solidFill>
                <a:latin typeface="Consolas" panose="020B0609020204030204" pitchFamily="49" charset="0"/>
              </a:rPr>
              <a:t>42</a:t>
            </a:r>
            <a:r>
              <a:rPr lang="nl-BE" sz="2000" dirty="0">
                <a:solidFill>
                  <a:srgbClr val="000000"/>
                </a:solidFill>
                <a:latin typeface="Consolas" panose="020B0609020204030204" pitchFamily="49" charset="0"/>
              </a:rPr>
              <a:t>} Log "The answer to the ultimate question" ELSE Log "Try again"</a:t>
            </a:r>
            <a:endParaRPr lang="nl-BE"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9601032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Logic statements</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a:t>
            </a:r>
          </a:p>
        </p:txBody>
      </p:sp>
      <p:sp>
        <p:nvSpPr>
          <p:cNvPr id="4" name="Rectangle 3"/>
          <p:cNvSpPr/>
          <p:nvPr/>
        </p:nvSpPr>
        <p:spPr>
          <a:xfrm>
            <a:off x="6221859" y="2614273"/>
            <a:ext cx="10967028" cy="4401205"/>
          </a:xfrm>
          <a:prstGeom prst="rect">
            <a:avLst/>
          </a:prstGeom>
        </p:spPr>
        <p:txBody>
          <a:bodyPr wrap="square">
            <a:spAutoFit/>
          </a:bodyPr>
          <a:lstStyle/>
          <a:p>
            <a:r>
              <a:rPr lang="nl-BE" sz="2000" dirty="0">
                <a:solidFill>
                  <a:srgbClr val="000000"/>
                </a:solidFill>
                <a:latin typeface="Consolas" panose="020B0609020204030204" pitchFamily="49" charset="0"/>
              </a:rPr>
              <a:t>For Loop Test</a:t>
            </a:r>
          </a:p>
          <a:p>
            <a:r>
              <a:rPr lang="nl-BE" sz="2000" dirty="0" smtClean="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Tags</a:t>
            </a:r>
            <a:r>
              <a:rPr lang="nl-BE" sz="2000" dirty="0">
                <a:solidFill>
                  <a:srgbClr val="000000"/>
                </a:solidFill>
                <a:latin typeface="Consolas" panose="020B0609020204030204" pitchFamily="49" charset="0"/>
              </a:rPr>
              <a:t>]</a:t>
            </a:r>
            <a:r>
              <a:rPr lang="nl-BE" sz="2000" dirty="0">
                <a:solidFill>
                  <a:srgbClr val="800000"/>
                </a:solidFill>
                <a:latin typeface="Consolas" panose="020B0609020204030204" pitchFamily="49" charset="0"/>
              </a:rPr>
              <a:t> for</a:t>
            </a:r>
            <a:endParaRPr lang="nl-BE" sz="2000" dirty="0">
              <a:solidFill>
                <a:srgbClr val="000000"/>
              </a:solidFill>
              <a:latin typeface="Consolas" panose="020B0609020204030204" pitchFamily="49" charset="0"/>
            </a:endParaRPr>
          </a:p>
          <a:p>
            <a:r>
              <a:rPr lang="nl-BE" sz="2000" dirty="0" smtClean="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Documentation</a:t>
            </a:r>
            <a:r>
              <a:rPr lang="nl-BE" sz="2000" dirty="0">
                <a:solidFill>
                  <a:srgbClr val="000000"/>
                </a:solidFill>
                <a:latin typeface="Consolas" panose="020B0609020204030204" pitchFamily="49" charset="0"/>
              </a:rPr>
              <a:t>]</a:t>
            </a:r>
            <a:r>
              <a:rPr lang="nl-BE" sz="2000" dirty="0">
                <a:solidFill>
                  <a:srgbClr val="A31515"/>
                </a:solidFill>
                <a:latin typeface="Consolas" panose="020B0609020204030204" pitchFamily="49" charset="0"/>
              </a:rPr>
              <a:t> This test case demonstrates a for loop </a:t>
            </a:r>
            <a:endParaRPr lang="nl-BE" sz="2000" dirty="0">
              <a:solidFill>
                <a:srgbClr val="000000"/>
              </a:solidFill>
              <a:latin typeface="Consolas" panose="020B0609020204030204" pitchFamily="49" charset="0"/>
            </a:endParaRPr>
          </a:p>
          <a:p>
            <a:r>
              <a:rPr lang="nl-BE" sz="2000" dirty="0" smtClean="0">
                <a:solidFill>
                  <a:srgbClr val="000000"/>
                </a:solidFill>
                <a:latin typeface="Consolas" panose="020B0609020204030204" pitchFamily="49" charset="0"/>
              </a:rPr>
              <a:t>   :</a:t>
            </a:r>
            <a:r>
              <a:rPr lang="nl-BE" sz="2000" dirty="0">
                <a:solidFill>
                  <a:srgbClr val="000000"/>
                </a:solidFill>
                <a:latin typeface="Consolas" panose="020B0609020204030204" pitchFamily="49" charset="0"/>
              </a:rPr>
              <a:t>FOR ${</a:t>
            </a:r>
            <a:r>
              <a:rPr lang="nl-BE" sz="2000" dirty="0">
                <a:solidFill>
                  <a:srgbClr val="0000FF"/>
                </a:solidFill>
                <a:latin typeface="Consolas" panose="020B0609020204030204" pitchFamily="49" charset="0"/>
              </a:rPr>
              <a:t>i</a:t>
            </a:r>
            <a:r>
              <a:rPr lang="nl-BE" sz="2000" dirty="0">
                <a:solidFill>
                  <a:srgbClr val="000000"/>
                </a:solidFill>
                <a:latin typeface="Consolas" panose="020B0609020204030204" pitchFamily="49" charset="0"/>
              </a:rPr>
              <a:t>} IN RANGE ${</a:t>
            </a:r>
            <a:r>
              <a:rPr lang="nl-BE" sz="2000" dirty="0">
                <a:solidFill>
                  <a:srgbClr val="0000FF"/>
                </a:solidFill>
                <a:latin typeface="Consolas" panose="020B0609020204030204" pitchFamily="49" charset="0"/>
              </a:rPr>
              <a:t>10</a:t>
            </a:r>
            <a:r>
              <a:rPr lang="nl-BE" sz="2000" dirty="0">
                <a:solidFill>
                  <a:srgbClr val="000000"/>
                </a:solidFill>
                <a:latin typeface="Consolas" panose="020B0609020204030204" pitchFamily="49" charset="0"/>
              </a:rPr>
              <a:t>}</a:t>
            </a:r>
          </a:p>
          <a:p>
            <a:r>
              <a:rPr lang="nl-BE" sz="2000" dirty="0" smtClean="0">
                <a:solidFill>
                  <a:srgbClr val="000000"/>
                </a:solidFill>
                <a:latin typeface="Consolas" panose="020B0609020204030204" pitchFamily="49" charset="0"/>
              </a:rPr>
              <a:t>   \  Log </a:t>
            </a:r>
            <a:r>
              <a:rPr lang="nl-BE" sz="2000" dirty="0">
                <a:solidFill>
                  <a:srgbClr val="000000"/>
                </a:solidFill>
                <a:latin typeface="Consolas" panose="020B0609020204030204" pitchFamily="49" charset="0"/>
              </a:rPr>
              <a:t>${</a:t>
            </a:r>
            <a:r>
              <a:rPr lang="nl-BE" sz="2000" dirty="0">
                <a:solidFill>
                  <a:srgbClr val="0000FF"/>
                </a:solidFill>
                <a:latin typeface="Consolas" panose="020B0609020204030204" pitchFamily="49" charset="0"/>
              </a:rPr>
              <a:t>i</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
            </a:r>
            <a:br>
              <a:rPr lang="nl-BE" sz="2000" dirty="0">
                <a:solidFill>
                  <a:srgbClr val="000000"/>
                </a:solidFill>
                <a:latin typeface="Consolas" panose="020B0609020204030204" pitchFamily="49" charset="0"/>
              </a:rPr>
            </a:br>
            <a:r>
              <a:rPr lang="nl-BE" sz="2000" dirty="0" smtClean="0">
                <a:solidFill>
                  <a:srgbClr val="000000"/>
                </a:solidFill>
                <a:latin typeface="Consolas" panose="020B0609020204030204" pitchFamily="49" charset="0"/>
              </a:rPr>
              <a:t>   ${</a:t>
            </a:r>
            <a:r>
              <a:rPr lang="nl-BE" sz="2000" dirty="0">
                <a:solidFill>
                  <a:srgbClr val="0000FF"/>
                </a:solidFill>
                <a:latin typeface="Consolas" panose="020B0609020204030204" pitchFamily="49" charset="0"/>
              </a:rPr>
              <a:t>list</a:t>
            </a:r>
            <a:r>
              <a:rPr lang="nl-BE" sz="2000" dirty="0">
                <a:solidFill>
                  <a:srgbClr val="000000"/>
                </a:solidFill>
                <a:latin typeface="Consolas" panose="020B0609020204030204" pitchFamily="49" charset="0"/>
              </a:rPr>
              <a:t>}= Create list String1 String2 String3 String4</a:t>
            </a:r>
          </a:p>
          <a:p>
            <a:r>
              <a:rPr lang="nl-BE" sz="2000" dirty="0" smtClean="0">
                <a:solidFill>
                  <a:srgbClr val="000000"/>
                </a:solidFill>
                <a:latin typeface="Consolas" panose="020B0609020204030204" pitchFamily="49" charset="0"/>
              </a:rPr>
              <a:t>   :</a:t>
            </a:r>
            <a:r>
              <a:rPr lang="nl-BE" sz="2000" dirty="0">
                <a:solidFill>
                  <a:srgbClr val="000000"/>
                </a:solidFill>
                <a:latin typeface="Consolas" panose="020B0609020204030204" pitchFamily="49" charset="0"/>
              </a:rPr>
              <a:t>FOR ${</a:t>
            </a:r>
            <a:r>
              <a:rPr lang="nl-BE" sz="2000" dirty="0">
                <a:solidFill>
                  <a:srgbClr val="0000FF"/>
                </a:solidFill>
                <a:latin typeface="Consolas" panose="020B0609020204030204" pitchFamily="49" charset="0"/>
              </a:rPr>
              <a:t>item</a:t>
            </a:r>
            <a:r>
              <a:rPr lang="nl-BE" sz="2000" dirty="0">
                <a:solidFill>
                  <a:srgbClr val="000000"/>
                </a:solidFill>
                <a:latin typeface="Consolas" panose="020B0609020204030204" pitchFamily="49" charset="0"/>
              </a:rPr>
              <a:t>} IN ${</a:t>
            </a:r>
            <a:r>
              <a:rPr lang="nl-BE" sz="2000" dirty="0">
                <a:solidFill>
                  <a:srgbClr val="0000FF"/>
                </a:solidFill>
                <a:latin typeface="Consolas" panose="020B0609020204030204" pitchFamily="49" charset="0"/>
              </a:rPr>
              <a:t>list</a:t>
            </a:r>
            <a:r>
              <a:rPr lang="nl-BE" sz="2000" dirty="0">
                <a:solidFill>
                  <a:srgbClr val="000000"/>
                </a:solidFill>
                <a:latin typeface="Consolas" panose="020B0609020204030204" pitchFamily="49" charset="0"/>
              </a:rPr>
              <a:t>}</a:t>
            </a:r>
          </a:p>
          <a:p>
            <a:r>
              <a:rPr lang="nl-BE" sz="2000" dirty="0" smtClean="0">
                <a:solidFill>
                  <a:srgbClr val="000000"/>
                </a:solidFill>
                <a:latin typeface="Consolas" panose="020B0609020204030204" pitchFamily="49" charset="0"/>
              </a:rPr>
              <a:t>   \  Log </a:t>
            </a:r>
            <a:r>
              <a:rPr lang="nl-BE" sz="2000" dirty="0">
                <a:solidFill>
                  <a:srgbClr val="000000"/>
                </a:solidFill>
                <a:latin typeface="Consolas" panose="020B0609020204030204" pitchFamily="49" charset="0"/>
              </a:rPr>
              <a:t>${</a:t>
            </a:r>
            <a:r>
              <a:rPr lang="nl-BE" sz="2000" dirty="0">
                <a:solidFill>
                  <a:srgbClr val="0000FF"/>
                </a:solidFill>
                <a:latin typeface="Consolas" panose="020B0609020204030204" pitchFamily="49" charset="0"/>
              </a:rPr>
              <a:t>item</a:t>
            </a:r>
            <a:r>
              <a:rPr lang="nl-BE" sz="2000" dirty="0">
                <a:solidFill>
                  <a:srgbClr val="000000"/>
                </a:solidFill>
                <a:latin typeface="Consolas" panose="020B0609020204030204" pitchFamily="49" charset="0"/>
              </a:rPr>
              <a:t>}</a:t>
            </a:r>
          </a:p>
          <a:p>
            <a:r>
              <a:rPr lang="nl-BE" sz="2000" dirty="0">
                <a:solidFill>
                  <a:srgbClr val="000000"/>
                </a:solidFill>
                <a:latin typeface="Consolas" panose="020B0609020204030204" pitchFamily="49" charset="0"/>
              </a:rPr>
              <a:t/>
            </a:r>
            <a:br>
              <a:rPr lang="nl-BE" sz="2000" dirty="0">
                <a:solidFill>
                  <a:srgbClr val="000000"/>
                </a:solidFill>
                <a:latin typeface="Consolas" panose="020B0609020204030204" pitchFamily="49" charset="0"/>
              </a:rPr>
            </a:br>
            <a:r>
              <a:rPr lang="nl-BE" sz="2000" dirty="0" smtClean="0">
                <a:solidFill>
                  <a:srgbClr val="000000"/>
                </a:solidFill>
                <a:latin typeface="Consolas" panose="020B0609020204030204" pitchFamily="49" charset="0"/>
              </a:rPr>
              <a:t>   :</a:t>
            </a:r>
            <a:r>
              <a:rPr lang="nl-BE" sz="2000" dirty="0">
                <a:solidFill>
                  <a:srgbClr val="000000"/>
                </a:solidFill>
                <a:latin typeface="Consolas" panose="020B0609020204030204" pitchFamily="49" charset="0"/>
              </a:rPr>
              <a:t>FOR ${</a:t>
            </a:r>
            <a:r>
              <a:rPr lang="nl-BE" sz="2000" dirty="0">
                <a:solidFill>
                  <a:srgbClr val="0000FF"/>
                </a:solidFill>
                <a:latin typeface="Consolas" panose="020B0609020204030204" pitchFamily="49" charset="0"/>
              </a:rPr>
              <a:t>item</a:t>
            </a:r>
            <a:r>
              <a:rPr lang="nl-BE" sz="2000" dirty="0">
                <a:solidFill>
                  <a:srgbClr val="000000"/>
                </a:solidFill>
                <a:latin typeface="Consolas" panose="020B0609020204030204" pitchFamily="49" charset="0"/>
              </a:rPr>
              <a:t>} IN @{</a:t>
            </a:r>
            <a:r>
              <a:rPr lang="nl-BE" sz="2000" dirty="0">
                <a:solidFill>
                  <a:srgbClr val="0000FF"/>
                </a:solidFill>
                <a:latin typeface="Consolas" panose="020B0609020204030204" pitchFamily="49" charset="0"/>
              </a:rPr>
              <a:t>list</a:t>
            </a:r>
            <a:r>
              <a:rPr lang="nl-BE" sz="2000" dirty="0">
                <a:solidFill>
                  <a:srgbClr val="000000"/>
                </a:solidFill>
                <a:latin typeface="Consolas" panose="020B0609020204030204" pitchFamily="49" charset="0"/>
              </a:rPr>
              <a:t>}</a:t>
            </a:r>
          </a:p>
          <a:p>
            <a:r>
              <a:rPr lang="nl-BE" sz="2000" dirty="0" smtClean="0">
                <a:solidFill>
                  <a:srgbClr val="000000"/>
                </a:solidFill>
                <a:latin typeface="Consolas" panose="020B0609020204030204" pitchFamily="49" charset="0"/>
              </a:rPr>
              <a:t>   \  Log </a:t>
            </a:r>
            <a:r>
              <a:rPr lang="nl-BE" sz="2000" dirty="0">
                <a:solidFill>
                  <a:srgbClr val="000000"/>
                </a:solidFill>
                <a:latin typeface="Consolas" panose="020B0609020204030204" pitchFamily="49" charset="0"/>
              </a:rPr>
              <a:t>${</a:t>
            </a:r>
            <a:r>
              <a:rPr lang="nl-BE" sz="2000" dirty="0">
                <a:solidFill>
                  <a:srgbClr val="0000FF"/>
                </a:solidFill>
                <a:latin typeface="Consolas" panose="020B0609020204030204" pitchFamily="49" charset="0"/>
              </a:rPr>
              <a:t>item</a:t>
            </a:r>
            <a:r>
              <a:rPr lang="nl-BE" sz="2000" dirty="0">
                <a:solidFill>
                  <a:srgbClr val="000000"/>
                </a:solidFill>
                <a:latin typeface="Consolas" panose="020B0609020204030204" pitchFamily="49" charset="0"/>
              </a:rPr>
              <a:t>}</a:t>
            </a:r>
          </a:p>
          <a:p>
            <a:endParaRPr lang="nl-BE" sz="2000" b="0" dirty="0" smtClean="0">
              <a:solidFill>
                <a:srgbClr val="000000"/>
              </a:solidFill>
              <a:effectLst/>
              <a:latin typeface="Consolas" panose="020B0609020204030204" pitchFamily="49" charset="0"/>
            </a:endParaRPr>
          </a:p>
          <a:p>
            <a:endParaRPr lang="nl-BE" sz="20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9CF3EC35-7E58-44D8-BEF7-61928AB4A7C4}"/>
              </a:ext>
            </a:extLst>
          </p:cNvPr>
          <p:cNvSpPr/>
          <p:nvPr/>
        </p:nvSpPr>
        <p:spPr>
          <a:xfrm>
            <a:off x="5746981" y="1276400"/>
            <a:ext cx="11593282" cy="461665"/>
          </a:xfrm>
          <a:prstGeom prst="rect">
            <a:avLst/>
          </a:prstGeom>
        </p:spPr>
        <p:txBody>
          <a:bodyPr wrap="square">
            <a:spAutoFit/>
          </a:bodyPr>
          <a:lstStyle/>
          <a:p>
            <a:r>
              <a:rPr lang="nl-BE" sz="2400" dirty="0">
                <a:latin typeface="Consolas" panose="020B0609020204030204" pitchFamily="49" charset="0"/>
              </a:rPr>
              <a:t>\Training\Robot Framework\</a:t>
            </a:r>
            <a:r>
              <a:rPr lang="nl-BE" sz="2400" dirty="0" err="1">
                <a:latin typeface="Consolas" panose="020B0609020204030204" pitchFamily="49" charset="0"/>
              </a:rPr>
              <a:t>RFTraining</a:t>
            </a:r>
            <a:r>
              <a:rPr lang="nl-BE" sz="2400" dirty="0">
                <a:latin typeface="Consolas" panose="020B0609020204030204" pitchFamily="49" charset="0"/>
              </a:rPr>
              <a:t>\</a:t>
            </a:r>
            <a:r>
              <a:rPr lang="nl-BE" sz="2400" dirty="0" err="1">
                <a:latin typeface="Consolas" panose="020B0609020204030204" pitchFamily="49" charset="0"/>
              </a:rPr>
              <a:t>Examples</a:t>
            </a:r>
            <a:r>
              <a:rPr lang="nl-BE" sz="2400" dirty="0">
                <a:latin typeface="Consolas" panose="020B0609020204030204" pitchFamily="49" charset="0"/>
              </a:rPr>
              <a:t>\</a:t>
            </a:r>
            <a:r>
              <a:rPr lang="nl-BE" sz="2400" dirty="0" err="1">
                <a:latin typeface="Consolas" panose="020B0609020204030204" pitchFamily="49" charset="0"/>
              </a:rPr>
              <a:t>LogicExamples.robot</a:t>
            </a:r>
            <a:endParaRPr lang="nl-BE" sz="2400" dirty="0">
              <a:latin typeface="Consolas" panose="020B0609020204030204" pitchFamily="49" charset="0"/>
            </a:endParaRPr>
          </a:p>
        </p:txBody>
      </p:sp>
    </p:spTree>
    <p:extLst>
      <p:ext uri="{BB962C8B-B14F-4D97-AF65-F5344CB8AC3E}">
        <p14:creationId xmlns:p14="http://schemas.microsoft.com/office/powerpoint/2010/main" val="217578359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C6E04C-2FA1-47AC-B38A-32C5F9C204C7}"/>
              </a:ext>
            </a:extLst>
          </p:cNvPr>
          <p:cNvSpPr>
            <a:spLocks noGrp="1"/>
          </p:cNvSpPr>
          <p:nvPr>
            <p:ph type="body" sz="quarter" idx="24"/>
          </p:nvPr>
        </p:nvSpPr>
        <p:spPr/>
        <p:txBody>
          <a:bodyPr/>
          <a:lstStyle/>
          <a:p>
            <a:r>
              <a:rPr lang="nl-BE" dirty="0" err="1"/>
              <a:t>About</a:t>
            </a:r>
            <a:endParaRPr lang="nl-BE" dirty="0"/>
          </a:p>
        </p:txBody>
      </p:sp>
    </p:spTree>
    <p:extLst>
      <p:ext uri="{BB962C8B-B14F-4D97-AF65-F5344CB8AC3E}">
        <p14:creationId xmlns:p14="http://schemas.microsoft.com/office/powerpoint/2010/main" val="401609029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smtClean="0"/>
              <a:t>Passing / Failing Tests</a:t>
            </a:r>
            <a:endParaRPr lang="nl-BE" dirty="0"/>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a:t>
            </a:r>
          </a:p>
        </p:txBody>
      </p:sp>
      <p:sp>
        <p:nvSpPr>
          <p:cNvPr id="4" name="Rectangle 3"/>
          <p:cNvSpPr/>
          <p:nvPr/>
        </p:nvSpPr>
        <p:spPr>
          <a:xfrm>
            <a:off x="6221859" y="2614273"/>
            <a:ext cx="10967028" cy="5940088"/>
          </a:xfrm>
          <a:prstGeom prst="rect">
            <a:avLst/>
          </a:prstGeom>
        </p:spPr>
        <p:txBody>
          <a:bodyPr wrap="square">
            <a:spAutoFit/>
          </a:bodyPr>
          <a:lstStyle/>
          <a:p>
            <a:r>
              <a:rPr lang="en-US" sz="2000" dirty="0">
                <a:solidFill>
                  <a:srgbClr val="000000"/>
                </a:solidFill>
                <a:latin typeface="Consolas" panose="020B0609020204030204" pitchFamily="49" charset="0"/>
              </a:rPr>
              <a:t>Passing Tests</a:t>
            </a:r>
          </a:p>
          <a:p>
            <a:r>
              <a:rPr lang="en-US" sz="2000" dirty="0" smtClean="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Tags</a:t>
            </a:r>
            <a:r>
              <a:rPr lang="en-US" sz="2000" dirty="0">
                <a:solidFill>
                  <a:srgbClr val="000000"/>
                </a:solidFill>
                <a:latin typeface="Consolas" panose="020B0609020204030204" pitchFamily="49" charset="0"/>
              </a:rPr>
              <a:t>]</a:t>
            </a:r>
            <a:r>
              <a:rPr lang="en-US" sz="2000" dirty="0">
                <a:solidFill>
                  <a:srgbClr val="800000"/>
                </a:solidFill>
                <a:latin typeface="Consolas" panose="020B0609020204030204" pitchFamily="49" charset="0"/>
              </a:rPr>
              <a:t> result</a:t>
            </a:r>
            <a:endParaRPr lang="en-US" sz="2000" dirty="0">
              <a:solidFill>
                <a:srgbClr val="000000"/>
              </a:solidFill>
              <a:latin typeface="Consolas" panose="020B0609020204030204" pitchFamily="49" charset="0"/>
            </a:endParaRPr>
          </a:p>
          <a:p>
            <a:r>
              <a:rPr lang="en-US" sz="2000" dirty="0" smtClean="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Documentation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 This test case will always pass</a:t>
            </a:r>
            <a:endParaRPr lang="en-US" sz="2000" dirty="0">
              <a:solidFill>
                <a:srgbClr val="000000"/>
              </a:solidFill>
              <a:latin typeface="Consolas" panose="020B0609020204030204" pitchFamily="49" charset="0"/>
            </a:endParaRPr>
          </a:p>
          <a:p>
            <a:r>
              <a:rPr lang="en-US" sz="2000" dirty="0" smtClean="0">
                <a:solidFill>
                  <a:srgbClr val="000000"/>
                </a:solidFill>
                <a:latin typeface="Consolas" panose="020B0609020204030204" pitchFamily="49" charset="0"/>
              </a:rPr>
              <a:t>   Pass </a:t>
            </a:r>
            <a:r>
              <a:rPr lang="en-US" sz="2000" dirty="0">
                <a:solidFill>
                  <a:srgbClr val="000000"/>
                </a:solidFill>
                <a:latin typeface="Consolas" panose="020B0609020204030204" pitchFamily="49" charset="0"/>
              </a:rPr>
              <a:t>Execution This keyword will pass the test case and skip the rest of the test case</a:t>
            </a:r>
          </a:p>
          <a:p>
            <a:r>
              <a:rPr lang="en-US" sz="2000" dirty="0" smtClean="0">
                <a:solidFill>
                  <a:srgbClr val="000000"/>
                </a:solidFill>
                <a:latin typeface="Consolas" panose="020B0609020204030204" pitchFamily="49" charset="0"/>
              </a:rPr>
              <a:t>   Log </a:t>
            </a:r>
            <a:r>
              <a:rPr lang="en-US" sz="2000" dirty="0">
                <a:solidFill>
                  <a:srgbClr val="000000"/>
                </a:solidFill>
                <a:latin typeface="Consolas" panose="020B0609020204030204" pitchFamily="49" charset="0"/>
              </a:rPr>
              <a:t>This keyword is not executed</a:t>
            </a:r>
          </a:p>
          <a:p>
            <a:r>
              <a:rPr lang="en-US" sz="2000" dirty="0">
                <a:solidFill>
                  <a:srgbClr val="000000"/>
                </a:solidFill>
                <a:latin typeface="Consolas" panose="020B0609020204030204" pitchFamily="49" charset="0"/>
              </a:rPr>
              <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Failing Tests</a:t>
            </a:r>
          </a:p>
          <a:p>
            <a:r>
              <a:rPr lang="en-US" sz="2000" dirty="0" smtClean="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Tags</a:t>
            </a:r>
            <a:r>
              <a:rPr lang="en-US" sz="2000" dirty="0">
                <a:solidFill>
                  <a:srgbClr val="000000"/>
                </a:solidFill>
                <a:latin typeface="Consolas" panose="020B0609020204030204" pitchFamily="49" charset="0"/>
              </a:rPr>
              <a:t>]</a:t>
            </a:r>
            <a:r>
              <a:rPr lang="en-US" sz="2000" dirty="0">
                <a:solidFill>
                  <a:srgbClr val="800000"/>
                </a:solidFill>
                <a:latin typeface="Consolas" panose="020B0609020204030204" pitchFamily="49" charset="0"/>
              </a:rPr>
              <a:t> result</a:t>
            </a:r>
            <a:endParaRPr lang="en-US" sz="2000" dirty="0">
              <a:solidFill>
                <a:srgbClr val="000000"/>
              </a:solidFill>
              <a:latin typeface="Consolas" panose="020B0609020204030204" pitchFamily="49" charset="0"/>
            </a:endParaRPr>
          </a:p>
          <a:p>
            <a:r>
              <a:rPr lang="en-US" sz="2000" dirty="0" smtClean="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Documentation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 This test case will always fail</a:t>
            </a:r>
            <a:endParaRPr lang="en-US" sz="2000" dirty="0">
              <a:solidFill>
                <a:srgbClr val="000000"/>
              </a:solidFill>
              <a:latin typeface="Consolas" panose="020B0609020204030204" pitchFamily="49" charset="0"/>
            </a:endParaRPr>
          </a:p>
          <a:p>
            <a:r>
              <a:rPr lang="en-US" sz="2000" dirty="0" smtClean="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exampleString</a:t>
            </a:r>
            <a:r>
              <a:rPr lang="en-US" sz="2000" dirty="0">
                <a:solidFill>
                  <a:srgbClr val="000000"/>
                </a:solidFill>
                <a:latin typeface="Consolas" panose="020B0609020204030204" pitchFamily="49" charset="0"/>
              </a:rPr>
              <a:t>}= Set variable This is an example string</a:t>
            </a:r>
          </a:p>
          <a:p>
            <a:r>
              <a:rPr lang="en-US" sz="2000" dirty="0" smtClean="0">
                <a:solidFill>
                  <a:srgbClr val="000000"/>
                </a:solidFill>
                <a:latin typeface="Consolas" panose="020B0609020204030204" pitchFamily="49" charset="0"/>
              </a:rPr>
              <a:t>   Should </a:t>
            </a:r>
            <a:r>
              <a:rPr lang="en-US" sz="2000" dirty="0">
                <a:solidFill>
                  <a:srgbClr val="000000"/>
                </a:solidFill>
                <a:latin typeface="Consolas" panose="020B0609020204030204" pitchFamily="49" charset="0"/>
              </a:rPr>
              <a:t>be empty ${</a:t>
            </a:r>
            <a:r>
              <a:rPr lang="en-US" sz="2000" dirty="0" err="1">
                <a:solidFill>
                  <a:srgbClr val="0000FF"/>
                </a:solidFill>
                <a:latin typeface="Consolas" panose="020B0609020204030204" pitchFamily="49" charset="0"/>
              </a:rPr>
              <a:t>exampleString</a:t>
            </a:r>
            <a:r>
              <a:rPr lang="en-US" sz="2000" dirty="0">
                <a:solidFill>
                  <a:srgbClr val="000000"/>
                </a:solidFill>
                <a:latin typeface="Consolas" panose="020B0609020204030204" pitchFamily="49" charset="0"/>
              </a:rPr>
              <a:t>}</a:t>
            </a:r>
          </a:p>
          <a:p>
            <a:r>
              <a:rPr lang="en-US" sz="2000" dirty="0" smtClean="0">
                <a:solidFill>
                  <a:srgbClr val="000000"/>
                </a:solidFill>
                <a:latin typeface="Consolas" panose="020B0609020204030204" pitchFamily="49" charset="0"/>
              </a:rPr>
              <a:t>   Length </a:t>
            </a:r>
            <a:r>
              <a:rPr lang="en-US" sz="2000" dirty="0">
                <a:solidFill>
                  <a:srgbClr val="000000"/>
                </a:solidFill>
                <a:latin typeface="Consolas" panose="020B0609020204030204" pitchFamily="49" charset="0"/>
              </a:rPr>
              <a:t>should be ${</a:t>
            </a:r>
            <a:r>
              <a:rPr lang="en-US" sz="2000" dirty="0" err="1">
                <a:solidFill>
                  <a:srgbClr val="0000FF"/>
                </a:solidFill>
                <a:latin typeface="Consolas" panose="020B0609020204030204" pitchFamily="49" charset="0"/>
              </a:rPr>
              <a:t>exampleString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26</a:t>
            </a:r>
            <a:r>
              <a:rPr lang="en-US" sz="2000" dirty="0">
                <a:solidFill>
                  <a:srgbClr val="000000"/>
                </a:solidFill>
                <a:latin typeface="Consolas" panose="020B0609020204030204" pitchFamily="49" charset="0"/>
              </a:rPr>
              <a:t>}</a:t>
            </a:r>
          </a:p>
          <a:p>
            <a:r>
              <a:rPr lang="en-US" sz="2000" dirty="0" smtClean="0">
                <a:solidFill>
                  <a:srgbClr val="000000"/>
                </a:solidFill>
                <a:latin typeface="Consolas" panose="020B0609020204030204" pitchFamily="49" charset="0"/>
              </a:rPr>
              <a:t>   Should </a:t>
            </a:r>
            <a:r>
              <a:rPr lang="en-US" sz="2000" dirty="0">
                <a:solidFill>
                  <a:srgbClr val="000000"/>
                </a:solidFill>
                <a:latin typeface="Consolas" panose="020B0609020204030204" pitchFamily="49" charset="0"/>
              </a:rPr>
              <a:t>be true ${</a:t>
            </a:r>
            <a:r>
              <a:rPr lang="en-US" sz="2000" dirty="0">
                <a:solidFill>
                  <a:srgbClr val="0000FF"/>
                </a:solidFill>
                <a:latin typeface="Consolas" panose="020B0609020204030204" pitchFamily="49" charset="0"/>
              </a:rPr>
              <a:t>FALSE</a:t>
            </a:r>
            <a:r>
              <a:rPr lang="en-US" sz="2000" dirty="0">
                <a:solidFill>
                  <a:srgbClr val="000000"/>
                </a:solidFill>
                <a:latin typeface="Consolas" panose="020B0609020204030204" pitchFamily="49" charset="0"/>
              </a:rPr>
              <a:t>}</a:t>
            </a:r>
          </a:p>
          <a:p>
            <a:r>
              <a:rPr lang="en-US" sz="2000" dirty="0" smtClean="0">
                <a:solidFill>
                  <a:srgbClr val="000000"/>
                </a:solidFill>
                <a:latin typeface="Consolas" panose="020B0609020204030204" pitchFamily="49" charset="0"/>
              </a:rPr>
              <a:t>   Should </a:t>
            </a:r>
            <a:r>
              <a:rPr lang="en-US" sz="2000" dirty="0">
                <a:solidFill>
                  <a:srgbClr val="000000"/>
                </a:solidFill>
                <a:latin typeface="Consolas" panose="020B0609020204030204" pitchFamily="49" charset="0"/>
              </a:rPr>
              <a:t>be equal ${</a:t>
            </a:r>
            <a:r>
              <a:rPr lang="en-US" sz="2000" dirty="0" err="1">
                <a:solidFill>
                  <a:srgbClr val="0000FF"/>
                </a:solidFill>
                <a:latin typeface="Consolas" panose="020B0609020204030204" pitchFamily="49" charset="0"/>
              </a:rPr>
              <a:t>exampleString</a:t>
            </a:r>
            <a:r>
              <a:rPr lang="en-US" sz="2000" dirty="0">
                <a:solidFill>
                  <a:srgbClr val="000000"/>
                </a:solidFill>
                <a:latin typeface="Consolas" panose="020B0609020204030204" pitchFamily="49" charset="0"/>
              </a:rPr>
              <a:t>} Another string</a:t>
            </a:r>
          </a:p>
          <a:p>
            <a:r>
              <a:rPr lang="en-US" sz="2000" dirty="0" smtClean="0">
                <a:solidFill>
                  <a:srgbClr val="000000"/>
                </a:solidFill>
                <a:latin typeface="Consolas" panose="020B0609020204030204" pitchFamily="49" charset="0"/>
              </a:rPr>
              <a:t>   Fail </a:t>
            </a:r>
            <a:r>
              <a:rPr lang="en-US" sz="2000" dirty="0">
                <a:solidFill>
                  <a:srgbClr val="000000"/>
                </a:solidFill>
                <a:latin typeface="Consolas" panose="020B0609020204030204" pitchFamily="49" charset="0"/>
              </a:rPr>
              <a:t>This keyword immediately fails the test case</a:t>
            </a:r>
          </a:p>
          <a:p>
            <a:r>
              <a:rPr lang="en-US" sz="2000" dirty="0" smtClean="0">
                <a:solidFill>
                  <a:srgbClr val="000000"/>
                </a:solidFill>
                <a:latin typeface="Consolas" panose="020B0609020204030204" pitchFamily="49" charset="0"/>
              </a:rPr>
              <a:t>   Log </a:t>
            </a:r>
            <a:r>
              <a:rPr lang="en-US" sz="2000" dirty="0">
                <a:solidFill>
                  <a:srgbClr val="000000"/>
                </a:solidFill>
                <a:latin typeface="Consolas" panose="020B0609020204030204" pitchFamily="49" charset="0"/>
              </a:rPr>
              <a:t>The end of the test case</a:t>
            </a:r>
          </a:p>
          <a:p>
            <a:endParaRPr lang="nl-BE" sz="2000" b="0" dirty="0" smtClean="0">
              <a:solidFill>
                <a:srgbClr val="000000"/>
              </a:solidFill>
              <a:effectLst/>
              <a:latin typeface="Consolas" panose="020B0609020204030204" pitchFamily="49" charset="0"/>
            </a:endParaRPr>
          </a:p>
          <a:p>
            <a:endParaRPr lang="nl-BE" sz="20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9CF3EC35-7E58-44D8-BEF7-61928AB4A7C4}"/>
              </a:ext>
            </a:extLst>
          </p:cNvPr>
          <p:cNvSpPr/>
          <p:nvPr/>
        </p:nvSpPr>
        <p:spPr>
          <a:xfrm>
            <a:off x="5746981" y="1276400"/>
            <a:ext cx="11593282" cy="461665"/>
          </a:xfrm>
          <a:prstGeom prst="rect">
            <a:avLst/>
          </a:prstGeom>
        </p:spPr>
        <p:txBody>
          <a:bodyPr wrap="square">
            <a:spAutoFit/>
          </a:bodyPr>
          <a:lstStyle/>
          <a:p>
            <a:r>
              <a:rPr lang="nl-BE" sz="2400" dirty="0">
                <a:latin typeface="Consolas" panose="020B0609020204030204" pitchFamily="49" charset="0"/>
              </a:rPr>
              <a:t>\Training\Robot Framework\</a:t>
            </a:r>
            <a:r>
              <a:rPr lang="nl-BE" sz="2400" dirty="0" err="1">
                <a:latin typeface="Consolas" panose="020B0609020204030204" pitchFamily="49" charset="0"/>
              </a:rPr>
              <a:t>RFTraining</a:t>
            </a:r>
            <a:r>
              <a:rPr lang="nl-BE" sz="2400" dirty="0">
                <a:latin typeface="Consolas" panose="020B0609020204030204" pitchFamily="49" charset="0"/>
              </a:rPr>
              <a:t>\</a:t>
            </a:r>
            <a:r>
              <a:rPr lang="nl-BE" sz="2400" dirty="0" err="1">
                <a:latin typeface="Consolas" panose="020B0609020204030204" pitchFamily="49" charset="0"/>
              </a:rPr>
              <a:t>Examples</a:t>
            </a:r>
            <a:r>
              <a:rPr lang="nl-BE" sz="2400" dirty="0">
                <a:latin typeface="Consolas" panose="020B0609020204030204" pitchFamily="49" charset="0"/>
              </a:rPr>
              <a:t>\</a:t>
            </a:r>
            <a:r>
              <a:rPr lang="nl-BE" sz="2400" dirty="0" err="1">
                <a:latin typeface="Consolas" panose="020B0609020204030204" pitchFamily="49" charset="0"/>
              </a:rPr>
              <a:t>LogicExamples.robot</a:t>
            </a:r>
            <a:endParaRPr lang="nl-BE" sz="2400" dirty="0">
              <a:latin typeface="Consolas" panose="020B0609020204030204" pitchFamily="49" charset="0"/>
            </a:endParaRPr>
          </a:p>
        </p:txBody>
      </p:sp>
    </p:spTree>
    <p:extLst>
      <p:ext uri="{BB962C8B-B14F-4D97-AF65-F5344CB8AC3E}">
        <p14:creationId xmlns:p14="http://schemas.microsoft.com/office/powerpoint/2010/main" val="116992672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Logic statements</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a:xfrm>
            <a:off x="5880158" y="1276400"/>
            <a:ext cx="11236112" cy="7750175"/>
          </a:xfrm>
        </p:spPr>
        <p:txBody>
          <a:bodyPr/>
          <a:lstStyle/>
          <a:p>
            <a:pPr marL="0" indent="0"/>
            <a:r>
              <a:rPr lang="nl-BE" sz="3200" dirty="0" err="1"/>
              <a:t>Keywords</a:t>
            </a:r>
            <a:r>
              <a:rPr lang="nl-BE" sz="3200" dirty="0"/>
              <a:t> </a:t>
            </a:r>
            <a:r>
              <a:rPr lang="nl-BE" sz="3200" dirty="0" err="1"/>
              <a:t>can</a:t>
            </a:r>
            <a:r>
              <a:rPr lang="nl-BE" sz="3200" dirty="0"/>
              <a:t> have </a:t>
            </a:r>
            <a:r>
              <a:rPr lang="nl-BE" sz="3200" dirty="0" err="1"/>
              <a:t>optional</a:t>
            </a:r>
            <a:r>
              <a:rPr lang="nl-BE" sz="3200" dirty="0"/>
              <a:t> parameters</a:t>
            </a:r>
          </a:p>
          <a:p>
            <a:r>
              <a:rPr lang="nl-BE" sz="2000" b="0" dirty="0" err="1">
                <a:solidFill>
                  <a:srgbClr val="000000"/>
                </a:solidFill>
                <a:latin typeface="Consolas" panose="020B0609020204030204" pitchFamily="49" charset="0"/>
              </a:rPr>
              <a:t>Optional</a:t>
            </a:r>
            <a:r>
              <a:rPr lang="nl-BE" sz="2000" b="0" dirty="0">
                <a:solidFill>
                  <a:srgbClr val="000000"/>
                </a:solidFill>
                <a:latin typeface="Consolas" panose="020B0609020204030204" pitchFamily="49" charset="0"/>
              </a:rPr>
              <a:t> parameters</a:t>
            </a:r>
          </a:p>
          <a:p>
            <a:pPr marL="415445" lvl="1" indent="0">
              <a:buNone/>
            </a:pPr>
            <a:r>
              <a:rPr lang="nl-BE" sz="2000" b="0" dirty="0">
                <a:solidFill>
                  <a:srgbClr val="0000FF"/>
                </a:solidFill>
                <a:latin typeface="Consolas" panose="020B0609020204030204" pitchFamily="49" charset="0"/>
              </a:rPr>
              <a:t>[</a:t>
            </a:r>
            <a:r>
              <a:rPr lang="nl-BE" sz="2000" b="0" dirty="0" err="1">
                <a:solidFill>
                  <a:srgbClr val="0000FF"/>
                </a:solidFill>
                <a:latin typeface="Consolas" panose="020B0609020204030204" pitchFamily="49" charset="0"/>
              </a:rPr>
              <a:t>Documentation</a:t>
            </a:r>
            <a:r>
              <a:rPr lang="nl-BE" sz="2000" b="0" dirty="0">
                <a:solidFill>
                  <a:srgbClr val="0000FF"/>
                </a:solidFill>
                <a:latin typeface="Consolas" panose="020B0609020204030204" pitchFamily="49" charset="0"/>
              </a:rPr>
              <a:t>] </a:t>
            </a:r>
            <a:r>
              <a:rPr lang="nl-BE" sz="2000" b="0" kern="1200" dirty="0" err="1">
                <a:solidFill>
                  <a:srgbClr val="A31515"/>
                </a:solidFill>
                <a:latin typeface="Consolas" panose="020B0609020204030204" pitchFamily="49" charset="0"/>
                <a:ea typeface="+mn-ea"/>
                <a:cs typeface="+mn-cs"/>
              </a:rPr>
              <a:t>Keyword</a:t>
            </a:r>
            <a:r>
              <a:rPr lang="nl-BE" sz="2000" b="0" kern="1200" dirty="0">
                <a:solidFill>
                  <a:srgbClr val="A31515"/>
                </a:solidFill>
                <a:latin typeface="Consolas" panose="020B0609020204030204" pitchFamily="49" charset="0"/>
                <a:ea typeface="+mn-ea"/>
                <a:cs typeface="+mn-cs"/>
              </a:rPr>
              <a:t> </a:t>
            </a:r>
            <a:r>
              <a:rPr lang="nl-BE" sz="2000" b="0" kern="1200" dirty="0" err="1">
                <a:solidFill>
                  <a:srgbClr val="A31515"/>
                </a:solidFill>
                <a:latin typeface="Consolas" panose="020B0609020204030204" pitchFamily="49" charset="0"/>
                <a:ea typeface="+mn-ea"/>
                <a:cs typeface="+mn-cs"/>
              </a:rPr>
              <a:t>with</a:t>
            </a:r>
            <a:r>
              <a:rPr lang="nl-BE" sz="2000" b="0" kern="1200" dirty="0">
                <a:solidFill>
                  <a:srgbClr val="A31515"/>
                </a:solidFill>
                <a:latin typeface="Consolas" panose="020B0609020204030204" pitchFamily="49" charset="0"/>
                <a:ea typeface="+mn-ea"/>
                <a:cs typeface="+mn-cs"/>
              </a:rPr>
              <a:t> </a:t>
            </a:r>
            <a:r>
              <a:rPr lang="nl-BE" sz="2000" b="0" kern="1200" dirty="0" err="1">
                <a:solidFill>
                  <a:srgbClr val="A31515"/>
                </a:solidFill>
                <a:latin typeface="Consolas" panose="020B0609020204030204" pitchFamily="49" charset="0"/>
                <a:ea typeface="+mn-ea"/>
                <a:cs typeface="+mn-cs"/>
              </a:rPr>
              <a:t>optional</a:t>
            </a:r>
            <a:r>
              <a:rPr lang="nl-BE" sz="2000" b="0" kern="1200" dirty="0">
                <a:solidFill>
                  <a:srgbClr val="A31515"/>
                </a:solidFill>
                <a:latin typeface="Consolas" panose="020B0609020204030204" pitchFamily="49" charset="0"/>
                <a:ea typeface="+mn-ea"/>
                <a:cs typeface="+mn-cs"/>
              </a:rPr>
              <a:t> parameters</a:t>
            </a:r>
          </a:p>
          <a:p>
            <a:pPr marL="415445" lvl="1" indent="0">
              <a:buNone/>
            </a:pPr>
            <a:r>
              <a:rPr lang="nl-BE" sz="2000" b="0" dirty="0">
                <a:solidFill>
                  <a:srgbClr val="0000FF"/>
                </a:solidFill>
                <a:latin typeface="Consolas" panose="020B0609020204030204" pitchFamily="49" charset="0"/>
              </a:rPr>
              <a:t>[</a:t>
            </a:r>
            <a:r>
              <a:rPr lang="nl-BE" sz="2000" b="0" dirty="0" err="1">
                <a:solidFill>
                  <a:srgbClr val="0000FF"/>
                </a:solidFill>
                <a:latin typeface="Consolas" panose="020B0609020204030204" pitchFamily="49" charset="0"/>
              </a:rPr>
              <a:t>Arguments</a:t>
            </a:r>
            <a:r>
              <a:rPr lang="nl-BE" sz="2000" b="0" dirty="0">
                <a:solidFill>
                  <a:srgbClr val="0000FF"/>
                </a:solidFill>
                <a:latin typeface="Consolas" panose="020B0609020204030204" pitchFamily="49" charset="0"/>
              </a:rPr>
              <a:t>]</a:t>
            </a:r>
            <a:r>
              <a:rPr lang="nl-BE" sz="2000" b="0" dirty="0">
                <a:solidFill>
                  <a:srgbClr val="000000"/>
                </a:solidFill>
                <a:latin typeface="Consolas" panose="020B0609020204030204" pitchFamily="49" charset="0"/>
              </a:rPr>
              <a:t> </a:t>
            </a:r>
            <a:r>
              <a:rPr lang="nl-BE" sz="2000" b="0" dirty="0">
                <a:solidFill>
                  <a:srgbClr val="001080"/>
                </a:solidFill>
                <a:latin typeface="Consolas" panose="020B0609020204030204" pitchFamily="49" charset="0"/>
              </a:rPr>
              <a:t>${arg1}</a:t>
            </a:r>
            <a:r>
              <a:rPr lang="nl-BE" sz="2000" b="0" dirty="0">
                <a:solidFill>
                  <a:srgbClr val="000000"/>
                </a:solidFill>
                <a:latin typeface="Consolas" panose="020B0609020204030204" pitchFamily="49" charset="0"/>
              </a:rPr>
              <a:t> </a:t>
            </a:r>
            <a:r>
              <a:rPr lang="nl-BE" sz="2000" b="0" dirty="0">
                <a:solidFill>
                  <a:srgbClr val="001080"/>
                </a:solidFill>
                <a:latin typeface="Consolas" panose="020B0609020204030204" pitchFamily="49" charset="0"/>
              </a:rPr>
              <a:t>${</a:t>
            </a:r>
            <a:r>
              <a:rPr lang="nl-BE" sz="2000" b="0" dirty="0" err="1">
                <a:solidFill>
                  <a:srgbClr val="001080"/>
                </a:solidFill>
                <a:latin typeface="Consolas" panose="020B0609020204030204" pitchFamily="49" charset="0"/>
              </a:rPr>
              <a:t>optionalValue</a:t>
            </a:r>
            <a:r>
              <a:rPr lang="nl-BE" sz="2000" b="0" dirty="0">
                <a:solidFill>
                  <a:srgbClr val="001080"/>
                </a:solidFill>
                <a:latin typeface="Consolas" panose="020B0609020204030204" pitchFamily="49" charset="0"/>
              </a:rPr>
              <a:t>}</a:t>
            </a:r>
            <a:r>
              <a:rPr lang="nl-BE" sz="2000" b="0" dirty="0">
                <a:solidFill>
                  <a:srgbClr val="000000"/>
                </a:solidFill>
                <a:latin typeface="Consolas" panose="020B0609020204030204" pitchFamily="49" charset="0"/>
              </a:rPr>
              <a:t>=Default</a:t>
            </a:r>
          </a:p>
          <a:p>
            <a:pPr marL="415445" lvl="1" indent="0">
              <a:buNone/>
            </a:pPr>
            <a:r>
              <a:rPr lang="nl-BE" sz="2000" b="0" dirty="0">
                <a:solidFill>
                  <a:srgbClr val="0000FF"/>
                </a:solidFill>
                <a:latin typeface="Consolas" panose="020B0609020204030204" pitchFamily="49" charset="0"/>
              </a:rPr>
              <a:t>Log </a:t>
            </a:r>
            <a:r>
              <a:rPr lang="nl-BE" sz="2000" b="0" dirty="0">
                <a:solidFill>
                  <a:srgbClr val="001080"/>
                </a:solidFill>
                <a:latin typeface="Consolas" panose="020B0609020204030204" pitchFamily="49" charset="0"/>
              </a:rPr>
              <a:t>${arg1}</a:t>
            </a:r>
            <a:r>
              <a:rPr lang="nl-BE" sz="2000" b="0" dirty="0">
                <a:solidFill>
                  <a:srgbClr val="000000"/>
                </a:solidFill>
                <a:latin typeface="Consolas" panose="020B0609020204030204" pitchFamily="49" charset="0"/>
              </a:rPr>
              <a:t> </a:t>
            </a:r>
            <a:r>
              <a:rPr lang="nl-BE" sz="2000" b="0" dirty="0">
                <a:solidFill>
                  <a:srgbClr val="001080"/>
                </a:solidFill>
                <a:latin typeface="Consolas" panose="020B0609020204030204" pitchFamily="49" charset="0"/>
              </a:rPr>
              <a:t>${</a:t>
            </a:r>
            <a:r>
              <a:rPr lang="nl-BE" sz="2000" b="0" dirty="0" err="1">
                <a:solidFill>
                  <a:srgbClr val="001080"/>
                </a:solidFill>
                <a:latin typeface="Consolas" panose="020B0609020204030204" pitchFamily="49" charset="0"/>
              </a:rPr>
              <a:t>optionalValue</a:t>
            </a:r>
            <a:r>
              <a:rPr lang="nl-BE" sz="2000" b="0" dirty="0">
                <a:solidFill>
                  <a:srgbClr val="001080"/>
                </a:solidFill>
                <a:latin typeface="Consolas" panose="020B0609020204030204" pitchFamily="49" charset="0"/>
              </a:rPr>
              <a:t>}</a:t>
            </a:r>
            <a:endParaRPr lang="nl-BE" sz="2000" b="0" dirty="0">
              <a:solidFill>
                <a:srgbClr val="000000"/>
              </a:solidFill>
              <a:latin typeface="Consolas" panose="020B0609020204030204" pitchFamily="49" charset="0"/>
            </a:endParaRPr>
          </a:p>
          <a:p>
            <a:pPr marL="0" indent="0"/>
            <a:endParaRPr lang="nl-BE" sz="3200" dirty="0"/>
          </a:p>
          <a:p>
            <a:pPr marL="0" indent="0"/>
            <a:r>
              <a:rPr lang="nl-BE" sz="3200" dirty="0" err="1"/>
              <a:t>Keywords</a:t>
            </a:r>
            <a:r>
              <a:rPr lang="nl-BE" sz="3200" dirty="0"/>
              <a:t> </a:t>
            </a:r>
            <a:r>
              <a:rPr lang="nl-BE" sz="3200" dirty="0" err="1"/>
              <a:t>can</a:t>
            </a:r>
            <a:r>
              <a:rPr lang="nl-BE" sz="3200" dirty="0"/>
              <a:t> return </a:t>
            </a:r>
            <a:r>
              <a:rPr lang="nl-BE" sz="3200" dirty="0" err="1"/>
              <a:t>several</a:t>
            </a:r>
            <a:r>
              <a:rPr lang="nl-BE" sz="3200" dirty="0"/>
              <a:t> </a:t>
            </a:r>
            <a:r>
              <a:rPr lang="nl-BE" sz="3200" dirty="0" err="1"/>
              <a:t>values</a:t>
            </a:r>
            <a:endParaRPr lang="nl-BE" sz="3200" dirty="0"/>
          </a:p>
          <a:p>
            <a:r>
              <a:rPr lang="en-US" sz="2000" b="0" dirty="0">
                <a:solidFill>
                  <a:srgbClr val="000000"/>
                </a:solidFill>
                <a:latin typeface="Consolas" panose="020B0609020204030204" pitchFamily="49" charset="0"/>
              </a:rPr>
              <a:t>Multiple returns</a:t>
            </a:r>
          </a:p>
          <a:p>
            <a:pPr marL="415445" lvl="1" indent="0">
              <a:buNone/>
            </a:pPr>
            <a:r>
              <a:rPr lang="en-US" sz="2000" b="0" dirty="0">
                <a:solidFill>
                  <a:srgbClr val="0000FF"/>
                </a:solidFill>
                <a:latin typeface="Consolas" panose="020B0609020204030204" pitchFamily="49" charset="0"/>
              </a:rPr>
              <a:t>[Documentation] </a:t>
            </a:r>
            <a:r>
              <a:rPr lang="en-US" sz="2000" b="0" kern="1200" dirty="0">
                <a:solidFill>
                  <a:srgbClr val="A31515"/>
                </a:solidFill>
                <a:latin typeface="Consolas" panose="020B0609020204030204" pitchFamily="49" charset="0"/>
                <a:ea typeface="+mn-ea"/>
                <a:cs typeface="+mn-cs"/>
              </a:rPr>
              <a:t>Keyword with </a:t>
            </a:r>
            <a:r>
              <a:rPr lang="en-US" sz="2000" b="0" kern="1200" dirty="0" err="1">
                <a:solidFill>
                  <a:srgbClr val="A31515"/>
                </a:solidFill>
                <a:latin typeface="Consolas" panose="020B0609020204030204" pitchFamily="49" charset="0"/>
                <a:ea typeface="+mn-ea"/>
                <a:cs typeface="+mn-cs"/>
              </a:rPr>
              <a:t>mutliple</a:t>
            </a:r>
            <a:r>
              <a:rPr lang="en-US" sz="2000" b="0" kern="1200" dirty="0">
                <a:solidFill>
                  <a:srgbClr val="A31515"/>
                </a:solidFill>
                <a:latin typeface="Consolas" panose="020B0609020204030204" pitchFamily="49" charset="0"/>
                <a:ea typeface="+mn-ea"/>
                <a:cs typeface="+mn-cs"/>
              </a:rPr>
              <a:t> returns</a:t>
            </a:r>
          </a:p>
          <a:p>
            <a:pPr marL="415445" lvl="1" indent="0">
              <a:buNone/>
            </a:pPr>
            <a:r>
              <a:rPr lang="en-US" sz="2000" b="0" dirty="0">
                <a:solidFill>
                  <a:srgbClr val="0000FF"/>
                </a:solidFill>
                <a:latin typeface="Consolas" panose="020B0609020204030204" pitchFamily="49" charset="0"/>
              </a:rPr>
              <a:t>[Return] </a:t>
            </a:r>
            <a:r>
              <a:rPr lang="en-US" sz="2000" b="0" dirty="0">
                <a:solidFill>
                  <a:srgbClr val="001080"/>
                </a:solidFill>
                <a:latin typeface="Consolas" panose="020B0609020204030204" pitchFamily="49" charset="0"/>
              </a:rPr>
              <a:t>${1}</a:t>
            </a:r>
            <a:r>
              <a:rPr lang="en-US" sz="2000" b="0" dirty="0">
                <a:solidFill>
                  <a:srgbClr val="000000"/>
                </a:solidFill>
                <a:latin typeface="Consolas" panose="020B0609020204030204" pitchFamily="49" charset="0"/>
              </a:rPr>
              <a:t> </a:t>
            </a:r>
            <a:r>
              <a:rPr lang="en-US" sz="2000" b="0" dirty="0">
                <a:solidFill>
                  <a:srgbClr val="001080"/>
                </a:solidFill>
                <a:latin typeface="Consolas" panose="020B0609020204030204" pitchFamily="49" charset="0"/>
              </a:rPr>
              <a:t>${2}</a:t>
            </a:r>
            <a:r>
              <a:rPr lang="en-US" sz="2000" b="0" dirty="0">
                <a:solidFill>
                  <a:srgbClr val="000000"/>
                </a:solidFill>
                <a:latin typeface="Consolas" panose="020B0609020204030204" pitchFamily="49" charset="0"/>
              </a:rPr>
              <a:t> </a:t>
            </a:r>
            <a:r>
              <a:rPr lang="en-US" sz="2000" b="0" dirty="0">
                <a:solidFill>
                  <a:srgbClr val="001080"/>
                </a:solidFill>
                <a:latin typeface="Consolas" panose="020B0609020204030204" pitchFamily="49" charset="0"/>
              </a:rPr>
              <a:t>${3}</a:t>
            </a:r>
            <a:endParaRPr lang="en-US" sz="2000" b="0" dirty="0">
              <a:solidFill>
                <a:srgbClr val="000000"/>
              </a:solidFill>
              <a:latin typeface="Consolas" panose="020B0609020204030204" pitchFamily="49" charset="0"/>
            </a:endParaRPr>
          </a:p>
          <a:p>
            <a:pPr marL="0" indent="0"/>
            <a:endParaRPr lang="nl-BE" sz="3200" dirty="0"/>
          </a:p>
          <a:p>
            <a:pPr marL="0" indent="0"/>
            <a:r>
              <a:rPr lang="nl-BE" sz="3200" dirty="0"/>
              <a:t>Multiple return </a:t>
            </a:r>
            <a:r>
              <a:rPr lang="nl-BE" sz="3200" dirty="0" err="1"/>
              <a:t>values</a:t>
            </a:r>
            <a:r>
              <a:rPr lang="nl-BE" sz="3200" dirty="0"/>
              <a:t> </a:t>
            </a:r>
            <a:r>
              <a:rPr lang="nl-BE" sz="3200" dirty="0" err="1"/>
              <a:t>can</a:t>
            </a:r>
            <a:r>
              <a:rPr lang="nl-BE" sz="3200" dirty="0"/>
              <a:t> </a:t>
            </a:r>
            <a:r>
              <a:rPr lang="nl-BE" sz="3200" dirty="0" err="1"/>
              <a:t>stored</a:t>
            </a:r>
            <a:r>
              <a:rPr lang="nl-BE" sz="3200" dirty="0"/>
              <a:t> as list or single </a:t>
            </a:r>
            <a:r>
              <a:rPr lang="nl-BE" sz="3200" dirty="0" err="1"/>
              <a:t>values</a:t>
            </a:r>
            <a:endParaRPr lang="nl-BE" sz="3200" dirty="0"/>
          </a:p>
          <a:p>
            <a:pPr marL="415445" lvl="1" indent="0">
              <a:buNone/>
            </a:pPr>
            <a:r>
              <a:rPr lang="en-US" sz="2000" b="0" dirty="0">
                <a:solidFill>
                  <a:srgbClr val="0000FF"/>
                </a:solidFill>
                <a:latin typeface="Consolas" panose="020B0609020204030204" pitchFamily="49" charset="0"/>
              </a:rPr>
              <a:t>${list}= </a:t>
            </a:r>
            <a:r>
              <a:rPr lang="en-US" sz="2000" b="0" dirty="0">
                <a:solidFill>
                  <a:srgbClr val="000000"/>
                </a:solidFill>
                <a:latin typeface="Consolas" panose="020B0609020204030204" pitchFamily="49" charset="0"/>
              </a:rPr>
              <a:t>Multiple returns</a:t>
            </a:r>
          </a:p>
          <a:p>
            <a:pPr marL="415445" lvl="1" indent="0">
              <a:buNone/>
            </a:pPr>
            <a:r>
              <a:rPr lang="en-US" sz="2000" b="0" dirty="0">
                <a:solidFill>
                  <a:srgbClr val="0000FF"/>
                </a:solidFill>
                <a:latin typeface="Consolas" panose="020B0609020204030204" pitchFamily="49" charset="0"/>
              </a:rPr>
              <a:t>${return1} </a:t>
            </a:r>
            <a:r>
              <a:rPr lang="en-US" sz="2000" b="0" dirty="0">
                <a:solidFill>
                  <a:srgbClr val="001080"/>
                </a:solidFill>
                <a:latin typeface="Consolas" panose="020B0609020204030204" pitchFamily="49" charset="0"/>
              </a:rPr>
              <a:t>${return2}</a:t>
            </a:r>
            <a:r>
              <a:rPr lang="en-US" sz="2000" b="0" dirty="0">
                <a:solidFill>
                  <a:srgbClr val="000000"/>
                </a:solidFill>
                <a:latin typeface="Consolas" panose="020B0609020204030204" pitchFamily="49" charset="0"/>
              </a:rPr>
              <a:t> </a:t>
            </a:r>
            <a:r>
              <a:rPr lang="en-US" sz="2000" b="0" dirty="0">
                <a:solidFill>
                  <a:srgbClr val="001080"/>
                </a:solidFill>
                <a:latin typeface="Consolas" panose="020B0609020204030204" pitchFamily="49" charset="0"/>
              </a:rPr>
              <a:t>${return3}</a:t>
            </a:r>
            <a:r>
              <a:rPr lang="en-US" sz="2000" b="0" dirty="0">
                <a:solidFill>
                  <a:srgbClr val="000000"/>
                </a:solidFill>
                <a:latin typeface="Consolas" panose="020B0609020204030204" pitchFamily="49" charset="0"/>
              </a:rPr>
              <a:t>= Multiple returns</a:t>
            </a:r>
          </a:p>
          <a:p>
            <a:pPr marL="0" indent="0"/>
            <a:endParaRPr lang="nl-BE" sz="3200" dirty="0"/>
          </a:p>
          <a:p>
            <a:pPr marL="0" indent="0"/>
            <a:endParaRPr lang="nl-BE" sz="3200" dirty="0"/>
          </a:p>
          <a:p>
            <a:pPr marL="0" indent="0"/>
            <a:endParaRPr lang="nl-BE" sz="2400" dirty="0"/>
          </a:p>
          <a:p>
            <a:pPr marL="0" indent="0"/>
            <a:endParaRPr lang="nl-BE" sz="3200" dirty="0"/>
          </a:p>
        </p:txBody>
      </p:sp>
      <p:sp>
        <p:nvSpPr>
          <p:cNvPr id="2" name="Rectangle 1">
            <a:extLst>
              <a:ext uri="{FF2B5EF4-FFF2-40B4-BE49-F238E27FC236}">
                <a16:creationId xmlns:a16="http://schemas.microsoft.com/office/drawing/2014/main" id="{9CF3EC35-7E58-44D8-BEF7-61928AB4A7C4}"/>
              </a:ext>
            </a:extLst>
          </p:cNvPr>
          <p:cNvSpPr/>
          <p:nvPr/>
        </p:nvSpPr>
        <p:spPr>
          <a:xfrm>
            <a:off x="5880158" y="496192"/>
            <a:ext cx="11593282" cy="461665"/>
          </a:xfrm>
          <a:prstGeom prst="rect">
            <a:avLst/>
          </a:prstGeom>
        </p:spPr>
        <p:txBody>
          <a:bodyPr wrap="square">
            <a:spAutoFit/>
          </a:bodyPr>
          <a:lstStyle/>
          <a:p>
            <a:r>
              <a:rPr lang="nl-BE" sz="2400" dirty="0">
                <a:latin typeface="Consolas" panose="020B0609020204030204" pitchFamily="49" charset="0"/>
              </a:rPr>
              <a:t>\Training\Robot Framework\</a:t>
            </a:r>
            <a:r>
              <a:rPr lang="nl-BE" sz="2400" dirty="0" err="1">
                <a:latin typeface="Consolas" panose="020B0609020204030204" pitchFamily="49" charset="0"/>
              </a:rPr>
              <a:t>RFTraining</a:t>
            </a:r>
            <a:r>
              <a:rPr lang="nl-BE" sz="2400" dirty="0">
                <a:latin typeface="Consolas" panose="020B0609020204030204" pitchFamily="49" charset="0"/>
              </a:rPr>
              <a:t>\</a:t>
            </a:r>
            <a:r>
              <a:rPr lang="nl-BE" sz="2400" dirty="0" err="1">
                <a:latin typeface="Consolas" panose="020B0609020204030204" pitchFamily="49" charset="0"/>
              </a:rPr>
              <a:t>Examples</a:t>
            </a:r>
            <a:r>
              <a:rPr lang="nl-BE" sz="2400" dirty="0">
                <a:latin typeface="Consolas" panose="020B0609020204030204" pitchFamily="49" charset="0"/>
              </a:rPr>
              <a:t>\</a:t>
            </a:r>
            <a:r>
              <a:rPr lang="nl-BE" sz="2400" dirty="0" err="1">
                <a:latin typeface="Consolas" panose="020B0609020204030204" pitchFamily="49" charset="0"/>
              </a:rPr>
              <a:t>LogicExamples.robot</a:t>
            </a:r>
            <a:endParaRPr lang="nl-BE" sz="2400" dirty="0">
              <a:latin typeface="Consolas" panose="020B0609020204030204" pitchFamily="49" charset="0"/>
            </a:endParaRPr>
          </a:p>
        </p:txBody>
      </p:sp>
    </p:spTree>
    <p:extLst>
      <p:ext uri="{BB962C8B-B14F-4D97-AF65-F5344CB8AC3E}">
        <p14:creationId xmlns:p14="http://schemas.microsoft.com/office/powerpoint/2010/main" val="86180501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Executing</a:t>
            </a:r>
            <a:r>
              <a:rPr lang="nl-BE" dirty="0"/>
              <a:t> a test suite</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r>
              <a:rPr lang="en-GB" sz="3200" dirty="0"/>
              <a:t>A .robot file can be executed using a command line tool:</a:t>
            </a:r>
          </a:p>
          <a:p>
            <a:pPr marL="0" lvl="0" indent="0"/>
            <a:r>
              <a:rPr lang="en-GB" sz="2800" dirty="0"/>
              <a:t>	</a:t>
            </a:r>
            <a:r>
              <a:rPr lang="en-GB" sz="2400" dirty="0">
                <a:latin typeface="Consolas" panose="020B0609020204030204" pitchFamily="49" charset="0"/>
              </a:rPr>
              <a:t>robot </a:t>
            </a:r>
            <a:r>
              <a:rPr lang="en-GB" sz="2400" dirty="0" err="1">
                <a:latin typeface="Consolas" panose="020B0609020204030204" pitchFamily="49" charset="0"/>
              </a:rPr>
              <a:t>pathToFile</a:t>
            </a:r>
            <a:r>
              <a:rPr lang="en-GB" sz="2400" dirty="0">
                <a:latin typeface="Consolas" panose="020B0609020204030204" pitchFamily="49" charset="0"/>
              </a:rPr>
              <a:t>\</a:t>
            </a:r>
            <a:r>
              <a:rPr lang="en-GB" sz="2400" dirty="0" err="1">
                <a:latin typeface="Consolas" panose="020B0609020204030204" pitchFamily="49" charset="0"/>
              </a:rPr>
              <a:t>Filename.robot</a:t>
            </a:r>
            <a:endParaRPr lang="en-GB" sz="2400" dirty="0">
              <a:latin typeface="Consolas" panose="020B0609020204030204" pitchFamily="49" charset="0"/>
            </a:endParaRPr>
          </a:p>
          <a:p>
            <a:pPr marL="0" lvl="0" indent="0"/>
            <a:r>
              <a:rPr lang="en-GB" sz="2800" dirty="0"/>
              <a:t>		Runs one test</a:t>
            </a:r>
          </a:p>
          <a:p>
            <a:pPr marL="0" lvl="0" indent="0"/>
            <a:r>
              <a:rPr lang="en-GB" sz="2800" dirty="0"/>
              <a:t>	</a:t>
            </a:r>
            <a:r>
              <a:rPr lang="en-GB" sz="2400" dirty="0">
                <a:latin typeface="Consolas" panose="020B0609020204030204" pitchFamily="49" charset="0"/>
              </a:rPr>
              <a:t>robot </a:t>
            </a:r>
            <a:r>
              <a:rPr lang="en-GB" sz="2400" dirty="0" err="1">
                <a:latin typeface="Consolas" panose="020B0609020204030204" pitchFamily="49" charset="0"/>
              </a:rPr>
              <a:t>pathToFiles</a:t>
            </a:r>
            <a:endParaRPr lang="en-GB" sz="2400" dirty="0">
              <a:latin typeface="Consolas" panose="020B0609020204030204" pitchFamily="49" charset="0"/>
            </a:endParaRPr>
          </a:p>
          <a:p>
            <a:pPr marL="0" lvl="0" indent="0"/>
            <a:r>
              <a:rPr lang="en-GB" sz="2800" dirty="0"/>
              <a:t>		Runs all robot files in the folder</a:t>
            </a:r>
            <a:endParaRPr lang="en-GB" sz="1600" dirty="0"/>
          </a:p>
          <a:p>
            <a:pPr marL="0" lvl="0" indent="0"/>
            <a:endParaRPr lang="en-GB" sz="3200" dirty="0"/>
          </a:p>
          <a:p>
            <a:pPr marL="0" lvl="0" indent="0"/>
            <a:r>
              <a:rPr lang="en-GB" sz="3200" dirty="0"/>
              <a:t>Tests can be included or excluded from a run based on tags </a:t>
            </a:r>
            <a:r>
              <a:rPr lang="en-GB" sz="3200" dirty="0">
                <a:latin typeface="+mj-lt"/>
              </a:rPr>
              <a:t>by --include or --exclude</a:t>
            </a:r>
          </a:p>
          <a:p>
            <a:pPr marL="0" lvl="0" indent="0"/>
            <a:r>
              <a:rPr lang="en-GB" sz="2800" dirty="0">
                <a:latin typeface="Consolas" panose="020B0609020204030204" pitchFamily="49" charset="0"/>
              </a:rPr>
              <a:t>	</a:t>
            </a:r>
            <a:r>
              <a:rPr lang="en-GB" sz="2400" dirty="0">
                <a:latin typeface="Consolas" panose="020B0609020204030204" pitchFamily="49" charset="0"/>
              </a:rPr>
              <a:t>robot --include Tag </a:t>
            </a:r>
            <a:r>
              <a:rPr lang="en-GB" sz="2400" dirty="0" err="1">
                <a:latin typeface="Consolas" panose="020B0609020204030204" pitchFamily="49" charset="0"/>
              </a:rPr>
              <a:t>pathToFile</a:t>
            </a:r>
            <a:r>
              <a:rPr lang="en-GB" sz="2400" dirty="0">
                <a:latin typeface="Consolas" panose="020B0609020204030204" pitchFamily="49" charset="0"/>
              </a:rPr>
              <a:t>\</a:t>
            </a:r>
            <a:r>
              <a:rPr lang="en-GB" sz="2400" dirty="0" err="1">
                <a:latin typeface="Consolas" panose="020B0609020204030204" pitchFamily="49" charset="0"/>
              </a:rPr>
              <a:t>Filename.robot</a:t>
            </a:r>
            <a:endParaRPr lang="en-GB" sz="2400" dirty="0">
              <a:latin typeface="Consolas" panose="020B0609020204030204" pitchFamily="49" charset="0"/>
            </a:endParaRPr>
          </a:p>
          <a:p>
            <a:pPr marL="0" lvl="0" indent="0"/>
            <a:endParaRPr lang="en-GB" sz="2800" dirty="0">
              <a:latin typeface="Consolas" panose="020B0609020204030204" pitchFamily="49" charset="0"/>
            </a:endParaRPr>
          </a:p>
          <a:p>
            <a:pPr marL="0" lvl="0" indent="0"/>
            <a:r>
              <a:rPr lang="en-GB" sz="3200" dirty="0">
                <a:latin typeface="+mj-lt"/>
              </a:rPr>
              <a:t>Variables can be set when executing tests with --variable</a:t>
            </a:r>
          </a:p>
          <a:p>
            <a:pPr marL="0" lvl="0" indent="0"/>
            <a:r>
              <a:rPr lang="en-GB" sz="2800" dirty="0">
                <a:latin typeface="Consolas" panose="020B0609020204030204" pitchFamily="49" charset="0"/>
              </a:rPr>
              <a:t>	</a:t>
            </a:r>
            <a:r>
              <a:rPr lang="en-GB" sz="2400" dirty="0">
                <a:latin typeface="Consolas" panose="020B0609020204030204" pitchFamily="49" charset="0"/>
              </a:rPr>
              <a:t>robot --variable </a:t>
            </a:r>
            <a:r>
              <a:rPr lang="en-GB" sz="2400" dirty="0" err="1">
                <a:latin typeface="Consolas" panose="020B0609020204030204" pitchFamily="49" charset="0"/>
              </a:rPr>
              <a:t>name:value</a:t>
            </a:r>
            <a:r>
              <a:rPr lang="en-GB" sz="2400" dirty="0">
                <a:latin typeface="Consolas" panose="020B0609020204030204" pitchFamily="49" charset="0"/>
              </a:rPr>
              <a:t> </a:t>
            </a:r>
            <a:r>
              <a:rPr lang="en-GB" sz="2400" dirty="0" err="1">
                <a:latin typeface="Consolas" panose="020B0609020204030204" pitchFamily="49" charset="0"/>
              </a:rPr>
              <a:t>pathToFile</a:t>
            </a:r>
            <a:r>
              <a:rPr lang="en-GB" sz="2400" dirty="0">
                <a:latin typeface="Consolas" panose="020B0609020204030204" pitchFamily="49" charset="0"/>
              </a:rPr>
              <a:t>\</a:t>
            </a:r>
            <a:r>
              <a:rPr lang="en-GB" sz="2400" dirty="0" err="1">
                <a:latin typeface="Consolas" panose="020B0609020204030204" pitchFamily="49" charset="0"/>
              </a:rPr>
              <a:t>Filename.robot</a:t>
            </a:r>
            <a:endParaRPr lang="en-GB" sz="2800" dirty="0">
              <a:latin typeface="Consolas" panose="020B0609020204030204" pitchFamily="49" charset="0"/>
            </a:endParaRPr>
          </a:p>
        </p:txBody>
      </p:sp>
    </p:spTree>
    <p:extLst>
      <p:ext uri="{BB962C8B-B14F-4D97-AF65-F5344CB8AC3E}">
        <p14:creationId xmlns:p14="http://schemas.microsoft.com/office/powerpoint/2010/main" val="329854748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Exercise</a:t>
            </a:r>
            <a:r>
              <a:rPr lang="nl-BE" dirty="0"/>
              <a:t> 1</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endParaRPr lang="en-GB" sz="3200" dirty="0"/>
          </a:p>
          <a:p>
            <a:pPr marL="0" lvl="0" indent="0"/>
            <a:r>
              <a:rPr lang="en-GB" sz="3200" dirty="0"/>
              <a:t>Create a test case which gets the current time</a:t>
            </a:r>
          </a:p>
          <a:p>
            <a:pPr marL="0" lvl="0" indent="0"/>
            <a:r>
              <a:rPr lang="en-GB" sz="3200" dirty="0"/>
              <a:t>Verify whether the year starts with “20”</a:t>
            </a:r>
          </a:p>
          <a:p>
            <a:pPr marL="0" lvl="0" indent="0"/>
            <a:endParaRPr lang="en-GB" sz="3200" dirty="0"/>
          </a:p>
          <a:p>
            <a:pPr marL="0" lvl="0" indent="0"/>
            <a:endParaRPr lang="en-GB" sz="3200" dirty="0"/>
          </a:p>
          <a:p>
            <a:pPr marL="0" lvl="0" indent="0"/>
            <a:endParaRPr lang="en-GB" sz="3200" dirty="0"/>
          </a:p>
          <a:p>
            <a:pPr marL="0" lvl="0" indent="0"/>
            <a:r>
              <a:rPr lang="en-GB" sz="3200" dirty="0"/>
              <a:t>Tips:</a:t>
            </a:r>
          </a:p>
          <a:p>
            <a:pPr marL="0" lvl="0" indent="0"/>
            <a:r>
              <a:rPr lang="en-GB" sz="2400" dirty="0">
                <a:hlinkClick r:id="rId2"/>
              </a:rPr>
              <a:t>http://robotframework.org/robotframework/latest/libraries/DateTime.html</a:t>
            </a:r>
            <a:endParaRPr lang="en-GB" sz="2400" dirty="0"/>
          </a:p>
          <a:p>
            <a:pPr marL="0" lvl="0" indent="0"/>
            <a:r>
              <a:rPr lang="en-GB" sz="2400" dirty="0">
                <a:hlinkClick r:id="rId3"/>
              </a:rPr>
              <a:t>http://robotframework.org/robotframework/latest/libraries/BuiltIn.html</a:t>
            </a:r>
            <a:r>
              <a:rPr lang="en-GB" sz="2400" dirty="0"/>
              <a:t> </a:t>
            </a:r>
          </a:p>
          <a:p>
            <a:pPr marL="0" lvl="0" indent="0"/>
            <a:endParaRPr lang="en-GB" sz="3200" dirty="0"/>
          </a:p>
          <a:p>
            <a:pPr marL="0" lvl="0" indent="0"/>
            <a:endParaRPr lang="en-GB" sz="3200" dirty="0"/>
          </a:p>
        </p:txBody>
      </p:sp>
    </p:spTree>
    <p:extLst>
      <p:ext uri="{BB962C8B-B14F-4D97-AF65-F5344CB8AC3E}">
        <p14:creationId xmlns:p14="http://schemas.microsoft.com/office/powerpoint/2010/main" val="21704982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Libraries</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General</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nl-BE" sz="3200" dirty="0"/>
          </a:p>
          <a:p>
            <a:pPr marL="0" lvl="0" indent="0"/>
            <a:endParaRPr lang="nl-BE" sz="3200" dirty="0"/>
          </a:p>
          <a:p>
            <a:pPr marL="0" lvl="0" indent="0"/>
            <a:r>
              <a:rPr lang="nl-BE" sz="3200" dirty="0"/>
              <a:t>Robot Framework is compatible </a:t>
            </a:r>
            <a:r>
              <a:rPr lang="nl-BE" sz="3200" dirty="0" err="1"/>
              <a:t>with</a:t>
            </a:r>
            <a:r>
              <a:rPr lang="nl-BE" sz="3200" dirty="0"/>
              <a:t> a lot of </a:t>
            </a:r>
            <a:r>
              <a:rPr lang="nl-BE" sz="3200" dirty="0" err="1"/>
              <a:t>libraries</a:t>
            </a:r>
            <a:endParaRPr lang="nl-BE" sz="3200" dirty="0"/>
          </a:p>
          <a:p>
            <a:pPr marL="0" lvl="0" indent="0"/>
            <a:r>
              <a:rPr lang="nl-BE" sz="3200" dirty="0"/>
              <a:t>	</a:t>
            </a:r>
            <a:r>
              <a:rPr lang="nl-BE" sz="2400" dirty="0"/>
              <a:t>Official </a:t>
            </a:r>
            <a:r>
              <a:rPr lang="nl-BE" sz="2400" dirty="0" err="1"/>
              <a:t>libraries</a:t>
            </a:r>
            <a:r>
              <a:rPr lang="nl-BE" sz="2400" dirty="0"/>
              <a:t>: </a:t>
            </a:r>
            <a:r>
              <a:rPr lang="nl-BE" sz="2400" dirty="0" err="1"/>
              <a:t>BuiltIn</a:t>
            </a:r>
            <a:r>
              <a:rPr lang="nl-BE" sz="2400" dirty="0"/>
              <a:t>, Operating System, </a:t>
            </a:r>
            <a:r>
              <a:rPr lang="nl-BE" sz="2400" dirty="0" err="1"/>
              <a:t>Collections</a:t>
            </a:r>
            <a:r>
              <a:rPr lang="nl-BE" sz="2400" dirty="0"/>
              <a:t>, Strings…</a:t>
            </a:r>
          </a:p>
          <a:p>
            <a:pPr marL="0" lvl="0" indent="0"/>
            <a:r>
              <a:rPr lang="nl-BE" sz="2400" dirty="0"/>
              <a:t>	External Libraries: Selenium, </a:t>
            </a:r>
            <a:r>
              <a:rPr lang="nl-BE" sz="2400" dirty="0" err="1"/>
              <a:t>Requests</a:t>
            </a:r>
            <a:r>
              <a:rPr lang="nl-BE" sz="2400" dirty="0"/>
              <a:t>, </a:t>
            </a:r>
            <a:r>
              <a:rPr lang="nl-BE" sz="2400" dirty="0" err="1"/>
              <a:t>SSHLibrary</a:t>
            </a:r>
            <a:r>
              <a:rPr lang="nl-BE" sz="2400" dirty="0"/>
              <a:t>…</a:t>
            </a:r>
            <a:endParaRPr lang="nl-BE" sz="1800" dirty="0"/>
          </a:p>
          <a:p>
            <a:pPr marL="0" indent="0"/>
            <a:endParaRPr lang="nl-BE" sz="2400" dirty="0"/>
          </a:p>
          <a:p>
            <a:pPr marL="0" indent="0"/>
            <a:r>
              <a:rPr lang="nl-BE" sz="3200" dirty="0" err="1"/>
              <a:t>Underlying</a:t>
            </a:r>
            <a:r>
              <a:rPr lang="nl-BE" sz="3200" dirty="0"/>
              <a:t> Python code </a:t>
            </a:r>
            <a:r>
              <a:rPr lang="nl-BE" sz="3200" dirty="0" err="1"/>
              <a:t>formatted</a:t>
            </a:r>
            <a:r>
              <a:rPr lang="nl-BE" sz="3200" dirty="0"/>
              <a:t> </a:t>
            </a:r>
            <a:r>
              <a:rPr lang="nl-BE" sz="3200" dirty="0" err="1"/>
              <a:t>into</a:t>
            </a:r>
            <a:r>
              <a:rPr lang="nl-BE" sz="3200" dirty="0"/>
              <a:t> </a:t>
            </a:r>
            <a:r>
              <a:rPr lang="nl-BE" sz="3200" dirty="0" err="1"/>
              <a:t>Keywords</a:t>
            </a:r>
            <a:endParaRPr lang="nl-BE" sz="3200" dirty="0"/>
          </a:p>
          <a:p>
            <a:pPr marL="0" indent="0"/>
            <a:endParaRPr lang="nl-BE" sz="3200" dirty="0"/>
          </a:p>
          <a:p>
            <a:pPr marL="0" indent="0"/>
            <a:r>
              <a:rPr lang="nl-BE" sz="3200" dirty="0" err="1"/>
              <a:t>Imported</a:t>
            </a:r>
            <a:r>
              <a:rPr lang="nl-BE" sz="3200" dirty="0"/>
              <a:t> at *** </a:t>
            </a:r>
            <a:r>
              <a:rPr lang="nl-BE" sz="3200" dirty="0" err="1"/>
              <a:t>Settings</a:t>
            </a:r>
            <a:r>
              <a:rPr lang="nl-BE" sz="3200" dirty="0"/>
              <a:t> ***</a:t>
            </a:r>
          </a:p>
          <a:p>
            <a:pPr marL="514350" indent="-514350">
              <a:buFont typeface="+mj-lt"/>
              <a:buAutoNum type="arabicPeriod"/>
            </a:pPr>
            <a:endParaRPr lang="nl-BE" sz="3200" dirty="0"/>
          </a:p>
        </p:txBody>
      </p:sp>
    </p:spTree>
    <p:extLst>
      <p:ext uri="{BB962C8B-B14F-4D97-AF65-F5344CB8AC3E}">
        <p14:creationId xmlns:p14="http://schemas.microsoft.com/office/powerpoint/2010/main" val="48467377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32143E1-3E6A-4377-9A57-3D3499A91669}"/>
              </a:ext>
            </a:extLst>
          </p:cNvPr>
          <p:cNvSpPr>
            <a:spLocks noGrp="1"/>
          </p:cNvSpPr>
          <p:nvPr>
            <p:ph type="body" sz="quarter" idx="24"/>
          </p:nvPr>
        </p:nvSpPr>
        <p:spPr/>
        <p:txBody>
          <a:bodyPr/>
          <a:lstStyle/>
          <a:p>
            <a:r>
              <a:rPr lang="nl-BE" dirty="0" err="1"/>
              <a:t>Requests</a:t>
            </a:r>
            <a:endParaRPr lang="nl-BE" dirty="0"/>
          </a:p>
        </p:txBody>
      </p:sp>
    </p:spTree>
    <p:extLst>
      <p:ext uri="{BB962C8B-B14F-4D97-AF65-F5344CB8AC3E}">
        <p14:creationId xmlns:p14="http://schemas.microsoft.com/office/powerpoint/2010/main" val="239665380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Requests</a:t>
            </a:r>
            <a:endParaRPr lang="nl-BE" dirty="0"/>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General</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nl-BE" sz="3200" dirty="0"/>
          </a:p>
          <a:p>
            <a:pPr marL="0" lvl="0" indent="0"/>
            <a:r>
              <a:rPr lang="nl-BE" sz="3200" dirty="0" err="1"/>
              <a:t>Commonly</a:t>
            </a:r>
            <a:r>
              <a:rPr lang="nl-BE" sz="3200" dirty="0"/>
              <a:t> </a:t>
            </a:r>
            <a:r>
              <a:rPr lang="nl-BE" sz="3200" dirty="0" err="1"/>
              <a:t>used</a:t>
            </a:r>
            <a:r>
              <a:rPr lang="nl-BE" sz="3200" dirty="0"/>
              <a:t> </a:t>
            </a:r>
            <a:r>
              <a:rPr lang="nl-BE" sz="3200" dirty="0" err="1"/>
              <a:t>library</a:t>
            </a:r>
            <a:endParaRPr lang="nl-BE" sz="3200" dirty="0"/>
          </a:p>
          <a:p>
            <a:pPr marL="0" lvl="0" indent="0"/>
            <a:endParaRPr lang="nl-BE" sz="3200" dirty="0"/>
          </a:p>
          <a:p>
            <a:pPr marL="0" lvl="0" indent="0"/>
            <a:r>
              <a:rPr lang="nl-BE" sz="3200" dirty="0"/>
              <a:t>REST </a:t>
            </a:r>
            <a:r>
              <a:rPr lang="nl-BE" sz="3200" dirty="0" err="1"/>
              <a:t>requests</a:t>
            </a:r>
            <a:endParaRPr lang="nl-BE" sz="3200" dirty="0"/>
          </a:p>
          <a:p>
            <a:pPr marL="0" lvl="0" indent="0"/>
            <a:endParaRPr lang="nl-BE" sz="3200" dirty="0"/>
          </a:p>
          <a:p>
            <a:pPr marL="0" lvl="0" indent="0"/>
            <a:r>
              <a:rPr lang="nl-BE" sz="3200" dirty="0" err="1"/>
              <a:t>Uses</a:t>
            </a:r>
            <a:r>
              <a:rPr lang="nl-BE" sz="3200" dirty="0"/>
              <a:t> easy syntax </a:t>
            </a:r>
            <a:r>
              <a:rPr lang="nl-BE" sz="3200" dirty="0" err="1"/>
              <a:t>to</a:t>
            </a:r>
            <a:r>
              <a:rPr lang="nl-BE" sz="3200" dirty="0"/>
              <a:t> </a:t>
            </a:r>
            <a:r>
              <a:rPr lang="nl-BE" sz="3200" dirty="0" err="1"/>
              <a:t>send</a:t>
            </a:r>
            <a:r>
              <a:rPr lang="nl-BE" sz="3200" dirty="0"/>
              <a:t> </a:t>
            </a:r>
            <a:r>
              <a:rPr lang="nl-BE" sz="3200" dirty="0" err="1"/>
              <a:t>requests</a:t>
            </a:r>
            <a:r>
              <a:rPr lang="nl-BE" sz="3200" dirty="0"/>
              <a:t>:</a:t>
            </a:r>
          </a:p>
          <a:p>
            <a:pPr marL="1489743" lvl="2" indent="-514350">
              <a:buFont typeface="+mj-lt"/>
              <a:buAutoNum type="arabicPeriod"/>
            </a:pPr>
            <a:r>
              <a:rPr lang="nl-BE" sz="2800" dirty="0" err="1"/>
              <a:t>Create</a:t>
            </a:r>
            <a:r>
              <a:rPr lang="nl-BE" sz="2800" dirty="0"/>
              <a:t> </a:t>
            </a:r>
            <a:r>
              <a:rPr lang="nl-BE" sz="2800" dirty="0" err="1"/>
              <a:t>session</a:t>
            </a:r>
            <a:endParaRPr lang="nl-BE" sz="2800" dirty="0"/>
          </a:p>
          <a:p>
            <a:pPr marL="1489743" lvl="2" indent="-514350">
              <a:buFont typeface="+mj-lt"/>
              <a:buAutoNum type="arabicPeriod"/>
            </a:pPr>
            <a:r>
              <a:rPr lang="nl-BE" sz="2800" dirty="0"/>
              <a:t>Get </a:t>
            </a:r>
            <a:r>
              <a:rPr lang="nl-BE" sz="2800" dirty="0" err="1"/>
              <a:t>Request</a:t>
            </a:r>
            <a:endParaRPr lang="nl-BE" sz="2800" dirty="0"/>
          </a:p>
          <a:p>
            <a:pPr marL="0" lvl="0" indent="0"/>
            <a:endParaRPr lang="nl-BE" sz="3200" dirty="0"/>
          </a:p>
          <a:p>
            <a:pPr marL="0" lvl="0" indent="0"/>
            <a:r>
              <a:rPr lang="nl-BE" sz="2800" dirty="0">
                <a:hlinkClick r:id="rId2"/>
              </a:rPr>
              <a:t>https://bulkan.github.io/robotframework-requests/</a:t>
            </a:r>
            <a:endParaRPr lang="nl-BE" sz="2800" dirty="0"/>
          </a:p>
          <a:p>
            <a:pPr marL="0" lvl="0" indent="0"/>
            <a:endParaRPr lang="nl-BE" sz="3200" dirty="0"/>
          </a:p>
          <a:p>
            <a:pPr marL="0" lvl="0" indent="0"/>
            <a:endParaRPr lang="nl-BE" sz="3200" dirty="0"/>
          </a:p>
        </p:txBody>
      </p:sp>
    </p:spTree>
    <p:extLst>
      <p:ext uri="{BB962C8B-B14F-4D97-AF65-F5344CB8AC3E}">
        <p14:creationId xmlns:p14="http://schemas.microsoft.com/office/powerpoint/2010/main" val="146568861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Requests</a:t>
            </a:r>
            <a:endParaRPr lang="nl-BE" dirty="0"/>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a:t>
            </a:r>
            <a:r>
              <a:rPr lang="nl-BE" dirty="0" err="1"/>
              <a:t>Example</a:t>
            </a:r>
            <a:endParaRPr lang="nl-BE" dirty="0"/>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a:xfrm>
            <a:off x="5861819" y="1420416"/>
            <a:ext cx="11236112" cy="7750175"/>
          </a:xfrm>
        </p:spPr>
        <p:txBody>
          <a:bodyPr/>
          <a:lstStyle/>
          <a:p>
            <a:r>
              <a:rPr lang="nl-BE" sz="1800" b="0" dirty="0">
                <a:solidFill>
                  <a:srgbClr val="A31515"/>
                </a:solidFill>
                <a:latin typeface="Consolas" panose="020B0609020204030204" pitchFamily="49" charset="0"/>
              </a:rPr>
              <a:t>*** </a:t>
            </a:r>
            <a:r>
              <a:rPr lang="nl-BE" sz="1800" b="0" dirty="0" err="1">
                <a:solidFill>
                  <a:srgbClr val="A31515"/>
                </a:solidFill>
                <a:latin typeface="Consolas" panose="020B0609020204030204" pitchFamily="49" charset="0"/>
              </a:rPr>
              <a:t>Settings</a:t>
            </a:r>
            <a:r>
              <a:rPr lang="nl-BE" sz="1800" b="0" dirty="0">
                <a:solidFill>
                  <a:srgbClr val="A31515"/>
                </a:solidFill>
                <a:latin typeface="Consolas" panose="020B0609020204030204" pitchFamily="49" charset="0"/>
              </a:rPr>
              <a:t> ***</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Library </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RequestsLibrary</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Library</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JSONLibrary</a:t>
            </a:r>
            <a:endParaRPr lang="nl-BE" sz="1800" b="0" dirty="0">
              <a:solidFill>
                <a:srgbClr val="000000"/>
              </a:solidFill>
              <a:latin typeface="Consolas" panose="020B0609020204030204" pitchFamily="49" charset="0"/>
            </a:endParaRPr>
          </a:p>
          <a:p>
            <a:r>
              <a:rPr lang="nl-BE" sz="1800" b="0" dirty="0">
                <a:solidFill>
                  <a:srgbClr val="000000"/>
                </a:solidFill>
                <a:latin typeface="Consolas" panose="020B0609020204030204" pitchFamily="49" charset="0"/>
              </a:rPr>
              <a:t/>
            </a:r>
            <a:br>
              <a:rPr lang="nl-BE" sz="1800" b="0" dirty="0">
                <a:solidFill>
                  <a:srgbClr val="000000"/>
                </a:solidFill>
                <a:latin typeface="Consolas" panose="020B0609020204030204" pitchFamily="49" charset="0"/>
              </a:rPr>
            </a:br>
            <a:r>
              <a:rPr lang="nl-BE" sz="1800" b="0" dirty="0">
                <a:solidFill>
                  <a:srgbClr val="A31515"/>
                </a:solidFill>
                <a:latin typeface="Consolas" panose="020B0609020204030204" pitchFamily="49" charset="0"/>
              </a:rPr>
              <a:t>*** Test Cases ***</a:t>
            </a:r>
            <a:endParaRPr lang="nl-BE" sz="1800" b="0" dirty="0">
              <a:solidFill>
                <a:srgbClr val="000000"/>
              </a:solidFill>
              <a:latin typeface="Consolas" panose="020B0609020204030204" pitchFamily="49" charset="0"/>
            </a:endParaRPr>
          </a:p>
          <a:p>
            <a:r>
              <a:rPr lang="nl-BE" sz="1800" b="0" dirty="0">
                <a:solidFill>
                  <a:srgbClr val="000000"/>
                </a:solidFill>
                <a:latin typeface="Consolas" panose="020B0609020204030204" pitchFamily="49" charset="0"/>
              </a:rPr>
              <a:t>Get </a:t>
            </a:r>
            <a:r>
              <a:rPr lang="nl-BE" sz="1800" b="0" dirty="0" err="1">
                <a:solidFill>
                  <a:srgbClr val="000000"/>
                </a:solidFill>
                <a:latin typeface="Consolas" panose="020B0609020204030204" pitchFamily="49" charset="0"/>
              </a:rPr>
              <a:t>Example</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Create</a:t>
            </a:r>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session</a:t>
            </a:r>
            <a:r>
              <a:rPr lang="nl-BE" sz="1800" b="0" dirty="0">
                <a:solidFill>
                  <a:srgbClr val="0000FF"/>
                </a:solidFill>
                <a:latin typeface="Consolas" panose="020B0609020204030204" pitchFamily="49" charset="0"/>
              </a:rPr>
              <a:t>  </a:t>
            </a:r>
            <a:r>
              <a:rPr lang="nl-BE" sz="1800" b="0" dirty="0" err="1">
                <a:solidFill>
                  <a:srgbClr val="000000"/>
                </a:solidFill>
                <a:latin typeface="Consolas" panose="020B0609020204030204" pitchFamily="49" charset="0"/>
              </a:rPr>
              <a:t>APIUt</a:t>
            </a:r>
            <a:r>
              <a:rPr lang="nl-BE" sz="1800" b="0" dirty="0">
                <a:solidFill>
                  <a:srgbClr val="000000"/>
                </a:solidFill>
                <a:latin typeface="Consolas" panose="020B0609020204030204" pitchFamily="49" charset="0"/>
              </a:rPr>
              <a:t>  http://postcodes.io</a:t>
            </a:r>
          </a:p>
          <a:p>
            <a:r>
              <a:rPr lang="nl-BE" sz="1800" b="0" dirty="0">
                <a:solidFill>
                  <a:srgbClr val="0000FF"/>
                </a:solidFill>
                <a:latin typeface="Consolas" panose="020B0609020204030204" pitchFamily="49" charset="0"/>
              </a:rPr>
              <a:t>	${response}=  </a:t>
            </a:r>
            <a:r>
              <a:rPr lang="nl-BE" sz="1800" b="0" dirty="0">
                <a:solidFill>
                  <a:srgbClr val="000000"/>
                </a:solidFill>
                <a:latin typeface="Consolas" panose="020B0609020204030204" pitchFamily="49" charset="0"/>
              </a:rPr>
              <a:t>Get </a:t>
            </a:r>
            <a:r>
              <a:rPr lang="nl-BE" sz="1800" b="0" dirty="0" err="1">
                <a:solidFill>
                  <a:srgbClr val="000000"/>
                </a:solidFill>
                <a:latin typeface="Consolas" panose="020B0609020204030204" pitchFamily="49" charset="0"/>
              </a:rPr>
              <a:t>request</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APIUt</a:t>
            </a:r>
            <a:r>
              <a:rPr lang="nl-BE" sz="1800" b="0" dirty="0">
                <a:solidFill>
                  <a:srgbClr val="000000"/>
                </a:solidFill>
                <a:latin typeface="Consolas" panose="020B0609020204030204" pitchFamily="49" charset="0"/>
              </a:rPr>
              <a:t>  /random/postcodes</a:t>
            </a:r>
          </a:p>
          <a:p>
            <a:r>
              <a:rPr lang="nl-BE" sz="1800" b="0" dirty="0">
                <a:solidFill>
                  <a:srgbClr val="0000FF"/>
                </a:solidFill>
                <a:latin typeface="Consolas" panose="020B0609020204030204" pitchFamily="49" charset="0"/>
              </a:rPr>
              <a:t>	Log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response.status_code</a:t>
            </a:r>
            <a:r>
              <a:rPr lang="nl-BE" sz="1800" b="0" dirty="0">
                <a:solidFill>
                  <a:srgbClr val="001080"/>
                </a:solidFill>
                <a:latin typeface="Consolas" panose="020B0609020204030204" pitchFamily="49" charset="0"/>
              </a:rPr>
              <a:t>}</a:t>
            </a:r>
            <a:r>
              <a:rPr lang="nl-BE" sz="1800" b="0" dirty="0">
                <a:solidFill>
                  <a:srgbClr val="000000"/>
                </a:solidFill>
                <a:latin typeface="Consolas" panose="020B0609020204030204" pitchFamily="49" charset="0"/>
              </a:rPr>
              <a:t>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response.text</a:t>
            </a:r>
            <a:r>
              <a:rPr lang="nl-BE" sz="1800" b="0" dirty="0">
                <a:solidFill>
                  <a:srgbClr val="001080"/>
                </a:solidFill>
                <a:latin typeface="Consolas" panose="020B0609020204030204" pitchFamily="49" charset="0"/>
              </a:rPr>
              <a:t>}</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${response}=  </a:t>
            </a:r>
            <a:r>
              <a:rPr lang="nl-BE" sz="1800" b="0" dirty="0" err="1">
                <a:solidFill>
                  <a:srgbClr val="000000"/>
                </a:solidFill>
                <a:latin typeface="Consolas" panose="020B0609020204030204" pitchFamily="49" charset="0"/>
              </a:rPr>
              <a:t>To</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Json</a:t>
            </a:r>
            <a:r>
              <a:rPr lang="nl-BE" sz="1800" b="0" dirty="0">
                <a:solidFill>
                  <a:srgbClr val="000000"/>
                </a:solidFill>
                <a:latin typeface="Consolas" panose="020B0609020204030204" pitchFamily="49" charset="0"/>
              </a:rPr>
              <a:t>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response.text</a:t>
            </a:r>
            <a:r>
              <a:rPr lang="nl-BE" sz="1800" b="0" dirty="0">
                <a:solidFill>
                  <a:srgbClr val="001080"/>
                </a:solidFill>
                <a:latin typeface="Consolas" panose="020B0609020204030204" pitchFamily="49" charset="0"/>
              </a:rPr>
              <a:t>}</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result</a:t>
            </a:r>
            <a:r>
              <a:rPr lang="nl-BE" sz="1800" b="0" dirty="0">
                <a:solidFill>
                  <a:srgbClr val="0000FF"/>
                </a:solidFill>
                <a:latin typeface="Consolas" panose="020B0609020204030204" pitchFamily="49" charset="0"/>
              </a:rPr>
              <a:t>}=  </a:t>
            </a:r>
            <a:r>
              <a:rPr lang="nl-BE" sz="1800" b="0" dirty="0">
                <a:solidFill>
                  <a:srgbClr val="000000"/>
                </a:solidFill>
                <a:latin typeface="Consolas" panose="020B0609020204030204" pitchFamily="49" charset="0"/>
              </a:rPr>
              <a:t>Get </a:t>
            </a:r>
            <a:r>
              <a:rPr lang="nl-BE" sz="1800" b="0" dirty="0" err="1">
                <a:solidFill>
                  <a:srgbClr val="000000"/>
                </a:solidFill>
                <a:latin typeface="Consolas" panose="020B0609020204030204" pitchFamily="49" charset="0"/>
              </a:rPr>
              <a:t>value</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from</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json</a:t>
            </a:r>
            <a:r>
              <a:rPr lang="nl-BE" sz="1800" b="0" dirty="0">
                <a:solidFill>
                  <a:srgbClr val="000000"/>
                </a:solidFill>
                <a:latin typeface="Consolas" panose="020B0609020204030204" pitchFamily="49" charset="0"/>
              </a:rPr>
              <a:t>  </a:t>
            </a:r>
            <a:r>
              <a:rPr lang="nl-BE" sz="1800" b="0" dirty="0">
                <a:solidFill>
                  <a:srgbClr val="001080"/>
                </a:solidFill>
                <a:latin typeface="Consolas" panose="020B0609020204030204" pitchFamily="49" charset="0"/>
              </a:rPr>
              <a:t>${response}</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result.postcode</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Log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result</a:t>
            </a:r>
            <a:r>
              <a:rPr lang="nl-BE" sz="1800" b="0" dirty="0">
                <a:solidFill>
                  <a:srgbClr val="001080"/>
                </a:solidFill>
                <a:latin typeface="Consolas" panose="020B0609020204030204" pitchFamily="49" charset="0"/>
              </a:rPr>
              <a:t>}</a:t>
            </a:r>
            <a:endParaRPr lang="nl-BE" sz="1800" b="0" dirty="0">
              <a:solidFill>
                <a:srgbClr val="000000"/>
              </a:solidFill>
              <a:latin typeface="Consolas" panose="020B0609020204030204" pitchFamily="49" charset="0"/>
            </a:endParaRPr>
          </a:p>
          <a:p>
            <a:endParaRPr lang="nl-BE" sz="1800" b="0" dirty="0">
              <a:solidFill>
                <a:srgbClr val="000000"/>
              </a:solidFill>
              <a:latin typeface="Consolas" panose="020B0609020204030204" pitchFamily="49" charset="0"/>
            </a:endParaRPr>
          </a:p>
          <a:p>
            <a:r>
              <a:rPr lang="nl-BE" sz="1800" b="0" dirty="0">
                <a:solidFill>
                  <a:srgbClr val="000000"/>
                </a:solidFill>
                <a:latin typeface="Consolas" panose="020B0609020204030204" pitchFamily="49" charset="0"/>
              </a:rPr>
              <a:t>Post </a:t>
            </a:r>
            <a:r>
              <a:rPr lang="nl-BE" sz="1800" b="0" dirty="0" err="1">
                <a:solidFill>
                  <a:srgbClr val="000000"/>
                </a:solidFill>
                <a:latin typeface="Consolas" panose="020B0609020204030204" pitchFamily="49" charset="0"/>
              </a:rPr>
              <a:t>Example</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Create</a:t>
            </a:r>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session</a:t>
            </a:r>
            <a:r>
              <a:rPr lang="nl-BE" sz="1800" b="0" dirty="0">
                <a:solidFill>
                  <a:srgbClr val="0000FF"/>
                </a:solidFill>
                <a:latin typeface="Consolas" panose="020B0609020204030204" pitchFamily="49" charset="0"/>
              </a:rPr>
              <a:t>  </a:t>
            </a:r>
            <a:r>
              <a:rPr lang="nl-BE" sz="1800" b="0" dirty="0" err="1">
                <a:solidFill>
                  <a:srgbClr val="000000"/>
                </a:solidFill>
                <a:latin typeface="Consolas" panose="020B0609020204030204" pitchFamily="49" charset="0"/>
              </a:rPr>
              <a:t>APIUt</a:t>
            </a:r>
            <a:r>
              <a:rPr lang="nl-BE" sz="1800" b="0" dirty="0">
                <a:solidFill>
                  <a:srgbClr val="000000"/>
                </a:solidFill>
                <a:latin typeface="Consolas" panose="020B0609020204030204" pitchFamily="49" charset="0"/>
              </a:rPr>
              <a:t>  http://postcodes.io</a:t>
            </a:r>
          </a:p>
          <a:p>
            <a:r>
              <a:rPr lang="nl-BE" sz="1800" b="0" dirty="0">
                <a:solidFill>
                  <a:srgbClr val="0000FF"/>
                </a:solidFill>
                <a:latin typeface="Consolas" panose="020B0609020204030204" pitchFamily="49" charset="0"/>
              </a:rPr>
              <a:t>	${</a:t>
            </a:r>
            <a:r>
              <a:rPr lang="nl-BE" sz="1800" b="0" dirty="0" err="1">
                <a:solidFill>
                  <a:srgbClr val="0000FF"/>
                </a:solidFill>
                <a:latin typeface="Consolas" panose="020B0609020204030204" pitchFamily="49" charset="0"/>
              </a:rPr>
              <a:t>request</a:t>
            </a:r>
            <a:r>
              <a:rPr lang="nl-BE" sz="1800" b="0" dirty="0">
                <a:solidFill>
                  <a:srgbClr val="0000FF"/>
                </a:solidFill>
                <a:latin typeface="Consolas" panose="020B0609020204030204" pitchFamily="49" charset="0"/>
              </a:rPr>
              <a:t>}=  </a:t>
            </a:r>
            <a:r>
              <a:rPr lang="nl-BE" sz="1800" b="0" dirty="0">
                <a:solidFill>
                  <a:srgbClr val="000000"/>
                </a:solidFill>
                <a:latin typeface="Consolas" panose="020B0609020204030204" pitchFamily="49" charset="0"/>
              </a:rPr>
              <a:t>Set </a:t>
            </a:r>
            <a:r>
              <a:rPr lang="nl-BE" sz="1800" b="0" dirty="0" err="1">
                <a:solidFill>
                  <a:srgbClr val="000000"/>
                </a:solidFill>
                <a:latin typeface="Consolas" panose="020B0609020204030204" pitchFamily="49" charset="0"/>
              </a:rPr>
              <a:t>variable</a:t>
            </a:r>
            <a:r>
              <a:rPr lang="nl-BE" sz="1800" b="0" dirty="0">
                <a:solidFill>
                  <a:srgbClr val="000000"/>
                </a:solidFill>
                <a:latin typeface="Consolas" panose="020B0609020204030204" pitchFamily="49" charset="0"/>
              </a:rPr>
              <a:t>  {"postcodes" : ["OX49 5NU", "M32 0JG", "NE30 1DP"]}</a:t>
            </a:r>
          </a:p>
          <a:p>
            <a:r>
              <a:rPr lang="nl-BE" sz="1800" b="0" dirty="0">
                <a:solidFill>
                  <a:srgbClr val="0000FF"/>
                </a:solidFill>
                <a:latin typeface="Consolas" panose="020B0609020204030204" pitchFamily="49" charset="0"/>
              </a:rPr>
              <a:t>	&amp;{headers}=  </a:t>
            </a:r>
            <a:r>
              <a:rPr lang="nl-BE" sz="1800" b="0" dirty="0" err="1">
                <a:solidFill>
                  <a:srgbClr val="000000"/>
                </a:solidFill>
                <a:latin typeface="Consolas" panose="020B0609020204030204" pitchFamily="49" charset="0"/>
              </a:rPr>
              <a:t>Create</a:t>
            </a:r>
            <a:r>
              <a:rPr lang="nl-BE" sz="1800" b="0" dirty="0">
                <a:solidFill>
                  <a:srgbClr val="000000"/>
                </a:solidFill>
                <a:latin typeface="Consolas" panose="020B0609020204030204" pitchFamily="49" charset="0"/>
              </a:rPr>
              <a:t> Dictionary  Content-Type=</a:t>
            </a:r>
            <a:r>
              <a:rPr lang="nl-BE" sz="1800" b="0" dirty="0" err="1">
                <a:solidFill>
                  <a:srgbClr val="000000"/>
                </a:solidFill>
                <a:latin typeface="Consolas" panose="020B0609020204030204" pitchFamily="49" charset="0"/>
              </a:rPr>
              <a:t>application</a:t>
            </a:r>
            <a:r>
              <a:rPr lang="nl-BE" sz="1800" b="0" dirty="0">
                <a:solidFill>
                  <a:srgbClr val="000000"/>
                </a:solidFill>
                <a:latin typeface="Consolas" panose="020B0609020204030204" pitchFamily="49" charset="0"/>
              </a:rPr>
              <a:t>/JSON</a:t>
            </a:r>
          </a:p>
          <a:p>
            <a:r>
              <a:rPr lang="nl-BE" sz="1800" b="0" dirty="0">
                <a:solidFill>
                  <a:srgbClr val="0000FF"/>
                </a:solidFill>
                <a:latin typeface="Consolas" panose="020B0609020204030204" pitchFamily="49" charset="0"/>
              </a:rPr>
              <a:t>	${response}=  </a:t>
            </a:r>
            <a:r>
              <a:rPr lang="nl-BE" sz="1800" b="0" dirty="0">
                <a:solidFill>
                  <a:srgbClr val="000000"/>
                </a:solidFill>
                <a:latin typeface="Consolas" panose="020B0609020204030204" pitchFamily="49" charset="0"/>
              </a:rPr>
              <a:t>Post </a:t>
            </a:r>
            <a:r>
              <a:rPr lang="nl-BE" sz="1800" b="0" dirty="0" err="1">
                <a:solidFill>
                  <a:srgbClr val="000000"/>
                </a:solidFill>
                <a:latin typeface="Consolas" panose="020B0609020204030204" pitchFamily="49" charset="0"/>
              </a:rPr>
              <a:t>request</a:t>
            </a:r>
            <a:r>
              <a:rPr lang="nl-BE" sz="1800" b="0" dirty="0">
                <a:solidFill>
                  <a:srgbClr val="000000"/>
                </a:solidFill>
                <a:latin typeface="Consolas" panose="020B0609020204030204" pitchFamily="49" charset="0"/>
              </a:rPr>
              <a:t>  </a:t>
            </a:r>
            <a:r>
              <a:rPr lang="nl-BE" sz="1800" b="0" dirty="0" err="1">
                <a:solidFill>
                  <a:srgbClr val="000000"/>
                </a:solidFill>
                <a:latin typeface="Consolas" panose="020B0609020204030204" pitchFamily="49" charset="0"/>
              </a:rPr>
              <a:t>APIUt</a:t>
            </a:r>
            <a:r>
              <a:rPr lang="nl-BE" sz="1800" b="0" dirty="0">
                <a:solidFill>
                  <a:srgbClr val="000000"/>
                </a:solidFill>
                <a:latin typeface="Consolas" panose="020B0609020204030204" pitchFamily="49" charset="0"/>
              </a:rPr>
              <a:t>  /postcodes  data=</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request</a:t>
            </a:r>
            <a:r>
              <a:rPr lang="nl-BE" sz="1800" b="0" dirty="0">
                <a:solidFill>
                  <a:srgbClr val="001080"/>
                </a:solidFill>
                <a:latin typeface="Consolas" panose="020B0609020204030204" pitchFamily="49" charset="0"/>
              </a:rPr>
              <a:t>} </a:t>
            </a:r>
            <a:r>
              <a:rPr lang="nl-BE" sz="1800" b="0" dirty="0">
                <a:solidFill>
                  <a:srgbClr val="000000"/>
                </a:solidFill>
                <a:latin typeface="Consolas" panose="020B0609020204030204" pitchFamily="49" charset="0"/>
              </a:rPr>
              <a:t> headers=</a:t>
            </a:r>
            <a:r>
              <a:rPr lang="nl-BE" sz="1800" b="0" dirty="0">
                <a:solidFill>
                  <a:srgbClr val="001080"/>
                </a:solidFill>
                <a:latin typeface="Consolas" panose="020B0609020204030204" pitchFamily="49" charset="0"/>
              </a:rPr>
              <a:t>${headers}</a:t>
            </a:r>
            <a:endParaRPr lang="nl-BE" sz="1800" b="0" dirty="0">
              <a:solidFill>
                <a:srgbClr val="000000"/>
              </a:solidFill>
              <a:latin typeface="Consolas" panose="020B0609020204030204" pitchFamily="49" charset="0"/>
            </a:endParaRPr>
          </a:p>
          <a:p>
            <a:r>
              <a:rPr lang="nl-BE" sz="1800" b="0" dirty="0">
                <a:solidFill>
                  <a:srgbClr val="0000FF"/>
                </a:solidFill>
                <a:latin typeface="Consolas" panose="020B0609020204030204" pitchFamily="49" charset="0"/>
              </a:rPr>
              <a:t>	Log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response.status_code</a:t>
            </a:r>
            <a:r>
              <a:rPr lang="nl-BE" sz="1800" b="0" dirty="0">
                <a:solidFill>
                  <a:srgbClr val="001080"/>
                </a:solidFill>
                <a:latin typeface="Consolas" panose="020B0609020204030204" pitchFamily="49" charset="0"/>
              </a:rPr>
              <a:t>}</a:t>
            </a:r>
            <a:r>
              <a:rPr lang="nl-BE" sz="1800" b="0" dirty="0">
                <a:solidFill>
                  <a:srgbClr val="000000"/>
                </a:solidFill>
                <a:latin typeface="Consolas" panose="020B0609020204030204" pitchFamily="49" charset="0"/>
              </a:rPr>
              <a:t> </a:t>
            </a:r>
            <a:r>
              <a:rPr lang="nl-BE" sz="1800" b="0" dirty="0">
                <a:solidFill>
                  <a:srgbClr val="001080"/>
                </a:solidFill>
                <a:latin typeface="Consolas" panose="020B0609020204030204" pitchFamily="49" charset="0"/>
              </a:rPr>
              <a:t>${</a:t>
            </a:r>
            <a:r>
              <a:rPr lang="nl-BE" sz="1800" b="0" dirty="0" err="1">
                <a:solidFill>
                  <a:srgbClr val="001080"/>
                </a:solidFill>
                <a:latin typeface="Consolas" panose="020B0609020204030204" pitchFamily="49" charset="0"/>
              </a:rPr>
              <a:t>response.text</a:t>
            </a:r>
            <a:r>
              <a:rPr lang="nl-BE" sz="1800" b="0" dirty="0">
                <a:solidFill>
                  <a:srgbClr val="001080"/>
                </a:solidFill>
                <a:latin typeface="Consolas" panose="020B0609020204030204" pitchFamily="49" charset="0"/>
              </a:rPr>
              <a:t>}</a:t>
            </a:r>
            <a:endParaRPr lang="nl-BE" sz="1800" b="0" dirty="0">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09153BD8-94E0-4818-9EFC-66C0F97F4F1B}"/>
              </a:ext>
            </a:extLst>
          </p:cNvPr>
          <p:cNvSpPr/>
          <p:nvPr/>
        </p:nvSpPr>
        <p:spPr>
          <a:xfrm>
            <a:off x="6365875" y="583009"/>
            <a:ext cx="10513168" cy="461665"/>
          </a:xfrm>
          <a:prstGeom prst="rect">
            <a:avLst/>
          </a:prstGeom>
        </p:spPr>
        <p:txBody>
          <a:bodyPr wrap="square">
            <a:spAutoFit/>
          </a:bodyPr>
          <a:lstStyle/>
          <a:p>
            <a:r>
              <a:rPr lang="nl-BE" sz="2400" dirty="0">
                <a:latin typeface="Consolas" panose="020B0609020204030204" pitchFamily="49" charset="0"/>
              </a:rPr>
              <a:t>\Robot Framework\</a:t>
            </a:r>
            <a:r>
              <a:rPr lang="nl-BE" sz="2400" dirty="0" err="1">
                <a:latin typeface="Consolas" panose="020B0609020204030204" pitchFamily="49" charset="0"/>
              </a:rPr>
              <a:t>RFTraining</a:t>
            </a:r>
            <a:r>
              <a:rPr lang="nl-BE" sz="2400" dirty="0">
                <a:latin typeface="Consolas" panose="020B0609020204030204" pitchFamily="49" charset="0"/>
              </a:rPr>
              <a:t>\</a:t>
            </a:r>
            <a:r>
              <a:rPr lang="nl-BE" sz="2400" dirty="0" err="1">
                <a:latin typeface="Consolas" panose="020B0609020204030204" pitchFamily="49" charset="0"/>
              </a:rPr>
              <a:t>Examples</a:t>
            </a:r>
            <a:r>
              <a:rPr lang="nl-BE" sz="2400" dirty="0">
                <a:latin typeface="Consolas" panose="020B0609020204030204" pitchFamily="49" charset="0"/>
              </a:rPr>
              <a:t>\</a:t>
            </a:r>
            <a:r>
              <a:rPr lang="nl-BE" sz="2400" dirty="0" err="1">
                <a:latin typeface="Consolas" panose="020B0609020204030204" pitchFamily="49" charset="0"/>
              </a:rPr>
              <a:t>RequestExample.robot</a:t>
            </a:r>
            <a:endParaRPr lang="nl-BE" sz="2400" dirty="0">
              <a:latin typeface="Consolas" panose="020B0609020204030204" pitchFamily="49" charset="0"/>
            </a:endParaRPr>
          </a:p>
        </p:txBody>
      </p:sp>
    </p:spTree>
    <p:extLst>
      <p:ext uri="{BB962C8B-B14F-4D97-AF65-F5344CB8AC3E}">
        <p14:creationId xmlns:p14="http://schemas.microsoft.com/office/powerpoint/2010/main" val="205916857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Exercise</a:t>
            </a:r>
            <a:r>
              <a:rPr lang="nl-BE" dirty="0"/>
              <a:t> 2</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endParaRPr lang="en-GB" sz="3200" dirty="0"/>
          </a:p>
          <a:p>
            <a:pPr marL="0" lvl="0" indent="0"/>
            <a:r>
              <a:rPr lang="en-GB" sz="3200" dirty="0"/>
              <a:t>Create a test case which gets a random postcode, validates this postcode and checks if this postcode is terminated or not.</a:t>
            </a:r>
          </a:p>
          <a:p>
            <a:pPr marL="0" lvl="0" indent="0"/>
            <a:r>
              <a:rPr lang="en-GB" sz="3200" dirty="0"/>
              <a:t>Fail the test if the post code is not valid or if it’s terminated.</a:t>
            </a:r>
          </a:p>
          <a:p>
            <a:pPr marL="0" lvl="0" indent="0"/>
            <a:endParaRPr lang="en-GB" sz="3200" dirty="0"/>
          </a:p>
          <a:p>
            <a:pPr marL="0" lvl="0" indent="0"/>
            <a:endParaRPr lang="en-GB" sz="3200" dirty="0"/>
          </a:p>
          <a:p>
            <a:pPr marL="0" lvl="0" indent="0"/>
            <a:r>
              <a:rPr lang="en-GB" sz="3200" dirty="0"/>
              <a:t>Tips:</a:t>
            </a:r>
          </a:p>
          <a:p>
            <a:r>
              <a:rPr lang="en-GB" sz="2400" dirty="0"/>
              <a:t>Libraries needed: </a:t>
            </a:r>
            <a:r>
              <a:rPr lang="en-US" sz="2400" dirty="0" err="1"/>
              <a:t>RequestsLibrary</a:t>
            </a:r>
            <a:r>
              <a:rPr lang="en-US" sz="2400" dirty="0"/>
              <a:t>, </a:t>
            </a:r>
            <a:r>
              <a:rPr lang="en-US" sz="2400" dirty="0" err="1"/>
              <a:t>JSONLibrary</a:t>
            </a:r>
            <a:r>
              <a:rPr lang="en-US" sz="2400" dirty="0"/>
              <a:t>, Collections</a:t>
            </a:r>
          </a:p>
          <a:p>
            <a:r>
              <a:rPr lang="en-US" sz="2400" dirty="0"/>
              <a:t>API info can be found at </a:t>
            </a:r>
            <a:r>
              <a:rPr lang="en-GB" sz="2400" dirty="0">
                <a:hlinkClick r:id="rId2"/>
              </a:rPr>
              <a:t>http://postcodes.io/</a:t>
            </a:r>
            <a:r>
              <a:rPr lang="en-GB" sz="2400" dirty="0"/>
              <a:t> </a:t>
            </a:r>
            <a:endParaRPr lang="en-GB" sz="3200" dirty="0"/>
          </a:p>
          <a:p>
            <a:pPr marL="0" lvl="0" indent="0"/>
            <a:endParaRPr lang="en-GB" sz="3200" dirty="0"/>
          </a:p>
        </p:txBody>
      </p:sp>
    </p:spTree>
    <p:extLst>
      <p:ext uri="{BB962C8B-B14F-4D97-AF65-F5344CB8AC3E}">
        <p14:creationId xmlns:p14="http://schemas.microsoft.com/office/powerpoint/2010/main" val="36464207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Keywords</a:t>
            </a:r>
            <a:endParaRPr lang="nl-BE" dirty="0"/>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General</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nl-BE" sz="3200" dirty="0"/>
          </a:p>
          <a:p>
            <a:pPr marL="0" lvl="0" indent="0"/>
            <a:r>
              <a:rPr lang="nl-BE" sz="3200" dirty="0" err="1"/>
              <a:t>To</a:t>
            </a:r>
            <a:r>
              <a:rPr lang="nl-BE" sz="3200" dirty="0"/>
              <a:t> </a:t>
            </a:r>
            <a:r>
              <a:rPr lang="nl-BE" sz="3200" dirty="0" err="1"/>
              <a:t>increase</a:t>
            </a:r>
            <a:r>
              <a:rPr lang="nl-BE" sz="3200" dirty="0"/>
              <a:t> </a:t>
            </a:r>
            <a:r>
              <a:rPr lang="nl-BE" sz="3200" dirty="0" err="1"/>
              <a:t>maintainability</a:t>
            </a:r>
            <a:r>
              <a:rPr lang="nl-BE" sz="3200" dirty="0"/>
              <a:t> </a:t>
            </a:r>
            <a:r>
              <a:rPr lang="nl-BE" sz="3200" dirty="0" err="1"/>
              <a:t>and</a:t>
            </a:r>
            <a:r>
              <a:rPr lang="nl-BE" sz="3200" dirty="0"/>
              <a:t> </a:t>
            </a:r>
            <a:r>
              <a:rPr lang="nl-BE" sz="3200" dirty="0" err="1"/>
              <a:t>readability</a:t>
            </a:r>
            <a:r>
              <a:rPr lang="nl-BE" sz="3200" dirty="0"/>
              <a:t> of test scripts </a:t>
            </a:r>
            <a:r>
              <a:rPr lang="nl-BE" sz="3200" dirty="0" err="1"/>
              <a:t>additional</a:t>
            </a:r>
            <a:r>
              <a:rPr lang="nl-BE" sz="3200" dirty="0"/>
              <a:t> </a:t>
            </a:r>
            <a:r>
              <a:rPr lang="nl-BE" sz="3200" dirty="0" err="1"/>
              <a:t>keywords</a:t>
            </a:r>
            <a:r>
              <a:rPr lang="nl-BE" sz="3200" dirty="0"/>
              <a:t> </a:t>
            </a:r>
            <a:r>
              <a:rPr lang="nl-BE" sz="3200" dirty="0" err="1"/>
              <a:t>can</a:t>
            </a:r>
            <a:r>
              <a:rPr lang="nl-BE" sz="3200" dirty="0"/>
              <a:t> </a:t>
            </a:r>
            <a:r>
              <a:rPr lang="nl-BE" sz="3200" dirty="0" err="1"/>
              <a:t>be</a:t>
            </a:r>
            <a:r>
              <a:rPr lang="nl-BE" sz="3200" dirty="0"/>
              <a:t> made </a:t>
            </a:r>
            <a:r>
              <a:rPr lang="nl-BE" sz="3200" dirty="0" err="1"/>
              <a:t>and</a:t>
            </a:r>
            <a:r>
              <a:rPr lang="nl-BE" sz="3200" dirty="0"/>
              <a:t> put </a:t>
            </a:r>
            <a:r>
              <a:rPr lang="nl-BE" sz="3200" dirty="0" err="1"/>
              <a:t>into</a:t>
            </a:r>
            <a:r>
              <a:rPr lang="nl-BE" sz="3200" dirty="0"/>
              <a:t> a </a:t>
            </a:r>
            <a:r>
              <a:rPr lang="nl-BE" sz="3200" dirty="0" err="1"/>
              <a:t>seperate</a:t>
            </a:r>
            <a:r>
              <a:rPr lang="nl-BE" sz="3200" dirty="0"/>
              <a:t> resource file.</a:t>
            </a:r>
          </a:p>
          <a:p>
            <a:pPr marL="0" lvl="0" indent="0"/>
            <a:endParaRPr lang="nl-BE" sz="3200" dirty="0"/>
          </a:p>
          <a:p>
            <a:pPr marL="0" lvl="0" indent="0"/>
            <a:r>
              <a:rPr lang="nl-BE" sz="3200" dirty="0" err="1"/>
              <a:t>Typically</a:t>
            </a:r>
            <a:r>
              <a:rPr lang="nl-BE" sz="3200" dirty="0"/>
              <a:t> a test case </a:t>
            </a:r>
            <a:r>
              <a:rPr lang="nl-BE" sz="3200" dirty="0" err="1"/>
              <a:t>will</a:t>
            </a:r>
            <a:r>
              <a:rPr lang="nl-BE" sz="3200" dirty="0"/>
              <a:t> feature as </a:t>
            </a:r>
            <a:r>
              <a:rPr lang="nl-BE" sz="3200" dirty="0" err="1"/>
              <a:t>little</a:t>
            </a:r>
            <a:r>
              <a:rPr lang="nl-BE" sz="3200" dirty="0"/>
              <a:t> logic as </a:t>
            </a:r>
            <a:r>
              <a:rPr lang="nl-BE" sz="3200" dirty="0" err="1"/>
              <a:t>possible</a:t>
            </a:r>
            <a:endParaRPr lang="nl-BE" sz="3200" dirty="0"/>
          </a:p>
          <a:p>
            <a:pPr marL="0" lvl="0" indent="0"/>
            <a:endParaRPr lang="nl-BE" sz="3200" dirty="0"/>
          </a:p>
          <a:p>
            <a:pPr marL="0" lvl="0" indent="0"/>
            <a:r>
              <a:rPr lang="nl-BE" sz="3200" dirty="0"/>
              <a:t>Resource files do </a:t>
            </a:r>
            <a:r>
              <a:rPr lang="nl-BE" sz="3200" dirty="0" err="1"/>
              <a:t>not</a:t>
            </a:r>
            <a:r>
              <a:rPr lang="nl-BE" sz="3200" dirty="0"/>
              <a:t> </a:t>
            </a:r>
            <a:r>
              <a:rPr lang="nl-BE" sz="3200" dirty="0" err="1"/>
              <a:t>contain</a:t>
            </a:r>
            <a:r>
              <a:rPr lang="nl-BE" sz="3200" dirty="0"/>
              <a:t> </a:t>
            </a:r>
            <a:r>
              <a:rPr lang="nl-BE" sz="3200" dirty="0" err="1"/>
              <a:t>any</a:t>
            </a:r>
            <a:r>
              <a:rPr lang="nl-BE" sz="3200" dirty="0"/>
              <a:t> </a:t>
            </a:r>
            <a:r>
              <a:rPr lang="nl-BE" sz="3200" dirty="0" err="1"/>
              <a:t>validation</a:t>
            </a:r>
            <a:r>
              <a:rPr lang="nl-BE" sz="3200" dirty="0"/>
              <a:t>.</a:t>
            </a:r>
          </a:p>
          <a:p>
            <a:pPr marL="0" lvl="0" indent="0"/>
            <a:endParaRPr lang="nl-BE" sz="3200" dirty="0"/>
          </a:p>
          <a:p>
            <a:pPr marL="0" lvl="0" indent="0"/>
            <a:r>
              <a:rPr lang="nl-BE" sz="2800" dirty="0">
                <a:hlinkClick r:id="rId2"/>
              </a:rPr>
              <a:t>https://bulkan.github.io/robotframework-requests/</a:t>
            </a:r>
            <a:endParaRPr lang="nl-BE" sz="2800" dirty="0"/>
          </a:p>
          <a:p>
            <a:pPr marL="0" lvl="0" indent="0"/>
            <a:endParaRPr lang="nl-BE" sz="3200" dirty="0"/>
          </a:p>
          <a:p>
            <a:pPr marL="0" lvl="0" indent="0"/>
            <a:endParaRPr lang="nl-BE" sz="3200" dirty="0"/>
          </a:p>
        </p:txBody>
      </p:sp>
    </p:spTree>
    <p:extLst>
      <p:ext uri="{BB962C8B-B14F-4D97-AF65-F5344CB8AC3E}">
        <p14:creationId xmlns:p14="http://schemas.microsoft.com/office/powerpoint/2010/main" val="4573183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Rechte verbindingslijn 36">
            <a:extLst>
              <a:ext uri="{FF2B5EF4-FFF2-40B4-BE49-F238E27FC236}">
                <a16:creationId xmlns:a16="http://schemas.microsoft.com/office/drawing/2014/main" id="{E465A9E9-AA44-472C-B306-4D86E14C87BA}"/>
              </a:ext>
            </a:extLst>
          </p:cNvPr>
          <p:cNvCxnSpPr>
            <a:cxnSpLocks/>
          </p:cNvCxnSpPr>
          <p:nvPr/>
        </p:nvCxnSpPr>
        <p:spPr>
          <a:xfrm flipH="1" flipV="1">
            <a:off x="11875714" y="1397325"/>
            <a:ext cx="1" cy="5449966"/>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sp>
        <p:nvSpPr>
          <p:cNvPr id="55" name="Rechthoek 54">
            <a:extLst>
              <a:ext uri="{FF2B5EF4-FFF2-40B4-BE49-F238E27FC236}">
                <a16:creationId xmlns:a16="http://schemas.microsoft.com/office/drawing/2014/main" id="{A92E12E4-20A8-4990-8F85-21CC45441C04}"/>
              </a:ext>
            </a:extLst>
          </p:cNvPr>
          <p:cNvSpPr/>
          <p:nvPr/>
        </p:nvSpPr>
        <p:spPr>
          <a:xfrm>
            <a:off x="11738831" y="2112321"/>
            <a:ext cx="583120" cy="10720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a:p>
        </p:txBody>
      </p:sp>
      <p:cxnSp>
        <p:nvCxnSpPr>
          <p:cNvPr id="33" name="Rechte verbindingslijn 32">
            <a:extLst>
              <a:ext uri="{FF2B5EF4-FFF2-40B4-BE49-F238E27FC236}">
                <a16:creationId xmlns:a16="http://schemas.microsoft.com/office/drawing/2014/main" id="{B5C94EB2-2F88-4987-A7CC-5DD863E039FF}"/>
              </a:ext>
            </a:extLst>
          </p:cNvPr>
          <p:cNvCxnSpPr>
            <a:cxnSpLocks/>
          </p:cNvCxnSpPr>
          <p:nvPr/>
        </p:nvCxnSpPr>
        <p:spPr>
          <a:xfrm>
            <a:off x="5409709" y="7276026"/>
            <a:ext cx="5853743" cy="0"/>
          </a:xfrm>
          <a:prstGeom prst="line">
            <a:avLst/>
          </a:prstGeom>
          <a:ln w="38100">
            <a:solidFill>
              <a:srgbClr val="99A3C6"/>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48" name="Rechthoek 47">
            <a:extLst>
              <a:ext uri="{FF2B5EF4-FFF2-40B4-BE49-F238E27FC236}">
                <a16:creationId xmlns:a16="http://schemas.microsoft.com/office/drawing/2014/main" id="{636E5622-0485-4C37-9C18-97C462A4C2EC}"/>
              </a:ext>
            </a:extLst>
          </p:cNvPr>
          <p:cNvSpPr/>
          <p:nvPr/>
        </p:nvSpPr>
        <p:spPr>
          <a:xfrm>
            <a:off x="11318793" y="6847291"/>
            <a:ext cx="989916" cy="857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a:p>
        </p:txBody>
      </p:sp>
      <p:sp>
        <p:nvSpPr>
          <p:cNvPr id="45" name="Rechthoek 44">
            <a:extLst>
              <a:ext uri="{FF2B5EF4-FFF2-40B4-BE49-F238E27FC236}">
                <a16:creationId xmlns:a16="http://schemas.microsoft.com/office/drawing/2014/main" id="{8E9988D8-7C75-4C74-8A1B-08531D1C91A2}"/>
              </a:ext>
            </a:extLst>
          </p:cNvPr>
          <p:cNvSpPr/>
          <p:nvPr/>
        </p:nvSpPr>
        <p:spPr>
          <a:xfrm>
            <a:off x="11387969" y="5214572"/>
            <a:ext cx="961525" cy="959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a:p>
        </p:txBody>
      </p:sp>
      <p:sp>
        <p:nvSpPr>
          <p:cNvPr id="46" name="Rechthoek 45">
            <a:extLst>
              <a:ext uri="{FF2B5EF4-FFF2-40B4-BE49-F238E27FC236}">
                <a16:creationId xmlns:a16="http://schemas.microsoft.com/office/drawing/2014/main" id="{7953AD45-8B64-4669-9995-55F8B706CBAB}"/>
              </a:ext>
            </a:extLst>
          </p:cNvPr>
          <p:cNvSpPr/>
          <p:nvPr/>
        </p:nvSpPr>
        <p:spPr>
          <a:xfrm>
            <a:off x="11318317" y="3726874"/>
            <a:ext cx="961525" cy="959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a:p>
        </p:txBody>
      </p:sp>
      <p:pic>
        <p:nvPicPr>
          <p:cNvPr id="20" name="Afbeelding 19">
            <a:extLst>
              <a:ext uri="{FF2B5EF4-FFF2-40B4-BE49-F238E27FC236}">
                <a16:creationId xmlns:a16="http://schemas.microsoft.com/office/drawing/2014/main" id="{8D352A2A-0404-4116-939A-6C1CEFF93F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34704" y="2426865"/>
            <a:ext cx="3306540" cy="5105014"/>
          </a:xfrm>
          <a:prstGeom prst="rect">
            <a:avLst/>
          </a:prstGeom>
        </p:spPr>
      </p:pic>
      <p:sp>
        <p:nvSpPr>
          <p:cNvPr id="4" name="Tekstvak 3">
            <a:extLst>
              <a:ext uri="{FF2B5EF4-FFF2-40B4-BE49-F238E27FC236}">
                <a16:creationId xmlns:a16="http://schemas.microsoft.com/office/drawing/2014/main" id="{D08DD089-AFC4-4176-98BB-F0AD68715797}"/>
              </a:ext>
            </a:extLst>
          </p:cNvPr>
          <p:cNvSpPr txBox="1"/>
          <p:nvPr/>
        </p:nvSpPr>
        <p:spPr>
          <a:xfrm>
            <a:off x="844180" y="1227219"/>
            <a:ext cx="4371826" cy="3243965"/>
          </a:xfrm>
          <a:prstGeom prst="rect">
            <a:avLst/>
          </a:prstGeom>
          <a:noFill/>
        </p:spPr>
        <p:txBody>
          <a:bodyPr wrap="square" rtlCol="0">
            <a:spAutoFit/>
          </a:bodyPr>
          <a:lstStyle/>
          <a:p>
            <a:pPr algn="r"/>
            <a:r>
              <a:rPr lang="en-GB" sz="5120" b="1" dirty="0">
                <a:solidFill>
                  <a:srgbClr val="003883"/>
                </a:solidFill>
                <a:latin typeface="Cambria Math" panose="02040503050406030204" pitchFamily="18" charset="0"/>
                <a:ea typeface="Cambria Math" panose="02040503050406030204" pitchFamily="18" charset="0"/>
              </a:rPr>
              <a:t>About </a:t>
            </a:r>
          </a:p>
          <a:p>
            <a:pPr algn="r"/>
            <a:r>
              <a:rPr lang="en-GB" sz="5120" b="1" dirty="0">
                <a:solidFill>
                  <a:srgbClr val="003883"/>
                </a:solidFill>
                <a:latin typeface="Cambria Math" panose="02040503050406030204" pitchFamily="18" charset="0"/>
                <a:ea typeface="Cambria Math" panose="02040503050406030204" pitchFamily="18" charset="0"/>
              </a:rPr>
              <a:t>Eurofins</a:t>
            </a:r>
          </a:p>
          <a:p>
            <a:pPr algn="r"/>
            <a:r>
              <a:rPr lang="en-GB" sz="5120" b="1" dirty="0">
                <a:solidFill>
                  <a:srgbClr val="003883"/>
                </a:solidFill>
                <a:latin typeface="Cambria Math" panose="02040503050406030204" pitchFamily="18" charset="0"/>
                <a:ea typeface="Cambria Math" panose="02040503050406030204" pitchFamily="18" charset="0"/>
              </a:rPr>
              <a:t>group</a:t>
            </a:r>
          </a:p>
          <a:p>
            <a:pPr algn="r"/>
            <a:endParaRPr lang="en-GB" sz="5120" b="1" dirty="0">
              <a:solidFill>
                <a:srgbClr val="003883"/>
              </a:solidFill>
              <a:latin typeface="Bellota" panose="02010503040000020004" pitchFamily="50" charset="0"/>
              <a:ea typeface="Bellota" panose="02010503040000020004" pitchFamily="50" charset="0"/>
            </a:endParaRPr>
          </a:p>
        </p:txBody>
      </p:sp>
      <p:pic>
        <p:nvPicPr>
          <p:cNvPr id="6" name="Afbeelding 5">
            <a:extLst>
              <a:ext uri="{FF2B5EF4-FFF2-40B4-BE49-F238E27FC236}">
                <a16:creationId xmlns:a16="http://schemas.microsoft.com/office/drawing/2014/main" id="{D9BCB766-3E1F-43D4-B5C5-825D00ED96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7865" b="-8658"/>
          <a:stretch/>
        </p:blipFill>
        <p:spPr>
          <a:xfrm>
            <a:off x="4059836" y="3951223"/>
            <a:ext cx="1156169" cy="1117891"/>
          </a:xfrm>
          <a:prstGeom prst="rect">
            <a:avLst/>
          </a:prstGeom>
        </p:spPr>
      </p:pic>
      <p:pic>
        <p:nvPicPr>
          <p:cNvPr id="8" name="Afbeelding 7">
            <a:extLst>
              <a:ext uri="{FF2B5EF4-FFF2-40B4-BE49-F238E27FC236}">
                <a16:creationId xmlns:a16="http://schemas.microsoft.com/office/drawing/2014/main" id="{20B9E307-C803-4C9D-8D01-239A0F8E257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65521" y="1625601"/>
            <a:ext cx="3617498" cy="6502401"/>
          </a:xfrm>
          <a:prstGeom prst="rect">
            <a:avLst/>
          </a:prstGeom>
        </p:spPr>
      </p:pic>
      <p:sp>
        <p:nvSpPr>
          <p:cNvPr id="9" name="Tekstvak 8">
            <a:extLst>
              <a:ext uri="{FF2B5EF4-FFF2-40B4-BE49-F238E27FC236}">
                <a16:creationId xmlns:a16="http://schemas.microsoft.com/office/drawing/2014/main" id="{DB2BBAB3-EF34-48E0-95CB-EB12798EC9CB}"/>
              </a:ext>
            </a:extLst>
          </p:cNvPr>
          <p:cNvSpPr txBox="1"/>
          <p:nvPr/>
        </p:nvSpPr>
        <p:spPr>
          <a:xfrm>
            <a:off x="1208945" y="7000611"/>
            <a:ext cx="4089590" cy="1536767"/>
          </a:xfrm>
          <a:prstGeom prst="rect">
            <a:avLst/>
          </a:prstGeom>
          <a:noFill/>
        </p:spPr>
        <p:txBody>
          <a:bodyPr wrap="square" rtlCol="0">
            <a:spAutoFit/>
          </a:bodyPr>
          <a:lstStyle/>
          <a:p>
            <a:pPr algn="r"/>
            <a:r>
              <a:rPr lang="en-GB" sz="3698" b="1" dirty="0">
                <a:solidFill>
                  <a:srgbClr val="EE7D11"/>
                </a:solidFill>
                <a:latin typeface="Cambria Math" panose="02040503050406030204" pitchFamily="18" charset="0"/>
                <a:ea typeface="Cambria Math" panose="02040503050406030204" pitchFamily="18" charset="0"/>
              </a:rPr>
              <a:t>Eurofins Scientific</a:t>
            </a:r>
          </a:p>
          <a:p>
            <a:pPr algn="r"/>
            <a:r>
              <a:rPr lang="en-US" sz="1422" dirty="0">
                <a:solidFill>
                  <a:srgbClr val="99A3C6"/>
                </a:solidFill>
                <a:latin typeface="Arial" panose="020B0604020202020204" pitchFamily="34" charset="0"/>
                <a:ea typeface="Adobe Ming Std L" panose="02020300000000000000" pitchFamily="18" charset="-128"/>
                <a:cs typeface="Arial" panose="020B0604020202020204" pitchFamily="34" charset="0"/>
              </a:rPr>
              <a:t>is an international group of laboratories providing testing and support services to the pharmaceutical, food, environmental and consumer products industries</a:t>
            </a:r>
            <a:endParaRPr lang="en-GB" sz="1422" dirty="0">
              <a:solidFill>
                <a:srgbClr val="99A3C6"/>
              </a:solidFill>
              <a:latin typeface="Arial" panose="020B0604020202020204" pitchFamily="34" charset="0"/>
              <a:ea typeface="Adobe Ming Std L" panose="02020300000000000000" pitchFamily="18" charset="-128"/>
              <a:cs typeface="Arial" panose="020B0604020202020204" pitchFamily="34" charset="0"/>
            </a:endParaRPr>
          </a:p>
        </p:txBody>
      </p:sp>
      <p:sp>
        <p:nvSpPr>
          <p:cNvPr id="10" name="Tekstvak 9">
            <a:extLst>
              <a:ext uri="{FF2B5EF4-FFF2-40B4-BE49-F238E27FC236}">
                <a16:creationId xmlns:a16="http://schemas.microsoft.com/office/drawing/2014/main" id="{35B93F84-F2CE-45E6-9E0D-1DEBCCE0D9FC}"/>
              </a:ext>
            </a:extLst>
          </p:cNvPr>
          <p:cNvSpPr txBox="1"/>
          <p:nvPr/>
        </p:nvSpPr>
        <p:spPr>
          <a:xfrm>
            <a:off x="12405556" y="2139799"/>
            <a:ext cx="3392529" cy="954107"/>
          </a:xfrm>
          <a:prstGeom prst="rect">
            <a:avLst/>
          </a:prstGeom>
          <a:noFill/>
        </p:spPr>
        <p:txBody>
          <a:bodyPr wrap="square" rtlCol="0">
            <a:spAutoFit/>
          </a:bodyPr>
          <a:lstStyle/>
          <a:p>
            <a:r>
              <a:rPr lang="en-GB" sz="2800" b="1" dirty="0">
                <a:solidFill>
                  <a:srgbClr val="003883"/>
                </a:solidFill>
                <a:latin typeface="Cambria Math" panose="02040503050406030204" pitchFamily="18" charset="0"/>
                <a:ea typeface="Cambria Math" panose="02040503050406030204" pitchFamily="18" charset="0"/>
              </a:rPr>
              <a:t>+ 30.000 employees</a:t>
            </a:r>
          </a:p>
          <a:p>
            <a:r>
              <a:rPr lang="en-GB" sz="1400" dirty="0">
                <a:solidFill>
                  <a:srgbClr val="99A3C6"/>
                </a:solidFill>
                <a:latin typeface="Arial" panose="020B0604020202020204" pitchFamily="34" charset="0"/>
                <a:ea typeface="Adobe Ming Std L" panose="02020300000000000000" pitchFamily="18" charset="-128"/>
                <a:cs typeface="Arial" panose="020B0604020202020204" pitchFamily="34" charset="0"/>
              </a:rPr>
              <a:t>30 years of testing experience with best-in-class staff.</a:t>
            </a:r>
          </a:p>
        </p:txBody>
      </p:sp>
      <p:pic>
        <p:nvPicPr>
          <p:cNvPr id="12" name="Afbeelding 11" descr="Team">
            <a:extLst>
              <a:ext uri="{FF2B5EF4-FFF2-40B4-BE49-F238E27FC236}">
                <a16:creationId xmlns:a16="http://schemas.microsoft.com/office/drawing/2014/main" id="{DAE988EF-9387-44A7-86C9-850B5D273B3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1387969" y="2181303"/>
            <a:ext cx="961525" cy="961525"/>
          </a:xfrm>
          <a:prstGeom prst="rect">
            <a:avLst/>
          </a:prstGeom>
        </p:spPr>
      </p:pic>
      <p:sp>
        <p:nvSpPr>
          <p:cNvPr id="13" name="Tekstvak 12">
            <a:extLst>
              <a:ext uri="{FF2B5EF4-FFF2-40B4-BE49-F238E27FC236}">
                <a16:creationId xmlns:a16="http://schemas.microsoft.com/office/drawing/2014/main" id="{C8A48377-FD29-4856-B6F5-8F3D01CD9798}"/>
              </a:ext>
            </a:extLst>
          </p:cNvPr>
          <p:cNvSpPr txBox="1"/>
          <p:nvPr/>
        </p:nvSpPr>
        <p:spPr>
          <a:xfrm>
            <a:off x="12405556" y="3681217"/>
            <a:ext cx="3392529" cy="954107"/>
          </a:xfrm>
          <a:prstGeom prst="rect">
            <a:avLst/>
          </a:prstGeom>
          <a:noFill/>
        </p:spPr>
        <p:txBody>
          <a:bodyPr wrap="square" rtlCol="0">
            <a:spAutoFit/>
          </a:bodyPr>
          <a:lstStyle/>
          <a:p>
            <a:r>
              <a:rPr lang="en-GB" sz="2800" b="1" dirty="0">
                <a:solidFill>
                  <a:srgbClr val="003883"/>
                </a:solidFill>
                <a:latin typeface="Cambria Math" panose="02040503050406030204" pitchFamily="18" charset="0"/>
                <a:ea typeface="Cambria Math" panose="02040503050406030204" pitchFamily="18" charset="0"/>
              </a:rPr>
              <a:t>375 test laboratories</a:t>
            </a:r>
          </a:p>
          <a:p>
            <a:r>
              <a:rPr lang="en-US" sz="1400" dirty="0">
                <a:solidFill>
                  <a:srgbClr val="99A3C6"/>
                </a:solidFill>
                <a:latin typeface="Arial" panose="020B0604020202020204" pitchFamily="34" charset="0"/>
                <a:ea typeface="Adobe Ming Std L" panose="02020300000000000000" pitchFamily="18" charset="-128"/>
                <a:cs typeface="Arial" panose="020B0604020202020204" pitchFamily="34" charset="0"/>
              </a:rPr>
              <a:t>Fastest growing laboratory network in the world.</a:t>
            </a:r>
          </a:p>
        </p:txBody>
      </p:sp>
      <p:sp>
        <p:nvSpPr>
          <p:cNvPr id="15" name="Tekstvak 14">
            <a:extLst>
              <a:ext uri="{FF2B5EF4-FFF2-40B4-BE49-F238E27FC236}">
                <a16:creationId xmlns:a16="http://schemas.microsoft.com/office/drawing/2014/main" id="{11BFC6A4-518D-44C3-9D95-520569A60877}"/>
              </a:ext>
            </a:extLst>
          </p:cNvPr>
          <p:cNvSpPr txBox="1"/>
          <p:nvPr/>
        </p:nvSpPr>
        <p:spPr>
          <a:xfrm>
            <a:off x="12405556" y="5222633"/>
            <a:ext cx="3825415" cy="954107"/>
          </a:xfrm>
          <a:prstGeom prst="rect">
            <a:avLst/>
          </a:prstGeom>
          <a:noFill/>
        </p:spPr>
        <p:txBody>
          <a:bodyPr wrap="square" rtlCol="0">
            <a:spAutoFit/>
          </a:bodyPr>
          <a:lstStyle/>
          <a:p>
            <a:r>
              <a:rPr lang="en-GB" sz="2800" b="1" dirty="0">
                <a:solidFill>
                  <a:srgbClr val="003883"/>
                </a:solidFill>
                <a:latin typeface="Cambria Math" panose="02040503050406030204" pitchFamily="18" charset="0"/>
                <a:ea typeface="Cambria Math" panose="02040503050406030204" pitchFamily="18" charset="0"/>
              </a:rPr>
              <a:t>Active in + 40 countries</a:t>
            </a:r>
          </a:p>
          <a:p>
            <a:r>
              <a:rPr lang="en-GB" sz="1400" dirty="0">
                <a:solidFill>
                  <a:srgbClr val="99A3C6"/>
                </a:solidFill>
                <a:latin typeface="Arial" panose="020B0604020202020204" pitchFamily="34" charset="0"/>
                <a:ea typeface="Adobe Ming Std L" panose="02020300000000000000" pitchFamily="18" charset="-128"/>
                <a:cs typeface="Arial" panose="020B0604020202020204" pitchFamily="34" charset="0"/>
              </a:rPr>
              <a:t>Serving customers all over the world and further expanding our global presence.</a:t>
            </a:r>
          </a:p>
        </p:txBody>
      </p:sp>
      <p:sp>
        <p:nvSpPr>
          <p:cNvPr id="17" name="Tekstvak 16">
            <a:extLst>
              <a:ext uri="{FF2B5EF4-FFF2-40B4-BE49-F238E27FC236}">
                <a16:creationId xmlns:a16="http://schemas.microsoft.com/office/drawing/2014/main" id="{2EF86EAE-13CC-42B6-A8C3-EA58F2E9DB13}"/>
              </a:ext>
            </a:extLst>
          </p:cNvPr>
          <p:cNvSpPr txBox="1"/>
          <p:nvPr/>
        </p:nvSpPr>
        <p:spPr>
          <a:xfrm>
            <a:off x="12405556" y="6764051"/>
            <a:ext cx="3720660" cy="954107"/>
          </a:xfrm>
          <a:prstGeom prst="rect">
            <a:avLst/>
          </a:prstGeom>
          <a:noFill/>
        </p:spPr>
        <p:txBody>
          <a:bodyPr wrap="square" rtlCol="0">
            <a:spAutoFit/>
          </a:bodyPr>
          <a:lstStyle/>
          <a:p>
            <a:r>
              <a:rPr lang="en-GB" sz="2800" b="1" dirty="0">
                <a:solidFill>
                  <a:srgbClr val="003883"/>
                </a:solidFill>
                <a:latin typeface="Cambria Math" panose="02040503050406030204" pitchFamily="18" charset="0"/>
                <a:ea typeface="Cambria Math" panose="02040503050406030204" pitchFamily="18" charset="0"/>
              </a:rPr>
              <a:t>€ 2,5 billion revenue</a:t>
            </a:r>
          </a:p>
          <a:p>
            <a:r>
              <a:rPr lang="en-GB" sz="1400" dirty="0">
                <a:solidFill>
                  <a:srgbClr val="99A3C6"/>
                </a:solidFill>
                <a:latin typeface="Arial" panose="020B0604020202020204" pitchFamily="34" charset="0"/>
                <a:ea typeface="Adobe Ming Std L" panose="02020300000000000000" pitchFamily="18" charset="-128"/>
                <a:cs typeface="Arial" panose="020B0604020202020204" pitchFamily="34" charset="0"/>
              </a:rPr>
              <a:t>Brilliant financial result in 2016 and year-on-year forecasted growth in the years to follow.</a:t>
            </a:r>
          </a:p>
        </p:txBody>
      </p:sp>
      <p:pic>
        <p:nvPicPr>
          <p:cNvPr id="22" name="Afbeelding 21">
            <a:extLst>
              <a:ext uri="{FF2B5EF4-FFF2-40B4-BE49-F238E27FC236}">
                <a16:creationId xmlns:a16="http://schemas.microsoft.com/office/drawing/2014/main" id="{3D6FF006-7044-4AB7-AB10-D9CAA90FC07D}"/>
              </a:ext>
            </a:extLst>
          </p:cNvPr>
          <p:cNvPicPr>
            <a:picLocks noChangeAspect="1"/>
          </p:cNvPicPr>
          <p:nvPr/>
        </p:nvPicPr>
        <p:blipFill rotWithShape="1">
          <a:blip r:embed="rId7" cstate="screen">
            <a:biLevel thresh="25000"/>
            <a:extLst>
              <a:ext uri="{28A0092B-C50C-407E-A947-70E740481C1C}">
                <a14:useLocalDpi xmlns:a14="http://schemas.microsoft.com/office/drawing/2010/main"/>
              </a:ext>
            </a:extLst>
          </a:blip>
          <a:srcRect/>
          <a:stretch/>
        </p:blipFill>
        <p:spPr>
          <a:xfrm>
            <a:off x="7669183" y="3901434"/>
            <a:ext cx="1669639" cy="2158205"/>
          </a:xfrm>
          <a:prstGeom prst="rect">
            <a:avLst/>
          </a:prstGeom>
        </p:spPr>
      </p:pic>
      <p:pic>
        <p:nvPicPr>
          <p:cNvPr id="28" name="Afbeelding 27">
            <a:extLst>
              <a:ext uri="{FF2B5EF4-FFF2-40B4-BE49-F238E27FC236}">
                <a16:creationId xmlns:a16="http://schemas.microsoft.com/office/drawing/2014/main" id="{97A5245E-D0AF-4F2B-B8D1-C6DFE4DC554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39100" y="3869930"/>
            <a:ext cx="686933" cy="701706"/>
          </a:xfrm>
          <a:prstGeom prst="rect">
            <a:avLst/>
          </a:prstGeom>
        </p:spPr>
      </p:pic>
      <p:pic>
        <p:nvPicPr>
          <p:cNvPr id="31" name="Afbeelding 30">
            <a:extLst>
              <a:ext uri="{FF2B5EF4-FFF2-40B4-BE49-F238E27FC236}">
                <a16:creationId xmlns:a16="http://schemas.microsoft.com/office/drawing/2014/main" id="{B577A1AD-E725-415A-9F45-F42E6247F09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1464991" y="5315999"/>
            <a:ext cx="856961" cy="857803"/>
          </a:xfrm>
          <a:prstGeom prst="rect">
            <a:avLst/>
          </a:prstGeom>
        </p:spPr>
      </p:pic>
      <p:pic>
        <p:nvPicPr>
          <p:cNvPr id="49" name="Afbeelding 48">
            <a:extLst>
              <a:ext uri="{FF2B5EF4-FFF2-40B4-BE49-F238E27FC236}">
                <a16:creationId xmlns:a16="http://schemas.microsoft.com/office/drawing/2014/main" id="{83BBF7CD-015A-4D2C-8401-2A38460733E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415640" y="6847291"/>
            <a:ext cx="920146" cy="857471"/>
          </a:xfrm>
          <a:prstGeom prst="rect">
            <a:avLst/>
          </a:prstGeom>
        </p:spPr>
      </p:pic>
      <p:cxnSp>
        <p:nvCxnSpPr>
          <p:cNvPr id="52" name="Rechte verbindingslijn 51">
            <a:extLst>
              <a:ext uri="{FF2B5EF4-FFF2-40B4-BE49-F238E27FC236}">
                <a16:creationId xmlns:a16="http://schemas.microsoft.com/office/drawing/2014/main" id="{9743EEA7-42C7-44B2-B9B1-6CD2CD55E271}"/>
              </a:ext>
            </a:extLst>
          </p:cNvPr>
          <p:cNvCxnSpPr>
            <a:cxnSpLocks/>
          </p:cNvCxnSpPr>
          <p:nvPr/>
        </p:nvCxnSpPr>
        <p:spPr>
          <a:xfrm>
            <a:off x="11875714" y="1397325"/>
            <a:ext cx="5464284" cy="0"/>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12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Exercise</a:t>
            </a:r>
            <a:r>
              <a:rPr lang="nl-BE" dirty="0"/>
              <a:t> 3</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r>
              <a:rPr lang="en-GB" sz="3200" dirty="0"/>
              <a:t>Rework exercise 2 but separate any logic into a resource file and all validation is triggered from the actual test suite.</a:t>
            </a:r>
          </a:p>
          <a:p>
            <a:pPr marL="0" lvl="0" indent="0"/>
            <a:endParaRPr lang="en-GB" sz="3200" dirty="0"/>
          </a:p>
          <a:p>
            <a:pPr marL="0" lvl="0" indent="0"/>
            <a:endParaRPr lang="en-GB" sz="3200" dirty="0"/>
          </a:p>
          <a:p>
            <a:pPr marL="0" indent="0"/>
            <a:r>
              <a:rPr lang="en-GB" sz="3200" dirty="0"/>
              <a:t>Tips:</a:t>
            </a:r>
          </a:p>
          <a:p>
            <a:pPr marL="0" lvl="0" indent="0"/>
            <a:r>
              <a:rPr lang="en-GB" sz="3200" dirty="0"/>
              <a:t>3 keywords are needed:</a:t>
            </a:r>
          </a:p>
          <a:p>
            <a:pPr marL="782331" lvl="1" indent="-457200">
              <a:buFontTx/>
              <a:buChar char="-"/>
            </a:pPr>
            <a:r>
              <a:rPr lang="en-GB" sz="2400" dirty="0"/>
              <a:t>Get Random Postcode</a:t>
            </a:r>
          </a:p>
          <a:p>
            <a:pPr marL="782331" lvl="1" indent="-457200">
              <a:buFontTx/>
              <a:buChar char="-"/>
            </a:pPr>
            <a:r>
              <a:rPr lang="en-GB" sz="2400" dirty="0"/>
              <a:t>Validate Postcode</a:t>
            </a:r>
          </a:p>
          <a:p>
            <a:pPr marL="782331" lvl="1" indent="-457200">
              <a:buFontTx/>
              <a:buChar char="-"/>
            </a:pPr>
            <a:r>
              <a:rPr lang="en-GB" sz="2400" dirty="0"/>
              <a:t>Validate Terminated Code</a:t>
            </a:r>
          </a:p>
          <a:p>
            <a:pPr marL="0" lvl="0" indent="0"/>
            <a:endParaRPr lang="en-GB" sz="3200" dirty="0"/>
          </a:p>
          <a:p>
            <a:pPr marL="0" lvl="0" indent="0"/>
            <a:r>
              <a:rPr lang="en-GB" sz="3200" dirty="0"/>
              <a:t>Ensure keywords do not assume the status of the postcode</a:t>
            </a:r>
          </a:p>
        </p:txBody>
      </p:sp>
    </p:spTree>
    <p:extLst>
      <p:ext uri="{BB962C8B-B14F-4D97-AF65-F5344CB8AC3E}">
        <p14:creationId xmlns:p14="http://schemas.microsoft.com/office/powerpoint/2010/main" val="99024084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38D30D-5D36-44B6-A5B3-196CC4D59CB4}"/>
              </a:ext>
            </a:extLst>
          </p:cNvPr>
          <p:cNvSpPr>
            <a:spLocks noGrp="1"/>
          </p:cNvSpPr>
          <p:nvPr>
            <p:ph type="body" sz="quarter" idx="24"/>
          </p:nvPr>
        </p:nvSpPr>
        <p:spPr/>
        <p:txBody>
          <a:bodyPr/>
          <a:lstStyle/>
          <a:p>
            <a:r>
              <a:rPr lang="nl-BE" dirty="0"/>
              <a:t>Selenium</a:t>
            </a:r>
          </a:p>
        </p:txBody>
      </p:sp>
    </p:spTree>
    <p:extLst>
      <p:ext uri="{BB962C8B-B14F-4D97-AF65-F5344CB8AC3E}">
        <p14:creationId xmlns:p14="http://schemas.microsoft.com/office/powerpoint/2010/main" val="218880779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Selenium</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General</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nl-BE" sz="3200" dirty="0"/>
          </a:p>
          <a:p>
            <a:pPr marL="0" lvl="0" indent="0"/>
            <a:endParaRPr lang="nl-BE" sz="3200" dirty="0"/>
          </a:p>
          <a:p>
            <a:pPr marL="0" lvl="0" indent="0"/>
            <a:r>
              <a:rPr lang="nl-BE" sz="3200" dirty="0"/>
              <a:t>Library </a:t>
            </a:r>
            <a:r>
              <a:rPr lang="nl-BE" sz="3200" dirty="0" err="1"/>
              <a:t>for</a:t>
            </a:r>
            <a:r>
              <a:rPr lang="nl-BE" sz="3200" dirty="0"/>
              <a:t> browser </a:t>
            </a:r>
            <a:r>
              <a:rPr lang="nl-BE" sz="3200" dirty="0" err="1"/>
              <a:t>automation</a:t>
            </a:r>
            <a:endParaRPr lang="nl-BE" sz="3200" dirty="0"/>
          </a:p>
          <a:p>
            <a:pPr marL="0" lvl="0" indent="0"/>
            <a:endParaRPr lang="nl-BE" sz="3200" dirty="0"/>
          </a:p>
          <a:p>
            <a:pPr marL="0" lvl="0" indent="0"/>
            <a:r>
              <a:rPr lang="nl-BE" sz="3200" dirty="0" err="1"/>
              <a:t>Interacts</a:t>
            </a:r>
            <a:r>
              <a:rPr lang="nl-BE" sz="3200" dirty="0"/>
              <a:t> </a:t>
            </a:r>
            <a:r>
              <a:rPr lang="nl-BE" sz="3200" dirty="0" err="1"/>
              <a:t>with</a:t>
            </a:r>
            <a:r>
              <a:rPr lang="nl-BE" sz="3200" dirty="0"/>
              <a:t> </a:t>
            </a:r>
            <a:r>
              <a:rPr lang="nl-BE" sz="3200" dirty="0" err="1"/>
              <a:t>elements</a:t>
            </a:r>
            <a:r>
              <a:rPr lang="nl-BE" sz="3200" dirty="0"/>
              <a:t> on a web page</a:t>
            </a:r>
          </a:p>
          <a:p>
            <a:pPr marL="0" lvl="0" indent="0"/>
            <a:endParaRPr lang="nl-BE" sz="3200" dirty="0"/>
          </a:p>
          <a:p>
            <a:pPr marL="0" lvl="0" indent="0"/>
            <a:r>
              <a:rPr lang="nl-BE" sz="3200" dirty="0"/>
              <a:t>Robot Framework </a:t>
            </a:r>
            <a:r>
              <a:rPr lang="nl-BE" sz="3200" dirty="0" err="1"/>
              <a:t>provides</a:t>
            </a:r>
            <a:r>
              <a:rPr lang="nl-BE" sz="3200" dirty="0"/>
              <a:t> easy syntax</a:t>
            </a:r>
            <a:endParaRPr lang="nl-BE" sz="2800" dirty="0"/>
          </a:p>
          <a:p>
            <a:pPr marL="0" lvl="0" indent="0"/>
            <a:endParaRPr lang="nl-BE" sz="3200" dirty="0"/>
          </a:p>
          <a:p>
            <a:pPr marL="0" lvl="0" indent="0"/>
            <a:r>
              <a:rPr lang="nl-BE" sz="2800" dirty="0">
                <a:hlinkClick r:id="rId2"/>
              </a:rPr>
              <a:t>http://robotframework.org/SeleniumLibrary/SeleniumLibrary.html</a:t>
            </a:r>
            <a:r>
              <a:rPr lang="nl-BE" sz="2800" dirty="0"/>
              <a:t> </a:t>
            </a:r>
            <a:endParaRPr lang="nl-BE" sz="3200" dirty="0"/>
          </a:p>
          <a:p>
            <a:pPr marL="0" lvl="0" indent="0"/>
            <a:endParaRPr lang="nl-BE" sz="3200" dirty="0"/>
          </a:p>
        </p:txBody>
      </p:sp>
      <p:sp>
        <p:nvSpPr>
          <p:cNvPr id="2" name="Rectangle 1">
            <a:extLst>
              <a:ext uri="{FF2B5EF4-FFF2-40B4-BE49-F238E27FC236}">
                <a16:creationId xmlns:a16="http://schemas.microsoft.com/office/drawing/2014/main" id="{7BCEC2EB-E9C4-4F52-BF2E-97078799B674}"/>
              </a:ext>
            </a:extLst>
          </p:cNvPr>
          <p:cNvSpPr/>
          <p:nvPr/>
        </p:nvSpPr>
        <p:spPr>
          <a:xfrm>
            <a:off x="5844659" y="7325079"/>
            <a:ext cx="11085362" cy="1292662"/>
          </a:xfrm>
          <a:prstGeom prst="rect">
            <a:avLst/>
          </a:prstGeom>
        </p:spPr>
        <p:txBody>
          <a:bodyPr wrap="square">
            <a:spAutoFit/>
          </a:bodyPr>
          <a:lstStyle/>
          <a:p>
            <a:r>
              <a:rPr lang="en-US" dirty="0" err="1">
                <a:latin typeface="Consolas" panose="020B0609020204030204" pitchFamily="49" charset="0"/>
              </a:rPr>
              <a:t>WebDriverException</a:t>
            </a:r>
            <a:r>
              <a:rPr lang="en-US" dirty="0">
                <a:latin typeface="Consolas" panose="020B0609020204030204" pitchFamily="49" charset="0"/>
              </a:rPr>
              <a:t>: Message: '</a:t>
            </a:r>
            <a:r>
              <a:rPr lang="en-US" dirty="0" err="1">
                <a:latin typeface="Consolas" panose="020B0609020204030204" pitchFamily="49" charset="0"/>
              </a:rPr>
              <a:t>chromedriver</a:t>
            </a:r>
            <a:r>
              <a:rPr lang="en-US" dirty="0">
                <a:latin typeface="Consolas" panose="020B0609020204030204" pitchFamily="49" charset="0"/>
              </a:rPr>
              <a:t>' executable needs to be in PATH. Please see https://sites.google.com/a/chromium.org/chromedriver/home</a:t>
            </a:r>
            <a:endParaRPr lang="nl-BE" dirty="0">
              <a:latin typeface="Consolas" panose="020B0609020204030204" pitchFamily="49" charset="0"/>
            </a:endParaRPr>
          </a:p>
        </p:txBody>
      </p:sp>
    </p:spTree>
    <p:extLst>
      <p:ext uri="{BB962C8B-B14F-4D97-AF65-F5344CB8AC3E}">
        <p14:creationId xmlns:p14="http://schemas.microsoft.com/office/powerpoint/2010/main" val="58835272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Selenium</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General</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nl-BE" sz="3200" dirty="0"/>
          </a:p>
          <a:p>
            <a:pPr marL="514350" lvl="0" indent="-514350">
              <a:buFont typeface="+mj-lt"/>
              <a:buAutoNum type="arabicPeriod"/>
            </a:pPr>
            <a:r>
              <a:rPr lang="nl-BE" sz="3200" dirty="0" err="1"/>
              <a:t>Locate</a:t>
            </a:r>
            <a:r>
              <a:rPr lang="nl-BE" sz="3200" dirty="0"/>
              <a:t> element</a:t>
            </a:r>
          </a:p>
          <a:p>
            <a:pPr marL="514350" lvl="0" indent="-514350">
              <a:buFont typeface="+mj-lt"/>
              <a:buAutoNum type="arabicPeriod"/>
            </a:pPr>
            <a:r>
              <a:rPr lang="nl-BE" sz="3200" dirty="0" err="1"/>
              <a:t>Interact</a:t>
            </a:r>
            <a:r>
              <a:rPr lang="nl-BE" sz="3200" dirty="0"/>
              <a:t> </a:t>
            </a:r>
            <a:r>
              <a:rPr lang="nl-BE" sz="3200" dirty="0" err="1"/>
              <a:t>with</a:t>
            </a:r>
            <a:r>
              <a:rPr lang="nl-BE" sz="3200" dirty="0"/>
              <a:t> element</a:t>
            </a:r>
          </a:p>
          <a:p>
            <a:pPr marL="514350" lvl="0" indent="-514350">
              <a:buFont typeface="+mj-lt"/>
              <a:buAutoNum type="arabicPeriod"/>
            </a:pPr>
            <a:endParaRPr lang="nl-BE" sz="3200" dirty="0"/>
          </a:p>
          <a:p>
            <a:pPr marL="514350" lvl="0" indent="-514350">
              <a:buFont typeface="+mj-lt"/>
              <a:buAutoNum type="arabicPeriod"/>
            </a:pPr>
            <a:endParaRPr lang="nl-BE" sz="3200" dirty="0"/>
          </a:p>
          <a:p>
            <a:pPr marL="0" lvl="0" indent="0"/>
            <a:r>
              <a:rPr lang="nl-BE" sz="3200" dirty="0" err="1"/>
              <a:t>Elements</a:t>
            </a:r>
            <a:r>
              <a:rPr lang="nl-BE" sz="3200" dirty="0"/>
              <a:t> </a:t>
            </a:r>
            <a:r>
              <a:rPr lang="nl-BE" sz="3200" dirty="0" err="1"/>
              <a:t>can</a:t>
            </a:r>
            <a:r>
              <a:rPr lang="nl-BE" sz="3200" dirty="0"/>
              <a:t> </a:t>
            </a:r>
            <a:r>
              <a:rPr lang="nl-BE" sz="3200" dirty="0" err="1"/>
              <a:t>be</a:t>
            </a:r>
            <a:r>
              <a:rPr lang="nl-BE" sz="3200" dirty="0"/>
              <a:t> found on a page </a:t>
            </a:r>
            <a:r>
              <a:rPr lang="nl-BE" sz="3200" dirty="0" err="1"/>
              <a:t>using</a:t>
            </a:r>
            <a:r>
              <a:rPr lang="nl-BE" sz="3200" dirty="0"/>
              <a:t> </a:t>
            </a:r>
            <a:r>
              <a:rPr lang="nl-BE" sz="3200" dirty="0" err="1"/>
              <a:t>several</a:t>
            </a:r>
            <a:r>
              <a:rPr lang="nl-BE" sz="3200" dirty="0"/>
              <a:t> </a:t>
            </a:r>
            <a:r>
              <a:rPr lang="nl-BE" sz="3200" dirty="0" err="1"/>
              <a:t>selectors</a:t>
            </a:r>
            <a:endParaRPr lang="nl-BE" sz="3200" dirty="0"/>
          </a:p>
          <a:p>
            <a:pPr marL="782331" lvl="1" indent="-457200">
              <a:buFontTx/>
              <a:buChar char="-"/>
            </a:pPr>
            <a:r>
              <a:rPr lang="en-GB" sz="2400" dirty="0"/>
              <a:t>id</a:t>
            </a:r>
          </a:p>
          <a:p>
            <a:pPr marL="782331" lvl="1" indent="-457200">
              <a:buFontTx/>
              <a:buChar char="-"/>
            </a:pPr>
            <a:r>
              <a:rPr lang="en-GB" sz="2400" dirty="0" err="1"/>
              <a:t>xpath</a:t>
            </a:r>
            <a:endParaRPr lang="en-GB" sz="2400" dirty="0"/>
          </a:p>
          <a:p>
            <a:pPr marL="782331" lvl="1" indent="-457200">
              <a:buFontTx/>
              <a:buChar char="-"/>
            </a:pPr>
            <a:r>
              <a:rPr lang="en-GB" sz="2400" dirty="0" err="1"/>
              <a:t>css</a:t>
            </a:r>
            <a:r>
              <a:rPr lang="en-GB" sz="2400" dirty="0"/>
              <a:t> selector</a:t>
            </a:r>
          </a:p>
          <a:p>
            <a:pPr marL="782331" lvl="1" indent="-457200">
              <a:buFontTx/>
              <a:buChar char="-"/>
            </a:pPr>
            <a:r>
              <a:rPr lang="en-GB" sz="2400" dirty="0"/>
              <a:t>class</a:t>
            </a:r>
          </a:p>
          <a:p>
            <a:pPr marL="782331" lvl="1" indent="-457200">
              <a:buFontTx/>
              <a:buChar char="-"/>
            </a:pPr>
            <a:r>
              <a:rPr lang="en-GB" sz="2400" dirty="0"/>
              <a:t>link</a:t>
            </a:r>
          </a:p>
          <a:p>
            <a:pPr marL="782331" lvl="1" indent="-457200">
              <a:buFontTx/>
              <a:buChar char="-"/>
            </a:pPr>
            <a:r>
              <a:rPr lang="en-GB" sz="2400" dirty="0"/>
              <a:t>…</a:t>
            </a:r>
          </a:p>
          <a:p>
            <a:pPr marL="0" lvl="0" indent="0"/>
            <a:endParaRPr lang="nl-BE" sz="3200" dirty="0"/>
          </a:p>
        </p:txBody>
      </p:sp>
    </p:spTree>
    <p:extLst>
      <p:ext uri="{BB962C8B-B14F-4D97-AF65-F5344CB8AC3E}">
        <p14:creationId xmlns:p14="http://schemas.microsoft.com/office/powerpoint/2010/main" val="113228695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Selenium</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a:t>
            </a:r>
            <a:r>
              <a:rPr lang="nl-BE" dirty="0" err="1"/>
              <a:t>Selectors</a:t>
            </a:r>
            <a:endParaRPr lang="nl-BE" dirty="0"/>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r>
              <a:rPr lang="nl-BE" sz="3200" dirty="0" err="1"/>
              <a:t>Selectors</a:t>
            </a:r>
            <a:r>
              <a:rPr lang="nl-BE" sz="3200" dirty="0"/>
              <a:t> </a:t>
            </a:r>
            <a:r>
              <a:rPr lang="nl-BE" sz="3200" dirty="0" err="1"/>
              <a:t>can</a:t>
            </a:r>
            <a:r>
              <a:rPr lang="nl-BE" sz="3200" dirty="0"/>
              <a:t> </a:t>
            </a:r>
            <a:r>
              <a:rPr lang="nl-BE" sz="3200" dirty="0" err="1"/>
              <a:t>be</a:t>
            </a:r>
            <a:r>
              <a:rPr lang="nl-BE" sz="3200" dirty="0"/>
              <a:t> found in </a:t>
            </a:r>
            <a:r>
              <a:rPr lang="nl-BE" sz="3200" dirty="0" err="1"/>
              <a:t>the</a:t>
            </a:r>
            <a:r>
              <a:rPr lang="nl-BE" sz="3200" dirty="0"/>
              <a:t> source code of a page</a:t>
            </a:r>
          </a:p>
          <a:p>
            <a:pPr marL="0" lvl="0" indent="0"/>
            <a:endParaRPr lang="nl-BE" sz="3200" dirty="0"/>
          </a:p>
          <a:p>
            <a:pPr marL="0" lvl="0" indent="0"/>
            <a:endParaRPr lang="nl-BE" sz="3200" dirty="0"/>
          </a:p>
          <a:p>
            <a:pPr marL="0" lvl="0" indent="0"/>
            <a:endParaRPr lang="nl-BE" sz="3200" dirty="0"/>
          </a:p>
          <a:p>
            <a:pPr marL="0" lvl="0" indent="0"/>
            <a:endParaRPr lang="nl-BE" sz="3200" dirty="0"/>
          </a:p>
          <a:p>
            <a:pPr marL="0" lvl="0" indent="0"/>
            <a:endParaRPr lang="nl-BE" sz="3200" dirty="0"/>
          </a:p>
          <a:p>
            <a:pPr marL="0" lvl="0" indent="0"/>
            <a:endParaRPr lang="nl-BE" sz="3200" dirty="0"/>
          </a:p>
          <a:p>
            <a:pPr marL="0" lvl="0" indent="0"/>
            <a:endParaRPr lang="nl-BE" sz="3200" dirty="0"/>
          </a:p>
          <a:p>
            <a:pPr marL="0" lvl="0" indent="0"/>
            <a:endParaRPr lang="nl-BE" sz="3200" dirty="0"/>
          </a:p>
          <a:p>
            <a:pPr marL="0" lvl="0" indent="0"/>
            <a:endParaRPr lang="nl-BE" sz="3200" dirty="0"/>
          </a:p>
          <a:p>
            <a:pPr marL="0" lvl="0" indent="0"/>
            <a:r>
              <a:rPr lang="nl-BE" sz="3200" dirty="0"/>
              <a:t>Right mouse button </a:t>
            </a:r>
            <a:r>
              <a:rPr lang="nl-BE" sz="3200" dirty="0">
                <a:sym typeface="Wingdings" panose="05000000000000000000" pitchFamily="2" charset="2"/>
              </a:rPr>
              <a:t> copy </a:t>
            </a:r>
            <a:r>
              <a:rPr lang="nl-BE" sz="3200" dirty="0" err="1">
                <a:sym typeface="Wingdings" panose="05000000000000000000" pitchFamily="2" charset="2"/>
              </a:rPr>
              <a:t>xpath</a:t>
            </a:r>
            <a:endParaRPr lang="nl-BE" sz="3200" dirty="0"/>
          </a:p>
          <a:p>
            <a:pPr marL="0" lvl="0" indent="0"/>
            <a:endParaRPr lang="nl-BE" sz="3200" dirty="0"/>
          </a:p>
          <a:p>
            <a:pPr marL="0" lvl="0" indent="0"/>
            <a:endParaRPr lang="nl-BE" sz="3200" dirty="0"/>
          </a:p>
        </p:txBody>
      </p:sp>
      <p:pic>
        <p:nvPicPr>
          <p:cNvPr id="2" name="Picture 1">
            <a:extLst>
              <a:ext uri="{FF2B5EF4-FFF2-40B4-BE49-F238E27FC236}">
                <a16:creationId xmlns:a16="http://schemas.microsoft.com/office/drawing/2014/main" id="{9810B5FE-09EC-418F-B81E-3DFA5CC930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3"/>
          <a:stretch/>
        </p:blipFill>
        <p:spPr>
          <a:xfrm>
            <a:off x="5835431" y="1606033"/>
            <a:ext cx="11226428" cy="5353630"/>
          </a:xfrm>
          <a:prstGeom prst="rect">
            <a:avLst/>
          </a:prstGeom>
        </p:spPr>
      </p:pic>
    </p:spTree>
    <p:extLst>
      <p:ext uri="{BB962C8B-B14F-4D97-AF65-F5344CB8AC3E}">
        <p14:creationId xmlns:p14="http://schemas.microsoft.com/office/powerpoint/2010/main" val="380492114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a:t>Selenium</a:t>
            </a:r>
          </a:p>
        </p:txBody>
      </p:sp>
      <p:sp>
        <p:nvSpPr>
          <p:cNvPr id="26" name="Text Placeholder 25">
            <a:extLst>
              <a:ext uri="{FF2B5EF4-FFF2-40B4-BE49-F238E27FC236}">
                <a16:creationId xmlns:a16="http://schemas.microsoft.com/office/drawing/2014/main" id="{4A9F4677-C8EB-496D-970E-FB3956F0F321}"/>
              </a:ext>
            </a:extLst>
          </p:cNvPr>
          <p:cNvSpPr>
            <a:spLocks noGrp="1"/>
          </p:cNvSpPr>
          <p:nvPr>
            <p:ph type="body" sz="quarter" idx="25"/>
          </p:nvPr>
        </p:nvSpPr>
        <p:spPr/>
        <p:txBody>
          <a:bodyPr/>
          <a:lstStyle/>
          <a:p>
            <a:r>
              <a:rPr lang="nl-BE" dirty="0"/>
              <a:t> General</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r>
              <a:rPr lang="nl-BE" sz="2000" b="0" dirty="0">
                <a:solidFill>
                  <a:srgbClr val="A31515"/>
                </a:solidFill>
                <a:latin typeface="Consolas" panose="020B0609020204030204" pitchFamily="49" charset="0"/>
              </a:rPr>
              <a:t>*** </a:t>
            </a:r>
            <a:r>
              <a:rPr lang="nl-BE" sz="2000" b="0" dirty="0" err="1">
                <a:solidFill>
                  <a:srgbClr val="A31515"/>
                </a:solidFill>
                <a:latin typeface="Consolas" panose="020B0609020204030204" pitchFamily="49" charset="0"/>
              </a:rPr>
              <a:t>Settings</a:t>
            </a:r>
            <a:r>
              <a:rPr lang="nl-BE" sz="2000" b="0" dirty="0">
                <a:solidFill>
                  <a:srgbClr val="A31515"/>
                </a:solidFill>
                <a:latin typeface="Consolas" panose="020B0609020204030204" pitchFamily="49" charset="0"/>
              </a:rPr>
              <a:t> ***</a:t>
            </a:r>
            <a:endParaRPr lang="nl-BE" sz="2000" b="0" dirty="0">
              <a:solidFill>
                <a:srgbClr val="000000"/>
              </a:solidFill>
              <a:latin typeface="Consolas" panose="020B0609020204030204" pitchFamily="49" charset="0"/>
            </a:endParaRPr>
          </a:p>
          <a:p>
            <a:r>
              <a:rPr lang="nl-BE" sz="2000" b="0" dirty="0">
                <a:solidFill>
                  <a:srgbClr val="0000FF"/>
                </a:solidFill>
                <a:latin typeface="Consolas" panose="020B0609020204030204" pitchFamily="49" charset="0"/>
              </a:rPr>
              <a:t>Library</a:t>
            </a:r>
            <a:r>
              <a:rPr lang="nl-BE" sz="2000" b="0" dirty="0">
                <a:solidFill>
                  <a:srgbClr val="000000"/>
                </a:solidFill>
                <a:latin typeface="Consolas" panose="020B0609020204030204" pitchFamily="49" charset="0"/>
              </a:rPr>
              <a:t> </a:t>
            </a:r>
            <a:r>
              <a:rPr lang="nl-BE" sz="2000" b="0" dirty="0" err="1">
                <a:solidFill>
                  <a:srgbClr val="000000"/>
                </a:solidFill>
                <a:latin typeface="Consolas" panose="020B0609020204030204" pitchFamily="49" charset="0"/>
              </a:rPr>
              <a:t>SeleniumLibrary</a:t>
            </a:r>
            <a:endParaRPr lang="nl-BE" sz="2000" b="0" dirty="0">
              <a:solidFill>
                <a:srgbClr val="000000"/>
              </a:solidFill>
              <a:latin typeface="Consolas" panose="020B0609020204030204" pitchFamily="49" charset="0"/>
            </a:endParaRPr>
          </a:p>
          <a:p>
            <a:endParaRPr lang="nl-BE" sz="2000" b="0" dirty="0">
              <a:solidFill>
                <a:srgbClr val="000000"/>
              </a:solidFill>
              <a:latin typeface="Consolas" panose="020B0609020204030204" pitchFamily="49" charset="0"/>
            </a:endParaRPr>
          </a:p>
          <a:p>
            <a:r>
              <a:rPr lang="nl-BE" sz="2000" b="0" dirty="0">
                <a:solidFill>
                  <a:srgbClr val="000000"/>
                </a:solidFill>
                <a:latin typeface="Consolas" panose="020B0609020204030204" pitchFamily="49" charset="0"/>
              </a:rPr>
              <a:t>Suite Setup  open Browser  http://www.google.be Google Chrome</a:t>
            </a:r>
          </a:p>
          <a:p>
            <a:r>
              <a:rPr lang="nl-BE" sz="2000" b="0" dirty="0">
                <a:solidFill>
                  <a:srgbClr val="000000"/>
                </a:solidFill>
                <a:latin typeface="Consolas" panose="020B0609020204030204" pitchFamily="49" charset="0"/>
              </a:rPr>
              <a:t>Suite </a:t>
            </a:r>
            <a:r>
              <a:rPr lang="nl-BE" sz="2000" b="0" dirty="0" err="1">
                <a:solidFill>
                  <a:srgbClr val="000000"/>
                </a:solidFill>
                <a:latin typeface="Consolas" panose="020B0609020204030204" pitchFamily="49" charset="0"/>
              </a:rPr>
              <a:t>Teardown</a:t>
            </a:r>
            <a:r>
              <a:rPr lang="nl-BE" sz="2000" b="0" dirty="0">
                <a:solidFill>
                  <a:srgbClr val="000000"/>
                </a:solidFill>
                <a:latin typeface="Consolas" panose="020B0609020204030204" pitchFamily="49" charset="0"/>
              </a:rPr>
              <a:t>  Close browser</a:t>
            </a:r>
          </a:p>
          <a:p>
            <a:endParaRPr lang="nl-BE" sz="2000" b="0" dirty="0">
              <a:solidFill>
                <a:srgbClr val="000000"/>
              </a:solidFill>
              <a:latin typeface="Consolas" panose="020B0609020204030204" pitchFamily="49" charset="0"/>
            </a:endParaRPr>
          </a:p>
          <a:p>
            <a:r>
              <a:rPr lang="nl-BE" sz="2000" b="0" dirty="0">
                <a:solidFill>
                  <a:srgbClr val="A31515"/>
                </a:solidFill>
                <a:latin typeface="Consolas" panose="020B0609020204030204" pitchFamily="49" charset="0"/>
              </a:rPr>
              <a:t>*** Test Cases ***</a:t>
            </a:r>
            <a:endParaRPr lang="nl-BE" sz="2000" b="0" dirty="0">
              <a:solidFill>
                <a:srgbClr val="000000"/>
              </a:solidFill>
              <a:latin typeface="Consolas" panose="020B0609020204030204" pitchFamily="49" charset="0"/>
            </a:endParaRPr>
          </a:p>
          <a:p>
            <a:r>
              <a:rPr lang="nl-BE" sz="2000" b="0" dirty="0">
                <a:solidFill>
                  <a:srgbClr val="000000"/>
                </a:solidFill>
                <a:latin typeface="Consolas" panose="020B0609020204030204" pitchFamily="49" charset="0"/>
              </a:rPr>
              <a:t>Google search</a:t>
            </a:r>
          </a:p>
          <a:p>
            <a:r>
              <a:rPr lang="nl-BE" sz="2000" b="0" dirty="0">
                <a:solidFill>
                  <a:srgbClr val="0000FF"/>
                </a:solidFill>
                <a:latin typeface="Consolas" panose="020B0609020204030204" pitchFamily="49" charset="0"/>
              </a:rPr>
              <a:t>	[</a:t>
            </a:r>
            <a:r>
              <a:rPr lang="nl-BE" sz="2000" b="0" dirty="0" err="1">
                <a:solidFill>
                  <a:srgbClr val="0000FF"/>
                </a:solidFill>
                <a:latin typeface="Consolas" panose="020B0609020204030204" pitchFamily="49" charset="0"/>
              </a:rPr>
              <a:t>Documentation</a:t>
            </a:r>
            <a:r>
              <a:rPr lang="nl-BE" sz="2000" b="0" dirty="0">
                <a:solidFill>
                  <a:srgbClr val="0000FF"/>
                </a:solidFill>
                <a:latin typeface="Consolas" panose="020B0609020204030204" pitchFamily="49" charset="0"/>
              </a:rPr>
              <a:t>] </a:t>
            </a:r>
            <a:r>
              <a:rPr lang="nl-BE" sz="2000" b="0" dirty="0" err="1">
                <a:solidFill>
                  <a:srgbClr val="000000"/>
                </a:solidFill>
                <a:latin typeface="Consolas" panose="020B0609020204030204" pitchFamily="49" charset="0"/>
              </a:rPr>
              <a:t>This</a:t>
            </a:r>
            <a:r>
              <a:rPr lang="nl-BE" sz="2000" b="0" dirty="0">
                <a:solidFill>
                  <a:srgbClr val="000000"/>
                </a:solidFill>
                <a:latin typeface="Consolas" panose="020B0609020204030204" pitchFamily="49" charset="0"/>
              </a:rPr>
              <a:t> test case </a:t>
            </a:r>
            <a:r>
              <a:rPr lang="nl-BE" sz="2000" b="0" dirty="0" err="1">
                <a:solidFill>
                  <a:srgbClr val="000000"/>
                </a:solidFill>
                <a:latin typeface="Consolas" panose="020B0609020204030204" pitchFamily="49" charset="0"/>
              </a:rPr>
              <a:t>will</a:t>
            </a:r>
            <a:r>
              <a:rPr lang="nl-BE" sz="2000" b="0" dirty="0">
                <a:solidFill>
                  <a:srgbClr val="000000"/>
                </a:solidFill>
                <a:latin typeface="Consolas" panose="020B0609020204030204" pitchFamily="49" charset="0"/>
              </a:rPr>
              <a:t> search </a:t>
            </a:r>
            <a:r>
              <a:rPr lang="nl-BE" sz="2000" b="0" dirty="0" err="1">
                <a:solidFill>
                  <a:srgbClr val="000000"/>
                </a:solidFill>
                <a:latin typeface="Consolas" panose="020B0609020204030204" pitchFamily="49" charset="0"/>
              </a:rPr>
              <a:t>for</a:t>
            </a:r>
            <a:r>
              <a:rPr lang="nl-BE" sz="2000" b="0" dirty="0">
                <a:solidFill>
                  <a:srgbClr val="000000"/>
                </a:solidFill>
                <a:latin typeface="Consolas" panose="020B0609020204030204" pitchFamily="49" charset="0"/>
              </a:rPr>
              <a:t> "</a:t>
            </a:r>
            <a:r>
              <a:rPr lang="nl-BE" sz="2000" b="0" dirty="0" err="1">
                <a:solidFill>
                  <a:srgbClr val="000000"/>
                </a:solidFill>
                <a:latin typeface="Consolas" panose="020B0609020204030204" pitchFamily="49" charset="0"/>
              </a:rPr>
              <a:t>Graspop</a:t>
            </a:r>
            <a:r>
              <a:rPr lang="nl-BE" sz="2000" b="0" dirty="0">
                <a:solidFill>
                  <a:srgbClr val="000000"/>
                </a:solidFill>
                <a:latin typeface="Consolas" panose="020B0609020204030204" pitchFamily="49" charset="0"/>
              </a:rPr>
              <a:t> Metal Meeting" </a:t>
            </a:r>
            <a:r>
              <a:rPr lang="nl-BE" sz="2000" b="0" dirty="0" err="1">
                <a:solidFill>
                  <a:srgbClr val="000000"/>
                </a:solidFill>
                <a:latin typeface="Consolas" panose="020B0609020204030204" pitchFamily="49" charset="0"/>
              </a:rPr>
              <a:t>using</a:t>
            </a:r>
            <a:r>
              <a:rPr lang="nl-BE" sz="2000" b="0" dirty="0">
                <a:solidFill>
                  <a:srgbClr val="000000"/>
                </a:solidFill>
                <a:latin typeface="Consolas" panose="020B0609020204030204" pitchFamily="49" charset="0"/>
              </a:rPr>
              <a:t> Google </a:t>
            </a:r>
            <a:r>
              <a:rPr lang="nl-BE" sz="2000" b="0" dirty="0" err="1">
                <a:solidFill>
                  <a:srgbClr val="000000"/>
                </a:solidFill>
                <a:latin typeface="Consolas" panose="020B0609020204030204" pitchFamily="49" charset="0"/>
              </a:rPr>
              <a:t>and</a:t>
            </a:r>
            <a:r>
              <a:rPr lang="nl-BE" sz="2000" b="0" dirty="0">
                <a:solidFill>
                  <a:srgbClr val="000000"/>
                </a:solidFill>
                <a:latin typeface="Consolas" panose="020B0609020204030204" pitchFamily="49" charset="0"/>
              </a:rPr>
              <a:t> clicks </a:t>
            </a:r>
            <a:r>
              <a:rPr lang="nl-BE" sz="2000" b="0" dirty="0" err="1">
                <a:solidFill>
                  <a:srgbClr val="000000"/>
                </a:solidFill>
                <a:latin typeface="Consolas" panose="020B0609020204030204" pitchFamily="49" charset="0"/>
              </a:rPr>
              <a:t>the</a:t>
            </a:r>
            <a:r>
              <a:rPr lang="nl-BE" sz="2000" b="0" dirty="0">
                <a:solidFill>
                  <a:srgbClr val="000000"/>
                </a:solidFill>
                <a:latin typeface="Consolas" panose="020B0609020204030204" pitchFamily="49" charset="0"/>
              </a:rPr>
              <a:t> first link</a:t>
            </a:r>
          </a:p>
          <a:p>
            <a:r>
              <a:rPr lang="nl-BE" sz="2000" b="0" dirty="0">
                <a:solidFill>
                  <a:srgbClr val="0000FF"/>
                </a:solidFill>
                <a:latin typeface="Consolas" panose="020B0609020204030204" pitchFamily="49" charset="0"/>
              </a:rPr>
              <a:t>	Input </a:t>
            </a:r>
            <a:r>
              <a:rPr lang="nl-BE" sz="2000" b="0" dirty="0" err="1">
                <a:solidFill>
                  <a:srgbClr val="0000FF"/>
                </a:solidFill>
                <a:latin typeface="Consolas" panose="020B0609020204030204" pitchFamily="49" charset="0"/>
              </a:rPr>
              <a:t>Text</a:t>
            </a:r>
            <a:r>
              <a:rPr lang="nl-BE" sz="2000" b="0" dirty="0">
                <a:solidFill>
                  <a:srgbClr val="0000FF"/>
                </a:solidFill>
                <a:latin typeface="Consolas" panose="020B0609020204030204" pitchFamily="49" charset="0"/>
              </a:rPr>
              <a:t>  </a:t>
            </a:r>
            <a:r>
              <a:rPr lang="nl-BE" sz="2000" b="0" dirty="0" err="1">
                <a:solidFill>
                  <a:srgbClr val="000000"/>
                </a:solidFill>
                <a:latin typeface="Consolas" panose="020B0609020204030204" pitchFamily="49" charset="0"/>
              </a:rPr>
              <a:t>id:lst-ib</a:t>
            </a:r>
            <a:r>
              <a:rPr lang="nl-BE" sz="2000" b="0" dirty="0">
                <a:solidFill>
                  <a:srgbClr val="000000"/>
                </a:solidFill>
                <a:latin typeface="Consolas" panose="020B0609020204030204" pitchFamily="49" charset="0"/>
              </a:rPr>
              <a:t>  </a:t>
            </a:r>
            <a:r>
              <a:rPr lang="nl-BE" sz="2000" b="0" dirty="0" err="1">
                <a:solidFill>
                  <a:srgbClr val="000000"/>
                </a:solidFill>
                <a:latin typeface="Consolas" panose="020B0609020204030204" pitchFamily="49" charset="0"/>
              </a:rPr>
              <a:t>Graspop</a:t>
            </a:r>
            <a:r>
              <a:rPr lang="nl-BE" sz="2000" b="0" dirty="0">
                <a:solidFill>
                  <a:srgbClr val="000000"/>
                </a:solidFill>
                <a:latin typeface="Consolas" panose="020B0609020204030204" pitchFamily="49" charset="0"/>
              </a:rPr>
              <a:t> Metal Meeting</a:t>
            </a:r>
          </a:p>
          <a:p>
            <a:r>
              <a:rPr lang="nl-BE" sz="2000" b="0" dirty="0">
                <a:solidFill>
                  <a:srgbClr val="0000FF"/>
                </a:solidFill>
                <a:latin typeface="Consolas" panose="020B0609020204030204" pitchFamily="49" charset="0"/>
              </a:rPr>
              <a:t>	${</a:t>
            </a:r>
            <a:r>
              <a:rPr lang="nl-BE" sz="2000" b="0" dirty="0" err="1">
                <a:solidFill>
                  <a:srgbClr val="0000FF"/>
                </a:solidFill>
                <a:latin typeface="Consolas" panose="020B0609020204030204" pitchFamily="49" charset="0"/>
              </a:rPr>
              <a:t>searchButton</a:t>
            </a:r>
            <a:r>
              <a:rPr lang="nl-BE" sz="2000" b="0" dirty="0">
                <a:solidFill>
                  <a:srgbClr val="0000FF"/>
                </a:solidFill>
                <a:latin typeface="Consolas" panose="020B0609020204030204" pitchFamily="49" charset="0"/>
              </a:rPr>
              <a:t>}=  </a:t>
            </a:r>
            <a:r>
              <a:rPr lang="nl-BE" sz="2000" b="0" dirty="0">
                <a:solidFill>
                  <a:srgbClr val="000000"/>
                </a:solidFill>
                <a:latin typeface="Consolas" panose="020B0609020204030204" pitchFamily="49" charset="0"/>
              </a:rPr>
              <a:t>Set </a:t>
            </a:r>
            <a:r>
              <a:rPr lang="nl-BE" sz="2000" b="0" dirty="0" err="1">
                <a:solidFill>
                  <a:srgbClr val="000000"/>
                </a:solidFill>
                <a:latin typeface="Consolas" panose="020B0609020204030204" pitchFamily="49" charset="0"/>
              </a:rPr>
              <a:t>variable</a:t>
            </a:r>
            <a:r>
              <a:rPr lang="nl-BE" sz="2000" b="0" dirty="0">
                <a:solidFill>
                  <a:srgbClr val="000000"/>
                </a:solidFill>
                <a:latin typeface="Consolas" panose="020B0609020204030204" pitchFamily="49" charset="0"/>
              </a:rPr>
              <a:t>  xpath://*[@id="sbtc"]/div[2]/div[2]/div[1]/div/ul/li[11]/div/span[1]/span/input</a:t>
            </a:r>
          </a:p>
          <a:p>
            <a:r>
              <a:rPr lang="nl-BE" sz="2000" b="0" dirty="0">
                <a:solidFill>
                  <a:srgbClr val="0000FF"/>
                </a:solidFill>
                <a:latin typeface="Consolas" panose="020B0609020204030204" pitchFamily="49" charset="0"/>
              </a:rPr>
              <a:t> 	</a:t>
            </a:r>
            <a:r>
              <a:rPr lang="nl-BE" sz="2000" b="0" dirty="0" err="1">
                <a:solidFill>
                  <a:srgbClr val="0000FF"/>
                </a:solidFill>
                <a:latin typeface="Consolas" panose="020B0609020204030204" pitchFamily="49" charset="0"/>
              </a:rPr>
              <a:t>Wait</a:t>
            </a:r>
            <a:r>
              <a:rPr lang="nl-BE" sz="2000" b="0" dirty="0">
                <a:solidFill>
                  <a:srgbClr val="0000FF"/>
                </a:solidFill>
                <a:latin typeface="Consolas" panose="020B0609020204030204" pitchFamily="49" charset="0"/>
              </a:rPr>
              <a:t> </a:t>
            </a:r>
            <a:r>
              <a:rPr lang="nl-BE" sz="2000" b="0" dirty="0" err="1">
                <a:solidFill>
                  <a:srgbClr val="0000FF"/>
                </a:solidFill>
                <a:latin typeface="Consolas" panose="020B0609020204030204" pitchFamily="49" charset="0"/>
              </a:rPr>
              <a:t>Until</a:t>
            </a:r>
            <a:r>
              <a:rPr lang="nl-BE" sz="2000" b="0" dirty="0">
                <a:solidFill>
                  <a:srgbClr val="0000FF"/>
                </a:solidFill>
                <a:latin typeface="Consolas" panose="020B0609020204030204" pitchFamily="49" charset="0"/>
              </a:rPr>
              <a:t> Page </a:t>
            </a:r>
            <a:r>
              <a:rPr lang="nl-BE" sz="2000" b="0" dirty="0" err="1">
                <a:solidFill>
                  <a:srgbClr val="0000FF"/>
                </a:solidFill>
                <a:latin typeface="Consolas" panose="020B0609020204030204" pitchFamily="49" charset="0"/>
              </a:rPr>
              <a:t>Contains</a:t>
            </a:r>
            <a:r>
              <a:rPr lang="nl-BE" sz="2000" b="0" dirty="0">
                <a:solidFill>
                  <a:srgbClr val="0000FF"/>
                </a:solidFill>
                <a:latin typeface="Consolas" panose="020B0609020204030204" pitchFamily="49" charset="0"/>
              </a:rPr>
              <a:t> Element  </a:t>
            </a:r>
            <a:r>
              <a:rPr lang="nl-BE" sz="2000" b="0" dirty="0">
                <a:solidFill>
                  <a:srgbClr val="001080"/>
                </a:solidFill>
                <a:latin typeface="Consolas" panose="020B0609020204030204" pitchFamily="49" charset="0"/>
              </a:rPr>
              <a:t>${</a:t>
            </a:r>
            <a:r>
              <a:rPr lang="nl-BE" sz="2000" b="0" dirty="0" err="1">
                <a:solidFill>
                  <a:srgbClr val="001080"/>
                </a:solidFill>
                <a:latin typeface="Consolas" panose="020B0609020204030204" pitchFamily="49" charset="0"/>
              </a:rPr>
              <a:t>searchButton</a:t>
            </a:r>
            <a:r>
              <a:rPr lang="nl-BE" sz="2000" b="0" dirty="0">
                <a:solidFill>
                  <a:srgbClr val="001080"/>
                </a:solidFill>
                <a:latin typeface="Consolas" panose="020B0609020204030204" pitchFamily="49" charset="0"/>
              </a:rPr>
              <a:t>}</a:t>
            </a:r>
            <a:r>
              <a:rPr lang="nl-BE" sz="2000" b="0" dirty="0">
                <a:solidFill>
                  <a:srgbClr val="000000"/>
                </a:solidFill>
                <a:latin typeface="Consolas" panose="020B0609020204030204" pitchFamily="49" charset="0"/>
              </a:rPr>
              <a:t>  5s</a:t>
            </a:r>
          </a:p>
          <a:p>
            <a:r>
              <a:rPr lang="nl-BE" sz="2000" b="0" dirty="0">
                <a:solidFill>
                  <a:srgbClr val="0000FF"/>
                </a:solidFill>
                <a:latin typeface="Consolas" panose="020B0609020204030204" pitchFamily="49" charset="0"/>
              </a:rPr>
              <a:t>	Click element  </a:t>
            </a:r>
            <a:r>
              <a:rPr lang="nl-BE" sz="2000" b="0" dirty="0">
                <a:solidFill>
                  <a:srgbClr val="001080"/>
                </a:solidFill>
                <a:latin typeface="Consolas" panose="020B0609020204030204" pitchFamily="49" charset="0"/>
              </a:rPr>
              <a:t>${</a:t>
            </a:r>
            <a:r>
              <a:rPr lang="nl-BE" sz="2000" b="0" dirty="0" err="1">
                <a:solidFill>
                  <a:srgbClr val="001080"/>
                </a:solidFill>
                <a:latin typeface="Consolas" panose="020B0609020204030204" pitchFamily="49" charset="0"/>
              </a:rPr>
              <a:t>searchButton</a:t>
            </a:r>
            <a:r>
              <a:rPr lang="nl-BE" sz="2000" b="0" dirty="0">
                <a:solidFill>
                  <a:srgbClr val="001080"/>
                </a:solidFill>
                <a:latin typeface="Consolas" panose="020B0609020204030204" pitchFamily="49" charset="0"/>
              </a:rPr>
              <a:t>}</a:t>
            </a:r>
            <a:r>
              <a:rPr lang="nl-BE" sz="2000" b="0" dirty="0">
                <a:solidFill>
                  <a:srgbClr val="000000"/>
                </a:solidFill>
                <a:latin typeface="Consolas" panose="020B0609020204030204" pitchFamily="49" charset="0"/>
              </a:rPr>
              <a:t> </a:t>
            </a:r>
          </a:p>
          <a:p>
            <a:r>
              <a:rPr lang="nl-BE" sz="2000" b="0" dirty="0">
                <a:solidFill>
                  <a:srgbClr val="0000FF"/>
                </a:solidFill>
                <a:latin typeface="Consolas" panose="020B0609020204030204" pitchFamily="49" charset="0"/>
              </a:rPr>
              <a:t>	Click element  </a:t>
            </a:r>
            <a:r>
              <a:rPr lang="nl-BE" sz="2000" b="0" dirty="0" err="1">
                <a:solidFill>
                  <a:srgbClr val="000000"/>
                </a:solidFill>
                <a:latin typeface="Consolas" panose="020B0609020204030204" pitchFamily="49" charset="0"/>
              </a:rPr>
              <a:t>link:Graspop</a:t>
            </a:r>
            <a:r>
              <a:rPr lang="nl-BE" sz="2000" b="0" dirty="0">
                <a:solidFill>
                  <a:srgbClr val="000000"/>
                </a:solidFill>
                <a:latin typeface="Consolas" panose="020B0609020204030204" pitchFamily="49" charset="0"/>
              </a:rPr>
              <a:t> Metal Meeting 2018</a:t>
            </a:r>
          </a:p>
          <a:p>
            <a:r>
              <a:rPr lang="nl-BE" sz="2000" b="0" dirty="0">
                <a:solidFill>
                  <a:srgbClr val="0000FF"/>
                </a:solidFill>
                <a:latin typeface="Consolas" panose="020B0609020204030204" pitchFamily="49" charset="0"/>
              </a:rPr>
              <a:t>	Sleep </a:t>
            </a:r>
            <a:r>
              <a:rPr lang="nl-BE" sz="2000" b="0" dirty="0">
                <a:solidFill>
                  <a:srgbClr val="000000"/>
                </a:solidFill>
                <a:latin typeface="Consolas" panose="020B0609020204030204" pitchFamily="49" charset="0"/>
              </a:rPr>
              <a:t>5s</a:t>
            </a:r>
            <a:endParaRPr lang="nl-BE"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35346311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Exercise</a:t>
            </a:r>
            <a:r>
              <a:rPr lang="nl-BE" dirty="0"/>
              <a:t> 4</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endParaRPr lang="en-GB" sz="3200" dirty="0"/>
          </a:p>
          <a:p>
            <a:pPr marL="0" lvl="0" indent="0"/>
            <a:r>
              <a:rPr lang="en-GB" sz="3200" dirty="0"/>
              <a:t>Go to </a:t>
            </a:r>
            <a:r>
              <a:rPr lang="en-GB" sz="3200" dirty="0" err="1"/>
              <a:t>youtube</a:t>
            </a:r>
            <a:r>
              <a:rPr lang="en-GB" sz="3200" dirty="0"/>
              <a:t>, search a video and log the amount of results.</a:t>
            </a:r>
          </a:p>
          <a:p>
            <a:pPr marL="0" lvl="0" indent="0"/>
            <a:r>
              <a:rPr lang="en-GB" sz="3200" dirty="0"/>
              <a:t>Watch a video, close the browser after the video is over.</a:t>
            </a:r>
          </a:p>
          <a:p>
            <a:pPr marL="0" lvl="0" indent="0"/>
            <a:r>
              <a:rPr lang="en-GB" sz="3200" dirty="0"/>
              <a:t>Create keywords using resources</a:t>
            </a:r>
          </a:p>
          <a:p>
            <a:pPr marL="0" lvl="0" indent="0"/>
            <a:endParaRPr lang="en-GB" sz="3200" dirty="0"/>
          </a:p>
          <a:p>
            <a:pPr marL="0" lvl="0" indent="0"/>
            <a:endParaRPr lang="en-GB" sz="3200" dirty="0"/>
          </a:p>
          <a:p>
            <a:pPr marL="0" lvl="0" indent="0"/>
            <a:r>
              <a:rPr lang="en-GB" sz="3200" dirty="0"/>
              <a:t>Tips:</a:t>
            </a:r>
          </a:p>
          <a:p>
            <a:pPr marL="0" lvl="0" indent="0"/>
            <a:r>
              <a:rPr lang="en-GB" sz="2800" dirty="0"/>
              <a:t>Build in a Sleep based on the length of the video</a:t>
            </a:r>
          </a:p>
          <a:p>
            <a:pPr marL="0" lvl="0" indent="0"/>
            <a:r>
              <a:rPr lang="en-GB" sz="2800" dirty="0"/>
              <a:t>Length is displayed at the bottom of the </a:t>
            </a:r>
            <a:r>
              <a:rPr lang="en-GB" sz="2800" dirty="0" smtClean="0"/>
              <a:t>video</a:t>
            </a:r>
            <a:endParaRPr lang="en-GB" sz="2800" dirty="0"/>
          </a:p>
        </p:txBody>
      </p:sp>
    </p:spTree>
    <p:extLst>
      <p:ext uri="{BB962C8B-B14F-4D97-AF65-F5344CB8AC3E}">
        <p14:creationId xmlns:p14="http://schemas.microsoft.com/office/powerpoint/2010/main" val="423405630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Exercise</a:t>
            </a:r>
            <a:r>
              <a:rPr lang="nl-BE" dirty="0"/>
              <a:t> 4</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r>
              <a:rPr lang="en-GB" sz="3200" dirty="0"/>
              <a:t>Tips:</a:t>
            </a:r>
          </a:p>
          <a:p>
            <a:pPr marL="0" lvl="0" indent="0"/>
            <a:r>
              <a:rPr lang="en-GB" sz="3200" dirty="0"/>
              <a:t>Google often follows their own programming rules</a:t>
            </a:r>
          </a:p>
          <a:p>
            <a:pPr marL="0" lvl="0" indent="0"/>
            <a:r>
              <a:rPr lang="en-GB" sz="3200" dirty="0"/>
              <a:t>	</a:t>
            </a:r>
            <a:r>
              <a:rPr lang="en-GB" sz="2800" dirty="0">
                <a:sym typeface="Wingdings" panose="05000000000000000000" pitchFamily="2" charset="2"/>
              </a:rPr>
              <a:t> Double IDs</a:t>
            </a:r>
          </a:p>
          <a:p>
            <a:pPr marL="0" lvl="0" indent="0"/>
            <a:r>
              <a:rPr lang="en-GB" sz="2800" dirty="0">
                <a:sym typeface="Wingdings" panose="05000000000000000000" pitchFamily="2" charset="2"/>
              </a:rPr>
              <a:t>	 Compound class names</a:t>
            </a:r>
          </a:p>
          <a:p>
            <a:pPr marL="0" lvl="0" indent="0"/>
            <a:r>
              <a:rPr lang="en-GB" sz="2800" dirty="0">
                <a:sym typeface="Wingdings" panose="05000000000000000000" pitchFamily="2" charset="2"/>
              </a:rPr>
              <a:t>	</a:t>
            </a:r>
            <a:endParaRPr lang="en-GB" sz="3200" dirty="0">
              <a:sym typeface="Wingdings" panose="05000000000000000000" pitchFamily="2" charset="2"/>
            </a:endParaRPr>
          </a:p>
          <a:p>
            <a:pPr marL="0" lvl="0" indent="0"/>
            <a:r>
              <a:rPr lang="en-GB" sz="3200" dirty="0">
                <a:sym typeface="Wingdings" panose="05000000000000000000" pitchFamily="2" charset="2"/>
              </a:rPr>
              <a:t>IDs might not work</a:t>
            </a:r>
          </a:p>
          <a:p>
            <a:pPr marL="0" lvl="0" indent="0"/>
            <a:r>
              <a:rPr lang="en-GB" sz="3200" dirty="0">
                <a:sym typeface="Wingdings" panose="05000000000000000000" pitchFamily="2" charset="2"/>
              </a:rPr>
              <a:t>i.e. 4 elements have “search” as id</a:t>
            </a:r>
          </a:p>
          <a:p>
            <a:pPr marL="0" indent="0"/>
            <a:r>
              <a:rPr lang="en-GB" sz="2000" dirty="0">
                <a:sym typeface="Wingdings" panose="05000000000000000000" pitchFamily="2" charset="2"/>
              </a:rPr>
              <a:t> </a:t>
            </a:r>
            <a:r>
              <a:rPr lang="nl-BE" sz="2400" dirty="0"/>
              <a:t>xpath://*[@id="search-input"]/input</a:t>
            </a:r>
            <a:endParaRPr lang="en-GB" sz="2400" dirty="0">
              <a:sym typeface="Wingdings" panose="05000000000000000000" pitchFamily="2" charset="2"/>
            </a:endParaRPr>
          </a:p>
          <a:p>
            <a:pPr marL="0" indent="0"/>
            <a:r>
              <a:rPr lang="en-GB" sz="2400" dirty="0">
                <a:sym typeface="Wingdings" panose="05000000000000000000" pitchFamily="2" charset="2"/>
              </a:rPr>
              <a:t> </a:t>
            </a:r>
            <a:r>
              <a:rPr lang="en-GB" sz="2400" dirty="0" err="1">
                <a:sym typeface="Wingdings" panose="05000000000000000000" pitchFamily="2" charset="2"/>
              </a:rPr>
              <a:t>xpath</a:t>
            </a:r>
            <a:r>
              <a:rPr lang="nl-BE" sz="2400" dirty="0"/>
              <a:t>://*[@</a:t>
            </a:r>
            <a:r>
              <a:rPr lang="nl-BE" sz="2400" dirty="0" err="1"/>
              <a:t>id</a:t>
            </a:r>
            <a:r>
              <a:rPr lang="nl-BE" sz="2400" dirty="0"/>
              <a:t>="search"]/form/div/div/div/div[2]/input (</a:t>
            </a:r>
            <a:r>
              <a:rPr lang="nl-BE" sz="2400" dirty="0" err="1"/>
              <a:t>after</a:t>
            </a:r>
            <a:r>
              <a:rPr lang="nl-BE" sz="2400" dirty="0"/>
              <a:t> </a:t>
            </a:r>
            <a:r>
              <a:rPr lang="nl-BE" sz="2400" dirty="0" err="1"/>
              <a:t>hover</a:t>
            </a:r>
            <a:r>
              <a:rPr lang="nl-BE" sz="2400" dirty="0"/>
              <a:t>)</a:t>
            </a:r>
          </a:p>
          <a:p>
            <a:pPr marL="0" lvl="0" indent="0"/>
            <a:endParaRPr lang="en-GB" sz="2800" dirty="0"/>
          </a:p>
        </p:txBody>
      </p:sp>
    </p:spTree>
    <p:extLst>
      <p:ext uri="{BB962C8B-B14F-4D97-AF65-F5344CB8AC3E}">
        <p14:creationId xmlns:p14="http://schemas.microsoft.com/office/powerpoint/2010/main" val="204703977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Exercise</a:t>
            </a:r>
            <a:r>
              <a:rPr lang="nl-BE" dirty="0"/>
              <a:t> 5</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endParaRPr lang="en-GB" sz="3200" dirty="0"/>
          </a:p>
          <a:p>
            <a:pPr marL="0" lvl="0" indent="0"/>
            <a:r>
              <a:rPr lang="en-GB" sz="3200" dirty="0"/>
              <a:t>Go to </a:t>
            </a:r>
            <a:r>
              <a:rPr lang="en-GB" sz="3200" dirty="0">
                <a:hlinkClick r:id="rId2"/>
              </a:rPr>
              <a:t>https://testlabcafe.be</a:t>
            </a:r>
            <a:endParaRPr lang="en-GB" sz="3200" dirty="0"/>
          </a:p>
          <a:p>
            <a:pPr marL="0" lvl="0" indent="0"/>
            <a:r>
              <a:rPr lang="en-GB" sz="3200" dirty="0"/>
              <a:t>Test the following login test cases:</a:t>
            </a:r>
          </a:p>
          <a:p>
            <a:pPr marL="457200" lvl="0" indent="-457200">
              <a:buFont typeface="Arial" panose="020B0604020202020204" pitchFamily="34" charset="0"/>
              <a:buChar char="•"/>
            </a:pPr>
            <a:r>
              <a:rPr lang="en-GB" sz="3200" dirty="0"/>
              <a:t>No username / no pw</a:t>
            </a:r>
          </a:p>
          <a:p>
            <a:pPr marL="457200" lvl="0" indent="-457200">
              <a:buFont typeface="Arial" panose="020B0604020202020204" pitchFamily="34" charset="0"/>
              <a:buChar char="•"/>
            </a:pPr>
            <a:r>
              <a:rPr lang="en-GB" sz="3200" dirty="0"/>
              <a:t>Username / no pw</a:t>
            </a:r>
          </a:p>
          <a:p>
            <a:pPr marL="457200" lvl="0" indent="-457200">
              <a:buFont typeface="Arial" panose="020B0604020202020204" pitchFamily="34" charset="0"/>
              <a:buChar char="•"/>
            </a:pPr>
            <a:r>
              <a:rPr lang="en-GB" sz="3200" dirty="0"/>
              <a:t>Username / incorrect pw</a:t>
            </a:r>
          </a:p>
          <a:p>
            <a:pPr marL="457200" lvl="0" indent="-457200">
              <a:buFont typeface="Arial" panose="020B0604020202020204" pitchFamily="34" charset="0"/>
              <a:buChar char="•"/>
            </a:pPr>
            <a:r>
              <a:rPr lang="en-GB" sz="3200" dirty="0"/>
              <a:t>Username / correct pw </a:t>
            </a:r>
            <a:r>
              <a:rPr lang="en-GB" sz="3200" dirty="0">
                <a:sym typeface="Wingdings" panose="05000000000000000000" pitchFamily="2" charset="2"/>
              </a:rPr>
              <a:t> logout</a:t>
            </a:r>
            <a:endParaRPr lang="en-GB" sz="3200" dirty="0"/>
          </a:p>
          <a:p>
            <a:pPr marL="0" lvl="0" indent="0"/>
            <a:endParaRPr lang="en-GB" sz="3200" dirty="0"/>
          </a:p>
          <a:p>
            <a:pPr marL="0" lvl="0" indent="0"/>
            <a:r>
              <a:rPr lang="en-GB" sz="3200" dirty="0"/>
              <a:t>Verify the error messages in case of incorrect login</a:t>
            </a:r>
          </a:p>
          <a:p>
            <a:pPr marL="0" lvl="0" indent="0"/>
            <a:r>
              <a:rPr lang="en-GB" sz="3200" dirty="0"/>
              <a:t>Verify the title of the page in case of correct login</a:t>
            </a:r>
          </a:p>
        </p:txBody>
      </p:sp>
    </p:spTree>
    <p:extLst>
      <p:ext uri="{BB962C8B-B14F-4D97-AF65-F5344CB8AC3E}">
        <p14:creationId xmlns:p14="http://schemas.microsoft.com/office/powerpoint/2010/main" val="40798655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24CF84B-5BF4-42DD-8600-CC864B87AC73}"/>
              </a:ext>
            </a:extLst>
          </p:cNvPr>
          <p:cNvSpPr>
            <a:spLocks noGrp="1"/>
          </p:cNvSpPr>
          <p:nvPr>
            <p:ph type="body" sz="quarter" idx="24"/>
          </p:nvPr>
        </p:nvSpPr>
        <p:spPr/>
        <p:txBody>
          <a:bodyPr/>
          <a:lstStyle/>
          <a:p>
            <a:r>
              <a:rPr lang="nl-BE" dirty="0" err="1"/>
              <a:t>Exercise</a:t>
            </a:r>
            <a:r>
              <a:rPr lang="nl-BE" dirty="0"/>
              <a:t> 5</a:t>
            </a:r>
          </a:p>
        </p:txBody>
      </p:sp>
      <p:sp>
        <p:nvSpPr>
          <p:cNvPr id="31" name="SmartArt Placeholder 30">
            <a:extLst>
              <a:ext uri="{FF2B5EF4-FFF2-40B4-BE49-F238E27FC236}">
                <a16:creationId xmlns:a16="http://schemas.microsoft.com/office/drawing/2014/main" id="{FA6162AC-869D-467F-8E79-1954B9532D63}"/>
              </a:ext>
            </a:extLst>
          </p:cNvPr>
          <p:cNvSpPr>
            <a:spLocks noGrp="1"/>
          </p:cNvSpPr>
          <p:nvPr>
            <p:ph type="dgm" sz="quarter" idx="26"/>
          </p:nvPr>
        </p:nvSpPr>
        <p:spPr/>
        <p:txBody>
          <a:bodyPr/>
          <a:lstStyle/>
          <a:p>
            <a:pPr marL="0" lvl="0" indent="0"/>
            <a:endParaRPr lang="en-GB" sz="3200" dirty="0"/>
          </a:p>
          <a:p>
            <a:pPr marL="0" lvl="0" indent="0"/>
            <a:endParaRPr lang="en-GB" sz="3200" dirty="0"/>
          </a:p>
          <a:p>
            <a:pPr marL="0" lvl="0" indent="0"/>
            <a:r>
              <a:rPr lang="en-GB" sz="3200" dirty="0"/>
              <a:t>Tips:</a:t>
            </a:r>
          </a:p>
          <a:p>
            <a:pPr marL="0" lvl="0" indent="0"/>
            <a:r>
              <a:rPr lang="en-GB" sz="2400" dirty="0"/>
              <a:t>Make one resource per area: </a:t>
            </a:r>
            <a:r>
              <a:rPr lang="en-GB" sz="2400" dirty="0" err="1"/>
              <a:t>Login.robot</a:t>
            </a:r>
            <a:r>
              <a:rPr lang="en-GB" sz="2400" dirty="0"/>
              <a:t> &amp; </a:t>
            </a:r>
            <a:r>
              <a:rPr lang="en-GB" sz="2400" dirty="0" err="1"/>
              <a:t>Home.robot</a:t>
            </a:r>
            <a:endParaRPr lang="en-GB" sz="2400" dirty="0"/>
          </a:p>
          <a:p>
            <a:pPr marL="0" lvl="0" indent="0"/>
            <a:endParaRPr lang="en-GB" sz="2400" dirty="0"/>
          </a:p>
          <a:p>
            <a:pPr marL="0" lvl="0" indent="0"/>
            <a:r>
              <a:rPr lang="en-GB" sz="2400" dirty="0"/>
              <a:t>Force sleep</a:t>
            </a:r>
          </a:p>
          <a:p>
            <a:pPr marL="0" lvl="0" indent="0"/>
            <a:endParaRPr lang="en-GB" sz="2400" dirty="0"/>
          </a:p>
          <a:p>
            <a:pPr marL="0" lvl="0" indent="0"/>
            <a:r>
              <a:rPr lang="en-GB" sz="2400" dirty="0"/>
              <a:t>Check for the presence of error messages with Get element count</a:t>
            </a:r>
          </a:p>
          <a:p>
            <a:pPr marL="0" lvl="0" indent="0"/>
            <a:endParaRPr lang="en-GB" sz="2400" dirty="0"/>
          </a:p>
          <a:p>
            <a:pPr marL="0" lvl="0" indent="0"/>
            <a:r>
              <a:rPr lang="en-GB" sz="2400" dirty="0"/>
              <a:t>Use keywords to get the </a:t>
            </a:r>
            <a:r>
              <a:rPr lang="en-GB" sz="2400"/>
              <a:t>error messages</a:t>
            </a:r>
            <a:endParaRPr lang="en-GB" sz="2400" dirty="0"/>
          </a:p>
        </p:txBody>
      </p:sp>
    </p:spTree>
    <p:extLst>
      <p:ext uri="{BB962C8B-B14F-4D97-AF65-F5344CB8AC3E}">
        <p14:creationId xmlns:p14="http://schemas.microsoft.com/office/powerpoint/2010/main" val="132913634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Rechte verbindingslijn 34">
            <a:extLst>
              <a:ext uri="{FF2B5EF4-FFF2-40B4-BE49-F238E27FC236}">
                <a16:creationId xmlns:a16="http://schemas.microsoft.com/office/drawing/2014/main" id="{36852838-0D75-4DE2-9547-264CC60C59C2}"/>
              </a:ext>
            </a:extLst>
          </p:cNvPr>
          <p:cNvCxnSpPr/>
          <p:nvPr/>
        </p:nvCxnSpPr>
        <p:spPr>
          <a:xfrm>
            <a:off x="263" y="4876800"/>
            <a:ext cx="17339733" cy="0"/>
          </a:xfrm>
          <a:prstGeom prst="line">
            <a:avLst/>
          </a:prstGeom>
          <a:ln w="76200">
            <a:solidFill>
              <a:srgbClr val="EE7D11"/>
            </a:solidFill>
          </a:ln>
        </p:spPr>
        <p:style>
          <a:lnRef idx="1">
            <a:schemeClr val="accent1"/>
          </a:lnRef>
          <a:fillRef idx="0">
            <a:schemeClr val="accent1"/>
          </a:fillRef>
          <a:effectRef idx="0">
            <a:schemeClr val="accent1"/>
          </a:effectRef>
          <a:fontRef idx="minor">
            <a:schemeClr val="tx1"/>
          </a:fontRef>
        </p:style>
      </p:cxnSp>
      <p:pic>
        <p:nvPicPr>
          <p:cNvPr id="22" name="Afbeelding 21">
            <a:extLst>
              <a:ext uri="{FF2B5EF4-FFF2-40B4-BE49-F238E27FC236}">
                <a16:creationId xmlns:a16="http://schemas.microsoft.com/office/drawing/2014/main" id="{3A2C3B55-7D12-40BD-99A7-4C7F7B578BE7}"/>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5780743" y="-17520"/>
            <a:ext cx="5793124" cy="4884480"/>
          </a:xfrm>
          <a:prstGeom prst="rect">
            <a:avLst/>
          </a:prstGeom>
        </p:spPr>
      </p:pic>
      <p:pic>
        <p:nvPicPr>
          <p:cNvPr id="19" name="Afbeelding 18">
            <a:extLst>
              <a:ext uri="{FF2B5EF4-FFF2-40B4-BE49-F238E27FC236}">
                <a16:creationId xmlns:a16="http://schemas.microsoft.com/office/drawing/2014/main" id="{0C2586B6-EC36-488C-9812-83CC86F6493B}"/>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11560372" y="-13836"/>
            <a:ext cx="5779628" cy="4882180"/>
          </a:xfrm>
          <a:prstGeom prst="rect">
            <a:avLst/>
          </a:prstGeom>
        </p:spPr>
      </p:pic>
      <p:cxnSp>
        <p:nvCxnSpPr>
          <p:cNvPr id="12" name="Rechte verbindingslijn 11">
            <a:extLst>
              <a:ext uri="{FF2B5EF4-FFF2-40B4-BE49-F238E27FC236}">
                <a16:creationId xmlns:a16="http://schemas.microsoft.com/office/drawing/2014/main" id="{CD6D8A31-65B2-44F2-9432-984660FF608E}"/>
              </a:ext>
            </a:extLst>
          </p:cNvPr>
          <p:cNvCxnSpPr>
            <a:cxnSpLocks/>
          </p:cNvCxnSpPr>
          <p:nvPr/>
        </p:nvCxnSpPr>
        <p:spPr>
          <a:xfrm>
            <a:off x="5520395" y="4980561"/>
            <a:ext cx="0" cy="1355824"/>
          </a:xfrm>
          <a:prstGeom prst="line">
            <a:avLst/>
          </a:prstGeom>
          <a:ln w="3810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pic>
        <p:nvPicPr>
          <p:cNvPr id="25" name="Afbeelding 24">
            <a:extLst>
              <a:ext uri="{FF2B5EF4-FFF2-40B4-BE49-F238E27FC236}">
                <a16:creationId xmlns:a16="http://schemas.microsoft.com/office/drawing/2014/main" id="{DD6DFCD8-6187-4D28-B289-6326437BE065}"/>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2708" y="-13451"/>
            <a:ext cx="5791004" cy="4884480"/>
          </a:xfrm>
          <a:prstGeom prst="rect">
            <a:avLst/>
          </a:prstGeom>
        </p:spPr>
      </p:pic>
      <p:sp>
        <p:nvSpPr>
          <p:cNvPr id="8" name="Tekstvak 7">
            <a:extLst>
              <a:ext uri="{FF2B5EF4-FFF2-40B4-BE49-F238E27FC236}">
                <a16:creationId xmlns:a16="http://schemas.microsoft.com/office/drawing/2014/main" id="{D9E7A614-0124-47DF-B274-F36C4B1205F1}"/>
              </a:ext>
            </a:extLst>
          </p:cNvPr>
          <p:cNvSpPr txBox="1"/>
          <p:nvPr/>
        </p:nvSpPr>
        <p:spPr>
          <a:xfrm>
            <a:off x="512155" y="5868090"/>
            <a:ext cx="4233478" cy="3243965"/>
          </a:xfrm>
          <a:prstGeom prst="rect">
            <a:avLst/>
          </a:prstGeom>
          <a:noFill/>
        </p:spPr>
        <p:txBody>
          <a:bodyPr wrap="square" rtlCol="0">
            <a:spAutoFit/>
          </a:bodyPr>
          <a:lstStyle/>
          <a:p>
            <a:pPr algn="r"/>
            <a:r>
              <a:rPr lang="en-GB" sz="5120" b="1" dirty="0">
                <a:solidFill>
                  <a:srgbClr val="003883"/>
                </a:solidFill>
                <a:latin typeface="Cambria Math" panose="02040503050406030204" pitchFamily="18" charset="0"/>
                <a:ea typeface="Cambria Math" panose="02040503050406030204" pitchFamily="18" charset="0"/>
              </a:rPr>
              <a:t>Eurofins Digital </a:t>
            </a:r>
          </a:p>
          <a:p>
            <a:pPr algn="r"/>
            <a:r>
              <a:rPr lang="en-GB" sz="5120" b="1" dirty="0">
                <a:solidFill>
                  <a:srgbClr val="003883"/>
                </a:solidFill>
                <a:latin typeface="Cambria Math" panose="02040503050406030204" pitchFamily="18" charset="0"/>
                <a:ea typeface="Cambria Math" panose="02040503050406030204" pitchFamily="18" charset="0"/>
              </a:rPr>
              <a:t>Testing</a:t>
            </a:r>
          </a:p>
          <a:p>
            <a:pPr algn="r"/>
            <a:endParaRPr lang="en-GB" sz="5120" b="1" dirty="0">
              <a:solidFill>
                <a:srgbClr val="003883"/>
              </a:solidFill>
              <a:latin typeface="Bellota" panose="02010503040000020004" pitchFamily="50" charset="0"/>
              <a:ea typeface="Bellota" panose="02010503040000020004" pitchFamily="50" charset="0"/>
            </a:endParaRPr>
          </a:p>
        </p:txBody>
      </p:sp>
      <p:pic>
        <p:nvPicPr>
          <p:cNvPr id="9" name="Afbeelding 8">
            <a:extLst>
              <a:ext uri="{FF2B5EF4-FFF2-40B4-BE49-F238E27FC236}">
                <a16:creationId xmlns:a16="http://schemas.microsoft.com/office/drawing/2014/main" id="{B5B29282-180A-4FFB-BAA2-FF5509D95F2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77865" b="-8658"/>
          <a:stretch/>
        </p:blipFill>
        <p:spPr>
          <a:xfrm>
            <a:off x="1096070" y="6756716"/>
            <a:ext cx="901441" cy="871598"/>
          </a:xfrm>
          <a:prstGeom prst="rect">
            <a:avLst/>
          </a:prstGeom>
        </p:spPr>
      </p:pic>
      <p:sp>
        <p:nvSpPr>
          <p:cNvPr id="10" name="Tekstvak 9">
            <a:extLst>
              <a:ext uri="{FF2B5EF4-FFF2-40B4-BE49-F238E27FC236}">
                <a16:creationId xmlns:a16="http://schemas.microsoft.com/office/drawing/2014/main" id="{37BA9948-9AEA-42FD-80B0-DDFBD58F6B34}"/>
              </a:ext>
            </a:extLst>
          </p:cNvPr>
          <p:cNvSpPr txBox="1"/>
          <p:nvPr/>
        </p:nvSpPr>
        <p:spPr>
          <a:xfrm>
            <a:off x="5677136" y="6073981"/>
            <a:ext cx="9569182" cy="2353016"/>
          </a:xfrm>
          <a:prstGeom prst="rect">
            <a:avLst/>
          </a:prstGeom>
          <a:noFill/>
        </p:spPr>
        <p:txBody>
          <a:bodyPr wrap="square" rtlCol="0">
            <a:spAutoFit/>
          </a:bodyPr>
          <a:lstStyle/>
          <a:p>
            <a:pPr>
              <a:spcAft>
                <a:spcPts val="853"/>
              </a:spcAft>
            </a:pPr>
            <a:r>
              <a:rPr lang="en-GB" sz="3698" b="1" dirty="0">
                <a:solidFill>
                  <a:srgbClr val="EE7D11"/>
                </a:solidFill>
                <a:latin typeface="Bellota" panose="02010503040000020004" pitchFamily="50" charset="0"/>
                <a:ea typeface="Bellota" panose="02010503040000020004" pitchFamily="50" charset="0"/>
              </a:rPr>
              <a:t>What do we do?</a:t>
            </a:r>
          </a:p>
          <a:p>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Eurofins Digital Testing solutions can serve different objectives across different industries: whether helping you assure your quality or helping you achieve acceptance and certification for your developments. Our expertise and solutions in these domains, will help you get to market even faster and with a higher quality. Whether reaping the benefits of achieving regulatory and contractual obligations, achieving higher customer satisfaction or significantly reducing your maintenance costs, you will always achieve your quality targets with Eurofins on board!</a:t>
            </a:r>
          </a:p>
        </p:txBody>
      </p:sp>
      <p:sp>
        <p:nvSpPr>
          <p:cNvPr id="23" name="Tekstvak 22">
            <a:extLst>
              <a:ext uri="{FF2B5EF4-FFF2-40B4-BE49-F238E27FC236}">
                <a16:creationId xmlns:a16="http://schemas.microsoft.com/office/drawing/2014/main" id="{28741FC5-985A-40DC-98CD-6CD8AC3353EA}"/>
              </a:ext>
            </a:extLst>
          </p:cNvPr>
          <p:cNvSpPr txBox="1"/>
          <p:nvPr/>
        </p:nvSpPr>
        <p:spPr>
          <a:xfrm>
            <a:off x="5796710" y="2560231"/>
            <a:ext cx="5779201" cy="705129"/>
          </a:xfrm>
          <a:prstGeom prst="rect">
            <a:avLst/>
          </a:prstGeom>
          <a:noFill/>
        </p:spPr>
        <p:txBody>
          <a:bodyPr wrap="square" rtlCol="0">
            <a:spAutoFit/>
          </a:bodyPr>
          <a:lstStyle/>
          <a:p>
            <a:pPr algn="ctr">
              <a:spcAft>
                <a:spcPts val="853"/>
              </a:spcAft>
            </a:pPr>
            <a:r>
              <a:rPr lang="en-GB" sz="3982" b="1" dirty="0">
                <a:solidFill>
                  <a:schemeClr val="bg1"/>
                </a:solidFill>
                <a:latin typeface="Cambria Math" panose="02040503050406030204" pitchFamily="18" charset="0"/>
                <a:ea typeface="Cambria Math" panose="02040503050406030204" pitchFamily="18" charset="0"/>
                <a:cs typeface="Ebrima" panose="02000000000000000000" pitchFamily="2" charset="0"/>
              </a:rPr>
              <a:t>Certification</a:t>
            </a:r>
          </a:p>
        </p:txBody>
      </p:sp>
      <p:sp>
        <p:nvSpPr>
          <p:cNvPr id="26" name="Tekstvak 25">
            <a:extLst>
              <a:ext uri="{FF2B5EF4-FFF2-40B4-BE49-F238E27FC236}">
                <a16:creationId xmlns:a16="http://schemas.microsoft.com/office/drawing/2014/main" id="{A9C7D842-5647-4F61-8851-C820E481B53D}"/>
              </a:ext>
            </a:extLst>
          </p:cNvPr>
          <p:cNvSpPr txBox="1"/>
          <p:nvPr/>
        </p:nvSpPr>
        <p:spPr>
          <a:xfrm>
            <a:off x="-8991" y="2560231"/>
            <a:ext cx="5798140" cy="705129"/>
          </a:xfrm>
          <a:prstGeom prst="rect">
            <a:avLst/>
          </a:prstGeom>
          <a:noFill/>
        </p:spPr>
        <p:txBody>
          <a:bodyPr wrap="square" rtlCol="0">
            <a:spAutoFit/>
          </a:bodyPr>
          <a:lstStyle/>
          <a:p>
            <a:pPr algn="ctr">
              <a:spcAft>
                <a:spcPts val="853"/>
              </a:spcAft>
            </a:pPr>
            <a:r>
              <a:rPr lang="en-GB" sz="3982" b="1" dirty="0">
                <a:solidFill>
                  <a:schemeClr val="bg1"/>
                </a:solidFill>
                <a:latin typeface="Cambria Math" panose="02040503050406030204" pitchFamily="18" charset="0"/>
                <a:ea typeface="Cambria Math" panose="02040503050406030204" pitchFamily="18" charset="0"/>
                <a:cs typeface="Ebrima" panose="02000000000000000000" pitchFamily="2" charset="0"/>
              </a:rPr>
              <a:t>Quality Assurance</a:t>
            </a:r>
          </a:p>
        </p:txBody>
      </p:sp>
      <p:pic>
        <p:nvPicPr>
          <p:cNvPr id="28" name="Afbeelding 27" descr="Tandwielen">
            <a:extLst>
              <a:ext uri="{FF2B5EF4-FFF2-40B4-BE49-F238E27FC236}">
                <a16:creationId xmlns:a16="http://schemas.microsoft.com/office/drawing/2014/main" id="{3772FBC6-221D-4474-BBBE-33D4F89B11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2283022" y="1065291"/>
            <a:ext cx="1300480" cy="1300480"/>
          </a:xfrm>
          <a:prstGeom prst="rect">
            <a:avLst/>
          </a:prstGeom>
        </p:spPr>
      </p:pic>
      <p:sp>
        <p:nvSpPr>
          <p:cNvPr id="20" name="Tekstvak 19">
            <a:extLst>
              <a:ext uri="{FF2B5EF4-FFF2-40B4-BE49-F238E27FC236}">
                <a16:creationId xmlns:a16="http://schemas.microsoft.com/office/drawing/2014/main" id="{7A05A040-1EB3-40FB-9CC8-374FEE208FFF}"/>
              </a:ext>
            </a:extLst>
          </p:cNvPr>
          <p:cNvSpPr txBox="1"/>
          <p:nvPr/>
        </p:nvSpPr>
        <p:spPr>
          <a:xfrm>
            <a:off x="11561222" y="2560231"/>
            <a:ext cx="5776306" cy="705129"/>
          </a:xfrm>
          <a:prstGeom prst="rect">
            <a:avLst/>
          </a:prstGeom>
          <a:noFill/>
        </p:spPr>
        <p:txBody>
          <a:bodyPr wrap="square" rtlCol="0">
            <a:spAutoFit/>
          </a:bodyPr>
          <a:lstStyle/>
          <a:p>
            <a:pPr algn="ctr">
              <a:spcAft>
                <a:spcPts val="853"/>
              </a:spcAft>
            </a:pPr>
            <a:r>
              <a:rPr lang="en-GB" sz="3982" b="1" dirty="0">
                <a:solidFill>
                  <a:schemeClr val="bg1"/>
                </a:solidFill>
                <a:latin typeface="Cambria Math" panose="02040503050406030204" pitchFamily="18" charset="0"/>
                <a:ea typeface="Cambria Math" panose="02040503050406030204" pitchFamily="18" charset="0"/>
                <a:cs typeface="Ebrima" panose="02000000000000000000" pitchFamily="2" charset="0"/>
              </a:rPr>
              <a:t>Acceptance</a:t>
            </a:r>
          </a:p>
        </p:txBody>
      </p:sp>
      <p:pic>
        <p:nvPicPr>
          <p:cNvPr id="32" name="Afbeelding 31">
            <a:extLst>
              <a:ext uri="{FF2B5EF4-FFF2-40B4-BE49-F238E27FC236}">
                <a16:creationId xmlns:a16="http://schemas.microsoft.com/office/drawing/2014/main" id="{80DC17A4-3FCF-4008-A539-F9A3676175A9}"/>
              </a:ext>
            </a:extLst>
          </p:cNvPr>
          <p:cNvPicPr>
            <a:picLocks noChangeAspect="1"/>
          </p:cNvPicPr>
          <p:nvPr/>
        </p:nvPicPr>
        <p:blipFill>
          <a:blip r:embed="rId11" cstate="screen">
            <a:biLevel thresh="50000"/>
            <a:extLst>
              <a:ext uri="{28A0092B-C50C-407E-A947-70E740481C1C}">
                <a14:useLocalDpi xmlns:a14="http://schemas.microsoft.com/office/drawing/2010/main"/>
              </a:ext>
            </a:extLst>
          </a:blip>
          <a:stretch>
            <a:fillRect/>
          </a:stretch>
        </p:blipFill>
        <p:spPr>
          <a:xfrm>
            <a:off x="8208408" y="1076799"/>
            <a:ext cx="940265" cy="1277464"/>
          </a:xfrm>
          <a:prstGeom prst="rect">
            <a:avLst/>
          </a:prstGeom>
        </p:spPr>
      </p:pic>
      <p:pic>
        <p:nvPicPr>
          <p:cNvPr id="34" name="Afbeelding 33">
            <a:extLst>
              <a:ext uri="{FF2B5EF4-FFF2-40B4-BE49-F238E27FC236}">
                <a16:creationId xmlns:a16="http://schemas.microsoft.com/office/drawing/2014/main" id="{D8CC8509-5AE1-4E5E-A932-C627C738DCF2}"/>
              </a:ext>
            </a:extLst>
          </p:cNvPr>
          <p:cNvPicPr>
            <a:picLocks noChangeAspect="1"/>
          </p:cNvPicPr>
          <p:nvPr/>
        </p:nvPicPr>
        <p:blipFill>
          <a:blip r:embed="rId12" cstate="screen">
            <a:biLevel thresh="50000"/>
            <a:extLst>
              <a:ext uri="{28A0092B-C50C-407E-A947-70E740481C1C}">
                <a14:useLocalDpi xmlns:a14="http://schemas.microsoft.com/office/drawing/2010/main"/>
              </a:ext>
            </a:extLst>
          </a:blip>
          <a:stretch>
            <a:fillRect/>
          </a:stretch>
        </p:blipFill>
        <p:spPr>
          <a:xfrm>
            <a:off x="13581952" y="848108"/>
            <a:ext cx="1734844" cy="1734844"/>
          </a:xfrm>
          <a:prstGeom prst="rect">
            <a:avLst/>
          </a:prstGeom>
        </p:spPr>
      </p:pic>
    </p:spTree>
    <p:extLst>
      <p:ext uri="{BB962C8B-B14F-4D97-AF65-F5344CB8AC3E}">
        <p14:creationId xmlns:p14="http://schemas.microsoft.com/office/powerpoint/2010/main" val="207389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367DD-647D-4BE7-9798-74CA1E68E6A8}"/>
              </a:ext>
            </a:extLst>
          </p:cNvPr>
          <p:cNvSpPr>
            <a:spLocks noGrp="1"/>
          </p:cNvSpPr>
          <p:nvPr>
            <p:ph type="body" sz="quarter" idx="10"/>
          </p:nvPr>
        </p:nvSpPr>
        <p:spPr>
          <a:xfrm>
            <a:off x="9462219" y="2540222"/>
            <a:ext cx="8424936" cy="927656"/>
          </a:xfrm>
        </p:spPr>
        <p:txBody>
          <a:bodyPr/>
          <a:lstStyle/>
          <a:p>
            <a:r>
              <a:rPr lang="nl-BE" sz="4800" dirty="0" err="1"/>
              <a:t>Thank</a:t>
            </a:r>
            <a:r>
              <a:rPr lang="nl-BE" sz="4800" dirty="0"/>
              <a:t> </a:t>
            </a:r>
            <a:r>
              <a:rPr lang="nl-BE" sz="4800" dirty="0" err="1"/>
              <a:t>you</a:t>
            </a:r>
            <a:r>
              <a:rPr lang="nl-BE" sz="4800" dirty="0"/>
              <a:t> </a:t>
            </a:r>
            <a:r>
              <a:rPr lang="nl-BE" sz="4800" dirty="0" err="1"/>
              <a:t>for</a:t>
            </a:r>
            <a:r>
              <a:rPr lang="nl-BE" sz="4800" dirty="0"/>
              <a:t> </a:t>
            </a:r>
            <a:r>
              <a:rPr lang="nl-BE" sz="4800" dirty="0" err="1"/>
              <a:t>your</a:t>
            </a:r>
            <a:r>
              <a:rPr lang="nl-BE" sz="4800" dirty="0"/>
              <a:t> attention</a:t>
            </a:r>
          </a:p>
        </p:txBody>
      </p:sp>
      <p:sp>
        <p:nvSpPr>
          <p:cNvPr id="3" name="Text Placeholder 2">
            <a:extLst>
              <a:ext uri="{FF2B5EF4-FFF2-40B4-BE49-F238E27FC236}">
                <a16:creationId xmlns:a16="http://schemas.microsoft.com/office/drawing/2014/main" id="{BF49B7F9-4D32-417C-97A0-634DC0579B60}"/>
              </a:ext>
            </a:extLst>
          </p:cNvPr>
          <p:cNvSpPr>
            <a:spLocks noGrp="1"/>
          </p:cNvSpPr>
          <p:nvPr>
            <p:ph type="body" sz="quarter" idx="29"/>
          </p:nvPr>
        </p:nvSpPr>
        <p:spPr>
          <a:xfrm>
            <a:off x="10974387" y="5840410"/>
            <a:ext cx="5184576" cy="1584176"/>
          </a:xfrm>
        </p:spPr>
        <p:txBody>
          <a:bodyPr/>
          <a:lstStyle/>
          <a:p>
            <a:r>
              <a:rPr lang="nl-BE" sz="6000" dirty="0" err="1"/>
              <a:t>Questions</a:t>
            </a:r>
            <a:r>
              <a:rPr lang="nl-BE" sz="6000" dirty="0"/>
              <a:t>?</a:t>
            </a:r>
          </a:p>
        </p:txBody>
      </p:sp>
      <p:pic>
        <p:nvPicPr>
          <p:cNvPr id="9" name="Picture Placeholder 8">
            <a:extLst>
              <a:ext uri="{FF2B5EF4-FFF2-40B4-BE49-F238E27FC236}">
                <a16:creationId xmlns:a16="http://schemas.microsoft.com/office/drawing/2014/main" id="{014D71B3-E0D5-4607-9F07-40CF2831A19E}"/>
              </a:ext>
            </a:extLst>
          </p:cNvPr>
          <p:cNvPicPr>
            <a:picLocks noGrp="1" noChangeAspect="1"/>
          </p:cNvPicPr>
          <p:nvPr>
            <p:ph type="pic" sz="quarter" idx="32"/>
          </p:nvPr>
        </p:nvPicPr>
        <p:blipFill>
          <a:blip r:embed="rId2" cstate="screen">
            <a:extLst>
              <a:ext uri="{28A0092B-C50C-407E-A947-70E740481C1C}">
                <a14:useLocalDpi xmlns:a14="http://schemas.microsoft.com/office/drawing/2010/main"/>
              </a:ext>
            </a:extLst>
          </a:blip>
          <a:srcRect t="15920" b="15920"/>
          <a:stretch>
            <a:fillRect/>
          </a:stretch>
        </p:blipFill>
        <p:spPr>
          <a:xfrm>
            <a:off x="12918603" y="3904668"/>
            <a:ext cx="1914525" cy="1305446"/>
          </a:xfrm>
        </p:spPr>
      </p:pic>
      <p:pic>
        <p:nvPicPr>
          <p:cNvPr id="1026" name="Picture 2" descr="Afbeeldingsresultaat voor automation">
            <a:extLst>
              <a:ext uri="{FF2B5EF4-FFF2-40B4-BE49-F238E27FC236}">
                <a16:creationId xmlns:a16="http://schemas.microsoft.com/office/drawing/2014/main" id="{B7DA7264-7ED4-4B9F-AE47-8CCDF03CC1B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8941" y="1444419"/>
            <a:ext cx="9937104" cy="662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0297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Rechte verbindingslijn 18">
            <a:extLst>
              <a:ext uri="{FF2B5EF4-FFF2-40B4-BE49-F238E27FC236}">
                <a16:creationId xmlns:a16="http://schemas.microsoft.com/office/drawing/2014/main" id="{865A1075-9286-40BB-AB0C-0496A120F503}"/>
              </a:ext>
            </a:extLst>
          </p:cNvPr>
          <p:cNvCxnSpPr/>
          <p:nvPr/>
        </p:nvCxnSpPr>
        <p:spPr>
          <a:xfrm>
            <a:off x="263" y="4876800"/>
            <a:ext cx="17339733" cy="0"/>
          </a:xfrm>
          <a:prstGeom prst="line">
            <a:avLst/>
          </a:prstGeom>
          <a:ln w="76200">
            <a:solidFill>
              <a:srgbClr val="EE7D11"/>
            </a:solidFill>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890408D0-72A9-4C63-9AE7-57AEE8DA4410}"/>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263" y="-1"/>
            <a:ext cx="17339733" cy="4876801"/>
          </a:xfrm>
          <a:prstGeom prst="rect">
            <a:avLst/>
          </a:prstGeom>
        </p:spPr>
      </p:pic>
      <p:sp>
        <p:nvSpPr>
          <p:cNvPr id="16" name="Tekstvak 15">
            <a:extLst>
              <a:ext uri="{FF2B5EF4-FFF2-40B4-BE49-F238E27FC236}">
                <a16:creationId xmlns:a16="http://schemas.microsoft.com/office/drawing/2014/main" id="{A1A991D0-D02E-4BDA-A025-F52EF1151E7A}"/>
              </a:ext>
            </a:extLst>
          </p:cNvPr>
          <p:cNvSpPr txBox="1"/>
          <p:nvPr/>
        </p:nvSpPr>
        <p:spPr>
          <a:xfrm>
            <a:off x="5074213" y="1005584"/>
            <a:ext cx="6909949" cy="1695977"/>
          </a:xfrm>
          <a:prstGeom prst="rect">
            <a:avLst/>
          </a:prstGeom>
          <a:noFill/>
        </p:spPr>
        <p:txBody>
          <a:bodyPr wrap="square" rtlCol="0">
            <a:spAutoFit/>
          </a:bodyPr>
          <a:lstStyle/>
          <a:p>
            <a:pPr algn="ctr">
              <a:spcAft>
                <a:spcPts val="853"/>
              </a:spcAft>
            </a:pPr>
            <a:r>
              <a:rPr lang="en-GB" sz="5689" b="1" dirty="0">
                <a:solidFill>
                  <a:schemeClr val="bg1"/>
                </a:solidFill>
                <a:latin typeface="Cambria Math" panose="02040503050406030204" pitchFamily="18" charset="0"/>
                <a:ea typeface="Cambria Math" panose="02040503050406030204" pitchFamily="18" charset="0"/>
                <a:cs typeface="Ebrima" panose="02000000000000000000" pitchFamily="2" charset="0"/>
              </a:rPr>
              <a:t>Our offering</a:t>
            </a:r>
          </a:p>
          <a:p>
            <a:pPr algn="ctr"/>
            <a:r>
              <a:rPr lang="en-GB" sz="1991" b="1" dirty="0">
                <a:solidFill>
                  <a:schemeClr val="bg1"/>
                </a:solidFill>
                <a:latin typeface="Arial" panose="020B0604020202020204" pitchFamily="34" charset="0"/>
                <a:ea typeface="Adobe Ming Std L" panose="02020300000000000000" pitchFamily="18" charset="-128"/>
                <a:cs typeface="Arial" panose="020B0604020202020204" pitchFamily="34" charset="0"/>
              </a:rPr>
              <a:t>In everything we do for you, you can chose between a custom made or an off-the-shell approach.</a:t>
            </a:r>
          </a:p>
        </p:txBody>
      </p:sp>
      <p:sp>
        <p:nvSpPr>
          <p:cNvPr id="3" name="Tekstvak 2">
            <a:extLst>
              <a:ext uri="{FF2B5EF4-FFF2-40B4-BE49-F238E27FC236}">
                <a16:creationId xmlns:a16="http://schemas.microsoft.com/office/drawing/2014/main" id="{67C1EBD8-FA1E-4269-9867-ED4A8C83D926}"/>
              </a:ext>
            </a:extLst>
          </p:cNvPr>
          <p:cNvSpPr txBox="1"/>
          <p:nvPr/>
        </p:nvSpPr>
        <p:spPr>
          <a:xfrm>
            <a:off x="1340520" y="6436630"/>
            <a:ext cx="4654285" cy="1870897"/>
          </a:xfrm>
          <a:prstGeom prst="rect">
            <a:avLst/>
          </a:prstGeom>
          <a:noFill/>
        </p:spPr>
        <p:txBody>
          <a:bodyPr wrap="square" rtlCol="0">
            <a:spAutoFit/>
          </a:bodyPr>
          <a:lstStyle/>
          <a:p>
            <a:pPr algn="ctr">
              <a:spcAft>
                <a:spcPts val="853"/>
              </a:spcAft>
            </a:pPr>
            <a:r>
              <a:rPr lang="en-US" sz="2844" b="1" dirty="0">
                <a:solidFill>
                  <a:srgbClr val="EE7D11"/>
                </a:solidFill>
                <a:latin typeface="Cambria Math" panose="02040503050406030204" pitchFamily="18" charset="0"/>
                <a:ea typeface="Cambria Math" panose="02040503050406030204" pitchFamily="18" charset="0"/>
              </a:rPr>
              <a:t>QA Services</a:t>
            </a:r>
            <a:endParaRPr lang="en-US" sz="1991" dirty="0">
              <a:solidFill>
                <a:srgbClr val="99A3C6"/>
              </a:solidFill>
              <a:latin typeface="Cambria Math" panose="02040503050406030204" pitchFamily="18" charset="0"/>
              <a:ea typeface="Cambria Math" panose="02040503050406030204" pitchFamily="18" charset="0"/>
            </a:endParaRPr>
          </a:p>
          <a:p>
            <a:pPr algn="ctr"/>
            <a:r>
              <a:rPr lang="en-US" sz="1991" dirty="0">
                <a:solidFill>
                  <a:srgbClr val="99A3C6"/>
                </a:solidFill>
                <a:latin typeface="Arial" panose="020B0604020202020204" pitchFamily="34" charset="0"/>
                <a:ea typeface="Adobe Ming Std L" panose="02020300000000000000" pitchFamily="18" charset="-128"/>
                <a:cs typeface="Arial" panose="020B0604020202020204" pitchFamily="34" charset="0"/>
              </a:rPr>
              <a:t>Benefit from our unparalleled expertise in end-to-end quality assurance. We will guide you in every phase in the lifecycle of your product or service.</a:t>
            </a:r>
          </a:p>
        </p:txBody>
      </p:sp>
      <p:sp>
        <p:nvSpPr>
          <p:cNvPr id="20" name="Tekstvak 19">
            <a:extLst>
              <a:ext uri="{FF2B5EF4-FFF2-40B4-BE49-F238E27FC236}">
                <a16:creationId xmlns:a16="http://schemas.microsoft.com/office/drawing/2014/main" id="{E7CE1C89-170A-4030-B98D-10775D84E902}"/>
              </a:ext>
            </a:extLst>
          </p:cNvPr>
          <p:cNvSpPr txBox="1"/>
          <p:nvPr/>
        </p:nvSpPr>
        <p:spPr>
          <a:xfrm>
            <a:off x="6521114" y="6455681"/>
            <a:ext cx="4298034" cy="1870897"/>
          </a:xfrm>
          <a:prstGeom prst="rect">
            <a:avLst/>
          </a:prstGeom>
          <a:noFill/>
        </p:spPr>
        <p:txBody>
          <a:bodyPr wrap="square" rtlCol="0">
            <a:spAutoFit/>
          </a:bodyPr>
          <a:lstStyle/>
          <a:p>
            <a:pPr algn="ctr">
              <a:spcAft>
                <a:spcPts val="853"/>
              </a:spcAft>
            </a:pPr>
            <a:r>
              <a:rPr lang="en-US" sz="2844" b="1" dirty="0">
                <a:solidFill>
                  <a:srgbClr val="EE7D11"/>
                </a:solidFill>
                <a:latin typeface="Cambria Math" panose="02040503050406030204" pitchFamily="18" charset="0"/>
                <a:ea typeface="Cambria Math" panose="02040503050406030204" pitchFamily="18" charset="0"/>
              </a:rPr>
              <a:t>Tools</a:t>
            </a:r>
          </a:p>
          <a:p>
            <a:pPr algn="ctr"/>
            <a:r>
              <a:rPr lang="en-US" sz="1991" dirty="0">
                <a:solidFill>
                  <a:srgbClr val="99A3C6"/>
                </a:solidFill>
                <a:latin typeface="Arial" panose="020B0604020202020204" pitchFamily="34" charset="0"/>
                <a:ea typeface="Adobe Ming Std L" panose="02020300000000000000" pitchFamily="18" charset="-128"/>
                <a:cs typeface="Arial" panose="020B0604020202020204" pitchFamily="34" charset="0"/>
              </a:rPr>
              <a:t>You can experience our best-in-class test tools for device conformance, functional testing, and performance testing.</a:t>
            </a:r>
          </a:p>
        </p:txBody>
      </p:sp>
      <p:sp>
        <p:nvSpPr>
          <p:cNvPr id="21" name="Tekstvak 20">
            <a:extLst>
              <a:ext uri="{FF2B5EF4-FFF2-40B4-BE49-F238E27FC236}">
                <a16:creationId xmlns:a16="http://schemas.microsoft.com/office/drawing/2014/main" id="{05F333EA-89C9-4F5E-B18A-520A8C95D8DC}"/>
              </a:ext>
            </a:extLst>
          </p:cNvPr>
          <p:cNvSpPr txBox="1"/>
          <p:nvPr/>
        </p:nvSpPr>
        <p:spPr>
          <a:xfrm>
            <a:off x="11523582" y="6455681"/>
            <a:ext cx="4298034" cy="1870897"/>
          </a:xfrm>
          <a:prstGeom prst="rect">
            <a:avLst/>
          </a:prstGeom>
          <a:noFill/>
        </p:spPr>
        <p:txBody>
          <a:bodyPr wrap="square" rtlCol="0">
            <a:spAutoFit/>
          </a:bodyPr>
          <a:lstStyle/>
          <a:p>
            <a:pPr algn="ctr">
              <a:spcAft>
                <a:spcPts val="853"/>
              </a:spcAft>
            </a:pPr>
            <a:r>
              <a:rPr lang="en-US" sz="2844" b="1" dirty="0">
                <a:solidFill>
                  <a:srgbClr val="EE7D11"/>
                </a:solidFill>
                <a:latin typeface="Cambria Math" panose="02040503050406030204" pitchFamily="18" charset="0"/>
                <a:ea typeface="Cambria Math" panose="02040503050406030204" pitchFamily="18" charset="0"/>
              </a:rPr>
              <a:t>Staffing</a:t>
            </a:r>
          </a:p>
          <a:p>
            <a:pPr algn="ctr"/>
            <a:r>
              <a:rPr lang="en-US" sz="1991" dirty="0">
                <a:solidFill>
                  <a:srgbClr val="99A3C6"/>
                </a:solidFill>
                <a:latin typeface="Arial" panose="020B0604020202020204" pitchFamily="34" charset="0"/>
                <a:ea typeface="Adobe Ming Std L" panose="02020300000000000000" pitchFamily="18" charset="-128"/>
                <a:cs typeface="Arial" panose="020B0604020202020204" pitchFamily="34" charset="0"/>
              </a:rPr>
              <a:t>Get to market more quickly by using our insourcing approach, where our test experts and managers support you onsite.</a:t>
            </a:r>
          </a:p>
        </p:txBody>
      </p:sp>
      <p:grpSp>
        <p:nvGrpSpPr>
          <p:cNvPr id="8" name="Group 7">
            <a:extLst>
              <a:ext uri="{FF2B5EF4-FFF2-40B4-BE49-F238E27FC236}">
                <a16:creationId xmlns:a16="http://schemas.microsoft.com/office/drawing/2014/main" id="{269CA202-061B-40DC-96C3-883FEEFD1EE8}"/>
              </a:ext>
            </a:extLst>
          </p:cNvPr>
          <p:cNvGrpSpPr/>
          <p:nvPr/>
        </p:nvGrpSpPr>
        <p:grpSpPr>
          <a:xfrm>
            <a:off x="12337531" y="3548650"/>
            <a:ext cx="2670135" cy="2670135"/>
            <a:chOff x="8674640" y="2495144"/>
            <a:chExt cx="1877439" cy="1877439"/>
          </a:xfrm>
        </p:grpSpPr>
        <p:sp>
          <p:nvSpPr>
            <p:cNvPr id="18" name="Ovaal 17">
              <a:extLst>
                <a:ext uri="{FF2B5EF4-FFF2-40B4-BE49-F238E27FC236}">
                  <a16:creationId xmlns:a16="http://schemas.microsoft.com/office/drawing/2014/main" id="{17A3DC1D-CA17-46FC-B1F9-024932980CEF}"/>
                </a:ext>
              </a:extLst>
            </p:cNvPr>
            <p:cNvSpPr/>
            <p:nvPr/>
          </p:nvSpPr>
          <p:spPr>
            <a:xfrm>
              <a:off x="8674640" y="2495144"/>
              <a:ext cx="1877439" cy="1877439"/>
            </a:xfrm>
            <a:prstGeom prst="ellipse">
              <a:avLst/>
            </a:prstGeom>
            <a:solidFill>
              <a:srgbClr val="003883"/>
            </a:solidFill>
            <a:ln>
              <a:solidFill>
                <a:srgbClr val="003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dirty="0">
                <a:latin typeface="Bellota" panose="02010503040000020004" pitchFamily="50" charset="0"/>
                <a:ea typeface="Bellota" panose="02010503040000020004" pitchFamily="50" charset="0"/>
              </a:endParaRPr>
            </a:p>
          </p:txBody>
        </p:sp>
        <p:pic>
          <p:nvPicPr>
            <p:cNvPr id="7" name="Afbeelding 6" descr="Gebruikers">
              <a:extLst>
                <a:ext uri="{FF2B5EF4-FFF2-40B4-BE49-F238E27FC236}">
                  <a16:creationId xmlns:a16="http://schemas.microsoft.com/office/drawing/2014/main" id="{9A069A6E-43E0-4FFC-BECB-8D16995929A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156159" y="2971799"/>
              <a:ext cx="914400" cy="914400"/>
            </a:xfrm>
            <a:prstGeom prst="rect">
              <a:avLst/>
            </a:prstGeom>
          </p:spPr>
        </p:pic>
      </p:grpSp>
      <p:grpSp>
        <p:nvGrpSpPr>
          <p:cNvPr id="6" name="Group 5">
            <a:extLst>
              <a:ext uri="{FF2B5EF4-FFF2-40B4-BE49-F238E27FC236}">
                <a16:creationId xmlns:a16="http://schemas.microsoft.com/office/drawing/2014/main" id="{54932E5B-F5CD-4C2F-85A4-24E2523B2E17}"/>
              </a:ext>
            </a:extLst>
          </p:cNvPr>
          <p:cNvGrpSpPr/>
          <p:nvPr/>
        </p:nvGrpSpPr>
        <p:grpSpPr>
          <a:xfrm>
            <a:off x="7335065" y="3541734"/>
            <a:ext cx="2670135" cy="2670135"/>
            <a:chOff x="5157281" y="2490281"/>
            <a:chExt cx="1877439" cy="1877439"/>
          </a:xfrm>
        </p:grpSpPr>
        <p:sp>
          <p:nvSpPr>
            <p:cNvPr id="17" name="Ovaal 16">
              <a:extLst>
                <a:ext uri="{FF2B5EF4-FFF2-40B4-BE49-F238E27FC236}">
                  <a16:creationId xmlns:a16="http://schemas.microsoft.com/office/drawing/2014/main" id="{795D851F-7E37-459B-8915-2BC7109D0AC1}"/>
                </a:ext>
              </a:extLst>
            </p:cNvPr>
            <p:cNvSpPr/>
            <p:nvPr/>
          </p:nvSpPr>
          <p:spPr>
            <a:xfrm>
              <a:off x="5157281" y="2490281"/>
              <a:ext cx="1877439" cy="1877439"/>
            </a:xfrm>
            <a:prstGeom prst="ellipse">
              <a:avLst/>
            </a:prstGeom>
            <a:solidFill>
              <a:srgbClr val="003883"/>
            </a:solidFill>
            <a:ln>
              <a:solidFill>
                <a:srgbClr val="003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dirty="0">
                <a:latin typeface="Bellota" panose="02010503040000020004" pitchFamily="50" charset="0"/>
                <a:ea typeface="Bellota" panose="02010503040000020004" pitchFamily="50" charset="0"/>
              </a:endParaRPr>
            </a:p>
          </p:txBody>
        </p:sp>
        <p:pic>
          <p:nvPicPr>
            <p:cNvPr id="28" name="Afbeelding 27">
              <a:extLst>
                <a:ext uri="{FF2B5EF4-FFF2-40B4-BE49-F238E27FC236}">
                  <a16:creationId xmlns:a16="http://schemas.microsoft.com/office/drawing/2014/main" id="{2AD73E9E-52F0-4C85-A9EE-92C9E5075DAD}"/>
                </a:ext>
              </a:extLst>
            </p:cNvPr>
            <p:cNvPicPr>
              <a:picLocks noChangeAspect="1"/>
            </p:cNvPicPr>
            <p:nvPr/>
          </p:nvPicPr>
          <p:blipFill rotWithShape="1">
            <a:blip r:embed="rId7" cstate="screen">
              <a:biLevel thresh="25000"/>
              <a:extLst>
                <a:ext uri="{28A0092B-C50C-407E-A947-70E740481C1C}">
                  <a14:useLocalDpi xmlns:a14="http://schemas.microsoft.com/office/drawing/2010/main"/>
                </a:ext>
              </a:extLst>
            </a:blip>
            <a:srcRect/>
            <a:stretch/>
          </p:blipFill>
          <p:spPr>
            <a:xfrm>
              <a:off x="5722695" y="3109830"/>
              <a:ext cx="746610" cy="638336"/>
            </a:xfrm>
            <a:prstGeom prst="rect">
              <a:avLst/>
            </a:prstGeom>
          </p:spPr>
        </p:pic>
      </p:grpSp>
      <p:grpSp>
        <p:nvGrpSpPr>
          <p:cNvPr id="4" name="Group 3">
            <a:extLst>
              <a:ext uri="{FF2B5EF4-FFF2-40B4-BE49-F238E27FC236}">
                <a16:creationId xmlns:a16="http://schemas.microsoft.com/office/drawing/2014/main" id="{6622BD20-02A1-4C45-98D2-0758F6300A1C}"/>
              </a:ext>
            </a:extLst>
          </p:cNvPr>
          <p:cNvGrpSpPr/>
          <p:nvPr/>
        </p:nvGrpSpPr>
        <p:grpSpPr>
          <a:xfrm>
            <a:off x="2332597" y="3541731"/>
            <a:ext cx="2670135" cy="2670135"/>
            <a:chOff x="1639921" y="2490279"/>
            <a:chExt cx="1877439" cy="1877439"/>
          </a:xfrm>
        </p:grpSpPr>
        <p:sp>
          <p:nvSpPr>
            <p:cNvPr id="2" name="Ovaal 1">
              <a:extLst>
                <a:ext uri="{FF2B5EF4-FFF2-40B4-BE49-F238E27FC236}">
                  <a16:creationId xmlns:a16="http://schemas.microsoft.com/office/drawing/2014/main" id="{F9A459B2-002C-4408-83AE-927F409363F6}"/>
                </a:ext>
              </a:extLst>
            </p:cNvPr>
            <p:cNvSpPr/>
            <p:nvPr/>
          </p:nvSpPr>
          <p:spPr>
            <a:xfrm>
              <a:off x="1639921" y="2490279"/>
              <a:ext cx="1877439" cy="1877439"/>
            </a:xfrm>
            <a:prstGeom prst="ellipse">
              <a:avLst/>
            </a:prstGeom>
            <a:solidFill>
              <a:srgbClr val="003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dirty="0">
                <a:latin typeface="Bellota" panose="02010503040000020004" pitchFamily="50" charset="0"/>
                <a:ea typeface="Bellota" panose="02010503040000020004" pitchFamily="50" charset="0"/>
              </a:endParaRPr>
            </a:p>
          </p:txBody>
        </p:sp>
        <p:pic>
          <p:nvPicPr>
            <p:cNvPr id="30" name="Afbeelding 29" descr="Tandwielen">
              <a:extLst>
                <a:ext uri="{FF2B5EF4-FFF2-40B4-BE49-F238E27FC236}">
                  <a16:creationId xmlns:a16="http://schemas.microsoft.com/office/drawing/2014/main" id="{A9D0E5FC-E534-45F5-A246-3DDED0A676B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2121439" y="2971798"/>
              <a:ext cx="914400" cy="914400"/>
            </a:xfrm>
            <a:prstGeom prst="rect">
              <a:avLst/>
            </a:prstGeom>
          </p:spPr>
        </p:pic>
      </p:grpSp>
    </p:spTree>
    <p:extLst>
      <p:ext uri="{BB962C8B-B14F-4D97-AF65-F5344CB8AC3E}">
        <p14:creationId xmlns:p14="http://schemas.microsoft.com/office/powerpoint/2010/main" val="99228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9" name="Rechte verbindingslijn 278">
            <a:extLst>
              <a:ext uri="{FF2B5EF4-FFF2-40B4-BE49-F238E27FC236}">
                <a16:creationId xmlns:a16="http://schemas.microsoft.com/office/drawing/2014/main" id="{896BA57D-FE1D-4B13-9FCF-733D64C00EF1}"/>
              </a:ext>
            </a:extLst>
          </p:cNvPr>
          <p:cNvCxnSpPr>
            <a:cxnSpLocks/>
          </p:cNvCxnSpPr>
          <p:nvPr/>
        </p:nvCxnSpPr>
        <p:spPr>
          <a:xfrm flipH="1" flipV="1">
            <a:off x="11469391" y="1"/>
            <a:ext cx="7683" cy="3580143"/>
          </a:xfrm>
          <a:prstGeom prst="line">
            <a:avLst/>
          </a:prstGeom>
          <a:ln w="38100">
            <a:solidFill>
              <a:srgbClr val="99A3C6"/>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4" name="Tekstvak 3">
            <a:extLst>
              <a:ext uri="{FF2B5EF4-FFF2-40B4-BE49-F238E27FC236}">
                <a16:creationId xmlns:a16="http://schemas.microsoft.com/office/drawing/2014/main" id="{78D65B22-4554-4B33-864C-665472DAFEDE}"/>
              </a:ext>
            </a:extLst>
          </p:cNvPr>
          <p:cNvSpPr txBox="1"/>
          <p:nvPr/>
        </p:nvSpPr>
        <p:spPr>
          <a:xfrm>
            <a:off x="574499" y="6221987"/>
            <a:ext cx="4411924" cy="2090316"/>
          </a:xfrm>
          <a:prstGeom prst="rect">
            <a:avLst/>
          </a:prstGeom>
          <a:noFill/>
        </p:spPr>
        <p:txBody>
          <a:bodyPr wrap="square" rtlCol="0">
            <a:spAutoFit/>
          </a:bodyPr>
          <a:lstStyle/>
          <a:p>
            <a:pPr>
              <a:spcAft>
                <a:spcPts val="853"/>
              </a:spcAft>
            </a:pPr>
            <a:r>
              <a:rPr lang="en-GB" sz="3698" b="1" dirty="0">
                <a:solidFill>
                  <a:srgbClr val="EE7D11"/>
                </a:solidFill>
                <a:latin typeface="Cambria Math" panose="02040503050406030204" pitchFamily="18" charset="0"/>
                <a:ea typeface="Cambria Math" panose="02040503050406030204" pitchFamily="18" charset="0"/>
              </a:rPr>
              <a:t>Service at its best!</a:t>
            </a:r>
          </a:p>
          <a:p>
            <a:r>
              <a:rPr lang="en-US" sz="1707" dirty="0">
                <a:solidFill>
                  <a:schemeClr val="bg1"/>
                </a:solidFill>
                <a:latin typeface="Arial" panose="020B0604020202020204" pitchFamily="34" charset="0"/>
                <a:ea typeface="Adobe Song Std L" panose="02020300000000000000" pitchFamily="18" charset="-128"/>
                <a:cs typeface="Arial" panose="020B0604020202020204" pitchFamily="34" charset="0"/>
              </a:rPr>
              <a:t>We provide professional services by trained experts on-site, off-site or nearshore. You have a wide selection of off-the-shelf services or custom services especially tailored for your company.</a:t>
            </a:r>
          </a:p>
        </p:txBody>
      </p:sp>
      <p:sp>
        <p:nvSpPr>
          <p:cNvPr id="6" name="Tekstvak 5">
            <a:extLst>
              <a:ext uri="{FF2B5EF4-FFF2-40B4-BE49-F238E27FC236}">
                <a16:creationId xmlns:a16="http://schemas.microsoft.com/office/drawing/2014/main" id="{7C818AA6-9A47-4D18-8DDE-AE5581BAAA47}"/>
              </a:ext>
            </a:extLst>
          </p:cNvPr>
          <p:cNvSpPr txBox="1"/>
          <p:nvPr/>
        </p:nvSpPr>
        <p:spPr>
          <a:xfrm>
            <a:off x="456796" y="1227219"/>
            <a:ext cx="4371826" cy="3243965"/>
          </a:xfrm>
          <a:prstGeom prst="rect">
            <a:avLst/>
          </a:prstGeom>
          <a:noFill/>
        </p:spPr>
        <p:txBody>
          <a:bodyPr wrap="square" rtlCol="0">
            <a:spAutoFit/>
          </a:bodyPr>
          <a:lstStyle/>
          <a:p>
            <a:pPr algn="r"/>
            <a:r>
              <a:rPr lang="en-GB" sz="5120" b="1" dirty="0">
                <a:solidFill>
                  <a:schemeClr val="bg1"/>
                </a:solidFill>
                <a:latin typeface="Cambria Math" panose="02040503050406030204" pitchFamily="18" charset="0"/>
                <a:ea typeface="Cambria Math" panose="02040503050406030204" pitchFamily="18" charset="0"/>
              </a:rPr>
              <a:t>Our </a:t>
            </a:r>
          </a:p>
          <a:p>
            <a:pPr algn="r"/>
            <a:r>
              <a:rPr lang="en-GB" sz="5120" b="1" dirty="0">
                <a:solidFill>
                  <a:schemeClr val="bg1"/>
                </a:solidFill>
                <a:latin typeface="Cambria Math" panose="02040503050406030204" pitchFamily="18" charset="0"/>
                <a:ea typeface="Cambria Math" panose="02040503050406030204" pitchFamily="18" charset="0"/>
              </a:rPr>
              <a:t>Testing services</a:t>
            </a:r>
          </a:p>
          <a:p>
            <a:pPr algn="r"/>
            <a:endParaRPr lang="en-GB" sz="5120" b="1" dirty="0">
              <a:solidFill>
                <a:schemeClr val="bg1"/>
              </a:solidFill>
              <a:latin typeface="Bellota" panose="02010503040000020004" pitchFamily="50" charset="0"/>
              <a:ea typeface="Bellota" panose="02010503040000020004" pitchFamily="50" charset="0"/>
            </a:endParaRPr>
          </a:p>
        </p:txBody>
      </p:sp>
      <p:pic>
        <p:nvPicPr>
          <p:cNvPr id="7" name="Afbeelding 6">
            <a:extLst>
              <a:ext uri="{FF2B5EF4-FFF2-40B4-BE49-F238E27FC236}">
                <a16:creationId xmlns:a16="http://schemas.microsoft.com/office/drawing/2014/main" id="{638F270E-977F-40A1-9F69-0E600FE3BB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7849" y="3791162"/>
            <a:ext cx="1014593" cy="963059"/>
          </a:xfrm>
          <a:prstGeom prst="rect">
            <a:avLst/>
          </a:prstGeom>
        </p:spPr>
      </p:pic>
      <p:graphicFrame>
        <p:nvGraphicFramePr>
          <p:cNvPr id="256" name="Diagram 255">
            <a:extLst>
              <a:ext uri="{FF2B5EF4-FFF2-40B4-BE49-F238E27FC236}">
                <a16:creationId xmlns:a16="http://schemas.microsoft.com/office/drawing/2014/main" id="{E4893F4F-BDD1-49E1-B87B-AB7E252AF882}"/>
              </a:ext>
            </a:extLst>
          </p:cNvPr>
          <p:cNvGraphicFramePr/>
          <p:nvPr>
            <p:extLst/>
          </p:nvPr>
        </p:nvGraphicFramePr>
        <p:xfrm>
          <a:off x="5697163" y="988594"/>
          <a:ext cx="11559822" cy="77065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Ovaal 1">
            <a:extLst>
              <a:ext uri="{FF2B5EF4-FFF2-40B4-BE49-F238E27FC236}">
                <a16:creationId xmlns:a16="http://schemas.microsoft.com/office/drawing/2014/main" id="{C37E7977-CC7E-4454-844D-3194DC349182}"/>
              </a:ext>
            </a:extLst>
          </p:cNvPr>
          <p:cNvSpPr/>
          <p:nvPr/>
        </p:nvSpPr>
        <p:spPr>
          <a:xfrm>
            <a:off x="6108088" y="3170279"/>
            <a:ext cx="1626202" cy="1626202"/>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endParaRPr>
          </a:p>
        </p:txBody>
      </p:sp>
      <p:sp>
        <p:nvSpPr>
          <p:cNvPr id="272" name="Ovaal 271">
            <a:extLst>
              <a:ext uri="{FF2B5EF4-FFF2-40B4-BE49-F238E27FC236}">
                <a16:creationId xmlns:a16="http://schemas.microsoft.com/office/drawing/2014/main" id="{E8FA2F8F-A709-4C40-90BF-01C872980206}"/>
              </a:ext>
            </a:extLst>
          </p:cNvPr>
          <p:cNvSpPr/>
          <p:nvPr/>
        </p:nvSpPr>
        <p:spPr>
          <a:xfrm>
            <a:off x="6108088" y="5022065"/>
            <a:ext cx="1626202" cy="1626202"/>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endParaRPr>
          </a:p>
        </p:txBody>
      </p:sp>
      <p:grpSp>
        <p:nvGrpSpPr>
          <p:cNvPr id="3" name="Group 2">
            <a:extLst>
              <a:ext uri="{FF2B5EF4-FFF2-40B4-BE49-F238E27FC236}">
                <a16:creationId xmlns:a16="http://schemas.microsoft.com/office/drawing/2014/main" id="{A59E0274-FF68-419D-83A6-314FA1D64942}"/>
              </a:ext>
            </a:extLst>
          </p:cNvPr>
          <p:cNvGrpSpPr/>
          <p:nvPr/>
        </p:nvGrpSpPr>
        <p:grpSpPr>
          <a:xfrm>
            <a:off x="6051511" y="1318493"/>
            <a:ext cx="10760913" cy="7181559"/>
            <a:chOff x="4254782" y="927065"/>
            <a:chExt cx="7566267" cy="5049534"/>
          </a:xfrm>
        </p:grpSpPr>
        <p:sp>
          <p:nvSpPr>
            <p:cNvPr id="266" name="Ovaal 265">
              <a:extLst>
                <a:ext uri="{FF2B5EF4-FFF2-40B4-BE49-F238E27FC236}">
                  <a16:creationId xmlns:a16="http://schemas.microsoft.com/office/drawing/2014/main" id="{8DD4FBD6-6ACB-45A2-911B-AC03922F52CC}"/>
                </a:ext>
              </a:extLst>
            </p:cNvPr>
            <p:cNvSpPr/>
            <p:nvPr/>
          </p:nvSpPr>
          <p:spPr>
            <a:xfrm>
              <a:off x="4296787" y="927065"/>
              <a:ext cx="1143423" cy="114342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rPr>
                <a:t>QA &amp; test consultancy</a:t>
              </a:r>
            </a:p>
          </p:txBody>
        </p:sp>
        <p:sp>
          <p:nvSpPr>
            <p:cNvPr id="274" name="Ovaal 273">
              <a:extLst>
                <a:ext uri="{FF2B5EF4-FFF2-40B4-BE49-F238E27FC236}">
                  <a16:creationId xmlns:a16="http://schemas.microsoft.com/office/drawing/2014/main" id="{2660D454-BB47-4BE4-815D-C4E05B68A7ED}"/>
                </a:ext>
              </a:extLst>
            </p:cNvPr>
            <p:cNvSpPr/>
            <p:nvPr/>
          </p:nvSpPr>
          <p:spPr>
            <a:xfrm>
              <a:off x="4294564" y="4833176"/>
              <a:ext cx="1143423" cy="114342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rPr>
                <a:t>Test analysis &amp; test design</a:t>
              </a:r>
            </a:p>
          </p:txBody>
        </p:sp>
        <p:sp>
          <p:nvSpPr>
            <p:cNvPr id="275" name="Ovaal 274">
              <a:extLst>
                <a:ext uri="{FF2B5EF4-FFF2-40B4-BE49-F238E27FC236}">
                  <a16:creationId xmlns:a16="http://schemas.microsoft.com/office/drawing/2014/main" id="{34A1677D-16E6-4C41-9853-6DD4A538A800}"/>
                </a:ext>
              </a:extLst>
            </p:cNvPr>
            <p:cNvSpPr/>
            <p:nvPr/>
          </p:nvSpPr>
          <p:spPr>
            <a:xfrm>
              <a:off x="10675402" y="2229102"/>
              <a:ext cx="1143423" cy="1143423"/>
            </a:xfrm>
            <a:prstGeom prst="ellipse">
              <a:avLst/>
            </a:prstGeom>
            <a:solidFill>
              <a:schemeClr val="bg1">
                <a:lumMod val="95000"/>
                <a:alpha val="9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rPr>
                <a:t>Test automation scripting</a:t>
              </a:r>
            </a:p>
          </p:txBody>
        </p:sp>
        <p:sp>
          <p:nvSpPr>
            <p:cNvPr id="276" name="Ovaal 275">
              <a:extLst>
                <a:ext uri="{FF2B5EF4-FFF2-40B4-BE49-F238E27FC236}">
                  <a16:creationId xmlns:a16="http://schemas.microsoft.com/office/drawing/2014/main" id="{F4F0C6F2-602A-4636-AC22-F22CCDF94894}"/>
                </a:ext>
              </a:extLst>
            </p:cNvPr>
            <p:cNvSpPr/>
            <p:nvPr/>
          </p:nvSpPr>
          <p:spPr>
            <a:xfrm>
              <a:off x="10677626" y="927065"/>
              <a:ext cx="1143423" cy="1143423"/>
            </a:xfrm>
            <a:prstGeom prst="ellipse">
              <a:avLst/>
            </a:prstGeom>
            <a:solidFill>
              <a:schemeClr val="bg1">
                <a:lumMod val="95000"/>
                <a:alpha val="9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rPr>
                <a:t>Test lab setup</a:t>
              </a:r>
            </a:p>
          </p:txBody>
        </p:sp>
        <p:sp>
          <p:nvSpPr>
            <p:cNvPr id="277" name="Ovaal 276">
              <a:extLst>
                <a:ext uri="{FF2B5EF4-FFF2-40B4-BE49-F238E27FC236}">
                  <a16:creationId xmlns:a16="http://schemas.microsoft.com/office/drawing/2014/main" id="{AD52D534-E8D1-4A28-AAE6-02E7FE76A19F}"/>
                </a:ext>
              </a:extLst>
            </p:cNvPr>
            <p:cNvSpPr/>
            <p:nvPr/>
          </p:nvSpPr>
          <p:spPr>
            <a:xfrm>
              <a:off x="10675402" y="3531139"/>
              <a:ext cx="1143423" cy="1143423"/>
            </a:xfrm>
            <a:prstGeom prst="ellipse">
              <a:avLst/>
            </a:prstGeom>
            <a:solidFill>
              <a:schemeClr val="bg1">
                <a:lumMod val="95000"/>
                <a:alpha val="9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rPr>
                <a:t>Manual &amp; automated test execution</a:t>
              </a:r>
            </a:p>
          </p:txBody>
        </p:sp>
        <p:sp>
          <p:nvSpPr>
            <p:cNvPr id="278" name="Ovaal 277">
              <a:extLst>
                <a:ext uri="{FF2B5EF4-FFF2-40B4-BE49-F238E27FC236}">
                  <a16:creationId xmlns:a16="http://schemas.microsoft.com/office/drawing/2014/main" id="{ECD5A551-EF38-4999-AC74-AE721E502F99}"/>
                </a:ext>
              </a:extLst>
            </p:cNvPr>
            <p:cNvSpPr/>
            <p:nvPr/>
          </p:nvSpPr>
          <p:spPr>
            <a:xfrm>
              <a:off x="10675403" y="4833176"/>
              <a:ext cx="1143423" cy="1143423"/>
            </a:xfrm>
            <a:prstGeom prst="ellipse">
              <a:avLst/>
            </a:prstGeom>
            <a:solidFill>
              <a:schemeClr val="bg1">
                <a:lumMod val="95000"/>
                <a:alpha val="9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rPr>
                <a:t>Automated operational monitoring</a:t>
              </a:r>
            </a:p>
          </p:txBody>
        </p:sp>
        <p:sp>
          <p:nvSpPr>
            <p:cNvPr id="15" name="Ovaal 14">
              <a:extLst>
                <a:ext uri="{FF2B5EF4-FFF2-40B4-BE49-F238E27FC236}">
                  <a16:creationId xmlns:a16="http://schemas.microsoft.com/office/drawing/2014/main" id="{0BA2D424-AE01-4E5A-A778-87557B0383A6}"/>
                </a:ext>
              </a:extLst>
            </p:cNvPr>
            <p:cNvSpPr/>
            <p:nvPr/>
          </p:nvSpPr>
          <p:spPr>
            <a:xfrm>
              <a:off x="4254782" y="2189321"/>
              <a:ext cx="1222983" cy="12229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rPr>
                <a:t>Test management</a:t>
              </a:r>
            </a:p>
          </p:txBody>
        </p:sp>
        <p:sp>
          <p:nvSpPr>
            <p:cNvPr id="16" name="Ovaal 15">
              <a:extLst>
                <a:ext uri="{FF2B5EF4-FFF2-40B4-BE49-F238E27FC236}">
                  <a16:creationId xmlns:a16="http://schemas.microsoft.com/office/drawing/2014/main" id="{6343B568-6EB2-4708-9ACF-831F57844E11}"/>
                </a:ext>
              </a:extLst>
            </p:cNvPr>
            <p:cNvSpPr/>
            <p:nvPr/>
          </p:nvSpPr>
          <p:spPr>
            <a:xfrm>
              <a:off x="4254782" y="3489732"/>
              <a:ext cx="1222983" cy="12229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80" dirty="0">
                  <a:solidFill>
                    <a:srgbClr val="99A3C6"/>
                  </a:solidFill>
                  <a:latin typeface="Arial" panose="020B0604020202020204" pitchFamily="34" charset="0"/>
                  <a:ea typeface="Adobe Ming Std L" panose="02020300000000000000" pitchFamily="18" charset="-128"/>
                  <a:cs typeface="Arial" panose="020B0604020202020204" pitchFamily="34" charset="0"/>
                </a:rPr>
                <a:t>Test management tooling</a:t>
              </a:r>
            </a:p>
          </p:txBody>
        </p:sp>
      </p:grpSp>
    </p:spTree>
    <p:extLst>
      <p:ext uri="{BB962C8B-B14F-4D97-AF65-F5344CB8AC3E}">
        <p14:creationId xmlns:p14="http://schemas.microsoft.com/office/powerpoint/2010/main" val="388072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5C00EBB5-8503-4256-A107-1C2FFB28C6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6" y="0"/>
            <a:ext cx="17339733" cy="9753600"/>
          </a:xfrm>
          <a:prstGeom prst="rect">
            <a:avLst/>
          </a:prstGeom>
        </p:spPr>
      </p:pic>
      <p:sp>
        <p:nvSpPr>
          <p:cNvPr id="10" name="Rechthoek 9">
            <a:extLst>
              <a:ext uri="{FF2B5EF4-FFF2-40B4-BE49-F238E27FC236}">
                <a16:creationId xmlns:a16="http://schemas.microsoft.com/office/drawing/2014/main" id="{B4A4727F-65D3-400B-B226-F2946B3AF24F}"/>
              </a:ext>
            </a:extLst>
          </p:cNvPr>
          <p:cNvSpPr/>
          <p:nvPr/>
        </p:nvSpPr>
        <p:spPr>
          <a:xfrm>
            <a:off x="4897011" y="2428311"/>
            <a:ext cx="12450133" cy="4890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98"/>
          </a:p>
        </p:txBody>
      </p:sp>
      <p:sp>
        <p:nvSpPr>
          <p:cNvPr id="9" name="Rechthoek 8">
            <a:extLst>
              <a:ext uri="{FF2B5EF4-FFF2-40B4-BE49-F238E27FC236}">
                <a16:creationId xmlns:a16="http://schemas.microsoft.com/office/drawing/2014/main" id="{76A7D31C-71F4-46AD-AF20-44B7B6023ABE}"/>
              </a:ext>
            </a:extLst>
          </p:cNvPr>
          <p:cNvSpPr/>
          <p:nvPr/>
        </p:nvSpPr>
        <p:spPr>
          <a:xfrm>
            <a:off x="862128" y="2428311"/>
            <a:ext cx="4889600" cy="4890347"/>
          </a:xfrm>
          <a:prstGeom prst="rect">
            <a:avLst/>
          </a:prstGeom>
          <a:solidFill>
            <a:srgbClr val="0038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dirty="0">
              <a:solidFill>
                <a:srgbClr val="99A3C6"/>
              </a:solidFill>
              <a:latin typeface="Adobe Ming Std L" panose="02020300000000000000" pitchFamily="18" charset="-128"/>
              <a:ea typeface="Adobe Ming Std L" panose="02020300000000000000" pitchFamily="18" charset="-128"/>
            </a:endParaRPr>
          </a:p>
          <a:p>
            <a:pPr algn="ctr"/>
            <a:endParaRPr lang="en-GB" sz="3698" dirty="0"/>
          </a:p>
        </p:txBody>
      </p:sp>
      <p:sp>
        <p:nvSpPr>
          <p:cNvPr id="13" name="Tekstvak 12">
            <a:extLst>
              <a:ext uri="{FF2B5EF4-FFF2-40B4-BE49-F238E27FC236}">
                <a16:creationId xmlns:a16="http://schemas.microsoft.com/office/drawing/2014/main" id="{8B094A38-CE33-40AA-8FAB-30461466C519}"/>
              </a:ext>
            </a:extLst>
          </p:cNvPr>
          <p:cNvSpPr txBox="1"/>
          <p:nvPr/>
        </p:nvSpPr>
        <p:spPr>
          <a:xfrm>
            <a:off x="7289885" y="4515009"/>
            <a:ext cx="3798352" cy="1608774"/>
          </a:xfrm>
          <a:prstGeom prst="rect">
            <a:avLst/>
          </a:prstGeom>
          <a:solidFill>
            <a:schemeClr val="bg1"/>
          </a:solid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rPr>
              <a:t>Off-the-shelf</a:t>
            </a:r>
            <a:endParaRPr lang="en-US" sz="2276" dirty="0">
              <a:solidFill>
                <a:srgbClr val="99A3C6"/>
              </a:solidFill>
              <a:latin typeface="Cambria Math" panose="02040503050406030204" pitchFamily="18" charset="0"/>
              <a:ea typeface="Cambria Math" panose="02040503050406030204" pitchFamily="18" charset="0"/>
            </a:endParaRP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Our testing tools are best in class developed by passionate teams with a focus on high quality in evolving market requirements.</a:t>
            </a:r>
          </a:p>
        </p:txBody>
      </p:sp>
      <p:sp>
        <p:nvSpPr>
          <p:cNvPr id="14" name="Tekstvak 13">
            <a:extLst>
              <a:ext uri="{FF2B5EF4-FFF2-40B4-BE49-F238E27FC236}">
                <a16:creationId xmlns:a16="http://schemas.microsoft.com/office/drawing/2014/main" id="{84905FF3-0D22-46C3-BA82-56030B758C26}"/>
              </a:ext>
            </a:extLst>
          </p:cNvPr>
          <p:cNvSpPr txBox="1"/>
          <p:nvPr/>
        </p:nvSpPr>
        <p:spPr>
          <a:xfrm>
            <a:off x="11712325" y="4507016"/>
            <a:ext cx="4220409" cy="1608774"/>
          </a:xfrm>
          <a:prstGeom prst="rect">
            <a:avLst/>
          </a:prstGeom>
          <a:solidFill>
            <a:schemeClr val="bg1"/>
          </a:solidFill>
        </p:spPr>
        <p:txBody>
          <a:bodyPr wrap="square" rtlCol="0">
            <a:spAutoFit/>
          </a:bodyPr>
          <a:lstStyle/>
          <a:p>
            <a:pPr algn="ctr">
              <a:spcAft>
                <a:spcPts val="853"/>
              </a:spcAft>
            </a:pPr>
            <a:r>
              <a:rPr lang="en-US" sz="2276" b="1" dirty="0">
                <a:solidFill>
                  <a:srgbClr val="EE7D11"/>
                </a:solidFill>
                <a:latin typeface="Cambria Math" panose="02040503050406030204" pitchFamily="18" charset="0"/>
                <a:ea typeface="Cambria Math" panose="02040503050406030204" pitchFamily="18" charset="0"/>
              </a:rPr>
              <a:t>Custom made</a:t>
            </a:r>
            <a:endParaRPr lang="en-US" sz="2276" dirty="0">
              <a:solidFill>
                <a:srgbClr val="99A3C6"/>
              </a:solidFill>
              <a:latin typeface="Cambria Math" panose="02040503050406030204" pitchFamily="18" charset="0"/>
              <a:ea typeface="Cambria Math" panose="02040503050406030204" pitchFamily="18" charset="0"/>
            </a:endParaRP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We can develop new or make modifications to our existing conformance or automation test tools. </a:t>
            </a:r>
          </a:p>
          <a:p>
            <a:pPr algn="ct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What best suites our customer!</a:t>
            </a:r>
          </a:p>
        </p:txBody>
      </p:sp>
      <p:pic>
        <p:nvPicPr>
          <p:cNvPr id="17" name="Afbeelding 16">
            <a:extLst>
              <a:ext uri="{FF2B5EF4-FFF2-40B4-BE49-F238E27FC236}">
                <a16:creationId xmlns:a16="http://schemas.microsoft.com/office/drawing/2014/main" id="{80CD939B-E3E8-4703-82D4-2F046EFCA35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4914918" y="9001773"/>
            <a:ext cx="2035638" cy="400959"/>
          </a:xfrm>
          <a:prstGeom prst="rect">
            <a:avLst/>
          </a:prstGeom>
        </p:spPr>
      </p:pic>
      <p:sp>
        <p:nvSpPr>
          <p:cNvPr id="19" name="Tekstvak 18">
            <a:extLst>
              <a:ext uri="{FF2B5EF4-FFF2-40B4-BE49-F238E27FC236}">
                <a16:creationId xmlns:a16="http://schemas.microsoft.com/office/drawing/2014/main" id="{18E0B22A-C92F-44EA-82A3-A5AA754D9FAD}"/>
              </a:ext>
            </a:extLst>
          </p:cNvPr>
          <p:cNvSpPr txBox="1"/>
          <p:nvPr/>
        </p:nvSpPr>
        <p:spPr>
          <a:xfrm>
            <a:off x="693657" y="2865542"/>
            <a:ext cx="4371826" cy="3243965"/>
          </a:xfrm>
          <a:prstGeom prst="rect">
            <a:avLst/>
          </a:prstGeom>
          <a:noFill/>
        </p:spPr>
        <p:txBody>
          <a:bodyPr wrap="square" rtlCol="0">
            <a:spAutoFit/>
          </a:bodyPr>
          <a:lstStyle/>
          <a:p>
            <a:pPr algn="r"/>
            <a:r>
              <a:rPr lang="en-GB" sz="5120" b="1" dirty="0">
                <a:solidFill>
                  <a:schemeClr val="bg1"/>
                </a:solidFill>
                <a:latin typeface="Cambria Math" panose="02040503050406030204" pitchFamily="18" charset="0"/>
                <a:ea typeface="Cambria Math" panose="02040503050406030204" pitchFamily="18" charset="0"/>
              </a:rPr>
              <a:t>Our </a:t>
            </a:r>
          </a:p>
          <a:p>
            <a:pPr algn="r"/>
            <a:r>
              <a:rPr lang="en-GB" sz="5120" b="1" dirty="0">
                <a:solidFill>
                  <a:schemeClr val="bg1"/>
                </a:solidFill>
                <a:latin typeface="Cambria Math" panose="02040503050406030204" pitchFamily="18" charset="0"/>
                <a:ea typeface="Cambria Math" panose="02040503050406030204" pitchFamily="18" charset="0"/>
              </a:rPr>
              <a:t>Testing</a:t>
            </a:r>
          </a:p>
          <a:p>
            <a:pPr algn="r"/>
            <a:r>
              <a:rPr lang="en-GB" sz="5120" b="1" dirty="0">
                <a:solidFill>
                  <a:schemeClr val="bg1"/>
                </a:solidFill>
                <a:latin typeface="Cambria Math" panose="02040503050406030204" pitchFamily="18" charset="0"/>
                <a:ea typeface="Cambria Math" panose="02040503050406030204" pitchFamily="18" charset="0"/>
              </a:rPr>
              <a:t>tools</a:t>
            </a:r>
          </a:p>
          <a:p>
            <a:pPr algn="r"/>
            <a:endParaRPr lang="en-GB" sz="5120" b="1" dirty="0">
              <a:solidFill>
                <a:schemeClr val="bg1"/>
              </a:solidFill>
              <a:latin typeface="Bellota" panose="02010503040000020004" pitchFamily="50" charset="0"/>
              <a:ea typeface="Bellota" panose="02010503040000020004" pitchFamily="50" charset="0"/>
            </a:endParaRPr>
          </a:p>
        </p:txBody>
      </p:sp>
      <p:pic>
        <p:nvPicPr>
          <p:cNvPr id="20" name="Afbeelding 19">
            <a:extLst>
              <a:ext uri="{FF2B5EF4-FFF2-40B4-BE49-F238E27FC236}">
                <a16:creationId xmlns:a16="http://schemas.microsoft.com/office/drawing/2014/main" id="{79F2B580-89EE-4BF2-9789-380D8E3CD0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98545" y="5506938"/>
            <a:ext cx="1014593" cy="963059"/>
          </a:xfrm>
          <a:prstGeom prst="rect">
            <a:avLst/>
          </a:prstGeom>
        </p:spPr>
      </p:pic>
      <p:pic>
        <p:nvPicPr>
          <p:cNvPr id="23" name="Afbeelding 22">
            <a:extLst>
              <a:ext uri="{FF2B5EF4-FFF2-40B4-BE49-F238E27FC236}">
                <a16:creationId xmlns:a16="http://schemas.microsoft.com/office/drawing/2014/main" id="{96D1AF91-A544-4407-9DBF-E2CCC6F102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263476" y="3642302"/>
            <a:ext cx="1118110" cy="757385"/>
          </a:xfrm>
          <a:prstGeom prst="rect">
            <a:avLst/>
          </a:prstGeom>
        </p:spPr>
      </p:pic>
      <p:pic>
        <p:nvPicPr>
          <p:cNvPr id="26" name="Afbeelding 25">
            <a:extLst>
              <a:ext uri="{FF2B5EF4-FFF2-40B4-BE49-F238E27FC236}">
                <a16:creationId xmlns:a16="http://schemas.microsoft.com/office/drawing/2014/main" id="{BD458D7D-6C3B-437D-BA6A-E3B58668620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85672" y="3642302"/>
            <a:ext cx="806778" cy="757385"/>
          </a:xfrm>
          <a:prstGeom prst="rect">
            <a:avLst/>
          </a:prstGeom>
        </p:spPr>
      </p:pic>
      <p:cxnSp>
        <p:nvCxnSpPr>
          <p:cNvPr id="27" name="Rechte verbindingslijn 26">
            <a:extLst>
              <a:ext uri="{FF2B5EF4-FFF2-40B4-BE49-F238E27FC236}">
                <a16:creationId xmlns:a16="http://schemas.microsoft.com/office/drawing/2014/main" id="{05441506-099E-411A-AF07-533268B0EF55}"/>
              </a:ext>
            </a:extLst>
          </p:cNvPr>
          <p:cNvCxnSpPr>
            <a:cxnSpLocks/>
          </p:cNvCxnSpPr>
          <p:nvPr/>
        </p:nvCxnSpPr>
        <p:spPr>
          <a:xfrm flipV="1">
            <a:off x="2370931" y="7318657"/>
            <a:ext cx="0" cy="2434944"/>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7DA50BDB-C7C5-4E25-B7B5-153111DEF822}"/>
              </a:ext>
            </a:extLst>
          </p:cNvPr>
          <p:cNvCxnSpPr>
            <a:cxnSpLocks/>
          </p:cNvCxnSpPr>
          <p:nvPr/>
        </p:nvCxnSpPr>
        <p:spPr>
          <a:xfrm flipV="1">
            <a:off x="11528478" y="-6633"/>
            <a:ext cx="0" cy="2434944"/>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17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Rechte verbindingslijn 44">
            <a:extLst>
              <a:ext uri="{FF2B5EF4-FFF2-40B4-BE49-F238E27FC236}">
                <a16:creationId xmlns:a16="http://schemas.microsoft.com/office/drawing/2014/main" id="{21525BEE-A5C9-49F7-AA84-4D040004680B}"/>
              </a:ext>
            </a:extLst>
          </p:cNvPr>
          <p:cNvCxnSpPr>
            <a:cxnSpLocks/>
          </p:cNvCxnSpPr>
          <p:nvPr/>
        </p:nvCxnSpPr>
        <p:spPr>
          <a:xfrm flipV="1">
            <a:off x="9409620" y="6897272"/>
            <a:ext cx="1251871" cy="1"/>
          </a:xfrm>
          <a:prstGeom prst="line">
            <a:avLst/>
          </a:prstGeom>
          <a:ln w="38100">
            <a:solidFill>
              <a:srgbClr val="99A3C6"/>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47" name="Rechte verbindingslijn 46">
            <a:extLst>
              <a:ext uri="{FF2B5EF4-FFF2-40B4-BE49-F238E27FC236}">
                <a16:creationId xmlns:a16="http://schemas.microsoft.com/office/drawing/2014/main" id="{5BFC3329-BA44-4AF6-89DA-3F47EB8AB4E8}"/>
              </a:ext>
            </a:extLst>
          </p:cNvPr>
          <p:cNvCxnSpPr>
            <a:cxnSpLocks/>
          </p:cNvCxnSpPr>
          <p:nvPr/>
        </p:nvCxnSpPr>
        <p:spPr>
          <a:xfrm flipV="1">
            <a:off x="2370931" y="2"/>
            <a:ext cx="0" cy="994483"/>
          </a:xfrm>
          <a:prstGeom prst="line">
            <a:avLst/>
          </a:prstGeom>
          <a:ln w="38100">
            <a:solidFill>
              <a:srgbClr val="99A3C6"/>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D9E5956-7C67-4117-A12D-BEE7002F0D81}"/>
              </a:ext>
            </a:extLst>
          </p:cNvPr>
          <p:cNvGrpSpPr/>
          <p:nvPr/>
        </p:nvGrpSpPr>
        <p:grpSpPr>
          <a:xfrm>
            <a:off x="10912864" y="1302168"/>
            <a:ext cx="4371826" cy="3875382"/>
            <a:chOff x="7672922" y="915586"/>
            <a:chExt cx="3073940" cy="2724878"/>
          </a:xfrm>
        </p:grpSpPr>
        <p:sp>
          <p:nvSpPr>
            <p:cNvPr id="13" name="Tekstvak 12">
              <a:extLst>
                <a:ext uri="{FF2B5EF4-FFF2-40B4-BE49-F238E27FC236}">
                  <a16:creationId xmlns:a16="http://schemas.microsoft.com/office/drawing/2014/main" id="{BD9A0F30-FF5E-4214-96BF-B8BADFB6E86D}"/>
                </a:ext>
              </a:extLst>
            </p:cNvPr>
            <p:cNvSpPr txBox="1"/>
            <p:nvPr/>
          </p:nvSpPr>
          <p:spPr>
            <a:xfrm>
              <a:off x="7672922" y="915586"/>
              <a:ext cx="3073940" cy="2280913"/>
            </a:xfrm>
            <a:prstGeom prst="rect">
              <a:avLst/>
            </a:prstGeom>
            <a:noFill/>
          </p:spPr>
          <p:txBody>
            <a:bodyPr wrap="square" rtlCol="0">
              <a:spAutoFit/>
            </a:bodyPr>
            <a:lstStyle/>
            <a:p>
              <a:r>
                <a:rPr lang="en-GB" sz="5120" b="1" dirty="0">
                  <a:solidFill>
                    <a:srgbClr val="003883"/>
                  </a:solidFill>
                  <a:latin typeface="Cambria Math" panose="02040503050406030204" pitchFamily="18" charset="0"/>
                  <a:ea typeface="Cambria Math" panose="02040503050406030204" pitchFamily="18" charset="0"/>
                </a:rPr>
                <a:t>Test automation </a:t>
              </a:r>
            </a:p>
            <a:p>
              <a:r>
                <a:rPr lang="en-GB" sz="5120" b="1" dirty="0">
                  <a:solidFill>
                    <a:srgbClr val="003883"/>
                  </a:solidFill>
                  <a:latin typeface="Cambria Math" panose="02040503050406030204" pitchFamily="18" charset="0"/>
                  <a:ea typeface="Cambria Math" panose="02040503050406030204" pitchFamily="18" charset="0"/>
                </a:rPr>
                <a:t>is key</a:t>
              </a:r>
            </a:p>
            <a:p>
              <a:pPr algn="r"/>
              <a:endParaRPr lang="en-GB" sz="5120" b="1" dirty="0">
                <a:solidFill>
                  <a:srgbClr val="003883"/>
                </a:solidFill>
                <a:latin typeface="Bellota" panose="02010503040000020004" pitchFamily="50" charset="0"/>
                <a:ea typeface="Bellota" panose="02010503040000020004" pitchFamily="50" charset="0"/>
              </a:endParaRPr>
            </a:p>
          </p:txBody>
        </p:sp>
        <p:pic>
          <p:nvPicPr>
            <p:cNvPr id="14" name="Afbeelding 13">
              <a:extLst>
                <a:ext uri="{FF2B5EF4-FFF2-40B4-BE49-F238E27FC236}">
                  <a16:creationId xmlns:a16="http://schemas.microsoft.com/office/drawing/2014/main" id="{1A3C1B8A-EF54-4EDE-BF6B-704EE060C4C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77865" b="-8658"/>
            <a:stretch/>
          </p:blipFill>
          <p:spPr>
            <a:xfrm>
              <a:off x="7752261" y="2854447"/>
              <a:ext cx="812931" cy="786017"/>
            </a:xfrm>
            <a:prstGeom prst="rect">
              <a:avLst/>
            </a:prstGeom>
          </p:spPr>
        </p:pic>
      </p:grpSp>
      <p:sp>
        <p:nvSpPr>
          <p:cNvPr id="15" name="Tekstvak 14">
            <a:extLst>
              <a:ext uri="{FF2B5EF4-FFF2-40B4-BE49-F238E27FC236}">
                <a16:creationId xmlns:a16="http://schemas.microsoft.com/office/drawing/2014/main" id="{6CF1582F-593F-49DC-A047-AAF81FFCAB7A}"/>
              </a:ext>
            </a:extLst>
          </p:cNvPr>
          <p:cNvSpPr txBox="1"/>
          <p:nvPr/>
        </p:nvSpPr>
        <p:spPr>
          <a:xfrm>
            <a:off x="11029608" y="6078052"/>
            <a:ext cx="4766070" cy="2193934"/>
          </a:xfrm>
          <a:prstGeom prst="rect">
            <a:avLst/>
          </a:prstGeom>
          <a:noFill/>
        </p:spPr>
        <p:txBody>
          <a:bodyPr wrap="square" rtlCol="0">
            <a:spAutoFit/>
          </a:bodyPr>
          <a:lstStyle/>
          <a:p>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Test automation increases the </a:t>
            </a:r>
            <a:r>
              <a:rPr lang="en-US" sz="1707" dirty="0">
                <a:solidFill>
                  <a:srgbClr val="EE7D11"/>
                </a:solidFill>
                <a:latin typeface="Arial" panose="020B0604020202020204" pitchFamily="34" charset="0"/>
                <a:ea typeface="Adobe Ming Std L" panose="02020300000000000000" pitchFamily="18" charset="-128"/>
                <a:cs typeface="Arial" panose="020B0604020202020204" pitchFamily="34" charset="0"/>
              </a:rPr>
              <a:t>speed</a:t>
            </a: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 of product developments and release cycles. It improves the focus of manual resources which results in better </a:t>
            </a:r>
            <a:r>
              <a:rPr lang="en-US" sz="1707" dirty="0">
                <a:solidFill>
                  <a:srgbClr val="EE7D11"/>
                </a:solidFill>
                <a:latin typeface="Arial" panose="020B0604020202020204" pitchFamily="34" charset="0"/>
                <a:ea typeface="Adobe Ming Std L" panose="02020300000000000000" pitchFamily="18" charset="-128"/>
                <a:cs typeface="Arial" panose="020B0604020202020204" pitchFamily="34" charset="0"/>
              </a:rPr>
              <a:t>productivity</a:t>
            </a: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 Above all, test automation makes sure your end product or </a:t>
            </a:r>
            <a:r>
              <a:rPr lang="en-US" sz="1707" dirty="0">
                <a:solidFill>
                  <a:srgbClr val="EE7D11"/>
                </a:solidFill>
                <a:latin typeface="Arial" panose="020B0604020202020204" pitchFamily="34" charset="0"/>
                <a:ea typeface="Adobe Ming Std L" panose="02020300000000000000" pitchFamily="18" charset="-128"/>
                <a:cs typeface="Arial" panose="020B0604020202020204" pitchFamily="34" charset="0"/>
              </a:rPr>
              <a:t>service </a:t>
            </a:r>
            <a:r>
              <a:rPr lang="en-US" sz="1707" dirty="0">
                <a:solidFill>
                  <a:srgbClr val="99A3C6"/>
                </a:solidFill>
                <a:latin typeface="Arial" panose="020B0604020202020204" pitchFamily="34" charset="0"/>
                <a:ea typeface="Adobe Ming Std L" panose="02020300000000000000" pitchFamily="18" charset="-128"/>
                <a:cs typeface="Arial" panose="020B0604020202020204" pitchFamily="34" charset="0"/>
              </a:rPr>
              <a:t>works as expected.</a:t>
            </a:r>
          </a:p>
          <a:p>
            <a:endParaRPr lang="en-US" sz="1707" dirty="0">
              <a:solidFill>
                <a:srgbClr val="99A3C6"/>
              </a:solidFill>
              <a:latin typeface="Adobe Ming Std L" panose="02020300000000000000" pitchFamily="18" charset="-128"/>
              <a:ea typeface="Adobe Ming Std L" panose="02020300000000000000" pitchFamily="18" charset="-128"/>
            </a:endParaRPr>
          </a:p>
          <a:p>
            <a:r>
              <a:rPr lang="en-US" sz="1707" dirty="0">
                <a:solidFill>
                  <a:srgbClr val="99A3C6"/>
                </a:solidFill>
                <a:latin typeface="Adobe Ming Std L" panose="02020300000000000000" pitchFamily="18" charset="-128"/>
                <a:ea typeface="Adobe Ming Std L" panose="02020300000000000000" pitchFamily="18" charset="-128"/>
              </a:rPr>
              <a:t> </a:t>
            </a:r>
            <a:endParaRPr lang="en-GB" sz="1707" dirty="0">
              <a:solidFill>
                <a:srgbClr val="99A3C6"/>
              </a:solidFill>
              <a:latin typeface="Adobe Ming Std L" panose="02020300000000000000" pitchFamily="18" charset="-128"/>
              <a:ea typeface="Adobe Ming Std L" panose="02020300000000000000" pitchFamily="18" charset="-128"/>
            </a:endParaRPr>
          </a:p>
        </p:txBody>
      </p:sp>
      <p:pic>
        <p:nvPicPr>
          <p:cNvPr id="6" name="Afbeelding 5">
            <a:extLst>
              <a:ext uri="{FF2B5EF4-FFF2-40B4-BE49-F238E27FC236}">
                <a16:creationId xmlns:a16="http://schemas.microsoft.com/office/drawing/2014/main" id="{5CE53AD2-BB1F-41A8-BAE3-4CD71CCFE0A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a:ext>
            </a:extLst>
          </a:blip>
          <a:stretch>
            <a:fillRect/>
          </a:stretch>
        </p:blipFill>
        <p:spPr>
          <a:xfrm>
            <a:off x="265" y="1357452"/>
            <a:ext cx="9130453" cy="6090012"/>
          </a:xfrm>
          <a:prstGeom prst="rect">
            <a:avLst/>
          </a:prstGeom>
        </p:spPr>
      </p:pic>
      <p:grpSp>
        <p:nvGrpSpPr>
          <p:cNvPr id="5" name="Group 4">
            <a:extLst>
              <a:ext uri="{FF2B5EF4-FFF2-40B4-BE49-F238E27FC236}">
                <a16:creationId xmlns:a16="http://schemas.microsoft.com/office/drawing/2014/main" id="{B38FE158-DB18-4061-AF4B-6EF67CF68DB6}"/>
              </a:ext>
            </a:extLst>
          </p:cNvPr>
          <p:cNvGrpSpPr/>
          <p:nvPr/>
        </p:nvGrpSpPr>
        <p:grpSpPr>
          <a:xfrm>
            <a:off x="672170" y="2476393"/>
            <a:ext cx="3321343" cy="1082630"/>
            <a:chOff x="472433" y="1741213"/>
            <a:chExt cx="2335319" cy="761224"/>
          </a:xfrm>
        </p:grpSpPr>
        <p:pic>
          <p:nvPicPr>
            <p:cNvPr id="39" name="Graphic 4" descr="Stopwatch">
              <a:extLst>
                <a:ext uri="{FF2B5EF4-FFF2-40B4-BE49-F238E27FC236}">
                  <a16:creationId xmlns:a16="http://schemas.microsoft.com/office/drawing/2014/main" id="{7057E4E3-4E70-45E5-80BA-011673B9E19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472433" y="1741213"/>
              <a:ext cx="761224" cy="761224"/>
            </a:xfrm>
            <a:prstGeom prst="rect">
              <a:avLst/>
            </a:prstGeom>
          </p:spPr>
        </p:pic>
        <p:sp>
          <p:nvSpPr>
            <p:cNvPr id="4" name="Tekstvak 3">
              <a:extLst>
                <a:ext uri="{FF2B5EF4-FFF2-40B4-BE49-F238E27FC236}">
                  <a16:creationId xmlns:a16="http://schemas.microsoft.com/office/drawing/2014/main" id="{6C372816-5DF8-401B-95A4-2503B9EDA16C}"/>
                </a:ext>
              </a:extLst>
            </p:cNvPr>
            <p:cNvSpPr txBox="1"/>
            <p:nvPr/>
          </p:nvSpPr>
          <p:spPr>
            <a:xfrm>
              <a:off x="1233657" y="1869476"/>
              <a:ext cx="1574095" cy="557424"/>
            </a:xfrm>
            <a:prstGeom prst="rect">
              <a:avLst/>
            </a:prstGeom>
            <a:noFill/>
          </p:spPr>
          <p:txBody>
            <a:bodyPr wrap="square" rtlCol="0">
              <a:spAutoFit/>
            </a:bodyPr>
            <a:lstStyle/>
            <a:p>
              <a:r>
                <a:rPr lang="en-GB" sz="2276" dirty="0">
                  <a:solidFill>
                    <a:schemeClr val="bg1"/>
                  </a:solidFill>
                  <a:latin typeface="Cambria Math" panose="02040503050406030204" pitchFamily="18" charset="0"/>
                  <a:ea typeface="Cambria Math" panose="02040503050406030204" pitchFamily="18" charset="0"/>
                  <a:cs typeface="Arial" panose="020B0604020202020204" pitchFamily="34" charset="0"/>
                </a:rPr>
                <a:t>Increase speed of development</a:t>
              </a:r>
            </a:p>
          </p:txBody>
        </p:sp>
      </p:grpSp>
      <p:grpSp>
        <p:nvGrpSpPr>
          <p:cNvPr id="7" name="Group 6">
            <a:extLst>
              <a:ext uri="{FF2B5EF4-FFF2-40B4-BE49-F238E27FC236}">
                <a16:creationId xmlns:a16="http://schemas.microsoft.com/office/drawing/2014/main" id="{BCA2A95D-DF34-443C-A61C-6B718BE02AD0}"/>
              </a:ext>
            </a:extLst>
          </p:cNvPr>
          <p:cNvGrpSpPr/>
          <p:nvPr/>
        </p:nvGrpSpPr>
        <p:grpSpPr>
          <a:xfrm>
            <a:off x="672170" y="3838666"/>
            <a:ext cx="3321343" cy="1085440"/>
            <a:chOff x="472433" y="2699063"/>
            <a:chExt cx="2335319" cy="763200"/>
          </a:xfrm>
        </p:grpSpPr>
        <p:pic>
          <p:nvPicPr>
            <p:cNvPr id="43" name="Picture 4" descr="Afbeeldingsresultaat voor icon quality">
              <a:extLst>
                <a:ext uri="{FF2B5EF4-FFF2-40B4-BE49-F238E27FC236}">
                  <a16:creationId xmlns:a16="http://schemas.microsoft.com/office/drawing/2014/main" id="{C579F85E-FE56-4C5E-9BC9-7C5F0C09A22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72433" y="2699063"/>
              <a:ext cx="763200" cy="763200"/>
            </a:xfrm>
            <a:prstGeom prst="rect">
              <a:avLst/>
            </a:prstGeom>
            <a:noFill/>
            <a:extLst>
              <a:ext uri="{909E8E84-426E-40DD-AFC4-6F175D3DCCD1}">
                <a14:hiddenFill xmlns:a14="http://schemas.microsoft.com/office/drawing/2010/main">
                  <a:solidFill>
                    <a:srgbClr val="FFFFFF"/>
                  </a:solidFill>
                </a14:hiddenFill>
              </a:ext>
            </a:extLst>
          </p:spPr>
        </p:pic>
        <p:sp>
          <p:nvSpPr>
            <p:cNvPr id="18" name="Tekstvak 17">
              <a:extLst>
                <a:ext uri="{FF2B5EF4-FFF2-40B4-BE49-F238E27FC236}">
                  <a16:creationId xmlns:a16="http://schemas.microsoft.com/office/drawing/2014/main" id="{B639316C-2C0F-4D80-8EC6-66AC3D0657C7}"/>
                </a:ext>
              </a:extLst>
            </p:cNvPr>
            <p:cNvSpPr txBox="1"/>
            <p:nvPr/>
          </p:nvSpPr>
          <p:spPr>
            <a:xfrm>
              <a:off x="1233657" y="2763650"/>
              <a:ext cx="1574095" cy="557424"/>
            </a:xfrm>
            <a:prstGeom prst="rect">
              <a:avLst/>
            </a:prstGeom>
            <a:noFill/>
          </p:spPr>
          <p:txBody>
            <a:bodyPr wrap="square" rtlCol="0">
              <a:spAutoFit/>
            </a:bodyPr>
            <a:lstStyle/>
            <a:p>
              <a:r>
                <a:rPr lang="en-GB" sz="2276" dirty="0">
                  <a:solidFill>
                    <a:schemeClr val="bg1"/>
                  </a:solidFill>
                  <a:latin typeface="Cambria Math" panose="02040503050406030204" pitchFamily="18" charset="0"/>
                  <a:ea typeface="Cambria Math" panose="02040503050406030204" pitchFamily="18" charset="0"/>
                  <a:cs typeface="Arial" panose="020B0604020202020204" pitchFamily="34" charset="0"/>
                </a:rPr>
                <a:t>Ensure quality requirements</a:t>
              </a:r>
            </a:p>
          </p:txBody>
        </p:sp>
      </p:grpSp>
      <p:grpSp>
        <p:nvGrpSpPr>
          <p:cNvPr id="8" name="Group 7">
            <a:extLst>
              <a:ext uri="{FF2B5EF4-FFF2-40B4-BE49-F238E27FC236}">
                <a16:creationId xmlns:a16="http://schemas.microsoft.com/office/drawing/2014/main" id="{AD327702-F355-44A6-896F-BF008A9CBF5B}"/>
              </a:ext>
            </a:extLst>
          </p:cNvPr>
          <p:cNvGrpSpPr/>
          <p:nvPr/>
        </p:nvGrpSpPr>
        <p:grpSpPr>
          <a:xfrm>
            <a:off x="672170" y="5203754"/>
            <a:ext cx="3321343" cy="1085440"/>
            <a:chOff x="472433" y="3658889"/>
            <a:chExt cx="2335319" cy="763200"/>
          </a:xfrm>
        </p:grpSpPr>
        <p:pic>
          <p:nvPicPr>
            <p:cNvPr id="41" name="Graphic 6" descr="Factory">
              <a:extLst>
                <a:ext uri="{FF2B5EF4-FFF2-40B4-BE49-F238E27FC236}">
                  <a16:creationId xmlns:a16="http://schemas.microsoft.com/office/drawing/2014/main" id="{DFCFBCB4-14E9-41D5-BC62-0CB7CDE59D2E}"/>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472433" y="3658889"/>
              <a:ext cx="763200" cy="763200"/>
            </a:xfrm>
            <a:prstGeom prst="rect">
              <a:avLst/>
            </a:prstGeom>
          </p:spPr>
        </p:pic>
        <p:sp>
          <p:nvSpPr>
            <p:cNvPr id="19" name="Tekstvak 18">
              <a:extLst>
                <a:ext uri="{FF2B5EF4-FFF2-40B4-BE49-F238E27FC236}">
                  <a16:creationId xmlns:a16="http://schemas.microsoft.com/office/drawing/2014/main" id="{6E419D74-875F-40C3-89A9-E08DBEDCD19E}"/>
                </a:ext>
              </a:extLst>
            </p:cNvPr>
            <p:cNvSpPr txBox="1"/>
            <p:nvPr/>
          </p:nvSpPr>
          <p:spPr>
            <a:xfrm>
              <a:off x="1233657" y="3757770"/>
              <a:ext cx="1574095" cy="557424"/>
            </a:xfrm>
            <a:prstGeom prst="rect">
              <a:avLst/>
            </a:prstGeom>
            <a:noFill/>
          </p:spPr>
          <p:txBody>
            <a:bodyPr wrap="square" rtlCol="0">
              <a:spAutoFit/>
            </a:bodyPr>
            <a:lstStyle/>
            <a:p>
              <a:r>
                <a:rPr lang="en-GB" sz="2276" dirty="0">
                  <a:solidFill>
                    <a:schemeClr val="bg1"/>
                  </a:solidFill>
                  <a:latin typeface="Cambria Math" panose="02040503050406030204" pitchFamily="18" charset="0"/>
                  <a:ea typeface="Cambria Math" panose="02040503050406030204" pitchFamily="18" charset="0"/>
                  <a:cs typeface="Arial" panose="020B0604020202020204" pitchFamily="34" charset="0"/>
                </a:rPr>
                <a:t>Level up your productivity</a:t>
              </a:r>
            </a:p>
          </p:txBody>
        </p:sp>
      </p:grpSp>
      <p:pic>
        <p:nvPicPr>
          <p:cNvPr id="11" name="Afbeelding 10">
            <a:extLst>
              <a:ext uri="{FF2B5EF4-FFF2-40B4-BE49-F238E27FC236}">
                <a16:creationId xmlns:a16="http://schemas.microsoft.com/office/drawing/2014/main" id="{DF705633-F5B0-4FBD-9F22-E7C1A5C8269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10" y="749384"/>
            <a:ext cx="10253278" cy="8349446"/>
          </a:xfrm>
          <a:prstGeom prst="rect">
            <a:avLst/>
          </a:prstGeom>
        </p:spPr>
      </p:pic>
    </p:spTree>
    <p:extLst>
      <p:ext uri="{BB962C8B-B14F-4D97-AF65-F5344CB8AC3E}">
        <p14:creationId xmlns:p14="http://schemas.microsoft.com/office/powerpoint/2010/main" val="162087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urofins_PPT_Theme">
  <a:themeElements>
    <a:clrScheme name="Default Design 1">
      <a:dk1>
        <a:srgbClr val="29527B"/>
      </a:dk1>
      <a:lt1>
        <a:srgbClr val="FFFFFF"/>
      </a:lt1>
      <a:dk2>
        <a:srgbClr val="29527B"/>
      </a:dk2>
      <a:lt2>
        <a:srgbClr val="808080"/>
      </a:lt2>
      <a:accent1>
        <a:srgbClr val="CC6600"/>
      </a:accent1>
      <a:accent2>
        <a:srgbClr val="3333CC"/>
      </a:accent2>
      <a:accent3>
        <a:srgbClr val="FFFFFF"/>
      </a:accent3>
      <a:accent4>
        <a:srgbClr val="214568"/>
      </a:accent4>
      <a:accent5>
        <a:srgbClr val="E2B8AA"/>
      </a:accent5>
      <a:accent6>
        <a:srgbClr val="2D2DB9"/>
      </a:accent6>
      <a:hlink>
        <a:srgbClr val="3333FF"/>
      </a:hlink>
      <a:folHlink>
        <a:srgbClr val="6699FF"/>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accent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accent1"/>
            </a:solidFill>
            <a:effectLst/>
            <a:latin typeface="Arial" charset="0"/>
          </a:defRPr>
        </a:defPPr>
      </a:lstStyle>
    </a:lnDef>
  </a:objectDefaults>
  <a:extraClrSchemeLst>
    <a:extraClrScheme>
      <a:clrScheme name="Default Design 1">
        <a:dk1>
          <a:srgbClr val="29527B"/>
        </a:dk1>
        <a:lt1>
          <a:srgbClr val="FFFFFF"/>
        </a:lt1>
        <a:dk2>
          <a:srgbClr val="29527B"/>
        </a:dk2>
        <a:lt2>
          <a:srgbClr val="808080"/>
        </a:lt2>
        <a:accent1>
          <a:srgbClr val="CC6600"/>
        </a:accent1>
        <a:accent2>
          <a:srgbClr val="3333CC"/>
        </a:accent2>
        <a:accent3>
          <a:srgbClr val="FFFFFF"/>
        </a:accent3>
        <a:accent4>
          <a:srgbClr val="214568"/>
        </a:accent4>
        <a:accent5>
          <a:srgbClr val="E2B8AA"/>
        </a:accent5>
        <a:accent6>
          <a:srgbClr val="2D2DB9"/>
        </a:accent6>
        <a:hlink>
          <a:srgbClr val="3333FF"/>
        </a:hlink>
        <a:folHlink>
          <a:srgbClr val="66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urofins_PPT_Theme" id="{96608878-87BA-4C0D-AA71-FF9C69DF703D}" vid="{94BD36EC-6CC5-4955-87E0-2AC9AB60B5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ate xmlns="a42064a6-6208-413a-8bba-5881bdd31f0b">2017-08-01T07:00:00+00:00</Date>
    <Owner_x0020_of_x0020_document xmlns="a42064a6-6208-413a-8bba-5881bdd31f0b">
      <UserInfo>
        <DisplayName>Jonathan Lodders</DisplayName>
        <AccountId>3</AccountId>
        <AccountType/>
      </UserInfo>
    </Owner_x0020_of_x0020_docum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EB9015EF64A44784DD0F7AAEE46B3F" ma:contentTypeVersion="9" ma:contentTypeDescription="Create a new document." ma:contentTypeScope="" ma:versionID="95988c8838790c5513c2b5470efa558c">
  <xsd:schema xmlns:xsd="http://www.w3.org/2001/XMLSchema" xmlns:xs="http://www.w3.org/2001/XMLSchema" xmlns:p="http://schemas.microsoft.com/office/2006/metadata/properties" xmlns:ns2="a42064a6-6208-413a-8bba-5881bdd31f0b" xmlns:ns3="e6393d33-fb57-4040-8f8f-d162a1d807ce" targetNamespace="http://schemas.microsoft.com/office/2006/metadata/properties" ma:root="true" ma:fieldsID="77f07748d262cda77655f628b6c878bb" ns2:_="" ns3:_="">
    <xsd:import namespace="a42064a6-6208-413a-8bba-5881bdd31f0b"/>
    <xsd:import namespace="e6393d33-fb57-4040-8f8f-d162a1d807ce"/>
    <xsd:element name="properties">
      <xsd:complexType>
        <xsd:sequence>
          <xsd:element name="documentManagement">
            <xsd:complexType>
              <xsd:all>
                <xsd:element ref="ns2:Owner_x0020_of_x0020_document" minOccurs="0"/>
                <xsd:element ref="ns2:Date" minOccurs="0"/>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064a6-6208-413a-8bba-5881bdd31f0b" elementFormDefault="qualified">
    <xsd:import namespace="http://schemas.microsoft.com/office/2006/documentManagement/types"/>
    <xsd:import namespace="http://schemas.microsoft.com/office/infopath/2007/PartnerControls"/>
    <xsd:element name="Owner_x0020_of_x0020_document" ma:index="8" nillable="true" ma:displayName="Owner of document" ma:list="UserInfo" ma:SharePointGroup="0" ma:internalName="Owner_x0020_of_x0020_docum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ate" ma:index="9" nillable="true" ma:displayName="Date" ma:format="DateOnly" ma:internalName="Date">
      <xsd:simpleType>
        <xsd:restriction base="dms:DateTim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6393d33-fb57-4040-8f8f-d162a1d807c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96C762-B9F4-41FE-9046-C7B99FD4537E}">
  <ds:schemaRefs>
    <ds:schemaRef ds:uri="http://schemas.microsoft.com/sharepoint/v3/contenttype/forms"/>
  </ds:schemaRefs>
</ds:datastoreItem>
</file>

<file path=customXml/itemProps2.xml><?xml version="1.0" encoding="utf-8"?>
<ds:datastoreItem xmlns:ds="http://schemas.openxmlformats.org/officeDocument/2006/customXml" ds:itemID="{B39FD113-E178-41CB-B357-7F9F245FC052}">
  <ds:schemaRefs>
    <ds:schemaRef ds:uri="http://schemas.microsoft.com/office/2006/documentManagement/types"/>
    <ds:schemaRef ds:uri="http://purl.org/dc/elements/1.1/"/>
    <ds:schemaRef ds:uri="http://schemas.microsoft.com/office/infopath/2007/PartnerControls"/>
    <ds:schemaRef ds:uri="a42064a6-6208-413a-8bba-5881bdd31f0b"/>
    <ds:schemaRef ds:uri="e6393d33-fb57-4040-8f8f-d162a1d807ce"/>
    <ds:schemaRef ds:uri="http://schemas.microsoft.com/office/2006/metadata/properties"/>
    <ds:schemaRef ds:uri="http://purl.org/dc/terms/"/>
    <ds:schemaRef ds:uri="http://purl.org/dc/dcmitype/"/>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21D898-0171-40BF-8706-8D6BA975F8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064a6-6208-413a-8bba-5881bdd31f0b"/>
    <ds:schemaRef ds:uri="e6393d33-fb57-4040-8f8f-d162a1d80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Theme1</Template>
  <TotalTime>43859</TotalTime>
  <Words>1783</Words>
  <Application>Microsoft Office PowerPoint</Application>
  <PresentationFormat>Custom</PresentationFormat>
  <Paragraphs>533</Paragraphs>
  <Slides>50</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Adobe Ming Std L</vt:lpstr>
      <vt:lpstr>Adobe Song Std L</vt:lpstr>
      <vt:lpstr>Arial</vt:lpstr>
      <vt:lpstr>Bellota</vt:lpstr>
      <vt:lpstr>Calibri</vt:lpstr>
      <vt:lpstr>Cambria</vt:lpstr>
      <vt:lpstr>Cambria Math</vt:lpstr>
      <vt:lpstr>Consolas</vt:lpstr>
      <vt:lpstr>Ebrima</vt:lpstr>
      <vt:lpstr>RotisSansSerif</vt:lpstr>
      <vt:lpstr>Trade Gothic LT Std</vt:lpstr>
      <vt:lpstr>Wingdings</vt:lpstr>
      <vt:lpstr>Eurofins_PPT_Theme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 EDT 2017</dc:title>
  <dc:creator>Koen.George@testroniclabs.com</dc:creator>
  <cp:lastModifiedBy>Sepp Van Cauwenbergh</cp:lastModifiedBy>
  <cp:revision>1468</cp:revision>
  <cp:lastPrinted>2016-05-12T20:36:42Z</cp:lastPrinted>
  <dcterms:created xsi:type="dcterms:W3CDTF">2013-09-03T11:33:29Z</dcterms:created>
  <dcterms:modified xsi:type="dcterms:W3CDTF">2019-03-26T08:23:34Z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0x010100A8EB9015EF64A44784DD0F7AAEE46B3F</vt:lpwstr>
  </property>
</Properties>
</file>